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1233" r:id="rId2"/>
    <p:sldId id="1882" r:id="rId3"/>
    <p:sldId id="1886" r:id="rId4"/>
    <p:sldId id="1904" r:id="rId5"/>
    <p:sldId id="1907" r:id="rId6"/>
    <p:sldId id="1906" r:id="rId7"/>
    <p:sldId id="1888" r:id="rId8"/>
    <p:sldId id="1889" r:id="rId9"/>
    <p:sldId id="1908" r:id="rId10"/>
    <p:sldId id="1909" r:id="rId11"/>
    <p:sldId id="1910" r:id="rId12"/>
    <p:sldId id="1912" r:id="rId13"/>
    <p:sldId id="1911" r:id="rId14"/>
    <p:sldId id="1914" r:id="rId15"/>
    <p:sldId id="1915" r:id="rId16"/>
    <p:sldId id="1883" r:id="rId17"/>
  </p:sldIdLst>
  <p:sldSz cx="16640175" cy="93599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48" userDrawn="1">
          <p15:clr>
            <a:srgbClr val="A4A3A4"/>
          </p15:clr>
        </p15:guide>
        <p15:guide id="2" pos="524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a Metcalfe" initials="LM" lastIdx="0" clrIdx="0">
    <p:extLst>
      <p:ext uri="{19B8F6BF-5375-455C-9EA6-DF929625EA0E}">
        <p15:presenceInfo xmlns:p15="http://schemas.microsoft.com/office/powerpoint/2012/main" userId="cd9d281dcfbf615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0F0F"/>
    <a:srgbClr val="E60000"/>
    <a:srgbClr val="D00000"/>
    <a:srgbClr val="EE0000"/>
    <a:srgbClr val="FFD966"/>
    <a:srgbClr val="A568D2"/>
    <a:srgbClr val="00D019"/>
    <a:srgbClr val="00EE1C"/>
    <a:srgbClr val="FFFF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E8D238-B0D3-4D6D-ACC8-218D848D3FC1}" v="33" dt="2025-12-06T19:55:15.4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98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560" y="269"/>
      </p:cViewPr>
      <p:guideLst>
        <p:guide orient="horz" pos="2948"/>
        <p:guide pos="5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 See Maths ltd" userId="2b6a9906fb7c83c6" providerId="LiveId" clId="{CEF9F511-01B8-4385-AC68-E6F4C0F66B0C}"/>
    <pc:docChg chg="custSel addSld delSld modSld sldOrd">
      <pc:chgData name="I See Maths ltd" userId="2b6a9906fb7c83c6" providerId="LiveId" clId="{CEF9F511-01B8-4385-AC68-E6F4C0F66B0C}" dt="2025-12-06T20:03:38.019" v="1059" actId="20577"/>
      <pc:docMkLst>
        <pc:docMk/>
      </pc:docMkLst>
      <pc:sldChg chg="addSp delSp modSp mod">
        <pc:chgData name="I See Maths ltd" userId="2b6a9906fb7c83c6" providerId="LiveId" clId="{CEF9F511-01B8-4385-AC68-E6F4C0F66B0C}" dt="2025-12-06T20:03:38.019" v="1059" actId="20577"/>
        <pc:sldMkLst>
          <pc:docMk/>
          <pc:sldMk cId="723736771" sldId="1882"/>
        </pc:sldMkLst>
        <pc:spChg chg="add mod">
          <ac:chgData name="I See Maths ltd" userId="2b6a9906fb7c83c6" providerId="LiveId" clId="{CEF9F511-01B8-4385-AC68-E6F4C0F66B0C}" dt="2025-12-06T20:03:38.019" v="1059" actId="20577"/>
          <ac:spMkLst>
            <pc:docMk/>
            <pc:sldMk cId="723736771" sldId="1882"/>
            <ac:spMk id="3" creationId="{A44B0DC8-1140-44E2-9F70-17F130C3616D}"/>
          </ac:spMkLst>
        </pc:spChg>
      </pc:sldChg>
      <pc:sldChg chg="addSp delSp modSp mod ord">
        <pc:chgData name="I See Maths ltd" userId="2b6a9906fb7c83c6" providerId="LiveId" clId="{CEF9F511-01B8-4385-AC68-E6F4C0F66B0C}" dt="2025-12-06T19:57:26.388" v="1052" actId="1035"/>
        <pc:sldMkLst>
          <pc:docMk/>
          <pc:sldMk cId="4275193551" sldId="1883"/>
        </pc:sldMkLst>
        <pc:spChg chg="add mod">
          <ac:chgData name="I See Maths ltd" userId="2b6a9906fb7c83c6" providerId="LiveId" clId="{CEF9F511-01B8-4385-AC68-E6F4C0F66B0C}" dt="2025-12-04T10:59:54.834" v="38" actId="255"/>
          <ac:spMkLst>
            <pc:docMk/>
            <pc:sldMk cId="4275193551" sldId="1883"/>
            <ac:spMk id="3" creationId="{1F80EC9F-2646-C595-3F87-3A44B26D97FA}"/>
          </ac:spMkLst>
        </pc:spChg>
        <pc:spChg chg="add mod">
          <ac:chgData name="I See Maths ltd" userId="2b6a9906fb7c83c6" providerId="LiveId" clId="{CEF9F511-01B8-4385-AC68-E6F4C0F66B0C}" dt="2025-12-06T19:57:26.388" v="1052" actId="1035"/>
          <ac:spMkLst>
            <pc:docMk/>
            <pc:sldMk cId="4275193551" sldId="1883"/>
            <ac:spMk id="7" creationId="{F1AA990A-F58F-106E-D2B4-C5CB55A44029}"/>
          </ac:spMkLst>
        </pc:spChg>
        <pc:picChg chg="mod">
          <ac:chgData name="I See Maths ltd" userId="2b6a9906fb7c83c6" providerId="LiveId" clId="{CEF9F511-01B8-4385-AC68-E6F4C0F66B0C}" dt="2025-12-06T19:57:26.388" v="1052" actId="1035"/>
          <ac:picMkLst>
            <pc:docMk/>
            <pc:sldMk cId="4275193551" sldId="1883"/>
            <ac:picMk id="4" creationId="{60D07676-7760-4E40-8542-CFA98CE90142}"/>
          </ac:picMkLst>
        </pc:picChg>
        <pc:cxnChg chg="add mod">
          <ac:chgData name="I See Maths ltd" userId="2b6a9906fb7c83c6" providerId="LiveId" clId="{CEF9F511-01B8-4385-AC68-E6F4C0F66B0C}" dt="2025-12-06T19:57:26.388" v="1052" actId="1035"/>
          <ac:cxnSpMkLst>
            <pc:docMk/>
            <pc:sldMk cId="4275193551" sldId="1883"/>
            <ac:cxnSpMk id="10" creationId="{070C47BB-5749-0CD2-9597-E14ED8A81473}"/>
          </ac:cxnSpMkLst>
        </pc:cxnChg>
      </pc:sldChg>
      <pc:sldChg chg="addSp modSp mod">
        <pc:chgData name="I See Maths ltd" userId="2b6a9906fb7c83c6" providerId="LiveId" clId="{CEF9F511-01B8-4385-AC68-E6F4C0F66B0C}" dt="2025-12-04T12:22:51.097" v="345" actId="20577"/>
        <pc:sldMkLst>
          <pc:docMk/>
          <pc:sldMk cId="3634096024" sldId="1886"/>
        </pc:sldMkLst>
        <pc:spChg chg="add mod">
          <ac:chgData name="I See Maths ltd" userId="2b6a9906fb7c83c6" providerId="LiveId" clId="{CEF9F511-01B8-4385-AC68-E6F4C0F66B0C}" dt="2025-12-04T12:22:51.097" v="345" actId="20577"/>
          <ac:spMkLst>
            <pc:docMk/>
            <pc:sldMk cId="3634096024" sldId="1886"/>
            <ac:spMk id="3" creationId="{20FC7FA5-DA57-4535-6D85-8E0FF3DD503F}"/>
          </ac:spMkLst>
        </pc:spChg>
        <pc:picChg chg="mod">
          <ac:chgData name="I See Maths ltd" userId="2b6a9906fb7c83c6" providerId="LiveId" clId="{CEF9F511-01B8-4385-AC68-E6F4C0F66B0C}" dt="2025-12-04T12:21:02.837" v="258" actId="1076"/>
          <ac:picMkLst>
            <pc:docMk/>
            <pc:sldMk cId="3634096024" sldId="1886"/>
            <ac:picMk id="31" creationId="{40C407F7-4257-43E5-9C59-BCE7C31F8524}"/>
          </ac:picMkLst>
        </pc:picChg>
        <pc:picChg chg="mod">
          <ac:chgData name="I See Maths ltd" userId="2b6a9906fb7c83c6" providerId="LiveId" clId="{CEF9F511-01B8-4385-AC68-E6F4C0F66B0C}" dt="2025-12-04T12:21:02.837" v="258" actId="1076"/>
          <ac:picMkLst>
            <pc:docMk/>
            <pc:sldMk cId="3634096024" sldId="1886"/>
            <ac:picMk id="32" creationId="{DEA0DE5A-4845-4605-ACD5-3137A46CF8BE}"/>
          </ac:picMkLst>
        </pc:picChg>
        <pc:picChg chg="mod">
          <ac:chgData name="I See Maths ltd" userId="2b6a9906fb7c83c6" providerId="LiveId" clId="{CEF9F511-01B8-4385-AC68-E6F4C0F66B0C}" dt="2025-12-04T12:21:02.837" v="258" actId="1076"/>
          <ac:picMkLst>
            <pc:docMk/>
            <pc:sldMk cId="3634096024" sldId="1886"/>
            <ac:picMk id="33" creationId="{08B2584A-54D4-4AF0-A4FC-4C6122961281}"/>
          </ac:picMkLst>
        </pc:picChg>
        <pc:picChg chg="mod">
          <ac:chgData name="I See Maths ltd" userId="2b6a9906fb7c83c6" providerId="LiveId" clId="{CEF9F511-01B8-4385-AC68-E6F4C0F66B0C}" dt="2025-12-04T12:21:02.837" v="258" actId="1076"/>
          <ac:picMkLst>
            <pc:docMk/>
            <pc:sldMk cId="3634096024" sldId="1886"/>
            <ac:picMk id="34" creationId="{27CBE798-C8E1-47E4-B975-3037B5358D25}"/>
          </ac:picMkLst>
        </pc:picChg>
      </pc:sldChg>
      <pc:sldChg chg="del">
        <pc:chgData name="I See Maths ltd" userId="2b6a9906fb7c83c6" providerId="LiveId" clId="{CEF9F511-01B8-4385-AC68-E6F4C0F66B0C}" dt="2025-12-06T19:55:52.380" v="909" actId="47"/>
        <pc:sldMkLst>
          <pc:docMk/>
          <pc:sldMk cId="1040243116" sldId="1887"/>
        </pc:sldMkLst>
      </pc:sldChg>
      <pc:sldChg chg="addSp delSp modSp mod">
        <pc:chgData name="I See Maths ltd" userId="2b6a9906fb7c83c6" providerId="LiveId" clId="{CEF9F511-01B8-4385-AC68-E6F4C0F66B0C}" dt="2025-12-06T19:38:49.240" v="489"/>
        <pc:sldMkLst>
          <pc:docMk/>
          <pc:sldMk cId="2282109792" sldId="1888"/>
        </pc:sldMkLst>
        <pc:spChg chg="add mod">
          <ac:chgData name="I See Maths ltd" userId="2b6a9906fb7c83c6" providerId="LiveId" clId="{CEF9F511-01B8-4385-AC68-E6F4C0F66B0C}" dt="2025-12-06T19:38:49.240" v="489"/>
          <ac:spMkLst>
            <pc:docMk/>
            <pc:sldMk cId="2282109792" sldId="1888"/>
            <ac:spMk id="3" creationId="{9C0FDD29-7742-151A-814D-54B2158F2056}"/>
          </ac:spMkLst>
        </pc:spChg>
        <pc:spChg chg="del">
          <ac:chgData name="I See Maths ltd" userId="2b6a9906fb7c83c6" providerId="LiveId" clId="{CEF9F511-01B8-4385-AC68-E6F4C0F66B0C}" dt="2025-12-06T19:38:48.535" v="488" actId="478"/>
          <ac:spMkLst>
            <pc:docMk/>
            <pc:sldMk cId="2282109792" sldId="1888"/>
            <ac:spMk id="26" creationId="{6D0791CD-114A-48CA-B7AB-6FF6FC1BFDE4}"/>
          </ac:spMkLst>
        </pc:spChg>
      </pc:sldChg>
      <pc:sldChg chg="addSp delSp modSp mod">
        <pc:chgData name="I See Maths ltd" userId="2b6a9906fb7c83c6" providerId="LiveId" clId="{CEF9F511-01B8-4385-AC68-E6F4C0F66B0C}" dt="2025-12-06T19:39:05.350" v="491"/>
        <pc:sldMkLst>
          <pc:docMk/>
          <pc:sldMk cId="1715678098" sldId="1889"/>
        </pc:sldMkLst>
        <pc:spChg chg="add mod">
          <ac:chgData name="I See Maths ltd" userId="2b6a9906fb7c83c6" providerId="LiveId" clId="{CEF9F511-01B8-4385-AC68-E6F4C0F66B0C}" dt="2025-12-06T19:39:05.350" v="491"/>
          <ac:spMkLst>
            <pc:docMk/>
            <pc:sldMk cId="1715678098" sldId="1889"/>
            <ac:spMk id="3" creationId="{1735F4AD-54E0-B96F-3CD9-1966E1C41AD1}"/>
          </ac:spMkLst>
        </pc:spChg>
        <pc:spChg chg="del">
          <ac:chgData name="I See Maths ltd" userId="2b6a9906fb7c83c6" providerId="LiveId" clId="{CEF9F511-01B8-4385-AC68-E6F4C0F66B0C}" dt="2025-12-06T19:39:04.833" v="490" actId="478"/>
          <ac:spMkLst>
            <pc:docMk/>
            <pc:sldMk cId="1715678098" sldId="1889"/>
            <ac:spMk id="26" creationId="{6D0791CD-114A-48CA-B7AB-6FF6FC1BFDE4}"/>
          </ac:spMkLst>
        </pc:spChg>
      </pc:sldChg>
      <pc:sldChg chg="delSp del mod">
        <pc:chgData name="I See Maths ltd" userId="2b6a9906fb7c83c6" providerId="LiveId" clId="{CEF9F511-01B8-4385-AC68-E6F4C0F66B0C}" dt="2025-12-06T19:50:31.811" v="645" actId="47"/>
        <pc:sldMkLst>
          <pc:docMk/>
          <pc:sldMk cId="414432504" sldId="1890"/>
        </pc:sldMkLst>
        <pc:spChg chg="del">
          <ac:chgData name="I See Maths ltd" userId="2b6a9906fb7c83c6" providerId="LiveId" clId="{CEF9F511-01B8-4385-AC68-E6F4C0F66B0C}" dt="2025-12-06T19:42:57.520" v="513" actId="21"/>
          <ac:spMkLst>
            <pc:docMk/>
            <pc:sldMk cId="414432504" sldId="1890"/>
            <ac:spMk id="27" creationId="{FF162B1B-D859-45B6-951D-7E659C09FCBA}"/>
          </ac:spMkLst>
        </pc:spChg>
        <pc:spChg chg="del">
          <ac:chgData name="I See Maths ltd" userId="2b6a9906fb7c83c6" providerId="LiveId" clId="{CEF9F511-01B8-4385-AC68-E6F4C0F66B0C}" dt="2025-12-06T19:42:57.520" v="513" actId="21"/>
          <ac:spMkLst>
            <pc:docMk/>
            <pc:sldMk cId="414432504" sldId="1890"/>
            <ac:spMk id="28" creationId="{D4DA0337-A24E-4073-8661-B5767E57D226}"/>
          </ac:spMkLst>
        </pc:spChg>
        <pc:spChg chg="del">
          <ac:chgData name="I See Maths ltd" userId="2b6a9906fb7c83c6" providerId="LiveId" clId="{CEF9F511-01B8-4385-AC68-E6F4C0F66B0C}" dt="2025-12-06T19:42:57.520" v="513" actId="21"/>
          <ac:spMkLst>
            <pc:docMk/>
            <pc:sldMk cId="414432504" sldId="1890"/>
            <ac:spMk id="29" creationId="{327285CC-C063-4315-929E-9CA4B93A1EDC}"/>
          </ac:spMkLst>
        </pc:spChg>
        <pc:spChg chg="del">
          <ac:chgData name="I See Maths ltd" userId="2b6a9906fb7c83c6" providerId="LiveId" clId="{CEF9F511-01B8-4385-AC68-E6F4C0F66B0C}" dt="2025-12-06T19:42:57.520" v="513" actId="21"/>
          <ac:spMkLst>
            <pc:docMk/>
            <pc:sldMk cId="414432504" sldId="1890"/>
            <ac:spMk id="30" creationId="{8C51A426-B3D4-4461-9A99-C7B1A88DA70E}"/>
          </ac:spMkLst>
        </pc:spChg>
        <pc:picChg chg="del">
          <ac:chgData name="I See Maths ltd" userId="2b6a9906fb7c83c6" providerId="LiveId" clId="{CEF9F511-01B8-4385-AC68-E6F4C0F66B0C}" dt="2025-12-06T19:42:57.520" v="513" actId="21"/>
          <ac:picMkLst>
            <pc:docMk/>
            <pc:sldMk cId="414432504" sldId="1890"/>
            <ac:picMk id="31" creationId="{40C407F7-4257-43E5-9C59-BCE7C31F8524}"/>
          </ac:picMkLst>
        </pc:picChg>
        <pc:picChg chg="del">
          <ac:chgData name="I See Maths ltd" userId="2b6a9906fb7c83c6" providerId="LiveId" clId="{CEF9F511-01B8-4385-AC68-E6F4C0F66B0C}" dt="2025-12-06T19:42:57.520" v="513" actId="21"/>
          <ac:picMkLst>
            <pc:docMk/>
            <pc:sldMk cId="414432504" sldId="1890"/>
            <ac:picMk id="32" creationId="{DEA0DE5A-4845-4605-ACD5-3137A46CF8BE}"/>
          </ac:picMkLst>
        </pc:picChg>
        <pc:picChg chg="del">
          <ac:chgData name="I See Maths ltd" userId="2b6a9906fb7c83c6" providerId="LiveId" clId="{CEF9F511-01B8-4385-AC68-E6F4C0F66B0C}" dt="2025-12-06T19:42:57.520" v="513" actId="21"/>
          <ac:picMkLst>
            <pc:docMk/>
            <pc:sldMk cId="414432504" sldId="1890"/>
            <ac:picMk id="33" creationId="{08B2584A-54D4-4AF0-A4FC-4C6122961281}"/>
          </ac:picMkLst>
        </pc:picChg>
        <pc:picChg chg="del">
          <ac:chgData name="I See Maths ltd" userId="2b6a9906fb7c83c6" providerId="LiveId" clId="{CEF9F511-01B8-4385-AC68-E6F4C0F66B0C}" dt="2025-12-06T19:42:57.520" v="513" actId="21"/>
          <ac:picMkLst>
            <pc:docMk/>
            <pc:sldMk cId="414432504" sldId="1890"/>
            <ac:picMk id="34" creationId="{27CBE798-C8E1-47E4-B975-3037B5358D25}"/>
          </ac:picMkLst>
        </pc:picChg>
      </pc:sldChg>
      <pc:sldChg chg="delSp del mod">
        <pc:chgData name="I See Maths ltd" userId="2b6a9906fb7c83c6" providerId="LiveId" clId="{CEF9F511-01B8-4385-AC68-E6F4C0F66B0C}" dt="2025-12-06T19:50:31.096" v="644" actId="47"/>
        <pc:sldMkLst>
          <pc:docMk/>
          <pc:sldMk cId="4203375539" sldId="1891"/>
        </pc:sldMkLst>
        <pc:spChg chg="del">
          <ac:chgData name="I See Maths ltd" userId="2b6a9906fb7c83c6" providerId="LiveId" clId="{CEF9F511-01B8-4385-AC68-E6F4C0F66B0C}" dt="2025-12-06T19:42:34.487" v="509" actId="21"/>
          <ac:spMkLst>
            <pc:docMk/>
            <pc:sldMk cId="4203375539" sldId="1891"/>
            <ac:spMk id="27" creationId="{FF162B1B-D859-45B6-951D-7E659C09FCBA}"/>
          </ac:spMkLst>
        </pc:spChg>
        <pc:spChg chg="del">
          <ac:chgData name="I See Maths ltd" userId="2b6a9906fb7c83c6" providerId="LiveId" clId="{CEF9F511-01B8-4385-AC68-E6F4C0F66B0C}" dt="2025-12-06T19:42:34.487" v="509" actId="21"/>
          <ac:spMkLst>
            <pc:docMk/>
            <pc:sldMk cId="4203375539" sldId="1891"/>
            <ac:spMk id="28" creationId="{D4DA0337-A24E-4073-8661-B5767E57D226}"/>
          </ac:spMkLst>
        </pc:spChg>
        <pc:spChg chg="del">
          <ac:chgData name="I See Maths ltd" userId="2b6a9906fb7c83c6" providerId="LiveId" clId="{CEF9F511-01B8-4385-AC68-E6F4C0F66B0C}" dt="2025-12-06T19:42:34.487" v="509" actId="21"/>
          <ac:spMkLst>
            <pc:docMk/>
            <pc:sldMk cId="4203375539" sldId="1891"/>
            <ac:spMk id="29" creationId="{327285CC-C063-4315-929E-9CA4B93A1EDC}"/>
          </ac:spMkLst>
        </pc:spChg>
        <pc:spChg chg="del">
          <ac:chgData name="I See Maths ltd" userId="2b6a9906fb7c83c6" providerId="LiveId" clId="{CEF9F511-01B8-4385-AC68-E6F4C0F66B0C}" dt="2025-12-06T19:42:34.487" v="509" actId="21"/>
          <ac:spMkLst>
            <pc:docMk/>
            <pc:sldMk cId="4203375539" sldId="1891"/>
            <ac:spMk id="30" creationId="{8C51A426-B3D4-4461-9A99-C7B1A88DA70E}"/>
          </ac:spMkLst>
        </pc:spChg>
        <pc:picChg chg="del">
          <ac:chgData name="I See Maths ltd" userId="2b6a9906fb7c83c6" providerId="LiveId" clId="{CEF9F511-01B8-4385-AC68-E6F4C0F66B0C}" dt="2025-12-06T19:42:34.487" v="509" actId="21"/>
          <ac:picMkLst>
            <pc:docMk/>
            <pc:sldMk cId="4203375539" sldId="1891"/>
            <ac:picMk id="31" creationId="{40C407F7-4257-43E5-9C59-BCE7C31F8524}"/>
          </ac:picMkLst>
        </pc:picChg>
        <pc:picChg chg="del">
          <ac:chgData name="I See Maths ltd" userId="2b6a9906fb7c83c6" providerId="LiveId" clId="{CEF9F511-01B8-4385-AC68-E6F4C0F66B0C}" dt="2025-12-06T19:42:34.487" v="509" actId="21"/>
          <ac:picMkLst>
            <pc:docMk/>
            <pc:sldMk cId="4203375539" sldId="1891"/>
            <ac:picMk id="32" creationId="{DEA0DE5A-4845-4605-ACD5-3137A46CF8BE}"/>
          </ac:picMkLst>
        </pc:picChg>
        <pc:picChg chg="del">
          <ac:chgData name="I See Maths ltd" userId="2b6a9906fb7c83c6" providerId="LiveId" clId="{CEF9F511-01B8-4385-AC68-E6F4C0F66B0C}" dt="2025-12-06T19:42:34.487" v="509" actId="21"/>
          <ac:picMkLst>
            <pc:docMk/>
            <pc:sldMk cId="4203375539" sldId="1891"/>
            <ac:picMk id="33" creationId="{08B2584A-54D4-4AF0-A4FC-4C6122961281}"/>
          </ac:picMkLst>
        </pc:picChg>
        <pc:picChg chg="del">
          <ac:chgData name="I See Maths ltd" userId="2b6a9906fb7c83c6" providerId="LiveId" clId="{CEF9F511-01B8-4385-AC68-E6F4C0F66B0C}" dt="2025-12-06T19:42:34.487" v="509" actId="21"/>
          <ac:picMkLst>
            <pc:docMk/>
            <pc:sldMk cId="4203375539" sldId="1891"/>
            <ac:picMk id="34" creationId="{27CBE798-C8E1-47E4-B975-3037B5358D25}"/>
          </ac:picMkLst>
        </pc:picChg>
      </pc:sldChg>
      <pc:sldChg chg="del">
        <pc:chgData name="I See Maths ltd" userId="2b6a9906fb7c83c6" providerId="LiveId" clId="{CEF9F511-01B8-4385-AC68-E6F4C0F66B0C}" dt="2025-12-06T19:50:33.056" v="646" actId="47"/>
        <pc:sldMkLst>
          <pc:docMk/>
          <pc:sldMk cId="3056742734" sldId="1892"/>
        </pc:sldMkLst>
      </pc:sldChg>
      <pc:sldChg chg="del">
        <pc:chgData name="I See Maths ltd" userId="2b6a9906fb7c83c6" providerId="LiveId" clId="{CEF9F511-01B8-4385-AC68-E6F4C0F66B0C}" dt="2025-12-06T19:50:33.971" v="647" actId="47"/>
        <pc:sldMkLst>
          <pc:docMk/>
          <pc:sldMk cId="2489789692" sldId="1893"/>
        </pc:sldMkLst>
      </pc:sldChg>
      <pc:sldChg chg="del">
        <pc:chgData name="I See Maths ltd" userId="2b6a9906fb7c83c6" providerId="LiveId" clId="{CEF9F511-01B8-4385-AC68-E6F4C0F66B0C}" dt="2025-12-06T19:50:35.819" v="648" actId="47"/>
        <pc:sldMkLst>
          <pc:docMk/>
          <pc:sldMk cId="2040451074" sldId="1894"/>
        </pc:sldMkLst>
      </pc:sldChg>
      <pc:sldChg chg="del">
        <pc:chgData name="I See Maths ltd" userId="2b6a9906fb7c83c6" providerId="LiveId" clId="{CEF9F511-01B8-4385-AC68-E6F4C0F66B0C}" dt="2025-12-06T19:55:50.835" v="907" actId="47"/>
        <pc:sldMkLst>
          <pc:docMk/>
          <pc:sldMk cId="469971402" sldId="1895"/>
        </pc:sldMkLst>
      </pc:sldChg>
      <pc:sldChg chg="del">
        <pc:chgData name="I See Maths ltd" userId="2b6a9906fb7c83c6" providerId="LiveId" clId="{CEF9F511-01B8-4385-AC68-E6F4C0F66B0C}" dt="2025-12-06T19:55:51.346" v="908" actId="47"/>
        <pc:sldMkLst>
          <pc:docMk/>
          <pc:sldMk cId="2912668454" sldId="1896"/>
        </pc:sldMkLst>
      </pc:sldChg>
      <pc:sldChg chg="del">
        <pc:chgData name="I See Maths ltd" userId="2b6a9906fb7c83c6" providerId="LiveId" clId="{CEF9F511-01B8-4385-AC68-E6F4C0F66B0C}" dt="2025-12-06T19:55:54.252" v="913" actId="47"/>
        <pc:sldMkLst>
          <pc:docMk/>
          <pc:sldMk cId="1553651002" sldId="1897"/>
        </pc:sldMkLst>
      </pc:sldChg>
      <pc:sldChg chg="del">
        <pc:chgData name="I See Maths ltd" userId="2b6a9906fb7c83c6" providerId="LiveId" clId="{CEF9F511-01B8-4385-AC68-E6F4C0F66B0C}" dt="2025-12-06T19:55:53.659" v="912" actId="47"/>
        <pc:sldMkLst>
          <pc:docMk/>
          <pc:sldMk cId="1434483241" sldId="1898"/>
        </pc:sldMkLst>
      </pc:sldChg>
      <pc:sldChg chg="del">
        <pc:chgData name="I See Maths ltd" userId="2b6a9906fb7c83c6" providerId="LiveId" clId="{CEF9F511-01B8-4385-AC68-E6F4C0F66B0C}" dt="2025-12-06T19:55:53.341" v="911" actId="47"/>
        <pc:sldMkLst>
          <pc:docMk/>
          <pc:sldMk cId="2339354748" sldId="1899"/>
        </pc:sldMkLst>
      </pc:sldChg>
      <pc:sldChg chg="del">
        <pc:chgData name="I See Maths ltd" userId="2b6a9906fb7c83c6" providerId="LiveId" clId="{CEF9F511-01B8-4385-AC68-E6F4C0F66B0C}" dt="2025-12-06T19:55:53.070" v="910" actId="47"/>
        <pc:sldMkLst>
          <pc:docMk/>
          <pc:sldMk cId="2513303941" sldId="1900"/>
        </pc:sldMkLst>
      </pc:sldChg>
      <pc:sldChg chg="addSp delSp modSp mod">
        <pc:chgData name="I See Maths ltd" userId="2b6a9906fb7c83c6" providerId="LiveId" clId="{CEF9F511-01B8-4385-AC68-E6F4C0F66B0C}" dt="2025-12-04T12:25:26.194" v="406" actId="478"/>
        <pc:sldMkLst>
          <pc:docMk/>
          <pc:sldMk cId="168273368" sldId="1904"/>
        </pc:sldMkLst>
        <pc:spChg chg="add mod">
          <ac:chgData name="I See Maths ltd" userId="2b6a9906fb7c83c6" providerId="LiveId" clId="{CEF9F511-01B8-4385-AC68-E6F4C0F66B0C}" dt="2025-12-04T12:22:22.699" v="314" actId="114"/>
          <ac:spMkLst>
            <pc:docMk/>
            <pc:sldMk cId="168273368" sldId="1904"/>
            <ac:spMk id="3" creationId="{F054EC1B-7A21-3A93-CF6F-6E85DFBD6DD9}"/>
          </ac:spMkLst>
        </pc:spChg>
        <pc:spChg chg="mod">
          <ac:chgData name="I See Maths ltd" userId="2b6a9906fb7c83c6" providerId="LiveId" clId="{CEF9F511-01B8-4385-AC68-E6F4C0F66B0C}" dt="2025-12-04T12:22:18.729" v="313" actId="114"/>
          <ac:spMkLst>
            <pc:docMk/>
            <pc:sldMk cId="168273368" sldId="1904"/>
            <ac:spMk id="48" creationId="{FF16DFA7-8820-4F6B-88AA-9666C8FA9B38}"/>
          </ac:spMkLst>
        </pc:spChg>
      </pc:sldChg>
      <pc:sldChg chg="del">
        <pc:chgData name="I See Maths ltd" userId="2b6a9906fb7c83c6" providerId="LiveId" clId="{CEF9F511-01B8-4385-AC68-E6F4C0F66B0C}" dt="2025-12-06T19:50:30.265" v="643" actId="47"/>
        <pc:sldMkLst>
          <pc:docMk/>
          <pc:sldMk cId="3906270882" sldId="1905"/>
        </pc:sldMkLst>
      </pc:sldChg>
      <pc:sldChg chg="addSp delSp modSp add mod">
        <pc:chgData name="I See Maths ltd" userId="2b6a9906fb7c83c6" providerId="LiveId" clId="{CEF9F511-01B8-4385-AC68-E6F4C0F66B0C}" dt="2025-12-06T19:45:02.548" v="520" actId="6549"/>
        <pc:sldMkLst>
          <pc:docMk/>
          <pc:sldMk cId="1696983522" sldId="1906"/>
        </pc:sldMkLst>
        <pc:spChg chg="add mod">
          <ac:chgData name="I See Maths ltd" userId="2b6a9906fb7c83c6" providerId="LiveId" clId="{CEF9F511-01B8-4385-AC68-E6F4C0F66B0C}" dt="2025-12-06T19:45:02.548" v="520" actId="6549"/>
          <ac:spMkLst>
            <pc:docMk/>
            <pc:sldMk cId="1696983522" sldId="1906"/>
            <ac:spMk id="3" creationId="{57DC7CFE-546F-543F-35FF-1A7156602FAC}"/>
          </ac:spMkLst>
        </pc:spChg>
        <pc:spChg chg="mod">
          <ac:chgData name="I See Maths ltd" userId="2b6a9906fb7c83c6" providerId="LiveId" clId="{CEF9F511-01B8-4385-AC68-E6F4C0F66B0C}" dt="2025-12-06T19:38:40.092" v="487" actId="6549"/>
          <ac:spMkLst>
            <pc:docMk/>
            <pc:sldMk cId="1696983522" sldId="1906"/>
            <ac:spMk id="26" creationId="{80D28B48-EE11-B98E-1CB0-DBB984FD473C}"/>
          </ac:spMkLst>
        </pc:spChg>
        <pc:spChg chg="del">
          <ac:chgData name="I See Maths ltd" userId="2b6a9906fb7c83c6" providerId="LiveId" clId="{CEF9F511-01B8-4385-AC68-E6F4C0F66B0C}" dt="2025-12-06T19:44:58.727" v="518" actId="478"/>
          <ac:spMkLst>
            <pc:docMk/>
            <pc:sldMk cId="1696983522" sldId="1906"/>
            <ac:spMk id="48" creationId="{48914AAB-2936-E81C-5CBB-9F69B3224B58}"/>
          </ac:spMkLst>
        </pc:spChg>
      </pc:sldChg>
      <pc:sldChg chg="add">
        <pc:chgData name="I See Maths ltd" userId="2b6a9906fb7c83c6" providerId="LiveId" clId="{CEF9F511-01B8-4385-AC68-E6F4C0F66B0C}" dt="2025-12-04T12:25:22.069" v="405" actId="2890"/>
        <pc:sldMkLst>
          <pc:docMk/>
          <pc:sldMk cId="3229858035" sldId="1907"/>
        </pc:sldMkLst>
      </pc:sldChg>
      <pc:sldChg chg="modSp add mod">
        <pc:chgData name="I See Maths ltd" userId="2b6a9906fb7c83c6" providerId="LiveId" clId="{CEF9F511-01B8-4385-AC68-E6F4C0F66B0C}" dt="2025-12-06T19:43:49.033" v="516" actId="6549"/>
        <pc:sldMkLst>
          <pc:docMk/>
          <pc:sldMk cId="3537783668" sldId="1908"/>
        </pc:sldMkLst>
        <pc:spChg chg="mod">
          <ac:chgData name="I See Maths ltd" userId="2b6a9906fb7c83c6" providerId="LiveId" clId="{CEF9F511-01B8-4385-AC68-E6F4C0F66B0C}" dt="2025-12-06T19:40:39.921" v="503" actId="6549"/>
          <ac:spMkLst>
            <pc:docMk/>
            <pc:sldMk cId="3537783668" sldId="1908"/>
            <ac:spMk id="3" creationId="{E07C13D0-C4E2-7FC2-135F-346277B031C3}"/>
          </ac:spMkLst>
        </pc:spChg>
        <pc:spChg chg="mod">
          <ac:chgData name="I See Maths ltd" userId="2b6a9906fb7c83c6" providerId="LiveId" clId="{CEF9F511-01B8-4385-AC68-E6F4C0F66B0C}" dt="2025-12-06T19:43:49.033" v="516" actId="6549"/>
          <ac:spMkLst>
            <pc:docMk/>
            <pc:sldMk cId="3537783668" sldId="1908"/>
            <ac:spMk id="48" creationId="{08544DED-2411-E23C-B1EE-99EEAF4870D0}"/>
          </ac:spMkLst>
        </pc:spChg>
      </pc:sldChg>
      <pc:sldChg chg="addSp delSp modSp add mod">
        <pc:chgData name="I See Maths ltd" userId="2b6a9906fb7c83c6" providerId="LiveId" clId="{CEF9F511-01B8-4385-AC68-E6F4C0F66B0C}" dt="2025-12-06T19:43:59.854" v="517" actId="6549"/>
        <pc:sldMkLst>
          <pc:docMk/>
          <pc:sldMk cId="769804744" sldId="1909"/>
        </pc:sldMkLst>
        <pc:spChg chg="add mod">
          <ac:chgData name="I See Maths ltd" userId="2b6a9906fb7c83c6" providerId="LiveId" clId="{CEF9F511-01B8-4385-AC68-E6F4C0F66B0C}" dt="2025-12-06T19:42:37.734" v="510"/>
          <ac:spMkLst>
            <pc:docMk/>
            <pc:sldMk cId="769804744" sldId="1909"/>
            <ac:spMk id="4" creationId="{FF162B1B-D859-45B6-951D-7E659C09FCBA}"/>
          </ac:spMkLst>
        </pc:spChg>
        <pc:spChg chg="add mod">
          <ac:chgData name="I See Maths ltd" userId="2b6a9906fb7c83c6" providerId="LiveId" clId="{CEF9F511-01B8-4385-AC68-E6F4C0F66B0C}" dt="2025-12-06T19:42:37.734" v="510"/>
          <ac:spMkLst>
            <pc:docMk/>
            <pc:sldMk cId="769804744" sldId="1909"/>
            <ac:spMk id="6" creationId="{D4DA0337-A24E-4073-8661-B5767E57D226}"/>
          </ac:spMkLst>
        </pc:spChg>
        <pc:spChg chg="add mod">
          <ac:chgData name="I See Maths ltd" userId="2b6a9906fb7c83c6" providerId="LiveId" clId="{CEF9F511-01B8-4385-AC68-E6F4C0F66B0C}" dt="2025-12-06T19:42:37.734" v="510"/>
          <ac:spMkLst>
            <pc:docMk/>
            <pc:sldMk cId="769804744" sldId="1909"/>
            <ac:spMk id="7" creationId="{327285CC-C063-4315-929E-9CA4B93A1EDC}"/>
          </ac:spMkLst>
        </pc:spChg>
        <pc:spChg chg="add mod">
          <ac:chgData name="I See Maths ltd" userId="2b6a9906fb7c83c6" providerId="LiveId" clId="{CEF9F511-01B8-4385-AC68-E6F4C0F66B0C}" dt="2025-12-06T19:42:37.734" v="510"/>
          <ac:spMkLst>
            <pc:docMk/>
            <pc:sldMk cId="769804744" sldId="1909"/>
            <ac:spMk id="8" creationId="{8C51A426-B3D4-4461-9A99-C7B1A88DA70E}"/>
          </ac:spMkLst>
        </pc:spChg>
        <pc:spChg chg="del">
          <ac:chgData name="I See Maths ltd" userId="2b6a9906fb7c83c6" providerId="LiveId" clId="{CEF9F511-01B8-4385-AC68-E6F4C0F66B0C}" dt="2025-12-06T19:42:27.613" v="508" actId="478"/>
          <ac:spMkLst>
            <pc:docMk/>
            <pc:sldMk cId="769804744" sldId="1909"/>
            <ac:spMk id="27" creationId="{958F720F-AC62-2254-F9D3-637E0F7780DB}"/>
          </ac:spMkLst>
        </pc:spChg>
        <pc:spChg chg="del">
          <ac:chgData name="I See Maths ltd" userId="2b6a9906fb7c83c6" providerId="LiveId" clId="{CEF9F511-01B8-4385-AC68-E6F4C0F66B0C}" dt="2025-12-06T19:42:27.613" v="508" actId="478"/>
          <ac:spMkLst>
            <pc:docMk/>
            <pc:sldMk cId="769804744" sldId="1909"/>
            <ac:spMk id="28" creationId="{7DB2AC6F-A5AA-C225-12A6-BE8B21C93A69}"/>
          </ac:spMkLst>
        </pc:spChg>
        <pc:spChg chg="del">
          <ac:chgData name="I See Maths ltd" userId="2b6a9906fb7c83c6" providerId="LiveId" clId="{CEF9F511-01B8-4385-AC68-E6F4C0F66B0C}" dt="2025-12-06T19:42:27.613" v="508" actId="478"/>
          <ac:spMkLst>
            <pc:docMk/>
            <pc:sldMk cId="769804744" sldId="1909"/>
            <ac:spMk id="29" creationId="{CB33ADBD-2467-2007-BFF3-7AAF837C5812}"/>
          </ac:spMkLst>
        </pc:spChg>
        <pc:spChg chg="del">
          <ac:chgData name="I See Maths ltd" userId="2b6a9906fb7c83c6" providerId="LiveId" clId="{CEF9F511-01B8-4385-AC68-E6F4C0F66B0C}" dt="2025-12-06T19:42:27.613" v="508" actId="478"/>
          <ac:spMkLst>
            <pc:docMk/>
            <pc:sldMk cId="769804744" sldId="1909"/>
            <ac:spMk id="30" creationId="{28CC0EF5-D1F5-4570-B90A-09D41386995D}"/>
          </ac:spMkLst>
        </pc:spChg>
        <pc:spChg chg="mod">
          <ac:chgData name="I See Maths ltd" userId="2b6a9906fb7c83c6" providerId="LiveId" clId="{CEF9F511-01B8-4385-AC68-E6F4C0F66B0C}" dt="2025-12-06T19:43:59.854" v="517" actId="6549"/>
          <ac:spMkLst>
            <pc:docMk/>
            <pc:sldMk cId="769804744" sldId="1909"/>
            <ac:spMk id="48" creationId="{712BF2DA-4642-5F81-5043-37A944750AD3}"/>
          </ac:spMkLst>
        </pc:spChg>
        <pc:picChg chg="add mod">
          <ac:chgData name="I See Maths ltd" userId="2b6a9906fb7c83c6" providerId="LiveId" clId="{CEF9F511-01B8-4385-AC68-E6F4C0F66B0C}" dt="2025-12-06T19:42:37.734" v="510"/>
          <ac:picMkLst>
            <pc:docMk/>
            <pc:sldMk cId="769804744" sldId="1909"/>
            <ac:picMk id="10" creationId="{40C407F7-4257-43E5-9C59-BCE7C31F8524}"/>
          </ac:picMkLst>
        </pc:picChg>
        <pc:picChg chg="add mod">
          <ac:chgData name="I See Maths ltd" userId="2b6a9906fb7c83c6" providerId="LiveId" clId="{CEF9F511-01B8-4385-AC68-E6F4C0F66B0C}" dt="2025-12-06T19:42:37.734" v="510"/>
          <ac:picMkLst>
            <pc:docMk/>
            <pc:sldMk cId="769804744" sldId="1909"/>
            <ac:picMk id="11" creationId="{DEA0DE5A-4845-4605-ACD5-3137A46CF8BE}"/>
          </ac:picMkLst>
        </pc:picChg>
        <pc:picChg chg="add mod">
          <ac:chgData name="I See Maths ltd" userId="2b6a9906fb7c83c6" providerId="LiveId" clId="{CEF9F511-01B8-4385-AC68-E6F4C0F66B0C}" dt="2025-12-06T19:42:37.734" v="510"/>
          <ac:picMkLst>
            <pc:docMk/>
            <pc:sldMk cId="769804744" sldId="1909"/>
            <ac:picMk id="12" creationId="{08B2584A-54D4-4AF0-A4FC-4C6122961281}"/>
          </ac:picMkLst>
        </pc:picChg>
        <pc:picChg chg="add mod">
          <ac:chgData name="I See Maths ltd" userId="2b6a9906fb7c83c6" providerId="LiveId" clId="{CEF9F511-01B8-4385-AC68-E6F4C0F66B0C}" dt="2025-12-06T19:42:37.734" v="510"/>
          <ac:picMkLst>
            <pc:docMk/>
            <pc:sldMk cId="769804744" sldId="1909"/>
            <ac:picMk id="13" creationId="{27CBE798-C8E1-47E4-B975-3037B5358D25}"/>
          </ac:picMkLst>
        </pc:picChg>
        <pc:picChg chg="del">
          <ac:chgData name="I See Maths ltd" userId="2b6a9906fb7c83c6" providerId="LiveId" clId="{CEF9F511-01B8-4385-AC68-E6F4C0F66B0C}" dt="2025-12-06T19:42:27.613" v="508" actId="478"/>
          <ac:picMkLst>
            <pc:docMk/>
            <pc:sldMk cId="769804744" sldId="1909"/>
            <ac:picMk id="31" creationId="{7E32A449-8239-52BE-0088-BDECFCCB7460}"/>
          </ac:picMkLst>
        </pc:picChg>
        <pc:picChg chg="del">
          <ac:chgData name="I See Maths ltd" userId="2b6a9906fb7c83c6" providerId="LiveId" clId="{CEF9F511-01B8-4385-AC68-E6F4C0F66B0C}" dt="2025-12-06T19:42:27.613" v="508" actId="478"/>
          <ac:picMkLst>
            <pc:docMk/>
            <pc:sldMk cId="769804744" sldId="1909"/>
            <ac:picMk id="32" creationId="{665B74D1-02ED-B73B-9AEB-1DE040027C4D}"/>
          </ac:picMkLst>
        </pc:picChg>
        <pc:picChg chg="del">
          <ac:chgData name="I See Maths ltd" userId="2b6a9906fb7c83c6" providerId="LiveId" clId="{CEF9F511-01B8-4385-AC68-E6F4C0F66B0C}" dt="2025-12-06T19:42:27.613" v="508" actId="478"/>
          <ac:picMkLst>
            <pc:docMk/>
            <pc:sldMk cId="769804744" sldId="1909"/>
            <ac:picMk id="33" creationId="{F0DF5FCF-C6F6-9945-398F-661CD6D9586B}"/>
          </ac:picMkLst>
        </pc:picChg>
        <pc:picChg chg="del">
          <ac:chgData name="I See Maths ltd" userId="2b6a9906fb7c83c6" providerId="LiveId" clId="{CEF9F511-01B8-4385-AC68-E6F4C0F66B0C}" dt="2025-12-06T19:42:27.613" v="508" actId="478"/>
          <ac:picMkLst>
            <pc:docMk/>
            <pc:sldMk cId="769804744" sldId="1909"/>
            <ac:picMk id="34" creationId="{401F39E2-6F4F-F6AC-C976-6B6CC9E601B4}"/>
          </ac:picMkLst>
        </pc:picChg>
      </pc:sldChg>
      <pc:sldChg chg="addSp delSp modSp add mod">
        <pc:chgData name="I See Maths ltd" userId="2b6a9906fb7c83c6" providerId="LiveId" clId="{CEF9F511-01B8-4385-AC68-E6F4C0F66B0C}" dt="2025-12-06T19:47:47.264" v="578" actId="6549"/>
        <pc:sldMkLst>
          <pc:docMk/>
          <pc:sldMk cId="1793250901" sldId="1910"/>
        </pc:sldMkLst>
        <pc:spChg chg="del">
          <ac:chgData name="I See Maths ltd" userId="2b6a9906fb7c83c6" providerId="LiveId" clId="{CEF9F511-01B8-4385-AC68-E6F4C0F66B0C}" dt="2025-12-06T19:42:49.375" v="512" actId="478"/>
          <ac:spMkLst>
            <pc:docMk/>
            <pc:sldMk cId="1793250901" sldId="1910"/>
            <ac:spMk id="4" creationId="{06960604-FEBF-79DF-9C60-A47C0E44D153}"/>
          </ac:spMkLst>
        </pc:spChg>
        <pc:spChg chg="del">
          <ac:chgData name="I See Maths ltd" userId="2b6a9906fb7c83c6" providerId="LiveId" clId="{CEF9F511-01B8-4385-AC68-E6F4C0F66B0C}" dt="2025-12-06T19:42:49.375" v="512" actId="478"/>
          <ac:spMkLst>
            <pc:docMk/>
            <pc:sldMk cId="1793250901" sldId="1910"/>
            <ac:spMk id="6" creationId="{3B17A15C-9EB8-BA14-1B12-9E5B33831919}"/>
          </ac:spMkLst>
        </pc:spChg>
        <pc:spChg chg="del">
          <ac:chgData name="I See Maths ltd" userId="2b6a9906fb7c83c6" providerId="LiveId" clId="{CEF9F511-01B8-4385-AC68-E6F4C0F66B0C}" dt="2025-12-06T19:42:49.375" v="512" actId="478"/>
          <ac:spMkLst>
            <pc:docMk/>
            <pc:sldMk cId="1793250901" sldId="1910"/>
            <ac:spMk id="7" creationId="{D3BE55F4-2F7E-8383-BA74-7198FEAF9DA2}"/>
          </ac:spMkLst>
        </pc:spChg>
        <pc:spChg chg="del">
          <ac:chgData name="I See Maths ltd" userId="2b6a9906fb7c83c6" providerId="LiveId" clId="{CEF9F511-01B8-4385-AC68-E6F4C0F66B0C}" dt="2025-12-06T19:42:49.375" v="512" actId="478"/>
          <ac:spMkLst>
            <pc:docMk/>
            <pc:sldMk cId="1793250901" sldId="1910"/>
            <ac:spMk id="8" creationId="{8B302A5E-511B-FE67-D6E8-B9B22FB6C966}"/>
          </ac:spMkLst>
        </pc:spChg>
        <pc:spChg chg="add mod">
          <ac:chgData name="I See Maths ltd" userId="2b6a9906fb7c83c6" providerId="LiveId" clId="{CEF9F511-01B8-4385-AC68-E6F4C0F66B0C}" dt="2025-12-06T19:43:03.779" v="514"/>
          <ac:spMkLst>
            <pc:docMk/>
            <pc:sldMk cId="1793250901" sldId="1910"/>
            <ac:spMk id="27" creationId="{FF162B1B-D859-45B6-951D-7E659C09FCBA}"/>
          </ac:spMkLst>
        </pc:spChg>
        <pc:spChg chg="add mod">
          <ac:chgData name="I See Maths ltd" userId="2b6a9906fb7c83c6" providerId="LiveId" clId="{CEF9F511-01B8-4385-AC68-E6F4C0F66B0C}" dt="2025-12-06T19:43:03.779" v="514"/>
          <ac:spMkLst>
            <pc:docMk/>
            <pc:sldMk cId="1793250901" sldId="1910"/>
            <ac:spMk id="28" creationId="{D4DA0337-A24E-4073-8661-B5767E57D226}"/>
          </ac:spMkLst>
        </pc:spChg>
        <pc:spChg chg="add mod">
          <ac:chgData name="I See Maths ltd" userId="2b6a9906fb7c83c6" providerId="LiveId" clId="{CEF9F511-01B8-4385-AC68-E6F4C0F66B0C}" dt="2025-12-06T19:43:03.779" v="514"/>
          <ac:spMkLst>
            <pc:docMk/>
            <pc:sldMk cId="1793250901" sldId="1910"/>
            <ac:spMk id="29" creationId="{327285CC-C063-4315-929E-9CA4B93A1EDC}"/>
          </ac:spMkLst>
        </pc:spChg>
        <pc:spChg chg="add mod">
          <ac:chgData name="I See Maths ltd" userId="2b6a9906fb7c83c6" providerId="LiveId" clId="{CEF9F511-01B8-4385-AC68-E6F4C0F66B0C}" dt="2025-12-06T19:43:03.779" v="514"/>
          <ac:spMkLst>
            <pc:docMk/>
            <pc:sldMk cId="1793250901" sldId="1910"/>
            <ac:spMk id="30" creationId="{8C51A426-B3D4-4461-9A99-C7B1A88DA70E}"/>
          </ac:spMkLst>
        </pc:spChg>
        <pc:spChg chg="mod">
          <ac:chgData name="I See Maths ltd" userId="2b6a9906fb7c83c6" providerId="LiveId" clId="{CEF9F511-01B8-4385-AC68-E6F4C0F66B0C}" dt="2025-12-06T19:47:47.264" v="578" actId="6549"/>
          <ac:spMkLst>
            <pc:docMk/>
            <pc:sldMk cId="1793250901" sldId="1910"/>
            <ac:spMk id="48" creationId="{11D78DA2-0695-C23F-9F97-E4CC2AA41CC1}"/>
          </ac:spMkLst>
        </pc:spChg>
        <pc:picChg chg="del">
          <ac:chgData name="I See Maths ltd" userId="2b6a9906fb7c83c6" providerId="LiveId" clId="{CEF9F511-01B8-4385-AC68-E6F4C0F66B0C}" dt="2025-12-06T19:42:49.375" v="512" actId="478"/>
          <ac:picMkLst>
            <pc:docMk/>
            <pc:sldMk cId="1793250901" sldId="1910"/>
            <ac:picMk id="10" creationId="{4F18CE6A-CA4C-7D47-9A0F-BBCE02AE1C84}"/>
          </ac:picMkLst>
        </pc:picChg>
        <pc:picChg chg="del">
          <ac:chgData name="I See Maths ltd" userId="2b6a9906fb7c83c6" providerId="LiveId" clId="{CEF9F511-01B8-4385-AC68-E6F4C0F66B0C}" dt="2025-12-06T19:42:49.375" v="512" actId="478"/>
          <ac:picMkLst>
            <pc:docMk/>
            <pc:sldMk cId="1793250901" sldId="1910"/>
            <ac:picMk id="11" creationId="{89E3781D-895D-291B-F3C6-6009203E9F7F}"/>
          </ac:picMkLst>
        </pc:picChg>
        <pc:picChg chg="del">
          <ac:chgData name="I See Maths ltd" userId="2b6a9906fb7c83c6" providerId="LiveId" clId="{CEF9F511-01B8-4385-AC68-E6F4C0F66B0C}" dt="2025-12-06T19:42:49.375" v="512" actId="478"/>
          <ac:picMkLst>
            <pc:docMk/>
            <pc:sldMk cId="1793250901" sldId="1910"/>
            <ac:picMk id="12" creationId="{26B18895-E73D-7075-53FE-0D1C6C45363E}"/>
          </ac:picMkLst>
        </pc:picChg>
        <pc:picChg chg="del">
          <ac:chgData name="I See Maths ltd" userId="2b6a9906fb7c83c6" providerId="LiveId" clId="{CEF9F511-01B8-4385-AC68-E6F4C0F66B0C}" dt="2025-12-06T19:42:49.375" v="512" actId="478"/>
          <ac:picMkLst>
            <pc:docMk/>
            <pc:sldMk cId="1793250901" sldId="1910"/>
            <ac:picMk id="13" creationId="{D70CC523-FBBC-FED1-407E-8F9DCCD7E963}"/>
          </ac:picMkLst>
        </pc:picChg>
        <pc:picChg chg="add mod">
          <ac:chgData name="I See Maths ltd" userId="2b6a9906fb7c83c6" providerId="LiveId" clId="{CEF9F511-01B8-4385-AC68-E6F4C0F66B0C}" dt="2025-12-06T19:43:03.779" v="514"/>
          <ac:picMkLst>
            <pc:docMk/>
            <pc:sldMk cId="1793250901" sldId="1910"/>
            <ac:picMk id="31" creationId="{40C407F7-4257-43E5-9C59-BCE7C31F8524}"/>
          </ac:picMkLst>
        </pc:picChg>
        <pc:picChg chg="add mod">
          <ac:chgData name="I See Maths ltd" userId="2b6a9906fb7c83c6" providerId="LiveId" clId="{CEF9F511-01B8-4385-AC68-E6F4C0F66B0C}" dt="2025-12-06T19:43:03.779" v="514"/>
          <ac:picMkLst>
            <pc:docMk/>
            <pc:sldMk cId="1793250901" sldId="1910"/>
            <ac:picMk id="32" creationId="{DEA0DE5A-4845-4605-ACD5-3137A46CF8BE}"/>
          </ac:picMkLst>
        </pc:picChg>
        <pc:picChg chg="add mod">
          <ac:chgData name="I See Maths ltd" userId="2b6a9906fb7c83c6" providerId="LiveId" clId="{CEF9F511-01B8-4385-AC68-E6F4C0F66B0C}" dt="2025-12-06T19:43:03.779" v="514"/>
          <ac:picMkLst>
            <pc:docMk/>
            <pc:sldMk cId="1793250901" sldId="1910"/>
            <ac:picMk id="33" creationId="{08B2584A-54D4-4AF0-A4FC-4C6122961281}"/>
          </ac:picMkLst>
        </pc:picChg>
        <pc:picChg chg="add mod">
          <ac:chgData name="I See Maths ltd" userId="2b6a9906fb7c83c6" providerId="LiveId" clId="{CEF9F511-01B8-4385-AC68-E6F4C0F66B0C}" dt="2025-12-06T19:43:03.779" v="514"/>
          <ac:picMkLst>
            <pc:docMk/>
            <pc:sldMk cId="1793250901" sldId="1910"/>
            <ac:picMk id="34" creationId="{27CBE798-C8E1-47E4-B975-3037B5358D25}"/>
          </ac:picMkLst>
        </pc:picChg>
      </pc:sldChg>
      <pc:sldChg chg="addSp delSp modSp add mod">
        <pc:chgData name="I See Maths ltd" userId="2b6a9906fb7c83c6" providerId="LiveId" clId="{CEF9F511-01B8-4385-AC68-E6F4C0F66B0C}" dt="2025-12-06T19:49:42.950" v="642" actId="1038"/>
        <pc:sldMkLst>
          <pc:docMk/>
          <pc:sldMk cId="184648262" sldId="1911"/>
        </pc:sldMkLst>
        <pc:spChg chg="add mod">
          <ac:chgData name="I See Maths ltd" userId="2b6a9906fb7c83c6" providerId="LiveId" clId="{CEF9F511-01B8-4385-AC68-E6F4C0F66B0C}" dt="2025-12-06T19:48:56.552" v="583"/>
          <ac:spMkLst>
            <pc:docMk/>
            <pc:sldMk cId="184648262" sldId="1911"/>
            <ac:spMk id="4" creationId="{A057510B-DAAD-2F0A-C58D-C08D1586066C}"/>
          </ac:spMkLst>
        </pc:spChg>
        <pc:spChg chg="add mod">
          <ac:chgData name="I See Maths ltd" userId="2b6a9906fb7c83c6" providerId="LiveId" clId="{CEF9F511-01B8-4385-AC68-E6F4C0F66B0C}" dt="2025-12-06T19:49:24.867" v="584"/>
          <ac:spMkLst>
            <pc:docMk/>
            <pc:sldMk cId="184648262" sldId="1911"/>
            <ac:spMk id="7" creationId="{F76841A6-64A5-E0FB-8E86-2849C88B87C2}"/>
          </ac:spMkLst>
        </pc:spChg>
        <pc:spChg chg="del">
          <ac:chgData name="I See Maths ltd" userId="2b6a9906fb7c83c6" providerId="LiveId" clId="{CEF9F511-01B8-4385-AC68-E6F4C0F66B0C}" dt="2025-12-06T19:48:10.139" v="582" actId="478"/>
          <ac:spMkLst>
            <pc:docMk/>
            <pc:sldMk cId="184648262" sldId="1911"/>
            <ac:spMk id="29" creationId="{F2ABE8AB-A37D-2669-9768-4E3F4E3A8354}"/>
          </ac:spMkLst>
        </pc:spChg>
        <pc:spChg chg="del">
          <ac:chgData name="I See Maths ltd" userId="2b6a9906fb7c83c6" providerId="LiveId" clId="{CEF9F511-01B8-4385-AC68-E6F4C0F66B0C}" dt="2025-12-06T19:48:10.139" v="582" actId="478"/>
          <ac:spMkLst>
            <pc:docMk/>
            <pc:sldMk cId="184648262" sldId="1911"/>
            <ac:spMk id="30" creationId="{1A76C17D-9519-3D1C-718A-59A857E100A5}"/>
          </ac:spMkLst>
        </pc:spChg>
        <pc:spChg chg="mod">
          <ac:chgData name="I See Maths ltd" userId="2b6a9906fb7c83c6" providerId="LiveId" clId="{CEF9F511-01B8-4385-AC68-E6F4C0F66B0C}" dt="2025-12-06T19:48:02.395" v="581" actId="6549"/>
          <ac:spMkLst>
            <pc:docMk/>
            <pc:sldMk cId="184648262" sldId="1911"/>
            <ac:spMk id="48" creationId="{701EC3E5-92CB-AA9F-BE76-83B58DCA0995}"/>
          </ac:spMkLst>
        </pc:spChg>
        <pc:picChg chg="add mod">
          <ac:chgData name="I See Maths ltd" userId="2b6a9906fb7c83c6" providerId="LiveId" clId="{CEF9F511-01B8-4385-AC68-E6F4C0F66B0C}" dt="2025-12-06T19:48:56.552" v="583"/>
          <ac:picMkLst>
            <pc:docMk/>
            <pc:sldMk cId="184648262" sldId="1911"/>
            <ac:picMk id="6" creationId="{2D44BD2A-EA34-ACEF-8B6E-6861661011C0}"/>
          </ac:picMkLst>
        </pc:picChg>
        <pc:picChg chg="add mod">
          <ac:chgData name="I See Maths ltd" userId="2b6a9906fb7c83c6" providerId="LiveId" clId="{CEF9F511-01B8-4385-AC68-E6F4C0F66B0C}" dt="2025-12-06T19:49:42.950" v="642" actId="1038"/>
          <ac:picMkLst>
            <pc:docMk/>
            <pc:sldMk cId="184648262" sldId="1911"/>
            <ac:picMk id="8" creationId="{08A72C06-2219-133F-97DF-C7D37EAEF04D}"/>
          </ac:picMkLst>
        </pc:picChg>
        <pc:picChg chg="del">
          <ac:chgData name="I See Maths ltd" userId="2b6a9906fb7c83c6" providerId="LiveId" clId="{CEF9F511-01B8-4385-AC68-E6F4C0F66B0C}" dt="2025-12-06T19:48:10.139" v="582" actId="478"/>
          <ac:picMkLst>
            <pc:docMk/>
            <pc:sldMk cId="184648262" sldId="1911"/>
            <ac:picMk id="31" creationId="{B3904692-BE27-7F36-4E7B-F18131D42080}"/>
          </ac:picMkLst>
        </pc:picChg>
        <pc:picChg chg="del">
          <ac:chgData name="I See Maths ltd" userId="2b6a9906fb7c83c6" providerId="LiveId" clId="{CEF9F511-01B8-4385-AC68-E6F4C0F66B0C}" dt="2025-12-06T19:48:10.139" v="582" actId="478"/>
          <ac:picMkLst>
            <pc:docMk/>
            <pc:sldMk cId="184648262" sldId="1911"/>
            <ac:picMk id="32" creationId="{C4683E36-CE53-B7AF-4E27-97494CDC7BAF}"/>
          </ac:picMkLst>
        </pc:picChg>
      </pc:sldChg>
      <pc:sldChg chg="addSp delSp modSp add del mod">
        <pc:chgData name="I See Maths ltd" userId="2b6a9906fb7c83c6" providerId="LiveId" clId="{CEF9F511-01B8-4385-AC68-E6F4C0F66B0C}" dt="2025-12-06T19:47:17.542" v="577" actId="47"/>
        <pc:sldMkLst>
          <pc:docMk/>
          <pc:sldMk cId="2669908731" sldId="1912"/>
        </pc:sldMkLst>
        <pc:spChg chg="add del mod">
          <ac:chgData name="I See Maths ltd" userId="2b6a9906fb7c83c6" providerId="LiveId" clId="{CEF9F511-01B8-4385-AC68-E6F4C0F66B0C}" dt="2025-12-06T19:46:53.310" v="576" actId="21"/>
          <ac:spMkLst>
            <pc:docMk/>
            <pc:sldMk cId="2669908731" sldId="1912"/>
            <ac:spMk id="8" creationId="{CBCDA1A4-2F86-2844-83AA-E93C76B3517E}"/>
          </ac:spMkLst>
        </pc:spChg>
        <pc:cxnChg chg="add del mod">
          <ac:chgData name="I See Maths ltd" userId="2b6a9906fb7c83c6" providerId="LiveId" clId="{CEF9F511-01B8-4385-AC68-E6F4C0F66B0C}" dt="2025-12-06T19:46:53.310" v="576" actId="21"/>
          <ac:cxnSpMkLst>
            <pc:docMk/>
            <pc:sldMk cId="2669908731" sldId="1912"/>
            <ac:cxnSpMk id="6" creationId="{74878E76-1B30-55FD-7914-61D77CA72B1F}"/>
          </ac:cxnSpMkLst>
        </pc:cxnChg>
      </pc:sldChg>
      <pc:sldChg chg="addSp modSp add">
        <pc:chgData name="I See Maths ltd" userId="2b6a9906fb7c83c6" providerId="LiveId" clId="{CEF9F511-01B8-4385-AC68-E6F4C0F66B0C}" dt="2025-12-06T19:47:53.467" v="580"/>
        <pc:sldMkLst>
          <pc:docMk/>
          <pc:sldMk cId="2797063161" sldId="1912"/>
        </pc:sldMkLst>
        <pc:spChg chg="add mod">
          <ac:chgData name="I See Maths ltd" userId="2b6a9906fb7c83c6" providerId="LiveId" clId="{CEF9F511-01B8-4385-AC68-E6F4C0F66B0C}" dt="2025-12-06T19:47:53.467" v="580"/>
          <ac:spMkLst>
            <pc:docMk/>
            <pc:sldMk cId="2797063161" sldId="1912"/>
            <ac:spMk id="8" creationId="{CBCDA1A4-2F86-2844-83AA-E93C76B3517E}"/>
          </ac:spMkLst>
        </pc:spChg>
        <pc:cxnChg chg="add mod">
          <ac:chgData name="I See Maths ltd" userId="2b6a9906fb7c83c6" providerId="LiveId" clId="{CEF9F511-01B8-4385-AC68-E6F4C0F66B0C}" dt="2025-12-06T19:47:53.467" v="580"/>
          <ac:cxnSpMkLst>
            <pc:docMk/>
            <pc:sldMk cId="2797063161" sldId="1912"/>
            <ac:cxnSpMk id="6" creationId="{74878E76-1B30-55FD-7914-61D77CA72B1F}"/>
          </ac:cxnSpMkLst>
        </pc:cxnChg>
      </pc:sldChg>
      <pc:sldChg chg="addSp delSp modSp add del mod">
        <pc:chgData name="I See Maths ltd" userId="2b6a9906fb7c83c6" providerId="LiveId" clId="{CEF9F511-01B8-4385-AC68-E6F4C0F66B0C}" dt="2025-12-06T19:54:38.692" v="838" actId="47"/>
        <pc:sldMkLst>
          <pc:docMk/>
          <pc:sldMk cId="96561911" sldId="1913"/>
        </pc:sldMkLst>
        <pc:spChg chg="del">
          <ac:chgData name="I See Maths ltd" userId="2b6a9906fb7c83c6" providerId="LiveId" clId="{CEF9F511-01B8-4385-AC68-E6F4C0F66B0C}" dt="2025-12-06T19:51:13.973" v="653" actId="478"/>
          <ac:spMkLst>
            <pc:docMk/>
            <pc:sldMk cId="96561911" sldId="1913"/>
            <ac:spMk id="4" creationId="{12A93C32-814A-B508-B3B1-41B8942712B8}"/>
          </ac:spMkLst>
        </pc:spChg>
        <pc:spChg chg="del">
          <ac:chgData name="I See Maths ltd" userId="2b6a9906fb7c83c6" providerId="LiveId" clId="{CEF9F511-01B8-4385-AC68-E6F4C0F66B0C}" dt="2025-12-06T19:51:13.973" v="653" actId="478"/>
          <ac:spMkLst>
            <pc:docMk/>
            <pc:sldMk cId="96561911" sldId="1913"/>
            <ac:spMk id="7" creationId="{DD46846D-9F54-0D1A-1FC8-8A4FE138141A}"/>
          </ac:spMkLst>
        </pc:spChg>
        <pc:spChg chg="add mod">
          <ac:chgData name="I See Maths ltd" userId="2b6a9906fb7c83c6" providerId="LiveId" clId="{CEF9F511-01B8-4385-AC68-E6F4C0F66B0C}" dt="2025-12-06T19:52:03.376" v="711" actId="14100"/>
          <ac:spMkLst>
            <pc:docMk/>
            <pc:sldMk cId="96561911" sldId="1913"/>
            <ac:spMk id="11" creationId="{EBE31D4A-763E-2604-6ED2-B6DF9CE3C140}"/>
          </ac:spMkLst>
        </pc:spChg>
        <pc:spChg chg="add del mod">
          <ac:chgData name="I See Maths ltd" userId="2b6a9906fb7c83c6" providerId="LiveId" clId="{CEF9F511-01B8-4385-AC68-E6F4C0F66B0C}" dt="2025-12-06T19:52:42.893" v="714" actId="478"/>
          <ac:spMkLst>
            <pc:docMk/>
            <pc:sldMk cId="96561911" sldId="1913"/>
            <ac:spMk id="12" creationId="{299C0DA2-B981-A662-904E-A05E5F2FC188}"/>
          </ac:spMkLst>
        </pc:spChg>
        <pc:spChg chg="add mod">
          <ac:chgData name="I See Maths ltd" userId="2b6a9906fb7c83c6" providerId="LiveId" clId="{CEF9F511-01B8-4385-AC68-E6F4C0F66B0C}" dt="2025-12-06T19:53:15.663" v="756" actId="14100"/>
          <ac:spMkLst>
            <pc:docMk/>
            <pc:sldMk cId="96561911" sldId="1913"/>
            <ac:spMk id="13" creationId="{6B0FC25F-4E0A-E365-E913-B36F89C90F0D}"/>
          </ac:spMkLst>
        </pc:spChg>
        <pc:spChg chg="add mod">
          <ac:chgData name="I See Maths ltd" userId="2b6a9906fb7c83c6" providerId="LiveId" clId="{CEF9F511-01B8-4385-AC68-E6F4C0F66B0C}" dt="2025-12-06T19:53:52.066" v="802" actId="1076"/>
          <ac:spMkLst>
            <pc:docMk/>
            <pc:sldMk cId="96561911" sldId="1913"/>
            <ac:spMk id="14" creationId="{8C55DBAF-F6E3-64F5-F6C6-45EF1BE06BBE}"/>
          </ac:spMkLst>
        </pc:spChg>
        <pc:spChg chg="del">
          <ac:chgData name="I See Maths ltd" userId="2b6a9906fb7c83c6" providerId="LiveId" clId="{CEF9F511-01B8-4385-AC68-E6F4C0F66B0C}" dt="2025-12-06T19:51:13.973" v="653" actId="478"/>
          <ac:spMkLst>
            <pc:docMk/>
            <pc:sldMk cId="96561911" sldId="1913"/>
            <ac:spMk id="27" creationId="{B15D9653-35FD-2EE0-CD31-AC3A63F733F2}"/>
          </ac:spMkLst>
        </pc:spChg>
        <pc:spChg chg="del">
          <ac:chgData name="I See Maths ltd" userId="2b6a9906fb7c83c6" providerId="LiveId" clId="{CEF9F511-01B8-4385-AC68-E6F4C0F66B0C}" dt="2025-12-06T19:51:13.973" v="653" actId="478"/>
          <ac:spMkLst>
            <pc:docMk/>
            <pc:sldMk cId="96561911" sldId="1913"/>
            <ac:spMk id="28" creationId="{77DF02BA-1991-19F8-05C1-91E4222E8C3A}"/>
          </ac:spMkLst>
        </pc:spChg>
        <pc:spChg chg="mod">
          <ac:chgData name="I See Maths ltd" userId="2b6a9906fb7c83c6" providerId="LiveId" clId="{CEF9F511-01B8-4385-AC68-E6F4C0F66B0C}" dt="2025-12-06T19:51:09.871" v="652" actId="20577"/>
          <ac:spMkLst>
            <pc:docMk/>
            <pc:sldMk cId="96561911" sldId="1913"/>
            <ac:spMk id="48" creationId="{A0BA9FDA-ECA3-EFD8-5EC2-2EF2BFC5E2A3}"/>
          </ac:spMkLst>
        </pc:spChg>
        <pc:picChg chg="del">
          <ac:chgData name="I See Maths ltd" userId="2b6a9906fb7c83c6" providerId="LiveId" clId="{CEF9F511-01B8-4385-AC68-E6F4C0F66B0C}" dt="2025-12-06T19:51:13.973" v="653" actId="478"/>
          <ac:picMkLst>
            <pc:docMk/>
            <pc:sldMk cId="96561911" sldId="1913"/>
            <ac:picMk id="6" creationId="{623F048E-65BB-97A5-7FB8-F91D42DC40DB}"/>
          </ac:picMkLst>
        </pc:picChg>
        <pc:picChg chg="del">
          <ac:chgData name="I See Maths ltd" userId="2b6a9906fb7c83c6" providerId="LiveId" clId="{CEF9F511-01B8-4385-AC68-E6F4C0F66B0C}" dt="2025-12-06T19:51:13.973" v="653" actId="478"/>
          <ac:picMkLst>
            <pc:docMk/>
            <pc:sldMk cId="96561911" sldId="1913"/>
            <ac:picMk id="8" creationId="{F6DE6F4B-C126-4606-D7FC-7B60492CEEED}"/>
          </ac:picMkLst>
        </pc:picChg>
        <pc:picChg chg="del">
          <ac:chgData name="I See Maths ltd" userId="2b6a9906fb7c83c6" providerId="LiveId" clId="{CEF9F511-01B8-4385-AC68-E6F4C0F66B0C}" dt="2025-12-06T19:51:13.973" v="653" actId="478"/>
          <ac:picMkLst>
            <pc:docMk/>
            <pc:sldMk cId="96561911" sldId="1913"/>
            <ac:picMk id="33" creationId="{C2BF13DF-F06E-7FB8-0100-FCC2C548B322}"/>
          </ac:picMkLst>
        </pc:picChg>
        <pc:picChg chg="del">
          <ac:chgData name="I See Maths ltd" userId="2b6a9906fb7c83c6" providerId="LiveId" clId="{CEF9F511-01B8-4385-AC68-E6F4C0F66B0C}" dt="2025-12-06T19:51:13.973" v="653" actId="478"/>
          <ac:picMkLst>
            <pc:docMk/>
            <pc:sldMk cId="96561911" sldId="1913"/>
            <ac:picMk id="34" creationId="{647F2D2F-D930-0E93-EC31-7838A1180D77}"/>
          </ac:picMkLst>
        </pc:picChg>
        <pc:cxnChg chg="add mod">
          <ac:chgData name="I See Maths ltd" userId="2b6a9906fb7c83c6" providerId="LiveId" clId="{CEF9F511-01B8-4385-AC68-E6F4C0F66B0C}" dt="2025-12-06T19:51:40.061" v="655" actId="1076"/>
          <ac:cxnSpMkLst>
            <pc:docMk/>
            <pc:sldMk cId="96561911" sldId="1913"/>
            <ac:cxnSpMk id="10" creationId="{CA53EA80-A65B-B7E8-385C-0650312FA1CE}"/>
          </ac:cxnSpMkLst>
        </pc:cxnChg>
      </pc:sldChg>
      <pc:sldChg chg="modSp add mod">
        <pc:chgData name="I See Maths ltd" userId="2b6a9906fb7c83c6" providerId="LiveId" clId="{CEF9F511-01B8-4385-AC68-E6F4C0F66B0C}" dt="2025-12-06T19:54:30.051" v="837" actId="20577"/>
        <pc:sldMkLst>
          <pc:docMk/>
          <pc:sldMk cId="1699308983" sldId="1914"/>
        </pc:sldMkLst>
        <pc:spChg chg="mod">
          <ac:chgData name="I See Maths ltd" userId="2b6a9906fb7c83c6" providerId="LiveId" clId="{CEF9F511-01B8-4385-AC68-E6F4C0F66B0C}" dt="2025-12-06T19:54:20.952" v="828" actId="6549"/>
          <ac:spMkLst>
            <pc:docMk/>
            <pc:sldMk cId="1699308983" sldId="1914"/>
            <ac:spMk id="11" creationId="{8C1D64BF-3FA5-DB79-4CBB-7803FB370210}"/>
          </ac:spMkLst>
        </pc:spChg>
        <pc:spChg chg="mod">
          <ac:chgData name="I See Maths ltd" userId="2b6a9906fb7c83c6" providerId="LiveId" clId="{CEF9F511-01B8-4385-AC68-E6F4C0F66B0C}" dt="2025-12-06T19:54:26.444" v="836" actId="20577"/>
          <ac:spMkLst>
            <pc:docMk/>
            <pc:sldMk cId="1699308983" sldId="1914"/>
            <ac:spMk id="13" creationId="{05ABC69D-82E0-D179-733E-CD3D39B48D71}"/>
          </ac:spMkLst>
        </pc:spChg>
        <pc:spChg chg="mod">
          <ac:chgData name="I See Maths ltd" userId="2b6a9906fb7c83c6" providerId="LiveId" clId="{CEF9F511-01B8-4385-AC68-E6F4C0F66B0C}" dt="2025-12-06T19:54:30.051" v="837" actId="20577"/>
          <ac:spMkLst>
            <pc:docMk/>
            <pc:sldMk cId="1699308983" sldId="1914"/>
            <ac:spMk id="14" creationId="{6186F7F5-2E8E-E8DC-F02F-2F5049F2CFED}"/>
          </ac:spMkLst>
        </pc:spChg>
      </pc:sldChg>
      <pc:sldChg chg="modSp add mod">
        <pc:chgData name="I See Maths ltd" userId="2b6a9906fb7c83c6" providerId="LiveId" clId="{CEF9F511-01B8-4385-AC68-E6F4C0F66B0C}" dt="2025-12-06T19:55:41.499" v="906" actId="948"/>
        <pc:sldMkLst>
          <pc:docMk/>
          <pc:sldMk cId="2090025052" sldId="1915"/>
        </pc:sldMkLst>
        <pc:spChg chg="mod">
          <ac:chgData name="I See Maths ltd" userId="2b6a9906fb7c83c6" providerId="LiveId" clId="{CEF9F511-01B8-4385-AC68-E6F4C0F66B0C}" dt="2025-12-06T19:55:41.499" v="906" actId="948"/>
          <ac:spMkLst>
            <pc:docMk/>
            <pc:sldMk cId="2090025052" sldId="1915"/>
            <ac:spMk id="13" creationId="{794575AB-5D65-1F0E-9BA7-129448D4C678}"/>
          </ac:spMkLst>
        </pc:spChg>
        <pc:spChg chg="mod">
          <ac:chgData name="I See Maths ltd" userId="2b6a9906fb7c83c6" providerId="LiveId" clId="{CEF9F511-01B8-4385-AC68-E6F4C0F66B0C}" dt="2025-12-06T19:54:58.130" v="864" actId="14100"/>
          <ac:spMkLst>
            <pc:docMk/>
            <pc:sldMk cId="2090025052" sldId="1915"/>
            <ac:spMk id="14" creationId="{D631D1BA-DF68-30A9-FA33-B0942C1302B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0022" y="1531818"/>
            <a:ext cx="12480131" cy="3258632"/>
          </a:xfrm>
        </p:spPr>
        <p:txBody>
          <a:bodyPr anchor="b"/>
          <a:lstStyle>
            <a:lvl1pPr algn="ctr">
              <a:defRPr sz="81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0022" y="4916115"/>
            <a:ext cx="12480131" cy="2259809"/>
          </a:xfrm>
        </p:spPr>
        <p:txBody>
          <a:bodyPr/>
          <a:lstStyle>
            <a:lvl1pPr marL="0" indent="0" algn="ctr">
              <a:buNone/>
              <a:defRPr sz="3276"/>
            </a:lvl1pPr>
            <a:lvl2pPr marL="623987" indent="0" algn="ctr">
              <a:buNone/>
              <a:defRPr sz="2730"/>
            </a:lvl2pPr>
            <a:lvl3pPr marL="1247973" indent="0" algn="ctr">
              <a:buNone/>
              <a:defRPr sz="2457"/>
            </a:lvl3pPr>
            <a:lvl4pPr marL="1871960" indent="0" algn="ctr">
              <a:buNone/>
              <a:defRPr sz="2184"/>
            </a:lvl4pPr>
            <a:lvl5pPr marL="2495946" indent="0" algn="ctr">
              <a:buNone/>
              <a:defRPr sz="2184"/>
            </a:lvl5pPr>
            <a:lvl6pPr marL="3119933" indent="0" algn="ctr">
              <a:buNone/>
              <a:defRPr sz="2184"/>
            </a:lvl6pPr>
            <a:lvl7pPr marL="3743919" indent="0" algn="ctr">
              <a:buNone/>
              <a:defRPr sz="2184"/>
            </a:lvl7pPr>
            <a:lvl8pPr marL="4367906" indent="0" algn="ctr">
              <a:buNone/>
              <a:defRPr sz="2184"/>
            </a:lvl8pPr>
            <a:lvl9pPr marL="4991892" indent="0" algn="ctr">
              <a:buNone/>
              <a:defRPr sz="218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2748-632D-4E34-8DCA-7F07AF9C0704}" type="datetimeFigureOut">
              <a:rPr lang="en-GB" smtClean="0"/>
              <a:t>06/12/2025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665-926E-4E13-94EC-30AE0DCBB4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047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2748-632D-4E34-8DCA-7F07AF9C0704}" type="datetimeFigureOut">
              <a:rPr lang="en-GB" smtClean="0"/>
              <a:t>06/12/2025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665-926E-4E13-94EC-30AE0DCBB4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57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08125" y="498328"/>
            <a:ext cx="3588038" cy="793208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4012" y="498328"/>
            <a:ext cx="10556111" cy="793208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2748-632D-4E34-8DCA-7F07AF9C0704}" type="datetimeFigureOut">
              <a:rPr lang="en-GB" smtClean="0"/>
              <a:t>06/12/2025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665-926E-4E13-94EC-30AE0DCBB4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529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2748-632D-4E34-8DCA-7F07AF9C0704}" type="datetimeFigureOut">
              <a:rPr lang="en-GB" smtClean="0"/>
              <a:t>06/12/2025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665-926E-4E13-94EC-30AE0DCBB4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658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345" y="2333476"/>
            <a:ext cx="14352151" cy="3893458"/>
          </a:xfrm>
        </p:spPr>
        <p:txBody>
          <a:bodyPr anchor="b"/>
          <a:lstStyle>
            <a:lvl1pPr>
              <a:defRPr sz="81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5345" y="6263768"/>
            <a:ext cx="14352151" cy="2047477"/>
          </a:xfrm>
        </p:spPr>
        <p:txBody>
          <a:bodyPr/>
          <a:lstStyle>
            <a:lvl1pPr marL="0" indent="0">
              <a:buNone/>
              <a:defRPr sz="3276">
                <a:solidFill>
                  <a:schemeClr val="tx1">
                    <a:tint val="75000"/>
                  </a:schemeClr>
                </a:solidFill>
              </a:defRPr>
            </a:lvl1pPr>
            <a:lvl2pPr marL="623987" indent="0">
              <a:buNone/>
              <a:defRPr sz="2730">
                <a:solidFill>
                  <a:schemeClr val="tx1">
                    <a:tint val="75000"/>
                  </a:schemeClr>
                </a:solidFill>
              </a:defRPr>
            </a:lvl2pPr>
            <a:lvl3pPr marL="1247973" indent="0">
              <a:buNone/>
              <a:defRPr sz="2457">
                <a:solidFill>
                  <a:schemeClr val="tx1">
                    <a:tint val="75000"/>
                  </a:schemeClr>
                </a:solidFill>
              </a:defRPr>
            </a:lvl3pPr>
            <a:lvl4pPr marL="1871960" indent="0">
              <a:buNone/>
              <a:defRPr sz="2184">
                <a:solidFill>
                  <a:schemeClr val="tx1">
                    <a:tint val="75000"/>
                  </a:schemeClr>
                </a:solidFill>
              </a:defRPr>
            </a:lvl4pPr>
            <a:lvl5pPr marL="2495946" indent="0">
              <a:buNone/>
              <a:defRPr sz="2184">
                <a:solidFill>
                  <a:schemeClr val="tx1">
                    <a:tint val="75000"/>
                  </a:schemeClr>
                </a:solidFill>
              </a:defRPr>
            </a:lvl5pPr>
            <a:lvl6pPr marL="3119933" indent="0">
              <a:buNone/>
              <a:defRPr sz="2184">
                <a:solidFill>
                  <a:schemeClr val="tx1">
                    <a:tint val="75000"/>
                  </a:schemeClr>
                </a:solidFill>
              </a:defRPr>
            </a:lvl6pPr>
            <a:lvl7pPr marL="3743919" indent="0">
              <a:buNone/>
              <a:defRPr sz="2184">
                <a:solidFill>
                  <a:schemeClr val="tx1">
                    <a:tint val="75000"/>
                  </a:schemeClr>
                </a:solidFill>
              </a:defRPr>
            </a:lvl7pPr>
            <a:lvl8pPr marL="4367906" indent="0">
              <a:buNone/>
              <a:defRPr sz="2184">
                <a:solidFill>
                  <a:schemeClr val="tx1">
                    <a:tint val="75000"/>
                  </a:schemeClr>
                </a:solidFill>
              </a:defRPr>
            </a:lvl8pPr>
            <a:lvl9pPr marL="4991892" indent="0">
              <a:buNone/>
              <a:defRPr sz="218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2748-632D-4E34-8DCA-7F07AF9C0704}" type="datetimeFigureOut">
              <a:rPr lang="en-GB" smtClean="0"/>
              <a:t>06/12/2025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665-926E-4E13-94EC-30AE0DCBB4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697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4012" y="2491640"/>
            <a:ext cx="7072074" cy="59387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24089" y="2491640"/>
            <a:ext cx="7072074" cy="59387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2748-632D-4E34-8DCA-7F07AF9C0704}" type="datetimeFigureOut">
              <a:rPr lang="en-GB" smtClean="0"/>
              <a:t>06/12/2025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665-926E-4E13-94EC-30AE0DCBB4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02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179" y="498329"/>
            <a:ext cx="14352151" cy="18091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180" y="2294476"/>
            <a:ext cx="7039573" cy="1124487"/>
          </a:xfrm>
        </p:spPr>
        <p:txBody>
          <a:bodyPr anchor="b"/>
          <a:lstStyle>
            <a:lvl1pPr marL="0" indent="0">
              <a:buNone/>
              <a:defRPr sz="3276" b="1"/>
            </a:lvl1pPr>
            <a:lvl2pPr marL="623987" indent="0">
              <a:buNone/>
              <a:defRPr sz="2730" b="1"/>
            </a:lvl2pPr>
            <a:lvl3pPr marL="1247973" indent="0">
              <a:buNone/>
              <a:defRPr sz="2457" b="1"/>
            </a:lvl3pPr>
            <a:lvl4pPr marL="1871960" indent="0">
              <a:buNone/>
              <a:defRPr sz="2184" b="1"/>
            </a:lvl4pPr>
            <a:lvl5pPr marL="2495946" indent="0">
              <a:buNone/>
              <a:defRPr sz="2184" b="1"/>
            </a:lvl5pPr>
            <a:lvl6pPr marL="3119933" indent="0">
              <a:buNone/>
              <a:defRPr sz="2184" b="1"/>
            </a:lvl6pPr>
            <a:lvl7pPr marL="3743919" indent="0">
              <a:buNone/>
              <a:defRPr sz="2184" b="1"/>
            </a:lvl7pPr>
            <a:lvl8pPr marL="4367906" indent="0">
              <a:buNone/>
              <a:defRPr sz="2184" b="1"/>
            </a:lvl8pPr>
            <a:lvl9pPr marL="4991892" indent="0">
              <a:buNone/>
              <a:defRPr sz="218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6180" y="3418964"/>
            <a:ext cx="7039573" cy="50287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424088" y="2294476"/>
            <a:ext cx="7074242" cy="1124487"/>
          </a:xfrm>
        </p:spPr>
        <p:txBody>
          <a:bodyPr anchor="b"/>
          <a:lstStyle>
            <a:lvl1pPr marL="0" indent="0">
              <a:buNone/>
              <a:defRPr sz="3276" b="1"/>
            </a:lvl1pPr>
            <a:lvl2pPr marL="623987" indent="0">
              <a:buNone/>
              <a:defRPr sz="2730" b="1"/>
            </a:lvl2pPr>
            <a:lvl3pPr marL="1247973" indent="0">
              <a:buNone/>
              <a:defRPr sz="2457" b="1"/>
            </a:lvl3pPr>
            <a:lvl4pPr marL="1871960" indent="0">
              <a:buNone/>
              <a:defRPr sz="2184" b="1"/>
            </a:lvl4pPr>
            <a:lvl5pPr marL="2495946" indent="0">
              <a:buNone/>
              <a:defRPr sz="2184" b="1"/>
            </a:lvl5pPr>
            <a:lvl6pPr marL="3119933" indent="0">
              <a:buNone/>
              <a:defRPr sz="2184" b="1"/>
            </a:lvl6pPr>
            <a:lvl7pPr marL="3743919" indent="0">
              <a:buNone/>
              <a:defRPr sz="2184" b="1"/>
            </a:lvl7pPr>
            <a:lvl8pPr marL="4367906" indent="0">
              <a:buNone/>
              <a:defRPr sz="2184" b="1"/>
            </a:lvl8pPr>
            <a:lvl9pPr marL="4991892" indent="0">
              <a:buNone/>
              <a:defRPr sz="218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424088" y="3418964"/>
            <a:ext cx="7074242" cy="50287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2748-632D-4E34-8DCA-7F07AF9C0704}" type="datetimeFigureOut">
              <a:rPr lang="en-GB" smtClean="0"/>
              <a:t>06/12/2025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665-926E-4E13-94EC-30AE0DCBB4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55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2748-632D-4E34-8DCA-7F07AF9C0704}" type="datetimeFigureOut">
              <a:rPr lang="en-GB" smtClean="0"/>
              <a:t>06/12/2025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665-926E-4E13-94EC-30AE0DCBB4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499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2748-632D-4E34-8DCA-7F07AF9C0704}" type="datetimeFigureOut">
              <a:rPr lang="en-GB" smtClean="0"/>
              <a:t>06/12/2025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665-926E-4E13-94EC-30AE0DCBB4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8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180" y="623993"/>
            <a:ext cx="5366889" cy="2183977"/>
          </a:xfrm>
        </p:spPr>
        <p:txBody>
          <a:bodyPr anchor="b"/>
          <a:lstStyle>
            <a:lvl1pPr>
              <a:defRPr sz="43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4242" y="1347653"/>
            <a:ext cx="8424089" cy="6651596"/>
          </a:xfrm>
        </p:spPr>
        <p:txBody>
          <a:bodyPr/>
          <a:lstStyle>
            <a:lvl1pPr>
              <a:defRPr sz="4367"/>
            </a:lvl1pPr>
            <a:lvl2pPr>
              <a:defRPr sz="3821"/>
            </a:lvl2pPr>
            <a:lvl3pPr>
              <a:defRPr sz="3276"/>
            </a:lvl3pPr>
            <a:lvl4pPr>
              <a:defRPr sz="2730"/>
            </a:lvl4pPr>
            <a:lvl5pPr>
              <a:defRPr sz="2730"/>
            </a:lvl5pPr>
            <a:lvl6pPr>
              <a:defRPr sz="2730"/>
            </a:lvl6pPr>
            <a:lvl7pPr>
              <a:defRPr sz="2730"/>
            </a:lvl7pPr>
            <a:lvl8pPr>
              <a:defRPr sz="2730"/>
            </a:lvl8pPr>
            <a:lvl9pPr>
              <a:defRPr sz="27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180" y="2807970"/>
            <a:ext cx="5366889" cy="5202112"/>
          </a:xfrm>
        </p:spPr>
        <p:txBody>
          <a:bodyPr/>
          <a:lstStyle>
            <a:lvl1pPr marL="0" indent="0">
              <a:buNone/>
              <a:defRPr sz="2184"/>
            </a:lvl1pPr>
            <a:lvl2pPr marL="623987" indent="0">
              <a:buNone/>
              <a:defRPr sz="1911"/>
            </a:lvl2pPr>
            <a:lvl3pPr marL="1247973" indent="0">
              <a:buNone/>
              <a:defRPr sz="1638"/>
            </a:lvl3pPr>
            <a:lvl4pPr marL="1871960" indent="0">
              <a:buNone/>
              <a:defRPr sz="1365"/>
            </a:lvl4pPr>
            <a:lvl5pPr marL="2495946" indent="0">
              <a:buNone/>
              <a:defRPr sz="1365"/>
            </a:lvl5pPr>
            <a:lvl6pPr marL="3119933" indent="0">
              <a:buNone/>
              <a:defRPr sz="1365"/>
            </a:lvl6pPr>
            <a:lvl7pPr marL="3743919" indent="0">
              <a:buNone/>
              <a:defRPr sz="1365"/>
            </a:lvl7pPr>
            <a:lvl8pPr marL="4367906" indent="0">
              <a:buNone/>
              <a:defRPr sz="1365"/>
            </a:lvl8pPr>
            <a:lvl9pPr marL="4991892" indent="0">
              <a:buNone/>
              <a:defRPr sz="13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2748-632D-4E34-8DCA-7F07AF9C0704}" type="datetimeFigureOut">
              <a:rPr lang="en-GB" smtClean="0"/>
              <a:t>06/12/2025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665-926E-4E13-94EC-30AE0DCBB4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744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180" y="623993"/>
            <a:ext cx="5366889" cy="2183977"/>
          </a:xfrm>
        </p:spPr>
        <p:txBody>
          <a:bodyPr anchor="b"/>
          <a:lstStyle>
            <a:lvl1pPr>
              <a:defRPr sz="43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074242" y="1347653"/>
            <a:ext cx="8424089" cy="6651596"/>
          </a:xfrm>
        </p:spPr>
        <p:txBody>
          <a:bodyPr anchor="t"/>
          <a:lstStyle>
            <a:lvl1pPr marL="0" indent="0">
              <a:buNone/>
              <a:defRPr sz="4367"/>
            </a:lvl1pPr>
            <a:lvl2pPr marL="623987" indent="0">
              <a:buNone/>
              <a:defRPr sz="3821"/>
            </a:lvl2pPr>
            <a:lvl3pPr marL="1247973" indent="0">
              <a:buNone/>
              <a:defRPr sz="3276"/>
            </a:lvl3pPr>
            <a:lvl4pPr marL="1871960" indent="0">
              <a:buNone/>
              <a:defRPr sz="2730"/>
            </a:lvl4pPr>
            <a:lvl5pPr marL="2495946" indent="0">
              <a:buNone/>
              <a:defRPr sz="2730"/>
            </a:lvl5pPr>
            <a:lvl6pPr marL="3119933" indent="0">
              <a:buNone/>
              <a:defRPr sz="2730"/>
            </a:lvl6pPr>
            <a:lvl7pPr marL="3743919" indent="0">
              <a:buNone/>
              <a:defRPr sz="2730"/>
            </a:lvl7pPr>
            <a:lvl8pPr marL="4367906" indent="0">
              <a:buNone/>
              <a:defRPr sz="2730"/>
            </a:lvl8pPr>
            <a:lvl9pPr marL="4991892" indent="0">
              <a:buNone/>
              <a:defRPr sz="273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180" y="2807970"/>
            <a:ext cx="5366889" cy="5202112"/>
          </a:xfrm>
        </p:spPr>
        <p:txBody>
          <a:bodyPr/>
          <a:lstStyle>
            <a:lvl1pPr marL="0" indent="0">
              <a:buNone/>
              <a:defRPr sz="2184"/>
            </a:lvl1pPr>
            <a:lvl2pPr marL="623987" indent="0">
              <a:buNone/>
              <a:defRPr sz="1911"/>
            </a:lvl2pPr>
            <a:lvl3pPr marL="1247973" indent="0">
              <a:buNone/>
              <a:defRPr sz="1638"/>
            </a:lvl3pPr>
            <a:lvl4pPr marL="1871960" indent="0">
              <a:buNone/>
              <a:defRPr sz="1365"/>
            </a:lvl4pPr>
            <a:lvl5pPr marL="2495946" indent="0">
              <a:buNone/>
              <a:defRPr sz="1365"/>
            </a:lvl5pPr>
            <a:lvl6pPr marL="3119933" indent="0">
              <a:buNone/>
              <a:defRPr sz="1365"/>
            </a:lvl6pPr>
            <a:lvl7pPr marL="3743919" indent="0">
              <a:buNone/>
              <a:defRPr sz="1365"/>
            </a:lvl7pPr>
            <a:lvl8pPr marL="4367906" indent="0">
              <a:buNone/>
              <a:defRPr sz="1365"/>
            </a:lvl8pPr>
            <a:lvl9pPr marL="4991892" indent="0">
              <a:buNone/>
              <a:defRPr sz="13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2748-632D-4E34-8DCA-7F07AF9C0704}" type="datetimeFigureOut">
              <a:rPr lang="en-GB" smtClean="0"/>
              <a:t>06/12/2025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665-926E-4E13-94EC-30AE0DCBB4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180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4012" y="498329"/>
            <a:ext cx="14352151" cy="1809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4012" y="2491640"/>
            <a:ext cx="14352151" cy="5938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4012" y="8675241"/>
            <a:ext cx="3744039" cy="49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82748-632D-4E34-8DCA-7F07AF9C0704}" type="datetimeFigureOut">
              <a:rPr lang="en-GB" smtClean="0"/>
              <a:t>06/12/2025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12058" y="8675241"/>
            <a:ext cx="5616059" cy="49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52124" y="8675241"/>
            <a:ext cx="3744039" cy="49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59665-926E-4E13-94EC-30AE0DCBB4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57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1247973" rtl="0" eaLnBrk="1" latinLnBrk="0" hangingPunct="1">
        <a:lnSpc>
          <a:spcPct val="90000"/>
        </a:lnSpc>
        <a:spcBef>
          <a:spcPct val="0"/>
        </a:spcBef>
        <a:buNone/>
        <a:defRPr sz="60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1993" indent="-311993" algn="l" defTabSz="1247973" rtl="0" eaLnBrk="1" latinLnBrk="0" hangingPunct="1">
        <a:lnSpc>
          <a:spcPct val="90000"/>
        </a:lnSpc>
        <a:spcBef>
          <a:spcPts val="1365"/>
        </a:spcBef>
        <a:buFont typeface="Arial" panose="020B0604020202020204" pitchFamily="34" charset="0"/>
        <a:buChar char="•"/>
        <a:defRPr sz="3821" kern="1200">
          <a:solidFill>
            <a:schemeClr val="tx1"/>
          </a:solidFill>
          <a:latin typeface="+mn-lt"/>
          <a:ea typeface="+mn-ea"/>
          <a:cs typeface="+mn-cs"/>
        </a:defRPr>
      </a:lvl1pPr>
      <a:lvl2pPr marL="935980" indent="-311993" algn="l" defTabSz="1247973" rtl="0" eaLnBrk="1" latinLnBrk="0" hangingPunct="1">
        <a:lnSpc>
          <a:spcPct val="90000"/>
        </a:lnSpc>
        <a:spcBef>
          <a:spcPts val="682"/>
        </a:spcBef>
        <a:buFont typeface="Arial" panose="020B0604020202020204" pitchFamily="34" charset="0"/>
        <a:buChar char="•"/>
        <a:defRPr sz="3276" kern="1200">
          <a:solidFill>
            <a:schemeClr val="tx1"/>
          </a:solidFill>
          <a:latin typeface="+mn-lt"/>
          <a:ea typeface="+mn-ea"/>
          <a:cs typeface="+mn-cs"/>
        </a:defRPr>
      </a:lvl2pPr>
      <a:lvl3pPr marL="1559966" indent="-311993" algn="l" defTabSz="1247973" rtl="0" eaLnBrk="1" latinLnBrk="0" hangingPunct="1">
        <a:lnSpc>
          <a:spcPct val="90000"/>
        </a:lnSpc>
        <a:spcBef>
          <a:spcPts val="682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3pPr>
      <a:lvl4pPr marL="2183953" indent="-311993" algn="l" defTabSz="1247973" rtl="0" eaLnBrk="1" latinLnBrk="0" hangingPunct="1">
        <a:lnSpc>
          <a:spcPct val="90000"/>
        </a:lnSpc>
        <a:spcBef>
          <a:spcPts val="682"/>
        </a:spcBef>
        <a:buFont typeface="Arial" panose="020B0604020202020204" pitchFamily="34" charset="0"/>
        <a:buChar char="•"/>
        <a:defRPr sz="2457" kern="1200">
          <a:solidFill>
            <a:schemeClr val="tx1"/>
          </a:solidFill>
          <a:latin typeface="+mn-lt"/>
          <a:ea typeface="+mn-ea"/>
          <a:cs typeface="+mn-cs"/>
        </a:defRPr>
      </a:lvl4pPr>
      <a:lvl5pPr marL="2807940" indent="-311993" algn="l" defTabSz="1247973" rtl="0" eaLnBrk="1" latinLnBrk="0" hangingPunct="1">
        <a:lnSpc>
          <a:spcPct val="90000"/>
        </a:lnSpc>
        <a:spcBef>
          <a:spcPts val="682"/>
        </a:spcBef>
        <a:buFont typeface="Arial" panose="020B0604020202020204" pitchFamily="34" charset="0"/>
        <a:buChar char="•"/>
        <a:defRPr sz="2457" kern="1200">
          <a:solidFill>
            <a:schemeClr val="tx1"/>
          </a:solidFill>
          <a:latin typeface="+mn-lt"/>
          <a:ea typeface="+mn-ea"/>
          <a:cs typeface="+mn-cs"/>
        </a:defRPr>
      </a:lvl5pPr>
      <a:lvl6pPr marL="3431926" indent="-311993" algn="l" defTabSz="1247973" rtl="0" eaLnBrk="1" latinLnBrk="0" hangingPunct="1">
        <a:lnSpc>
          <a:spcPct val="90000"/>
        </a:lnSpc>
        <a:spcBef>
          <a:spcPts val="682"/>
        </a:spcBef>
        <a:buFont typeface="Arial" panose="020B0604020202020204" pitchFamily="34" charset="0"/>
        <a:buChar char="•"/>
        <a:defRPr sz="2457" kern="1200">
          <a:solidFill>
            <a:schemeClr val="tx1"/>
          </a:solidFill>
          <a:latin typeface="+mn-lt"/>
          <a:ea typeface="+mn-ea"/>
          <a:cs typeface="+mn-cs"/>
        </a:defRPr>
      </a:lvl6pPr>
      <a:lvl7pPr marL="4055913" indent="-311993" algn="l" defTabSz="1247973" rtl="0" eaLnBrk="1" latinLnBrk="0" hangingPunct="1">
        <a:lnSpc>
          <a:spcPct val="90000"/>
        </a:lnSpc>
        <a:spcBef>
          <a:spcPts val="682"/>
        </a:spcBef>
        <a:buFont typeface="Arial" panose="020B0604020202020204" pitchFamily="34" charset="0"/>
        <a:buChar char="•"/>
        <a:defRPr sz="2457" kern="1200">
          <a:solidFill>
            <a:schemeClr val="tx1"/>
          </a:solidFill>
          <a:latin typeface="+mn-lt"/>
          <a:ea typeface="+mn-ea"/>
          <a:cs typeface="+mn-cs"/>
        </a:defRPr>
      </a:lvl7pPr>
      <a:lvl8pPr marL="4679899" indent="-311993" algn="l" defTabSz="1247973" rtl="0" eaLnBrk="1" latinLnBrk="0" hangingPunct="1">
        <a:lnSpc>
          <a:spcPct val="90000"/>
        </a:lnSpc>
        <a:spcBef>
          <a:spcPts val="682"/>
        </a:spcBef>
        <a:buFont typeface="Arial" panose="020B0604020202020204" pitchFamily="34" charset="0"/>
        <a:buChar char="•"/>
        <a:defRPr sz="2457" kern="1200">
          <a:solidFill>
            <a:schemeClr val="tx1"/>
          </a:solidFill>
          <a:latin typeface="+mn-lt"/>
          <a:ea typeface="+mn-ea"/>
          <a:cs typeface="+mn-cs"/>
        </a:defRPr>
      </a:lvl8pPr>
      <a:lvl9pPr marL="5303886" indent="-311993" algn="l" defTabSz="1247973" rtl="0" eaLnBrk="1" latinLnBrk="0" hangingPunct="1">
        <a:lnSpc>
          <a:spcPct val="90000"/>
        </a:lnSpc>
        <a:spcBef>
          <a:spcPts val="682"/>
        </a:spcBef>
        <a:buFont typeface="Arial" panose="020B0604020202020204" pitchFamily="34" charset="0"/>
        <a:buChar char="•"/>
        <a:defRPr sz="245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47973" rtl="0" eaLnBrk="1" latinLnBrk="0" hangingPunct="1">
        <a:defRPr sz="2457" kern="1200">
          <a:solidFill>
            <a:schemeClr val="tx1"/>
          </a:solidFill>
          <a:latin typeface="+mn-lt"/>
          <a:ea typeface="+mn-ea"/>
          <a:cs typeface="+mn-cs"/>
        </a:defRPr>
      </a:lvl1pPr>
      <a:lvl2pPr marL="623987" algn="l" defTabSz="1247973" rtl="0" eaLnBrk="1" latinLnBrk="0" hangingPunct="1">
        <a:defRPr sz="2457" kern="1200">
          <a:solidFill>
            <a:schemeClr val="tx1"/>
          </a:solidFill>
          <a:latin typeface="+mn-lt"/>
          <a:ea typeface="+mn-ea"/>
          <a:cs typeface="+mn-cs"/>
        </a:defRPr>
      </a:lvl2pPr>
      <a:lvl3pPr marL="1247973" algn="l" defTabSz="1247973" rtl="0" eaLnBrk="1" latinLnBrk="0" hangingPunct="1">
        <a:defRPr sz="2457" kern="1200">
          <a:solidFill>
            <a:schemeClr val="tx1"/>
          </a:solidFill>
          <a:latin typeface="+mn-lt"/>
          <a:ea typeface="+mn-ea"/>
          <a:cs typeface="+mn-cs"/>
        </a:defRPr>
      </a:lvl3pPr>
      <a:lvl4pPr marL="1871960" algn="l" defTabSz="1247973" rtl="0" eaLnBrk="1" latinLnBrk="0" hangingPunct="1">
        <a:defRPr sz="2457" kern="1200">
          <a:solidFill>
            <a:schemeClr val="tx1"/>
          </a:solidFill>
          <a:latin typeface="+mn-lt"/>
          <a:ea typeface="+mn-ea"/>
          <a:cs typeface="+mn-cs"/>
        </a:defRPr>
      </a:lvl4pPr>
      <a:lvl5pPr marL="2495946" algn="l" defTabSz="1247973" rtl="0" eaLnBrk="1" latinLnBrk="0" hangingPunct="1">
        <a:defRPr sz="2457" kern="1200">
          <a:solidFill>
            <a:schemeClr val="tx1"/>
          </a:solidFill>
          <a:latin typeface="+mn-lt"/>
          <a:ea typeface="+mn-ea"/>
          <a:cs typeface="+mn-cs"/>
        </a:defRPr>
      </a:lvl5pPr>
      <a:lvl6pPr marL="3119933" algn="l" defTabSz="1247973" rtl="0" eaLnBrk="1" latinLnBrk="0" hangingPunct="1">
        <a:defRPr sz="2457" kern="1200">
          <a:solidFill>
            <a:schemeClr val="tx1"/>
          </a:solidFill>
          <a:latin typeface="+mn-lt"/>
          <a:ea typeface="+mn-ea"/>
          <a:cs typeface="+mn-cs"/>
        </a:defRPr>
      </a:lvl6pPr>
      <a:lvl7pPr marL="3743919" algn="l" defTabSz="1247973" rtl="0" eaLnBrk="1" latinLnBrk="0" hangingPunct="1">
        <a:defRPr sz="2457" kern="1200">
          <a:solidFill>
            <a:schemeClr val="tx1"/>
          </a:solidFill>
          <a:latin typeface="+mn-lt"/>
          <a:ea typeface="+mn-ea"/>
          <a:cs typeface="+mn-cs"/>
        </a:defRPr>
      </a:lvl7pPr>
      <a:lvl8pPr marL="4367906" algn="l" defTabSz="1247973" rtl="0" eaLnBrk="1" latinLnBrk="0" hangingPunct="1">
        <a:defRPr sz="2457" kern="1200">
          <a:solidFill>
            <a:schemeClr val="tx1"/>
          </a:solidFill>
          <a:latin typeface="+mn-lt"/>
          <a:ea typeface="+mn-ea"/>
          <a:cs typeface="+mn-cs"/>
        </a:defRPr>
      </a:lvl8pPr>
      <a:lvl9pPr marL="4991892" algn="l" defTabSz="1247973" rtl="0" eaLnBrk="1" latinLnBrk="0" hangingPunct="1">
        <a:defRPr sz="24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outdoor, snow, nature, skiing&#10;&#10;Description automatically generated">
            <a:extLst>
              <a:ext uri="{FF2B5EF4-FFF2-40B4-BE49-F238E27FC236}">
                <a16:creationId xmlns:a16="http://schemas.microsoft.com/office/drawing/2014/main" id="{C2F36C36-BDC2-40CD-A1EA-8DF6822774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7"/>
          <a:stretch/>
        </p:blipFill>
        <p:spPr>
          <a:xfrm>
            <a:off x="0" y="-1"/>
            <a:ext cx="16640175" cy="93599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3E183B6-E5B4-40B6-AB45-DC9C2DCB42C6}"/>
              </a:ext>
            </a:extLst>
          </p:cNvPr>
          <p:cNvSpPr/>
          <p:nvPr/>
        </p:nvSpPr>
        <p:spPr>
          <a:xfrm>
            <a:off x="0" y="588287"/>
            <a:ext cx="16640175" cy="2364395"/>
          </a:xfrm>
          <a:prstGeom prst="rect">
            <a:avLst/>
          </a:prstGeom>
          <a:solidFill>
            <a:srgbClr val="D70F0F"/>
          </a:solidFill>
          <a:ln>
            <a:solidFill>
              <a:srgbClr val="D7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552" dirty="0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3BD42DC6-2386-4BF8-88FC-0B3207D42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6676" y="7259941"/>
            <a:ext cx="1524919" cy="15249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5BD2EF-75F2-4D44-B3AB-700FB29F9C90}"/>
              </a:ext>
            </a:extLst>
          </p:cNvPr>
          <p:cNvSpPr txBox="1"/>
          <p:nvPr/>
        </p:nvSpPr>
        <p:spPr>
          <a:xfrm>
            <a:off x="1230372" y="838817"/>
            <a:ext cx="14116365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25"/>
              </a:spcAft>
            </a:pPr>
            <a:r>
              <a:rPr lang="en-GB" sz="11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Christmas Favourites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526B46D-2FDE-47F7-962D-1F7CFA5890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8281" y="5943388"/>
            <a:ext cx="2614274" cy="181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760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EA180-97B8-8698-80B1-351D26F4C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C2FA4B-D405-3FE7-51F9-8B4F9D27E899}"/>
              </a:ext>
            </a:extLst>
          </p:cNvPr>
          <p:cNvSpPr txBox="1"/>
          <p:nvPr/>
        </p:nvSpPr>
        <p:spPr>
          <a:xfrm>
            <a:off x="13815779" y="8769992"/>
            <a:ext cx="2489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I SEE MATHS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8C07C5-B00B-13F6-F97E-ADFB08DB44AF}"/>
              </a:ext>
            </a:extLst>
          </p:cNvPr>
          <p:cNvSpPr/>
          <p:nvPr/>
        </p:nvSpPr>
        <p:spPr>
          <a:xfrm>
            <a:off x="0" y="8532750"/>
            <a:ext cx="16640175" cy="180000"/>
          </a:xfrm>
          <a:prstGeom prst="rect">
            <a:avLst/>
          </a:prstGeom>
          <a:solidFill>
            <a:srgbClr val="D70F0F"/>
          </a:solidFill>
          <a:ln>
            <a:solidFill>
              <a:srgbClr val="D7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537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B454B46-1F5B-BC6F-5738-47DF8C0B4E86}"/>
              </a:ext>
            </a:extLst>
          </p:cNvPr>
          <p:cNvSpPr/>
          <p:nvPr/>
        </p:nvSpPr>
        <p:spPr>
          <a:xfrm>
            <a:off x="0" y="295878"/>
            <a:ext cx="16640175" cy="180000"/>
          </a:xfrm>
          <a:prstGeom prst="rect">
            <a:avLst/>
          </a:prstGeom>
          <a:solidFill>
            <a:srgbClr val="D70F0F"/>
          </a:solidFill>
          <a:ln>
            <a:solidFill>
              <a:srgbClr val="D7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537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671613-27B6-07E8-19F8-3C868CA14F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5568706" y="44154"/>
            <a:ext cx="711798" cy="72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9D8645-E705-7233-CE72-E99C591BC8F6}"/>
              </a:ext>
            </a:extLst>
          </p:cNvPr>
          <p:cNvSpPr txBox="1"/>
          <p:nvPr/>
        </p:nvSpPr>
        <p:spPr>
          <a:xfrm>
            <a:off x="209706" y="8769992"/>
            <a:ext cx="4876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CHRISTMAS FAVOURITES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12BF2DA-4642-5F81-5043-37A944750AD3}"/>
              </a:ext>
            </a:extLst>
          </p:cNvPr>
          <p:cNvSpPr txBox="1"/>
          <p:nvPr/>
        </p:nvSpPr>
        <p:spPr>
          <a:xfrm>
            <a:off x="465992" y="1743559"/>
            <a:ext cx="74879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shopping  cards   tree   carols</a:t>
            </a:r>
          </a:p>
          <a:p>
            <a:pPr>
              <a:spcAft>
                <a:spcPts val="12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shopping  cards   carols   tree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0F5A0C-535D-76B2-7E07-2CD306AE9DF7}"/>
              </a:ext>
            </a:extLst>
          </p:cNvPr>
          <p:cNvSpPr txBox="1"/>
          <p:nvPr/>
        </p:nvSpPr>
        <p:spPr>
          <a:xfrm>
            <a:off x="465992" y="764154"/>
            <a:ext cx="106843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latin typeface="Century Gothic" panose="020B0502020202020204" pitchFamily="34" charset="0"/>
              </a:rPr>
              <a:t>Different answers, systematic order: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162B1B-D859-45B6-951D-7E659C09FCBA}"/>
              </a:ext>
            </a:extLst>
          </p:cNvPr>
          <p:cNvSpPr txBox="1"/>
          <p:nvPr/>
        </p:nvSpPr>
        <p:spPr>
          <a:xfrm>
            <a:off x="1913210" y="7642673"/>
            <a:ext cx="9188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Century Gothic" panose="020B0502020202020204" pitchFamily="34" charset="0"/>
              </a:rPr>
              <a:t>1st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DA0337-A24E-4073-8661-B5767E57D226}"/>
              </a:ext>
            </a:extLst>
          </p:cNvPr>
          <p:cNvSpPr txBox="1"/>
          <p:nvPr/>
        </p:nvSpPr>
        <p:spPr>
          <a:xfrm>
            <a:off x="5751071" y="7642673"/>
            <a:ext cx="12105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Century Gothic" panose="020B0502020202020204" pitchFamily="34" charset="0"/>
              </a:rPr>
              <a:t>2nd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7285CC-C063-4315-929E-9CA4B93A1EDC}"/>
              </a:ext>
            </a:extLst>
          </p:cNvPr>
          <p:cNvSpPr txBox="1"/>
          <p:nvPr/>
        </p:nvSpPr>
        <p:spPr>
          <a:xfrm>
            <a:off x="9715451" y="7642673"/>
            <a:ext cx="10534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Century Gothic" panose="020B0502020202020204" pitchFamily="34" charset="0"/>
              </a:rPr>
              <a:t>3rd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51A426-B3D4-4461-9A99-C7B1A88DA70E}"/>
              </a:ext>
            </a:extLst>
          </p:cNvPr>
          <p:cNvSpPr txBox="1"/>
          <p:nvPr/>
        </p:nvSpPr>
        <p:spPr>
          <a:xfrm>
            <a:off x="13787772" y="7642673"/>
            <a:ext cx="10086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Century Gothic" panose="020B0502020202020204" pitchFamily="34" charset="0"/>
              </a:rPr>
              <a:t>4th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C407F7-4257-43E5-9C59-BCE7C31F85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33" t="14823" r="53417" b="37751"/>
          <a:stretch/>
        </p:blipFill>
        <p:spPr>
          <a:xfrm>
            <a:off x="4882307" y="5369573"/>
            <a:ext cx="2995011" cy="23316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A0DE5A-4845-4605-ACD5-3137A46CF8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854" t="13873" r="30727" b="37303"/>
          <a:stretch/>
        </p:blipFill>
        <p:spPr>
          <a:xfrm>
            <a:off x="8905905" y="5306576"/>
            <a:ext cx="2753766" cy="23316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B2584A-54D4-4AF0-A4FC-4C61229612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4200" t="34479" r="2693" b="15835"/>
          <a:stretch/>
        </p:blipFill>
        <p:spPr>
          <a:xfrm>
            <a:off x="1022888" y="5369573"/>
            <a:ext cx="2811090" cy="23719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CBE798-C8E1-47E4-B975-3037B5358D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010" t="34002" r="56809" b="17171"/>
          <a:stretch/>
        </p:blipFill>
        <p:spPr>
          <a:xfrm>
            <a:off x="12785184" y="5307654"/>
            <a:ext cx="2995011" cy="233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804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C092E-6ECB-36F0-EB3C-3963E52AA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BDDE20-46BB-AC65-A7AC-D8192B161883}"/>
              </a:ext>
            </a:extLst>
          </p:cNvPr>
          <p:cNvSpPr txBox="1"/>
          <p:nvPr/>
        </p:nvSpPr>
        <p:spPr>
          <a:xfrm>
            <a:off x="13815779" y="8769992"/>
            <a:ext cx="2489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I SEE MATHS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FD8C12-0DC8-D22B-43A6-9768E417D6D4}"/>
              </a:ext>
            </a:extLst>
          </p:cNvPr>
          <p:cNvSpPr/>
          <p:nvPr/>
        </p:nvSpPr>
        <p:spPr>
          <a:xfrm>
            <a:off x="0" y="8532750"/>
            <a:ext cx="16640175" cy="180000"/>
          </a:xfrm>
          <a:prstGeom prst="rect">
            <a:avLst/>
          </a:prstGeom>
          <a:solidFill>
            <a:srgbClr val="D70F0F"/>
          </a:solidFill>
          <a:ln>
            <a:solidFill>
              <a:srgbClr val="D7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537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815008-629E-95FF-4CCC-8E89C7A619D2}"/>
              </a:ext>
            </a:extLst>
          </p:cNvPr>
          <p:cNvSpPr/>
          <p:nvPr/>
        </p:nvSpPr>
        <p:spPr>
          <a:xfrm>
            <a:off x="0" y="295878"/>
            <a:ext cx="16640175" cy="180000"/>
          </a:xfrm>
          <a:prstGeom prst="rect">
            <a:avLst/>
          </a:prstGeom>
          <a:solidFill>
            <a:srgbClr val="D70F0F"/>
          </a:solidFill>
          <a:ln>
            <a:solidFill>
              <a:srgbClr val="D7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537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3AF985A-9AB4-CF76-AC25-CB4E3F453A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5568706" y="44154"/>
            <a:ext cx="711798" cy="72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DC3E64-F9C0-E408-E702-C4EF54B3025B}"/>
              </a:ext>
            </a:extLst>
          </p:cNvPr>
          <p:cNvSpPr txBox="1"/>
          <p:nvPr/>
        </p:nvSpPr>
        <p:spPr>
          <a:xfrm>
            <a:off x="209706" y="8769992"/>
            <a:ext cx="4876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CHRISTMAS FAVOURITES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1D78DA2-0695-C23F-9F97-E4CC2AA41CC1}"/>
              </a:ext>
            </a:extLst>
          </p:cNvPr>
          <p:cNvSpPr txBox="1"/>
          <p:nvPr/>
        </p:nvSpPr>
        <p:spPr>
          <a:xfrm>
            <a:off x="465992" y="1743559"/>
            <a:ext cx="748794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shopping  cards   tree   carols</a:t>
            </a:r>
          </a:p>
          <a:p>
            <a:pPr>
              <a:spcAft>
                <a:spcPts val="12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shopping  cards   carols   tree</a:t>
            </a:r>
          </a:p>
          <a:p>
            <a:pPr>
              <a:spcAft>
                <a:spcPts val="12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shopping  tree   cards   carols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227985-4EF5-13AD-2E7A-4CD5C9948FF8}"/>
              </a:ext>
            </a:extLst>
          </p:cNvPr>
          <p:cNvSpPr txBox="1"/>
          <p:nvPr/>
        </p:nvSpPr>
        <p:spPr>
          <a:xfrm>
            <a:off x="465992" y="764154"/>
            <a:ext cx="106843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latin typeface="Century Gothic" panose="020B0502020202020204" pitchFamily="34" charset="0"/>
              </a:rPr>
              <a:t>Different answers, systematic order: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162B1B-D859-45B6-951D-7E659C09FCBA}"/>
              </a:ext>
            </a:extLst>
          </p:cNvPr>
          <p:cNvSpPr txBox="1"/>
          <p:nvPr/>
        </p:nvSpPr>
        <p:spPr>
          <a:xfrm>
            <a:off x="1913210" y="7642673"/>
            <a:ext cx="9188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Century Gothic" panose="020B0502020202020204" pitchFamily="34" charset="0"/>
              </a:rPr>
              <a:t>1st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4DA0337-A24E-4073-8661-B5767E57D226}"/>
              </a:ext>
            </a:extLst>
          </p:cNvPr>
          <p:cNvSpPr txBox="1"/>
          <p:nvPr/>
        </p:nvSpPr>
        <p:spPr>
          <a:xfrm>
            <a:off x="5751071" y="7642673"/>
            <a:ext cx="12105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Century Gothic" panose="020B0502020202020204" pitchFamily="34" charset="0"/>
              </a:rPr>
              <a:t>2nd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27285CC-C063-4315-929E-9CA4B93A1EDC}"/>
              </a:ext>
            </a:extLst>
          </p:cNvPr>
          <p:cNvSpPr txBox="1"/>
          <p:nvPr/>
        </p:nvSpPr>
        <p:spPr>
          <a:xfrm>
            <a:off x="9715451" y="7642673"/>
            <a:ext cx="10534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Century Gothic" panose="020B0502020202020204" pitchFamily="34" charset="0"/>
              </a:rPr>
              <a:t>3rd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C51A426-B3D4-4461-9A99-C7B1A88DA70E}"/>
              </a:ext>
            </a:extLst>
          </p:cNvPr>
          <p:cNvSpPr txBox="1"/>
          <p:nvPr/>
        </p:nvSpPr>
        <p:spPr>
          <a:xfrm>
            <a:off x="13787772" y="7642673"/>
            <a:ext cx="10086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Century Gothic" panose="020B0502020202020204" pitchFamily="34" charset="0"/>
              </a:rPr>
              <a:t>4th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0C407F7-4257-43E5-9C59-BCE7C31F85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33" t="14823" r="53417" b="37751"/>
          <a:stretch/>
        </p:blipFill>
        <p:spPr>
          <a:xfrm>
            <a:off x="8774365" y="5369573"/>
            <a:ext cx="2995011" cy="233165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EA0DE5A-4845-4605-ACD5-3137A46CF8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854" t="13873" r="30727" b="37303"/>
          <a:stretch/>
        </p:blipFill>
        <p:spPr>
          <a:xfrm>
            <a:off x="12915193" y="5306576"/>
            <a:ext cx="2753766" cy="233165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8B2584A-54D4-4AF0-A4FC-4C61229612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4200" t="34479" r="2693" b="15835"/>
          <a:stretch/>
        </p:blipFill>
        <p:spPr>
          <a:xfrm>
            <a:off x="1022888" y="5369573"/>
            <a:ext cx="2811090" cy="237191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7CBE798-C8E1-47E4-B975-3037B5358D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010" t="34002" r="56809" b="17171"/>
          <a:stretch/>
        </p:blipFill>
        <p:spPr>
          <a:xfrm>
            <a:off x="4883810" y="5307654"/>
            <a:ext cx="2995011" cy="233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250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06587-29D0-2769-D61B-C4A50BFAE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277247-801B-8580-99A3-796546BA37F2}"/>
              </a:ext>
            </a:extLst>
          </p:cNvPr>
          <p:cNvSpPr txBox="1"/>
          <p:nvPr/>
        </p:nvSpPr>
        <p:spPr>
          <a:xfrm>
            <a:off x="13815779" y="8769992"/>
            <a:ext cx="2489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I SEE MATHS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918DBF-AE9A-D4B2-6192-097C99F41927}"/>
              </a:ext>
            </a:extLst>
          </p:cNvPr>
          <p:cNvSpPr/>
          <p:nvPr/>
        </p:nvSpPr>
        <p:spPr>
          <a:xfrm>
            <a:off x="0" y="8532750"/>
            <a:ext cx="16640175" cy="180000"/>
          </a:xfrm>
          <a:prstGeom prst="rect">
            <a:avLst/>
          </a:prstGeom>
          <a:solidFill>
            <a:srgbClr val="D70F0F"/>
          </a:solidFill>
          <a:ln>
            <a:solidFill>
              <a:srgbClr val="D7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537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C0E5C6-ECC0-3E6E-7EC1-2ED95A65A382}"/>
              </a:ext>
            </a:extLst>
          </p:cNvPr>
          <p:cNvSpPr/>
          <p:nvPr/>
        </p:nvSpPr>
        <p:spPr>
          <a:xfrm>
            <a:off x="0" y="295878"/>
            <a:ext cx="16640175" cy="180000"/>
          </a:xfrm>
          <a:prstGeom prst="rect">
            <a:avLst/>
          </a:prstGeom>
          <a:solidFill>
            <a:srgbClr val="D70F0F"/>
          </a:solidFill>
          <a:ln>
            <a:solidFill>
              <a:srgbClr val="D7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537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3310B9A-1388-B83F-02FF-CB7CCAB0C5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5568706" y="44154"/>
            <a:ext cx="711798" cy="72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3771A7-5603-2795-9C8E-45F3F9BE145A}"/>
              </a:ext>
            </a:extLst>
          </p:cNvPr>
          <p:cNvSpPr txBox="1"/>
          <p:nvPr/>
        </p:nvSpPr>
        <p:spPr>
          <a:xfrm>
            <a:off x="209706" y="8769992"/>
            <a:ext cx="4876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CHRISTMAS FAVOURITES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18C4EFA-9FAF-CB1F-480A-1BAC718B3F70}"/>
              </a:ext>
            </a:extLst>
          </p:cNvPr>
          <p:cNvSpPr txBox="1"/>
          <p:nvPr/>
        </p:nvSpPr>
        <p:spPr>
          <a:xfrm>
            <a:off x="465992" y="1743559"/>
            <a:ext cx="748794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shopping  cards   tree   carols</a:t>
            </a:r>
          </a:p>
          <a:p>
            <a:pPr>
              <a:spcAft>
                <a:spcPts val="12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shopping  cards   carols   tree</a:t>
            </a:r>
          </a:p>
          <a:p>
            <a:pPr>
              <a:spcAft>
                <a:spcPts val="12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shopping  tree   cards   carols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DBD816-A7C5-E2D1-9C43-8E12143CE1E4}"/>
              </a:ext>
            </a:extLst>
          </p:cNvPr>
          <p:cNvSpPr txBox="1"/>
          <p:nvPr/>
        </p:nvSpPr>
        <p:spPr>
          <a:xfrm>
            <a:off x="465992" y="764154"/>
            <a:ext cx="106843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latin typeface="Century Gothic" panose="020B0502020202020204" pitchFamily="34" charset="0"/>
              </a:rPr>
              <a:t>Different answers, systematic order: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998B3F3-D9E7-F305-03D3-02A25472D10E}"/>
              </a:ext>
            </a:extLst>
          </p:cNvPr>
          <p:cNvSpPr txBox="1"/>
          <p:nvPr/>
        </p:nvSpPr>
        <p:spPr>
          <a:xfrm>
            <a:off x="1913210" y="7642673"/>
            <a:ext cx="9188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Century Gothic" panose="020B0502020202020204" pitchFamily="34" charset="0"/>
              </a:rPr>
              <a:t>1st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60797F8-F0EA-61BD-CD8D-7E25457CB4A3}"/>
              </a:ext>
            </a:extLst>
          </p:cNvPr>
          <p:cNvSpPr txBox="1"/>
          <p:nvPr/>
        </p:nvSpPr>
        <p:spPr>
          <a:xfrm>
            <a:off x="5751071" y="7642673"/>
            <a:ext cx="12105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Century Gothic" panose="020B0502020202020204" pitchFamily="34" charset="0"/>
              </a:rPr>
              <a:t>2nd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098D8B8-59D2-7200-E8E9-E95307413331}"/>
              </a:ext>
            </a:extLst>
          </p:cNvPr>
          <p:cNvSpPr txBox="1"/>
          <p:nvPr/>
        </p:nvSpPr>
        <p:spPr>
          <a:xfrm>
            <a:off x="9715451" y="7642673"/>
            <a:ext cx="10534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Century Gothic" panose="020B0502020202020204" pitchFamily="34" charset="0"/>
              </a:rPr>
              <a:t>3rd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6380396-D37B-8A63-7351-7E1392455466}"/>
              </a:ext>
            </a:extLst>
          </p:cNvPr>
          <p:cNvSpPr txBox="1"/>
          <p:nvPr/>
        </p:nvSpPr>
        <p:spPr>
          <a:xfrm>
            <a:off x="13787772" y="7642673"/>
            <a:ext cx="10086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Century Gothic" panose="020B0502020202020204" pitchFamily="34" charset="0"/>
              </a:rPr>
              <a:t>4th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9D75DAE-95F6-02F0-8B77-BC2BF8A3F8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33" t="14823" r="53417" b="37751"/>
          <a:stretch/>
        </p:blipFill>
        <p:spPr>
          <a:xfrm>
            <a:off x="8774365" y="5369573"/>
            <a:ext cx="2995011" cy="233165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9523229-ECF2-5211-4E4F-BEEC607055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854" t="13873" r="30727" b="37303"/>
          <a:stretch/>
        </p:blipFill>
        <p:spPr>
          <a:xfrm>
            <a:off x="12915193" y="5306576"/>
            <a:ext cx="2753766" cy="233165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D7AEEA1-10EF-833D-BA1C-9FE14DDA18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4200" t="34479" r="2693" b="15835"/>
          <a:stretch/>
        </p:blipFill>
        <p:spPr>
          <a:xfrm>
            <a:off x="1022888" y="5369573"/>
            <a:ext cx="2811090" cy="237191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5DDB8C6-F1C9-4DD4-07C5-41D7DB715F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010" t="34002" r="56809" b="17171"/>
          <a:stretch/>
        </p:blipFill>
        <p:spPr>
          <a:xfrm>
            <a:off x="4883810" y="5307654"/>
            <a:ext cx="2995011" cy="233698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4878E76-1B30-55FD-7914-61D77CA72B1F}"/>
              </a:ext>
            </a:extLst>
          </p:cNvPr>
          <p:cNvCxnSpPr>
            <a:cxnSpLocks/>
          </p:cNvCxnSpPr>
          <p:nvPr/>
        </p:nvCxnSpPr>
        <p:spPr>
          <a:xfrm flipH="1">
            <a:off x="8094689" y="3630479"/>
            <a:ext cx="1978701" cy="671698"/>
          </a:xfrm>
          <a:prstGeom prst="straightConnector1">
            <a:avLst/>
          </a:prstGeom>
          <a:ln w="7620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BCDA1A4-2F86-2844-83AA-E93C76B3517E}"/>
              </a:ext>
            </a:extLst>
          </p:cNvPr>
          <p:cNvSpPr txBox="1"/>
          <p:nvPr/>
        </p:nvSpPr>
        <p:spPr>
          <a:xfrm>
            <a:off x="10273399" y="2985344"/>
            <a:ext cx="48432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do you expect to see next? </a:t>
            </a:r>
            <a:endParaRPr lang="en-GB" sz="1200" b="1" i="1" dirty="0"/>
          </a:p>
        </p:txBody>
      </p:sp>
    </p:spTree>
    <p:extLst>
      <p:ext uri="{BB962C8B-B14F-4D97-AF65-F5344CB8AC3E}">
        <p14:creationId xmlns:p14="http://schemas.microsoft.com/office/powerpoint/2010/main" val="2797063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59BEB7-F4C8-F506-EEE8-01719196B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EF7450-C379-281A-F9D6-6F3C48E3C28B}"/>
              </a:ext>
            </a:extLst>
          </p:cNvPr>
          <p:cNvSpPr txBox="1"/>
          <p:nvPr/>
        </p:nvSpPr>
        <p:spPr>
          <a:xfrm>
            <a:off x="13815779" y="8769992"/>
            <a:ext cx="2489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I SEE MATHS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66C401-7699-1465-1942-DCF1A37AEA3E}"/>
              </a:ext>
            </a:extLst>
          </p:cNvPr>
          <p:cNvSpPr/>
          <p:nvPr/>
        </p:nvSpPr>
        <p:spPr>
          <a:xfrm>
            <a:off x="0" y="8532750"/>
            <a:ext cx="16640175" cy="180000"/>
          </a:xfrm>
          <a:prstGeom prst="rect">
            <a:avLst/>
          </a:prstGeom>
          <a:solidFill>
            <a:srgbClr val="D70F0F"/>
          </a:solidFill>
          <a:ln>
            <a:solidFill>
              <a:srgbClr val="D7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537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4B5735-118B-2B25-5ABD-BF69397D2E4C}"/>
              </a:ext>
            </a:extLst>
          </p:cNvPr>
          <p:cNvSpPr/>
          <p:nvPr/>
        </p:nvSpPr>
        <p:spPr>
          <a:xfrm>
            <a:off x="0" y="295878"/>
            <a:ext cx="16640175" cy="180000"/>
          </a:xfrm>
          <a:prstGeom prst="rect">
            <a:avLst/>
          </a:prstGeom>
          <a:solidFill>
            <a:srgbClr val="D70F0F"/>
          </a:solidFill>
          <a:ln>
            <a:solidFill>
              <a:srgbClr val="D7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537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40CBAA0-BC06-78E6-5384-24FD33DFB6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5568706" y="44154"/>
            <a:ext cx="711798" cy="72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15F280-0A85-FBAD-7DAA-1CC25F735AE4}"/>
              </a:ext>
            </a:extLst>
          </p:cNvPr>
          <p:cNvSpPr txBox="1"/>
          <p:nvPr/>
        </p:nvSpPr>
        <p:spPr>
          <a:xfrm>
            <a:off x="209706" y="8769992"/>
            <a:ext cx="4876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CHRISTMAS FAVOURITES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01EC3E5-92CB-AA9F-BE76-83B58DCA0995}"/>
              </a:ext>
            </a:extLst>
          </p:cNvPr>
          <p:cNvSpPr txBox="1"/>
          <p:nvPr/>
        </p:nvSpPr>
        <p:spPr>
          <a:xfrm>
            <a:off x="465992" y="1743559"/>
            <a:ext cx="7487947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shopping  cards   tree   carols</a:t>
            </a:r>
          </a:p>
          <a:p>
            <a:pPr>
              <a:spcAft>
                <a:spcPts val="12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shopping  cards   carols   tree</a:t>
            </a:r>
          </a:p>
          <a:p>
            <a:pPr>
              <a:spcAft>
                <a:spcPts val="12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shopping  tree   cards   carols</a:t>
            </a:r>
          </a:p>
          <a:p>
            <a:pPr>
              <a:spcAft>
                <a:spcPts val="12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shopping  tree   carols   cards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A38F0A-9525-5D94-532F-4EBA40A6C3A6}"/>
              </a:ext>
            </a:extLst>
          </p:cNvPr>
          <p:cNvSpPr txBox="1"/>
          <p:nvPr/>
        </p:nvSpPr>
        <p:spPr>
          <a:xfrm>
            <a:off x="465992" y="764154"/>
            <a:ext cx="106843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latin typeface="Century Gothic" panose="020B0502020202020204" pitchFamily="34" charset="0"/>
              </a:rPr>
              <a:t>Different answers, systematic order: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89DAA14-C670-43F7-567F-6ADCADF3BFD4}"/>
              </a:ext>
            </a:extLst>
          </p:cNvPr>
          <p:cNvSpPr txBox="1"/>
          <p:nvPr/>
        </p:nvSpPr>
        <p:spPr>
          <a:xfrm>
            <a:off x="1913210" y="7642673"/>
            <a:ext cx="9188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Century Gothic" panose="020B0502020202020204" pitchFamily="34" charset="0"/>
              </a:rPr>
              <a:t>1st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4A3EDB5-5095-57DA-C7F3-08F10B7FA3DB}"/>
              </a:ext>
            </a:extLst>
          </p:cNvPr>
          <p:cNvSpPr txBox="1"/>
          <p:nvPr/>
        </p:nvSpPr>
        <p:spPr>
          <a:xfrm>
            <a:off x="5751071" y="7642673"/>
            <a:ext cx="12105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Century Gothic" panose="020B0502020202020204" pitchFamily="34" charset="0"/>
              </a:rPr>
              <a:t>2nd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5BE271B-FCCF-E491-F590-DBBF72C3D1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200" t="34479" r="2693" b="15835"/>
          <a:stretch/>
        </p:blipFill>
        <p:spPr>
          <a:xfrm>
            <a:off x="1022888" y="5369573"/>
            <a:ext cx="2811090" cy="237191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7362B0F-395B-7280-E9C3-B44135BF92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10" t="34002" r="56809" b="17171"/>
          <a:stretch/>
        </p:blipFill>
        <p:spPr>
          <a:xfrm>
            <a:off x="4883810" y="5307654"/>
            <a:ext cx="2995011" cy="23369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57510B-DAAD-2F0A-C58D-C08D1586066C}"/>
              </a:ext>
            </a:extLst>
          </p:cNvPr>
          <p:cNvSpPr txBox="1"/>
          <p:nvPr/>
        </p:nvSpPr>
        <p:spPr>
          <a:xfrm>
            <a:off x="9715451" y="7642673"/>
            <a:ext cx="10534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Century Gothic" panose="020B0502020202020204" pitchFamily="34" charset="0"/>
              </a:rPr>
              <a:t>3rd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44BD2A-EA34-ACEF-8B6E-6861661011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854" t="13873" r="30727" b="37303"/>
          <a:stretch/>
        </p:blipFill>
        <p:spPr>
          <a:xfrm>
            <a:off x="8905905" y="5306576"/>
            <a:ext cx="2753766" cy="23316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6841A6-64A5-E0FB-8E86-2849C88B87C2}"/>
              </a:ext>
            </a:extLst>
          </p:cNvPr>
          <p:cNvSpPr txBox="1"/>
          <p:nvPr/>
        </p:nvSpPr>
        <p:spPr>
          <a:xfrm>
            <a:off x="13787772" y="7642673"/>
            <a:ext cx="10086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Century Gothic" panose="020B0502020202020204" pitchFamily="34" charset="0"/>
              </a:rPr>
              <a:t>4th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A72C06-2219-133F-97DF-C7D37EAEF0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333" t="14823" r="53417" b="37751"/>
          <a:stretch/>
        </p:blipFill>
        <p:spPr>
          <a:xfrm>
            <a:off x="12851686" y="5369573"/>
            <a:ext cx="2995011" cy="233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8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6C8905-FB52-1520-5A00-6A31DD86F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74131A-02E1-DA48-6468-7EC61FE0D7D2}"/>
              </a:ext>
            </a:extLst>
          </p:cNvPr>
          <p:cNvSpPr txBox="1"/>
          <p:nvPr/>
        </p:nvSpPr>
        <p:spPr>
          <a:xfrm>
            <a:off x="13815779" y="8769992"/>
            <a:ext cx="2489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I SEE MATHS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74B4AB-097D-6886-8868-B4CD2292C4B8}"/>
              </a:ext>
            </a:extLst>
          </p:cNvPr>
          <p:cNvSpPr/>
          <p:nvPr/>
        </p:nvSpPr>
        <p:spPr>
          <a:xfrm>
            <a:off x="0" y="8532750"/>
            <a:ext cx="16640175" cy="180000"/>
          </a:xfrm>
          <a:prstGeom prst="rect">
            <a:avLst/>
          </a:prstGeom>
          <a:solidFill>
            <a:srgbClr val="D70F0F"/>
          </a:solidFill>
          <a:ln>
            <a:solidFill>
              <a:srgbClr val="D7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537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2AE705-0CB1-8030-0C3F-B5DDB55BCBE4}"/>
              </a:ext>
            </a:extLst>
          </p:cNvPr>
          <p:cNvSpPr/>
          <p:nvPr/>
        </p:nvSpPr>
        <p:spPr>
          <a:xfrm>
            <a:off x="0" y="295878"/>
            <a:ext cx="16640175" cy="180000"/>
          </a:xfrm>
          <a:prstGeom prst="rect">
            <a:avLst/>
          </a:prstGeom>
          <a:solidFill>
            <a:srgbClr val="D70F0F"/>
          </a:solidFill>
          <a:ln>
            <a:solidFill>
              <a:srgbClr val="D7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537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9D0AE2F-2935-BDB1-E6EC-31D7AF76F4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5568706" y="44154"/>
            <a:ext cx="711798" cy="72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09783A-3FAA-C5D0-F0A5-27AC03D0F7A3}"/>
              </a:ext>
            </a:extLst>
          </p:cNvPr>
          <p:cNvSpPr txBox="1"/>
          <p:nvPr/>
        </p:nvSpPr>
        <p:spPr>
          <a:xfrm>
            <a:off x="209706" y="8769992"/>
            <a:ext cx="4876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CHRISTMAS FAVOURITES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BC50A09-5588-8842-2CB4-724343F058EE}"/>
              </a:ext>
            </a:extLst>
          </p:cNvPr>
          <p:cNvSpPr txBox="1"/>
          <p:nvPr/>
        </p:nvSpPr>
        <p:spPr>
          <a:xfrm>
            <a:off x="465992" y="1743559"/>
            <a:ext cx="7487947" cy="4555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shopping  cards   tree   carols</a:t>
            </a:r>
          </a:p>
          <a:p>
            <a:pPr>
              <a:spcAft>
                <a:spcPts val="12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shopping  cards   carols   tree</a:t>
            </a:r>
          </a:p>
          <a:p>
            <a:pPr>
              <a:spcAft>
                <a:spcPts val="12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shopping  tree   cards   carols</a:t>
            </a:r>
          </a:p>
          <a:p>
            <a:pPr>
              <a:spcAft>
                <a:spcPts val="12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shopping  tree   carols   cards</a:t>
            </a:r>
          </a:p>
          <a:p>
            <a:pPr>
              <a:spcAft>
                <a:spcPts val="12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shopping  carols   cards   tree</a:t>
            </a:r>
          </a:p>
          <a:p>
            <a:pPr>
              <a:spcAft>
                <a:spcPts val="12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shopping  carols   tree   cards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C86E1C-F9AB-B0A4-28A1-ECA178CF2991}"/>
              </a:ext>
            </a:extLst>
          </p:cNvPr>
          <p:cNvSpPr txBox="1"/>
          <p:nvPr/>
        </p:nvSpPr>
        <p:spPr>
          <a:xfrm>
            <a:off x="465992" y="764154"/>
            <a:ext cx="106843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latin typeface="Century Gothic" panose="020B0502020202020204" pitchFamily="34" charset="0"/>
              </a:rPr>
              <a:t>Different answers, systematic order: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AE256A4-0037-80D8-6FDF-C65172B8968B}"/>
              </a:ext>
            </a:extLst>
          </p:cNvPr>
          <p:cNvCxnSpPr>
            <a:cxnSpLocks/>
          </p:cNvCxnSpPr>
          <p:nvPr/>
        </p:nvCxnSpPr>
        <p:spPr>
          <a:xfrm flipH="1">
            <a:off x="8320087" y="3355111"/>
            <a:ext cx="1978701" cy="671698"/>
          </a:xfrm>
          <a:prstGeom prst="straightConnector1">
            <a:avLst/>
          </a:prstGeom>
          <a:ln w="7620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C1D64BF-3FA5-DB79-4CBB-7803FB370210}"/>
              </a:ext>
            </a:extLst>
          </p:cNvPr>
          <p:cNvSpPr txBox="1"/>
          <p:nvPr/>
        </p:nvSpPr>
        <p:spPr>
          <a:xfrm>
            <a:off x="10498797" y="2709976"/>
            <a:ext cx="53308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This is all the orders where shopping is first. </a:t>
            </a:r>
            <a:endParaRPr lang="en-GB" sz="1200" b="1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ABC69D-82E0-D179-733E-CD3D39B48D71}"/>
              </a:ext>
            </a:extLst>
          </p:cNvPr>
          <p:cNvSpPr txBox="1"/>
          <p:nvPr/>
        </p:nvSpPr>
        <p:spPr>
          <a:xfrm>
            <a:off x="9422003" y="4803265"/>
            <a:ext cx="65575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 orders with shopping first.</a:t>
            </a:r>
            <a:endParaRPr lang="en-GB" sz="1200" b="1" i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86F7F5-2E8E-E8DC-F02F-2F5049F2CFED}"/>
              </a:ext>
            </a:extLst>
          </p:cNvPr>
          <p:cNvSpPr txBox="1"/>
          <p:nvPr/>
        </p:nvSpPr>
        <p:spPr>
          <a:xfrm>
            <a:off x="465992" y="7028756"/>
            <a:ext cx="961550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How many possible orders?</a:t>
            </a:r>
            <a:endParaRPr lang="en-GB" sz="1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308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BFF725-1FBB-2F9A-0175-215EAC35B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CEA103-3AC2-B3CD-6922-DFC00132F998}"/>
              </a:ext>
            </a:extLst>
          </p:cNvPr>
          <p:cNvSpPr txBox="1"/>
          <p:nvPr/>
        </p:nvSpPr>
        <p:spPr>
          <a:xfrm>
            <a:off x="13815779" y="8769992"/>
            <a:ext cx="2489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I SEE MATHS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B078F1-8E23-41B8-E36C-03C5387E6EE7}"/>
              </a:ext>
            </a:extLst>
          </p:cNvPr>
          <p:cNvSpPr/>
          <p:nvPr/>
        </p:nvSpPr>
        <p:spPr>
          <a:xfrm>
            <a:off x="0" y="8532750"/>
            <a:ext cx="16640175" cy="180000"/>
          </a:xfrm>
          <a:prstGeom prst="rect">
            <a:avLst/>
          </a:prstGeom>
          <a:solidFill>
            <a:srgbClr val="D70F0F"/>
          </a:solidFill>
          <a:ln>
            <a:solidFill>
              <a:srgbClr val="D7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537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696770B-0916-4146-0D32-DFB43E18173F}"/>
              </a:ext>
            </a:extLst>
          </p:cNvPr>
          <p:cNvSpPr/>
          <p:nvPr/>
        </p:nvSpPr>
        <p:spPr>
          <a:xfrm>
            <a:off x="0" y="295878"/>
            <a:ext cx="16640175" cy="180000"/>
          </a:xfrm>
          <a:prstGeom prst="rect">
            <a:avLst/>
          </a:prstGeom>
          <a:solidFill>
            <a:srgbClr val="D70F0F"/>
          </a:solidFill>
          <a:ln>
            <a:solidFill>
              <a:srgbClr val="D7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537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94B7E0D-99DD-3823-9BC0-1C3DC84FD7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5568706" y="44154"/>
            <a:ext cx="711798" cy="72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752BD6-E23F-04A9-A4F9-5A167DB268D1}"/>
              </a:ext>
            </a:extLst>
          </p:cNvPr>
          <p:cNvSpPr txBox="1"/>
          <p:nvPr/>
        </p:nvSpPr>
        <p:spPr>
          <a:xfrm>
            <a:off x="209706" y="8769992"/>
            <a:ext cx="4876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CHRISTMAS FAVOURITES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02C547D-340A-C74F-5464-ED359E322A71}"/>
              </a:ext>
            </a:extLst>
          </p:cNvPr>
          <p:cNvSpPr txBox="1"/>
          <p:nvPr/>
        </p:nvSpPr>
        <p:spPr>
          <a:xfrm>
            <a:off x="465992" y="1743559"/>
            <a:ext cx="7487947" cy="4555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shopping  cards   tree   carols</a:t>
            </a:r>
          </a:p>
          <a:p>
            <a:pPr>
              <a:spcAft>
                <a:spcPts val="12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shopping  cards   carols   tree</a:t>
            </a:r>
          </a:p>
          <a:p>
            <a:pPr>
              <a:spcAft>
                <a:spcPts val="12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shopping  tree   cards   carols</a:t>
            </a:r>
          </a:p>
          <a:p>
            <a:pPr>
              <a:spcAft>
                <a:spcPts val="12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shopping  tree   carols   cards</a:t>
            </a:r>
          </a:p>
          <a:p>
            <a:pPr>
              <a:spcAft>
                <a:spcPts val="12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shopping  carols   cards   tree</a:t>
            </a:r>
          </a:p>
          <a:p>
            <a:pPr>
              <a:spcAft>
                <a:spcPts val="12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shopping  carols   tree   cards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7FAC80-182E-2555-36DE-C5D5D399648C}"/>
              </a:ext>
            </a:extLst>
          </p:cNvPr>
          <p:cNvSpPr txBox="1"/>
          <p:nvPr/>
        </p:nvSpPr>
        <p:spPr>
          <a:xfrm>
            <a:off x="465992" y="764154"/>
            <a:ext cx="106843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latin typeface="Century Gothic" panose="020B0502020202020204" pitchFamily="34" charset="0"/>
              </a:rPr>
              <a:t>Different answers, systematic order: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81F220F-82F6-94D1-C6CC-5AA8E350CD69}"/>
              </a:ext>
            </a:extLst>
          </p:cNvPr>
          <p:cNvCxnSpPr>
            <a:cxnSpLocks/>
          </p:cNvCxnSpPr>
          <p:nvPr/>
        </p:nvCxnSpPr>
        <p:spPr>
          <a:xfrm flipH="1">
            <a:off x="8320087" y="3355111"/>
            <a:ext cx="1978701" cy="671698"/>
          </a:xfrm>
          <a:prstGeom prst="straightConnector1">
            <a:avLst/>
          </a:prstGeom>
          <a:ln w="7620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46324CE-9DF6-DC7D-1AEE-EFF62DE7FD94}"/>
              </a:ext>
            </a:extLst>
          </p:cNvPr>
          <p:cNvSpPr txBox="1"/>
          <p:nvPr/>
        </p:nvSpPr>
        <p:spPr>
          <a:xfrm>
            <a:off x="10498797" y="2709976"/>
            <a:ext cx="53308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This is all the orders where shopping is first. </a:t>
            </a:r>
            <a:endParaRPr lang="en-GB" sz="1200" b="1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4575AB-5D65-1F0E-9BA7-129448D4C678}"/>
              </a:ext>
            </a:extLst>
          </p:cNvPr>
          <p:cNvSpPr txBox="1"/>
          <p:nvPr/>
        </p:nvSpPr>
        <p:spPr>
          <a:xfrm>
            <a:off x="9422003" y="4803265"/>
            <a:ext cx="655751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kumimoji="0" lang="en-GB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 orders with shopping first.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 orders with cards first.</a:t>
            </a:r>
            <a:endParaRPr kumimoji="0" lang="en-GB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 orders with tree first.</a:t>
            </a:r>
            <a:endParaRPr kumimoji="0" lang="en-GB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 orders with carols first.</a:t>
            </a:r>
            <a:endParaRPr kumimoji="0" lang="en-GB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GB" sz="1200" b="1" i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31D1BA-DF68-30A9-FA33-B0942C1302BA}"/>
              </a:ext>
            </a:extLst>
          </p:cNvPr>
          <p:cNvSpPr txBox="1"/>
          <p:nvPr/>
        </p:nvSpPr>
        <p:spPr>
          <a:xfrm>
            <a:off x="465992" y="7028756"/>
            <a:ext cx="624960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24 possible orders.</a:t>
            </a:r>
            <a:endParaRPr lang="en-GB" sz="1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025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15779" y="8769992"/>
            <a:ext cx="2489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I SEE MATHS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532750"/>
            <a:ext cx="16640175" cy="180000"/>
          </a:xfrm>
          <a:prstGeom prst="rect">
            <a:avLst/>
          </a:prstGeom>
          <a:solidFill>
            <a:srgbClr val="D70F0F"/>
          </a:solidFill>
          <a:ln>
            <a:solidFill>
              <a:srgbClr val="D7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537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7693DC-3AA9-41E8-939A-F6902D7899A4}"/>
              </a:ext>
            </a:extLst>
          </p:cNvPr>
          <p:cNvSpPr/>
          <p:nvPr/>
        </p:nvSpPr>
        <p:spPr>
          <a:xfrm>
            <a:off x="0" y="295878"/>
            <a:ext cx="16640175" cy="180000"/>
          </a:xfrm>
          <a:prstGeom prst="rect">
            <a:avLst/>
          </a:prstGeom>
          <a:solidFill>
            <a:srgbClr val="D70F0F"/>
          </a:solidFill>
          <a:ln>
            <a:solidFill>
              <a:srgbClr val="D7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537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405024-6611-4FE9-8510-CCCC7CFF95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5568706" y="44154"/>
            <a:ext cx="711798" cy="72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5CB393-B394-497E-BDF5-575AA63D3A40}"/>
              </a:ext>
            </a:extLst>
          </p:cNvPr>
          <p:cNvSpPr txBox="1"/>
          <p:nvPr/>
        </p:nvSpPr>
        <p:spPr>
          <a:xfrm>
            <a:off x="209706" y="8769992"/>
            <a:ext cx="4876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CHRISTMAS FAVOURITES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D07676-7760-4E40-8542-CFA98CE901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85" t="9775" r="12511" b="9809"/>
          <a:stretch/>
        </p:blipFill>
        <p:spPr>
          <a:xfrm>
            <a:off x="7928470" y="2606445"/>
            <a:ext cx="7590121" cy="501675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F80EC9F-2646-C595-3F87-3A44B26D97FA}"/>
              </a:ext>
            </a:extLst>
          </p:cNvPr>
          <p:cNvSpPr/>
          <p:nvPr/>
        </p:nvSpPr>
        <p:spPr>
          <a:xfrm>
            <a:off x="581939" y="984226"/>
            <a:ext cx="1547629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GB" sz="5000" b="1" dirty="0">
                <a:latin typeface="Century Gothic" panose="020B0502020202020204" pitchFamily="34" charset="0"/>
              </a:rPr>
              <a:t>Children’s tasks on </a:t>
            </a:r>
            <a:r>
              <a:rPr lang="en-GB" sz="5000" b="1" i="1" dirty="0">
                <a:latin typeface="Century Gothic" panose="020B0502020202020204" pitchFamily="34" charset="0"/>
              </a:rPr>
              <a:t>‘Christmas Favourites Tasks’</a:t>
            </a:r>
            <a:endParaRPr lang="en-GB" sz="5000" i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AA990A-F58F-106E-D2B4-C5CB55A44029}"/>
              </a:ext>
            </a:extLst>
          </p:cNvPr>
          <p:cNvSpPr/>
          <p:nvPr/>
        </p:nvSpPr>
        <p:spPr>
          <a:xfrm>
            <a:off x="1349115" y="2546485"/>
            <a:ext cx="556135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sz="4000" i="1" dirty="0">
                <a:latin typeface="Century Gothic" panose="020B0502020202020204" pitchFamily="34" charset="0"/>
              </a:rPr>
              <a:t>Predict the most common response.</a:t>
            </a:r>
          </a:p>
          <a:p>
            <a:pPr>
              <a:spcAft>
                <a:spcPts val="2400"/>
              </a:spcAft>
            </a:pPr>
            <a:r>
              <a:rPr lang="en-GB" sz="4000" i="1" dirty="0">
                <a:latin typeface="Century Gothic" panose="020B0502020202020204" pitchFamily="34" charset="0"/>
              </a:rPr>
              <a:t>Complete the questionnaire.</a:t>
            </a:r>
          </a:p>
          <a:p>
            <a:pPr>
              <a:spcAft>
                <a:spcPts val="2400"/>
              </a:spcAft>
            </a:pPr>
            <a:r>
              <a:rPr lang="en-GB" sz="4000" i="1" dirty="0">
                <a:latin typeface="Century Gothic" panose="020B0502020202020204" pitchFamily="34" charset="0"/>
              </a:rPr>
              <a:t>Finding all the ways this questionnaire can be answered.</a:t>
            </a:r>
            <a:endParaRPr lang="en-GB" sz="4000" i="1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70C47BB-5749-0CD2-9597-E14ED8A81473}"/>
              </a:ext>
            </a:extLst>
          </p:cNvPr>
          <p:cNvCxnSpPr/>
          <p:nvPr/>
        </p:nvCxnSpPr>
        <p:spPr>
          <a:xfrm>
            <a:off x="5238191" y="4796203"/>
            <a:ext cx="2354002" cy="258661"/>
          </a:xfrm>
          <a:prstGeom prst="straightConnector1">
            <a:avLst/>
          </a:prstGeom>
          <a:ln w="7620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193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15779" y="8769992"/>
            <a:ext cx="2489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I SEE MATHS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532750"/>
            <a:ext cx="16640175" cy="180000"/>
          </a:xfrm>
          <a:prstGeom prst="rect">
            <a:avLst/>
          </a:prstGeom>
          <a:solidFill>
            <a:srgbClr val="D70F0F"/>
          </a:solidFill>
          <a:ln>
            <a:solidFill>
              <a:srgbClr val="D7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537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7693DC-3AA9-41E8-939A-F6902D7899A4}"/>
              </a:ext>
            </a:extLst>
          </p:cNvPr>
          <p:cNvSpPr/>
          <p:nvPr/>
        </p:nvSpPr>
        <p:spPr>
          <a:xfrm>
            <a:off x="0" y="295878"/>
            <a:ext cx="16640175" cy="180000"/>
          </a:xfrm>
          <a:prstGeom prst="rect">
            <a:avLst/>
          </a:prstGeom>
          <a:solidFill>
            <a:srgbClr val="D70F0F"/>
          </a:solidFill>
          <a:ln>
            <a:solidFill>
              <a:srgbClr val="D7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537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405024-6611-4FE9-8510-CCCC7CFF95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5568706" y="44154"/>
            <a:ext cx="711798" cy="72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5CB393-B394-497E-BDF5-575AA63D3A40}"/>
              </a:ext>
            </a:extLst>
          </p:cNvPr>
          <p:cNvSpPr txBox="1"/>
          <p:nvPr/>
        </p:nvSpPr>
        <p:spPr>
          <a:xfrm>
            <a:off x="209706" y="8769992"/>
            <a:ext cx="4876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CHRISTMAS FAVOURITES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4B0DC8-1140-44E2-9F70-17F130C3616D}"/>
              </a:ext>
            </a:extLst>
          </p:cNvPr>
          <p:cNvSpPr/>
          <p:nvPr/>
        </p:nvSpPr>
        <p:spPr>
          <a:xfrm>
            <a:off x="344774" y="1402579"/>
            <a:ext cx="15960789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GB" sz="6000" b="1" dirty="0">
                <a:latin typeface="Century Gothic" panose="020B0502020202020204" pitchFamily="34" charset="0"/>
              </a:rPr>
              <a:t>Christmas Favourites: </a:t>
            </a:r>
            <a:r>
              <a:rPr lang="en-GB" sz="6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Shared Example</a:t>
            </a:r>
          </a:p>
          <a:p>
            <a:pPr algn="ctr">
              <a:spcAft>
                <a:spcPts val="3600"/>
              </a:spcAft>
            </a:pPr>
            <a:r>
              <a:rPr lang="en-GB" sz="5400" i="1" dirty="0">
                <a:latin typeface="Century Gothic" panose="020B0502020202020204" pitchFamily="34" charset="0"/>
              </a:rPr>
              <a:t>Finding combinations</a:t>
            </a:r>
            <a:endParaRPr lang="en-GB" sz="5400" i="1" dirty="0"/>
          </a:p>
        </p:txBody>
      </p:sp>
    </p:spTree>
    <p:extLst>
      <p:ext uri="{BB962C8B-B14F-4D97-AF65-F5344CB8AC3E}">
        <p14:creationId xmlns:p14="http://schemas.microsoft.com/office/powerpoint/2010/main" val="723736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15779" y="8769992"/>
            <a:ext cx="2489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I SEE MATHS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532750"/>
            <a:ext cx="16640175" cy="180000"/>
          </a:xfrm>
          <a:prstGeom prst="rect">
            <a:avLst/>
          </a:prstGeom>
          <a:solidFill>
            <a:srgbClr val="D70F0F"/>
          </a:solidFill>
          <a:ln>
            <a:solidFill>
              <a:srgbClr val="D7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537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7693DC-3AA9-41E8-939A-F6902D7899A4}"/>
              </a:ext>
            </a:extLst>
          </p:cNvPr>
          <p:cNvSpPr/>
          <p:nvPr/>
        </p:nvSpPr>
        <p:spPr>
          <a:xfrm>
            <a:off x="0" y="295878"/>
            <a:ext cx="16640175" cy="180000"/>
          </a:xfrm>
          <a:prstGeom prst="rect">
            <a:avLst/>
          </a:prstGeom>
          <a:solidFill>
            <a:srgbClr val="D70F0F"/>
          </a:solidFill>
          <a:ln>
            <a:solidFill>
              <a:srgbClr val="D7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537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405024-6611-4FE9-8510-CCCC7CFF95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5568706" y="44154"/>
            <a:ext cx="711798" cy="72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5CB393-B394-497E-BDF5-575AA63D3A40}"/>
              </a:ext>
            </a:extLst>
          </p:cNvPr>
          <p:cNvSpPr txBox="1"/>
          <p:nvPr/>
        </p:nvSpPr>
        <p:spPr>
          <a:xfrm>
            <a:off x="209706" y="8769992"/>
            <a:ext cx="4876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CHRISTMAS FAVOURITES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0C407F7-4257-43E5-9C59-BCE7C31F85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33" t="14823" r="53417" b="37751"/>
          <a:stretch/>
        </p:blipFill>
        <p:spPr>
          <a:xfrm>
            <a:off x="10666017" y="4248272"/>
            <a:ext cx="2816609" cy="219276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EA0DE5A-4845-4605-ACD5-3137A46CF8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854" t="13873" r="30727" b="37303"/>
          <a:stretch/>
        </p:blipFill>
        <p:spPr>
          <a:xfrm>
            <a:off x="6792086" y="5988517"/>
            <a:ext cx="2816609" cy="238486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8B2584A-54D4-4AF0-A4FC-4C61229612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4200" t="34479" r="2693" b="15835"/>
          <a:stretch/>
        </p:blipFill>
        <p:spPr>
          <a:xfrm>
            <a:off x="6792086" y="2523959"/>
            <a:ext cx="2673785" cy="225605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7CBE798-C8E1-47E4-B975-3037B5358D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010" t="34002" r="56809" b="17171"/>
          <a:stretch/>
        </p:blipFill>
        <p:spPr>
          <a:xfrm>
            <a:off x="2671405" y="4209456"/>
            <a:ext cx="3063359" cy="23903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FC7FA5-DA57-4535-6D85-8E0FF3DD503F}"/>
              </a:ext>
            </a:extLst>
          </p:cNvPr>
          <p:cNvSpPr txBox="1"/>
          <p:nvPr/>
        </p:nvSpPr>
        <p:spPr>
          <a:xfrm>
            <a:off x="465992" y="764154"/>
            <a:ext cx="13542490" cy="1561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GB" sz="4400" b="1" dirty="0">
                <a:latin typeface="Century Gothic" panose="020B0502020202020204" pitchFamily="34" charset="0"/>
              </a:rPr>
              <a:t>In what order can these Christmas jobs be done?</a:t>
            </a:r>
          </a:p>
          <a:p>
            <a:r>
              <a:rPr lang="en-GB" sz="4400" b="1" dirty="0">
                <a:latin typeface="Century Gothic" panose="020B0502020202020204" pitchFamily="34" charset="0"/>
              </a:rPr>
              <a:t>How many orders are there?</a:t>
            </a:r>
          </a:p>
        </p:txBody>
      </p:sp>
    </p:spTree>
    <p:extLst>
      <p:ext uri="{BB962C8B-B14F-4D97-AF65-F5344CB8AC3E}">
        <p14:creationId xmlns:p14="http://schemas.microsoft.com/office/powerpoint/2010/main" val="3634096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15779" y="8769992"/>
            <a:ext cx="2489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I SEE MATHS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532750"/>
            <a:ext cx="16640175" cy="180000"/>
          </a:xfrm>
          <a:prstGeom prst="rect">
            <a:avLst/>
          </a:prstGeom>
          <a:solidFill>
            <a:srgbClr val="D70F0F"/>
          </a:solidFill>
          <a:ln>
            <a:solidFill>
              <a:srgbClr val="D7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537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7693DC-3AA9-41E8-939A-F6902D7899A4}"/>
              </a:ext>
            </a:extLst>
          </p:cNvPr>
          <p:cNvSpPr/>
          <p:nvPr/>
        </p:nvSpPr>
        <p:spPr>
          <a:xfrm>
            <a:off x="0" y="295878"/>
            <a:ext cx="16640175" cy="180000"/>
          </a:xfrm>
          <a:prstGeom prst="rect">
            <a:avLst/>
          </a:prstGeom>
          <a:solidFill>
            <a:srgbClr val="D70F0F"/>
          </a:solidFill>
          <a:ln>
            <a:solidFill>
              <a:srgbClr val="D7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537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405024-6611-4FE9-8510-CCCC7CFF95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5568706" y="44154"/>
            <a:ext cx="711798" cy="72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5CB393-B394-497E-BDF5-575AA63D3A40}"/>
              </a:ext>
            </a:extLst>
          </p:cNvPr>
          <p:cNvSpPr txBox="1"/>
          <p:nvPr/>
        </p:nvSpPr>
        <p:spPr>
          <a:xfrm>
            <a:off x="209706" y="8769992"/>
            <a:ext cx="4876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CHRISTMAS FAVOURITES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162B1B-D859-45B6-951D-7E659C09FCBA}"/>
              </a:ext>
            </a:extLst>
          </p:cNvPr>
          <p:cNvSpPr txBox="1"/>
          <p:nvPr/>
        </p:nvSpPr>
        <p:spPr>
          <a:xfrm>
            <a:off x="1913210" y="7642673"/>
            <a:ext cx="9188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Century Gothic" panose="020B0502020202020204" pitchFamily="34" charset="0"/>
              </a:rPr>
              <a:t>1st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4DA0337-A24E-4073-8661-B5767E57D226}"/>
              </a:ext>
            </a:extLst>
          </p:cNvPr>
          <p:cNvSpPr txBox="1"/>
          <p:nvPr/>
        </p:nvSpPr>
        <p:spPr>
          <a:xfrm>
            <a:off x="5751071" y="7642673"/>
            <a:ext cx="12105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Century Gothic" panose="020B0502020202020204" pitchFamily="34" charset="0"/>
              </a:rPr>
              <a:t>2nd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27285CC-C063-4315-929E-9CA4B93A1EDC}"/>
              </a:ext>
            </a:extLst>
          </p:cNvPr>
          <p:cNvSpPr txBox="1"/>
          <p:nvPr/>
        </p:nvSpPr>
        <p:spPr>
          <a:xfrm>
            <a:off x="9715451" y="7642673"/>
            <a:ext cx="10534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Century Gothic" panose="020B0502020202020204" pitchFamily="34" charset="0"/>
              </a:rPr>
              <a:t>3rd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C51A426-B3D4-4461-9A99-C7B1A88DA70E}"/>
              </a:ext>
            </a:extLst>
          </p:cNvPr>
          <p:cNvSpPr txBox="1"/>
          <p:nvPr/>
        </p:nvSpPr>
        <p:spPr>
          <a:xfrm>
            <a:off x="13787772" y="7642673"/>
            <a:ext cx="10086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Century Gothic" panose="020B0502020202020204" pitchFamily="34" charset="0"/>
              </a:rPr>
              <a:t>4th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0C407F7-4257-43E5-9C59-BCE7C31F85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33" t="14823" r="53417" b="37751"/>
          <a:stretch/>
        </p:blipFill>
        <p:spPr>
          <a:xfrm>
            <a:off x="4858859" y="5325183"/>
            <a:ext cx="2995011" cy="233165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EA0DE5A-4845-4605-ACD5-3137A46CF8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854" t="13873" r="30727" b="37303"/>
          <a:stretch/>
        </p:blipFill>
        <p:spPr>
          <a:xfrm>
            <a:off x="8865315" y="5270550"/>
            <a:ext cx="2753766" cy="233165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8B2584A-54D4-4AF0-A4FC-4C61229612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4200" t="34479" r="2693" b="15835"/>
          <a:stretch/>
        </p:blipFill>
        <p:spPr>
          <a:xfrm>
            <a:off x="12886531" y="5295294"/>
            <a:ext cx="2811090" cy="237191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7CBE798-C8E1-47E4-B975-3037B5358D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010" t="34002" r="56809" b="17171"/>
          <a:stretch/>
        </p:blipFill>
        <p:spPr>
          <a:xfrm>
            <a:off x="971637" y="5305685"/>
            <a:ext cx="2995011" cy="2336988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FF16DFA7-8820-4F6B-88AA-9666C8FA9B38}"/>
              </a:ext>
            </a:extLst>
          </p:cNvPr>
          <p:cNvSpPr txBox="1"/>
          <p:nvPr/>
        </p:nvSpPr>
        <p:spPr>
          <a:xfrm>
            <a:off x="465992" y="2621442"/>
            <a:ext cx="118320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i="1" dirty="0">
                <a:latin typeface="Century Gothic" panose="020B0502020202020204" pitchFamily="34" charset="0"/>
              </a:rPr>
              <a:t>Example answer: </a:t>
            </a:r>
            <a:r>
              <a:rPr lang="en-GB" sz="4000" i="1" dirty="0">
                <a:latin typeface="Century Gothic" panose="020B0502020202020204" pitchFamily="34" charset="0"/>
              </a:rPr>
              <a:t>tree   cards  carols   shopping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54EC1B-7A21-3A93-CF6F-6E85DFBD6DD9}"/>
              </a:ext>
            </a:extLst>
          </p:cNvPr>
          <p:cNvSpPr txBox="1"/>
          <p:nvPr/>
        </p:nvSpPr>
        <p:spPr>
          <a:xfrm>
            <a:off x="465992" y="764154"/>
            <a:ext cx="1354249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GB" sz="4400" b="1" dirty="0">
                <a:latin typeface="Century Gothic" panose="020B0502020202020204" pitchFamily="34" charset="0"/>
              </a:rPr>
              <a:t>In what order can these Christmas jobs be done?</a:t>
            </a:r>
          </a:p>
          <a:p>
            <a:r>
              <a:rPr lang="en-GB" sz="4400" b="1" dirty="0">
                <a:latin typeface="Century Gothic" panose="020B0502020202020204" pitchFamily="34" charset="0"/>
              </a:rPr>
              <a:t>How many orders are there?</a:t>
            </a:r>
          </a:p>
        </p:txBody>
      </p:sp>
    </p:spTree>
    <p:extLst>
      <p:ext uri="{BB962C8B-B14F-4D97-AF65-F5344CB8AC3E}">
        <p14:creationId xmlns:p14="http://schemas.microsoft.com/office/powerpoint/2010/main" val="168273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78801-FF70-EF21-F0E1-051FCFD55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8D005E-21FE-3731-1EDA-90FDA79905E7}"/>
              </a:ext>
            </a:extLst>
          </p:cNvPr>
          <p:cNvSpPr txBox="1"/>
          <p:nvPr/>
        </p:nvSpPr>
        <p:spPr>
          <a:xfrm>
            <a:off x="13815779" y="8769992"/>
            <a:ext cx="2489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I SEE MATHS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BA1305-D1D0-B9F6-B7DF-324D04127BC3}"/>
              </a:ext>
            </a:extLst>
          </p:cNvPr>
          <p:cNvSpPr/>
          <p:nvPr/>
        </p:nvSpPr>
        <p:spPr>
          <a:xfrm>
            <a:off x="0" y="8532750"/>
            <a:ext cx="16640175" cy="180000"/>
          </a:xfrm>
          <a:prstGeom prst="rect">
            <a:avLst/>
          </a:prstGeom>
          <a:solidFill>
            <a:srgbClr val="D70F0F"/>
          </a:solidFill>
          <a:ln>
            <a:solidFill>
              <a:srgbClr val="D7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537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3681401-FB48-182D-BCCB-F553D25EDA9B}"/>
              </a:ext>
            </a:extLst>
          </p:cNvPr>
          <p:cNvSpPr/>
          <p:nvPr/>
        </p:nvSpPr>
        <p:spPr>
          <a:xfrm>
            <a:off x="0" y="295878"/>
            <a:ext cx="16640175" cy="180000"/>
          </a:xfrm>
          <a:prstGeom prst="rect">
            <a:avLst/>
          </a:prstGeom>
          <a:solidFill>
            <a:srgbClr val="D70F0F"/>
          </a:solidFill>
          <a:ln>
            <a:solidFill>
              <a:srgbClr val="D7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537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1540893-DBC0-936E-2E9F-A78592A815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5568706" y="44154"/>
            <a:ext cx="711798" cy="72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96997E-090D-2DC6-E2D2-0D8B4A24FAEB}"/>
              </a:ext>
            </a:extLst>
          </p:cNvPr>
          <p:cNvSpPr txBox="1"/>
          <p:nvPr/>
        </p:nvSpPr>
        <p:spPr>
          <a:xfrm>
            <a:off x="209706" y="8769992"/>
            <a:ext cx="4876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CHRISTMAS FAVOURITES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D3B4BAA-B6D5-5C76-4FAC-0B3B2D4894CD}"/>
              </a:ext>
            </a:extLst>
          </p:cNvPr>
          <p:cNvSpPr txBox="1"/>
          <p:nvPr/>
        </p:nvSpPr>
        <p:spPr>
          <a:xfrm>
            <a:off x="1913210" y="7642673"/>
            <a:ext cx="9188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Century Gothic" panose="020B0502020202020204" pitchFamily="34" charset="0"/>
              </a:rPr>
              <a:t>1st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DDA8385-8371-4183-620E-CB0039F439F2}"/>
              </a:ext>
            </a:extLst>
          </p:cNvPr>
          <p:cNvSpPr txBox="1"/>
          <p:nvPr/>
        </p:nvSpPr>
        <p:spPr>
          <a:xfrm>
            <a:off x="5751071" y="7642673"/>
            <a:ext cx="12105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Century Gothic" panose="020B0502020202020204" pitchFamily="34" charset="0"/>
              </a:rPr>
              <a:t>2nd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B114B2F-488B-A75B-9132-C9A1466F5A37}"/>
              </a:ext>
            </a:extLst>
          </p:cNvPr>
          <p:cNvSpPr txBox="1"/>
          <p:nvPr/>
        </p:nvSpPr>
        <p:spPr>
          <a:xfrm>
            <a:off x="9715451" y="7642673"/>
            <a:ext cx="10534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Century Gothic" panose="020B0502020202020204" pitchFamily="34" charset="0"/>
              </a:rPr>
              <a:t>3rd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42B6248-D4AA-643F-D353-4F53F4774AA6}"/>
              </a:ext>
            </a:extLst>
          </p:cNvPr>
          <p:cNvSpPr txBox="1"/>
          <p:nvPr/>
        </p:nvSpPr>
        <p:spPr>
          <a:xfrm>
            <a:off x="13787772" y="7642673"/>
            <a:ext cx="10086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Century Gothic" panose="020B0502020202020204" pitchFamily="34" charset="0"/>
              </a:rPr>
              <a:t>4th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689372B-7406-6732-90C6-418CE8020D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33" t="14823" r="53417" b="37751"/>
          <a:stretch/>
        </p:blipFill>
        <p:spPr>
          <a:xfrm>
            <a:off x="4858859" y="5325183"/>
            <a:ext cx="2995011" cy="233165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B7D124C-ECD2-DBBA-B068-4D778A52E9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854" t="13873" r="30727" b="37303"/>
          <a:stretch/>
        </p:blipFill>
        <p:spPr>
          <a:xfrm>
            <a:off x="8865315" y="5270550"/>
            <a:ext cx="2753766" cy="233165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633CF64-D303-56B0-A3CD-0895AA671A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4200" t="34479" r="2693" b="15835"/>
          <a:stretch/>
        </p:blipFill>
        <p:spPr>
          <a:xfrm>
            <a:off x="12886531" y="5295294"/>
            <a:ext cx="2811090" cy="237191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DE81C21-B4F2-3C3D-F3AC-6331B6F00C2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010" t="34002" r="56809" b="17171"/>
          <a:stretch/>
        </p:blipFill>
        <p:spPr>
          <a:xfrm>
            <a:off x="971637" y="5305685"/>
            <a:ext cx="2995011" cy="2336988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147B6C41-61E4-D0E4-3B09-725FA6D79CD7}"/>
              </a:ext>
            </a:extLst>
          </p:cNvPr>
          <p:cNvSpPr txBox="1"/>
          <p:nvPr/>
        </p:nvSpPr>
        <p:spPr>
          <a:xfrm>
            <a:off x="465992" y="2621442"/>
            <a:ext cx="118320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i="1" dirty="0">
                <a:latin typeface="Century Gothic" panose="020B0502020202020204" pitchFamily="34" charset="0"/>
              </a:rPr>
              <a:t>Example answer: </a:t>
            </a:r>
            <a:r>
              <a:rPr lang="en-GB" sz="4000" i="1" dirty="0">
                <a:latin typeface="Century Gothic" panose="020B0502020202020204" pitchFamily="34" charset="0"/>
              </a:rPr>
              <a:t>tree   cards  carols   shopping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3938F8-48AA-7CE7-0D9E-F9B780B71866}"/>
              </a:ext>
            </a:extLst>
          </p:cNvPr>
          <p:cNvSpPr txBox="1"/>
          <p:nvPr/>
        </p:nvSpPr>
        <p:spPr>
          <a:xfrm>
            <a:off x="465992" y="764154"/>
            <a:ext cx="1354249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GB" sz="4400" b="1" dirty="0">
                <a:latin typeface="Century Gothic" panose="020B0502020202020204" pitchFamily="34" charset="0"/>
              </a:rPr>
              <a:t>In what order can these Christmas jobs be done?</a:t>
            </a:r>
          </a:p>
          <a:p>
            <a:r>
              <a:rPr lang="en-GB" sz="4400" b="1" dirty="0">
                <a:latin typeface="Century Gothic" panose="020B0502020202020204" pitchFamily="34" charset="0"/>
              </a:rPr>
              <a:t>How many orders are there?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D1B65D-55C7-44A9-ECCD-D56E899C39B4}"/>
              </a:ext>
            </a:extLst>
          </p:cNvPr>
          <p:cNvSpPr txBox="1"/>
          <p:nvPr/>
        </p:nvSpPr>
        <p:spPr>
          <a:xfrm>
            <a:off x="465992" y="3812495"/>
            <a:ext cx="158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3600" b="1" dirty="0">
                <a:latin typeface="Century Gothic" panose="020B0502020202020204" pitchFamily="34" charset="0"/>
              </a:rPr>
              <a:t>Estimate the total number of orders </a:t>
            </a:r>
            <a:r>
              <a:rPr lang="en-GB" sz="3600" dirty="0">
                <a:latin typeface="Century Gothic" panose="020B0502020202020204" pitchFamily="34" charset="0"/>
              </a:rPr>
              <a:t>10 orders     20 orders     30 orders</a:t>
            </a:r>
          </a:p>
        </p:txBody>
      </p:sp>
    </p:spTree>
    <p:extLst>
      <p:ext uri="{BB962C8B-B14F-4D97-AF65-F5344CB8AC3E}">
        <p14:creationId xmlns:p14="http://schemas.microsoft.com/office/powerpoint/2010/main" val="3229858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F3FC9-7053-B8AB-A4ED-999D9D680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3532BE-15A3-A28E-6D73-1E3A39FE46D4}"/>
              </a:ext>
            </a:extLst>
          </p:cNvPr>
          <p:cNvSpPr txBox="1"/>
          <p:nvPr/>
        </p:nvSpPr>
        <p:spPr>
          <a:xfrm>
            <a:off x="13815779" y="8769992"/>
            <a:ext cx="2489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I SEE MATHS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E00155-A628-EDA7-F4A6-D5C581C9C89F}"/>
              </a:ext>
            </a:extLst>
          </p:cNvPr>
          <p:cNvSpPr/>
          <p:nvPr/>
        </p:nvSpPr>
        <p:spPr>
          <a:xfrm>
            <a:off x="0" y="8532750"/>
            <a:ext cx="16640175" cy="180000"/>
          </a:xfrm>
          <a:prstGeom prst="rect">
            <a:avLst/>
          </a:prstGeom>
          <a:solidFill>
            <a:srgbClr val="D70F0F"/>
          </a:solidFill>
          <a:ln>
            <a:solidFill>
              <a:srgbClr val="D7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537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15F92F-7594-0553-F310-9EEDF8770B27}"/>
              </a:ext>
            </a:extLst>
          </p:cNvPr>
          <p:cNvSpPr/>
          <p:nvPr/>
        </p:nvSpPr>
        <p:spPr>
          <a:xfrm>
            <a:off x="0" y="295878"/>
            <a:ext cx="16640175" cy="180000"/>
          </a:xfrm>
          <a:prstGeom prst="rect">
            <a:avLst/>
          </a:prstGeom>
          <a:solidFill>
            <a:srgbClr val="D70F0F"/>
          </a:solidFill>
          <a:ln>
            <a:solidFill>
              <a:srgbClr val="D7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537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4637CDC-C86B-14B6-8E94-16EFC6C075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5568706" y="44154"/>
            <a:ext cx="711798" cy="72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C96C06-F2B9-B5D6-AA70-536CD89288AC}"/>
              </a:ext>
            </a:extLst>
          </p:cNvPr>
          <p:cNvSpPr txBox="1"/>
          <p:nvPr/>
        </p:nvSpPr>
        <p:spPr>
          <a:xfrm>
            <a:off x="209706" y="8769992"/>
            <a:ext cx="4876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CHRISTMAS FAVOURITES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0D28B48-EE11-B98E-1CB0-DBB984FD473C}"/>
              </a:ext>
            </a:extLst>
          </p:cNvPr>
          <p:cNvSpPr txBox="1"/>
          <p:nvPr/>
        </p:nvSpPr>
        <p:spPr>
          <a:xfrm>
            <a:off x="465992" y="764154"/>
            <a:ext cx="10192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latin typeface="Century Gothic" panose="020B0502020202020204" pitchFamily="34" charset="0"/>
              </a:rPr>
              <a:t>Different answers, random order: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5F9B44-609A-46A9-E3D0-C91C9BF8407F}"/>
              </a:ext>
            </a:extLst>
          </p:cNvPr>
          <p:cNvSpPr txBox="1"/>
          <p:nvPr/>
        </p:nvSpPr>
        <p:spPr>
          <a:xfrm>
            <a:off x="1913210" y="7642673"/>
            <a:ext cx="9188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Century Gothic" panose="020B0502020202020204" pitchFamily="34" charset="0"/>
              </a:rPr>
              <a:t>1st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B279E5-7071-82C3-E0B7-3EF621EAA4C2}"/>
              </a:ext>
            </a:extLst>
          </p:cNvPr>
          <p:cNvSpPr txBox="1"/>
          <p:nvPr/>
        </p:nvSpPr>
        <p:spPr>
          <a:xfrm>
            <a:off x="5751071" y="7642673"/>
            <a:ext cx="12105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Century Gothic" panose="020B0502020202020204" pitchFamily="34" charset="0"/>
              </a:rPr>
              <a:t>2nd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1449422-FC78-B2C5-B8A3-892283A54A3C}"/>
              </a:ext>
            </a:extLst>
          </p:cNvPr>
          <p:cNvSpPr txBox="1"/>
          <p:nvPr/>
        </p:nvSpPr>
        <p:spPr>
          <a:xfrm>
            <a:off x="9715451" y="7642673"/>
            <a:ext cx="10534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Century Gothic" panose="020B0502020202020204" pitchFamily="34" charset="0"/>
              </a:rPr>
              <a:t>3rd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3AD44F4-A136-CC1D-0FD1-1AD39FEE5702}"/>
              </a:ext>
            </a:extLst>
          </p:cNvPr>
          <p:cNvSpPr txBox="1"/>
          <p:nvPr/>
        </p:nvSpPr>
        <p:spPr>
          <a:xfrm>
            <a:off x="13787772" y="7642673"/>
            <a:ext cx="10086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Century Gothic" panose="020B0502020202020204" pitchFamily="34" charset="0"/>
              </a:rPr>
              <a:t>4th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0849C23-A2D5-185C-8A9B-C9256EAA51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33" t="14823" r="53417" b="37751"/>
          <a:stretch/>
        </p:blipFill>
        <p:spPr>
          <a:xfrm>
            <a:off x="4858859" y="5325183"/>
            <a:ext cx="2995011" cy="233165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2B68C91-F5A4-71E6-DE4F-4A5295CD0C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854" t="13873" r="30727" b="37303"/>
          <a:stretch/>
        </p:blipFill>
        <p:spPr>
          <a:xfrm>
            <a:off x="8865315" y="5270550"/>
            <a:ext cx="2753766" cy="233165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92569F0-7F0B-E460-EC54-8132541F563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4200" t="34479" r="2693" b="15835"/>
          <a:stretch/>
        </p:blipFill>
        <p:spPr>
          <a:xfrm>
            <a:off x="12886531" y="5295294"/>
            <a:ext cx="2811090" cy="237191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D74087E-5335-1CEA-439D-AD84F1E4518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010" t="34002" r="56809" b="17171"/>
          <a:stretch/>
        </p:blipFill>
        <p:spPr>
          <a:xfrm>
            <a:off x="971637" y="5305685"/>
            <a:ext cx="2995011" cy="23369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DC7CFE-546F-543F-35FF-1A7156602FAC}"/>
              </a:ext>
            </a:extLst>
          </p:cNvPr>
          <p:cNvSpPr txBox="1"/>
          <p:nvPr/>
        </p:nvSpPr>
        <p:spPr>
          <a:xfrm>
            <a:off x="465992" y="1743559"/>
            <a:ext cx="74879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tree   cards  carols   shopping</a:t>
            </a:r>
          </a:p>
        </p:txBody>
      </p:sp>
    </p:spTree>
    <p:extLst>
      <p:ext uri="{BB962C8B-B14F-4D97-AF65-F5344CB8AC3E}">
        <p14:creationId xmlns:p14="http://schemas.microsoft.com/office/powerpoint/2010/main" val="1696983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15779" y="8769992"/>
            <a:ext cx="2489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I SEE MATHS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532750"/>
            <a:ext cx="16640175" cy="180000"/>
          </a:xfrm>
          <a:prstGeom prst="rect">
            <a:avLst/>
          </a:prstGeom>
          <a:solidFill>
            <a:srgbClr val="D70F0F"/>
          </a:solidFill>
          <a:ln>
            <a:solidFill>
              <a:srgbClr val="D7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537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7693DC-3AA9-41E8-939A-F6902D7899A4}"/>
              </a:ext>
            </a:extLst>
          </p:cNvPr>
          <p:cNvSpPr/>
          <p:nvPr/>
        </p:nvSpPr>
        <p:spPr>
          <a:xfrm>
            <a:off x="0" y="295878"/>
            <a:ext cx="16640175" cy="180000"/>
          </a:xfrm>
          <a:prstGeom prst="rect">
            <a:avLst/>
          </a:prstGeom>
          <a:solidFill>
            <a:srgbClr val="D70F0F"/>
          </a:solidFill>
          <a:ln>
            <a:solidFill>
              <a:srgbClr val="D7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537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405024-6611-4FE9-8510-CCCC7CFF95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5568706" y="44154"/>
            <a:ext cx="711798" cy="72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5CB393-B394-497E-BDF5-575AA63D3A40}"/>
              </a:ext>
            </a:extLst>
          </p:cNvPr>
          <p:cNvSpPr txBox="1"/>
          <p:nvPr/>
        </p:nvSpPr>
        <p:spPr>
          <a:xfrm>
            <a:off x="209706" y="8769992"/>
            <a:ext cx="4876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CHRISTMAS FAVOURITES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162B1B-D859-45B6-951D-7E659C09FCBA}"/>
              </a:ext>
            </a:extLst>
          </p:cNvPr>
          <p:cNvSpPr txBox="1"/>
          <p:nvPr/>
        </p:nvSpPr>
        <p:spPr>
          <a:xfrm>
            <a:off x="1913210" y="7642673"/>
            <a:ext cx="9188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Century Gothic" panose="020B0502020202020204" pitchFamily="34" charset="0"/>
              </a:rPr>
              <a:t>1st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4DA0337-A24E-4073-8661-B5767E57D226}"/>
              </a:ext>
            </a:extLst>
          </p:cNvPr>
          <p:cNvSpPr txBox="1"/>
          <p:nvPr/>
        </p:nvSpPr>
        <p:spPr>
          <a:xfrm>
            <a:off x="5751071" y="7642673"/>
            <a:ext cx="12105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Century Gothic" panose="020B0502020202020204" pitchFamily="34" charset="0"/>
              </a:rPr>
              <a:t>2nd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27285CC-C063-4315-929E-9CA4B93A1EDC}"/>
              </a:ext>
            </a:extLst>
          </p:cNvPr>
          <p:cNvSpPr txBox="1"/>
          <p:nvPr/>
        </p:nvSpPr>
        <p:spPr>
          <a:xfrm>
            <a:off x="9715451" y="7642673"/>
            <a:ext cx="10534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Century Gothic" panose="020B0502020202020204" pitchFamily="34" charset="0"/>
              </a:rPr>
              <a:t>3rd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C51A426-B3D4-4461-9A99-C7B1A88DA70E}"/>
              </a:ext>
            </a:extLst>
          </p:cNvPr>
          <p:cNvSpPr txBox="1"/>
          <p:nvPr/>
        </p:nvSpPr>
        <p:spPr>
          <a:xfrm>
            <a:off x="13787772" y="7642673"/>
            <a:ext cx="10086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Century Gothic" panose="020B0502020202020204" pitchFamily="34" charset="0"/>
              </a:rPr>
              <a:t>4th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0C407F7-4257-43E5-9C59-BCE7C31F85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33" t="14823" r="53417" b="37751"/>
          <a:stretch/>
        </p:blipFill>
        <p:spPr>
          <a:xfrm>
            <a:off x="942554" y="5322665"/>
            <a:ext cx="2995011" cy="233165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EA0DE5A-4845-4605-ACD5-3137A46CF8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854" t="13873" r="30727" b="37303"/>
          <a:stretch/>
        </p:blipFill>
        <p:spPr>
          <a:xfrm>
            <a:off x="5045898" y="5282397"/>
            <a:ext cx="2753766" cy="233165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8B2584A-54D4-4AF0-A4FC-4C61229612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4200" t="34479" r="2693" b="15835"/>
          <a:stretch/>
        </p:blipFill>
        <p:spPr>
          <a:xfrm>
            <a:off x="12886531" y="5290193"/>
            <a:ext cx="2811090" cy="237191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7CBE798-C8E1-47E4-B975-3037B5358D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010" t="34002" r="56809" b="17171"/>
          <a:stretch/>
        </p:blipFill>
        <p:spPr>
          <a:xfrm>
            <a:off x="8822760" y="5307654"/>
            <a:ext cx="2995011" cy="2336988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FF16DFA7-8820-4F6B-88AA-9666C8FA9B38}"/>
              </a:ext>
            </a:extLst>
          </p:cNvPr>
          <p:cNvSpPr txBox="1"/>
          <p:nvPr/>
        </p:nvSpPr>
        <p:spPr>
          <a:xfrm>
            <a:off x="465992" y="1743559"/>
            <a:ext cx="74879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tree   cards  carols   shopping</a:t>
            </a:r>
          </a:p>
          <a:p>
            <a:pPr>
              <a:spcAft>
                <a:spcPts val="12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cards  carols   tree   shopping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0FDD29-7742-151A-814D-54B2158F2056}"/>
              </a:ext>
            </a:extLst>
          </p:cNvPr>
          <p:cNvSpPr txBox="1"/>
          <p:nvPr/>
        </p:nvSpPr>
        <p:spPr>
          <a:xfrm>
            <a:off x="465992" y="764154"/>
            <a:ext cx="10192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latin typeface="Century Gothic" panose="020B0502020202020204" pitchFamily="34" charset="0"/>
              </a:rPr>
              <a:t>Different answers, random order:</a:t>
            </a:r>
          </a:p>
        </p:txBody>
      </p:sp>
    </p:spTree>
    <p:extLst>
      <p:ext uri="{BB962C8B-B14F-4D97-AF65-F5344CB8AC3E}">
        <p14:creationId xmlns:p14="http://schemas.microsoft.com/office/powerpoint/2010/main" val="2282109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15779" y="8769992"/>
            <a:ext cx="2489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I SEE MATHS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532750"/>
            <a:ext cx="16640175" cy="180000"/>
          </a:xfrm>
          <a:prstGeom prst="rect">
            <a:avLst/>
          </a:prstGeom>
          <a:solidFill>
            <a:srgbClr val="D70F0F"/>
          </a:solidFill>
          <a:ln>
            <a:solidFill>
              <a:srgbClr val="D7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537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7693DC-3AA9-41E8-939A-F6902D7899A4}"/>
              </a:ext>
            </a:extLst>
          </p:cNvPr>
          <p:cNvSpPr/>
          <p:nvPr/>
        </p:nvSpPr>
        <p:spPr>
          <a:xfrm>
            <a:off x="0" y="295878"/>
            <a:ext cx="16640175" cy="180000"/>
          </a:xfrm>
          <a:prstGeom prst="rect">
            <a:avLst/>
          </a:prstGeom>
          <a:solidFill>
            <a:srgbClr val="D70F0F"/>
          </a:solidFill>
          <a:ln>
            <a:solidFill>
              <a:srgbClr val="D7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537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405024-6611-4FE9-8510-CCCC7CFF95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5568706" y="44154"/>
            <a:ext cx="711798" cy="72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5CB393-B394-497E-BDF5-575AA63D3A40}"/>
              </a:ext>
            </a:extLst>
          </p:cNvPr>
          <p:cNvSpPr txBox="1"/>
          <p:nvPr/>
        </p:nvSpPr>
        <p:spPr>
          <a:xfrm>
            <a:off x="209706" y="8769992"/>
            <a:ext cx="4876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CHRISTMAS FAVOURITES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162B1B-D859-45B6-951D-7E659C09FCBA}"/>
              </a:ext>
            </a:extLst>
          </p:cNvPr>
          <p:cNvSpPr txBox="1"/>
          <p:nvPr/>
        </p:nvSpPr>
        <p:spPr>
          <a:xfrm>
            <a:off x="1913210" y="7642673"/>
            <a:ext cx="9188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Century Gothic" panose="020B0502020202020204" pitchFamily="34" charset="0"/>
              </a:rPr>
              <a:t>1st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4DA0337-A24E-4073-8661-B5767E57D226}"/>
              </a:ext>
            </a:extLst>
          </p:cNvPr>
          <p:cNvSpPr txBox="1"/>
          <p:nvPr/>
        </p:nvSpPr>
        <p:spPr>
          <a:xfrm>
            <a:off x="5751071" y="7642673"/>
            <a:ext cx="12105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Century Gothic" panose="020B0502020202020204" pitchFamily="34" charset="0"/>
              </a:rPr>
              <a:t>2nd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27285CC-C063-4315-929E-9CA4B93A1EDC}"/>
              </a:ext>
            </a:extLst>
          </p:cNvPr>
          <p:cNvSpPr txBox="1"/>
          <p:nvPr/>
        </p:nvSpPr>
        <p:spPr>
          <a:xfrm>
            <a:off x="9715451" y="7642673"/>
            <a:ext cx="10534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Century Gothic" panose="020B0502020202020204" pitchFamily="34" charset="0"/>
              </a:rPr>
              <a:t>3rd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C51A426-B3D4-4461-9A99-C7B1A88DA70E}"/>
              </a:ext>
            </a:extLst>
          </p:cNvPr>
          <p:cNvSpPr txBox="1"/>
          <p:nvPr/>
        </p:nvSpPr>
        <p:spPr>
          <a:xfrm>
            <a:off x="13787772" y="7642673"/>
            <a:ext cx="10086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Century Gothic" panose="020B0502020202020204" pitchFamily="34" charset="0"/>
              </a:rPr>
              <a:t>4th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0C407F7-4257-43E5-9C59-BCE7C31F85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33" t="14823" r="53417" b="37751"/>
          <a:stretch/>
        </p:blipFill>
        <p:spPr>
          <a:xfrm>
            <a:off x="4882307" y="5369573"/>
            <a:ext cx="2995011" cy="233165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EA0DE5A-4845-4605-ACD5-3137A46CF8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854" t="13873" r="30727" b="37303"/>
          <a:stretch/>
        </p:blipFill>
        <p:spPr>
          <a:xfrm>
            <a:off x="12938650" y="5306576"/>
            <a:ext cx="2753766" cy="233165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8B2584A-54D4-4AF0-A4FC-4C61229612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4200" t="34479" r="2693" b="15835"/>
          <a:stretch/>
        </p:blipFill>
        <p:spPr>
          <a:xfrm>
            <a:off x="1022888" y="5369573"/>
            <a:ext cx="2811090" cy="237191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7CBE798-C8E1-47E4-B975-3037B5358D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010" t="34002" r="56809" b="17171"/>
          <a:stretch/>
        </p:blipFill>
        <p:spPr>
          <a:xfrm>
            <a:off x="8775894" y="5307654"/>
            <a:ext cx="2995011" cy="2336988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FF16DFA7-8820-4F6B-88AA-9666C8FA9B38}"/>
              </a:ext>
            </a:extLst>
          </p:cNvPr>
          <p:cNvSpPr txBox="1"/>
          <p:nvPr/>
        </p:nvSpPr>
        <p:spPr>
          <a:xfrm>
            <a:off x="465992" y="1743559"/>
            <a:ext cx="748794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tree   cards  carols   shopping</a:t>
            </a:r>
          </a:p>
          <a:p>
            <a:pPr>
              <a:spcAft>
                <a:spcPts val="12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cards  carols   tree   shopping</a:t>
            </a:r>
          </a:p>
          <a:p>
            <a:pPr>
              <a:spcAft>
                <a:spcPts val="12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shopping  cards   tree   carols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35F4AD-54E0-B96F-3CD9-1966E1C41AD1}"/>
              </a:ext>
            </a:extLst>
          </p:cNvPr>
          <p:cNvSpPr txBox="1"/>
          <p:nvPr/>
        </p:nvSpPr>
        <p:spPr>
          <a:xfrm>
            <a:off x="465992" y="764154"/>
            <a:ext cx="10192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latin typeface="Century Gothic" panose="020B0502020202020204" pitchFamily="34" charset="0"/>
              </a:rPr>
              <a:t>Different answers, random order:</a:t>
            </a:r>
          </a:p>
        </p:txBody>
      </p:sp>
    </p:spTree>
    <p:extLst>
      <p:ext uri="{BB962C8B-B14F-4D97-AF65-F5344CB8AC3E}">
        <p14:creationId xmlns:p14="http://schemas.microsoft.com/office/powerpoint/2010/main" val="1715678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0A373-39D9-1C00-3204-222081DA6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885511-F5F4-13C7-13D0-2E41F0F1E94F}"/>
              </a:ext>
            </a:extLst>
          </p:cNvPr>
          <p:cNvSpPr txBox="1"/>
          <p:nvPr/>
        </p:nvSpPr>
        <p:spPr>
          <a:xfrm>
            <a:off x="13815779" y="8769992"/>
            <a:ext cx="2489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I SEE MATHS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A94D62-8EEC-EB95-097D-ECEB62B8D725}"/>
              </a:ext>
            </a:extLst>
          </p:cNvPr>
          <p:cNvSpPr/>
          <p:nvPr/>
        </p:nvSpPr>
        <p:spPr>
          <a:xfrm>
            <a:off x="0" y="8532750"/>
            <a:ext cx="16640175" cy="180000"/>
          </a:xfrm>
          <a:prstGeom prst="rect">
            <a:avLst/>
          </a:prstGeom>
          <a:solidFill>
            <a:srgbClr val="D70F0F"/>
          </a:solidFill>
          <a:ln>
            <a:solidFill>
              <a:srgbClr val="D7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537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E981C6-6034-35AD-715F-9100B3C7DDCE}"/>
              </a:ext>
            </a:extLst>
          </p:cNvPr>
          <p:cNvSpPr/>
          <p:nvPr/>
        </p:nvSpPr>
        <p:spPr>
          <a:xfrm>
            <a:off x="0" y="295878"/>
            <a:ext cx="16640175" cy="180000"/>
          </a:xfrm>
          <a:prstGeom prst="rect">
            <a:avLst/>
          </a:prstGeom>
          <a:solidFill>
            <a:srgbClr val="D70F0F"/>
          </a:solidFill>
          <a:ln>
            <a:solidFill>
              <a:srgbClr val="D7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537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0A36938-BCB3-41BD-4BF1-A25E08605F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5568706" y="44154"/>
            <a:ext cx="711798" cy="72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9EFF55-8504-9DCA-F817-FDB4E9D6D985}"/>
              </a:ext>
            </a:extLst>
          </p:cNvPr>
          <p:cNvSpPr txBox="1"/>
          <p:nvPr/>
        </p:nvSpPr>
        <p:spPr>
          <a:xfrm>
            <a:off x="209706" y="8769992"/>
            <a:ext cx="4876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CHRISTMAS FAVOURITES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7B9E561-D4CF-F871-77AD-A3E4EE542FBF}"/>
              </a:ext>
            </a:extLst>
          </p:cNvPr>
          <p:cNvSpPr txBox="1"/>
          <p:nvPr/>
        </p:nvSpPr>
        <p:spPr>
          <a:xfrm>
            <a:off x="1913210" y="7642673"/>
            <a:ext cx="9188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Century Gothic" panose="020B0502020202020204" pitchFamily="34" charset="0"/>
              </a:rPr>
              <a:t>1st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BFF774-E230-0FB0-AEE3-8507DDBC98CD}"/>
              </a:ext>
            </a:extLst>
          </p:cNvPr>
          <p:cNvSpPr txBox="1"/>
          <p:nvPr/>
        </p:nvSpPr>
        <p:spPr>
          <a:xfrm>
            <a:off x="5751071" y="7642673"/>
            <a:ext cx="12105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Century Gothic" panose="020B0502020202020204" pitchFamily="34" charset="0"/>
              </a:rPr>
              <a:t>2nd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91193AC-F44A-D157-1011-5F02B142F518}"/>
              </a:ext>
            </a:extLst>
          </p:cNvPr>
          <p:cNvSpPr txBox="1"/>
          <p:nvPr/>
        </p:nvSpPr>
        <p:spPr>
          <a:xfrm>
            <a:off x="9715451" y="7642673"/>
            <a:ext cx="10534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Century Gothic" panose="020B0502020202020204" pitchFamily="34" charset="0"/>
              </a:rPr>
              <a:t>3rd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31DC0F9-6A2E-F618-AB5C-AC7BB2A6E9EF}"/>
              </a:ext>
            </a:extLst>
          </p:cNvPr>
          <p:cNvSpPr txBox="1"/>
          <p:nvPr/>
        </p:nvSpPr>
        <p:spPr>
          <a:xfrm>
            <a:off x="13787772" y="7642673"/>
            <a:ext cx="10086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Century Gothic" panose="020B0502020202020204" pitchFamily="34" charset="0"/>
              </a:rPr>
              <a:t>4th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CD0C3A5-6786-EC61-3877-4481D800C9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33" t="14823" r="53417" b="37751"/>
          <a:stretch/>
        </p:blipFill>
        <p:spPr>
          <a:xfrm>
            <a:off x="4882307" y="5369573"/>
            <a:ext cx="2995011" cy="233165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67757F1-375F-2AB3-4CFA-451C138F0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854" t="13873" r="30727" b="37303"/>
          <a:stretch/>
        </p:blipFill>
        <p:spPr>
          <a:xfrm>
            <a:off x="12938650" y="5306576"/>
            <a:ext cx="2753766" cy="233165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2DBBF18-3587-2339-682C-4902F85599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4200" t="34479" r="2693" b="15835"/>
          <a:stretch/>
        </p:blipFill>
        <p:spPr>
          <a:xfrm>
            <a:off x="1022888" y="5369573"/>
            <a:ext cx="2811090" cy="237191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11E07F3-50F1-4E54-8BC7-E9747B5E7E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010" t="34002" r="56809" b="17171"/>
          <a:stretch/>
        </p:blipFill>
        <p:spPr>
          <a:xfrm>
            <a:off x="8775894" y="5307654"/>
            <a:ext cx="2995011" cy="2336988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08544DED-2411-E23C-B1EE-99EEAF4870D0}"/>
              </a:ext>
            </a:extLst>
          </p:cNvPr>
          <p:cNvSpPr txBox="1"/>
          <p:nvPr/>
        </p:nvSpPr>
        <p:spPr>
          <a:xfrm>
            <a:off x="465992" y="1743559"/>
            <a:ext cx="74879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shopping  cards   tree   carols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7C13D0-C4E2-7FC2-135F-346277B031C3}"/>
              </a:ext>
            </a:extLst>
          </p:cNvPr>
          <p:cNvSpPr txBox="1"/>
          <p:nvPr/>
        </p:nvSpPr>
        <p:spPr>
          <a:xfrm>
            <a:off x="465992" y="764154"/>
            <a:ext cx="106843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latin typeface="Century Gothic" panose="020B0502020202020204" pitchFamily="34" charset="0"/>
              </a:rPr>
              <a:t>Different answers, systematic order:</a:t>
            </a:r>
          </a:p>
        </p:txBody>
      </p:sp>
    </p:spTree>
    <p:extLst>
      <p:ext uri="{BB962C8B-B14F-4D97-AF65-F5344CB8AC3E}">
        <p14:creationId xmlns:p14="http://schemas.microsoft.com/office/powerpoint/2010/main" val="3537783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31853</TotalTime>
  <Words>477</Words>
  <Application>Microsoft Office PowerPoint</Application>
  <PresentationFormat>Custom</PresentationFormat>
  <Paragraphs>137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Metcalfe</dc:creator>
  <cp:lastModifiedBy>I See Maths ltd</cp:lastModifiedBy>
  <cp:revision>1690</cp:revision>
  <dcterms:created xsi:type="dcterms:W3CDTF">2017-06-14T20:19:49Z</dcterms:created>
  <dcterms:modified xsi:type="dcterms:W3CDTF">2025-12-06T20:03:43Z</dcterms:modified>
</cp:coreProperties>
</file>