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4"/>
  </p:notesMasterIdLst>
  <p:sldIdLst>
    <p:sldId id="2329" r:id="rId2"/>
    <p:sldId id="2338" r:id="rId3"/>
    <p:sldId id="2341" r:id="rId4"/>
    <p:sldId id="2340" r:id="rId5"/>
    <p:sldId id="2342" r:id="rId6"/>
    <p:sldId id="2343" r:id="rId7"/>
    <p:sldId id="2344" r:id="rId8"/>
    <p:sldId id="2336" r:id="rId9"/>
    <p:sldId id="2345" r:id="rId10"/>
    <p:sldId id="2346" r:id="rId11"/>
    <p:sldId id="2347" r:id="rId12"/>
    <p:sldId id="2339" r:id="rId13"/>
    <p:sldId id="2348" r:id="rId14"/>
    <p:sldId id="2349" r:id="rId15"/>
    <p:sldId id="2350" r:id="rId16"/>
    <p:sldId id="2352" r:id="rId17"/>
    <p:sldId id="2333" r:id="rId18"/>
    <p:sldId id="2334" r:id="rId19"/>
    <p:sldId id="2337" r:id="rId20"/>
    <p:sldId id="2353" r:id="rId21"/>
    <p:sldId id="2354" r:id="rId22"/>
    <p:sldId id="2355" r:id="rId23"/>
    <p:sldId id="2357" r:id="rId24"/>
    <p:sldId id="2356" r:id="rId25"/>
    <p:sldId id="2358" r:id="rId26"/>
    <p:sldId id="2360" r:id="rId27"/>
    <p:sldId id="2359" r:id="rId28"/>
    <p:sldId id="2365" r:id="rId29"/>
    <p:sldId id="2364" r:id="rId30"/>
    <p:sldId id="2363" r:id="rId31"/>
    <p:sldId id="2361" r:id="rId32"/>
    <p:sldId id="2335" r:id="rId33"/>
  </p:sldIdLst>
  <p:sldSz cx="16640175" cy="9359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8" userDrawn="1">
          <p15:clr>
            <a:srgbClr val="A4A3A4"/>
          </p15:clr>
        </p15:guide>
        <p15:guide id="2" pos="52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Metcalfe" initials="LM" lastIdx="0" clrIdx="0">
    <p:extLst>
      <p:ext uri="{19B8F6BF-5375-455C-9EA6-DF929625EA0E}">
        <p15:presenceInfo xmlns:p15="http://schemas.microsoft.com/office/powerpoint/2012/main" userId="cd9d281dcfbf615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4472C4"/>
    <a:srgbClr val="000000"/>
    <a:srgbClr val="FFAA01"/>
    <a:srgbClr val="00B050"/>
    <a:srgbClr val="FFFFCC"/>
    <a:srgbClr val="66CCFF"/>
    <a:srgbClr val="72C444"/>
    <a:srgbClr val="00359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AEE930-3B3D-4D73-923F-743EF0F410CE}" v="1216" dt="2025-04-19T07:49:08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51" d="100"/>
          <a:sy n="51" d="100"/>
        </p:scale>
        <p:origin x="1574" y="269"/>
      </p:cViewPr>
      <p:guideLst>
        <p:guide orient="horz" pos="2948"/>
        <p:guide pos="5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 See Maths ltd" userId="2b6a9906fb7c83c6" providerId="LiveId" clId="{47DD96C0-4980-42A6-99BE-E90BD14727FC}"/>
    <pc:docChg chg="undo redo custSel addSld delSld modSld sldOrd">
      <pc:chgData name="I See Maths ltd" userId="2b6a9906fb7c83c6" providerId="LiveId" clId="{47DD96C0-4980-42A6-99BE-E90BD14727FC}" dt="2024-03-01T19:18:11.519" v="9925" actId="6549"/>
      <pc:docMkLst>
        <pc:docMk/>
      </pc:docMkLst>
      <pc:sldChg chg="addSp delSp modSp mod">
        <pc:chgData name="I See Maths ltd" userId="2b6a9906fb7c83c6" providerId="LiveId" clId="{47DD96C0-4980-42A6-99BE-E90BD14727FC}" dt="2024-01-26T12:14:36.036" v="17" actId="14100"/>
        <pc:sldMkLst>
          <pc:docMk/>
          <pc:sldMk cId="3141704884" sldId="1716"/>
        </pc:sldMkLst>
      </pc:sldChg>
      <pc:sldChg chg="modSp mod">
        <pc:chgData name="I See Maths ltd" userId="2b6a9906fb7c83c6" providerId="LiveId" clId="{47DD96C0-4980-42A6-99BE-E90BD14727FC}" dt="2024-02-12T15:59:27.275" v="700" actId="6549"/>
        <pc:sldMkLst>
          <pc:docMk/>
          <pc:sldMk cId="57658334" sldId="1717"/>
        </pc:sldMkLst>
      </pc:sldChg>
      <pc:sldChg chg="del">
        <pc:chgData name="I See Maths ltd" userId="2b6a9906fb7c83c6" providerId="LiveId" clId="{47DD96C0-4980-42A6-99BE-E90BD14727FC}" dt="2024-02-13T08:55:13.326" v="926" actId="47"/>
        <pc:sldMkLst>
          <pc:docMk/>
          <pc:sldMk cId="757091654" sldId="1718"/>
        </pc:sldMkLst>
      </pc:sldChg>
      <pc:sldChg chg="addSp delSp modSp mod">
        <pc:chgData name="I See Maths ltd" userId="2b6a9906fb7c83c6" providerId="LiveId" clId="{47DD96C0-4980-42A6-99BE-E90BD14727FC}" dt="2024-02-13T09:16:10.492" v="1278"/>
        <pc:sldMkLst>
          <pc:docMk/>
          <pc:sldMk cId="479116258" sldId="1719"/>
        </pc:sldMkLst>
      </pc:sldChg>
      <pc:sldChg chg="addSp modSp del">
        <pc:chgData name="I See Maths ltd" userId="2b6a9906fb7c83c6" providerId="LiveId" clId="{47DD96C0-4980-42A6-99BE-E90BD14727FC}" dt="2024-02-13T08:57:11.296" v="1016" actId="47"/>
        <pc:sldMkLst>
          <pc:docMk/>
          <pc:sldMk cId="1512043354" sldId="1720"/>
        </pc:sldMkLst>
      </pc:sldChg>
      <pc:sldChg chg="del">
        <pc:chgData name="I See Maths ltd" userId="2b6a9906fb7c83c6" providerId="LiveId" clId="{47DD96C0-4980-42A6-99BE-E90BD14727FC}" dt="2024-02-13T08:57:14.836" v="1017" actId="47"/>
        <pc:sldMkLst>
          <pc:docMk/>
          <pc:sldMk cId="1594473116" sldId="1721"/>
        </pc:sldMkLst>
      </pc:sldChg>
      <pc:sldChg chg="del">
        <pc:chgData name="I See Maths ltd" userId="2b6a9906fb7c83c6" providerId="LiveId" clId="{47DD96C0-4980-42A6-99BE-E90BD14727FC}" dt="2024-02-13T08:57:18.987" v="1018" actId="47"/>
        <pc:sldMkLst>
          <pc:docMk/>
          <pc:sldMk cId="70036644" sldId="1722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2523733459" sldId="1723"/>
        </pc:sldMkLst>
      </pc:sldChg>
      <pc:sldChg chg="add del">
        <pc:chgData name="I See Maths ltd" userId="2b6a9906fb7c83c6" providerId="LiveId" clId="{47DD96C0-4980-42A6-99BE-E90BD14727FC}" dt="2024-02-14T13:18:08.449" v="2082" actId="47"/>
        <pc:sldMkLst>
          <pc:docMk/>
          <pc:sldMk cId="2696163218" sldId="1723"/>
        </pc:sldMkLst>
      </pc:sldChg>
      <pc:sldChg chg="modSp del mod">
        <pc:chgData name="I See Maths ltd" userId="2b6a9906fb7c83c6" providerId="LiveId" clId="{47DD96C0-4980-42A6-99BE-E90BD14727FC}" dt="2024-02-12T15:35:57.777" v="299" actId="2696"/>
        <pc:sldMkLst>
          <pc:docMk/>
          <pc:sldMk cId="1330268982" sldId="1724"/>
        </pc:sldMkLst>
      </pc:sldChg>
      <pc:sldChg chg="add">
        <pc:chgData name="I See Maths ltd" userId="2b6a9906fb7c83c6" providerId="LiveId" clId="{47DD96C0-4980-42A6-99BE-E90BD14727FC}" dt="2024-02-12T15:36:02.883" v="300"/>
        <pc:sldMkLst>
          <pc:docMk/>
          <pc:sldMk cId="3974729545" sldId="1724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783354414" sldId="1727"/>
        </pc:sldMkLst>
      </pc:sldChg>
      <pc:sldChg chg="add del">
        <pc:chgData name="I See Maths ltd" userId="2b6a9906fb7c83c6" providerId="LiveId" clId="{47DD96C0-4980-42A6-99BE-E90BD14727FC}" dt="2024-02-14T13:18:09.909" v="2083" actId="47"/>
        <pc:sldMkLst>
          <pc:docMk/>
          <pc:sldMk cId="921498653" sldId="1727"/>
        </pc:sldMkLst>
      </pc:sldChg>
      <pc:sldChg chg="add del">
        <pc:chgData name="I See Maths ltd" userId="2b6a9906fb7c83c6" providerId="LiveId" clId="{47DD96C0-4980-42A6-99BE-E90BD14727FC}" dt="2024-02-14T13:18:12.044" v="2084" actId="47"/>
        <pc:sldMkLst>
          <pc:docMk/>
          <pc:sldMk cId="472375519" sldId="1728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1691897575" sldId="1728"/>
        </pc:sldMkLst>
      </pc:sldChg>
      <pc:sldChg chg="modSp mod">
        <pc:chgData name="I See Maths ltd" userId="2b6a9906fb7c83c6" providerId="LiveId" clId="{47DD96C0-4980-42A6-99BE-E90BD14727FC}" dt="2024-02-12T15:59:32.215" v="702" actId="6549"/>
        <pc:sldMkLst>
          <pc:docMk/>
          <pc:sldMk cId="2259316809" sldId="1729"/>
        </pc:sldMkLst>
      </pc:sldChg>
      <pc:sldChg chg="modSp mod">
        <pc:chgData name="I See Maths ltd" userId="2b6a9906fb7c83c6" providerId="LiveId" clId="{47DD96C0-4980-42A6-99BE-E90BD14727FC}" dt="2024-02-12T15:59:46.139" v="708" actId="6549"/>
        <pc:sldMkLst>
          <pc:docMk/>
          <pc:sldMk cId="3612254619" sldId="1730"/>
        </pc:sldMkLst>
      </pc:sldChg>
      <pc:sldChg chg="addSp delSp modSp mod">
        <pc:chgData name="I See Maths ltd" userId="2b6a9906fb7c83c6" providerId="LiveId" clId="{47DD96C0-4980-42A6-99BE-E90BD14727FC}" dt="2024-02-12T15:59:50.571" v="710" actId="6549"/>
        <pc:sldMkLst>
          <pc:docMk/>
          <pc:sldMk cId="346499134" sldId="1731"/>
        </pc:sldMkLst>
      </pc:sldChg>
      <pc:sldChg chg="addSp delSp modSp add mod">
        <pc:chgData name="I See Maths ltd" userId="2b6a9906fb7c83c6" providerId="LiveId" clId="{47DD96C0-4980-42A6-99BE-E90BD14727FC}" dt="2024-02-12T15:40:57.053" v="350"/>
        <pc:sldMkLst>
          <pc:docMk/>
          <pc:sldMk cId="2433790981" sldId="1732"/>
        </pc:sldMkLst>
      </pc:sldChg>
      <pc:sldChg chg="del">
        <pc:chgData name="I See Maths ltd" userId="2b6a9906fb7c83c6" providerId="LiveId" clId="{47DD96C0-4980-42A6-99BE-E90BD14727FC}" dt="2024-02-12T15:40:25.436" v="347" actId="2696"/>
        <pc:sldMkLst>
          <pc:docMk/>
          <pc:sldMk cId="2492558090" sldId="1732"/>
        </pc:sldMkLst>
      </pc:sldChg>
      <pc:sldChg chg="del">
        <pc:chgData name="I See Maths ltd" userId="2b6a9906fb7c83c6" providerId="LiveId" clId="{47DD96C0-4980-42A6-99BE-E90BD14727FC}" dt="2024-02-12T15:40:25.436" v="347" actId="2696"/>
        <pc:sldMkLst>
          <pc:docMk/>
          <pc:sldMk cId="2589270548" sldId="1733"/>
        </pc:sldMkLst>
      </pc:sldChg>
      <pc:sldChg chg="addSp delSp modSp add mod ord">
        <pc:chgData name="I See Maths ltd" userId="2b6a9906fb7c83c6" providerId="LiveId" clId="{47DD96C0-4980-42A6-99BE-E90BD14727FC}" dt="2024-02-14T14:10:02.575" v="3470" actId="14100"/>
        <pc:sldMkLst>
          <pc:docMk/>
          <pc:sldMk cId="3137571870" sldId="173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54440346" sldId="1788"/>
        </pc:sldMkLst>
      </pc:sldChg>
      <pc:sldChg chg="addSp delSp modSp add del mod">
        <pc:chgData name="I See Maths ltd" userId="2b6a9906fb7c83c6" providerId="LiveId" clId="{47DD96C0-4980-42A6-99BE-E90BD14727FC}" dt="2024-02-14T13:17:13.922" v="2079" actId="47"/>
        <pc:sldMkLst>
          <pc:docMk/>
          <pc:sldMk cId="3770925461" sldId="1788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680155763" sldId="1789"/>
        </pc:sldMkLst>
      </pc:sldChg>
      <pc:sldChg chg="addSp delSp modSp add mod">
        <pc:chgData name="I See Maths ltd" userId="2b6a9906fb7c83c6" providerId="LiveId" clId="{47DD96C0-4980-42A6-99BE-E90BD14727FC}" dt="2024-02-14T13:09:51.024" v="2022" actId="6549"/>
        <pc:sldMkLst>
          <pc:docMk/>
          <pc:sldMk cId="3850822860" sldId="1789"/>
        </pc:sldMkLst>
      </pc:sldChg>
      <pc:sldChg chg="addSp delSp modSp add mod">
        <pc:chgData name="I See Maths ltd" userId="2b6a9906fb7c83c6" providerId="LiveId" clId="{47DD96C0-4980-42A6-99BE-E90BD14727FC}" dt="2024-02-14T13:09:45.789" v="2020" actId="6549"/>
        <pc:sldMkLst>
          <pc:docMk/>
          <pc:sldMk cId="2412735111" sldId="179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565588206" sldId="1790"/>
        </pc:sldMkLst>
      </pc:sldChg>
      <pc:sldChg chg="addSp delSp modSp add mod">
        <pc:chgData name="I See Maths ltd" userId="2b6a9906fb7c83c6" providerId="LiveId" clId="{47DD96C0-4980-42A6-99BE-E90BD14727FC}" dt="2024-02-14T13:10:21.129" v="2044" actId="6549"/>
        <pc:sldMkLst>
          <pc:docMk/>
          <pc:sldMk cId="1698009304" sldId="179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778895803" sldId="179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62656882" sldId="1792"/>
        </pc:sldMkLst>
      </pc:sldChg>
      <pc:sldChg chg="addSp delSp modSp add del mod">
        <pc:chgData name="I See Maths ltd" userId="2b6a9906fb7c83c6" providerId="LiveId" clId="{47DD96C0-4980-42A6-99BE-E90BD14727FC}" dt="2024-02-14T13:19:42.134" v="2174" actId="47"/>
        <pc:sldMkLst>
          <pc:docMk/>
          <pc:sldMk cId="1875683734" sldId="1792"/>
        </pc:sldMkLst>
      </pc:sldChg>
      <pc:sldChg chg="addSp delSp modSp add mod">
        <pc:chgData name="I See Maths ltd" userId="2b6a9906fb7c83c6" providerId="LiveId" clId="{47DD96C0-4980-42A6-99BE-E90BD14727FC}" dt="2024-02-14T13:10:47.688" v="2054" actId="6549"/>
        <pc:sldMkLst>
          <pc:docMk/>
          <pc:sldMk cId="273327412" sldId="1794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645784513" sldId="1794"/>
        </pc:sldMkLst>
      </pc:sldChg>
      <pc:sldChg chg="addSp delSp modSp add mod">
        <pc:chgData name="I See Maths ltd" userId="2b6a9906fb7c83c6" providerId="LiveId" clId="{47DD96C0-4980-42A6-99BE-E90BD14727FC}" dt="2024-02-14T13:10:42.132" v="2052" actId="6549"/>
        <pc:sldMkLst>
          <pc:docMk/>
          <pc:sldMk cId="2155601537" sldId="1796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802267667" sldId="1796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95172303" sldId="1797"/>
        </pc:sldMkLst>
      </pc:sldChg>
      <pc:sldChg chg="addSp delSp modSp add mod">
        <pc:chgData name="I See Maths ltd" userId="2b6a9906fb7c83c6" providerId="LiveId" clId="{47DD96C0-4980-42A6-99BE-E90BD14727FC}" dt="2024-02-14T13:10:36.753" v="2050" actId="6549"/>
        <pc:sldMkLst>
          <pc:docMk/>
          <pc:sldMk cId="3398439083" sldId="1797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243103996" sldId="1798"/>
        </pc:sldMkLst>
      </pc:sldChg>
      <pc:sldChg chg="addSp delSp modSp add mod">
        <pc:chgData name="I See Maths ltd" userId="2b6a9906fb7c83c6" providerId="LiveId" clId="{47DD96C0-4980-42A6-99BE-E90BD14727FC}" dt="2024-02-14T13:16:35.713" v="2075"/>
        <pc:sldMkLst>
          <pc:docMk/>
          <pc:sldMk cId="2249185245" sldId="1798"/>
        </pc:sldMkLst>
      </pc:sldChg>
      <pc:sldChg chg="addSp delSp modSp add mod">
        <pc:chgData name="I See Maths ltd" userId="2b6a9906fb7c83c6" providerId="LiveId" clId="{47DD96C0-4980-42A6-99BE-E90BD14727FC}" dt="2024-02-14T13:10:31.924" v="2048" actId="6549"/>
        <pc:sldMkLst>
          <pc:docMk/>
          <pc:sldMk cId="2576163016" sldId="1799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110757420" sldId="1799"/>
        </pc:sldMkLst>
      </pc:sldChg>
      <pc:sldChg chg="addSp delSp modSp add del mod">
        <pc:chgData name="I See Maths ltd" userId="2b6a9906fb7c83c6" providerId="LiveId" clId="{47DD96C0-4980-42A6-99BE-E90BD14727FC}" dt="2024-02-14T13:11:16.089" v="2064" actId="47"/>
        <pc:sldMkLst>
          <pc:docMk/>
          <pc:sldMk cId="1336685260" sldId="180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4013703537" sldId="180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584513833" sldId="1801"/>
        </pc:sldMkLst>
      </pc:sldChg>
      <pc:sldChg chg="addSp delSp modSp add del mod">
        <pc:chgData name="I See Maths ltd" userId="2b6a9906fb7c83c6" providerId="LiveId" clId="{47DD96C0-4980-42A6-99BE-E90BD14727FC}" dt="2024-02-14T13:11:16.451" v="2065" actId="47"/>
        <pc:sldMkLst>
          <pc:docMk/>
          <pc:sldMk cId="1831431187" sldId="180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834002898" sldId="1802"/>
        </pc:sldMkLst>
      </pc:sldChg>
      <pc:sldChg chg="addSp delSp modSp add del mod">
        <pc:chgData name="I See Maths ltd" userId="2b6a9906fb7c83c6" providerId="LiveId" clId="{47DD96C0-4980-42A6-99BE-E90BD14727FC}" dt="2024-02-14T13:11:14.894" v="2062" actId="47"/>
        <pc:sldMkLst>
          <pc:docMk/>
          <pc:sldMk cId="3907624638" sldId="1802"/>
        </pc:sldMkLst>
      </pc:sldChg>
      <pc:sldChg chg="addSp delSp modSp add del mod">
        <pc:chgData name="I See Maths ltd" userId="2b6a9906fb7c83c6" providerId="LiveId" clId="{47DD96C0-4980-42A6-99BE-E90BD14727FC}" dt="2024-02-14T13:11:15.571" v="2063" actId="47"/>
        <pc:sldMkLst>
          <pc:docMk/>
          <pc:sldMk cId="2329502684" sldId="180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178484862" sldId="180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091007721" sldId="1804"/>
        </pc:sldMkLst>
      </pc:sldChg>
      <pc:sldChg chg="addSp delSp modSp add del mod">
        <pc:chgData name="I See Maths ltd" userId="2b6a9906fb7c83c6" providerId="LiveId" clId="{47DD96C0-4980-42A6-99BE-E90BD14727FC}" dt="2024-02-14T12:30:49.332" v="2012" actId="47"/>
        <pc:sldMkLst>
          <pc:docMk/>
          <pc:sldMk cId="3060159326" sldId="1804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739431213" sldId="1805"/>
        </pc:sldMkLst>
      </pc:sldChg>
      <pc:sldChg chg="addSp delSp modSp add del mod">
        <pc:chgData name="I See Maths ltd" userId="2b6a9906fb7c83c6" providerId="LiveId" clId="{47DD96C0-4980-42A6-99BE-E90BD14727FC}" dt="2024-02-14T13:11:14.533" v="2061" actId="47"/>
        <pc:sldMkLst>
          <pc:docMk/>
          <pc:sldMk cId="1353271695" sldId="1805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54471224" sldId="1806"/>
        </pc:sldMkLst>
      </pc:sldChg>
      <pc:sldChg chg="addSp delSp modSp add del mod">
        <pc:chgData name="I See Maths ltd" userId="2b6a9906fb7c83c6" providerId="LiveId" clId="{47DD96C0-4980-42A6-99BE-E90BD14727FC}" dt="2024-02-14T13:11:14.173" v="2060" actId="47"/>
        <pc:sldMkLst>
          <pc:docMk/>
          <pc:sldMk cId="4210971943" sldId="1806"/>
        </pc:sldMkLst>
      </pc:sldChg>
      <pc:sldChg chg="addSp delSp modSp add del mod">
        <pc:chgData name="I See Maths ltd" userId="2b6a9906fb7c83c6" providerId="LiveId" clId="{47DD96C0-4980-42A6-99BE-E90BD14727FC}" dt="2024-02-14T13:11:13.670" v="2059" actId="47"/>
        <pc:sldMkLst>
          <pc:docMk/>
          <pc:sldMk cId="1190187000" sldId="1807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4100282595" sldId="1807"/>
        </pc:sldMkLst>
      </pc:sldChg>
      <pc:sldChg chg="addSp delSp modSp add del mod">
        <pc:chgData name="I See Maths ltd" userId="2b6a9906fb7c83c6" providerId="LiveId" clId="{47DD96C0-4980-42A6-99BE-E90BD14727FC}" dt="2024-02-14T12:30:50.086" v="2013" actId="47"/>
        <pc:sldMkLst>
          <pc:docMk/>
          <pc:sldMk cId="114268615" sldId="1808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45042728" sldId="1808"/>
        </pc:sldMkLst>
      </pc:sldChg>
      <pc:sldChg chg="addSp delSp modSp add del mod">
        <pc:chgData name="I See Maths ltd" userId="2b6a9906fb7c83c6" providerId="LiveId" clId="{47DD96C0-4980-42A6-99BE-E90BD14727FC}" dt="2024-02-14T12:30:39.117" v="2011" actId="47"/>
        <pc:sldMkLst>
          <pc:docMk/>
          <pc:sldMk cId="792877774" sldId="1809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800594588" sldId="1809"/>
        </pc:sldMkLst>
      </pc:sldChg>
      <pc:sldChg chg="addSp delSp modSp add del mod">
        <pc:chgData name="I See Maths ltd" userId="2b6a9906fb7c83c6" providerId="LiveId" clId="{47DD96C0-4980-42A6-99BE-E90BD14727FC}" dt="2024-02-14T12:30:51.486" v="2014" actId="47"/>
        <pc:sldMkLst>
          <pc:docMk/>
          <pc:sldMk cId="143937509" sldId="181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91108462" sldId="1810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210165343" sldId="1811"/>
        </pc:sldMkLst>
      </pc:sldChg>
      <pc:sldChg chg="addSp delSp modSp add mod">
        <pc:chgData name="I See Maths ltd" userId="2b6a9906fb7c83c6" providerId="LiveId" clId="{47DD96C0-4980-42A6-99BE-E90BD14727FC}" dt="2024-02-14T13:26:41.768" v="2389" actId="478"/>
        <pc:sldMkLst>
          <pc:docMk/>
          <pc:sldMk cId="2601958729" sldId="1811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840696088" sldId="1812"/>
        </pc:sldMkLst>
      </pc:sldChg>
      <pc:sldChg chg="add">
        <pc:chgData name="I See Maths ltd" userId="2b6a9906fb7c83c6" providerId="LiveId" clId="{47DD96C0-4980-42A6-99BE-E90BD14727FC}" dt="2024-02-12T15:36:02.883" v="300"/>
        <pc:sldMkLst>
          <pc:docMk/>
          <pc:sldMk cId="2203062526" sldId="1812"/>
        </pc:sldMkLst>
      </pc:sldChg>
      <pc:sldChg chg="addSp delSp modSp add mod">
        <pc:chgData name="I See Maths ltd" userId="2b6a9906fb7c83c6" providerId="LiveId" clId="{47DD96C0-4980-42A6-99BE-E90BD14727FC}" dt="2024-02-13T09:10:20.026" v="1105" actId="478"/>
        <pc:sldMkLst>
          <pc:docMk/>
          <pc:sldMk cId="3530329830" sldId="1813"/>
        </pc:sldMkLst>
      </pc:sldChg>
      <pc:sldChg chg="addSp delSp modSp add del mod ord">
        <pc:chgData name="I See Maths ltd" userId="2b6a9906fb7c83c6" providerId="LiveId" clId="{47DD96C0-4980-42A6-99BE-E90BD14727FC}" dt="2024-02-14T14:09:45.344" v="3441" actId="47"/>
        <pc:sldMkLst>
          <pc:docMk/>
          <pc:sldMk cId="934657801" sldId="1814"/>
        </pc:sldMkLst>
      </pc:sldChg>
      <pc:sldChg chg="addSp delSp modSp mod">
        <pc:chgData name="I See Maths ltd" userId="2b6a9906fb7c83c6" providerId="LiveId" clId="{47DD96C0-4980-42A6-99BE-E90BD14727FC}" dt="2024-02-13T09:46:06.818" v="2005" actId="1038"/>
        <pc:sldMkLst>
          <pc:docMk/>
          <pc:sldMk cId="2884922577" sldId="1815"/>
        </pc:sldMkLst>
      </pc:sldChg>
      <pc:sldChg chg="add del">
        <pc:chgData name="I See Maths ltd" userId="2b6a9906fb7c83c6" providerId="LiveId" clId="{47DD96C0-4980-42A6-99BE-E90BD14727FC}" dt="2024-02-14T14:09:36.102" v="3440" actId="47"/>
        <pc:sldMkLst>
          <pc:docMk/>
          <pc:sldMk cId="300788018" sldId="1816"/>
        </pc:sldMkLst>
      </pc:sldChg>
      <pc:sldChg chg="addSp delSp modSp del mod">
        <pc:chgData name="I See Maths ltd" userId="2b6a9906fb7c83c6" providerId="LiveId" clId="{47DD96C0-4980-42A6-99BE-E90BD14727FC}" dt="2024-02-13T09:35:22.955" v="1640" actId="47"/>
        <pc:sldMkLst>
          <pc:docMk/>
          <pc:sldMk cId="195695585" sldId="1817"/>
        </pc:sldMkLst>
      </pc:sldChg>
      <pc:sldChg chg="delSp modSp add del mod">
        <pc:chgData name="I See Maths ltd" userId="2b6a9906fb7c83c6" providerId="LiveId" clId="{47DD96C0-4980-42A6-99BE-E90BD14727FC}" dt="2024-02-14T13:37:49.121" v="2728" actId="47"/>
        <pc:sldMkLst>
          <pc:docMk/>
          <pc:sldMk cId="1193162093" sldId="1818"/>
        </pc:sldMkLst>
      </pc:sldChg>
      <pc:sldChg chg="delSp modSp add mod">
        <pc:chgData name="I See Maths ltd" userId="2b6a9906fb7c83c6" providerId="LiveId" clId="{47DD96C0-4980-42A6-99BE-E90BD14727FC}" dt="2024-02-12T15:59:36.893" v="704" actId="6549"/>
        <pc:sldMkLst>
          <pc:docMk/>
          <pc:sldMk cId="1625751734" sldId="1819"/>
        </pc:sldMkLst>
      </pc:sldChg>
      <pc:sldChg chg="addSp modSp add del mod">
        <pc:chgData name="I See Maths ltd" userId="2b6a9906fb7c83c6" providerId="LiveId" clId="{47DD96C0-4980-42A6-99BE-E90BD14727FC}" dt="2024-02-12T15:54:08.207" v="544" actId="47"/>
        <pc:sldMkLst>
          <pc:docMk/>
          <pc:sldMk cId="2722381139" sldId="1820"/>
        </pc:sldMkLst>
      </pc:sldChg>
      <pc:sldChg chg="addSp delSp modSp add mod">
        <pc:chgData name="I See Maths ltd" userId="2b6a9906fb7c83c6" providerId="LiveId" clId="{47DD96C0-4980-42A6-99BE-E90BD14727FC}" dt="2024-02-12T15:59:41.614" v="706" actId="6549"/>
        <pc:sldMkLst>
          <pc:docMk/>
          <pc:sldMk cId="2940942574" sldId="1821"/>
        </pc:sldMkLst>
      </pc:sldChg>
      <pc:sldChg chg="addSp delSp modSp add del mod">
        <pc:chgData name="I See Maths ltd" userId="2b6a9906fb7c83c6" providerId="LiveId" clId="{47DD96C0-4980-42A6-99BE-E90BD14727FC}" dt="2024-02-12T15:53:08.389" v="537" actId="47"/>
        <pc:sldMkLst>
          <pc:docMk/>
          <pc:sldMk cId="2712711800" sldId="1822"/>
        </pc:sldMkLst>
      </pc:sldChg>
      <pc:sldChg chg="delSp add del mod">
        <pc:chgData name="I See Maths ltd" userId="2b6a9906fb7c83c6" providerId="LiveId" clId="{47DD96C0-4980-42A6-99BE-E90BD14727FC}" dt="2024-02-12T15:54:53.262" v="640" actId="47"/>
        <pc:sldMkLst>
          <pc:docMk/>
          <pc:sldMk cId="1700667501" sldId="1823"/>
        </pc:sldMkLst>
      </pc:sldChg>
      <pc:sldChg chg="add del">
        <pc:chgData name="I See Maths ltd" userId="2b6a9906fb7c83c6" providerId="LiveId" clId="{47DD96C0-4980-42A6-99BE-E90BD14727FC}" dt="2024-02-12T15:53:10.581" v="539" actId="47"/>
        <pc:sldMkLst>
          <pc:docMk/>
          <pc:sldMk cId="771603950" sldId="1824"/>
        </pc:sldMkLst>
      </pc:sldChg>
      <pc:sldChg chg="addSp delSp modSp add mod">
        <pc:chgData name="I See Maths ltd" userId="2b6a9906fb7c83c6" providerId="LiveId" clId="{47DD96C0-4980-42A6-99BE-E90BD14727FC}" dt="2024-02-12T15:59:55.695" v="712" actId="20577"/>
        <pc:sldMkLst>
          <pc:docMk/>
          <pc:sldMk cId="2401624814" sldId="1824"/>
        </pc:sldMkLst>
      </pc:sldChg>
      <pc:sldChg chg="addSp delSp modSp add del mod">
        <pc:chgData name="I See Maths ltd" userId="2b6a9906fb7c83c6" providerId="LiveId" clId="{47DD96C0-4980-42A6-99BE-E90BD14727FC}" dt="2024-02-12T15:56:36.239" v="684" actId="47"/>
        <pc:sldMkLst>
          <pc:docMk/>
          <pc:sldMk cId="2047593828" sldId="1825"/>
        </pc:sldMkLst>
      </pc:sldChg>
      <pc:sldChg chg="add del">
        <pc:chgData name="I See Maths ltd" userId="2b6a9906fb7c83c6" providerId="LiveId" clId="{47DD96C0-4980-42A6-99BE-E90BD14727FC}" dt="2024-02-12T15:53:09.869" v="538" actId="47"/>
        <pc:sldMkLst>
          <pc:docMk/>
          <pc:sldMk cId="2969772256" sldId="1825"/>
        </pc:sldMkLst>
      </pc:sldChg>
      <pc:sldChg chg="modSp add del mod">
        <pc:chgData name="I See Maths ltd" userId="2b6a9906fb7c83c6" providerId="LiveId" clId="{47DD96C0-4980-42A6-99BE-E90BD14727FC}" dt="2024-02-12T15:58:05.615" v="698" actId="47"/>
        <pc:sldMkLst>
          <pc:docMk/>
          <pc:sldMk cId="3571749774" sldId="1826"/>
        </pc:sldMkLst>
      </pc:sldChg>
      <pc:sldChg chg="addSp delSp modSp add mod ord">
        <pc:chgData name="I See Maths ltd" userId="2b6a9906fb7c83c6" providerId="LiveId" clId="{47DD96C0-4980-42A6-99BE-E90BD14727FC}" dt="2024-02-13T09:05:49.180" v="1048" actId="6549"/>
        <pc:sldMkLst>
          <pc:docMk/>
          <pc:sldMk cId="3949400727" sldId="1827"/>
        </pc:sldMkLst>
      </pc:sldChg>
      <pc:sldChg chg="modSp add mod">
        <pc:chgData name="I See Maths ltd" userId="2b6a9906fb7c83c6" providerId="LiveId" clId="{47DD96C0-4980-42A6-99BE-E90BD14727FC}" dt="2024-02-13T09:05:39.744" v="1045" actId="1037"/>
        <pc:sldMkLst>
          <pc:docMk/>
          <pc:sldMk cId="3708306534" sldId="1828"/>
        </pc:sldMkLst>
      </pc:sldChg>
      <pc:sldChg chg="addSp delSp modSp add mod">
        <pc:chgData name="I See Maths ltd" userId="2b6a9906fb7c83c6" providerId="LiveId" clId="{47DD96C0-4980-42A6-99BE-E90BD14727FC}" dt="2024-02-13T09:16:56.907" v="1291" actId="1038"/>
        <pc:sldMkLst>
          <pc:docMk/>
          <pc:sldMk cId="1493940825" sldId="1829"/>
        </pc:sldMkLst>
      </pc:sldChg>
      <pc:sldChg chg="modSp add mod">
        <pc:chgData name="I See Maths ltd" userId="2b6a9906fb7c83c6" providerId="LiveId" clId="{47DD96C0-4980-42A6-99BE-E90BD14727FC}" dt="2024-02-13T09:15:51.615" v="1274" actId="6549"/>
        <pc:sldMkLst>
          <pc:docMk/>
          <pc:sldMk cId="2422699088" sldId="1830"/>
        </pc:sldMkLst>
      </pc:sldChg>
      <pc:sldChg chg="addSp delSp modSp add mod">
        <pc:chgData name="I See Maths ltd" userId="2b6a9906fb7c83c6" providerId="LiveId" clId="{47DD96C0-4980-42A6-99BE-E90BD14727FC}" dt="2024-02-13T09:15:59.562" v="1276"/>
        <pc:sldMkLst>
          <pc:docMk/>
          <pc:sldMk cId="2228232505" sldId="1831"/>
        </pc:sldMkLst>
      </pc:sldChg>
      <pc:sldChg chg="addSp delSp modSp add mod">
        <pc:chgData name="I See Maths ltd" userId="2b6a9906fb7c83c6" providerId="LiveId" clId="{47DD96C0-4980-42A6-99BE-E90BD14727FC}" dt="2024-02-13T09:17:18.888" v="1296"/>
        <pc:sldMkLst>
          <pc:docMk/>
          <pc:sldMk cId="1155427170" sldId="1832"/>
        </pc:sldMkLst>
      </pc:sldChg>
      <pc:sldChg chg="addSp delSp modSp add mod">
        <pc:chgData name="I See Maths ltd" userId="2b6a9906fb7c83c6" providerId="LiveId" clId="{47DD96C0-4980-42A6-99BE-E90BD14727FC}" dt="2024-02-13T09:14:25.646" v="1228" actId="6549"/>
        <pc:sldMkLst>
          <pc:docMk/>
          <pc:sldMk cId="282656685" sldId="1833"/>
        </pc:sldMkLst>
      </pc:sldChg>
      <pc:sldChg chg="addSp delSp modSp add mod">
        <pc:chgData name="I See Maths ltd" userId="2b6a9906fb7c83c6" providerId="LiveId" clId="{47DD96C0-4980-42A6-99BE-E90BD14727FC}" dt="2024-02-13T09:14:16.906" v="1225" actId="20577"/>
        <pc:sldMkLst>
          <pc:docMk/>
          <pc:sldMk cId="616103294" sldId="1834"/>
        </pc:sldMkLst>
      </pc:sldChg>
      <pc:sldChg chg="addSp delSp modSp add mod">
        <pc:chgData name="I See Maths ltd" userId="2b6a9906fb7c83c6" providerId="LiveId" clId="{47DD96C0-4980-42A6-99BE-E90BD14727FC}" dt="2024-02-13T09:14:01.567" v="1222" actId="1037"/>
        <pc:sldMkLst>
          <pc:docMk/>
          <pc:sldMk cId="2541738773" sldId="1835"/>
        </pc:sldMkLst>
      </pc:sldChg>
      <pc:sldChg chg="addSp delSp modSp add mod">
        <pc:chgData name="I See Maths ltd" userId="2b6a9906fb7c83c6" providerId="LiveId" clId="{47DD96C0-4980-42A6-99BE-E90BD14727FC}" dt="2024-02-17T06:30:12.024" v="6491" actId="167"/>
        <pc:sldMkLst>
          <pc:docMk/>
          <pc:sldMk cId="2071975705" sldId="1836"/>
        </pc:sldMkLst>
      </pc:sldChg>
      <pc:sldChg chg="addSp delSp modSp add mod">
        <pc:chgData name="I See Maths ltd" userId="2b6a9906fb7c83c6" providerId="LiveId" clId="{47DD96C0-4980-42A6-99BE-E90BD14727FC}" dt="2024-02-22T19:28:44.036" v="7192" actId="20577"/>
        <pc:sldMkLst>
          <pc:docMk/>
          <pc:sldMk cId="948875519" sldId="1837"/>
        </pc:sldMkLst>
      </pc:sldChg>
      <pc:sldChg chg="modSp add mod">
        <pc:chgData name="I See Maths ltd" userId="2b6a9906fb7c83c6" providerId="LiveId" clId="{47DD96C0-4980-42A6-99BE-E90BD14727FC}" dt="2024-02-22T19:28:34.790" v="7188" actId="20577"/>
        <pc:sldMkLst>
          <pc:docMk/>
          <pc:sldMk cId="1355803081" sldId="1838"/>
        </pc:sldMkLst>
      </pc:sldChg>
      <pc:sldChg chg="addSp delSp modSp add mod">
        <pc:chgData name="I See Maths ltd" userId="2b6a9906fb7c83c6" providerId="LiveId" clId="{47DD96C0-4980-42A6-99BE-E90BD14727FC}" dt="2024-02-22T19:28:27.391" v="7184" actId="20577"/>
        <pc:sldMkLst>
          <pc:docMk/>
          <pc:sldMk cId="281121421" sldId="1839"/>
        </pc:sldMkLst>
      </pc:sldChg>
      <pc:sldChg chg="addSp delSp modSp add mod">
        <pc:chgData name="I See Maths ltd" userId="2b6a9906fb7c83c6" providerId="LiveId" clId="{47DD96C0-4980-42A6-99BE-E90BD14727FC}" dt="2024-02-22T19:28:18.989" v="7180" actId="20577"/>
        <pc:sldMkLst>
          <pc:docMk/>
          <pc:sldMk cId="2288419577" sldId="1840"/>
        </pc:sldMkLst>
      </pc:sldChg>
      <pc:sldChg chg="addSp delSp modSp add mod">
        <pc:chgData name="I See Maths ltd" userId="2b6a9906fb7c83c6" providerId="LiveId" clId="{47DD96C0-4980-42A6-99BE-E90BD14727FC}" dt="2024-02-28T15:39:41.517" v="9794" actId="167"/>
        <pc:sldMkLst>
          <pc:docMk/>
          <pc:sldMk cId="3056728191" sldId="1841"/>
        </pc:sldMkLst>
      </pc:sldChg>
      <pc:sldChg chg="addSp delSp modSp mod">
        <pc:chgData name="I See Maths ltd" userId="2b6a9906fb7c83c6" providerId="LiveId" clId="{47DD96C0-4980-42A6-99BE-E90BD14727FC}" dt="2024-02-13T10:43:16.466" v="2010" actId="167"/>
        <pc:sldMkLst>
          <pc:docMk/>
          <pc:sldMk cId="3246190317" sldId="1842"/>
        </pc:sldMkLst>
      </pc:sldChg>
      <pc:sldChg chg="addSp delSp modSp add mod">
        <pc:chgData name="I See Maths ltd" userId="2b6a9906fb7c83c6" providerId="LiveId" clId="{47DD96C0-4980-42A6-99BE-E90BD14727FC}" dt="2024-02-13T09:42:53.651" v="1933" actId="1037"/>
        <pc:sldMkLst>
          <pc:docMk/>
          <pc:sldMk cId="1791804634" sldId="1843"/>
        </pc:sldMkLst>
      </pc:sldChg>
      <pc:sldChg chg="modSp mod">
        <pc:chgData name="I See Maths ltd" userId="2b6a9906fb7c83c6" providerId="LiveId" clId="{47DD96C0-4980-42A6-99BE-E90BD14727FC}" dt="2024-02-13T09:47:02.824" v="2007" actId="207"/>
        <pc:sldMkLst>
          <pc:docMk/>
          <pc:sldMk cId="3801974793" sldId="1844"/>
        </pc:sldMkLst>
      </pc:sldChg>
      <pc:sldChg chg="modSp add mod">
        <pc:chgData name="I See Maths ltd" userId="2b6a9906fb7c83c6" providerId="LiveId" clId="{47DD96C0-4980-42A6-99BE-E90BD14727FC}" dt="2024-02-14T13:10:14.270" v="2042" actId="6549"/>
        <pc:sldMkLst>
          <pc:docMk/>
          <pc:sldMk cId="2691666216" sldId="1845"/>
        </pc:sldMkLst>
      </pc:sldChg>
      <pc:sldChg chg="delSp modSp add mod">
        <pc:chgData name="I See Maths ltd" userId="2b6a9906fb7c83c6" providerId="LiveId" clId="{47DD96C0-4980-42A6-99BE-E90BD14727FC}" dt="2024-02-14T13:16:14.369" v="2073" actId="404"/>
        <pc:sldMkLst>
          <pc:docMk/>
          <pc:sldMk cId="3448478499" sldId="1846"/>
        </pc:sldMkLst>
      </pc:sldChg>
      <pc:sldChg chg="addSp delSp modSp add mod">
        <pc:chgData name="I See Maths ltd" userId="2b6a9906fb7c83c6" providerId="LiveId" clId="{47DD96C0-4980-42A6-99BE-E90BD14727FC}" dt="2024-02-14T13:34:02.164" v="2577" actId="21"/>
        <pc:sldMkLst>
          <pc:docMk/>
          <pc:sldMk cId="478888235" sldId="1847"/>
        </pc:sldMkLst>
      </pc:sldChg>
      <pc:sldChg chg="addSp delSp modSp add mod">
        <pc:chgData name="I See Maths ltd" userId="2b6a9906fb7c83c6" providerId="LiveId" clId="{47DD96C0-4980-42A6-99BE-E90BD14727FC}" dt="2024-02-14T13:25:51.451" v="2384" actId="478"/>
        <pc:sldMkLst>
          <pc:docMk/>
          <pc:sldMk cId="3535189357" sldId="1848"/>
        </pc:sldMkLst>
      </pc:sldChg>
      <pc:sldChg chg="modSp add mod">
        <pc:chgData name="I See Maths ltd" userId="2b6a9906fb7c83c6" providerId="LiveId" clId="{47DD96C0-4980-42A6-99BE-E90BD14727FC}" dt="2024-02-14T13:32:46.090" v="2563" actId="20577"/>
        <pc:sldMkLst>
          <pc:docMk/>
          <pc:sldMk cId="1281958135" sldId="1849"/>
        </pc:sldMkLst>
      </pc:sldChg>
      <pc:sldChg chg="modSp add mod">
        <pc:chgData name="I See Maths ltd" userId="2b6a9906fb7c83c6" providerId="LiveId" clId="{47DD96C0-4980-42A6-99BE-E90BD14727FC}" dt="2024-02-14T13:32:33.510" v="2561" actId="20577"/>
        <pc:sldMkLst>
          <pc:docMk/>
          <pc:sldMk cId="3575722904" sldId="1850"/>
        </pc:sldMkLst>
      </pc:sldChg>
      <pc:sldChg chg="add">
        <pc:chgData name="I See Maths ltd" userId="2b6a9906fb7c83c6" providerId="LiveId" clId="{47DD96C0-4980-42A6-99BE-E90BD14727FC}" dt="2024-02-14T13:26:35.601" v="2388" actId="2890"/>
        <pc:sldMkLst>
          <pc:docMk/>
          <pc:sldMk cId="3316124964" sldId="1851"/>
        </pc:sldMkLst>
      </pc:sldChg>
      <pc:sldChg chg="add del">
        <pc:chgData name="I See Maths ltd" userId="2b6a9906fb7c83c6" providerId="LiveId" clId="{47DD96C0-4980-42A6-99BE-E90BD14727FC}" dt="2024-02-14T13:37:18.884" v="2727" actId="47"/>
        <pc:sldMkLst>
          <pc:docMk/>
          <pc:sldMk cId="3741654878" sldId="1852"/>
        </pc:sldMkLst>
      </pc:sldChg>
      <pc:sldChg chg="delSp modSp add mod">
        <pc:chgData name="I See Maths ltd" userId="2b6a9906fb7c83c6" providerId="LiveId" clId="{47DD96C0-4980-42A6-99BE-E90BD14727FC}" dt="2024-02-14T13:37:01.373" v="2726" actId="6549"/>
        <pc:sldMkLst>
          <pc:docMk/>
          <pc:sldMk cId="2888862175" sldId="1853"/>
        </pc:sldMkLst>
      </pc:sldChg>
      <pc:sldChg chg="modSp add mod">
        <pc:chgData name="I See Maths ltd" userId="2b6a9906fb7c83c6" providerId="LiveId" clId="{47DD96C0-4980-42A6-99BE-E90BD14727FC}" dt="2024-02-14T13:35:13.018" v="2661" actId="6549"/>
        <pc:sldMkLst>
          <pc:docMk/>
          <pc:sldMk cId="2139043629" sldId="1854"/>
        </pc:sldMkLst>
      </pc:sldChg>
      <pc:sldChg chg="addSp modSp add mod">
        <pc:chgData name="I See Maths ltd" userId="2b6a9906fb7c83c6" providerId="LiveId" clId="{47DD96C0-4980-42A6-99BE-E90BD14727FC}" dt="2024-02-14T13:36:07.745" v="2696" actId="1036"/>
        <pc:sldMkLst>
          <pc:docMk/>
          <pc:sldMk cId="1547433869" sldId="1855"/>
        </pc:sldMkLst>
      </pc:sldChg>
      <pc:sldChg chg="modSp add mod">
        <pc:chgData name="I See Maths ltd" userId="2b6a9906fb7c83c6" providerId="LiveId" clId="{47DD96C0-4980-42A6-99BE-E90BD14727FC}" dt="2024-02-14T13:36:34.890" v="2724" actId="113"/>
        <pc:sldMkLst>
          <pc:docMk/>
          <pc:sldMk cId="109072135" sldId="1856"/>
        </pc:sldMkLst>
      </pc:sldChg>
      <pc:sldChg chg="add">
        <pc:chgData name="I See Maths ltd" userId="2b6a9906fb7c83c6" providerId="LiveId" clId="{47DD96C0-4980-42A6-99BE-E90BD14727FC}" dt="2024-02-14T13:36:56.909" v="2725" actId="2890"/>
        <pc:sldMkLst>
          <pc:docMk/>
          <pc:sldMk cId="30446043" sldId="1857"/>
        </pc:sldMkLst>
      </pc:sldChg>
      <pc:sldChg chg="add">
        <pc:chgData name="I See Maths ltd" userId="2b6a9906fb7c83c6" providerId="LiveId" clId="{47DD96C0-4980-42A6-99BE-E90BD14727FC}" dt="2024-02-14T13:40:58.885" v="2729" actId="2890"/>
        <pc:sldMkLst>
          <pc:docMk/>
          <pc:sldMk cId="239152246" sldId="1858"/>
        </pc:sldMkLst>
      </pc:sldChg>
      <pc:sldChg chg="add">
        <pc:chgData name="I See Maths ltd" userId="2b6a9906fb7c83c6" providerId="LiveId" clId="{47DD96C0-4980-42A6-99BE-E90BD14727FC}" dt="2024-02-14T13:47:44.174" v="2861" actId="2890"/>
        <pc:sldMkLst>
          <pc:docMk/>
          <pc:sldMk cId="1689007624" sldId="1859"/>
        </pc:sldMkLst>
      </pc:sldChg>
      <pc:sldChg chg="delSp add mod">
        <pc:chgData name="I See Maths ltd" userId="2b6a9906fb7c83c6" providerId="LiveId" clId="{47DD96C0-4980-42A6-99BE-E90BD14727FC}" dt="2024-02-14T13:48:05.014" v="2866" actId="478"/>
        <pc:sldMkLst>
          <pc:docMk/>
          <pc:sldMk cId="2945725566" sldId="1860"/>
        </pc:sldMkLst>
      </pc:sldChg>
      <pc:sldChg chg="delSp add mod">
        <pc:chgData name="I See Maths ltd" userId="2b6a9906fb7c83c6" providerId="LiveId" clId="{47DD96C0-4980-42A6-99BE-E90BD14727FC}" dt="2024-02-14T13:48:35.059" v="2869" actId="478"/>
        <pc:sldMkLst>
          <pc:docMk/>
          <pc:sldMk cId="107391436" sldId="1861"/>
        </pc:sldMkLst>
      </pc:sldChg>
      <pc:sldChg chg="add">
        <pc:chgData name="I See Maths ltd" userId="2b6a9906fb7c83c6" providerId="LiveId" clId="{47DD96C0-4980-42A6-99BE-E90BD14727FC}" dt="2024-02-14T13:49:38.214" v="2870" actId="2890"/>
        <pc:sldMkLst>
          <pc:docMk/>
          <pc:sldMk cId="3625578726" sldId="1862"/>
        </pc:sldMkLst>
      </pc:sldChg>
      <pc:sldChg chg="addSp delSp modSp add mod">
        <pc:chgData name="I See Maths ltd" userId="2b6a9906fb7c83c6" providerId="LiveId" clId="{47DD96C0-4980-42A6-99BE-E90BD14727FC}" dt="2024-02-14T14:02:41.448" v="3317" actId="1035"/>
        <pc:sldMkLst>
          <pc:docMk/>
          <pc:sldMk cId="1332283958" sldId="1863"/>
        </pc:sldMkLst>
      </pc:sldChg>
      <pc:sldChg chg="delSp add mod">
        <pc:chgData name="I See Maths ltd" userId="2b6a9906fb7c83c6" providerId="LiveId" clId="{47DD96C0-4980-42A6-99BE-E90BD14727FC}" dt="2024-02-14T13:57:06.578" v="3121" actId="478"/>
        <pc:sldMkLst>
          <pc:docMk/>
          <pc:sldMk cId="2093428375" sldId="1864"/>
        </pc:sldMkLst>
      </pc:sldChg>
      <pc:sldChg chg="addSp delSp modSp add mod">
        <pc:chgData name="I See Maths ltd" userId="2b6a9906fb7c83c6" providerId="LiveId" clId="{47DD96C0-4980-42A6-99BE-E90BD14727FC}" dt="2024-02-14T14:04:02.925" v="3392" actId="478"/>
        <pc:sldMkLst>
          <pc:docMk/>
          <pc:sldMk cId="2985653947" sldId="1865"/>
        </pc:sldMkLst>
      </pc:sldChg>
      <pc:sldChg chg="delSp add mod">
        <pc:chgData name="I See Maths ltd" userId="2b6a9906fb7c83c6" providerId="LiveId" clId="{47DD96C0-4980-42A6-99BE-E90BD14727FC}" dt="2024-02-14T14:03:28.040" v="3325" actId="478"/>
        <pc:sldMkLst>
          <pc:docMk/>
          <pc:sldMk cId="2242763987" sldId="1866"/>
        </pc:sldMkLst>
      </pc:sldChg>
      <pc:sldChg chg="addSp delSp modSp add mod">
        <pc:chgData name="I See Maths ltd" userId="2b6a9906fb7c83c6" providerId="LiveId" clId="{47DD96C0-4980-42A6-99BE-E90BD14727FC}" dt="2024-02-14T14:06:32.093" v="3429" actId="478"/>
        <pc:sldMkLst>
          <pc:docMk/>
          <pc:sldMk cId="1232262167" sldId="1867"/>
        </pc:sldMkLst>
      </pc:sldChg>
      <pc:sldChg chg="add">
        <pc:chgData name="I See Maths ltd" userId="2b6a9906fb7c83c6" providerId="LiveId" clId="{47DD96C0-4980-42A6-99BE-E90BD14727FC}" dt="2024-02-14T14:03:58.630" v="3391" actId="2890"/>
        <pc:sldMkLst>
          <pc:docMk/>
          <pc:sldMk cId="1221106366" sldId="1868"/>
        </pc:sldMkLst>
      </pc:sldChg>
      <pc:sldChg chg="add">
        <pc:chgData name="I See Maths ltd" userId="2b6a9906fb7c83c6" providerId="LiveId" clId="{47DD96C0-4980-42A6-99BE-E90BD14727FC}" dt="2024-02-14T14:06:28.820" v="3428" actId="2890"/>
        <pc:sldMkLst>
          <pc:docMk/>
          <pc:sldMk cId="27151189" sldId="1869"/>
        </pc:sldMkLst>
      </pc:sldChg>
      <pc:sldChg chg="delSp add del mod">
        <pc:chgData name="I See Maths ltd" userId="2b6a9906fb7c83c6" providerId="LiveId" clId="{47DD96C0-4980-42A6-99BE-E90BD14727FC}" dt="2024-02-14T14:08:21.148" v="3435" actId="47"/>
        <pc:sldMkLst>
          <pc:docMk/>
          <pc:sldMk cId="2590719977" sldId="1870"/>
        </pc:sldMkLst>
      </pc:sldChg>
      <pc:sldChg chg="add">
        <pc:chgData name="I See Maths ltd" userId="2b6a9906fb7c83c6" providerId="LiveId" clId="{47DD96C0-4980-42A6-99BE-E90BD14727FC}" dt="2024-02-14T14:08:04.244" v="3431" actId="2890"/>
        <pc:sldMkLst>
          <pc:docMk/>
          <pc:sldMk cId="3530778639" sldId="1871"/>
        </pc:sldMkLst>
      </pc:sldChg>
      <pc:sldChg chg="modSp add mod">
        <pc:chgData name="I See Maths ltd" userId="2b6a9906fb7c83c6" providerId="LiveId" clId="{47DD96C0-4980-42A6-99BE-E90BD14727FC}" dt="2024-02-14T14:10:25.924" v="3473" actId="207"/>
        <pc:sldMkLst>
          <pc:docMk/>
          <pc:sldMk cId="3727594743" sldId="1872"/>
        </pc:sldMkLst>
      </pc:sldChg>
      <pc:sldChg chg="addSp delSp modSp add mod">
        <pc:chgData name="I See Maths ltd" userId="2b6a9906fb7c83c6" providerId="LiveId" clId="{47DD96C0-4980-42A6-99BE-E90BD14727FC}" dt="2024-02-14T14:13:23.164" v="3584" actId="113"/>
        <pc:sldMkLst>
          <pc:docMk/>
          <pc:sldMk cId="1887753633" sldId="1873"/>
        </pc:sldMkLst>
      </pc:sldChg>
      <pc:sldChg chg="add">
        <pc:chgData name="I See Maths ltd" userId="2b6a9906fb7c83c6" providerId="LiveId" clId="{47DD96C0-4980-42A6-99BE-E90BD14727FC}" dt="2024-02-14T14:13:02.779" v="3582"/>
        <pc:sldMkLst>
          <pc:docMk/>
          <pc:sldMk cId="1214869230" sldId="1874"/>
        </pc:sldMkLst>
      </pc:sldChg>
      <pc:sldChg chg="addSp delSp modSp add mod">
        <pc:chgData name="I See Maths ltd" userId="2b6a9906fb7c83c6" providerId="LiveId" clId="{47DD96C0-4980-42A6-99BE-E90BD14727FC}" dt="2024-02-15T16:42:27.785" v="3650" actId="207"/>
        <pc:sldMkLst>
          <pc:docMk/>
          <pc:sldMk cId="2176395527" sldId="1875"/>
        </pc:sldMkLst>
      </pc:sldChg>
      <pc:sldChg chg="add ord">
        <pc:chgData name="I See Maths ltd" userId="2b6a9906fb7c83c6" providerId="LiveId" clId="{47DD96C0-4980-42A6-99BE-E90BD14727FC}" dt="2024-02-22T14:33:55.843" v="6494"/>
        <pc:sldMkLst>
          <pc:docMk/>
          <pc:sldMk cId="1476551634" sldId="1876"/>
        </pc:sldMkLst>
      </pc:sldChg>
      <pc:sldChg chg="addSp delSp modSp mod">
        <pc:chgData name="I See Maths ltd" userId="2b6a9906fb7c83c6" providerId="LiveId" clId="{47DD96C0-4980-42A6-99BE-E90BD14727FC}" dt="2024-02-15T16:44:21.465" v="3709" actId="207"/>
        <pc:sldMkLst>
          <pc:docMk/>
          <pc:sldMk cId="2671569226" sldId="1877"/>
        </pc:sldMkLst>
      </pc:sldChg>
      <pc:sldChg chg="add">
        <pc:chgData name="I See Maths ltd" userId="2b6a9906fb7c83c6" providerId="LiveId" clId="{47DD96C0-4980-42A6-99BE-E90BD14727FC}" dt="2024-02-15T16:44:14.618" v="3707" actId="2890"/>
        <pc:sldMkLst>
          <pc:docMk/>
          <pc:sldMk cId="1813251672" sldId="1878"/>
        </pc:sldMkLst>
      </pc:sldChg>
      <pc:sldChg chg="addSp delSp modSp add mod">
        <pc:chgData name="I See Maths ltd" userId="2b6a9906fb7c83c6" providerId="LiveId" clId="{47DD96C0-4980-42A6-99BE-E90BD14727FC}" dt="2024-02-15T18:15:08.777" v="4771" actId="1038"/>
        <pc:sldMkLst>
          <pc:docMk/>
          <pc:sldMk cId="1966949303" sldId="1879"/>
        </pc:sldMkLst>
      </pc:sldChg>
      <pc:sldChg chg="addSp delSp modSp add del mod">
        <pc:chgData name="I See Maths ltd" userId="2b6a9906fb7c83c6" providerId="LiveId" clId="{47DD96C0-4980-42A6-99BE-E90BD14727FC}" dt="2024-02-15T18:13:34.855" v="4757" actId="47"/>
        <pc:sldMkLst>
          <pc:docMk/>
          <pc:sldMk cId="1883976463" sldId="1880"/>
        </pc:sldMkLst>
      </pc:sldChg>
      <pc:sldChg chg="addSp delSp modSp add del mod">
        <pc:chgData name="I See Maths ltd" userId="2b6a9906fb7c83c6" providerId="LiveId" clId="{47DD96C0-4980-42A6-99BE-E90BD14727FC}" dt="2024-02-15T18:13:37.613" v="4758" actId="47"/>
        <pc:sldMkLst>
          <pc:docMk/>
          <pc:sldMk cId="642154451" sldId="1881"/>
        </pc:sldMkLst>
      </pc:sldChg>
      <pc:sldChg chg="modSp add del mod">
        <pc:chgData name="I See Maths ltd" userId="2b6a9906fb7c83c6" providerId="LiveId" clId="{47DD96C0-4980-42A6-99BE-E90BD14727FC}" dt="2024-02-15T18:13:41.569" v="4759" actId="47"/>
        <pc:sldMkLst>
          <pc:docMk/>
          <pc:sldMk cId="1333594678" sldId="1882"/>
        </pc:sldMkLst>
      </pc:sldChg>
      <pc:sldChg chg="addSp delSp modSp add mod">
        <pc:chgData name="I See Maths ltd" userId="2b6a9906fb7c83c6" providerId="LiveId" clId="{47DD96C0-4980-42A6-99BE-E90BD14727FC}" dt="2024-02-15T18:12:23.227" v="4745" actId="478"/>
        <pc:sldMkLst>
          <pc:docMk/>
          <pc:sldMk cId="3429668027" sldId="1883"/>
        </pc:sldMkLst>
      </pc:sldChg>
      <pc:sldChg chg="delSp add mod">
        <pc:chgData name="I See Maths ltd" userId="2b6a9906fb7c83c6" providerId="LiveId" clId="{47DD96C0-4980-42A6-99BE-E90BD14727FC}" dt="2024-02-15T18:40:02.867" v="5410" actId="478"/>
        <pc:sldMkLst>
          <pc:docMk/>
          <pc:sldMk cId="2339781133" sldId="1884"/>
        </pc:sldMkLst>
      </pc:sldChg>
      <pc:sldChg chg="delSp add mod">
        <pc:chgData name="I See Maths ltd" userId="2b6a9906fb7c83c6" providerId="LiveId" clId="{47DD96C0-4980-42A6-99BE-E90BD14727FC}" dt="2024-02-15T18:40:08.148" v="5411" actId="478"/>
        <pc:sldMkLst>
          <pc:docMk/>
          <pc:sldMk cId="770822191" sldId="1885"/>
        </pc:sldMkLst>
      </pc:sldChg>
      <pc:sldChg chg="delSp modSp add mod">
        <pc:chgData name="I See Maths ltd" userId="2b6a9906fb7c83c6" providerId="LiveId" clId="{47DD96C0-4980-42A6-99BE-E90BD14727FC}" dt="2024-02-15T18:40:13.527" v="5412" actId="478"/>
        <pc:sldMkLst>
          <pc:docMk/>
          <pc:sldMk cId="3754839235" sldId="1886"/>
        </pc:sldMkLst>
      </pc:sldChg>
      <pc:sldChg chg="add">
        <pc:chgData name="I See Maths ltd" userId="2b6a9906fb7c83c6" providerId="LiveId" clId="{47DD96C0-4980-42A6-99BE-E90BD14727FC}" dt="2024-02-15T18:13:58.150" v="4760" actId="2890"/>
        <pc:sldMkLst>
          <pc:docMk/>
          <pc:sldMk cId="2811434474" sldId="1887"/>
        </pc:sldMkLst>
      </pc:sldChg>
      <pc:sldChg chg="addSp delSp modSp del mod">
        <pc:chgData name="I See Maths ltd" userId="2b6a9906fb7c83c6" providerId="LiveId" clId="{47DD96C0-4980-42A6-99BE-E90BD14727FC}" dt="2024-02-15T18:38:57.076" v="5392" actId="47"/>
        <pc:sldMkLst>
          <pc:docMk/>
          <pc:sldMk cId="73631227" sldId="1888"/>
        </pc:sldMkLst>
      </pc:sldChg>
      <pc:sldChg chg="addSp delSp modSp add mod">
        <pc:chgData name="I See Maths ltd" userId="2b6a9906fb7c83c6" providerId="LiveId" clId="{47DD96C0-4980-42A6-99BE-E90BD14727FC}" dt="2024-02-15T18:39:52.857" v="5409" actId="478"/>
        <pc:sldMkLst>
          <pc:docMk/>
          <pc:sldMk cId="2363478231" sldId="1889"/>
        </pc:sldMkLst>
      </pc:sldChg>
      <pc:sldChg chg="addSp delSp modSp add mod">
        <pc:chgData name="I See Maths ltd" userId="2b6a9906fb7c83c6" providerId="LiveId" clId="{47DD96C0-4980-42A6-99BE-E90BD14727FC}" dt="2024-02-15T18:40:55.309" v="5416" actId="20577"/>
        <pc:sldMkLst>
          <pc:docMk/>
          <pc:sldMk cId="2518992475" sldId="1890"/>
        </pc:sldMkLst>
      </pc:sldChg>
      <pc:sldChg chg="modSp add del mod">
        <pc:chgData name="I See Maths ltd" userId="2b6a9906fb7c83c6" providerId="LiveId" clId="{47DD96C0-4980-42A6-99BE-E90BD14727FC}" dt="2024-02-15T18:38:00.115" v="5387" actId="47"/>
        <pc:sldMkLst>
          <pc:docMk/>
          <pc:sldMk cId="689234641" sldId="1891"/>
        </pc:sldMkLst>
      </pc:sldChg>
      <pc:sldChg chg="modSp add mod">
        <pc:chgData name="I See Maths ltd" userId="2b6a9906fb7c83c6" providerId="LiveId" clId="{47DD96C0-4980-42A6-99BE-E90BD14727FC}" dt="2024-02-15T18:37:50.041" v="5386" actId="20577"/>
        <pc:sldMkLst>
          <pc:docMk/>
          <pc:sldMk cId="2395940505" sldId="1892"/>
        </pc:sldMkLst>
      </pc:sldChg>
      <pc:sldChg chg="add">
        <pc:chgData name="I See Maths ltd" userId="2b6a9906fb7c83c6" providerId="LiveId" clId="{47DD96C0-4980-42A6-99BE-E90BD14727FC}" dt="2024-02-15T18:37:44.936" v="5384" actId="2890"/>
        <pc:sldMkLst>
          <pc:docMk/>
          <pc:sldMk cId="1940002116" sldId="1893"/>
        </pc:sldMkLst>
      </pc:sldChg>
      <pc:sldChg chg="add">
        <pc:chgData name="I See Maths ltd" userId="2b6a9906fb7c83c6" providerId="LiveId" clId="{47DD96C0-4980-42A6-99BE-E90BD14727FC}" dt="2024-02-15T18:38:16.375" v="5390" actId="2890"/>
        <pc:sldMkLst>
          <pc:docMk/>
          <pc:sldMk cId="3599554310" sldId="1894"/>
        </pc:sldMkLst>
      </pc:sldChg>
      <pc:sldChg chg="add">
        <pc:chgData name="I See Maths ltd" userId="2b6a9906fb7c83c6" providerId="LiveId" clId="{47DD96C0-4980-42A6-99BE-E90BD14727FC}" dt="2024-02-15T18:39:04.879" v="5393" actId="2890"/>
        <pc:sldMkLst>
          <pc:docMk/>
          <pc:sldMk cId="2432304626" sldId="1895"/>
        </pc:sldMkLst>
      </pc:sldChg>
      <pc:sldChg chg="add">
        <pc:chgData name="I See Maths ltd" userId="2b6a9906fb7c83c6" providerId="LiveId" clId="{47DD96C0-4980-42A6-99BE-E90BD14727FC}" dt="2024-02-15T18:39:17.484" v="5395" actId="2890"/>
        <pc:sldMkLst>
          <pc:docMk/>
          <pc:sldMk cId="3636971639" sldId="1896"/>
        </pc:sldMkLst>
      </pc:sldChg>
      <pc:sldChg chg="delSp add mod">
        <pc:chgData name="I See Maths ltd" userId="2b6a9906fb7c83c6" providerId="LiveId" clId="{47DD96C0-4980-42A6-99BE-E90BD14727FC}" dt="2024-02-15T18:40:24.242" v="5413" actId="478"/>
        <pc:sldMkLst>
          <pc:docMk/>
          <pc:sldMk cId="55407707" sldId="1897"/>
        </pc:sldMkLst>
      </pc:sldChg>
      <pc:sldChg chg="add">
        <pc:chgData name="I See Maths ltd" userId="2b6a9906fb7c83c6" providerId="LiveId" clId="{47DD96C0-4980-42A6-99BE-E90BD14727FC}" dt="2024-02-15T18:40:50.733" v="5414" actId="2890"/>
        <pc:sldMkLst>
          <pc:docMk/>
          <pc:sldMk cId="2869672282" sldId="1898"/>
        </pc:sldMkLst>
      </pc:sldChg>
      <pc:sldChg chg="addSp delSp modSp mod">
        <pc:chgData name="I See Maths ltd" userId="2b6a9906fb7c83c6" providerId="LiveId" clId="{47DD96C0-4980-42A6-99BE-E90BD14727FC}" dt="2024-02-15T19:01:22.362" v="6352" actId="207"/>
        <pc:sldMkLst>
          <pc:docMk/>
          <pc:sldMk cId="1392642768" sldId="1899"/>
        </pc:sldMkLst>
      </pc:sldChg>
      <pc:sldChg chg="addSp delSp modSp add mod">
        <pc:chgData name="I See Maths ltd" userId="2b6a9906fb7c83c6" providerId="LiveId" clId="{47DD96C0-4980-42A6-99BE-E90BD14727FC}" dt="2024-02-15T19:05:03.926" v="6409" actId="1038"/>
        <pc:sldMkLst>
          <pc:docMk/>
          <pc:sldMk cId="3424680735" sldId="1900"/>
        </pc:sldMkLst>
      </pc:sldChg>
      <pc:sldChg chg="add">
        <pc:chgData name="I See Maths ltd" userId="2b6a9906fb7c83c6" providerId="LiveId" clId="{47DD96C0-4980-42A6-99BE-E90BD14727FC}" dt="2024-02-15T19:00:04.726" v="6329" actId="2890"/>
        <pc:sldMkLst>
          <pc:docMk/>
          <pc:sldMk cId="1338799300" sldId="1901"/>
        </pc:sldMkLst>
      </pc:sldChg>
      <pc:sldChg chg="addSp delSp modSp add mod">
        <pc:chgData name="I See Maths ltd" userId="2b6a9906fb7c83c6" providerId="LiveId" clId="{47DD96C0-4980-42A6-99BE-E90BD14727FC}" dt="2024-02-15T19:07:33.927" v="6456" actId="20577"/>
        <pc:sldMkLst>
          <pc:docMk/>
          <pc:sldMk cId="3045564617" sldId="1902"/>
        </pc:sldMkLst>
      </pc:sldChg>
      <pc:sldChg chg="modSp add mod">
        <pc:chgData name="I See Maths ltd" userId="2b6a9906fb7c83c6" providerId="LiveId" clId="{47DD96C0-4980-42A6-99BE-E90BD14727FC}" dt="2024-02-15T19:07:23.699" v="6453" actId="20577"/>
        <pc:sldMkLst>
          <pc:docMk/>
          <pc:sldMk cId="3911223972" sldId="1903"/>
        </pc:sldMkLst>
      </pc:sldChg>
      <pc:sldChg chg="add">
        <pc:chgData name="I See Maths ltd" userId="2b6a9906fb7c83c6" providerId="LiveId" clId="{47DD96C0-4980-42A6-99BE-E90BD14727FC}" dt="2024-02-15T19:07:16.424" v="6450" actId="2890"/>
        <pc:sldMkLst>
          <pc:docMk/>
          <pc:sldMk cId="2424661595" sldId="1904"/>
        </pc:sldMkLst>
      </pc:sldChg>
      <pc:sldChg chg="addSp delSp modSp add mod">
        <pc:chgData name="I See Maths ltd" userId="2b6a9906fb7c83c6" providerId="LiveId" clId="{47DD96C0-4980-42A6-99BE-E90BD14727FC}" dt="2024-02-22T20:09:06.785" v="8276" actId="207"/>
        <pc:sldMkLst>
          <pc:docMk/>
          <pc:sldMk cId="2610848724" sldId="1905"/>
        </pc:sldMkLst>
      </pc:sldChg>
      <pc:sldChg chg="add">
        <pc:chgData name="I See Maths ltd" userId="2b6a9906fb7c83c6" providerId="LiveId" clId="{47DD96C0-4980-42A6-99BE-E90BD14727FC}" dt="2024-02-22T14:57:33.362" v="7096" actId="2890"/>
        <pc:sldMkLst>
          <pc:docMk/>
          <pc:sldMk cId="441798805" sldId="1906"/>
        </pc:sldMkLst>
      </pc:sldChg>
      <pc:sldChg chg="add">
        <pc:chgData name="I See Maths ltd" userId="2b6a9906fb7c83c6" providerId="LiveId" clId="{47DD96C0-4980-42A6-99BE-E90BD14727FC}" dt="2024-02-22T14:57:45.366" v="7098" actId="2890"/>
        <pc:sldMkLst>
          <pc:docMk/>
          <pc:sldMk cId="790994176" sldId="1907"/>
        </pc:sldMkLst>
      </pc:sldChg>
      <pc:sldChg chg="add">
        <pc:chgData name="I See Maths ltd" userId="2b6a9906fb7c83c6" providerId="LiveId" clId="{47DD96C0-4980-42A6-99BE-E90BD14727FC}" dt="2024-02-22T14:57:52.347" v="7100" actId="2890"/>
        <pc:sldMkLst>
          <pc:docMk/>
          <pc:sldMk cId="1375040516" sldId="1908"/>
        </pc:sldMkLst>
      </pc:sldChg>
      <pc:sldChg chg="addSp modSp add mod">
        <pc:chgData name="I See Maths ltd" userId="2b6a9906fb7c83c6" providerId="LiveId" clId="{47DD96C0-4980-42A6-99BE-E90BD14727FC}" dt="2024-02-29T09:37:17.280" v="9796" actId="1036"/>
        <pc:sldMkLst>
          <pc:docMk/>
          <pc:sldMk cId="412635947" sldId="1909"/>
        </pc:sldMkLst>
      </pc:sldChg>
      <pc:sldChg chg="addSp delSp modSp add mod">
        <pc:chgData name="I See Maths ltd" userId="2b6a9906fb7c83c6" providerId="LiveId" clId="{47DD96C0-4980-42A6-99BE-E90BD14727FC}" dt="2024-02-22T19:52:06.501" v="7751" actId="478"/>
        <pc:sldMkLst>
          <pc:docMk/>
          <pc:sldMk cId="3164735242" sldId="1910"/>
        </pc:sldMkLst>
      </pc:sldChg>
      <pc:sldChg chg="addSp delSp modSp add mod">
        <pc:chgData name="I See Maths ltd" userId="2b6a9906fb7c83c6" providerId="LiveId" clId="{47DD96C0-4980-42A6-99BE-E90BD14727FC}" dt="2024-02-29T18:27:31.414" v="9850"/>
        <pc:sldMkLst>
          <pc:docMk/>
          <pc:sldMk cId="4072600001" sldId="1911"/>
        </pc:sldMkLst>
      </pc:sldChg>
      <pc:sldChg chg="addSp delSp modSp add mod">
        <pc:chgData name="I See Maths ltd" userId="2b6a9906fb7c83c6" providerId="LiveId" clId="{47DD96C0-4980-42A6-99BE-E90BD14727FC}" dt="2024-02-29T18:27:37.306" v="9852"/>
        <pc:sldMkLst>
          <pc:docMk/>
          <pc:sldMk cId="2831781126" sldId="1912"/>
        </pc:sldMkLst>
      </pc:sldChg>
      <pc:sldChg chg="addSp delSp modSp add mod">
        <pc:chgData name="I See Maths ltd" userId="2b6a9906fb7c83c6" providerId="LiveId" clId="{47DD96C0-4980-42A6-99BE-E90BD14727FC}" dt="2024-02-29T18:27:53.176" v="9855"/>
        <pc:sldMkLst>
          <pc:docMk/>
          <pc:sldMk cId="3577746018" sldId="1913"/>
        </pc:sldMkLst>
      </pc:sldChg>
      <pc:sldChg chg="addSp delSp modSp add mod">
        <pc:chgData name="I See Maths ltd" userId="2b6a9906fb7c83c6" providerId="LiveId" clId="{47DD96C0-4980-42A6-99BE-E90BD14727FC}" dt="2024-02-29T18:28:03.647" v="9857"/>
        <pc:sldMkLst>
          <pc:docMk/>
          <pc:sldMk cId="3008706932" sldId="1914"/>
        </pc:sldMkLst>
      </pc:sldChg>
      <pc:sldChg chg="addSp delSp modSp add mod">
        <pc:chgData name="I See Maths ltd" userId="2b6a9906fb7c83c6" providerId="LiveId" clId="{47DD96C0-4980-42A6-99BE-E90BD14727FC}" dt="2024-02-22T20:06:23.497" v="8245" actId="478"/>
        <pc:sldMkLst>
          <pc:docMk/>
          <pc:sldMk cId="3017896676" sldId="1915"/>
        </pc:sldMkLst>
      </pc:sldChg>
      <pc:sldChg chg="add">
        <pc:chgData name="I See Maths ltd" userId="2b6a9906fb7c83c6" providerId="LiveId" clId="{47DD96C0-4980-42A6-99BE-E90BD14727FC}" dt="2024-02-22T20:05:52.364" v="8237" actId="2890"/>
        <pc:sldMkLst>
          <pc:docMk/>
          <pc:sldMk cId="1837095566" sldId="1916"/>
        </pc:sldMkLst>
      </pc:sldChg>
      <pc:sldChg chg="add">
        <pc:chgData name="I See Maths ltd" userId="2b6a9906fb7c83c6" providerId="LiveId" clId="{47DD96C0-4980-42A6-99BE-E90BD14727FC}" dt="2024-02-22T20:06:02.888" v="8240" actId="2890"/>
        <pc:sldMkLst>
          <pc:docMk/>
          <pc:sldMk cId="3885338402" sldId="1917"/>
        </pc:sldMkLst>
      </pc:sldChg>
      <pc:sldChg chg="add">
        <pc:chgData name="I See Maths ltd" userId="2b6a9906fb7c83c6" providerId="LiveId" clId="{47DD96C0-4980-42A6-99BE-E90BD14727FC}" dt="2024-02-22T20:06:10.421" v="8242" actId="2890"/>
        <pc:sldMkLst>
          <pc:docMk/>
          <pc:sldMk cId="1755337533" sldId="1918"/>
        </pc:sldMkLst>
      </pc:sldChg>
      <pc:sldChg chg="add">
        <pc:chgData name="I See Maths ltd" userId="2b6a9906fb7c83c6" providerId="LiveId" clId="{47DD96C0-4980-42A6-99BE-E90BD14727FC}" dt="2024-02-22T20:06:19.685" v="8244" actId="2890"/>
        <pc:sldMkLst>
          <pc:docMk/>
          <pc:sldMk cId="3310972745" sldId="1919"/>
        </pc:sldMkLst>
      </pc:sldChg>
      <pc:sldChg chg="add">
        <pc:chgData name="I See Maths ltd" userId="2b6a9906fb7c83c6" providerId="LiveId" clId="{47DD96C0-4980-42A6-99BE-E90BD14727FC}" dt="2024-02-22T20:06:36.876" v="8246" actId="2890"/>
        <pc:sldMkLst>
          <pc:docMk/>
          <pc:sldMk cId="1790292472" sldId="1920"/>
        </pc:sldMkLst>
      </pc:sldChg>
      <pc:sldChg chg="addSp modSp mod">
        <pc:chgData name="I See Maths ltd" userId="2b6a9906fb7c83c6" providerId="LiveId" clId="{47DD96C0-4980-42A6-99BE-E90BD14727FC}" dt="2024-02-27T14:17:33.074" v="9789" actId="167"/>
        <pc:sldMkLst>
          <pc:docMk/>
          <pc:sldMk cId="3340043897" sldId="1922"/>
        </pc:sldMkLst>
      </pc:sldChg>
      <pc:sldChg chg="addSp delSp modSp mod">
        <pc:chgData name="I See Maths ltd" userId="2b6a9906fb7c83c6" providerId="LiveId" clId="{47DD96C0-4980-42A6-99BE-E90BD14727FC}" dt="2024-02-27T10:52:34.895" v="9094" actId="478"/>
        <pc:sldMkLst>
          <pc:docMk/>
          <pc:sldMk cId="4060452422" sldId="1923"/>
        </pc:sldMkLst>
      </pc:sldChg>
      <pc:sldChg chg="add">
        <pc:chgData name="I See Maths ltd" userId="2b6a9906fb7c83c6" providerId="LiveId" clId="{47DD96C0-4980-42A6-99BE-E90BD14727FC}" dt="2024-02-27T10:52:20.760" v="9090" actId="2890"/>
        <pc:sldMkLst>
          <pc:docMk/>
          <pc:sldMk cId="3600849218" sldId="1924"/>
        </pc:sldMkLst>
      </pc:sldChg>
      <pc:sldChg chg="delSp add mod">
        <pc:chgData name="I See Maths ltd" userId="2b6a9906fb7c83c6" providerId="LiveId" clId="{47DD96C0-4980-42A6-99BE-E90BD14727FC}" dt="2024-02-27T10:52:47.932" v="9097" actId="478"/>
        <pc:sldMkLst>
          <pc:docMk/>
          <pc:sldMk cId="600816679" sldId="1925"/>
        </pc:sldMkLst>
      </pc:sldChg>
      <pc:sldChg chg="addSp delSp modSp add mod">
        <pc:chgData name="I See Maths ltd" userId="2b6a9906fb7c83c6" providerId="LiveId" clId="{47DD96C0-4980-42A6-99BE-E90BD14727FC}" dt="2024-02-27T10:57:04.235" v="9221" actId="478"/>
        <pc:sldMkLst>
          <pc:docMk/>
          <pc:sldMk cId="1589903467" sldId="1926"/>
        </pc:sldMkLst>
      </pc:sldChg>
      <pc:sldChg chg="modSp add mod">
        <pc:chgData name="I See Maths ltd" userId="2b6a9906fb7c83c6" providerId="LiveId" clId="{47DD96C0-4980-42A6-99BE-E90BD14727FC}" dt="2024-02-27T10:57:30.916" v="9225" actId="6549"/>
        <pc:sldMkLst>
          <pc:docMk/>
          <pc:sldMk cId="3486317944" sldId="1927"/>
        </pc:sldMkLst>
      </pc:sldChg>
      <pc:sldChg chg="modSp add mod">
        <pc:chgData name="I See Maths ltd" userId="2b6a9906fb7c83c6" providerId="LiveId" clId="{47DD96C0-4980-42A6-99BE-E90BD14727FC}" dt="2024-02-27T10:57:24.121" v="9223" actId="6549"/>
        <pc:sldMkLst>
          <pc:docMk/>
          <pc:sldMk cId="1289148396" sldId="1928"/>
        </pc:sldMkLst>
      </pc:sldChg>
      <pc:sldChg chg="add">
        <pc:chgData name="I See Maths ltd" userId="2b6a9906fb7c83c6" providerId="LiveId" clId="{47DD96C0-4980-42A6-99BE-E90BD14727FC}" dt="2024-02-27T10:57:01.389" v="9220" actId="2890"/>
        <pc:sldMkLst>
          <pc:docMk/>
          <pc:sldMk cId="3239517429" sldId="1929"/>
        </pc:sldMkLst>
      </pc:sldChg>
      <pc:sldChg chg="addSp delSp modSp add mod">
        <pc:chgData name="I See Maths ltd" userId="2b6a9906fb7c83c6" providerId="LiveId" clId="{47DD96C0-4980-42A6-99BE-E90BD14727FC}" dt="2024-02-27T11:04:16.322" v="9451"/>
        <pc:sldMkLst>
          <pc:docMk/>
          <pc:sldMk cId="3463840058" sldId="1930"/>
        </pc:sldMkLst>
      </pc:sldChg>
      <pc:sldChg chg="add">
        <pc:chgData name="I See Maths ltd" userId="2b6a9906fb7c83c6" providerId="LiveId" clId="{47DD96C0-4980-42A6-99BE-E90BD14727FC}" dt="2024-02-27T11:03:24.009" v="9444" actId="2890"/>
        <pc:sldMkLst>
          <pc:docMk/>
          <pc:sldMk cId="3503360570" sldId="1931"/>
        </pc:sldMkLst>
      </pc:sldChg>
      <pc:sldChg chg="add">
        <pc:chgData name="I See Maths ltd" userId="2b6a9906fb7c83c6" providerId="LiveId" clId="{47DD96C0-4980-42A6-99BE-E90BD14727FC}" dt="2024-02-27T11:03:33.669" v="9446" actId="2890"/>
        <pc:sldMkLst>
          <pc:docMk/>
          <pc:sldMk cId="4036674704" sldId="1932"/>
        </pc:sldMkLst>
      </pc:sldChg>
      <pc:sldChg chg="add">
        <pc:chgData name="I See Maths ltd" userId="2b6a9906fb7c83c6" providerId="LiveId" clId="{47DD96C0-4980-42A6-99BE-E90BD14727FC}" dt="2024-02-27T11:03:42.113" v="9448" actId="2890"/>
        <pc:sldMkLst>
          <pc:docMk/>
          <pc:sldMk cId="2227677389" sldId="1933"/>
        </pc:sldMkLst>
      </pc:sldChg>
      <pc:sldChg chg="add">
        <pc:chgData name="I See Maths ltd" userId="2b6a9906fb7c83c6" providerId="LiveId" clId="{47DD96C0-4980-42A6-99BE-E90BD14727FC}" dt="2024-02-27T11:03:54.965" v="9450" actId="2890"/>
        <pc:sldMkLst>
          <pc:docMk/>
          <pc:sldMk cId="1223812332" sldId="1934"/>
        </pc:sldMkLst>
      </pc:sldChg>
      <pc:sldChg chg="addSp delSp modSp mod">
        <pc:chgData name="I See Maths ltd" userId="2b6a9906fb7c83c6" providerId="LiveId" clId="{47DD96C0-4980-42A6-99BE-E90BD14727FC}" dt="2024-02-27T11:10:45.353" v="9756"/>
        <pc:sldMkLst>
          <pc:docMk/>
          <pc:sldMk cId="3999527431" sldId="1935"/>
        </pc:sldMkLst>
      </pc:sldChg>
      <pc:sldChg chg="modSp add mod">
        <pc:chgData name="I See Maths ltd" userId="2b6a9906fb7c83c6" providerId="LiveId" clId="{47DD96C0-4980-42A6-99BE-E90BD14727FC}" dt="2024-03-01T19:18:11.519" v="9925" actId="6549"/>
        <pc:sldMkLst>
          <pc:docMk/>
          <pc:sldMk cId="3467146505" sldId="1936"/>
        </pc:sldMkLst>
      </pc:sldChg>
      <pc:sldChg chg="add">
        <pc:chgData name="I See Maths ltd" userId="2b6a9906fb7c83c6" providerId="LiveId" clId="{47DD96C0-4980-42A6-99BE-E90BD14727FC}" dt="2024-02-27T11:10:09.859" v="9753" actId="2890"/>
        <pc:sldMkLst>
          <pc:docMk/>
          <pc:sldMk cId="1884326996" sldId="1937"/>
        </pc:sldMkLst>
      </pc:sldChg>
      <pc:sldChg chg="add del">
        <pc:chgData name="I See Maths ltd" userId="2b6a9906fb7c83c6" providerId="LiveId" clId="{47DD96C0-4980-42A6-99BE-E90BD14727FC}" dt="2024-02-27T11:11:07.850" v="9761" actId="47"/>
        <pc:sldMkLst>
          <pc:docMk/>
          <pc:sldMk cId="3739512943" sldId="1938"/>
        </pc:sldMkLst>
      </pc:sldChg>
      <pc:sldChg chg="delSp add mod">
        <pc:chgData name="I See Maths ltd" userId="2b6a9906fb7c83c6" providerId="LiveId" clId="{47DD96C0-4980-42A6-99BE-E90BD14727FC}" dt="2024-02-27T11:11:02.655" v="9760" actId="478"/>
        <pc:sldMkLst>
          <pc:docMk/>
          <pc:sldMk cId="255087852" sldId="1939"/>
        </pc:sldMkLst>
      </pc:sldChg>
      <pc:sldChg chg="modSp mod">
        <pc:chgData name="I See Maths ltd" userId="2b6a9906fb7c83c6" providerId="LiveId" clId="{47DD96C0-4980-42A6-99BE-E90BD14727FC}" dt="2024-02-27T14:18:16.359" v="9791" actId="207"/>
        <pc:sldMkLst>
          <pc:docMk/>
          <pc:sldMk cId="644552520" sldId="1940"/>
        </pc:sldMkLst>
      </pc:sldChg>
      <pc:sldChg chg="delSp modSp add mod">
        <pc:chgData name="I See Maths ltd" userId="2b6a9906fb7c83c6" providerId="LiveId" clId="{47DD96C0-4980-42A6-99BE-E90BD14727FC}" dt="2024-02-29T18:23:59.039" v="9805" actId="6549"/>
        <pc:sldMkLst>
          <pc:docMk/>
          <pc:sldMk cId="1897722344" sldId="1941"/>
        </pc:sldMkLst>
      </pc:sldChg>
      <pc:sldChg chg="addSp modSp add mod">
        <pc:chgData name="I See Maths ltd" userId="2b6a9906fb7c83c6" providerId="LiveId" clId="{47DD96C0-4980-42A6-99BE-E90BD14727FC}" dt="2024-02-29T18:30:56.706" v="9890" actId="1038"/>
        <pc:sldMkLst>
          <pc:docMk/>
          <pc:sldMk cId="518086733" sldId="1942"/>
        </pc:sldMkLst>
      </pc:sldChg>
      <pc:sldChg chg="delSp modSp add mod">
        <pc:chgData name="I See Maths ltd" userId="2b6a9906fb7c83c6" providerId="LiveId" clId="{47DD96C0-4980-42A6-99BE-E90BD14727FC}" dt="2024-02-29T18:27:14.549" v="9848" actId="1038"/>
        <pc:sldMkLst>
          <pc:docMk/>
          <pc:sldMk cId="2805212673" sldId="1943"/>
        </pc:sldMkLst>
      </pc:sldChg>
      <pc:sldChg chg="addSp modSp add mod">
        <pc:chgData name="I See Maths ltd" userId="2b6a9906fb7c83c6" providerId="LiveId" clId="{47DD96C0-4980-42A6-99BE-E90BD14727FC}" dt="2024-02-29T18:31:19.298" v="9907" actId="1037"/>
        <pc:sldMkLst>
          <pc:docMk/>
          <pc:sldMk cId="512938527" sldId="1944"/>
        </pc:sldMkLst>
      </pc:sldChg>
      <pc:sldChg chg="delSp modSp add mod">
        <pc:chgData name="I See Maths ltd" userId="2b6a9906fb7c83c6" providerId="LiveId" clId="{47DD96C0-4980-42A6-99BE-E90BD14727FC}" dt="2024-02-29T18:29:26.097" v="9870" actId="20577"/>
        <pc:sldMkLst>
          <pc:docMk/>
          <pc:sldMk cId="2078858640" sldId="1945"/>
        </pc:sldMkLst>
      </pc:sldChg>
      <pc:sldChg chg="addSp modSp add mod">
        <pc:chgData name="I See Maths ltd" userId="2b6a9906fb7c83c6" providerId="LiveId" clId="{47DD96C0-4980-42A6-99BE-E90BD14727FC}" dt="2024-02-29T18:31:37.869" v="9921" actId="1037"/>
        <pc:sldMkLst>
          <pc:docMk/>
          <pc:sldMk cId="521836679" sldId="1946"/>
        </pc:sldMkLst>
      </pc:sldChg>
    </pc:docChg>
  </pc:docChgLst>
  <pc:docChgLst>
    <pc:chgData name="I See Maths ltd" userId="2b6a9906fb7c83c6" providerId="LiveId" clId="{94D4CBD1-7681-4006-94FA-9152C541576E}"/>
    <pc:docChg chg="custSel addSld modSld">
      <pc:chgData name="I See Maths ltd" userId="2b6a9906fb7c83c6" providerId="LiveId" clId="{94D4CBD1-7681-4006-94FA-9152C541576E}" dt="2024-09-12T07:46:03.237" v="1" actId="478"/>
      <pc:docMkLst>
        <pc:docMk/>
      </pc:docMkLst>
      <pc:sldChg chg="delSp mod">
        <pc:chgData name="I See Maths ltd" userId="2b6a9906fb7c83c6" providerId="LiveId" clId="{94D4CBD1-7681-4006-94FA-9152C541576E}" dt="2024-09-12T07:46:03.237" v="1" actId="478"/>
        <pc:sldMkLst>
          <pc:docMk/>
          <pc:sldMk cId="715827489" sldId="2158"/>
        </pc:sldMkLst>
      </pc:sldChg>
      <pc:sldChg chg="add">
        <pc:chgData name="I See Maths ltd" userId="2b6a9906fb7c83c6" providerId="LiveId" clId="{94D4CBD1-7681-4006-94FA-9152C541576E}" dt="2024-09-12T07:45:58.110" v="0" actId="2890"/>
        <pc:sldMkLst>
          <pc:docMk/>
          <pc:sldMk cId="4082027295" sldId="2164"/>
        </pc:sldMkLst>
      </pc:sldChg>
    </pc:docChg>
  </pc:docChgLst>
  <pc:docChgLst>
    <pc:chgData name="I See Maths ltd" userId="2b6a9906fb7c83c6" providerId="LiveId" clId="{E6E0EC4A-59E3-4016-9CFE-7DBBCC0AE853}"/>
    <pc:docChg chg="undo redo custSel addSld delSld modSld sldOrd modMainMaster">
      <pc:chgData name="I See Maths ltd" userId="2b6a9906fb7c83c6" providerId="LiveId" clId="{E6E0EC4A-59E3-4016-9CFE-7DBBCC0AE853}" dt="2024-08-01T16:11:51.249" v="13783" actId="47"/>
      <pc:docMkLst>
        <pc:docMk/>
      </pc:docMkLst>
      <pc:sldChg chg="setBg">
        <pc:chgData name="I See Maths ltd" userId="2b6a9906fb7c83c6" providerId="LiveId" clId="{E6E0EC4A-59E3-4016-9CFE-7DBBCC0AE853}" dt="2024-07-09T09:51:54.894" v="11309"/>
        <pc:sldMkLst>
          <pc:docMk/>
          <pc:sldMk cId="3530329830" sldId="1813"/>
        </pc:sldMkLst>
      </pc:sldChg>
      <pc:sldChg chg="addSp delSp modSp add mod">
        <pc:chgData name="I See Maths ltd" userId="2b6a9906fb7c83c6" providerId="LiveId" clId="{E6E0EC4A-59E3-4016-9CFE-7DBBCC0AE853}" dt="2024-05-13T12:28:25.271" v="338" actId="6549"/>
        <pc:sldMkLst>
          <pc:docMk/>
          <pc:sldMk cId="1620700282" sldId="2009"/>
        </pc:sldMkLst>
      </pc:sldChg>
      <pc:sldChg chg="delSp add mod">
        <pc:chgData name="I See Maths ltd" userId="2b6a9906fb7c83c6" providerId="LiveId" clId="{E6E0EC4A-59E3-4016-9CFE-7DBBCC0AE853}" dt="2024-05-13T12:28:10.104" v="336" actId="478"/>
        <pc:sldMkLst>
          <pc:docMk/>
          <pc:sldMk cId="265906462" sldId="2010"/>
        </pc:sldMkLst>
      </pc:sldChg>
      <pc:sldChg chg="addSp delSp modSp add del mod ord">
        <pc:chgData name="I See Maths ltd" userId="2b6a9906fb7c83c6" providerId="LiveId" clId="{E6E0EC4A-59E3-4016-9CFE-7DBBCC0AE853}" dt="2024-05-13T12:37:03.315" v="654" actId="47"/>
        <pc:sldMkLst>
          <pc:docMk/>
          <pc:sldMk cId="2403535766" sldId="2011"/>
        </pc:sldMkLst>
      </pc:sldChg>
      <pc:sldChg chg="modSp add mod">
        <pc:chgData name="I See Maths ltd" userId="2b6a9906fb7c83c6" providerId="LiveId" clId="{E6E0EC4A-59E3-4016-9CFE-7DBBCC0AE853}" dt="2024-05-13T12:37:32.869" v="657" actId="6549"/>
        <pc:sldMkLst>
          <pc:docMk/>
          <pc:sldMk cId="133125111" sldId="2012"/>
        </pc:sldMkLst>
      </pc:sldChg>
      <pc:sldChg chg="add">
        <pc:chgData name="I See Maths ltd" userId="2b6a9906fb7c83c6" providerId="LiveId" clId="{E6E0EC4A-59E3-4016-9CFE-7DBBCC0AE853}" dt="2024-05-13T12:37:22.810" v="655" actId="2890"/>
        <pc:sldMkLst>
          <pc:docMk/>
          <pc:sldMk cId="91549485" sldId="2013"/>
        </pc:sldMkLst>
      </pc:sldChg>
      <pc:sldChg chg="addSp delSp modSp add del mod">
        <pc:chgData name="I See Maths ltd" userId="2b6a9906fb7c83c6" providerId="LiveId" clId="{E6E0EC4A-59E3-4016-9CFE-7DBBCC0AE853}" dt="2024-05-15T12:24:13.590" v="3115" actId="47"/>
        <pc:sldMkLst>
          <pc:docMk/>
          <pc:sldMk cId="1190698074" sldId="2014"/>
        </pc:sldMkLst>
      </pc:sldChg>
      <pc:sldChg chg="addSp delSp modSp add del mod">
        <pc:chgData name="I See Maths ltd" userId="2b6a9906fb7c83c6" providerId="LiveId" clId="{E6E0EC4A-59E3-4016-9CFE-7DBBCC0AE853}" dt="2024-05-15T12:18:21.846" v="2951" actId="47"/>
        <pc:sldMkLst>
          <pc:docMk/>
          <pc:sldMk cId="3218049194" sldId="2015"/>
        </pc:sldMkLst>
      </pc:sldChg>
      <pc:sldChg chg="addSp delSp modSp add mod ord">
        <pc:chgData name="I See Maths ltd" userId="2b6a9906fb7c83c6" providerId="LiveId" clId="{E6E0EC4A-59E3-4016-9CFE-7DBBCC0AE853}" dt="2024-05-23T19:25:26.536" v="4653" actId="167"/>
        <pc:sldMkLst>
          <pc:docMk/>
          <pc:sldMk cId="2311492134" sldId="2016"/>
        </pc:sldMkLst>
      </pc:sldChg>
      <pc:sldChg chg="delSp modSp add mod">
        <pc:chgData name="I See Maths ltd" userId="2b6a9906fb7c83c6" providerId="LiveId" clId="{E6E0EC4A-59E3-4016-9CFE-7DBBCC0AE853}" dt="2024-05-15T12:24:28.958" v="3116" actId="255"/>
        <pc:sldMkLst>
          <pc:docMk/>
          <pc:sldMk cId="3833774832" sldId="2017"/>
        </pc:sldMkLst>
      </pc:sldChg>
      <pc:sldChg chg="addSp delSp modSp add mod">
        <pc:chgData name="I See Maths ltd" userId="2b6a9906fb7c83c6" providerId="LiveId" clId="{E6E0EC4A-59E3-4016-9CFE-7DBBCC0AE853}" dt="2024-05-23T19:25:10.014" v="4645" actId="20577"/>
        <pc:sldMkLst>
          <pc:docMk/>
          <pc:sldMk cId="1440579023" sldId="2018"/>
        </pc:sldMkLst>
      </pc:sldChg>
      <pc:sldChg chg="addSp delSp modSp add mod">
        <pc:chgData name="I See Maths ltd" userId="2b6a9906fb7c83c6" providerId="LiveId" clId="{E6E0EC4A-59E3-4016-9CFE-7DBBCC0AE853}" dt="2024-05-23T19:24:44.199" v="4637" actId="1036"/>
        <pc:sldMkLst>
          <pc:docMk/>
          <pc:sldMk cId="3266222969" sldId="2019"/>
        </pc:sldMkLst>
      </pc:sldChg>
      <pc:sldChg chg="addSp delSp modSp add mod">
        <pc:chgData name="I See Maths ltd" userId="2b6a9906fb7c83c6" providerId="LiveId" clId="{E6E0EC4A-59E3-4016-9CFE-7DBBCC0AE853}" dt="2024-05-15T12:24:38.412" v="3118"/>
        <pc:sldMkLst>
          <pc:docMk/>
          <pc:sldMk cId="1522282845" sldId="2020"/>
        </pc:sldMkLst>
      </pc:sldChg>
      <pc:sldChg chg="addSp delSp modSp add del mod">
        <pc:chgData name="I See Maths ltd" userId="2b6a9906fb7c83c6" providerId="LiveId" clId="{E6E0EC4A-59E3-4016-9CFE-7DBBCC0AE853}" dt="2024-05-15T12:32:21.580" v="3538" actId="47"/>
        <pc:sldMkLst>
          <pc:docMk/>
          <pc:sldMk cId="1218591268" sldId="2021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559066417" sldId="2022"/>
        </pc:sldMkLst>
      </pc:sldChg>
      <pc:sldChg chg="delSp add del mod">
        <pc:chgData name="I See Maths ltd" userId="2b6a9906fb7c83c6" providerId="LiveId" clId="{E6E0EC4A-59E3-4016-9CFE-7DBBCC0AE853}" dt="2024-05-15T12:32:52.657" v="3543" actId="2696"/>
        <pc:sldMkLst>
          <pc:docMk/>
          <pc:sldMk cId="779190087" sldId="2022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37481991" sldId="2023"/>
        </pc:sldMkLst>
      </pc:sldChg>
      <pc:sldChg chg="add del">
        <pc:chgData name="I See Maths ltd" userId="2b6a9906fb7c83c6" providerId="LiveId" clId="{E6E0EC4A-59E3-4016-9CFE-7DBBCC0AE853}" dt="2024-05-15T12:32:52.657" v="3543" actId="2696"/>
        <pc:sldMkLst>
          <pc:docMk/>
          <pc:sldMk cId="441555774" sldId="2023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2593375866" sldId="2024"/>
        </pc:sldMkLst>
      </pc:sldChg>
      <pc:sldChg chg="add del">
        <pc:chgData name="I See Maths ltd" userId="2b6a9906fb7c83c6" providerId="LiveId" clId="{E6E0EC4A-59E3-4016-9CFE-7DBBCC0AE853}" dt="2024-05-15T12:32:52.657" v="3543" actId="2696"/>
        <pc:sldMkLst>
          <pc:docMk/>
          <pc:sldMk cId="4288545138" sldId="2024"/>
        </pc:sldMkLst>
      </pc:sldChg>
      <pc:sldChg chg="addSp delSp modSp add mod">
        <pc:chgData name="I See Maths ltd" userId="2b6a9906fb7c83c6" providerId="LiveId" clId="{E6E0EC4A-59E3-4016-9CFE-7DBBCC0AE853}" dt="2024-05-15T17:49:44.346" v="4318" actId="478"/>
        <pc:sldMkLst>
          <pc:docMk/>
          <pc:sldMk cId="1143169453" sldId="2025"/>
        </pc:sldMkLst>
      </pc:sldChg>
      <pc:sldChg chg="addSp delSp modSp add mod">
        <pc:chgData name="I See Maths ltd" userId="2b6a9906fb7c83c6" providerId="LiveId" clId="{E6E0EC4A-59E3-4016-9CFE-7DBBCC0AE853}" dt="2024-05-15T17:54:21.214" v="4452" actId="1076"/>
        <pc:sldMkLst>
          <pc:docMk/>
          <pc:sldMk cId="1752029209" sldId="2026"/>
        </pc:sldMkLst>
      </pc:sldChg>
      <pc:sldChg chg="addSp delSp modSp add mod">
        <pc:chgData name="I See Maths ltd" userId="2b6a9906fb7c83c6" providerId="LiveId" clId="{E6E0EC4A-59E3-4016-9CFE-7DBBCC0AE853}" dt="2024-05-15T17:54:31.332" v="4454"/>
        <pc:sldMkLst>
          <pc:docMk/>
          <pc:sldMk cId="2994705897" sldId="2027"/>
        </pc:sldMkLst>
      </pc:sldChg>
      <pc:sldChg chg="addSp delSp modSp add mod">
        <pc:chgData name="I See Maths ltd" userId="2b6a9906fb7c83c6" providerId="LiveId" clId="{E6E0EC4A-59E3-4016-9CFE-7DBBCC0AE853}" dt="2024-05-15T17:57:13.421" v="4531" actId="478"/>
        <pc:sldMkLst>
          <pc:docMk/>
          <pc:sldMk cId="750425866" sldId="2028"/>
        </pc:sldMkLst>
      </pc:sldChg>
      <pc:sldChg chg="add">
        <pc:chgData name="I See Maths ltd" userId="2b6a9906fb7c83c6" providerId="LiveId" clId="{E6E0EC4A-59E3-4016-9CFE-7DBBCC0AE853}" dt="2024-05-15T17:45:35.247" v="4173" actId="2890"/>
        <pc:sldMkLst>
          <pc:docMk/>
          <pc:sldMk cId="2630123031" sldId="2029"/>
        </pc:sldMkLst>
      </pc:sldChg>
      <pc:sldChg chg="addSp delSp modSp add mod">
        <pc:chgData name="I See Maths ltd" userId="2b6a9906fb7c83c6" providerId="LiveId" clId="{E6E0EC4A-59E3-4016-9CFE-7DBBCC0AE853}" dt="2024-05-15T17:55:19.050" v="4483" actId="1037"/>
        <pc:sldMkLst>
          <pc:docMk/>
          <pc:sldMk cId="3083813839" sldId="2030"/>
        </pc:sldMkLst>
      </pc:sldChg>
      <pc:sldChg chg="addSp delSp modSp add mod">
        <pc:chgData name="I See Maths ltd" userId="2b6a9906fb7c83c6" providerId="LiveId" clId="{E6E0EC4A-59E3-4016-9CFE-7DBBCC0AE853}" dt="2024-05-15T17:55:32.794" v="4485"/>
        <pc:sldMkLst>
          <pc:docMk/>
          <pc:sldMk cId="3489330930" sldId="2031"/>
        </pc:sldMkLst>
      </pc:sldChg>
      <pc:sldChg chg="add">
        <pc:chgData name="I See Maths ltd" userId="2b6a9906fb7c83c6" providerId="LiveId" clId="{E6E0EC4A-59E3-4016-9CFE-7DBBCC0AE853}" dt="2024-05-15T17:57:09.560" v="4530" actId="2890"/>
        <pc:sldMkLst>
          <pc:docMk/>
          <pc:sldMk cId="2625388143" sldId="2032"/>
        </pc:sldMkLst>
      </pc:sldChg>
      <pc:sldChg chg="addSp modSp add">
        <pc:chgData name="I See Maths ltd" userId="2b6a9906fb7c83c6" providerId="LiveId" clId="{E6E0EC4A-59E3-4016-9CFE-7DBBCC0AE853}" dt="2024-05-15T17:57:59.640" v="4602" actId="1037"/>
        <pc:sldMkLst>
          <pc:docMk/>
          <pc:sldMk cId="1480101736" sldId="2033"/>
        </pc:sldMkLst>
      </pc:sldChg>
      <pc:sldChg chg="addSp delSp modSp add mod">
        <pc:chgData name="I See Maths ltd" userId="2b6a9906fb7c83c6" providerId="LiveId" clId="{E6E0EC4A-59E3-4016-9CFE-7DBBCC0AE853}" dt="2024-06-07T14:27:49.483" v="6864" actId="6549"/>
        <pc:sldMkLst>
          <pc:docMk/>
          <pc:sldMk cId="146618072" sldId="2034"/>
        </pc:sldMkLst>
      </pc:sldChg>
      <pc:sldChg chg="addSp delSp modSp add mod">
        <pc:chgData name="I See Maths ltd" userId="2b6a9906fb7c83c6" providerId="LiveId" clId="{E6E0EC4A-59E3-4016-9CFE-7DBBCC0AE853}" dt="2024-05-31T10:31:17.565" v="5640" actId="1076"/>
        <pc:sldMkLst>
          <pc:docMk/>
          <pc:sldMk cId="3340196983" sldId="2035"/>
        </pc:sldMkLst>
      </pc:sldChg>
      <pc:sldChg chg="addSp delSp modSp add mod">
        <pc:chgData name="I See Maths ltd" userId="2b6a9906fb7c83c6" providerId="LiveId" clId="{E6E0EC4A-59E3-4016-9CFE-7DBBCC0AE853}" dt="2024-05-31T10:33:12.981" v="5655" actId="1076"/>
        <pc:sldMkLst>
          <pc:docMk/>
          <pc:sldMk cId="3544120592" sldId="2036"/>
        </pc:sldMkLst>
      </pc:sldChg>
      <pc:sldChg chg="modSp add mod">
        <pc:chgData name="I See Maths ltd" userId="2b6a9906fb7c83c6" providerId="LiveId" clId="{E6E0EC4A-59E3-4016-9CFE-7DBBCC0AE853}" dt="2024-06-07T14:31:58.253" v="6908" actId="20577"/>
        <pc:sldMkLst>
          <pc:docMk/>
          <pc:sldMk cId="1053991558" sldId="2037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3358842380" sldId="2037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1219401751" sldId="2038"/>
        </pc:sldMkLst>
      </pc:sldChg>
      <pc:sldChg chg="add">
        <pc:chgData name="I See Maths ltd" userId="2b6a9906fb7c83c6" providerId="LiveId" clId="{E6E0EC4A-59E3-4016-9CFE-7DBBCC0AE853}" dt="2024-06-07T14:30:54.763" v="6900"/>
        <pc:sldMkLst>
          <pc:docMk/>
          <pc:sldMk cId="1870576088" sldId="2038"/>
        </pc:sldMkLst>
      </pc:sldChg>
      <pc:sldChg chg="add">
        <pc:chgData name="I See Maths ltd" userId="2b6a9906fb7c83c6" providerId="LiveId" clId="{E6E0EC4A-59E3-4016-9CFE-7DBBCC0AE853}" dt="2024-06-07T14:30:54.763" v="6900"/>
        <pc:sldMkLst>
          <pc:docMk/>
          <pc:sldMk cId="2233686750" sldId="2039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2962335841" sldId="2039"/>
        </pc:sldMkLst>
      </pc:sldChg>
      <pc:sldChg chg="modSp add mod">
        <pc:chgData name="I See Maths ltd" userId="2b6a9906fb7c83c6" providerId="LiveId" clId="{E6E0EC4A-59E3-4016-9CFE-7DBBCC0AE853}" dt="2024-06-07T14:35:06.834" v="6979" actId="20577"/>
        <pc:sldMkLst>
          <pc:docMk/>
          <pc:sldMk cId="3979337461" sldId="2040"/>
        </pc:sldMkLst>
      </pc:sldChg>
      <pc:sldChg chg="addSp delSp modSp add mod">
        <pc:chgData name="I See Maths ltd" userId="2b6a9906fb7c83c6" providerId="LiveId" clId="{E6E0EC4A-59E3-4016-9CFE-7DBBCC0AE853}" dt="2024-06-07T14:29:43.493" v="6887" actId="20577"/>
        <pc:sldMkLst>
          <pc:docMk/>
          <pc:sldMk cId="2324063284" sldId="2041"/>
        </pc:sldMkLst>
      </pc:sldChg>
      <pc:sldChg chg="addSp delSp modSp add mod">
        <pc:chgData name="I See Maths ltd" userId="2b6a9906fb7c83c6" providerId="LiveId" clId="{E6E0EC4A-59E3-4016-9CFE-7DBBCC0AE853}" dt="2024-06-07T14:29:09.940" v="6883" actId="6549"/>
        <pc:sldMkLst>
          <pc:docMk/>
          <pc:sldMk cId="3711226203" sldId="2042"/>
        </pc:sldMkLst>
      </pc:sldChg>
      <pc:sldChg chg="addSp delSp modSp add mod">
        <pc:chgData name="I See Maths ltd" userId="2b6a9906fb7c83c6" providerId="LiveId" clId="{E6E0EC4A-59E3-4016-9CFE-7DBBCC0AE853}" dt="2024-05-31T14:22:16.212" v="6354" actId="478"/>
        <pc:sldMkLst>
          <pc:docMk/>
          <pc:sldMk cId="2311892512" sldId="2043"/>
        </pc:sldMkLst>
      </pc:sldChg>
      <pc:sldChg chg="delSp modSp add mod">
        <pc:chgData name="I See Maths ltd" userId="2b6a9906fb7c83c6" providerId="LiveId" clId="{E6E0EC4A-59E3-4016-9CFE-7DBBCC0AE853}" dt="2024-05-31T14:22:31.978" v="6363" actId="1035"/>
        <pc:sldMkLst>
          <pc:docMk/>
          <pc:sldMk cId="2605309100" sldId="2044"/>
        </pc:sldMkLst>
      </pc:sldChg>
      <pc:sldChg chg="add">
        <pc:chgData name="I See Maths ltd" userId="2b6a9906fb7c83c6" providerId="LiveId" clId="{E6E0EC4A-59E3-4016-9CFE-7DBBCC0AE853}" dt="2024-05-31T14:22:12.407" v="6353" actId="2890"/>
        <pc:sldMkLst>
          <pc:docMk/>
          <pc:sldMk cId="4030631982" sldId="2045"/>
        </pc:sldMkLst>
      </pc:sldChg>
      <pc:sldChg chg="addSp delSp modSp add del mod ord">
        <pc:chgData name="I See Maths ltd" userId="2b6a9906fb7c83c6" providerId="LiveId" clId="{E6E0EC4A-59E3-4016-9CFE-7DBBCC0AE853}" dt="2024-06-07T14:32:54.786" v="6909" actId="47"/>
        <pc:sldMkLst>
          <pc:docMk/>
          <pc:sldMk cId="3719383796" sldId="2046"/>
        </pc:sldMkLst>
      </pc:sldChg>
      <pc:sldChg chg="addSp modSp add mod">
        <pc:chgData name="I See Maths ltd" userId="2b6a9906fb7c83c6" providerId="LiveId" clId="{E6E0EC4A-59E3-4016-9CFE-7DBBCC0AE853}" dt="2024-06-07T14:34:30.698" v="6959" actId="6549"/>
        <pc:sldMkLst>
          <pc:docMk/>
          <pc:sldMk cId="1191613707" sldId="2047"/>
        </pc:sldMkLst>
      </pc:sldChg>
      <pc:sldChg chg="delSp modSp add del mod">
        <pc:chgData name="I See Maths ltd" userId="2b6a9906fb7c83c6" providerId="LiveId" clId="{E6E0EC4A-59E3-4016-9CFE-7DBBCC0AE853}" dt="2024-05-31T14:35:17.514" v="6848" actId="47"/>
        <pc:sldMkLst>
          <pc:docMk/>
          <pc:sldMk cId="2490840766" sldId="2048"/>
        </pc:sldMkLst>
      </pc:sldChg>
      <pc:sldChg chg="addSp delSp modSp add mod">
        <pc:chgData name="I See Maths ltd" userId="2b6a9906fb7c83c6" providerId="LiveId" clId="{E6E0EC4A-59E3-4016-9CFE-7DBBCC0AE853}" dt="2024-05-31T14:35:11.422" v="6847" actId="478"/>
        <pc:sldMkLst>
          <pc:docMk/>
          <pc:sldMk cId="353901590" sldId="2049"/>
        </pc:sldMkLst>
      </pc:sldChg>
      <pc:sldChg chg="modSp add mod">
        <pc:chgData name="I See Maths ltd" userId="2b6a9906fb7c83c6" providerId="LiveId" clId="{E6E0EC4A-59E3-4016-9CFE-7DBBCC0AE853}" dt="2024-06-07T14:33:49.589" v="6926" actId="6549"/>
        <pc:sldMkLst>
          <pc:docMk/>
          <pc:sldMk cId="4226792686" sldId="2050"/>
        </pc:sldMkLst>
      </pc:sldChg>
      <pc:sldChg chg="add del">
        <pc:chgData name="I See Maths ltd" userId="2b6a9906fb7c83c6" providerId="LiveId" clId="{E6E0EC4A-59E3-4016-9CFE-7DBBCC0AE853}" dt="2024-06-07T14:33:17.024" v="6921" actId="47"/>
        <pc:sldMkLst>
          <pc:docMk/>
          <pc:sldMk cId="2473832771" sldId="2051"/>
        </pc:sldMkLst>
      </pc:sldChg>
      <pc:sldChg chg="add del">
        <pc:chgData name="I See Maths ltd" userId="2b6a9906fb7c83c6" providerId="LiveId" clId="{E6E0EC4A-59E3-4016-9CFE-7DBBCC0AE853}" dt="2024-06-07T14:33:19.543" v="6922" actId="47"/>
        <pc:sldMkLst>
          <pc:docMk/>
          <pc:sldMk cId="3279430879" sldId="2052"/>
        </pc:sldMkLst>
      </pc:sldChg>
      <pc:sldChg chg="delSp modSp add mod">
        <pc:chgData name="I See Maths ltd" userId="2b6a9906fb7c83c6" providerId="LiveId" clId="{E6E0EC4A-59E3-4016-9CFE-7DBBCC0AE853}" dt="2024-06-07T14:30:02.147" v="6898" actId="20577"/>
        <pc:sldMkLst>
          <pc:docMk/>
          <pc:sldMk cId="4159429872" sldId="2053"/>
        </pc:sldMkLst>
      </pc:sldChg>
      <pc:sldChg chg="add">
        <pc:chgData name="I See Maths ltd" userId="2b6a9906fb7c83c6" providerId="LiveId" clId="{E6E0EC4A-59E3-4016-9CFE-7DBBCC0AE853}" dt="2024-06-07T14:33:26.372" v="6923" actId="2890"/>
        <pc:sldMkLst>
          <pc:docMk/>
          <pc:sldMk cId="1587295187" sldId="2054"/>
        </pc:sldMkLst>
      </pc:sldChg>
      <pc:sldChg chg="add">
        <pc:chgData name="I See Maths ltd" userId="2b6a9906fb7c83c6" providerId="LiveId" clId="{E6E0EC4A-59E3-4016-9CFE-7DBBCC0AE853}" dt="2024-06-07T14:33:40.454" v="6925" actId="2890"/>
        <pc:sldMkLst>
          <pc:docMk/>
          <pc:sldMk cId="3487765150" sldId="2055"/>
        </pc:sldMkLst>
      </pc:sldChg>
      <pc:sldChg chg="addSp delSp modSp add mod">
        <pc:chgData name="I See Maths ltd" userId="2b6a9906fb7c83c6" providerId="LiveId" clId="{E6E0EC4A-59E3-4016-9CFE-7DBBCC0AE853}" dt="2024-07-03T11:30:07.645" v="7869" actId="478"/>
        <pc:sldMkLst>
          <pc:docMk/>
          <pc:sldMk cId="903923905" sldId="2061"/>
        </pc:sldMkLst>
      </pc:sldChg>
      <pc:sldChg chg="delSp modSp add mod">
        <pc:chgData name="I See Maths ltd" userId="2b6a9906fb7c83c6" providerId="LiveId" clId="{E6E0EC4A-59E3-4016-9CFE-7DBBCC0AE853}" dt="2024-07-03T11:31:13.107" v="7875" actId="207"/>
        <pc:sldMkLst>
          <pc:docMk/>
          <pc:sldMk cId="1570309318" sldId="2062"/>
        </pc:sldMkLst>
      </pc:sldChg>
      <pc:sldChg chg="delSp modSp add mod">
        <pc:chgData name="I See Maths ltd" userId="2b6a9906fb7c83c6" providerId="LiveId" clId="{E6E0EC4A-59E3-4016-9CFE-7DBBCC0AE853}" dt="2024-07-03T11:33:04.906" v="7904" actId="20577"/>
        <pc:sldMkLst>
          <pc:docMk/>
          <pc:sldMk cId="4169506953" sldId="2063"/>
        </pc:sldMkLst>
      </pc:sldChg>
      <pc:sldChg chg="addSp delSp modSp add mod">
        <pc:chgData name="I See Maths ltd" userId="2b6a9906fb7c83c6" providerId="LiveId" clId="{E6E0EC4A-59E3-4016-9CFE-7DBBCC0AE853}" dt="2024-07-03T11:36:14.488" v="7980" actId="1035"/>
        <pc:sldMkLst>
          <pc:docMk/>
          <pc:sldMk cId="836141508" sldId="2064"/>
        </pc:sldMkLst>
      </pc:sldChg>
      <pc:sldChg chg="addSp delSp modSp add mod">
        <pc:chgData name="I See Maths ltd" userId="2b6a9906fb7c83c6" providerId="LiveId" clId="{E6E0EC4A-59E3-4016-9CFE-7DBBCC0AE853}" dt="2024-07-03T11:59:15.955" v="8689"/>
        <pc:sldMkLst>
          <pc:docMk/>
          <pc:sldMk cId="815997040" sldId="2065"/>
        </pc:sldMkLst>
      </pc:sldChg>
      <pc:sldChg chg="delSp add mod">
        <pc:chgData name="I See Maths ltd" userId="2b6a9906fb7c83c6" providerId="LiveId" clId="{E6E0EC4A-59E3-4016-9CFE-7DBBCC0AE853}" dt="2024-07-03T11:36:44.592" v="7984" actId="478"/>
        <pc:sldMkLst>
          <pc:docMk/>
          <pc:sldMk cId="2967683083" sldId="2066"/>
        </pc:sldMkLst>
      </pc:sldChg>
      <pc:sldChg chg="addSp delSp modSp add mod">
        <pc:chgData name="I See Maths ltd" userId="2b6a9906fb7c83c6" providerId="LiveId" clId="{E6E0EC4A-59E3-4016-9CFE-7DBBCC0AE853}" dt="2024-07-03T11:48:21.509" v="8547" actId="1035"/>
        <pc:sldMkLst>
          <pc:docMk/>
          <pc:sldMk cId="1318846115" sldId="2067"/>
        </pc:sldMkLst>
      </pc:sldChg>
      <pc:sldChg chg="addSp delSp modSp add mod">
        <pc:chgData name="I See Maths ltd" userId="2b6a9906fb7c83c6" providerId="LiveId" clId="{E6E0EC4A-59E3-4016-9CFE-7DBBCC0AE853}" dt="2024-07-03T12:00:03.357" v="8711" actId="1037"/>
        <pc:sldMkLst>
          <pc:docMk/>
          <pc:sldMk cId="757489810" sldId="2068"/>
        </pc:sldMkLst>
      </pc:sldChg>
      <pc:sldChg chg="addSp modSp add mod">
        <pc:chgData name="I See Maths ltd" userId="2b6a9906fb7c83c6" providerId="LiveId" clId="{E6E0EC4A-59E3-4016-9CFE-7DBBCC0AE853}" dt="2024-07-03T12:02:28.691" v="8813" actId="1036"/>
        <pc:sldMkLst>
          <pc:docMk/>
          <pc:sldMk cId="1893118221" sldId="2069"/>
        </pc:sldMkLst>
      </pc:sldChg>
      <pc:sldChg chg="delSp add mod">
        <pc:chgData name="I See Maths ltd" userId="2b6a9906fb7c83c6" providerId="LiveId" clId="{E6E0EC4A-59E3-4016-9CFE-7DBBCC0AE853}" dt="2024-07-03T12:02:45.971" v="8815" actId="478"/>
        <pc:sldMkLst>
          <pc:docMk/>
          <pc:sldMk cId="1103283223" sldId="2070"/>
        </pc:sldMkLst>
      </pc:sldChg>
      <pc:sldChg chg="delSp add mod">
        <pc:chgData name="I See Maths ltd" userId="2b6a9906fb7c83c6" providerId="LiveId" clId="{E6E0EC4A-59E3-4016-9CFE-7DBBCC0AE853}" dt="2024-07-03T12:02:53.086" v="8817" actId="478"/>
        <pc:sldMkLst>
          <pc:docMk/>
          <pc:sldMk cId="3092418317" sldId="2071"/>
        </pc:sldMkLst>
      </pc:sldChg>
      <pc:sldChg chg="addSp delSp modSp add mod">
        <pc:chgData name="I See Maths ltd" userId="2b6a9906fb7c83c6" providerId="LiveId" clId="{E6E0EC4A-59E3-4016-9CFE-7DBBCC0AE853}" dt="2024-07-03T16:35:27.373" v="9336" actId="1076"/>
        <pc:sldMkLst>
          <pc:docMk/>
          <pc:sldMk cId="4043511815" sldId="2072"/>
        </pc:sldMkLst>
      </pc:sldChg>
      <pc:sldChg chg="addSp delSp modSp add mod">
        <pc:chgData name="I See Maths ltd" userId="2b6a9906fb7c83c6" providerId="LiveId" clId="{E6E0EC4A-59E3-4016-9CFE-7DBBCC0AE853}" dt="2024-07-03T16:39:13.105" v="9342"/>
        <pc:sldMkLst>
          <pc:docMk/>
          <pc:sldMk cId="132135266" sldId="2073"/>
        </pc:sldMkLst>
      </pc:sldChg>
      <pc:sldChg chg="addSp delSp modSp add mod ord">
        <pc:chgData name="I See Maths ltd" userId="2b6a9906fb7c83c6" providerId="LiveId" clId="{E6E0EC4A-59E3-4016-9CFE-7DBBCC0AE853}" dt="2024-07-03T16:46:24.681" v="9638"/>
        <pc:sldMkLst>
          <pc:docMk/>
          <pc:sldMk cId="3634433467" sldId="2074"/>
        </pc:sldMkLst>
      </pc:sldChg>
      <pc:sldChg chg="delSp modSp add mod">
        <pc:chgData name="I See Maths ltd" userId="2b6a9906fb7c83c6" providerId="LiveId" clId="{E6E0EC4A-59E3-4016-9CFE-7DBBCC0AE853}" dt="2024-07-03T16:46:06.962" v="9635" actId="478"/>
        <pc:sldMkLst>
          <pc:docMk/>
          <pc:sldMk cId="2193252706" sldId="2075"/>
        </pc:sldMkLst>
      </pc:sldChg>
      <pc:sldChg chg="delSp modSp add del mod ord">
        <pc:chgData name="I See Maths ltd" userId="2b6a9906fb7c83c6" providerId="LiveId" clId="{E6E0EC4A-59E3-4016-9CFE-7DBBCC0AE853}" dt="2024-07-03T16:47:26.235" v="9646" actId="47"/>
        <pc:sldMkLst>
          <pc:docMk/>
          <pc:sldMk cId="4220751461" sldId="2076"/>
        </pc:sldMkLst>
      </pc:sldChg>
      <pc:sldChg chg="add">
        <pc:chgData name="I See Maths ltd" userId="2b6a9906fb7c83c6" providerId="LiveId" clId="{E6E0EC4A-59E3-4016-9CFE-7DBBCC0AE853}" dt="2024-07-03T16:46:41.516" v="9643" actId="2890"/>
        <pc:sldMkLst>
          <pc:docMk/>
          <pc:sldMk cId="46370402" sldId="2077"/>
        </pc:sldMkLst>
      </pc:sldChg>
      <pc:sldChg chg="add">
        <pc:chgData name="I See Maths ltd" userId="2b6a9906fb7c83c6" providerId="LiveId" clId="{E6E0EC4A-59E3-4016-9CFE-7DBBCC0AE853}" dt="2024-07-03T16:46:56.924" v="9645" actId="2890"/>
        <pc:sldMkLst>
          <pc:docMk/>
          <pc:sldMk cId="2871363329" sldId="2078"/>
        </pc:sldMkLst>
      </pc:sldChg>
      <pc:sldChg chg="addSp delSp modSp add del mod">
        <pc:chgData name="I See Maths ltd" userId="2b6a9906fb7c83c6" providerId="LiveId" clId="{E6E0EC4A-59E3-4016-9CFE-7DBBCC0AE853}" dt="2024-07-27T12:55:02.415" v="11356" actId="47"/>
        <pc:sldMkLst>
          <pc:docMk/>
          <pc:sldMk cId="3330049294" sldId="2079"/>
        </pc:sldMkLst>
      </pc:sldChg>
      <pc:sldChg chg="add del">
        <pc:chgData name="I See Maths ltd" userId="2b6a9906fb7c83c6" providerId="LiveId" clId="{E6E0EC4A-59E3-4016-9CFE-7DBBCC0AE853}" dt="2024-07-05T10:46:33.203" v="9818" actId="47"/>
        <pc:sldMkLst>
          <pc:docMk/>
          <pc:sldMk cId="1559220233" sldId="2080"/>
        </pc:sldMkLst>
      </pc:sldChg>
      <pc:sldChg chg="modSp add mod">
        <pc:chgData name="I See Maths ltd" userId="2b6a9906fb7c83c6" providerId="LiveId" clId="{E6E0EC4A-59E3-4016-9CFE-7DBBCC0AE853}" dt="2024-07-05T10:50:04.927" v="9873" actId="20577"/>
        <pc:sldMkLst>
          <pc:docMk/>
          <pc:sldMk cId="2085234093" sldId="2080"/>
        </pc:sldMkLst>
      </pc:sldChg>
      <pc:sldChg chg="addSp delSp modSp add mod">
        <pc:chgData name="I See Maths ltd" userId="2b6a9906fb7c83c6" providerId="LiveId" clId="{E6E0EC4A-59E3-4016-9CFE-7DBBCC0AE853}" dt="2024-07-05T11:14:09.521" v="10723" actId="20577"/>
        <pc:sldMkLst>
          <pc:docMk/>
          <pc:sldMk cId="1596689042" sldId="2081"/>
        </pc:sldMkLst>
      </pc:sldChg>
      <pc:sldChg chg="addSp delSp modSp add mod">
        <pc:chgData name="I See Maths ltd" userId="2b6a9906fb7c83c6" providerId="LiveId" clId="{E6E0EC4A-59E3-4016-9CFE-7DBBCC0AE853}" dt="2024-07-05T11:25:38.244" v="10885" actId="20577"/>
        <pc:sldMkLst>
          <pc:docMk/>
          <pc:sldMk cId="2045594478" sldId="2082"/>
        </pc:sldMkLst>
      </pc:sldChg>
      <pc:sldChg chg="addSp delSp modSp add mod">
        <pc:chgData name="I See Maths ltd" userId="2b6a9906fb7c83c6" providerId="LiveId" clId="{E6E0EC4A-59E3-4016-9CFE-7DBBCC0AE853}" dt="2024-07-05T11:32:55.762" v="10987" actId="1038"/>
        <pc:sldMkLst>
          <pc:docMk/>
          <pc:sldMk cId="657395510" sldId="2083"/>
        </pc:sldMkLst>
      </pc:sldChg>
      <pc:sldChg chg="addSp delSp modSp mod ord">
        <pc:chgData name="I See Maths ltd" userId="2b6a9906fb7c83c6" providerId="LiveId" clId="{E6E0EC4A-59E3-4016-9CFE-7DBBCC0AE853}" dt="2024-07-27T12:54:22.177" v="11349" actId="1036"/>
        <pc:sldMkLst>
          <pc:docMk/>
          <pc:sldMk cId="3617766405" sldId="2083"/>
        </pc:sldMkLst>
      </pc:sldChg>
      <pc:sldChg chg="delSp add mod">
        <pc:chgData name="I See Maths ltd" userId="2b6a9906fb7c83c6" providerId="LiveId" clId="{E6E0EC4A-59E3-4016-9CFE-7DBBCC0AE853}" dt="2024-07-05T11:33:51.546" v="10991" actId="478"/>
        <pc:sldMkLst>
          <pc:docMk/>
          <pc:sldMk cId="2416598145" sldId="2084"/>
        </pc:sldMkLst>
      </pc:sldChg>
      <pc:sldChg chg="addSp delSp modSp add mod">
        <pc:chgData name="I See Maths ltd" userId="2b6a9906fb7c83c6" providerId="LiveId" clId="{E6E0EC4A-59E3-4016-9CFE-7DBBCC0AE853}" dt="2024-07-05T11:40:17.349" v="11304" actId="1037"/>
        <pc:sldMkLst>
          <pc:docMk/>
          <pc:sldMk cId="3111992826" sldId="2085"/>
        </pc:sldMkLst>
      </pc:sldChg>
      <pc:sldChg chg="delSp mod">
        <pc:chgData name="I See Maths ltd" userId="2b6a9906fb7c83c6" providerId="LiveId" clId="{E6E0EC4A-59E3-4016-9CFE-7DBBCC0AE853}" dt="2024-07-27T12:55:24.340" v="11357" actId="478"/>
        <pc:sldMkLst>
          <pc:docMk/>
          <pc:sldMk cId="1357224865" sldId="2091"/>
        </pc:sldMkLst>
      </pc:sldChg>
      <pc:sldChg chg="delSp mod">
        <pc:chgData name="I See Maths ltd" userId="2b6a9906fb7c83c6" providerId="LiveId" clId="{E6E0EC4A-59E3-4016-9CFE-7DBBCC0AE853}" dt="2024-07-27T12:55:33.930" v="11359" actId="478"/>
        <pc:sldMkLst>
          <pc:docMk/>
          <pc:sldMk cId="1403035542" sldId="2092"/>
        </pc:sldMkLst>
      </pc:sldChg>
      <pc:sldChg chg="delSp mod">
        <pc:chgData name="I See Maths ltd" userId="2b6a9906fb7c83c6" providerId="LiveId" clId="{E6E0EC4A-59E3-4016-9CFE-7DBBCC0AE853}" dt="2024-07-27T12:55:29.350" v="11358" actId="478"/>
        <pc:sldMkLst>
          <pc:docMk/>
          <pc:sldMk cId="3382926678" sldId="2093"/>
        </pc:sldMkLst>
      </pc:sldChg>
      <pc:sldChg chg="delSp mod">
        <pc:chgData name="I See Maths ltd" userId="2b6a9906fb7c83c6" providerId="LiveId" clId="{E6E0EC4A-59E3-4016-9CFE-7DBBCC0AE853}" dt="2024-07-27T12:55:38.881" v="11360" actId="478"/>
        <pc:sldMkLst>
          <pc:docMk/>
          <pc:sldMk cId="2020163777" sldId="2094"/>
        </pc:sldMkLst>
      </pc:sldChg>
      <pc:sldChg chg="addSp delSp modSp add mod">
        <pc:chgData name="I See Maths ltd" userId="2b6a9906fb7c83c6" providerId="LiveId" clId="{E6E0EC4A-59E3-4016-9CFE-7DBBCC0AE853}" dt="2024-07-27T12:54:51.416" v="11355" actId="478"/>
        <pc:sldMkLst>
          <pc:docMk/>
          <pc:sldMk cId="2788558146" sldId="2095"/>
        </pc:sldMkLst>
      </pc:sldChg>
      <pc:sldChg chg="addSp delSp modSp add del mod">
        <pc:chgData name="I See Maths ltd" userId="2b6a9906fb7c83c6" providerId="LiveId" clId="{E6E0EC4A-59E3-4016-9CFE-7DBBCC0AE853}" dt="2024-08-01T14:17:49.699" v="13655" actId="47"/>
        <pc:sldMkLst>
          <pc:docMk/>
          <pc:sldMk cId="492982020" sldId="2096"/>
        </pc:sldMkLst>
      </pc:sldChg>
      <pc:sldChg chg="addSp delSp modSp add mod">
        <pc:chgData name="I See Maths ltd" userId="2b6a9906fb7c83c6" providerId="LiveId" clId="{E6E0EC4A-59E3-4016-9CFE-7DBBCC0AE853}" dt="2024-08-01T14:32:42.042" v="13750" actId="20577"/>
        <pc:sldMkLst>
          <pc:docMk/>
          <pc:sldMk cId="476669566" sldId="2097"/>
        </pc:sldMkLst>
      </pc:sldChg>
      <pc:sldChg chg="modSp add mod">
        <pc:chgData name="I See Maths ltd" userId="2b6a9906fb7c83c6" providerId="LiveId" clId="{E6E0EC4A-59E3-4016-9CFE-7DBBCC0AE853}" dt="2024-08-01T14:32:34.499" v="13748" actId="20577"/>
        <pc:sldMkLst>
          <pc:docMk/>
          <pc:sldMk cId="1874168081" sldId="2098"/>
        </pc:sldMkLst>
      </pc:sldChg>
      <pc:sldChg chg="addSp delSp modSp add del mod">
        <pc:chgData name="I See Maths ltd" userId="2b6a9906fb7c83c6" providerId="LiveId" clId="{E6E0EC4A-59E3-4016-9CFE-7DBBCC0AE853}" dt="2024-08-01T14:18:46.292" v="13668" actId="47"/>
        <pc:sldMkLst>
          <pc:docMk/>
          <pc:sldMk cId="3714691003" sldId="2099"/>
        </pc:sldMkLst>
      </pc:sldChg>
      <pc:sldChg chg="addSp modSp add del mod">
        <pc:chgData name="I See Maths ltd" userId="2b6a9906fb7c83c6" providerId="LiveId" clId="{E6E0EC4A-59E3-4016-9CFE-7DBBCC0AE853}" dt="2024-08-01T14:18:52.792" v="13669" actId="47"/>
        <pc:sldMkLst>
          <pc:docMk/>
          <pc:sldMk cId="1244375138" sldId="2100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3191483241" sldId="2101"/>
        </pc:sldMkLst>
      </pc:sldChg>
      <pc:sldChg chg="addSp 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4183670308" sldId="2101"/>
        </pc:sldMkLst>
      </pc:sldChg>
      <pc:sldChg chg="delSp modSp add del mod">
        <pc:chgData name="I See Maths ltd" userId="2b6a9906fb7c83c6" providerId="LiveId" clId="{E6E0EC4A-59E3-4016-9CFE-7DBBCC0AE853}" dt="2024-08-01T10:26:40.658" v="12594" actId="47"/>
        <pc:sldMkLst>
          <pc:docMk/>
          <pc:sldMk cId="3780712521" sldId="2102"/>
        </pc:sldMkLst>
      </pc:sldChg>
      <pc:sldChg chg="addSp 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1863316764" sldId="2103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2735579813" sldId="2103"/>
        </pc:sldMkLst>
      </pc:sldChg>
      <pc:sldChg chg="addSp delSp modSp add del mod ord">
        <pc:chgData name="I See Maths ltd" userId="2b6a9906fb7c83c6" providerId="LiveId" clId="{E6E0EC4A-59E3-4016-9CFE-7DBBCC0AE853}" dt="2024-08-01T10:56:40.950" v="13447" actId="47"/>
        <pc:sldMkLst>
          <pc:docMk/>
          <pc:sldMk cId="4135427693" sldId="2104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2833236608" sldId="2105"/>
        </pc:sldMkLst>
      </pc:sldChg>
      <pc:sldChg chg="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4023237945" sldId="2105"/>
        </pc:sldMkLst>
      </pc:sldChg>
      <pc:sldChg chg="modSp add del mod">
        <pc:chgData name="I See Maths ltd" userId="2b6a9906fb7c83c6" providerId="LiveId" clId="{E6E0EC4A-59E3-4016-9CFE-7DBBCC0AE853}" dt="2024-08-01T14:30:21.395" v="13727" actId="2696"/>
        <pc:sldMkLst>
          <pc:docMk/>
          <pc:sldMk cId="3407368817" sldId="2106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3885768540" sldId="2106"/>
        </pc:sldMkLst>
      </pc:sldChg>
      <pc:sldChg chg="modSp add mod">
        <pc:chgData name="I See Maths ltd" userId="2b6a9906fb7c83c6" providerId="LiveId" clId="{E6E0EC4A-59E3-4016-9CFE-7DBBCC0AE853}" dt="2024-08-01T14:32:48.080" v="13752" actId="20577"/>
        <pc:sldMkLst>
          <pc:docMk/>
          <pc:sldMk cId="1255706120" sldId="2107"/>
        </pc:sldMkLst>
      </pc:sldChg>
      <pc:sldChg chg="delSp modSp add del mod">
        <pc:chgData name="I See Maths ltd" userId="2b6a9906fb7c83c6" providerId="LiveId" clId="{E6E0EC4A-59E3-4016-9CFE-7DBBCC0AE853}" dt="2024-08-01T10:56:37.077" v="13446" actId="47"/>
        <pc:sldMkLst>
          <pc:docMk/>
          <pc:sldMk cId="2718336749" sldId="2108"/>
        </pc:sldMkLst>
      </pc:sldChg>
      <pc:sldChg chg="addSp delSp modSp add mod">
        <pc:chgData name="I See Maths ltd" userId="2b6a9906fb7c83c6" providerId="LiveId" clId="{E6E0EC4A-59E3-4016-9CFE-7DBBCC0AE853}" dt="2024-08-01T14:32:53.837" v="13754" actId="20577"/>
        <pc:sldMkLst>
          <pc:docMk/>
          <pc:sldMk cId="41815371" sldId="2109"/>
        </pc:sldMkLst>
      </pc:sldChg>
      <pc:sldChg chg="modSp add del mod">
        <pc:chgData name="I See Maths ltd" userId="2b6a9906fb7c83c6" providerId="LiveId" clId="{E6E0EC4A-59E3-4016-9CFE-7DBBCC0AE853}" dt="2024-08-01T10:56:32.709" v="13445" actId="47"/>
        <pc:sldMkLst>
          <pc:docMk/>
          <pc:sldMk cId="3266215337" sldId="2110"/>
        </pc:sldMkLst>
      </pc:sldChg>
      <pc:sldChg chg="delSp add del mod">
        <pc:chgData name="I See Maths ltd" userId="2b6a9906fb7c83c6" providerId="LiveId" clId="{E6E0EC4A-59E3-4016-9CFE-7DBBCC0AE853}" dt="2024-08-01T10:54:35.323" v="13427" actId="47"/>
        <pc:sldMkLst>
          <pc:docMk/>
          <pc:sldMk cId="900493040" sldId="2111"/>
        </pc:sldMkLst>
      </pc:sldChg>
      <pc:sldChg chg="addSp delSp modSp add mod">
        <pc:chgData name="I See Maths ltd" userId="2b6a9906fb7c83c6" providerId="LiveId" clId="{E6E0EC4A-59E3-4016-9CFE-7DBBCC0AE853}" dt="2024-08-01T14:33:09.490" v="13760" actId="20577"/>
        <pc:sldMkLst>
          <pc:docMk/>
          <pc:sldMk cId="3845163148" sldId="2112"/>
        </pc:sldMkLst>
      </pc:sldChg>
      <pc:sldChg chg="addSp delSp modSp add mod">
        <pc:chgData name="I See Maths ltd" userId="2b6a9906fb7c83c6" providerId="LiveId" clId="{E6E0EC4A-59E3-4016-9CFE-7DBBCC0AE853}" dt="2024-08-01T14:33:04.543" v="13758" actId="20577"/>
        <pc:sldMkLst>
          <pc:docMk/>
          <pc:sldMk cId="2505057307" sldId="2113"/>
        </pc:sldMkLst>
      </pc:sldChg>
      <pc:sldChg chg="delSp modSp add del mod">
        <pc:chgData name="I See Maths ltd" userId="2b6a9906fb7c83c6" providerId="LiveId" clId="{E6E0EC4A-59E3-4016-9CFE-7DBBCC0AE853}" dt="2024-08-01T10:54:27.618" v="13426" actId="47"/>
        <pc:sldMkLst>
          <pc:docMk/>
          <pc:sldMk cId="2808433822" sldId="2113"/>
        </pc:sldMkLst>
      </pc:sldChg>
      <pc:sldChg chg="addSp delSp modSp add del mod">
        <pc:chgData name="I See Maths ltd" userId="2b6a9906fb7c83c6" providerId="LiveId" clId="{E6E0EC4A-59E3-4016-9CFE-7DBBCC0AE853}" dt="2024-08-01T14:15:32.144" v="13635" actId="47"/>
        <pc:sldMkLst>
          <pc:docMk/>
          <pc:sldMk cId="616316922" sldId="2114"/>
        </pc:sldMkLst>
      </pc:sldChg>
      <pc:sldChg chg="modSp add mod">
        <pc:chgData name="I See Maths ltd" userId="2b6a9906fb7c83c6" providerId="LiveId" clId="{E6E0EC4A-59E3-4016-9CFE-7DBBCC0AE853}" dt="2024-08-01T14:32:58.932" v="13756" actId="6549"/>
        <pc:sldMkLst>
          <pc:docMk/>
          <pc:sldMk cId="2365646526" sldId="2115"/>
        </pc:sldMkLst>
      </pc:sldChg>
      <pc:sldChg chg="addSp delSp modSp add mod">
        <pc:chgData name="I See Maths ltd" userId="2b6a9906fb7c83c6" providerId="LiveId" clId="{E6E0EC4A-59E3-4016-9CFE-7DBBCC0AE853}" dt="2024-08-01T14:33:14.318" v="13762" actId="6549"/>
        <pc:sldMkLst>
          <pc:docMk/>
          <pc:sldMk cId="1135836375" sldId="2116"/>
        </pc:sldMkLst>
      </pc:sldChg>
      <pc:sldChg chg="addSp delSp modSp add mod">
        <pc:chgData name="I See Maths ltd" userId="2b6a9906fb7c83c6" providerId="LiveId" clId="{E6E0EC4A-59E3-4016-9CFE-7DBBCC0AE853}" dt="2024-08-01T14:33:30.752" v="13768" actId="20577"/>
        <pc:sldMkLst>
          <pc:docMk/>
          <pc:sldMk cId="1548619583" sldId="2117"/>
        </pc:sldMkLst>
      </pc:sldChg>
      <pc:sldChg chg="addSp delSp modSp add mod">
        <pc:chgData name="I See Maths ltd" userId="2b6a9906fb7c83c6" providerId="LiveId" clId="{E6E0EC4A-59E3-4016-9CFE-7DBBCC0AE853}" dt="2024-08-01T14:33:25.985" v="13766" actId="20577"/>
        <pc:sldMkLst>
          <pc:docMk/>
          <pc:sldMk cId="3643010786" sldId="2118"/>
        </pc:sldMkLst>
      </pc:sldChg>
      <pc:sldChg chg="addSp delSp modSp add del mod">
        <pc:chgData name="I See Maths ltd" userId="2b6a9906fb7c83c6" providerId="LiveId" clId="{E6E0EC4A-59E3-4016-9CFE-7DBBCC0AE853}" dt="2024-08-01T14:16:32.364" v="13650" actId="47"/>
        <pc:sldMkLst>
          <pc:docMk/>
          <pc:sldMk cId="1802964897" sldId="2119"/>
        </pc:sldMkLst>
      </pc:sldChg>
      <pc:sldChg chg="addSp delSp modSp add mod">
        <pc:chgData name="I See Maths ltd" userId="2b6a9906fb7c83c6" providerId="LiveId" clId="{E6E0EC4A-59E3-4016-9CFE-7DBBCC0AE853}" dt="2024-08-01T14:33:19.514" v="13764" actId="6549"/>
        <pc:sldMkLst>
          <pc:docMk/>
          <pc:sldMk cId="411285310" sldId="2120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434445460" sldId="2124"/>
        </pc:sldMkLst>
      </pc:sldChg>
      <pc:sldChg chg="delSp modSp add mod">
        <pc:chgData name="I See Maths ltd" userId="2b6a9906fb7c83c6" providerId="LiveId" clId="{E6E0EC4A-59E3-4016-9CFE-7DBBCC0AE853}" dt="2024-08-01T14:29:00.317" v="13713" actId="20577"/>
        <pc:sldMkLst>
          <pc:docMk/>
          <pc:sldMk cId="3444591347" sldId="2124"/>
        </pc:sldMkLst>
      </pc:sldChg>
      <pc:sldChg chg="modSp add mod">
        <pc:chgData name="I See Maths ltd" userId="2b6a9906fb7c83c6" providerId="LiveId" clId="{E6E0EC4A-59E3-4016-9CFE-7DBBCC0AE853}" dt="2024-08-01T14:29:05.838" v="13715" actId="20577"/>
        <pc:sldMkLst>
          <pc:docMk/>
          <pc:sldMk cId="2432684169" sldId="2125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796599909" sldId="2125"/>
        </pc:sldMkLst>
      </pc:sldChg>
      <pc:sldChg chg="modSp add mod">
        <pc:chgData name="I See Maths ltd" userId="2b6a9906fb7c83c6" providerId="LiveId" clId="{E6E0EC4A-59E3-4016-9CFE-7DBBCC0AE853}" dt="2024-08-01T14:29:10.711" v="13717" actId="20577"/>
        <pc:sldMkLst>
          <pc:docMk/>
          <pc:sldMk cId="2641797718" sldId="2127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4228275552" sldId="2127"/>
        </pc:sldMkLst>
      </pc:sldChg>
      <pc:sldChg chg="delSp modSp add mod">
        <pc:chgData name="I See Maths ltd" userId="2b6a9906fb7c83c6" providerId="LiveId" clId="{E6E0EC4A-59E3-4016-9CFE-7DBBCC0AE853}" dt="2024-08-01T14:29:16.069" v="13719" actId="20577"/>
        <pc:sldMkLst>
          <pc:docMk/>
          <pc:sldMk cId="286221199" sldId="2130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428038224" sldId="2130"/>
        </pc:sldMkLst>
      </pc:sldChg>
      <pc:sldChg chg="addSp delSp modSp add mod">
        <pc:chgData name="I See Maths ltd" userId="2b6a9906fb7c83c6" providerId="LiveId" clId="{E6E0EC4A-59E3-4016-9CFE-7DBBCC0AE853}" dt="2024-08-01T16:09:51.317" v="13776"/>
        <pc:sldMkLst>
          <pc:docMk/>
          <pc:sldMk cId="336347891" sldId="2131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2823699283" sldId="2131"/>
        </pc:sldMkLst>
      </pc:sldChg>
      <pc:sldChg chg="addSp delSp modSp add mod">
        <pc:chgData name="I See Maths ltd" userId="2b6a9906fb7c83c6" providerId="LiveId" clId="{E6E0EC4A-59E3-4016-9CFE-7DBBCC0AE853}" dt="2024-08-01T16:09:21.298" v="13772"/>
        <pc:sldMkLst>
          <pc:docMk/>
          <pc:sldMk cId="1704839533" sldId="2132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4004568944" sldId="2132"/>
        </pc:sldMkLst>
      </pc:sldChg>
      <pc:sldChg chg="addSp delSp modSp add mod">
        <pc:chgData name="I See Maths ltd" userId="2b6a9906fb7c83c6" providerId="LiveId" clId="{E6E0EC4A-59E3-4016-9CFE-7DBBCC0AE853}" dt="2024-08-01T16:10:13.875" v="13781" actId="478"/>
        <pc:sldMkLst>
          <pc:docMk/>
          <pc:sldMk cId="3104567596" sldId="2133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947734717" sldId="2133"/>
        </pc:sldMkLst>
      </pc:sldChg>
      <pc:sldChg chg="del">
        <pc:chgData name="I See Maths ltd" userId="2b6a9906fb7c83c6" providerId="LiveId" clId="{E6E0EC4A-59E3-4016-9CFE-7DBBCC0AE853}" dt="2024-08-01T14:22:05.472" v="13670" actId="47"/>
        <pc:sldMkLst>
          <pc:docMk/>
          <pc:sldMk cId="2099736645" sldId="2134"/>
        </pc:sldMkLst>
      </pc:sldChg>
      <pc:sldChg chg="delSp modSp add del mod">
        <pc:chgData name="I See Maths ltd" userId="2b6a9906fb7c83c6" providerId="LiveId" clId="{E6E0EC4A-59E3-4016-9CFE-7DBBCC0AE853}" dt="2024-08-01T14:31:31.603" v="13732" actId="47"/>
        <pc:sldMkLst>
          <pc:docMk/>
          <pc:sldMk cId="1282552798" sldId="2135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651199806" sldId="2135"/>
        </pc:sldMkLst>
      </pc:sldChg>
      <pc:sldChg chg="delSp modSp add del mod">
        <pc:chgData name="I See Maths ltd" userId="2b6a9906fb7c83c6" providerId="LiveId" clId="{E6E0EC4A-59E3-4016-9CFE-7DBBCC0AE853}" dt="2024-08-01T14:31:32.072" v="13733" actId="47"/>
        <pc:sldMkLst>
          <pc:docMk/>
          <pc:sldMk cId="2342546582" sldId="2136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2524471822" sldId="2136"/>
        </pc:sldMkLst>
      </pc:sldChg>
      <pc:sldChg chg="delSp modSp add mod">
        <pc:chgData name="I See Maths ltd" userId="2b6a9906fb7c83c6" providerId="LiveId" clId="{E6E0EC4A-59E3-4016-9CFE-7DBBCC0AE853}" dt="2024-08-01T14:32:11.975" v="13740" actId="20577"/>
        <pc:sldMkLst>
          <pc:docMk/>
          <pc:sldMk cId="40966338" sldId="2137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623620180" sldId="2137"/>
        </pc:sldMkLst>
      </pc:sldChg>
      <pc:sldChg chg="delSp modSp add mod">
        <pc:chgData name="I See Maths ltd" userId="2b6a9906fb7c83c6" providerId="LiveId" clId="{E6E0EC4A-59E3-4016-9CFE-7DBBCC0AE853}" dt="2024-08-01T14:31:49.984" v="13737" actId="478"/>
        <pc:sldMkLst>
          <pc:docMk/>
          <pc:sldMk cId="504054559" sldId="2138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856907862" sldId="2138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525497799" sldId="2139"/>
        </pc:sldMkLst>
      </pc:sldChg>
      <pc:sldChg chg="add del">
        <pc:chgData name="I See Maths ltd" userId="2b6a9906fb7c83c6" providerId="LiveId" clId="{E6E0EC4A-59E3-4016-9CFE-7DBBCC0AE853}" dt="2024-08-01T14:29:37.830" v="13726" actId="47"/>
        <pc:sldMkLst>
          <pc:docMk/>
          <pc:sldMk cId="2607836436" sldId="2139"/>
        </pc:sldMkLst>
      </pc:sldChg>
      <pc:sldChg chg="addSp delSp modSp add mod">
        <pc:chgData name="I See Maths ltd" userId="2b6a9906fb7c83c6" providerId="LiveId" clId="{E6E0EC4A-59E3-4016-9CFE-7DBBCC0AE853}" dt="2024-08-01T14:32:17.178" v="13742" actId="20577"/>
        <pc:sldMkLst>
          <pc:docMk/>
          <pc:sldMk cId="1070879261" sldId="2140"/>
        </pc:sldMkLst>
      </pc:sldChg>
      <pc:sldChg chg="delSp modSp add del mod">
        <pc:chgData name="I See Maths ltd" userId="2b6a9906fb7c83c6" providerId="LiveId" clId="{E6E0EC4A-59E3-4016-9CFE-7DBBCC0AE853}" dt="2024-08-01T14:31:58.427" v="13738" actId="47"/>
        <pc:sldMkLst>
          <pc:docMk/>
          <pc:sldMk cId="1077743890" sldId="2141"/>
        </pc:sldMkLst>
      </pc:sldChg>
      <pc:sldChg chg="modSp add mod">
        <pc:chgData name="I See Maths ltd" userId="2b6a9906fb7c83c6" providerId="LiveId" clId="{E6E0EC4A-59E3-4016-9CFE-7DBBCC0AE853}" dt="2024-08-01T14:32:28.564" v="13746" actId="6549"/>
        <pc:sldMkLst>
          <pc:docMk/>
          <pc:sldMk cId="712644990" sldId="2142"/>
        </pc:sldMkLst>
      </pc:sldChg>
      <pc:sldChg chg="add del">
        <pc:chgData name="I See Maths ltd" userId="2b6a9906fb7c83c6" providerId="LiveId" clId="{E6E0EC4A-59E3-4016-9CFE-7DBBCC0AE853}" dt="2024-08-01T14:26:59.323" v="13701" actId="47"/>
        <pc:sldMkLst>
          <pc:docMk/>
          <pc:sldMk cId="2342490321" sldId="2142"/>
        </pc:sldMkLst>
      </pc:sldChg>
      <pc:sldChg chg="modSp add mod">
        <pc:chgData name="I See Maths ltd" userId="2b6a9906fb7c83c6" providerId="LiveId" clId="{E6E0EC4A-59E3-4016-9CFE-7DBBCC0AE853}" dt="2024-08-01T14:32:23.990" v="13744" actId="6549"/>
        <pc:sldMkLst>
          <pc:docMk/>
          <pc:sldMk cId="1881426980" sldId="2143"/>
        </pc:sldMkLst>
      </pc:sldChg>
      <pc:sldChg chg="add">
        <pc:chgData name="I See Maths ltd" userId="2b6a9906fb7c83c6" providerId="LiveId" clId="{E6E0EC4A-59E3-4016-9CFE-7DBBCC0AE853}" dt="2024-08-01T14:31:45.592" v="13736" actId="2890"/>
        <pc:sldMkLst>
          <pc:docMk/>
          <pc:sldMk cId="3606149172" sldId="2144"/>
        </pc:sldMkLst>
      </pc:sldChg>
      <pc:sldChg chg="add del">
        <pc:chgData name="I See Maths ltd" userId="2b6a9906fb7c83c6" providerId="LiveId" clId="{E6E0EC4A-59E3-4016-9CFE-7DBBCC0AE853}" dt="2024-08-01T16:11:51.249" v="13783" actId="47"/>
        <pc:sldMkLst>
          <pc:docMk/>
          <pc:sldMk cId="2284013" sldId="2145"/>
        </pc:sldMkLst>
      </pc:sldChg>
      <pc:sldMasterChg chg="setBg modSldLayout">
        <pc:chgData name="I See Maths ltd" userId="2b6a9906fb7c83c6" providerId="LiveId" clId="{E6E0EC4A-59E3-4016-9CFE-7DBBCC0AE853}" dt="2024-07-09T09:51:54.894" v="11309"/>
        <pc:sldMasterMkLst>
          <pc:docMk/>
          <pc:sldMasterMk cId="1270579917" sldId="2147483708"/>
        </pc:sldMasterMkLst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823047080" sldId="2147483709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300658810" sldId="2147483710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1717697272" sldId="2147483711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886024413" sldId="2147483712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390557031" sldId="2147483713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085499129" sldId="2147483714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4151085686" sldId="2147483715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596744735" sldId="2147483716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067180658" sldId="2147483717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467575146" sldId="2147483718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543529061" sldId="2147483719"/>
          </pc:sldLayoutMkLst>
        </pc:sldLayoutChg>
      </pc:sldMasterChg>
    </pc:docChg>
  </pc:docChgLst>
  <pc:docChgLst>
    <pc:chgData name="I See Maths ltd" userId="2b6a9906fb7c83c6" providerId="LiveId" clId="{33AEE930-3B3D-4D73-923F-743EF0F410CE}"/>
    <pc:docChg chg="undo redo custSel addSld delSld modSld sldOrd">
      <pc:chgData name="I See Maths ltd" userId="2b6a9906fb7c83c6" providerId="LiveId" clId="{33AEE930-3B3D-4D73-923F-743EF0F410CE}" dt="2025-04-19T08:13:03.614" v="25220" actId="20577"/>
      <pc:docMkLst>
        <pc:docMk/>
      </pc:docMkLst>
      <pc:sldChg chg="addSp delSp modSp mod">
        <pc:chgData name="I See Maths ltd" userId="2b6a9906fb7c83c6" providerId="LiveId" clId="{33AEE930-3B3D-4D73-923F-743EF0F410CE}" dt="2025-03-24T15:59:36.779" v="45" actId="14100"/>
        <pc:sldMkLst>
          <pc:docMk/>
          <pc:sldMk cId="3141704884" sldId="17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7658334" sldId="171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79116258" sldId="17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74729545" sldId="1724"/>
        </pc:sldMkLst>
      </pc:sldChg>
      <pc:sldChg chg="del">
        <pc:chgData name="I See Maths ltd" userId="2b6a9906fb7c83c6" providerId="LiveId" clId="{33AEE930-3B3D-4D73-923F-743EF0F410CE}" dt="2025-03-26T15:24:02.988" v="763" actId="47"/>
        <pc:sldMkLst>
          <pc:docMk/>
          <pc:sldMk cId="2259316809" sldId="172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12254619" sldId="17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6499134" sldId="17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33790981" sldId="173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50822860" sldId="178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12735111" sldId="179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3327412" sldId="179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55601537" sldId="179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98439083" sldId="17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49185245" sldId="17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76163016" sldId="179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01958729" sldId="181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03062526" sldId="181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30329830" sldId="181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25751734" sldId="18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40942574" sldId="182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01624814" sldId="18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49400727" sldId="182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08306534" sldId="182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93940825" sldId="182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22699088" sldId="18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28232505" sldId="18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55427170" sldId="183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2656685" sldId="183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16103294" sldId="183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41738773" sldId="183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948875519" sldId="183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55803081" sldId="183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1121421" sldId="183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88419577" sldId="184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91804634" sldId="184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48478499" sldId="184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78888235" sldId="1847"/>
        </pc:sldMkLst>
      </pc:sldChg>
      <pc:sldChg chg="add del">
        <pc:chgData name="I See Maths ltd" userId="2b6a9906fb7c83c6" providerId="LiveId" clId="{33AEE930-3B3D-4D73-923F-743EF0F410CE}" dt="2025-04-10T06:51:16.478" v="10188" actId="2696"/>
        <pc:sldMkLst>
          <pc:docMk/>
          <pc:sldMk cId="1520539425" sldId="184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16124964" sldId="185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88862175" sldId="185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39043629" sldId="185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47433869" sldId="185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9072135" sldId="1856"/>
        </pc:sldMkLst>
      </pc:sldChg>
      <pc:sldChg chg="add del">
        <pc:chgData name="I See Maths ltd" userId="2b6a9906fb7c83c6" providerId="LiveId" clId="{33AEE930-3B3D-4D73-923F-743EF0F410CE}" dt="2025-04-10T06:51:16.478" v="10188" actId="2696"/>
        <pc:sldMkLst>
          <pc:docMk/>
          <pc:sldMk cId="4218760106" sldId="185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9152246" sldId="185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89007624" sldId="185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45725566" sldId="1860"/>
        </pc:sldMkLst>
      </pc:sldChg>
      <pc:sldChg chg="add del">
        <pc:chgData name="I See Maths ltd" userId="2b6a9906fb7c83c6" providerId="LiveId" clId="{33AEE930-3B3D-4D73-923F-743EF0F410CE}" dt="2025-04-10T06:51:16.478" v="10188" actId="2696"/>
        <pc:sldMkLst>
          <pc:docMk/>
          <pc:sldMk cId="2902690558" sldId="186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25578726" sldId="186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21106366" sldId="186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151189" sldId="186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7135165" sldId="187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22166188" sldId="188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68053412" sldId="188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04814448" sldId="188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95794738" sldId="188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09993246" sldId="188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63360762" sldId="188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76667824" sldId="189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96586373" sldId="189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17639951" sldId="189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33596785" sldId="189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010266490" sldId="189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16112175" sldId="189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25509916" sldId="18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0709905" sldId="18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3607465" sldId="189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15958969" sldId="190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48368162" sldId="190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88594770" sldId="190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54246127" sldId="190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22861565" sldId="190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41798805" sldId="190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75040516" sldId="190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64735242" sldId="191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72600001" sldId="191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08706932" sldId="191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17896676" sldId="191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37095566" sldId="19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55337533" sldId="191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10972745" sldId="19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90292472" sldId="192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00849218" sldId="19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89903467" sldId="192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86317944" sldId="192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89148396" sldId="192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239517429" sldId="192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67146505" sldId="193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84326996" sldId="193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5087852" sldId="193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97722344" sldId="194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18086733" sldId="194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05212673" sldId="194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12938527" sldId="194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078858640" sldId="194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21836679" sldId="194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204480789" sldId="194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22348164" sldId="194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8401634" sldId="194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388041" sldId="195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78619426" sldId="195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11243270" sldId="195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14754648" sldId="195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15103627" sldId="195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31840016" sldId="195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13518285" sldId="195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23703993" sldId="195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34629752" sldId="195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49521529" sldId="195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50721949" sldId="196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36499816" sldId="196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88638651" sldId="196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05026423" sldId="196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0362546" sldId="196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80604916" sldId="196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83686536" sldId="196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45100842" sldId="196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65454195" sldId="197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3784791" sldId="197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41965827" sldId="197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4010696" sldId="197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34786422" sldId="197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04807934" sldId="197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67264661" sldId="198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01859372" sldId="198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70592485" sldId="198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94980400" sldId="198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43003402" sldId="198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04252720" sldId="198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96300643" sldId="198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1970153" sldId="199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63437491" sldId="199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93888020" sldId="199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02910155" sldId="19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43351925" sldId="19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81522788" sldId="199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14477296" sldId="200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68994851" sldId="200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90194360" sldId="200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99022351" sldId="200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10501901" sldId="200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60877991" sldId="200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44140039" sldId="200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05741494" sldId="200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1294282" sldId="200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277459" sldId="201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52414331" sldId="201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83000403" sldId="201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74716290" sldId="20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952997" sldId="201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99624021" sldId="201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28556107" sldId="20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14927047" sldId="202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78988549" sldId="202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88005979" sldId="202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77993705" sldId="20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36434644" sldId="202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09833717" sldId="202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39698847" sldId="202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12497232" sldId="202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46651840" sldId="202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39968954" sldId="20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65372686" sldId="20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78194717" sldId="203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295677001" sldId="203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6618072" sldId="203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54502632" sldId="203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15697012" sldId="203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24063284" sldId="204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11226203" sldId="204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11892512" sldId="204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05309100" sldId="204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30631982" sldId="204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91613707" sldId="204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3901590" sldId="204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226792686" sldId="205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59429872" sldId="205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87295187" sldId="205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87765150" sldId="205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53805566" sldId="205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50678588" sldId="205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76218047" sldId="205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1481784" sldId="205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999111411" sldId="206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03856976" sldId="206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91134609" sldId="206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92930801" sldId="206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07531368" sldId="206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51365499" sldId="206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45728587" sldId="206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37611141" sldId="206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31570823" sldId="206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19278974" sldId="207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19193263" sldId="207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57049432" sldId="207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55074556" sldId="207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58255748" sldId="207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78532881" sldId="207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78412137" sldId="207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44933616" sldId="207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50248741" sldId="208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49739323" sldId="208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76853370" sldId="208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70880209" sldId="208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52150283" sldId="208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71967781" sldId="208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98799987" sldId="208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76878905" sldId="208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14237573" sldId="208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992764892" sldId="209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78753036" sldId="209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34003690" sldId="209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01749248" sldId="209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31612389" sldId="209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225462546" sldId="209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87149895" sldId="20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41989370" sldId="20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71265772" sldId="210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63876893" sldId="210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71995098" sldId="211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44425760" sldId="211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7629927" sldId="211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66673031" sldId="21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17821003" sldId="211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32078392" sldId="211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58891573" sldId="212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98352669" sldId="21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84799367" sldId="212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9702756" sldId="21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88883839" sldId="21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21794651" sldId="213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72525595" sldId="213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0567738" sldId="214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6856353" sldId="214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89626250" sldId="2143"/>
        </pc:sldMkLst>
      </pc:sldChg>
      <pc:sldChg chg="addSp delSp modSp mod">
        <pc:chgData name="I See Maths ltd" userId="2b6a9906fb7c83c6" providerId="LiveId" clId="{33AEE930-3B3D-4D73-923F-743EF0F410CE}" dt="2025-04-19T07:52:20.914" v="25217" actId="1037"/>
        <pc:sldMkLst>
          <pc:docMk/>
          <pc:sldMk cId="3846386971" sldId="2145"/>
        </pc:sldMkLst>
        <pc:spChg chg="add mod">
          <ac:chgData name="I See Maths ltd" userId="2b6a9906fb7c83c6" providerId="LiveId" clId="{33AEE930-3B3D-4D73-923F-743EF0F410CE}" dt="2025-04-19T07:52:15.220" v="25214" actId="1038"/>
          <ac:spMkLst>
            <pc:docMk/>
            <pc:sldMk cId="3846386971" sldId="2145"/>
            <ac:spMk id="5" creationId="{D2232F96-6D45-4F2C-A91D-775F43BAA475}"/>
          </ac:spMkLst>
        </pc:spChg>
        <pc:spChg chg="add mod">
          <ac:chgData name="I See Maths ltd" userId="2b6a9906fb7c83c6" providerId="LiveId" clId="{33AEE930-3B3D-4D73-923F-743EF0F410CE}" dt="2025-04-19T07:52:20.914" v="25217" actId="1037"/>
          <ac:spMkLst>
            <pc:docMk/>
            <pc:sldMk cId="3846386971" sldId="2145"/>
            <ac:spMk id="6" creationId="{A3174741-73D2-8E9E-D598-84EB9FA5B18C}"/>
          </ac:spMkLst>
        </pc:spChg>
      </pc:sldChg>
      <pc:sldChg chg="del">
        <pc:chgData name="I See Maths ltd" userId="2b6a9906fb7c83c6" providerId="LiveId" clId="{33AEE930-3B3D-4D73-923F-743EF0F410CE}" dt="2025-03-24T16:03:23.720" v="185" actId="47"/>
        <pc:sldMkLst>
          <pc:docMk/>
          <pc:sldMk cId="3438007745" sldId="2146"/>
        </pc:sldMkLst>
      </pc:sldChg>
      <pc:sldChg chg="del">
        <pc:chgData name="I See Maths ltd" userId="2b6a9906fb7c83c6" providerId="LiveId" clId="{33AEE930-3B3D-4D73-923F-743EF0F410CE}" dt="2025-03-24T16:03:22.215" v="181" actId="47"/>
        <pc:sldMkLst>
          <pc:docMk/>
          <pc:sldMk cId="1269022702" sldId="2147"/>
        </pc:sldMkLst>
      </pc:sldChg>
      <pc:sldChg chg="del">
        <pc:chgData name="I See Maths ltd" userId="2b6a9906fb7c83c6" providerId="LiveId" clId="{33AEE930-3B3D-4D73-923F-743EF0F410CE}" dt="2025-03-24T16:03:22.561" v="182" actId="47"/>
        <pc:sldMkLst>
          <pc:docMk/>
          <pc:sldMk cId="453027602" sldId="2148"/>
        </pc:sldMkLst>
      </pc:sldChg>
      <pc:sldChg chg="del">
        <pc:chgData name="I See Maths ltd" userId="2b6a9906fb7c83c6" providerId="LiveId" clId="{33AEE930-3B3D-4D73-923F-743EF0F410CE}" dt="2025-03-24T16:03:22.995" v="183" actId="47"/>
        <pc:sldMkLst>
          <pc:docMk/>
          <pc:sldMk cId="890165043" sldId="2149"/>
        </pc:sldMkLst>
      </pc:sldChg>
      <pc:sldChg chg="del">
        <pc:chgData name="I See Maths ltd" userId="2b6a9906fb7c83c6" providerId="LiveId" clId="{33AEE930-3B3D-4D73-923F-743EF0F410CE}" dt="2025-03-24T16:03:23.330" v="184" actId="47"/>
        <pc:sldMkLst>
          <pc:docMk/>
          <pc:sldMk cId="2915829553" sldId="2150"/>
        </pc:sldMkLst>
      </pc:sldChg>
      <pc:sldChg chg="del">
        <pc:chgData name="I See Maths ltd" userId="2b6a9906fb7c83c6" providerId="LiveId" clId="{33AEE930-3B3D-4D73-923F-743EF0F410CE}" dt="2025-03-24T16:03:25.178" v="189" actId="47"/>
        <pc:sldMkLst>
          <pc:docMk/>
          <pc:sldMk cId="1297390842" sldId="2151"/>
        </pc:sldMkLst>
      </pc:sldChg>
      <pc:sldChg chg="del">
        <pc:chgData name="I See Maths ltd" userId="2b6a9906fb7c83c6" providerId="LiveId" clId="{33AEE930-3B3D-4D73-923F-743EF0F410CE}" dt="2025-03-24T16:03:25.555" v="190" actId="47"/>
        <pc:sldMkLst>
          <pc:docMk/>
          <pc:sldMk cId="481569388" sldId="2152"/>
        </pc:sldMkLst>
      </pc:sldChg>
      <pc:sldChg chg="del">
        <pc:chgData name="I See Maths ltd" userId="2b6a9906fb7c83c6" providerId="LiveId" clId="{33AEE930-3B3D-4D73-923F-743EF0F410CE}" dt="2025-03-24T16:03:24.805" v="188" actId="47"/>
        <pc:sldMkLst>
          <pc:docMk/>
          <pc:sldMk cId="3952356744" sldId="2153"/>
        </pc:sldMkLst>
      </pc:sldChg>
      <pc:sldChg chg="del">
        <pc:chgData name="I See Maths ltd" userId="2b6a9906fb7c83c6" providerId="LiveId" clId="{33AEE930-3B3D-4D73-923F-743EF0F410CE}" dt="2025-03-24T16:03:24.450" v="187" actId="47"/>
        <pc:sldMkLst>
          <pc:docMk/>
          <pc:sldMk cId="1730018936" sldId="2154"/>
        </pc:sldMkLst>
      </pc:sldChg>
      <pc:sldChg chg="del">
        <pc:chgData name="I See Maths ltd" userId="2b6a9906fb7c83c6" providerId="LiveId" clId="{33AEE930-3B3D-4D73-923F-743EF0F410CE}" dt="2025-03-24T16:03:24.082" v="186" actId="47"/>
        <pc:sldMkLst>
          <pc:docMk/>
          <pc:sldMk cId="2560412455" sldId="2155"/>
        </pc:sldMkLst>
      </pc:sldChg>
      <pc:sldChg chg="del">
        <pc:chgData name="I See Maths ltd" userId="2b6a9906fb7c83c6" providerId="LiveId" clId="{33AEE930-3B3D-4D73-923F-743EF0F410CE}" dt="2025-03-24T16:04:41.037" v="203" actId="47"/>
        <pc:sldMkLst>
          <pc:docMk/>
          <pc:sldMk cId="715827489" sldId="2158"/>
        </pc:sldMkLst>
      </pc:sldChg>
      <pc:sldChg chg="del">
        <pc:chgData name="I See Maths ltd" userId="2b6a9906fb7c83c6" providerId="LiveId" clId="{33AEE930-3B3D-4D73-923F-743EF0F410CE}" dt="2025-03-24T16:04:43.174" v="209" actId="47"/>
        <pc:sldMkLst>
          <pc:docMk/>
          <pc:sldMk cId="4083225662" sldId="2159"/>
        </pc:sldMkLst>
      </pc:sldChg>
      <pc:sldChg chg="del">
        <pc:chgData name="I See Maths ltd" userId="2b6a9906fb7c83c6" providerId="LiveId" clId="{33AEE930-3B3D-4D73-923F-743EF0F410CE}" dt="2025-03-24T16:04:42.742" v="208" actId="47"/>
        <pc:sldMkLst>
          <pc:docMk/>
          <pc:sldMk cId="1063370203" sldId="2160"/>
        </pc:sldMkLst>
      </pc:sldChg>
      <pc:sldChg chg="del">
        <pc:chgData name="I See Maths ltd" userId="2b6a9906fb7c83c6" providerId="LiveId" clId="{33AEE930-3B3D-4D73-923F-743EF0F410CE}" dt="2025-03-24T16:04:42.330" v="207" actId="47"/>
        <pc:sldMkLst>
          <pc:docMk/>
          <pc:sldMk cId="2444117124" sldId="2161"/>
        </pc:sldMkLst>
      </pc:sldChg>
      <pc:sldChg chg="del">
        <pc:chgData name="I See Maths ltd" userId="2b6a9906fb7c83c6" providerId="LiveId" clId="{33AEE930-3B3D-4D73-923F-743EF0F410CE}" dt="2025-03-24T16:04:41.989" v="206" actId="47"/>
        <pc:sldMkLst>
          <pc:docMk/>
          <pc:sldMk cId="540732754" sldId="2162"/>
        </pc:sldMkLst>
      </pc:sldChg>
      <pc:sldChg chg="del">
        <pc:chgData name="I See Maths ltd" userId="2b6a9906fb7c83c6" providerId="LiveId" clId="{33AEE930-3B3D-4D73-923F-743EF0F410CE}" dt="2025-03-24T16:04:41.656" v="205" actId="47"/>
        <pc:sldMkLst>
          <pc:docMk/>
          <pc:sldMk cId="3106394417" sldId="2163"/>
        </pc:sldMkLst>
      </pc:sldChg>
      <pc:sldChg chg="del">
        <pc:chgData name="I See Maths ltd" userId="2b6a9906fb7c83c6" providerId="LiveId" clId="{33AEE930-3B3D-4D73-923F-743EF0F410CE}" dt="2025-03-24T16:04:41.395" v="204" actId="47"/>
        <pc:sldMkLst>
          <pc:docMk/>
          <pc:sldMk cId="4082027295" sldId="216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46604852" sldId="216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34949758" sldId="216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68552730" sldId="216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770899983" sldId="216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71725" sldId="216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50276604" sldId="217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84643037" sldId="217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93712673" sldId="217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86512659" sldId="217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99986595" sldId="217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268816169" sldId="217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80536998" sldId="217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82928612" sldId="217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70303624" sldId="218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2455491" sldId="218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76091426" sldId="218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16683738" sldId="218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7305363" sldId="218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70904192" sldId="218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33329574" sldId="218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04353726" sldId="218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61135848" sldId="218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31433514" sldId="219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6705710" sldId="219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49248528" sldId="219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964611262" sldId="219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94509681" sldId="219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70797872" sldId="219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32899874" sldId="21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45337765" sldId="21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20249333" sldId="219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15743771" sldId="220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16330460" sldId="220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23590494" sldId="220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92375280" sldId="220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81575757" sldId="220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912203975" sldId="220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82922182" sldId="220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30058620" sldId="220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68281214" sldId="220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269252141" sldId="221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98906726" sldId="221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1620646" sldId="221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14909287" sldId="221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90505992" sldId="221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29242793" sldId="221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23924849" sldId="22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55969710" sldId="221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03520423" sldId="221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68178022" sldId="22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03328440" sldId="222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03528028" sldId="222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74289226" sldId="222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21539012" sldId="222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51673949" sldId="22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63917870" sldId="222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10553701" sldId="222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9465590" sldId="222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579336606" sldId="22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22033873" sldId="22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93629339" sldId="223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64061767" sldId="223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46358546" sldId="223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12715489" sldId="223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63074361" sldId="223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276176489" sldId="223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48287816" sldId="223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64043272" sldId="224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97235873" sldId="224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94488133" sldId="224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630909473" sldId="224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34954469" sldId="224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75122086" sldId="224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901224243" sldId="224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39932593" sldId="224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051063675" sldId="225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969452680" sldId="225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00927391" sldId="225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63494291" sldId="225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45611577" sldId="225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19552591" sldId="225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72044672" sldId="225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59219909" sldId="225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73856238" sldId="226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12629978" sldId="226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19719381" sldId="2262"/>
        </pc:sldMkLst>
      </pc:sldChg>
      <pc:sldChg chg="del">
        <pc:chgData name="I See Maths ltd" userId="2b6a9906fb7c83c6" providerId="LiveId" clId="{33AEE930-3B3D-4D73-923F-743EF0F410CE}" dt="2025-03-24T16:03:21.778" v="180" actId="47"/>
        <pc:sldMkLst>
          <pc:docMk/>
          <pc:sldMk cId="2155843725" sldId="2263"/>
        </pc:sldMkLst>
      </pc:sldChg>
      <pc:sldChg chg="add del">
        <pc:chgData name="I See Maths ltd" userId="2b6a9906fb7c83c6" providerId="LiveId" clId="{33AEE930-3B3D-4D73-923F-743EF0F410CE}" dt="2025-03-24T16:03:56.937" v="198" actId="47"/>
        <pc:sldMkLst>
          <pc:docMk/>
          <pc:sldMk cId="1690679840" sldId="2264"/>
        </pc:sldMkLst>
      </pc:sldChg>
      <pc:sldChg chg="del">
        <pc:chgData name="I See Maths ltd" userId="2b6a9906fb7c83c6" providerId="LiveId" clId="{33AEE930-3B3D-4D73-923F-743EF0F410CE}" dt="2025-03-24T16:05:18.403" v="211" actId="47"/>
        <pc:sldMkLst>
          <pc:docMk/>
          <pc:sldMk cId="1913545253" sldId="2265"/>
        </pc:sldMkLst>
      </pc:sldChg>
      <pc:sldChg chg="del">
        <pc:chgData name="I See Maths ltd" userId="2b6a9906fb7c83c6" providerId="LiveId" clId="{33AEE930-3B3D-4D73-923F-743EF0F410CE}" dt="2025-03-24T16:05:42.409" v="214" actId="47"/>
        <pc:sldMkLst>
          <pc:docMk/>
          <pc:sldMk cId="2185182015" sldId="226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59671671" sldId="226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058418830" sldId="226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62060864" sldId="227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86510925" sldId="227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212264357" sldId="227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85557542" sldId="227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93192535" sldId="227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8301531" sldId="227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288177184" sldId="227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63459163" sldId="227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016955802" sldId="227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834755618" sldId="227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58158128" sldId="228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68011594" sldId="228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28745800" sldId="228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94646410" sldId="228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371879844" sldId="228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45087010" sldId="228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153153739" sldId="228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765157115" sldId="228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444358920" sldId="228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43332468" sldId="228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90749739" sldId="229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93665838" sldId="229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03182627" sldId="229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89505196" sldId="229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15974199" sldId="229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282828601" sldId="229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54034433" sldId="229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95628764" sldId="229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40855686" sldId="229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79712043" sldId="229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89052639" sldId="230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26954757" sldId="230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58511595" sldId="230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763885222" sldId="230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41616898" sldId="230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574678394" sldId="230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187478992" sldId="230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84007910" sldId="230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00776270" sldId="230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76747494" sldId="230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063091450" sldId="231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39983627" sldId="231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669760666" sldId="231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28741743" sldId="231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28612524" sldId="231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884341960" sldId="231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3470109413" sldId="231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510042329" sldId="2317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50163943" sldId="2318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78219805" sldId="2319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476167297" sldId="232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087167400" sldId="232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96848642" sldId="2322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109408948" sldId="2323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4182481930" sldId="2324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8338649" sldId="2325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761342518" sldId="2326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694102261" sldId="2328"/>
        </pc:sldMkLst>
      </pc:sldChg>
      <pc:sldChg chg="addSp delSp modSp mod">
        <pc:chgData name="I See Maths ltd" userId="2b6a9906fb7c83c6" providerId="LiveId" clId="{33AEE930-3B3D-4D73-923F-743EF0F410CE}" dt="2025-03-27T09:19:02.684" v="1117" actId="6549"/>
        <pc:sldMkLst>
          <pc:docMk/>
          <pc:sldMk cId="2059253986" sldId="2329"/>
        </pc:sldMkLst>
        <pc:spChg chg="mod">
          <ac:chgData name="I See Maths ltd" userId="2b6a9906fb7c83c6" providerId="LiveId" clId="{33AEE930-3B3D-4D73-923F-743EF0F410CE}" dt="2025-03-27T09:19:02.684" v="1117" actId="6549"/>
          <ac:spMkLst>
            <pc:docMk/>
            <pc:sldMk cId="2059253986" sldId="2329"/>
            <ac:spMk id="2" creationId="{729962F9-7DC8-6659-104A-B568841EF93C}"/>
          </ac:spMkLst>
        </pc:spChg>
        <pc:spChg chg="add mod">
          <ac:chgData name="I See Maths ltd" userId="2b6a9906fb7c83c6" providerId="LiveId" clId="{33AEE930-3B3D-4D73-923F-743EF0F410CE}" dt="2025-03-24T16:03:05.946" v="179"/>
          <ac:spMkLst>
            <pc:docMk/>
            <pc:sldMk cId="2059253986" sldId="2329"/>
            <ac:spMk id="3" creationId="{30BDCFCA-9843-4ADA-7553-452D205E3217}"/>
          </ac:spMkLst>
        </pc:spChg>
        <pc:spChg chg="add mod">
          <ac:chgData name="I See Maths ltd" userId="2b6a9906fb7c83c6" providerId="LiveId" clId="{33AEE930-3B3D-4D73-923F-743EF0F410CE}" dt="2025-03-27T09:17:54.578" v="1067"/>
          <ac:spMkLst>
            <pc:docMk/>
            <pc:sldMk cId="2059253986" sldId="2329"/>
            <ac:spMk id="5" creationId="{FAAD99DC-AB21-6137-4D43-CDED2BE364B3}"/>
          </ac:spMkLst>
        </pc:spChg>
        <pc:picChg chg="add mod">
          <ac:chgData name="I See Maths ltd" userId="2b6a9906fb7c83c6" providerId="LiveId" clId="{33AEE930-3B3D-4D73-923F-743EF0F410CE}" dt="2025-03-24T16:03:05.946" v="179"/>
          <ac:picMkLst>
            <pc:docMk/>
            <pc:sldMk cId="2059253986" sldId="2329"/>
            <ac:picMk id="4" creationId="{D248E4EE-4666-B16C-5630-BAE6FB85A78B}"/>
          </ac:picMkLst>
        </pc:picChg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600191806" sldId="2330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2350552039" sldId="2331"/>
        </pc:sldMkLst>
      </pc:sldChg>
      <pc:sldChg chg="del">
        <pc:chgData name="I See Maths ltd" userId="2b6a9906fb7c83c6" providerId="LiveId" clId="{33AEE930-3B3D-4D73-923F-743EF0F410CE}" dt="2025-03-24T16:05:58.432" v="215" actId="47"/>
        <pc:sldMkLst>
          <pc:docMk/>
          <pc:sldMk cId="1355306501" sldId="2332"/>
        </pc:sldMkLst>
      </pc:sldChg>
      <pc:sldChg chg="addSp delSp modSp add mod">
        <pc:chgData name="I See Maths ltd" userId="2b6a9906fb7c83c6" providerId="LiveId" clId="{33AEE930-3B3D-4D73-923F-743EF0F410CE}" dt="2025-03-24T16:03:44.717" v="195"/>
        <pc:sldMkLst>
          <pc:docMk/>
          <pc:sldMk cId="4026303146" sldId="2333"/>
        </pc:sldMkLst>
        <pc:spChg chg="add mod">
          <ac:chgData name="I See Maths ltd" userId="2b6a9906fb7c83c6" providerId="LiveId" clId="{33AEE930-3B3D-4D73-923F-743EF0F410CE}" dt="2025-03-24T16:03:44.717" v="195"/>
          <ac:spMkLst>
            <pc:docMk/>
            <pc:sldMk cId="4026303146" sldId="2333"/>
            <ac:spMk id="5" creationId="{40101E3D-74FC-7528-E0FB-5DE70D469494}"/>
          </ac:spMkLst>
        </pc:spChg>
      </pc:sldChg>
      <pc:sldChg chg="addSp delSp modSp add mod">
        <pc:chgData name="I See Maths ltd" userId="2b6a9906fb7c83c6" providerId="LiveId" clId="{33AEE930-3B3D-4D73-923F-743EF0F410CE}" dt="2025-03-24T16:04:21.495" v="201" actId="6549"/>
        <pc:sldMkLst>
          <pc:docMk/>
          <pc:sldMk cId="3679990358" sldId="2334"/>
        </pc:sldMkLst>
        <pc:spChg chg="add mod">
          <ac:chgData name="I See Maths ltd" userId="2b6a9906fb7c83c6" providerId="LiveId" clId="{33AEE930-3B3D-4D73-923F-743EF0F410CE}" dt="2025-03-24T16:04:04.714" v="199"/>
          <ac:spMkLst>
            <pc:docMk/>
            <pc:sldMk cId="3679990358" sldId="2334"/>
            <ac:spMk id="2" creationId="{6B476B9C-A3ED-DFFF-27BB-3E78E9417753}"/>
          </ac:spMkLst>
        </pc:spChg>
        <pc:spChg chg="mod">
          <ac:chgData name="I See Maths ltd" userId="2b6a9906fb7c83c6" providerId="LiveId" clId="{33AEE930-3B3D-4D73-923F-743EF0F410CE}" dt="2025-03-24T16:04:21.495" v="201" actId="6549"/>
          <ac:spMkLst>
            <pc:docMk/>
            <pc:sldMk cId="3679990358" sldId="2334"/>
            <ac:spMk id="21" creationId="{F47D0274-E366-BD1E-5169-6CC550B1EB3F}"/>
          </ac:spMkLst>
        </pc:spChg>
      </pc:sldChg>
      <pc:sldChg chg="addSp delSp modSp add mod">
        <pc:chgData name="I See Maths ltd" userId="2b6a9906fb7c83c6" providerId="LiveId" clId="{33AEE930-3B3D-4D73-923F-743EF0F410CE}" dt="2025-03-24T16:05:30.557" v="212"/>
        <pc:sldMkLst>
          <pc:docMk/>
          <pc:sldMk cId="1426622266" sldId="2335"/>
        </pc:sldMkLst>
        <pc:spChg chg="add mod">
          <ac:chgData name="I See Maths ltd" userId="2b6a9906fb7c83c6" providerId="LiveId" clId="{33AEE930-3B3D-4D73-923F-743EF0F410CE}" dt="2025-03-24T16:05:30.557" v="212"/>
          <ac:spMkLst>
            <pc:docMk/>
            <pc:sldMk cId="1426622266" sldId="2335"/>
            <ac:spMk id="5" creationId="{CE975A00-43B7-3C22-FF27-6AB60FD5A06D}"/>
          </ac:spMkLst>
        </pc:spChg>
        <pc:spChg chg="add mod">
          <ac:chgData name="I See Maths ltd" userId="2b6a9906fb7c83c6" providerId="LiveId" clId="{33AEE930-3B3D-4D73-923F-743EF0F410CE}" dt="2025-03-24T16:05:30.557" v="212"/>
          <ac:spMkLst>
            <pc:docMk/>
            <pc:sldMk cId="1426622266" sldId="2335"/>
            <ac:spMk id="6" creationId="{D3AC4E39-9ABF-B4A7-40C1-7D99B2AB5D97}"/>
          </ac:spMkLst>
        </pc:spChg>
        <pc:spChg chg="add mod">
          <ac:chgData name="I See Maths ltd" userId="2b6a9906fb7c83c6" providerId="LiveId" clId="{33AEE930-3B3D-4D73-923F-743EF0F410CE}" dt="2025-03-24T16:05:30.557" v="212"/>
          <ac:spMkLst>
            <pc:docMk/>
            <pc:sldMk cId="1426622266" sldId="2335"/>
            <ac:spMk id="7" creationId="{3ED9B466-3FD1-56CC-3CC7-652A77E8D1EB}"/>
          </ac:spMkLst>
        </pc:spChg>
      </pc:sldChg>
      <pc:sldChg chg="add del">
        <pc:chgData name="I See Maths ltd" userId="2b6a9906fb7c83c6" providerId="LiveId" clId="{33AEE930-3B3D-4D73-923F-743EF0F410CE}" dt="2025-03-24T16:07:16.577" v="216" actId="47"/>
        <pc:sldMkLst>
          <pc:docMk/>
          <pc:sldMk cId="2061824924" sldId="2336"/>
        </pc:sldMkLst>
      </pc:sldChg>
      <pc:sldChg chg="addSp delSp modSp add mod ord">
        <pc:chgData name="I See Maths ltd" userId="2b6a9906fb7c83c6" providerId="LiveId" clId="{33AEE930-3B3D-4D73-923F-743EF0F410CE}" dt="2025-03-27T09:44:52.468" v="2015"/>
        <pc:sldMkLst>
          <pc:docMk/>
          <pc:sldMk cId="2999403088" sldId="2336"/>
        </pc:sldMkLst>
        <pc:spChg chg="add mod">
          <ac:chgData name="I See Maths ltd" userId="2b6a9906fb7c83c6" providerId="LiveId" clId="{33AEE930-3B3D-4D73-923F-743EF0F410CE}" dt="2025-03-27T09:25:11.607" v="1264" actId="6549"/>
          <ac:spMkLst>
            <pc:docMk/>
            <pc:sldMk cId="2999403088" sldId="2336"/>
            <ac:spMk id="16" creationId="{94EF4EBE-BED3-AC28-BB22-915F751A79AA}"/>
          </ac:spMkLst>
        </pc:spChg>
        <pc:spChg chg="add mod">
          <ac:chgData name="I See Maths ltd" userId="2b6a9906fb7c83c6" providerId="LiveId" clId="{33AEE930-3B3D-4D73-923F-743EF0F410CE}" dt="2025-03-27T09:23:36.411" v="1247" actId="1038"/>
          <ac:spMkLst>
            <pc:docMk/>
            <pc:sldMk cId="2999403088" sldId="2336"/>
            <ac:spMk id="20" creationId="{A597279C-BDB6-9A1F-1CB0-37F8FF24FD92}"/>
          </ac:spMkLst>
        </pc:spChg>
        <pc:spChg chg="add mod">
          <ac:chgData name="I See Maths ltd" userId="2b6a9906fb7c83c6" providerId="LiveId" clId="{33AEE930-3B3D-4D73-923F-743EF0F410CE}" dt="2025-03-27T09:44:52.468" v="2015"/>
          <ac:spMkLst>
            <pc:docMk/>
            <pc:sldMk cId="2999403088" sldId="2336"/>
            <ac:spMk id="22" creationId="{7FC0D077-CFA6-5D60-24D6-621D01111A9B}"/>
          </ac:spMkLst>
        </pc:spChg>
      </pc:sldChg>
      <pc:sldChg chg="delSp add mod">
        <pc:chgData name="I See Maths ltd" userId="2b6a9906fb7c83c6" providerId="LiveId" clId="{33AEE930-3B3D-4D73-923F-743EF0F410CE}" dt="2025-03-24T16:07:44.573" v="220" actId="478"/>
        <pc:sldMkLst>
          <pc:docMk/>
          <pc:sldMk cId="1969501461" sldId="2337"/>
        </pc:sldMkLst>
      </pc:sldChg>
      <pc:sldChg chg="addSp delSp modSp add mod">
        <pc:chgData name="I See Maths ltd" userId="2b6a9906fb7c83c6" providerId="LiveId" clId="{33AEE930-3B3D-4D73-923F-743EF0F410CE}" dt="2025-03-26T15:14:51.121" v="706" actId="14100"/>
        <pc:sldMkLst>
          <pc:docMk/>
          <pc:sldMk cId="1534383189" sldId="2338"/>
        </pc:sldMkLst>
        <pc:spChg chg="mod">
          <ac:chgData name="I See Maths ltd" userId="2b6a9906fb7c83c6" providerId="LiveId" clId="{33AEE930-3B3D-4D73-923F-743EF0F410CE}" dt="2025-03-26T14:50:06.430" v="252" actId="6549"/>
          <ac:spMkLst>
            <pc:docMk/>
            <pc:sldMk cId="1534383189" sldId="2338"/>
            <ac:spMk id="23" creationId="{2E94F214-39DF-E411-EA87-B665568CAD3A}"/>
          </ac:spMkLst>
        </pc:spChg>
        <pc:spChg chg="add mod">
          <ac:chgData name="I See Maths ltd" userId="2b6a9906fb7c83c6" providerId="LiveId" clId="{33AEE930-3B3D-4D73-923F-743EF0F410CE}" dt="2025-03-26T15:00:24.299" v="701" actId="14100"/>
          <ac:spMkLst>
            <pc:docMk/>
            <pc:sldMk cId="1534383189" sldId="2338"/>
            <ac:spMk id="32" creationId="{57F8FF41-57E8-64BB-D22D-C043B7060CC0}"/>
          </ac:spMkLst>
        </pc:spChg>
        <pc:spChg chg="add mod">
          <ac:chgData name="I See Maths ltd" userId="2b6a9906fb7c83c6" providerId="LiveId" clId="{33AEE930-3B3D-4D73-923F-743EF0F410CE}" dt="2025-03-26T15:14:51.121" v="706" actId="14100"/>
          <ac:spMkLst>
            <pc:docMk/>
            <pc:sldMk cId="1534383189" sldId="2338"/>
            <ac:spMk id="36" creationId="{B79461B2-AF95-387A-A9F3-3ED6DEED6381}"/>
          </ac:spMkLst>
        </pc:spChg>
        <pc:spChg chg="add mod">
          <ac:chgData name="I See Maths ltd" userId="2b6a9906fb7c83c6" providerId="LiveId" clId="{33AEE930-3B3D-4D73-923F-743EF0F410CE}" dt="2025-03-26T15:14:42.563" v="705"/>
          <ac:spMkLst>
            <pc:docMk/>
            <pc:sldMk cId="1534383189" sldId="2338"/>
            <ac:spMk id="37" creationId="{8902F314-30FC-86D3-F532-58BA12B1755E}"/>
          </ac:spMkLst>
        </pc:spChg>
        <pc:cxnChg chg="add mod">
          <ac:chgData name="I See Maths ltd" userId="2b6a9906fb7c83c6" providerId="LiveId" clId="{33AEE930-3B3D-4D73-923F-743EF0F410CE}" dt="2025-03-26T15:14:42.563" v="705"/>
          <ac:cxnSpMkLst>
            <pc:docMk/>
            <pc:sldMk cId="1534383189" sldId="2338"/>
            <ac:cxnSpMk id="38" creationId="{219F9F26-4435-0F7F-5991-9D21115DA0B4}"/>
          </ac:cxnSpMkLst>
        </pc:cxnChg>
      </pc:sldChg>
      <pc:sldChg chg="addSp delSp modSp add mod">
        <pc:chgData name="I See Maths ltd" userId="2b6a9906fb7c83c6" providerId="LiveId" clId="{33AEE930-3B3D-4D73-923F-743EF0F410CE}" dt="2025-03-27T09:45:28.676" v="2026" actId="478"/>
        <pc:sldMkLst>
          <pc:docMk/>
          <pc:sldMk cId="452032870" sldId="2339"/>
        </pc:sldMkLst>
        <pc:spChg chg="add mod">
          <ac:chgData name="I See Maths ltd" userId="2b6a9906fb7c83c6" providerId="LiveId" clId="{33AEE930-3B3D-4D73-923F-743EF0F410CE}" dt="2025-03-27T09:34:22.441" v="1643" actId="6549"/>
          <ac:spMkLst>
            <pc:docMk/>
            <pc:sldMk cId="452032870" sldId="2339"/>
            <ac:spMk id="35" creationId="{4EB0C3CC-F2D2-53BD-9E66-0708107AD33D}"/>
          </ac:spMkLst>
        </pc:spChg>
        <pc:spChg chg="add mod">
          <ac:chgData name="I See Maths ltd" userId="2b6a9906fb7c83c6" providerId="LiveId" clId="{33AEE930-3B3D-4D73-923F-743EF0F410CE}" dt="2025-03-27T09:44:21.581" v="2013" actId="207"/>
          <ac:spMkLst>
            <pc:docMk/>
            <pc:sldMk cId="452032870" sldId="2339"/>
            <ac:spMk id="39" creationId="{B5F0E381-BFE6-B6FA-9706-04B5184C6EE7}"/>
          </ac:spMkLst>
        </pc:spChg>
        <pc:spChg chg="add mod">
          <ac:chgData name="I See Maths ltd" userId="2b6a9906fb7c83c6" providerId="LiveId" clId="{33AEE930-3B3D-4D73-923F-743EF0F410CE}" dt="2025-03-27T09:45:09.041" v="2023"/>
          <ac:spMkLst>
            <pc:docMk/>
            <pc:sldMk cId="452032870" sldId="2339"/>
            <ac:spMk id="40" creationId="{629BB4F2-D12A-0992-1433-AF8EC3CE9E40}"/>
          </ac:spMkLst>
        </pc:spChg>
      </pc:sldChg>
      <pc:sldChg chg="addSp delSp modSp add mod">
        <pc:chgData name="I See Maths ltd" userId="2b6a9906fb7c83c6" providerId="LiveId" clId="{33AEE930-3B3D-4D73-923F-743EF0F410CE}" dt="2025-03-27T09:26:15.160" v="1338" actId="1038"/>
        <pc:sldMkLst>
          <pc:docMk/>
          <pc:sldMk cId="89224359" sldId="2340"/>
        </pc:sldMkLst>
        <pc:spChg chg="add mod">
          <ac:chgData name="I See Maths ltd" userId="2b6a9906fb7c83c6" providerId="LiveId" clId="{33AEE930-3B3D-4D73-923F-743EF0F410CE}" dt="2025-03-27T09:26:15.160" v="1338" actId="1038"/>
          <ac:spMkLst>
            <pc:docMk/>
            <pc:sldMk cId="89224359" sldId="2340"/>
            <ac:spMk id="5" creationId="{4A260B36-FD3E-373E-583D-8956D26B893D}"/>
          </ac:spMkLst>
        </pc:spChg>
        <pc:spChg chg="mod">
          <ac:chgData name="I See Maths ltd" userId="2b6a9906fb7c83c6" providerId="LiveId" clId="{33AEE930-3B3D-4D73-923F-743EF0F410CE}" dt="2025-03-27T09:26:15.160" v="1338" actId="1038"/>
          <ac:spMkLst>
            <pc:docMk/>
            <pc:sldMk cId="89224359" sldId="2340"/>
            <ac:spMk id="17" creationId="{72855D3B-27A5-D3A7-651E-662FD6C26509}"/>
          </ac:spMkLst>
        </pc:spChg>
        <pc:spChg chg="mod">
          <ac:chgData name="I See Maths ltd" userId="2b6a9906fb7c83c6" providerId="LiveId" clId="{33AEE930-3B3D-4D73-923F-743EF0F410CE}" dt="2025-03-27T09:26:15.160" v="1338" actId="1038"/>
          <ac:spMkLst>
            <pc:docMk/>
            <pc:sldMk cId="89224359" sldId="2340"/>
            <ac:spMk id="19" creationId="{6E402B3A-39C1-354D-C789-E02266DD884A}"/>
          </ac:spMkLst>
        </pc:spChg>
        <pc:spChg chg="mod">
          <ac:chgData name="I See Maths ltd" userId="2b6a9906fb7c83c6" providerId="LiveId" clId="{33AEE930-3B3D-4D73-923F-743EF0F410CE}" dt="2025-03-27T09:26:15.160" v="1338" actId="1038"/>
          <ac:spMkLst>
            <pc:docMk/>
            <pc:sldMk cId="89224359" sldId="2340"/>
            <ac:spMk id="25" creationId="{CBCDABC9-EA03-15F0-E7C2-413443461324}"/>
          </ac:spMkLst>
        </pc:spChg>
        <pc:spChg chg="mod">
          <ac:chgData name="I See Maths ltd" userId="2b6a9906fb7c83c6" providerId="LiveId" clId="{33AEE930-3B3D-4D73-923F-743EF0F410CE}" dt="2025-03-27T09:26:15.160" v="1338" actId="1038"/>
          <ac:spMkLst>
            <pc:docMk/>
            <pc:sldMk cId="89224359" sldId="2340"/>
            <ac:spMk id="27" creationId="{0B866BBD-814A-4A3B-1ACE-2363F228956A}"/>
          </ac:spMkLst>
        </pc:spChg>
        <pc:cxnChg chg="mod">
          <ac:chgData name="I See Maths ltd" userId="2b6a9906fb7c83c6" providerId="LiveId" clId="{33AEE930-3B3D-4D73-923F-743EF0F410CE}" dt="2025-03-27T09:26:15.160" v="1338" actId="1038"/>
          <ac:cxnSpMkLst>
            <pc:docMk/>
            <pc:sldMk cId="89224359" sldId="2340"/>
            <ac:cxnSpMk id="26" creationId="{7CAB238A-E46B-E98D-379E-54F067F73D15}"/>
          </ac:cxnSpMkLst>
        </pc:cxnChg>
      </pc:sldChg>
      <pc:sldChg chg="add">
        <pc:chgData name="I See Maths ltd" userId="2b6a9906fb7c83c6" providerId="LiveId" clId="{33AEE930-3B3D-4D73-923F-743EF0F410CE}" dt="2025-03-26T15:10:45.367" v="704" actId="2890"/>
        <pc:sldMkLst>
          <pc:docMk/>
          <pc:sldMk cId="1835270731" sldId="2341"/>
        </pc:sldMkLst>
      </pc:sldChg>
      <pc:sldChg chg="addSp delSp modSp add mod">
        <pc:chgData name="I See Maths ltd" userId="2b6a9906fb7c83c6" providerId="LiveId" clId="{33AEE930-3B3D-4D73-923F-743EF0F410CE}" dt="2025-03-27T09:26:07.395" v="1323" actId="1038"/>
        <pc:sldMkLst>
          <pc:docMk/>
          <pc:sldMk cId="3010099950" sldId="2342"/>
        </pc:sldMkLst>
        <pc:spChg chg="add mod">
          <ac:chgData name="I See Maths ltd" userId="2b6a9906fb7c83c6" providerId="LiveId" clId="{33AEE930-3B3D-4D73-923F-743EF0F410CE}" dt="2025-03-27T09:26:07.395" v="1323" actId="1038"/>
          <ac:spMkLst>
            <pc:docMk/>
            <pc:sldMk cId="3010099950" sldId="2342"/>
            <ac:spMk id="2" creationId="{71DD3548-1CCB-742D-1525-418FDA164D30}"/>
          </ac:spMkLst>
        </pc:spChg>
        <pc:spChg chg="mod">
          <ac:chgData name="I See Maths ltd" userId="2b6a9906fb7c83c6" providerId="LiveId" clId="{33AEE930-3B3D-4D73-923F-743EF0F410CE}" dt="2025-03-27T09:26:07.395" v="1323" actId="1038"/>
          <ac:spMkLst>
            <pc:docMk/>
            <pc:sldMk cId="3010099950" sldId="2342"/>
            <ac:spMk id="17" creationId="{86BE30A1-402E-5B73-E601-3073ADFAE442}"/>
          </ac:spMkLst>
        </pc:spChg>
        <pc:spChg chg="mod">
          <ac:chgData name="I See Maths ltd" userId="2b6a9906fb7c83c6" providerId="LiveId" clId="{33AEE930-3B3D-4D73-923F-743EF0F410CE}" dt="2025-03-27T09:26:07.395" v="1323" actId="1038"/>
          <ac:spMkLst>
            <pc:docMk/>
            <pc:sldMk cId="3010099950" sldId="2342"/>
            <ac:spMk id="19" creationId="{6D3A4DE3-62C3-0959-E3E4-FF711D6B4054}"/>
          </ac:spMkLst>
        </pc:spChg>
        <pc:spChg chg="mod">
          <ac:chgData name="I See Maths ltd" userId="2b6a9906fb7c83c6" providerId="LiveId" clId="{33AEE930-3B3D-4D73-923F-743EF0F410CE}" dt="2025-03-27T09:26:07.395" v="1323" actId="1038"/>
          <ac:spMkLst>
            <pc:docMk/>
            <pc:sldMk cId="3010099950" sldId="2342"/>
            <ac:spMk id="25" creationId="{3C1779AB-2C9F-1422-1674-EAFFA97F1906}"/>
          </ac:spMkLst>
        </pc:spChg>
        <pc:spChg chg="mod">
          <ac:chgData name="I See Maths ltd" userId="2b6a9906fb7c83c6" providerId="LiveId" clId="{33AEE930-3B3D-4D73-923F-743EF0F410CE}" dt="2025-03-27T09:26:07.395" v="1323" actId="1038"/>
          <ac:spMkLst>
            <pc:docMk/>
            <pc:sldMk cId="3010099950" sldId="2342"/>
            <ac:spMk id="27" creationId="{84D31685-AC2E-38F9-EC32-4B8D61B76FCC}"/>
          </ac:spMkLst>
        </pc:spChg>
        <pc:cxnChg chg="mod">
          <ac:chgData name="I See Maths ltd" userId="2b6a9906fb7c83c6" providerId="LiveId" clId="{33AEE930-3B3D-4D73-923F-743EF0F410CE}" dt="2025-03-27T09:26:07.395" v="1323" actId="1038"/>
          <ac:cxnSpMkLst>
            <pc:docMk/>
            <pc:sldMk cId="3010099950" sldId="2342"/>
            <ac:cxnSpMk id="26" creationId="{F3166DE8-1157-15C9-4025-8D0A3F04EA58}"/>
          </ac:cxnSpMkLst>
        </pc:cxnChg>
      </pc:sldChg>
      <pc:sldChg chg="addSp modSp add mod">
        <pc:chgData name="I See Maths ltd" userId="2b6a9906fb7c83c6" providerId="LiveId" clId="{33AEE930-3B3D-4D73-923F-743EF0F410CE}" dt="2025-03-27T09:25:59.662" v="1308" actId="1038"/>
        <pc:sldMkLst>
          <pc:docMk/>
          <pc:sldMk cId="704604109" sldId="2343"/>
        </pc:sldMkLst>
        <pc:spChg chg="add mod">
          <ac:chgData name="I See Maths ltd" userId="2b6a9906fb7c83c6" providerId="LiveId" clId="{33AEE930-3B3D-4D73-923F-743EF0F410CE}" dt="2025-03-26T15:18:34.049" v="762" actId="6549"/>
          <ac:spMkLst>
            <pc:docMk/>
            <pc:sldMk cId="704604109" sldId="2343"/>
            <ac:spMk id="2" creationId="{529C94F6-0F56-8D8C-EAE5-DAC714F3F088}"/>
          </ac:spMkLst>
        </pc:spChg>
        <pc:spChg chg="mod">
          <ac:chgData name="I See Maths ltd" userId="2b6a9906fb7c83c6" providerId="LiveId" clId="{33AEE930-3B3D-4D73-923F-743EF0F410CE}" dt="2025-03-27T09:25:59.662" v="1308" actId="1038"/>
          <ac:spMkLst>
            <pc:docMk/>
            <pc:sldMk cId="704604109" sldId="2343"/>
            <ac:spMk id="17" creationId="{88831300-551D-4270-AA75-7E328030AEDD}"/>
          </ac:spMkLst>
        </pc:spChg>
        <pc:spChg chg="mod">
          <ac:chgData name="I See Maths ltd" userId="2b6a9906fb7c83c6" providerId="LiveId" clId="{33AEE930-3B3D-4D73-923F-743EF0F410CE}" dt="2025-03-27T09:25:59.662" v="1308" actId="1038"/>
          <ac:spMkLst>
            <pc:docMk/>
            <pc:sldMk cId="704604109" sldId="2343"/>
            <ac:spMk id="19" creationId="{D802E378-AE48-3F73-5189-0BB5E0CE2EFF}"/>
          </ac:spMkLst>
        </pc:spChg>
        <pc:spChg chg="mod">
          <ac:chgData name="I See Maths ltd" userId="2b6a9906fb7c83c6" providerId="LiveId" clId="{33AEE930-3B3D-4D73-923F-743EF0F410CE}" dt="2025-03-27T09:25:59.662" v="1308" actId="1038"/>
          <ac:spMkLst>
            <pc:docMk/>
            <pc:sldMk cId="704604109" sldId="2343"/>
            <ac:spMk id="20" creationId="{2E91627C-AA2E-BFF3-1EBF-648AB2EF6FD6}"/>
          </ac:spMkLst>
        </pc:spChg>
        <pc:spChg chg="mod">
          <ac:chgData name="I See Maths ltd" userId="2b6a9906fb7c83c6" providerId="LiveId" clId="{33AEE930-3B3D-4D73-923F-743EF0F410CE}" dt="2025-03-27T09:25:59.662" v="1308" actId="1038"/>
          <ac:spMkLst>
            <pc:docMk/>
            <pc:sldMk cId="704604109" sldId="2343"/>
            <ac:spMk id="25" creationId="{85C062BB-5379-1504-0B6F-D4895D18C2BB}"/>
          </ac:spMkLst>
        </pc:spChg>
        <pc:spChg chg="mod">
          <ac:chgData name="I See Maths ltd" userId="2b6a9906fb7c83c6" providerId="LiveId" clId="{33AEE930-3B3D-4D73-923F-743EF0F410CE}" dt="2025-03-27T09:25:59.662" v="1308" actId="1038"/>
          <ac:spMkLst>
            <pc:docMk/>
            <pc:sldMk cId="704604109" sldId="2343"/>
            <ac:spMk id="27" creationId="{BCA0E4CD-A39C-FB29-AC5C-52F1151C3698}"/>
          </ac:spMkLst>
        </pc:spChg>
        <pc:cxnChg chg="mod">
          <ac:chgData name="I See Maths ltd" userId="2b6a9906fb7c83c6" providerId="LiveId" clId="{33AEE930-3B3D-4D73-923F-743EF0F410CE}" dt="2025-03-27T09:25:59.662" v="1308" actId="1038"/>
          <ac:cxnSpMkLst>
            <pc:docMk/>
            <pc:sldMk cId="704604109" sldId="2343"/>
            <ac:cxnSpMk id="26" creationId="{EC7ADD18-6E71-F8E9-C1A2-893FDD883927}"/>
          </ac:cxnSpMkLst>
        </pc:cxnChg>
      </pc:sldChg>
      <pc:sldChg chg="addSp delSp modSp add mod">
        <pc:chgData name="I See Maths ltd" userId="2b6a9906fb7c83c6" providerId="LiveId" clId="{33AEE930-3B3D-4D73-923F-743EF0F410CE}" dt="2025-03-27T09:25:51.910" v="1293" actId="1038"/>
        <pc:sldMkLst>
          <pc:docMk/>
          <pc:sldMk cId="2264060109" sldId="2344"/>
        </pc:sldMkLst>
        <pc:spChg chg="add mod">
          <ac:chgData name="I See Maths ltd" userId="2b6a9906fb7c83c6" providerId="LiveId" clId="{33AEE930-3B3D-4D73-923F-743EF0F410CE}" dt="2025-03-27T09:25:51.910" v="1293" actId="1038"/>
          <ac:spMkLst>
            <pc:docMk/>
            <pc:sldMk cId="2264060109" sldId="2344"/>
            <ac:spMk id="5" creationId="{A9A8520F-C95A-37C1-82D7-694429427219}"/>
          </ac:spMkLst>
        </pc:spChg>
        <pc:spChg chg="mod">
          <ac:chgData name="I See Maths ltd" userId="2b6a9906fb7c83c6" providerId="LiveId" clId="{33AEE930-3B3D-4D73-923F-743EF0F410CE}" dt="2025-03-27T09:25:51.910" v="1293" actId="1038"/>
          <ac:spMkLst>
            <pc:docMk/>
            <pc:sldMk cId="2264060109" sldId="2344"/>
            <ac:spMk id="17" creationId="{B19DF894-93AF-E19A-2CDF-70123D9A9E8F}"/>
          </ac:spMkLst>
        </pc:spChg>
        <pc:spChg chg="mod">
          <ac:chgData name="I See Maths ltd" userId="2b6a9906fb7c83c6" providerId="LiveId" clId="{33AEE930-3B3D-4D73-923F-743EF0F410CE}" dt="2025-03-27T09:25:51.910" v="1293" actId="1038"/>
          <ac:spMkLst>
            <pc:docMk/>
            <pc:sldMk cId="2264060109" sldId="2344"/>
            <ac:spMk id="19" creationId="{CCDE59D4-6AD7-7DB1-F896-FF9E07156F8F}"/>
          </ac:spMkLst>
        </pc:spChg>
        <pc:spChg chg="mod">
          <ac:chgData name="I See Maths ltd" userId="2b6a9906fb7c83c6" providerId="LiveId" clId="{33AEE930-3B3D-4D73-923F-743EF0F410CE}" dt="2025-03-27T09:25:51.910" v="1293" actId="1038"/>
          <ac:spMkLst>
            <pc:docMk/>
            <pc:sldMk cId="2264060109" sldId="2344"/>
            <ac:spMk id="25" creationId="{C3112516-AF5C-A5AF-2436-3D28C3664ED9}"/>
          </ac:spMkLst>
        </pc:spChg>
        <pc:spChg chg="mod">
          <ac:chgData name="I See Maths ltd" userId="2b6a9906fb7c83c6" providerId="LiveId" clId="{33AEE930-3B3D-4D73-923F-743EF0F410CE}" dt="2025-03-27T09:25:51.910" v="1293" actId="1038"/>
          <ac:spMkLst>
            <pc:docMk/>
            <pc:sldMk cId="2264060109" sldId="2344"/>
            <ac:spMk id="27" creationId="{605426B5-FC89-00B1-423F-0D3F72F6B7E9}"/>
          </ac:spMkLst>
        </pc:spChg>
        <pc:cxnChg chg="mod">
          <ac:chgData name="I See Maths ltd" userId="2b6a9906fb7c83c6" providerId="LiveId" clId="{33AEE930-3B3D-4D73-923F-743EF0F410CE}" dt="2025-03-27T09:25:51.910" v="1293" actId="1038"/>
          <ac:cxnSpMkLst>
            <pc:docMk/>
            <pc:sldMk cId="2264060109" sldId="2344"/>
            <ac:cxnSpMk id="26" creationId="{E0D1E483-F064-43D3-3AF9-3A32461C73D8}"/>
          </ac:cxnSpMkLst>
        </pc:cxnChg>
      </pc:sldChg>
      <pc:sldChg chg="addSp delSp modSp add mod">
        <pc:chgData name="I See Maths ltd" userId="2b6a9906fb7c83c6" providerId="LiveId" clId="{33AEE930-3B3D-4D73-923F-743EF0F410CE}" dt="2025-03-27T09:44:56.622" v="2017"/>
        <pc:sldMkLst>
          <pc:docMk/>
          <pc:sldMk cId="2356582917" sldId="2345"/>
        </pc:sldMkLst>
        <pc:spChg chg="add mod">
          <ac:chgData name="I See Maths ltd" userId="2b6a9906fb7c83c6" providerId="LiveId" clId="{33AEE930-3B3D-4D73-923F-743EF0F410CE}" dt="2025-03-27T09:44:56.622" v="2017"/>
          <ac:spMkLst>
            <pc:docMk/>
            <pc:sldMk cId="2356582917" sldId="2345"/>
            <ac:spMk id="2" creationId="{01AFEF41-B53A-DFDA-3014-B4A481A6331F}"/>
          </ac:spMkLst>
        </pc:spChg>
        <pc:spChg chg="mod">
          <ac:chgData name="I See Maths ltd" userId="2b6a9906fb7c83c6" providerId="LiveId" clId="{33AEE930-3B3D-4D73-923F-743EF0F410CE}" dt="2025-03-27T09:25:24.917" v="1278" actId="6549"/>
          <ac:spMkLst>
            <pc:docMk/>
            <pc:sldMk cId="2356582917" sldId="2345"/>
            <ac:spMk id="16" creationId="{4AD988FB-3177-BE46-D66E-2B3B6D52C709}"/>
          </ac:spMkLst>
        </pc:spChg>
      </pc:sldChg>
      <pc:sldChg chg="addSp delSp modSp add mod">
        <pc:chgData name="I See Maths ltd" userId="2b6a9906fb7c83c6" providerId="LiveId" clId="{33AEE930-3B3D-4D73-923F-743EF0F410CE}" dt="2025-03-27T09:45:00.785" v="2019"/>
        <pc:sldMkLst>
          <pc:docMk/>
          <pc:sldMk cId="2502183370" sldId="2346"/>
        </pc:sldMkLst>
        <pc:spChg chg="add mod">
          <ac:chgData name="I See Maths ltd" userId="2b6a9906fb7c83c6" providerId="LiveId" clId="{33AEE930-3B3D-4D73-923F-743EF0F410CE}" dt="2025-03-27T09:45:00.785" v="2019"/>
          <ac:spMkLst>
            <pc:docMk/>
            <pc:sldMk cId="2502183370" sldId="2346"/>
            <ac:spMk id="2" creationId="{A8046D3F-304E-D276-AD7D-24AA777FC600}"/>
          </ac:spMkLst>
        </pc:spChg>
      </pc:sldChg>
      <pc:sldChg chg="addSp delSp modSp add mod">
        <pc:chgData name="I See Maths ltd" userId="2b6a9906fb7c83c6" providerId="LiveId" clId="{33AEE930-3B3D-4D73-923F-743EF0F410CE}" dt="2025-04-19T08:13:03.614" v="25220" actId="20577"/>
        <pc:sldMkLst>
          <pc:docMk/>
          <pc:sldMk cId="3963011683" sldId="2347"/>
        </pc:sldMkLst>
        <pc:spChg chg="add mod">
          <ac:chgData name="I See Maths ltd" userId="2b6a9906fb7c83c6" providerId="LiveId" clId="{33AEE930-3B3D-4D73-923F-743EF0F410CE}" dt="2025-03-27T09:27:46.233" v="1440" actId="1036"/>
          <ac:spMkLst>
            <pc:docMk/>
            <pc:sldMk cId="3963011683" sldId="2347"/>
            <ac:spMk id="2" creationId="{117865D3-C6E5-FE99-3D69-6ADFD47CFCD2}"/>
          </ac:spMkLst>
        </pc:spChg>
        <pc:spChg chg="add mod">
          <ac:chgData name="I See Maths ltd" userId="2b6a9906fb7c83c6" providerId="LiveId" clId="{33AEE930-3B3D-4D73-923F-743EF0F410CE}" dt="2025-03-27T09:45:04.662" v="2021"/>
          <ac:spMkLst>
            <pc:docMk/>
            <pc:sldMk cId="3963011683" sldId="2347"/>
            <ac:spMk id="5" creationId="{29FA49AD-C3F5-023A-14E0-F9B6F760AE29}"/>
          </ac:spMkLst>
        </pc:spChg>
        <pc:spChg chg="mod">
          <ac:chgData name="I See Maths ltd" userId="2b6a9906fb7c83c6" providerId="LiveId" clId="{33AEE930-3B3D-4D73-923F-743EF0F410CE}" dt="2025-04-19T08:13:03.614" v="25220" actId="20577"/>
          <ac:spMkLst>
            <pc:docMk/>
            <pc:sldMk cId="3963011683" sldId="2347"/>
            <ac:spMk id="13" creationId="{81D5B117-9EA2-C9B8-D332-895AEFE89DFA}"/>
          </ac:spMkLst>
        </pc:spChg>
      </pc:sldChg>
      <pc:sldChg chg="delSp modSp add mod">
        <pc:chgData name="I See Maths ltd" userId="2b6a9906fb7c83c6" providerId="LiveId" clId="{33AEE930-3B3D-4D73-923F-743EF0F410CE}" dt="2025-03-27T09:51:45.662" v="2147" actId="403"/>
        <pc:sldMkLst>
          <pc:docMk/>
          <pc:sldMk cId="588964706" sldId="2348"/>
        </pc:sldMkLst>
        <pc:spChg chg="mod">
          <ac:chgData name="I See Maths ltd" userId="2b6a9906fb7c83c6" providerId="LiveId" clId="{33AEE930-3B3D-4D73-923F-743EF0F410CE}" dt="2025-03-27T09:51:45.662" v="2147" actId="403"/>
          <ac:spMkLst>
            <pc:docMk/>
            <pc:sldMk cId="588964706" sldId="2348"/>
            <ac:spMk id="8" creationId="{0C4110F0-7188-62DD-FC68-2E04B430456A}"/>
          </ac:spMkLst>
        </pc:spChg>
        <pc:spChg chg="mod">
          <ac:chgData name="I See Maths ltd" userId="2b6a9906fb7c83c6" providerId="LiveId" clId="{33AEE930-3B3D-4D73-923F-743EF0F410CE}" dt="2025-03-27T09:51:42.277" v="2146" actId="403"/>
          <ac:spMkLst>
            <pc:docMk/>
            <pc:sldMk cId="588964706" sldId="2348"/>
            <ac:spMk id="9" creationId="{894AB614-8961-3C0D-5129-6C9AD1A61E2A}"/>
          </ac:spMkLst>
        </pc:spChg>
        <pc:spChg chg="mod">
          <ac:chgData name="I See Maths ltd" userId="2b6a9906fb7c83c6" providerId="LiveId" clId="{33AEE930-3B3D-4D73-923F-743EF0F410CE}" dt="2025-03-27T09:51:30.956" v="2144" actId="403"/>
          <ac:spMkLst>
            <pc:docMk/>
            <pc:sldMk cId="588964706" sldId="2348"/>
            <ac:spMk id="11" creationId="{A294169F-B005-E201-15E0-2F4CC6FBBCB7}"/>
          </ac:spMkLst>
        </pc:spChg>
        <pc:spChg chg="mod">
          <ac:chgData name="I See Maths ltd" userId="2b6a9906fb7c83c6" providerId="LiveId" clId="{33AEE930-3B3D-4D73-923F-743EF0F410CE}" dt="2025-03-27T09:51:28.074" v="2143" actId="403"/>
          <ac:spMkLst>
            <pc:docMk/>
            <pc:sldMk cId="588964706" sldId="2348"/>
            <ac:spMk id="15" creationId="{A0ABAE18-76F1-7B91-0767-FE54D7CFE90A}"/>
          </ac:spMkLst>
        </pc:spChg>
        <pc:spChg chg="mod">
          <ac:chgData name="I See Maths ltd" userId="2b6a9906fb7c83c6" providerId="LiveId" clId="{33AEE930-3B3D-4D73-923F-743EF0F410CE}" dt="2025-03-27T09:51:39.320" v="2145" actId="403"/>
          <ac:spMkLst>
            <pc:docMk/>
            <pc:sldMk cId="588964706" sldId="2348"/>
            <ac:spMk id="32" creationId="{EEA8F953-B3B5-627A-077F-A254FDB1CD0A}"/>
          </ac:spMkLst>
        </pc:spChg>
      </pc:sldChg>
      <pc:sldChg chg="delSp modSp add mod">
        <pc:chgData name="I See Maths ltd" userId="2b6a9906fb7c83c6" providerId="LiveId" clId="{33AEE930-3B3D-4D73-923F-743EF0F410CE}" dt="2025-03-27T09:51:21.083" v="2142" actId="403"/>
        <pc:sldMkLst>
          <pc:docMk/>
          <pc:sldMk cId="1573894615" sldId="2349"/>
        </pc:sldMkLst>
        <pc:spChg chg="mod">
          <ac:chgData name="I See Maths ltd" userId="2b6a9906fb7c83c6" providerId="LiveId" clId="{33AEE930-3B3D-4D73-923F-743EF0F410CE}" dt="2025-03-27T09:51:21.083" v="2142" actId="403"/>
          <ac:spMkLst>
            <pc:docMk/>
            <pc:sldMk cId="1573894615" sldId="2349"/>
            <ac:spMk id="11" creationId="{059EB62B-734F-D231-EE33-60A562AA8EE8}"/>
          </ac:spMkLst>
        </pc:spChg>
        <pc:spChg chg="mod">
          <ac:chgData name="I See Maths ltd" userId="2b6a9906fb7c83c6" providerId="LiveId" clId="{33AEE930-3B3D-4D73-923F-743EF0F410CE}" dt="2025-03-27T09:51:14.622" v="2141" actId="403"/>
          <ac:spMkLst>
            <pc:docMk/>
            <pc:sldMk cId="1573894615" sldId="2349"/>
            <ac:spMk id="15" creationId="{06773809-4290-AC3B-259E-95D3560E2993}"/>
          </ac:spMkLst>
        </pc:spChg>
      </pc:sldChg>
      <pc:sldChg chg="addSp delSp modSp add mod">
        <pc:chgData name="I See Maths ltd" userId="2b6a9906fb7c83c6" providerId="LiveId" clId="{33AEE930-3B3D-4D73-923F-743EF0F410CE}" dt="2025-03-27T09:51:07.010" v="2140" actId="403"/>
        <pc:sldMkLst>
          <pc:docMk/>
          <pc:sldMk cId="1649666842" sldId="2350"/>
        </pc:sldMkLst>
        <pc:spChg chg="add mod">
          <ac:chgData name="I See Maths ltd" userId="2b6a9906fb7c83c6" providerId="LiveId" clId="{33AEE930-3B3D-4D73-923F-743EF0F410CE}" dt="2025-03-27T09:47:35.575" v="2066" actId="6549"/>
          <ac:spMkLst>
            <pc:docMk/>
            <pc:sldMk cId="1649666842" sldId="2350"/>
            <ac:spMk id="2" creationId="{6F289B1D-E1A9-098A-09CB-5A6C742A25D7}"/>
          </ac:spMkLst>
        </pc:spChg>
        <pc:spChg chg="mod">
          <ac:chgData name="I See Maths ltd" userId="2b6a9906fb7c83c6" providerId="LiveId" clId="{33AEE930-3B3D-4D73-923F-743EF0F410CE}" dt="2025-03-27T09:51:02.831" v="2139" actId="1035"/>
          <ac:spMkLst>
            <pc:docMk/>
            <pc:sldMk cId="1649666842" sldId="2350"/>
            <ac:spMk id="11" creationId="{0F13680A-3EBE-64AF-8D06-948BD1D6EFDA}"/>
          </ac:spMkLst>
        </pc:spChg>
        <pc:spChg chg="mod">
          <ac:chgData name="I See Maths ltd" userId="2b6a9906fb7c83c6" providerId="LiveId" clId="{33AEE930-3B3D-4D73-923F-743EF0F410CE}" dt="2025-03-27T09:51:07.010" v="2140" actId="403"/>
          <ac:spMkLst>
            <pc:docMk/>
            <pc:sldMk cId="1649666842" sldId="2350"/>
            <ac:spMk id="15" creationId="{0A2DF90D-9EE3-191B-4036-5AA676063B3F}"/>
          </ac:spMkLst>
        </pc:spChg>
        <pc:spChg chg="add mod">
          <ac:chgData name="I See Maths ltd" userId="2b6a9906fb7c83c6" providerId="LiveId" clId="{33AEE930-3B3D-4D73-923F-743EF0F410CE}" dt="2025-03-27T09:50:35.913" v="2137" actId="14100"/>
          <ac:spMkLst>
            <pc:docMk/>
            <pc:sldMk cId="1649666842" sldId="2350"/>
            <ac:spMk id="19" creationId="{93923EF9-E09D-1FBD-F5FE-D8CB98E11F3A}"/>
          </ac:spMkLst>
        </pc:spChg>
        <pc:cxnChg chg="add mod">
          <ac:chgData name="I See Maths ltd" userId="2b6a9906fb7c83c6" providerId="LiveId" clId="{33AEE930-3B3D-4D73-923F-743EF0F410CE}" dt="2025-03-27T09:48:25.384" v="2097" actId="1037"/>
          <ac:cxnSpMkLst>
            <pc:docMk/>
            <pc:sldMk cId="1649666842" sldId="2350"/>
            <ac:cxnSpMk id="6" creationId="{E5D079EC-8270-E4FA-DE7F-D9F9AD3C3F7B}"/>
          </ac:cxnSpMkLst>
        </pc:cxnChg>
        <pc:cxnChg chg="add mod">
          <ac:chgData name="I See Maths ltd" userId="2b6a9906fb7c83c6" providerId="LiveId" clId="{33AEE930-3B3D-4D73-923F-743EF0F410CE}" dt="2025-03-27T09:49:41.939" v="2112" actId="208"/>
          <ac:cxnSpMkLst>
            <pc:docMk/>
            <pc:sldMk cId="1649666842" sldId="2350"/>
            <ac:cxnSpMk id="7" creationId="{9DF02240-26DB-6E86-70EB-8CF756E0789D}"/>
          </ac:cxnSpMkLst>
        </pc:cxnChg>
        <pc:cxnChg chg="add mod">
          <ac:chgData name="I See Maths ltd" userId="2b6a9906fb7c83c6" providerId="LiveId" clId="{33AEE930-3B3D-4D73-923F-743EF0F410CE}" dt="2025-03-27T09:49:52.813" v="2115" actId="1076"/>
          <ac:cxnSpMkLst>
            <pc:docMk/>
            <pc:sldMk cId="1649666842" sldId="2350"/>
            <ac:cxnSpMk id="18" creationId="{8EBC1FF6-5623-E7F4-6B92-A82407201F49}"/>
          </ac:cxnSpMkLst>
        </pc:cxnChg>
      </pc:sldChg>
      <pc:sldChg chg="delSp add del mod">
        <pc:chgData name="I See Maths ltd" userId="2b6a9906fb7c83c6" providerId="LiveId" clId="{33AEE930-3B3D-4D73-923F-743EF0F410CE}" dt="2025-03-27T09:53:03.337" v="2186" actId="47"/>
        <pc:sldMkLst>
          <pc:docMk/>
          <pc:sldMk cId="47410396" sldId="2351"/>
        </pc:sldMkLst>
      </pc:sldChg>
      <pc:sldChg chg="addSp delSp modSp add mod">
        <pc:chgData name="I See Maths ltd" userId="2b6a9906fb7c83c6" providerId="LiveId" clId="{33AEE930-3B3D-4D73-923F-743EF0F410CE}" dt="2025-03-27T09:52:54.285" v="2185" actId="478"/>
        <pc:sldMkLst>
          <pc:docMk/>
          <pc:sldMk cId="3535416160" sldId="2352"/>
        </pc:sldMkLst>
        <pc:spChg chg="add mod">
          <ac:chgData name="I See Maths ltd" userId="2b6a9906fb7c83c6" providerId="LiveId" clId="{33AEE930-3B3D-4D73-923F-743EF0F410CE}" dt="2025-03-27T09:52:31.260" v="2151"/>
          <ac:spMkLst>
            <pc:docMk/>
            <pc:sldMk cId="3535416160" sldId="2352"/>
            <ac:spMk id="5" creationId="{505D0B80-01EF-BAB2-C735-09FB61A22537}"/>
          </ac:spMkLst>
        </pc:spChg>
        <pc:spChg chg="mod">
          <ac:chgData name="I See Maths ltd" userId="2b6a9906fb7c83c6" providerId="LiveId" clId="{33AEE930-3B3D-4D73-923F-743EF0F410CE}" dt="2025-03-27T09:52:38.440" v="2153" actId="20577"/>
          <ac:spMkLst>
            <pc:docMk/>
            <pc:sldMk cId="3535416160" sldId="2352"/>
            <ac:spMk id="15" creationId="{0F978183-A0B3-143A-DC41-A9F364A66D0D}"/>
          </ac:spMkLst>
        </pc:spChg>
        <pc:spChg chg="mod">
          <ac:chgData name="I See Maths ltd" userId="2b6a9906fb7c83c6" providerId="LiveId" clId="{33AEE930-3B3D-4D73-923F-743EF0F410CE}" dt="2025-03-27T09:52:49.040" v="2183" actId="1035"/>
          <ac:spMkLst>
            <pc:docMk/>
            <pc:sldMk cId="3535416160" sldId="2352"/>
            <ac:spMk id="19" creationId="{444240F4-D861-E6D9-C3BE-E1A13408C1A4}"/>
          </ac:spMkLst>
        </pc:spChg>
      </pc:sldChg>
      <pc:sldChg chg="modSp mod">
        <pc:chgData name="I See Maths ltd" userId="2b6a9906fb7c83c6" providerId="LiveId" clId="{33AEE930-3B3D-4D73-923F-743EF0F410CE}" dt="2025-03-31T12:08:38.996" v="2275" actId="6549"/>
        <pc:sldMkLst>
          <pc:docMk/>
          <pc:sldMk cId="3673926802" sldId="2366"/>
        </pc:sldMkLst>
        <pc:spChg chg="mod">
          <ac:chgData name="I See Maths ltd" userId="2b6a9906fb7c83c6" providerId="LiveId" clId="{33AEE930-3B3D-4D73-923F-743EF0F410CE}" dt="2025-03-31T12:08:38.996" v="2275" actId="6549"/>
          <ac:spMkLst>
            <pc:docMk/>
            <pc:sldMk cId="3673926802" sldId="2366"/>
            <ac:spMk id="2" creationId="{EF704D66-7C47-A7A4-A5D5-12E08653CA6A}"/>
          </ac:spMkLst>
        </pc:spChg>
      </pc:sldChg>
      <pc:sldChg chg="modSp mod">
        <pc:chgData name="I See Maths ltd" userId="2b6a9906fb7c83c6" providerId="LiveId" clId="{33AEE930-3B3D-4D73-923F-743EF0F410CE}" dt="2025-03-31T12:09:15.810" v="2304" actId="20577"/>
        <pc:sldMkLst>
          <pc:docMk/>
          <pc:sldMk cId="3737772004" sldId="2368"/>
        </pc:sldMkLst>
        <pc:spChg chg="mod">
          <ac:chgData name="I See Maths ltd" userId="2b6a9906fb7c83c6" providerId="LiveId" clId="{33AEE930-3B3D-4D73-923F-743EF0F410CE}" dt="2025-03-31T12:09:15.810" v="2304" actId="20577"/>
          <ac:spMkLst>
            <pc:docMk/>
            <pc:sldMk cId="3737772004" sldId="2368"/>
            <ac:spMk id="2" creationId="{98E1F5F6-632F-2591-AC21-F5D4BC8E3BFE}"/>
          </ac:spMkLst>
        </pc:spChg>
      </pc:sldChg>
      <pc:sldChg chg="modSp mod">
        <pc:chgData name="I See Maths ltd" userId="2b6a9906fb7c83c6" providerId="LiveId" clId="{33AEE930-3B3D-4D73-923F-743EF0F410CE}" dt="2025-04-02T13:53:25.715" v="3877" actId="6549"/>
        <pc:sldMkLst>
          <pc:docMk/>
          <pc:sldMk cId="3715543124" sldId="2372"/>
        </pc:sldMkLst>
        <pc:spChg chg="mod">
          <ac:chgData name="I See Maths ltd" userId="2b6a9906fb7c83c6" providerId="LiveId" clId="{33AEE930-3B3D-4D73-923F-743EF0F410CE}" dt="2025-04-02T13:53:25.715" v="3877" actId="6549"/>
          <ac:spMkLst>
            <pc:docMk/>
            <pc:sldMk cId="3715543124" sldId="2372"/>
            <ac:spMk id="2" creationId="{76AE5EB9-A0AB-B574-3C21-28833BE1437D}"/>
          </ac:spMkLst>
        </pc:spChg>
      </pc:sldChg>
      <pc:sldChg chg="addSp modSp mod">
        <pc:chgData name="I See Maths ltd" userId="2b6a9906fb7c83c6" providerId="LiveId" clId="{33AEE930-3B3D-4D73-923F-743EF0F410CE}" dt="2025-04-02T11:07:17.448" v="3150" actId="207"/>
        <pc:sldMkLst>
          <pc:docMk/>
          <pc:sldMk cId="863448981" sldId="2373"/>
        </pc:sldMkLst>
        <pc:spChg chg="add mod">
          <ac:chgData name="I See Maths ltd" userId="2b6a9906fb7c83c6" providerId="LiveId" clId="{33AEE930-3B3D-4D73-923F-743EF0F410CE}" dt="2025-04-02T11:06:16.712" v="3093" actId="948"/>
          <ac:spMkLst>
            <pc:docMk/>
            <pc:sldMk cId="863448981" sldId="2373"/>
            <ac:spMk id="5" creationId="{45FB4FC0-BBFE-5888-080F-6AA6FBD7E4C5}"/>
          </ac:spMkLst>
        </pc:spChg>
        <pc:spChg chg="add mod">
          <ac:chgData name="I See Maths ltd" userId="2b6a9906fb7c83c6" providerId="LiveId" clId="{33AEE930-3B3D-4D73-923F-743EF0F410CE}" dt="2025-04-02T11:07:17.448" v="3150" actId="207"/>
          <ac:spMkLst>
            <pc:docMk/>
            <pc:sldMk cId="863448981" sldId="2373"/>
            <ac:spMk id="6" creationId="{7145DCC6-874C-E1BC-F07C-08D88C0992F5}"/>
          </ac:spMkLst>
        </pc:spChg>
        <pc:spChg chg="add mod">
          <ac:chgData name="I See Maths ltd" userId="2b6a9906fb7c83c6" providerId="LiveId" clId="{33AEE930-3B3D-4D73-923F-743EF0F410CE}" dt="2025-04-02T11:06:58.388" v="3146" actId="1036"/>
          <ac:spMkLst>
            <pc:docMk/>
            <pc:sldMk cId="863448981" sldId="2373"/>
            <ac:spMk id="7" creationId="{CEF6A9F1-C739-6DD3-6D94-48AB41161E29}"/>
          </ac:spMkLst>
        </pc:spChg>
        <pc:cxnChg chg="add mod">
          <ac:chgData name="I See Maths ltd" userId="2b6a9906fb7c83c6" providerId="LiveId" clId="{33AEE930-3B3D-4D73-923F-743EF0F410CE}" dt="2025-04-02T11:07:02.562" v="3148" actId="1036"/>
          <ac:cxnSpMkLst>
            <pc:docMk/>
            <pc:sldMk cId="863448981" sldId="2373"/>
            <ac:cxnSpMk id="8" creationId="{4C85DD1A-A250-DE62-C257-17BCC106CC36}"/>
          </ac:cxnSpMkLst>
        </pc:cxnChg>
      </pc:sldChg>
      <pc:sldChg chg="modSp mod">
        <pc:chgData name="I See Maths ltd" userId="2b6a9906fb7c83c6" providerId="LiveId" clId="{33AEE930-3B3D-4D73-923F-743EF0F410CE}" dt="2025-04-04T07:42:17.648" v="4964" actId="20577"/>
        <pc:sldMkLst>
          <pc:docMk/>
          <pc:sldMk cId="1555253116" sldId="2375"/>
        </pc:sldMkLst>
        <pc:spChg chg="mod">
          <ac:chgData name="I See Maths ltd" userId="2b6a9906fb7c83c6" providerId="LiveId" clId="{33AEE930-3B3D-4D73-923F-743EF0F410CE}" dt="2025-04-04T07:42:17.648" v="4964" actId="20577"/>
          <ac:spMkLst>
            <pc:docMk/>
            <pc:sldMk cId="1555253116" sldId="2375"/>
            <ac:spMk id="2" creationId="{BCE1DCA5-E8E0-6EA8-50B5-EA8D132D7136}"/>
          </ac:spMkLst>
        </pc:spChg>
      </pc:sldChg>
      <pc:sldChg chg="addSp modSp del mod ord">
        <pc:chgData name="I See Maths ltd" userId="2b6a9906fb7c83c6" providerId="LiveId" clId="{33AEE930-3B3D-4D73-923F-743EF0F410CE}" dt="2025-04-04T07:40:48.330" v="4808" actId="47"/>
        <pc:sldMkLst>
          <pc:docMk/>
          <pc:sldMk cId="3331630374" sldId="2376"/>
        </pc:sldMkLst>
      </pc:sldChg>
      <pc:sldChg chg="modSp mod">
        <pc:chgData name="I See Maths ltd" userId="2b6a9906fb7c83c6" providerId="LiveId" clId="{33AEE930-3B3D-4D73-923F-743EF0F410CE}" dt="2025-04-09T13:10:20.729" v="8241" actId="6549"/>
        <pc:sldMkLst>
          <pc:docMk/>
          <pc:sldMk cId="2736069274" sldId="2378"/>
        </pc:sldMkLst>
        <pc:spChg chg="mod">
          <ac:chgData name="I See Maths ltd" userId="2b6a9906fb7c83c6" providerId="LiveId" clId="{33AEE930-3B3D-4D73-923F-743EF0F410CE}" dt="2025-04-09T13:10:20.729" v="8241" actId="6549"/>
          <ac:spMkLst>
            <pc:docMk/>
            <pc:sldMk cId="2736069274" sldId="2378"/>
            <ac:spMk id="2" creationId="{CF92E0AD-527E-1AA2-E849-5D267D5D4446}"/>
          </ac:spMkLst>
        </pc:spChg>
      </pc:sldChg>
      <pc:sldChg chg="addSp modSp mod">
        <pc:chgData name="I See Maths ltd" userId="2b6a9906fb7c83c6" providerId="LiveId" clId="{33AEE930-3B3D-4D73-923F-743EF0F410CE}" dt="2025-04-05T10:54:33.637" v="6037" actId="1076"/>
        <pc:sldMkLst>
          <pc:docMk/>
          <pc:sldMk cId="3351450001" sldId="2379"/>
        </pc:sldMkLst>
        <pc:spChg chg="add mod">
          <ac:chgData name="I See Maths ltd" userId="2b6a9906fb7c83c6" providerId="LiveId" clId="{33AEE930-3B3D-4D73-923F-743EF0F410CE}" dt="2025-04-05T10:53:17.815" v="5968" actId="1076"/>
          <ac:spMkLst>
            <pc:docMk/>
            <pc:sldMk cId="3351450001" sldId="2379"/>
            <ac:spMk id="5" creationId="{75DB5D3C-2CE3-09B3-5EB5-DCB69D634BB4}"/>
          </ac:spMkLst>
        </pc:spChg>
        <pc:spChg chg="add mod">
          <ac:chgData name="I See Maths ltd" userId="2b6a9906fb7c83c6" providerId="LiveId" clId="{33AEE930-3B3D-4D73-923F-743EF0F410CE}" dt="2025-04-05T10:54:33.637" v="6037" actId="1076"/>
          <ac:spMkLst>
            <pc:docMk/>
            <pc:sldMk cId="3351450001" sldId="2379"/>
            <ac:spMk id="6" creationId="{AEE248B5-4A3F-302A-890A-BEDCFB0A42FA}"/>
          </ac:spMkLst>
        </pc:spChg>
        <pc:spChg chg="add mod">
          <ac:chgData name="I See Maths ltd" userId="2b6a9906fb7c83c6" providerId="LiveId" clId="{33AEE930-3B3D-4D73-923F-743EF0F410CE}" dt="2025-04-05T10:53:22.539" v="5969" actId="1076"/>
          <ac:spMkLst>
            <pc:docMk/>
            <pc:sldMk cId="3351450001" sldId="2379"/>
            <ac:spMk id="8" creationId="{155EFDD1-A786-9126-D2C1-76206AC20D90}"/>
          </ac:spMkLst>
        </pc:spChg>
        <pc:cxnChg chg="add mod">
          <ac:chgData name="I See Maths ltd" userId="2b6a9906fb7c83c6" providerId="LiveId" clId="{33AEE930-3B3D-4D73-923F-743EF0F410CE}" dt="2025-04-05T10:53:28.290" v="5971" actId="14100"/>
          <ac:cxnSpMkLst>
            <pc:docMk/>
            <pc:sldMk cId="3351450001" sldId="2379"/>
            <ac:cxnSpMk id="7" creationId="{B193B077-D951-CBBA-7D6D-E836ED37B2C9}"/>
          </ac:cxnSpMkLst>
        </pc:cxnChg>
      </pc:sldChg>
      <pc:sldChg chg="modSp mod">
        <pc:chgData name="I See Maths ltd" userId="2b6a9906fb7c83c6" providerId="LiveId" clId="{33AEE930-3B3D-4D73-923F-743EF0F410CE}" dt="2025-04-09T13:11:04.510" v="8299" actId="20577"/>
        <pc:sldMkLst>
          <pc:docMk/>
          <pc:sldMk cId="1243294016" sldId="2381"/>
        </pc:sldMkLst>
        <pc:spChg chg="mod">
          <ac:chgData name="I See Maths ltd" userId="2b6a9906fb7c83c6" providerId="LiveId" clId="{33AEE930-3B3D-4D73-923F-743EF0F410CE}" dt="2025-04-09T13:11:04.510" v="8299" actId="20577"/>
          <ac:spMkLst>
            <pc:docMk/>
            <pc:sldMk cId="1243294016" sldId="2381"/>
            <ac:spMk id="2" creationId="{84E0BCD5-23A7-98C5-58A0-C676E89D2CC2}"/>
          </ac:spMkLst>
        </pc:spChg>
      </pc:sldChg>
      <pc:sldChg chg="addSp delSp modSp mod">
        <pc:chgData name="I See Maths ltd" userId="2b6a9906fb7c83c6" providerId="LiveId" clId="{33AEE930-3B3D-4D73-923F-743EF0F410CE}" dt="2025-04-09T07:27:07.949" v="6998" actId="1076"/>
        <pc:sldMkLst>
          <pc:docMk/>
          <pc:sldMk cId="4206859005" sldId="2382"/>
        </pc:sldMkLst>
        <pc:spChg chg="add mod ord">
          <ac:chgData name="I See Maths ltd" userId="2b6a9906fb7c83c6" providerId="LiveId" clId="{33AEE930-3B3D-4D73-923F-743EF0F410CE}" dt="2025-04-09T07:25:26.216" v="6985" actId="166"/>
          <ac:spMkLst>
            <pc:docMk/>
            <pc:sldMk cId="4206859005" sldId="2382"/>
            <ac:spMk id="6" creationId="{E0B40579-D14F-E6AF-4940-9D483C856B7E}"/>
          </ac:spMkLst>
        </pc:spChg>
        <pc:spChg chg="add mod">
          <ac:chgData name="I See Maths ltd" userId="2b6a9906fb7c83c6" providerId="LiveId" clId="{33AEE930-3B3D-4D73-923F-743EF0F410CE}" dt="2025-04-09T07:23:17.817" v="6948" actId="6549"/>
          <ac:spMkLst>
            <pc:docMk/>
            <pc:sldMk cId="4206859005" sldId="2382"/>
            <ac:spMk id="7" creationId="{785FD8ED-0A6B-E235-CAE0-7F489C28DBF6}"/>
          </ac:spMkLst>
        </pc:spChg>
        <pc:spChg chg="add mod">
          <ac:chgData name="I See Maths ltd" userId="2b6a9906fb7c83c6" providerId="LiveId" clId="{33AEE930-3B3D-4D73-923F-743EF0F410CE}" dt="2025-04-09T07:27:07.949" v="6998" actId="1076"/>
          <ac:spMkLst>
            <pc:docMk/>
            <pc:sldMk cId="4206859005" sldId="2382"/>
            <ac:spMk id="16" creationId="{32FA39B4-AAD6-8480-BDDD-81CF5CBA024D}"/>
          </ac:spMkLst>
        </pc:spChg>
      </pc:sldChg>
      <pc:sldChg chg="modSp mod">
        <pc:chgData name="I See Maths ltd" userId="2b6a9906fb7c83c6" providerId="LiveId" clId="{33AEE930-3B3D-4D73-923F-743EF0F410CE}" dt="2025-04-09T13:08:55.211" v="8157" actId="20577"/>
        <pc:sldMkLst>
          <pc:docMk/>
          <pc:sldMk cId="850895057" sldId="2384"/>
        </pc:sldMkLst>
        <pc:spChg chg="mod">
          <ac:chgData name="I See Maths ltd" userId="2b6a9906fb7c83c6" providerId="LiveId" clId="{33AEE930-3B3D-4D73-923F-743EF0F410CE}" dt="2025-04-09T13:08:55.211" v="8157" actId="20577"/>
          <ac:spMkLst>
            <pc:docMk/>
            <pc:sldMk cId="850895057" sldId="2384"/>
            <ac:spMk id="2" creationId="{18DB6A23-8797-87C8-DFD0-4E508C9CC36F}"/>
          </ac:spMkLst>
        </pc:spChg>
      </pc:sldChg>
      <pc:sldChg chg="addSp delSp modSp del mod">
        <pc:chgData name="I See Maths ltd" userId="2b6a9906fb7c83c6" providerId="LiveId" clId="{33AEE930-3B3D-4D73-923F-743EF0F410CE}" dt="2025-04-09T12:52:30.798" v="7640" actId="47"/>
        <pc:sldMkLst>
          <pc:docMk/>
          <pc:sldMk cId="544669086" sldId="2385"/>
        </pc:sldMkLst>
      </pc:sldChg>
      <pc:sldChg chg="modSp mod">
        <pc:chgData name="I See Maths ltd" userId="2b6a9906fb7c83c6" providerId="LiveId" clId="{33AEE930-3B3D-4D73-923F-743EF0F410CE}" dt="2025-04-09T13:07:48.472" v="8062" actId="20577"/>
        <pc:sldMkLst>
          <pc:docMk/>
          <pc:sldMk cId="4064238574" sldId="2387"/>
        </pc:sldMkLst>
        <pc:spChg chg="mod">
          <ac:chgData name="I See Maths ltd" userId="2b6a9906fb7c83c6" providerId="LiveId" clId="{33AEE930-3B3D-4D73-923F-743EF0F410CE}" dt="2025-04-09T13:07:48.472" v="8062" actId="20577"/>
          <ac:spMkLst>
            <pc:docMk/>
            <pc:sldMk cId="4064238574" sldId="2387"/>
            <ac:spMk id="2" creationId="{837651C6-C768-D597-472E-6F626FBF591E}"/>
          </ac:spMkLst>
        </pc:spChg>
      </pc:sldChg>
      <pc:sldChg chg="addSp modSp">
        <pc:chgData name="I See Maths ltd" userId="2b6a9906fb7c83c6" providerId="LiveId" clId="{33AEE930-3B3D-4D73-923F-743EF0F410CE}" dt="2025-04-09T13:01:33.207" v="7855"/>
        <pc:sldMkLst>
          <pc:docMk/>
          <pc:sldMk cId="1474438729" sldId="2388"/>
        </pc:sldMkLst>
        <pc:spChg chg="add mod">
          <ac:chgData name="I See Maths ltd" userId="2b6a9906fb7c83c6" providerId="LiveId" clId="{33AEE930-3B3D-4D73-923F-743EF0F410CE}" dt="2025-04-09T13:01:33.207" v="7855"/>
          <ac:spMkLst>
            <pc:docMk/>
            <pc:sldMk cId="1474438729" sldId="2388"/>
            <ac:spMk id="5" creationId="{EB803097-D409-0136-DF29-7745DB1B8498}"/>
          </ac:spMkLst>
        </pc:spChg>
        <pc:spChg chg="add mod">
          <ac:chgData name="I See Maths ltd" userId="2b6a9906fb7c83c6" providerId="LiveId" clId="{33AEE930-3B3D-4D73-923F-743EF0F410CE}" dt="2025-04-09T13:01:33.207" v="7855"/>
          <ac:spMkLst>
            <pc:docMk/>
            <pc:sldMk cId="1474438729" sldId="2388"/>
            <ac:spMk id="6" creationId="{5DD440EE-9F3D-CDC6-6F89-DAA6ADEC0A72}"/>
          </ac:spMkLst>
        </pc:spChg>
        <pc:spChg chg="add mod">
          <ac:chgData name="I See Maths ltd" userId="2b6a9906fb7c83c6" providerId="LiveId" clId="{33AEE930-3B3D-4D73-923F-743EF0F410CE}" dt="2025-04-09T13:01:33.207" v="7855"/>
          <ac:spMkLst>
            <pc:docMk/>
            <pc:sldMk cId="1474438729" sldId="2388"/>
            <ac:spMk id="7" creationId="{285C90AF-94C8-EEA9-7DF8-CEE17CEFBC4C}"/>
          </ac:spMkLst>
        </pc:spChg>
        <pc:spChg chg="add mod">
          <ac:chgData name="I See Maths ltd" userId="2b6a9906fb7c83c6" providerId="LiveId" clId="{33AEE930-3B3D-4D73-923F-743EF0F410CE}" dt="2025-04-09T13:01:33.207" v="7855"/>
          <ac:spMkLst>
            <pc:docMk/>
            <pc:sldMk cId="1474438729" sldId="2388"/>
            <ac:spMk id="8" creationId="{0D766CCF-00F0-6A16-4683-C9C6F4CCB5AC}"/>
          </ac:spMkLst>
        </pc:spChg>
        <pc:spChg chg="add mod">
          <ac:chgData name="I See Maths ltd" userId="2b6a9906fb7c83c6" providerId="LiveId" clId="{33AEE930-3B3D-4D73-923F-743EF0F410CE}" dt="2025-04-09T13:01:33.207" v="7855"/>
          <ac:spMkLst>
            <pc:docMk/>
            <pc:sldMk cId="1474438729" sldId="2388"/>
            <ac:spMk id="9" creationId="{79C80F58-30DC-C9A0-4562-C39442BE0ABB}"/>
          </ac:spMkLst>
        </pc:spChg>
        <pc:cxnChg chg="add mod">
          <ac:chgData name="I See Maths ltd" userId="2b6a9906fb7c83c6" providerId="LiveId" clId="{33AEE930-3B3D-4D73-923F-743EF0F410CE}" dt="2025-04-09T13:01:33.207" v="7855"/>
          <ac:cxnSpMkLst>
            <pc:docMk/>
            <pc:sldMk cId="1474438729" sldId="2388"/>
            <ac:cxnSpMk id="10" creationId="{DAC47183-A29C-7555-7B66-2D022AA45C0F}"/>
          </ac:cxnSpMkLst>
        </pc:cxnChg>
      </pc:sldChg>
      <pc:sldChg chg="addSp delSp modSp mod">
        <pc:chgData name="I See Maths ltd" userId="2b6a9906fb7c83c6" providerId="LiveId" clId="{33AEE930-3B3D-4D73-923F-743EF0F410CE}" dt="2025-04-09T14:18:25.380" v="8705" actId="1076"/>
        <pc:sldMkLst>
          <pc:docMk/>
          <pc:sldMk cId="1918234283" sldId="2390"/>
        </pc:sldMkLst>
        <pc:spChg chg="mod">
          <ac:chgData name="I See Maths ltd" userId="2b6a9906fb7c83c6" providerId="LiveId" clId="{33AEE930-3B3D-4D73-923F-743EF0F410CE}" dt="2025-04-09T14:17:00.025" v="8574" actId="6549"/>
          <ac:spMkLst>
            <pc:docMk/>
            <pc:sldMk cId="1918234283" sldId="2390"/>
            <ac:spMk id="2" creationId="{3BA4303B-3407-EF9F-81F6-14CA597D435A}"/>
          </ac:spMkLst>
        </pc:spChg>
        <pc:spChg chg="add mod">
          <ac:chgData name="I See Maths ltd" userId="2b6a9906fb7c83c6" providerId="LiveId" clId="{33AEE930-3B3D-4D73-923F-743EF0F410CE}" dt="2025-04-09T14:18:25.380" v="8705" actId="1076"/>
          <ac:spMkLst>
            <pc:docMk/>
            <pc:sldMk cId="1918234283" sldId="2390"/>
            <ac:spMk id="9" creationId="{7C3536A4-96EB-CA5B-FBF9-DD55949F4E86}"/>
          </ac:spMkLst>
        </pc:spChg>
      </pc:sldChg>
      <pc:sldChg chg="addSp modSp mod">
        <pc:chgData name="I See Maths ltd" userId="2b6a9906fb7c83c6" providerId="LiveId" clId="{33AEE930-3B3D-4D73-923F-743EF0F410CE}" dt="2025-04-09T14:20:02.618" v="8722" actId="14100"/>
        <pc:sldMkLst>
          <pc:docMk/>
          <pc:sldMk cId="3806765848" sldId="2391"/>
        </pc:sldMkLst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5" creationId="{7DC1CABC-8675-4DE7-032C-500EBF8B1CE0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7" creationId="{B1DE1E40-AAB0-46FE-6CBD-8303691B332E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8" creationId="{348A8412-6A47-073F-A2F5-FAC40274B466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10" creationId="{1A6B7002-9193-0391-5B40-AEBABD927401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11" creationId="{F3DE019C-FED5-9D71-DF19-9004E7B43123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13" creationId="{E9ECB1DF-84CB-D2BF-E636-C2A1D1477BAD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14" creationId="{6428F524-069E-D912-92DC-775361F8A345}"/>
          </ac:spMkLst>
        </pc:spChg>
        <pc:spChg chg="mod">
          <ac:chgData name="I See Maths ltd" userId="2b6a9906fb7c83c6" providerId="LiveId" clId="{33AEE930-3B3D-4D73-923F-743EF0F410CE}" dt="2025-04-09T14:20:02.618" v="8722" actId="14100"/>
          <ac:spMkLst>
            <pc:docMk/>
            <pc:sldMk cId="3806765848" sldId="2391"/>
            <ac:spMk id="16" creationId="{2BD779B0-5B5C-2340-5B47-D1F64A4FD910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19" creationId="{F9FF8358-F520-DA81-916E-019F9091962B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20" creationId="{2EC7248B-FD04-A378-1542-9712A01E643E}"/>
          </ac:spMkLst>
        </pc:spChg>
        <pc:spChg chg="add mod">
          <ac:chgData name="I See Maths ltd" userId="2b6a9906fb7c83c6" providerId="LiveId" clId="{33AEE930-3B3D-4D73-923F-743EF0F410CE}" dt="2025-04-09T13:59:34.654" v="8300"/>
          <ac:spMkLst>
            <pc:docMk/>
            <pc:sldMk cId="3806765848" sldId="2391"/>
            <ac:spMk id="22" creationId="{6D30B6CE-2479-08BF-4808-A78CD8C79F95}"/>
          </ac:spMkLst>
        </pc:spChg>
      </pc:sldChg>
      <pc:sldChg chg="addSp delSp modSp mod">
        <pc:chgData name="I See Maths ltd" userId="2b6a9906fb7c83c6" providerId="LiveId" clId="{33AEE930-3B3D-4D73-923F-743EF0F410CE}" dt="2025-04-09T15:00:21.039" v="9463" actId="207"/>
        <pc:sldMkLst>
          <pc:docMk/>
          <pc:sldMk cId="2742162958" sldId="2394"/>
        </pc:sldMkLst>
        <pc:spChg chg="add mod">
          <ac:chgData name="I See Maths ltd" userId="2b6a9906fb7c83c6" providerId="LiveId" clId="{33AEE930-3B3D-4D73-923F-743EF0F410CE}" dt="2025-04-09T14:59:46.555" v="9456" actId="20577"/>
          <ac:spMkLst>
            <pc:docMk/>
            <pc:sldMk cId="2742162958" sldId="2394"/>
            <ac:spMk id="5" creationId="{F13B5E0D-D47A-1882-CF48-B915E7433269}"/>
          </ac:spMkLst>
        </pc:spChg>
        <pc:spChg chg="add mod">
          <ac:chgData name="I See Maths ltd" userId="2b6a9906fb7c83c6" providerId="LiveId" clId="{33AEE930-3B3D-4D73-923F-743EF0F410CE}" dt="2025-04-09T15:00:21.039" v="9463" actId="207"/>
          <ac:spMkLst>
            <pc:docMk/>
            <pc:sldMk cId="2742162958" sldId="2394"/>
            <ac:spMk id="6" creationId="{A7E9C961-1DB4-E679-0AC8-509AA67455F8}"/>
          </ac:spMkLst>
        </pc:spChg>
        <pc:spChg chg="add mod">
          <ac:chgData name="I See Maths ltd" userId="2b6a9906fb7c83c6" providerId="LiveId" clId="{33AEE930-3B3D-4D73-923F-743EF0F410CE}" dt="2025-04-09T14:52:34.851" v="9320" actId="6549"/>
          <ac:spMkLst>
            <pc:docMk/>
            <pc:sldMk cId="2742162958" sldId="2394"/>
            <ac:spMk id="10" creationId="{46C55487-EEA0-E42E-6299-7369A05CF7FB}"/>
          </ac:spMkLst>
        </pc:spChg>
      </pc:sldChg>
      <pc:sldChg chg="modSp mod">
        <pc:chgData name="I See Maths ltd" userId="2b6a9906fb7c83c6" providerId="LiveId" clId="{33AEE930-3B3D-4D73-923F-743EF0F410CE}" dt="2025-04-10T14:53:55.678" v="11880" actId="20577"/>
        <pc:sldMkLst>
          <pc:docMk/>
          <pc:sldMk cId="3635926091" sldId="2396"/>
        </pc:sldMkLst>
        <pc:spChg chg="mod">
          <ac:chgData name="I See Maths ltd" userId="2b6a9906fb7c83c6" providerId="LiveId" clId="{33AEE930-3B3D-4D73-923F-743EF0F410CE}" dt="2025-04-10T14:53:55.678" v="11880" actId="20577"/>
          <ac:spMkLst>
            <pc:docMk/>
            <pc:sldMk cId="3635926091" sldId="2396"/>
            <ac:spMk id="2" creationId="{08609CA5-5564-926F-D6F4-EA862EC037A5}"/>
          </ac:spMkLst>
        </pc:spChg>
      </pc:sldChg>
      <pc:sldChg chg="addSp delSp modSp mod">
        <pc:chgData name="I See Maths ltd" userId="2b6a9906fb7c83c6" providerId="LiveId" clId="{33AEE930-3B3D-4D73-923F-743EF0F410CE}" dt="2025-04-10T14:54:34.317" v="11890" actId="1036"/>
        <pc:sldMkLst>
          <pc:docMk/>
          <pc:sldMk cId="3740460106" sldId="2397"/>
        </pc:sldMkLst>
        <pc:spChg chg="add mod">
          <ac:chgData name="I See Maths ltd" userId="2b6a9906fb7c83c6" providerId="LiveId" clId="{33AEE930-3B3D-4D73-923F-743EF0F410CE}" dt="2025-04-10T14:54:34.317" v="11890" actId="1036"/>
          <ac:spMkLst>
            <pc:docMk/>
            <pc:sldMk cId="3740460106" sldId="2397"/>
            <ac:spMk id="18" creationId="{2D0A1067-8B68-E8FD-57D8-9F1264291F39}"/>
          </ac:spMkLst>
        </pc:spChg>
        <pc:spChg chg="add mod">
          <ac:chgData name="I See Maths ltd" userId="2b6a9906fb7c83c6" providerId="LiveId" clId="{33AEE930-3B3D-4D73-923F-743EF0F410CE}" dt="2025-04-10T14:54:34.317" v="11890" actId="1036"/>
          <ac:spMkLst>
            <pc:docMk/>
            <pc:sldMk cId="3740460106" sldId="2397"/>
            <ac:spMk id="35" creationId="{3DB0B15A-9D27-F0C7-B9BB-C488396713A7}"/>
          </ac:spMkLst>
        </pc:spChg>
        <pc:spChg chg="add mod">
          <ac:chgData name="I See Maths ltd" userId="2b6a9906fb7c83c6" providerId="LiveId" clId="{33AEE930-3B3D-4D73-923F-743EF0F410CE}" dt="2025-04-10T14:54:34.317" v="11890" actId="1036"/>
          <ac:spMkLst>
            <pc:docMk/>
            <pc:sldMk cId="3740460106" sldId="2397"/>
            <ac:spMk id="36" creationId="{14F4B92A-A4DD-6ADF-A42B-8438BDD5AA4B}"/>
          </ac:spMkLst>
        </pc:spChg>
        <pc:spChg chg="add mod">
          <ac:chgData name="I See Maths ltd" userId="2b6a9906fb7c83c6" providerId="LiveId" clId="{33AEE930-3B3D-4D73-923F-743EF0F410CE}" dt="2025-04-10T14:54:34.317" v="11890" actId="1036"/>
          <ac:spMkLst>
            <pc:docMk/>
            <pc:sldMk cId="3740460106" sldId="2397"/>
            <ac:spMk id="37" creationId="{5CC69BC2-71C1-F266-CD7C-5D865816BE70}"/>
          </ac:spMkLst>
        </pc:spChg>
      </pc:sldChg>
      <pc:sldChg chg="modSp mod">
        <pc:chgData name="I See Maths ltd" userId="2b6a9906fb7c83c6" providerId="LiveId" clId="{33AEE930-3B3D-4D73-923F-743EF0F410CE}" dt="2025-04-10T16:15:33.527" v="12432" actId="6549"/>
        <pc:sldMkLst>
          <pc:docMk/>
          <pc:sldMk cId="526181135" sldId="2399"/>
        </pc:sldMkLst>
        <pc:spChg chg="mod">
          <ac:chgData name="I See Maths ltd" userId="2b6a9906fb7c83c6" providerId="LiveId" clId="{33AEE930-3B3D-4D73-923F-743EF0F410CE}" dt="2025-04-10T16:15:33.527" v="12432" actId="6549"/>
          <ac:spMkLst>
            <pc:docMk/>
            <pc:sldMk cId="526181135" sldId="2399"/>
            <ac:spMk id="2" creationId="{5A589E87-05E3-D33E-B13D-E189727F98A5}"/>
          </ac:spMkLst>
        </pc:spChg>
      </pc:sldChg>
      <pc:sldChg chg="addSp delSp modSp mod">
        <pc:chgData name="I See Maths ltd" userId="2b6a9906fb7c83c6" providerId="LiveId" clId="{33AEE930-3B3D-4D73-923F-743EF0F410CE}" dt="2025-04-10T16:26:48.356" v="13060" actId="207"/>
        <pc:sldMkLst>
          <pc:docMk/>
          <pc:sldMk cId="3265667478" sldId="2400"/>
        </pc:sldMkLst>
        <pc:spChg chg="add mod">
          <ac:chgData name="I See Maths ltd" userId="2b6a9906fb7c83c6" providerId="LiveId" clId="{33AEE930-3B3D-4D73-923F-743EF0F410CE}" dt="2025-04-10T16:26:48.356" v="13060" actId="207"/>
          <ac:spMkLst>
            <pc:docMk/>
            <pc:sldMk cId="3265667478" sldId="2400"/>
            <ac:spMk id="6" creationId="{87F4C1C1-E145-640F-972E-E135E1308D46}"/>
          </ac:spMkLst>
        </pc:spChg>
        <pc:spChg chg="add mod ord">
          <ac:chgData name="I See Maths ltd" userId="2b6a9906fb7c83c6" providerId="LiveId" clId="{33AEE930-3B3D-4D73-923F-743EF0F410CE}" dt="2025-04-10T16:26:34.557" v="13053" actId="167"/>
          <ac:spMkLst>
            <pc:docMk/>
            <pc:sldMk cId="3265667478" sldId="2400"/>
            <ac:spMk id="7" creationId="{35A30C0B-4039-951D-35CA-1A85EBE7FCD6}"/>
          </ac:spMkLst>
        </pc:spChg>
      </pc:sldChg>
      <pc:sldChg chg="modSp mod">
        <pc:chgData name="I See Maths ltd" userId="2b6a9906fb7c83c6" providerId="LiveId" clId="{33AEE930-3B3D-4D73-923F-743EF0F410CE}" dt="2025-04-11T15:08:43.018" v="16553" actId="20577"/>
        <pc:sldMkLst>
          <pc:docMk/>
          <pc:sldMk cId="989516129" sldId="2402"/>
        </pc:sldMkLst>
        <pc:spChg chg="mod">
          <ac:chgData name="I See Maths ltd" userId="2b6a9906fb7c83c6" providerId="LiveId" clId="{33AEE930-3B3D-4D73-923F-743EF0F410CE}" dt="2025-04-11T15:08:43.018" v="16553" actId="20577"/>
          <ac:spMkLst>
            <pc:docMk/>
            <pc:sldMk cId="989516129" sldId="2402"/>
            <ac:spMk id="2" creationId="{F6F7D3B7-02A2-478D-3C03-F5176C863361}"/>
          </ac:spMkLst>
        </pc:spChg>
      </pc:sldChg>
      <pc:sldChg chg="addSp delSp modSp mod">
        <pc:chgData name="I See Maths ltd" userId="2b6a9906fb7c83c6" providerId="LiveId" clId="{33AEE930-3B3D-4D73-923F-743EF0F410CE}" dt="2025-04-11T06:32:41.097" v="13782" actId="1035"/>
        <pc:sldMkLst>
          <pc:docMk/>
          <pc:sldMk cId="74541677" sldId="2403"/>
        </pc:sldMkLst>
        <pc:spChg chg="add mod">
          <ac:chgData name="I See Maths ltd" userId="2b6a9906fb7c83c6" providerId="LiveId" clId="{33AEE930-3B3D-4D73-923F-743EF0F410CE}" dt="2025-04-11T06:26:00.022" v="13574" actId="6549"/>
          <ac:spMkLst>
            <pc:docMk/>
            <pc:sldMk cId="74541677" sldId="2403"/>
            <ac:spMk id="5" creationId="{CCF79924-B5B0-8AAD-5DB3-AA6ADE2E3B74}"/>
          </ac:spMkLst>
        </pc:spChg>
        <pc:spChg chg="add mod">
          <ac:chgData name="I See Maths ltd" userId="2b6a9906fb7c83c6" providerId="LiveId" clId="{33AEE930-3B3D-4D73-923F-743EF0F410CE}" dt="2025-04-11T06:23:57.365" v="13560" actId="20577"/>
          <ac:spMkLst>
            <pc:docMk/>
            <pc:sldMk cId="74541677" sldId="2403"/>
            <ac:spMk id="6" creationId="{B2BB992C-12B4-CC24-C559-39ED02FAB995}"/>
          </ac:spMkLst>
        </pc:spChg>
        <pc:spChg chg="add mod">
          <ac:chgData name="I See Maths ltd" userId="2b6a9906fb7c83c6" providerId="LiveId" clId="{33AEE930-3B3D-4D73-923F-743EF0F410CE}" dt="2025-04-11T06:28:07.265" v="13604" actId="1035"/>
          <ac:spMkLst>
            <pc:docMk/>
            <pc:sldMk cId="74541677" sldId="2403"/>
            <ac:spMk id="22" creationId="{2ED26B2D-5F02-16BD-682D-6E13D154360C}"/>
          </ac:spMkLst>
        </pc:spChg>
        <pc:spChg chg="add mod">
          <ac:chgData name="I See Maths ltd" userId="2b6a9906fb7c83c6" providerId="LiveId" clId="{33AEE930-3B3D-4D73-923F-743EF0F410CE}" dt="2025-04-11T06:28:07.265" v="13604" actId="1035"/>
          <ac:spMkLst>
            <pc:docMk/>
            <pc:sldMk cId="74541677" sldId="2403"/>
            <ac:spMk id="23" creationId="{8F7448D3-6CF4-7F11-FF17-46024833ABC5}"/>
          </ac:spMkLst>
        </pc:spChg>
        <pc:spChg chg="add mod">
          <ac:chgData name="I See Maths ltd" userId="2b6a9906fb7c83c6" providerId="LiveId" clId="{33AEE930-3B3D-4D73-923F-743EF0F410CE}" dt="2025-04-11T06:32:41.097" v="13782" actId="1035"/>
          <ac:spMkLst>
            <pc:docMk/>
            <pc:sldMk cId="74541677" sldId="2403"/>
            <ac:spMk id="27" creationId="{DEB100E8-1F07-355B-A211-0E31B38659F9}"/>
          </ac:spMkLst>
        </pc:spChg>
        <pc:spChg chg="add mod">
          <ac:chgData name="I See Maths ltd" userId="2b6a9906fb7c83c6" providerId="LiveId" clId="{33AEE930-3B3D-4D73-923F-743EF0F410CE}" dt="2025-04-11T06:32:41.097" v="13782" actId="1035"/>
          <ac:spMkLst>
            <pc:docMk/>
            <pc:sldMk cId="74541677" sldId="2403"/>
            <ac:spMk id="31" creationId="{CEAFD6CC-1336-D5F3-42C6-BC4231895334}"/>
          </ac:spMkLst>
        </pc:spChg>
      </pc:sldChg>
      <pc:sldChg chg="modSp mod">
        <pc:chgData name="I See Maths ltd" userId="2b6a9906fb7c83c6" providerId="LiveId" clId="{33AEE930-3B3D-4D73-923F-743EF0F410CE}" dt="2025-04-11T15:09:31.757" v="16563" actId="20577"/>
        <pc:sldMkLst>
          <pc:docMk/>
          <pc:sldMk cId="2634230706" sldId="2405"/>
        </pc:sldMkLst>
        <pc:spChg chg="mod">
          <ac:chgData name="I See Maths ltd" userId="2b6a9906fb7c83c6" providerId="LiveId" clId="{33AEE930-3B3D-4D73-923F-743EF0F410CE}" dt="2025-04-11T15:09:31.757" v="16563" actId="20577"/>
          <ac:spMkLst>
            <pc:docMk/>
            <pc:sldMk cId="2634230706" sldId="2405"/>
            <ac:spMk id="2" creationId="{46D1C58B-7F1D-9EA5-EAE3-1BD97241C501}"/>
          </ac:spMkLst>
        </pc:spChg>
      </pc:sldChg>
      <pc:sldChg chg="addSp delSp modSp mod">
        <pc:chgData name="I See Maths ltd" userId="2b6a9906fb7c83c6" providerId="LiveId" clId="{33AEE930-3B3D-4D73-923F-743EF0F410CE}" dt="2025-04-11T07:41:48.155" v="14005" actId="1037"/>
        <pc:sldMkLst>
          <pc:docMk/>
          <pc:sldMk cId="2126888050" sldId="2406"/>
        </pc:sldMkLst>
        <pc:spChg chg="add mod">
          <ac:chgData name="I See Maths ltd" userId="2b6a9906fb7c83c6" providerId="LiveId" clId="{33AEE930-3B3D-4D73-923F-743EF0F410CE}" dt="2025-04-11T07:39:24.133" v="13966" actId="948"/>
          <ac:spMkLst>
            <pc:docMk/>
            <pc:sldMk cId="2126888050" sldId="2406"/>
            <ac:spMk id="6" creationId="{8E735ECF-001C-7C57-D9DF-4274033881E2}"/>
          </ac:spMkLst>
        </pc:spChg>
        <pc:spChg chg="add mod">
          <ac:chgData name="I See Maths ltd" userId="2b6a9906fb7c83c6" providerId="LiveId" clId="{33AEE930-3B3D-4D73-923F-743EF0F410CE}" dt="2025-04-11T07:41:48.155" v="14005" actId="1037"/>
          <ac:spMkLst>
            <pc:docMk/>
            <pc:sldMk cId="2126888050" sldId="2406"/>
            <ac:spMk id="11" creationId="{9C507796-A049-893E-5FCB-8E24DE670F72}"/>
          </ac:spMkLst>
        </pc:spChg>
      </pc:sldChg>
      <pc:sldChg chg="modSp del mod">
        <pc:chgData name="I See Maths ltd" userId="2b6a9906fb7c83c6" providerId="LiveId" clId="{33AEE930-3B3D-4D73-923F-743EF0F410CE}" dt="2025-04-19T07:48:54.076" v="25148" actId="2696"/>
        <pc:sldMkLst>
          <pc:docMk/>
          <pc:sldMk cId="2239832009" sldId="2408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794402728" sldId="2408"/>
        </pc:sldMkLst>
      </pc:sldChg>
      <pc:sldChg chg="addSp modSp del mod">
        <pc:chgData name="I See Maths ltd" userId="2b6a9906fb7c83c6" providerId="LiveId" clId="{33AEE930-3B3D-4D73-923F-743EF0F410CE}" dt="2025-04-11T09:15:58.196" v="14978" actId="47"/>
        <pc:sldMkLst>
          <pc:docMk/>
          <pc:sldMk cId="694516390" sldId="2409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02627407" sldId="2410"/>
        </pc:sldMkLst>
      </pc:sldChg>
      <pc:sldChg chg="del">
        <pc:chgData name="I See Maths ltd" userId="2b6a9906fb7c83c6" providerId="LiveId" clId="{33AEE930-3B3D-4D73-923F-743EF0F410CE}" dt="2025-04-19T07:48:54.076" v="25148" actId="2696"/>
        <pc:sldMkLst>
          <pc:docMk/>
          <pc:sldMk cId="2846021535" sldId="2410"/>
        </pc:sldMkLst>
      </pc:sldChg>
      <pc:sldChg chg="modSp del mod">
        <pc:chgData name="I See Maths ltd" userId="2b6a9906fb7c83c6" providerId="LiveId" clId="{33AEE930-3B3D-4D73-923F-743EF0F410CE}" dt="2025-04-19T07:48:54.076" v="25148" actId="2696"/>
        <pc:sldMkLst>
          <pc:docMk/>
          <pc:sldMk cId="3097768626" sldId="2411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540071037" sldId="2411"/>
        </pc:sldMkLst>
      </pc:sldChg>
      <pc:sldChg chg="addSp delSp modSp del mod">
        <pc:chgData name="I See Maths ltd" userId="2b6a9906fb7c83c6" providerId="LiveId" clId="{33AEE930-3B3D-4D73-923F-743EF0F410CE}" dt="2025-04-11T10:22:23.925" v="15821" actId="47"/>
        <pc:sldMkLst>
          <pc:docMk/>
          <pc:sldMk cId="1723755754" sldId="2412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783073297" sldId="2413"/>
        </pc:sldMkLst>
      </pc:sldChg>
      <pc:sldChg chg="del">
        <pc:chgData name="I See Maths ltd" userId="2b6a9906fb7c83c6" providerId="LiveId" clId="{33AEE930-3B3D-4D73-923F-743EF0F410CE}" dt="2025-04-19T07:48:54.076" v="25148" actId="2696"/>
        <pc:sldMkLst>
          <pc:docMk/>
          <pc:sldMk cId="1441866327" sldId="2413"/>
        </pc:sldMkLst>
      </pc:sldChg>
      <pc:sldChg chg="modSp mod">
        <pc:chgData name="I See Maths ltd" userId="2b6a9906fb7c83c6" providerId="LiveId" clId="{33AEE930-3B3D-4D73-923F-743EF0F410CE}" dt="2025-04-11T15:14:22.494" v="16802" actId="20577"/>
        <pc:sldMkLst>
          <pc:docMk/>
          <pc:sldMk cId="3090640297" sldId="2414"/>
        </pc:sldMkLst>
        <pc:spChg chg="mod">
          <ac:chgData name="I See Maths ltd" userId="2b6a9906fb7c83c6" providerId="LiveId" clId="{33AEE930-3B3D-4D73-923F-743EF0F410CE}" dt="2025-04-11T15:14:22.494" v="16802" actId="20577"/>
          <ac:spMkLst>
            <pc:docMk/>
            <pc:sldMk cId="3090640297" sldId="2414"/>
            <ac:spMk id="2" creationId="{DC2D7636-0AB3-E6D6-35C9-699E09B2B990}"/>
          </ac:spMkLst>
        </pc:spChg>
      </pc:sldChg>
      <pc:sldChg chg="addSp delSp modSp mod">
        <pc:chgData name="I See Maths ltd" userId="2b6a9906fb7c83c6" providerId="LiveId" clId="{33AEE930-3B3D-4D73-923F-743EF0F410CE}" dt="2025-04-01T16:24:28.635" v="2472" actId="1076"/>
        <pc:sldMkLst>
          <pc:docMk/>
          <pc:sldMk cId="1710166431" sldId="2415"/>
        </pc:sldMkLst>
        <pc:spChg chg="add mod">
          <ac:chgData name="I See Maths ltd" userId="2b6a9906fb7c83c6" providerId="LiveId" clId="{33AEE930-3B3D-4D73-923F-743EF0F410CE}" dt="2025-04-01T16:21:38.603" v="2435" actId="1036"/>
          <ac:spMkLst>
            <pc:docMk/>
            <pc:sldMk cId="1710166431" sldId="2415"/>
            <ac:spMk id="6" creationId="{917B4075-4E99-DDF5-0EC9-F2AD7375C397}"/>
          </ac:spMkLst>
        </pc:spChg>
        <pc:spChg chg="add mod">
          <ac:chgData name="I See Maths ltd" userId="2b6a9906fb7c83c6" providerId="LiveId" clId="{33AEE930-3B3D-4D73-923F-743EF0F410CE}" dt="2025-04-01T16:21:45.881" v="2443" actId="1035"/>
          <ac:spMkLst>
            <pc:docMk/>
            <pc:sldMk cId="1710166431" sldId="2415"/>
            <ac:spMk id="12" creationId="{C6539D8F-7CBA-52DC-7563-19C582C28859}"/>
          </ac:spMkLst>
        </pc:spChg>
        <pc:spChg chg="mod">
          <ac:chgData name="I See Maths ltd" userId="2b6a9906fb7c83c6" providerId="LiveId" clId="{33AEE930-3B3D-4D73-923F-743EF0F410CE}" dt="2025-04-01T16:21:31.063" v="2434" actId="1038"/>
          <ac:spMkLst>
            <pc:docMk/>
            <pc:sldMk cId="1710166431" sldId="2415"/>
            <ac:spMk id="13" creationId="{70BCE9C7-C41F-45AC-8F07-DBC7479EC3AC}"/>
          </ac:spMkLst>
        </pc:spChg>
        <pc:spChg chg="mod">
          <ac:chgData name="I See Maths ltd" userId="2b6a9906fb7c83c6" providerId="LiveId" clId="{33AEE930-3B3D-4D73-923F-743EF0F410CE}" dt="2025-04-01T16:21:31.063" v="2434" actId="1038"/>
          <ac:spMkLst>
            <pc:docMk/>
            <pc:sldMk cId="1710166431" sldId="2415"/>
            <ac:spMk id="14" creationId="{191844B8-A4DD-5467-49AD-BE386340D9A8}"/>
          </ac:spMkLst>
        </pc:spChg>
        <pc:spChg chg="add mod">
          <ac:chgData name="I See Maths ltd" userId="2b6a9906fb7c83c6" providerId="LiveId" clId="{33AEE930-3B3D-4D73-923F-743EF0F410CE}" dt="2025-04-01T16:24:28.635" v="2472" actId="1076"/>
          <ac:spMkLst>
            <pc:docMk/>
            <pc:sldMk cId="1710166431" sldId="2415"/>
            <ac:spMk id="31" creationId="{B823B59F-7CCE-9964-8E2F-032A1A2FD5BF}"/>
          </ac:spMkLst>
        </pc:spChg>
        <pc:grpChg chg="mod">
          <ac:chgData name="I See Maths ltd" userId="2b6a9906fb7c83c6" providerId="LiveId" clId="{33AEE930-3B3D-4D73-923F-743EF0F410CE}" dt="2025-04-01T16:21:12.860" v="2424" actId="1038"/>
          <ac:grpSpMkLst>
            <pc:docMk/>
            <pc:sldMk cId="1710166431" sldId="2415"/>
            <ac:grpSpMk id="7" creationId="{671BA18F-55CE-7C7B-08AD-68868A2F45C3}"/>
          </ac:grpSpMkLst>
        </pc:grpChg>
      </pc:sldChg>
      <pc:sldChg chg="modSp mod">
        <pc:chgData name="I See Maths ltd" userId="2b6a9906fb7c83c6" providerId="LiveId" clId="{33AEE930-3B3D-4D73-923F-743EF0F410CE}" dt="2025-04-11T15:14:59.282" v="16879" actId="20577"/>
        <pc:sldMkLst>
          <pc:docMk/>
          <pc:sldMk cId="1514950439" sldId="2417"/>
        </pc:sldMkLst>
        <pc:spChg chg="mod">
          <ac:chgData name="I See Maths ltd" userId="2b6a9906fb7c83c6" providerId="LiveId" clId="{33AEE930-3B3D-4D73-923F-743EF0F410CE}" dt="2025-04-11T15:14:59.282" v="16879" actId="20577"/>
          <ac:spMkLst>
            <pc:docMk/>
            <pc:sldMk cId="1514950439" sldId="2417"/>
            <ac:spMk id="2" creationId="{592FF0F7-531C-824F-DC8A-6C8A7D4A90CF}"/>
          </ac:spMkLst>
        </pc:spChg>
      </pc:sldChg>
      <pc:sldChg chg="addSp delSp modSp mod">
        <pc:chgData name="I See Maths ltd" userId="2b6a9906fb7c83c6" providerId="LiveId" clId="{33AEE930-3B3D-4D73-923F-743EF0F410CE}" dt="2025-04-11T12:34:58.718" v="16028" actId="1037"/>
        <pc:sldMkLst>
          <pc:docMk/>
          <pc:sldMk cId="3871811334" sldId="2418"/>
        </pc:sldMkLst>
        <pc:spChg chg="mod">
          <ac:chgData name="I See Maths ltd" userId="2b6a9906fb7c83c6" providerId="LiveId" clId="{33AEE930-3B3D-4D73-923F-743EF0F410CE}" dt="2025-04-11T12:27:58.614" v="15944" actId="1035"/>
          <ac:spMkLst>
            <pc:docMk/>
            <pc:sldMk cId="3871811334" sldId="2418"/>
            <ac:spMk id="5" creationId="{EF7E191F-5758-BF48-8763-BAE76EB848AF}"/>
          </ac:spMkLst>
        </pc:spChg>
        <pc:spChg chg="add mod">
          <ac:chgData name="I See Maths ltd" userId="2b6a9906fb7c83c6" providerId="LiveId" clId="{33AEE930-3B3D-4D73-923F-743EF0F410CE}" dt="2025-04-11T12:31:39.827" v="15985" actId="1037"/>
          <ac:spMkLst>
            <pc:docMk/>
            <pc:sldMk cId="3871811334" sldId="2418"/>
            <ac:spMk id="29" creationId="{2A5C7330-5289-9267-00AE-0F906DFACAD7}"/>
          </ac:spMkLst>
        </pc:spChg>
        <pc:spChg chg="add mod">
          <ac:chgData name="I See Maths ltd" userId="2b6a9906fb7c83c6" providerId="LiveId" clId="{33AEE930-3B3D-4D73-923F-743EF0F410CE}" dt="2025-04-11T12:32:25.645" v="15998" actId="207"/>
          <ac:spMkLst>
            <pc:docMk/>
            <pc:sldMk cId="3871811334" sldId="2418"/>
            <ac:spMk id="30" creationId="{59119773-9F5B-453C-0056-5556F77E34F8}"/>
          </ac:spMkLst>
        </pc:spChg>
        <pc:spChg chg="add mod">
          <ac:chgData name="I See Maths ltd" userId="2b6a9906fb7c83c6" providerId="LiveId" clId="{33AEE930-3B3D-4D73-923F-743EF0F410CE}" dt="2025-04-11T12:34:58.718" v="16028" actId="1037"/>
          <ac:spMkLst>
            <pc:docMk/>
            <pc:sldMk cId="3871811334" sldId="2418"/>
            <ac:spMk id="31" creationId="{25E87455-D458-630E-0D72-DF21A9E048E5}"/>
          </ac:spMkLst>
        </pc:spChg>
        <pc:cxnChg chg="add mod">
          <ac:chgData name="I See Maths ltd" userId="2b6a9906fb7c83c6" providerId="LiveId" clId="{33AEE930-3B3D-4D73-923F-743EF0F410CE}" dt="2025-04-11T12:34:26.070" v="16000" actId="1076"/>
          <ac:cxnSpMkLst>
            <pc:docMk/>
            <pc:sldMk cId="3871811334" sldId="2418"/>
            <ac:cxnSpMk id="32" creationId="{9416FDA3-84A5-3605-8C35-52DC77AF36CB}"/>
          </ac:cxnSpMkLst>
        </pc:cxnChg>
      </pc:sldChg>
      <pc:sldChg chg="modSp mod">
        <pc:chgData name="I See Maths ltd" userId="2b6a9906fb7c83c6" providerId="LiveId" clId="{33AEE930-3B3D-4D73-923F-743EF0F410CE}" dt="2025-04-11T15:15:35.609" v="16945" actId="20577"/>
        <pc:sldMkLst>
          <pc:docMk/>
          <pc:sldMk cId="877709948" sldId="2420"/>
        </pc:sldMkLst>
        <pc:spChg chg="mod">
          <ac:chgData name="I See Maths ltd" userId="2b6a9906fb7c83c6" providerId="LiveId" clId="{33AEE930-3B3D-4D73-923F-743EF0F410CE}" dt="2025-04-11T15:15:35.609" v="16945" actId="20577"/>
          <ac:spMkLst>
            <pc:docMk/>
            <pc:sldMk cId="877709948" sldId="2420"/>
            <ac:spMk id="2" creationId="{CE27E53E-2944-221A-1503-AFA5FD7C7B2F}"/>
          </ac:spMkLst>
        </pc:spChg>
      </pc:sldChg>
      <pc:sldChg chg="addSp modSp mod">
        <pc:chgData name="I See Maths ltd" userId="2b6a9906fb7c83c6" providerId="LiveId" clId="{33AEE930-3B3D-4D73-923F-743EF0F410CE}" dt="2025-04-11T18:10:39.704" v="17456" actId="207"/>
        <pc:sldMkLst>
          <pc:docMk/>
          <pc:sldMk cId="2860609546" sldId="2421"/>
        </pc:sldMkLst>
        <pc:spChg chg="add mod">
          <ac:chgData name="I See Maths ltd" userId="2b6a9906fb7c83c6" providerId="LiveId" clId="{33AEE930-3B3D-4D73-923F-743EF0F410CE}" dt="2025-04-11T14:41:16.831" v="16170" actId="1076"/>
          <ac:spMkLst>
            <pc:docMk/>
            <pc:sldMk cId="2860609546" sldId="2421"/>
            <ac:spMk id="5" creationId="{0C3E3065-A6C8-BF3C-1F38-F7B44CA771C1}"/>
          </ac:spMkLst>
        </pc:spChg>
        <pc:spChg chg="add mod">
          <ac:chgData name="I See Maths ltd" userId="2b6a9906fb7c83c6" providerId="LiveId" clId="{33AEE930-3B3D-4D73-923F-743EF0F410CE}" dt="2025-04-11T18:10:39.704" v="17456" actId="207"/>
          <ac:spMkLst>
            <pc:docMk/>
            <pc:sldMk cId="2860609546" sldId="2421"/>
            <ac:spMk id="6" creationId="{4299C22D-2649-050B-54A9-0FF35D21E4A6}"/>
          </ac:spMkLst>
        </pc:spChg>
        <pc:spChg chg="add mod">
          <ac:chgData name="I See Maths ltd" userId="2b6a9906fb7c83c6" providerId="LiveId" clId="{33AEE930-3B3D-4D73-923F-743EF0F410CE}" dt="2025-04-11T14:47:20.464" v="16279" actId="1035"/>
          <ac:spMkLst>
            <pc:docMk/>
            <pc:sldMk cId="2860609546" sldId="2421"/>
            <ac:spMk id="7" creationId="{8D781CC0-E40A-2C1C-A32B-0AB26D4B6FFA}"/>
          </ac:spMkLst>
        </pc:spChg>
        <pc:cxnChg chg="add mod">
          <ac:chgData name="I See Maths ltd" userId="2b6a9906fb7c83c6" providerId="LiveId" clId="{33AEE930-3B3D-4D73-923F-743EF0F410CE}" dt="2025-04-11T14:47:14.391" v="16272" actId="1036"/>
          <ac:cxnSpMkLst>
            <pc:docMk/>
            <pc:sldMk cId="2860609546" sldId="2421"/>
            <ac:cxnSpMk id="8" creationId="{6FFFEACF-5424-088B-17A1-00E93228F904}"/>
          </ac:cxnSpMkLst>
        </pc:cxnChg>
      </pc:sldChg>
      <pc:sldChg chg="modSp mod">
        <pc:chgData name="I See Maths ltd" userId="2b6a9906fb7c83c6" providerId="LiveId" clId="{33AEE930-3B3D-4D73-923F-743EF0F410CE}" dt="2025-04-11T18:31:08.932" v="17858" actId="20577"/>
        <pc:sldMkLst>
          <pc:docMk/>
          <pc:sldMk cId="3048343643" sldId="2423"/>
        </pc:sldMkLst>
        <pc:spChg chg="mod">
          <ac:chgData name="I See Maths ltd" userId="2b6a9906fb7c83c6" providerId="LiveId" clId="{33AEE930-3B3D-4D73-923F-743EF0F410CE}" dt="2025-04-11T18:31:08.932" v="17858" actId="20577"/>
          <ac:spMkLst>
            <pc:docMk/>
            <pc:sldMk cId="3048343643" sldId="2423"/>
            <ac:spMk id="2" creationId="{F28568DE-FC4B-4B99-C99F-2E19061DEE89}"/>
          </ac:spMkLst>
        </pc:spChg>
      </pc:sldChg>
      <pc:sldChg chg="addSp delSp modSp mod">
        <pc:chgData name="I See Maths ltd" userId="2b6a9906fb7c83c6" providerId="LiveId" clId="{33AEE930-3B3D-4D73-923F-743EF0F410CE}" dt="2025-04-11T18:10:57.525" v="17458" actId="478"/>
        <pc:sldMkLst>
          <pc:docMk/>
          <pc:sldMk cId="1207998647" sldId="2424"/>
        </pc:sldMkLst>
        <pc:spChg chg="add mod">
          <ac:chgData name="I See Maths ltd" userId="2b6a9906fb7c83c6" providerId="LiveId" clId="{33AEE930-3B3D-4D73-923F-743EF0F410CE}" dt="2025-04-11T18:09:18.692" v="17437" actId="14100"/>
          <ac:spMkLst>
            <pc:docMk/>
            <pc:sldMk cId="1207998647" sldId="2424"/>
            <ac:spMk id="6" creationId="{0D140117-9563-AD58-03E4-743965ABC1E1}"/>
          </ac:spMkLst>
        </pc:spChg>
        <pc:spChg chg="add mod">
          <ac:chgData name="I See Maths ltd" userId="2b6a9906fb7c83c6" providerId="LiveId" clId="{33AEE930-3B3D-4D73-923F-743EF0F410CE}" dt="2025-04-11T18:09:09.490" v="17436" actId="948"/>
          <ac:spMkLst>
            <pc:docMk/>
            <pc:sldMk cId="1207998647" sldId="2424"/>
            <ac:spMk id="7" creationId="{32882B71-BE0A-22CC-A1BE-900C7A13048F}"/>
          </ac:spMkLst>
        </pc:spChg>
        <pc:grpChg chg="add mod">
          <ac:chgData name="I See Maths ltd" userId="2b6a9906fb7c83c6" providerId="LiveId" clId="{33AEE930-3B3D-4D73-923F-743EF0F410CE}" dt="2025-04-11T18:10:21.318" v="17454" actId="1036"/>
          <ac:grpSpMkLst>
            <pc:docMk/>
            <pc:sldMk cId="1207998647" sldId="2424"/>
            <ac:grpSpMk id="8" creationId="{FD3AD03C-C492-0721-216F-D15428C4FC58}"/>
          </ac:grpSpMkLst>
        </pc:grpChg>
      </pc:sldChg>
      <pc:sldChg chg="modSp mod">
        <pc:chgData name="I See Maths ltd" userId="2b6a9906fb7c83c6" providerId="LiveId" clId="{33AEE930-3B3D-4D73-923F-743EF0F410CE}" dt="2025-04-16T15:11:36.509" v="19564" actId="20577"/>
        <pc:sldMkLst>
          <pc:docMk/>
          <pc:sldMk cId="2080965455" sldId="2438"/>
        </pc:sldMkLst>
        <pc:spChg chg="mod">
          <ac:chgData name="I See Maths ltd" userId="2b6a9906fb7c83c6" providerId="LiveId" clId="{33AEE930-3B3D-4D73-923F-743EF0F410CE}" dt="2025-04-16T15:11:36.509" v="19564" actId="20577"/>
          <ac:spMkLst>
            <pc:docMk/>
            <pc:sldMk cId="2080965455" sldId="2438"/>
            <ac:spMk id="2" creationId="{49C59EAB-2D4C-09C0-FABD-25ADF6CA4F02}"/>
          </ac:spMkLst>
        </pc:spChg>
      </pc:sldChg>
      <pc:sldChg chg="addSp delSp modSp mod">
        <pc:chgData name="I See Maths ltd" userId="2b6a9906fb7c83c6" providerId="LiveId" clId="{33AEE930-3B3D-4D73-923F-743EF0F410CE}" dt="2025-04-16T11:48:14.907" v="18956" actId="1076"/>
        <pc:sldMkLst>
          <pc:docMk/>
          <pc:sldMk cId="2255430839" sldId="2439"/>
        </pc:sldMkLst>
        <pc:spChg chg="add mod">
          <ac:chgData name="I See Maths ltd" userId="2b6a9906fb7c83c6" providerId="LiveId" clId="{33AEE930-3B3D-4D73-923F-743EF0F410CE}" dt="2025-04-16T11:45:29.807" v="18896" actId="1038"/>
          <ac:spMkLst>
            <pc:docMk/>
            <pc:sldMk cId="2255430839" sldId="2439"/>
            <ac:spMk id="7" creationId="{D0D330AD-FDCE-97FC-DD9B-1C42F4195633}"/>
          </ac:spMkLst>
        </pc:spChg>
        <pc:spChg chg="add mod">
          <ac:chgData name="I See Maths ltd" userId="2b6a9906fb7c83c6" providerId="LiveId" clId="{33AEE930-3B3D-4D73-923F-743EF0F410CE}" dt="2025-04-16T11:45:29.807" v="18896" actId="1038"/>
          <ac:spMkLst>
            <pc:docMk/>
            <pc:sldMk cId="2255430839" sldId="2439"/>
            <ac:spMk id="8" creationId="{EDF8373C-5154-CA21-C619-E5DB5CD304AF}"/>
          </ac:spMkLst>
        </pc:spChg>
        <pc:spChg chg="add mod">
          <ac:chgData name="I See Maths ltd" userId="2b6a9906fb7c83c6" providerId="LiveId" clId="{33AEE930-3B3D-4D73-923F-743EF0F410CE}" dt="2025-04-16T11:46:54.705" v="18919" actId="207"/>
          <ac:spMkLst>
            <pc:docMk/>
            <pc:sldMk cId="2255430839" sldId="2439"/>
            <ac:spMk id="11" creationId="{790BAD18-73A2-A221-9C85-FB70A9931C6E}"/>
          </ac:spMkLst>
        </pc:spChg>
        <pc:spChg chg="add mod">
          <ac:chgData name="I See Maths ltd" userId="2b6a9906fb7c83c6" providerId="LiveId" clId="{33AEE930-3B3D-4D73-923F-743EF0F410CE}" dt="2025-04-16T11:48:14.907" v="18956" actId="1076"/>
          <ac:spMkLst>
            <pc:docMk/>
            <pc:sldMk cId="2255430839" sldId="2439"/>
            <ac:spMk id="12" creationId="{50BFA048-F9BE-C091-99F4-65388E03A5FA}"/>
          </ac:spMkLst>
        </pc:spChg>
        <pc:cxnChg chg="add mod">
          <ac:chgData name="I See Maths ltd" userId="2b6a9906fb7c83c6" providerId="LiveId" clId="{33AEE930-3B3D-4D73-923F-743EF0F410CE}" dt="2025-04-16T11:45:29.807" v="18896" actId="1038"/>
          <ac:cxnSpMkLst>
            <pc:docMk/>
            <pc:sldMk cId="2255430839" sldId="2439"/>
            <ac:cxnSpMk id="5" creationId="{98E4BB59-0712-B527-B5D9-EEAD9E972644}"/>
          </ac:cxnSpMkLst>
        </pc:cxnChg>
        <pc:cxnChg chg="add mod">
          <ac:chgData name="I See Maths ltd" userId="2b6a9906fb7c83c6" providerId="LiveId" clId="{33AEE930-3B3D-4D73-923F-743EF0F410CE}" dt="2025-04-16T11:45:29.807" v="18896" actId="1038"/>
          <ac:cxnSpMkLst>
            <pc:docMk/>
            <pc:sldMk cId="2255430839" sldId="2439"/>
            <ac:cxnSpMk id="6" creationId="{748CA8F3-FB3B-5E38-9C1B-6DE5A8A49B66}"/>
          </ac:cxnSpMkLst>
        </pc:cxnChg>
        <pc:cxnChg chg="add mod">
          <ac:chgData name="I See Maths ltd" userId="2b6a9906fb7c83c6" providerId="LiveId" clId="{33AEE930-3B3D-4D73-923F-743EF0F410CE}" dt="2025-04-16T11:48:11.991" v="18955" actId="14100"/>
          <ac:cxnSpMkLst>
            <pc:docMk/>
            <pc:sldMk cId="2255430839" sldId="2439"/>
            <ac:cxnSpMk id="13" creationId="{DA43FB72-5020-BC6F-B0DE-135FDDAEAC08}"/>
          </ac:cxnSpMkLst>
        </pc:cxnChg>
      </pc:sldChg>
      <pc:sldChg chg="modSp mod">
        <pc:chgData name="I See Maths ltd" userId="2b6a9906fb7c83c6" providerId="LiveId" clId="{33AEE930-3B3D-4D73-923F-743EF0F410CE}" dt="2025-04-16T15:12:19.330" v="19650" actId="20577"/>
        <pc:sldMkLst>
          <pc:docMk/>
          <pc:sldMk cId="1727773432" sldId="2441"/>
        </pc:sldMkLst>
        <pc:spChg chg="mod">
          <ac:chgData name="I See Maths ltd" userId="2b6a9906fb7c83c6" providerId="LiveId" clId="{33AEE930-3B3D-4D73-923F-743EF0F410CE}" dt="2025-04-16T15:12:19.330" v="19650" actId="20577"/>
          <ac:spMkLst>
            <pc:docMk/>
            <pc:sldMk cId="1727773432" sldId="2441"/>
            <ac:spMk id="2" creationId="{79B299E9-3321-1ADE-0C99-8EB8108F51E7}"/>
          </ac:spMkLst>
        </pc:spChg>
      </pc:sldChg>
      <pc:sldChg chg="addSp delSp modSp mod">
        <pc:chgData name="I See Maths ltd" userId="2b6a9906fb7c83c6" providerId="LiveId" clId="{33AEE930-3B3D-4D73-923F-743EF0F410CE}" dt="2025-04-16T12:12:09.752" v="19081" actId="14100"/>
        <pc:sldMkLst>
          <pc:docMk/>
          <pc:sldMk cId="1883862001" sldId="2442"/>
        </pc:sldMkLst>
        <pc:spChg chg="add mod">
          <ac:chgData name="I See Maths ltd" userId="2b6a9906fb7c83c6" providerId="LiveId" clId="{33AEE930-3B3D-4D73-923F-743EF0F410CE}" dt="2025-04-16T12:12:09.752" v="19081" actId="14100"/>
          <ac:spMkLst>
            <pc:docMk/>
            <pc:sldMk cId="1883862001" sldId="2442"/>
            <ac:spMk id="5" creationId="{DE8FE8BB-BA1C-9C7E-6B8A-854F44D90D45}"/>
          </ac:spMkLst>
        </pc:spChg>
        <pc:spChg chg="add mod">
          <ac:chgData name="I See Maths ltd" userId="2b6a9906fb7c83c6" providerId="LiveId" clId="{33AEE930-3B3D-4D73-923F-743EF0F410CE}" dt="2025-04-16T12:10:34.280" v="19064" actId="1036"/>
          <ac:spMkLst>
            <pc:docMk/>
            <pc:sldMk cId="1883862001" sldId="2442"/>
            <ac:spMk id="6" creationId="{3582966A-F4F4-3C6D-5207-E717B6ACF3F9}"/>
          </ac:spMkLst>
        </pc:spChg>
        <pc:spChg chg="add mod">
          <ac:chgData name="I See Maths ltd" userId="2b6a9906fb7c83c6" providerId="LiveId" clId="{33AEE930-3B3D-4D73-923F-743EF0F410CE}" dt="2025-04-16T12:10:39.370" v="19067" actId="1036"/>
          <ac:spMkLst>
            <pc:docMk/>
            <pc:sldMk cId="1883862001" sldId="2442"/>
            <ac:spMk id="7" creationId="{E4020ECC-E9F2-D2EF-340F-86E06A9B4599}"/>
          </ac:spMkLst>
        </pc:spChg>
      </pc:sldChg>
      <pc:sldChg chg="modSp mod">
        <pc:chgData name="I See Maths ltd" userId="2b6a9906fb7c83c6" providerId="LiveId" clId="{33AEE930-3B3D-4D73-923F-743EF0F410CE}" dt="2025-04-17T17:03:48.643" v="21914" actId="6549"/>
        <pc:sldMkLst>
          <pc:docMk/>
          <pc:sldMk cId="1058688902" sldId="2443"/>
        </pc:sldMkLst>
        <pc:spChg chg="mod">
          <ac:chgData name="I See Maths ltd" userId="2b6a9906fb7c83c6" providerId="LiveId" clId="{33AEE930-3B3D-4D73-923F-743EF0F410CE}" dt="2025-04-17T17:03:40.999" v="21892" actId="6549"/>
          <ac:spMkLst>
            <pc:docMk/>
            <pc:sldMk cId="1058688902" sldId="2443"/>
            <ac:spMk id="2" creationId="{1AAAB481-F803-FB65-8048-82F50A20186C}"/>
          </ac:spMkLst>
        </pc:spChg>
        <pc:spChg chg="mod">
          <ac:chgData name="I See Maths ltd" userId="2b6a9906fb7c83c6" providerId="LiveId" clId="{33AEE930-3B3D-4D73-923F-743EF0F410CE}" dt="2025-04-17T17:03:48.643" v="21914" actId="6549"/>
          <ac:spMkLst>
            <pc:docMk/>
            <pc:sldMk cId="1058688902" sldId="2443"/>
            <ac:spMk id="5" creationId="{A52288B6-9934-B743-8D6B-356672931FDD}"/>
          </ac:spMkLst>
        </pc:spChg>
      </pc:sldChg>
      <pc:sldChg chg="del">
        <pc:chgData name="I See Maths ltd" userId="2b6a9906fb7c83c6" providerId="LiveId" clId="{33AEE930-3B3D-4D73-923F-743EF0F410CE}" dt="2025-04-14T16:50:57.347" v="17862" actId="47"/>
        <pc:sldMkLst>
          <pc:docMk/>
          <pc:sldMk cId="4177505660" sldId="2444"/>
        </pc:sldMkLst>
      </pc:sldChg>
      <pc:sldChg chg="del">
        <pc:chgData name="I See Maths ltd" userId="2b6a9906fb7c83c6" providerId="LiveId" clId="{33AEE930-3B3D-4D73-923F-743EF0F410CE}" dt="2025-04-14T16:50:57.649" v="17863" actId="47"/>
        <pc:sldMkLst>
          <pc:docMk/>
          <pc:sldMk cId="172118619" sldId="2445"/>
        </pc:sldMkLst>
      </pc:sldChg>
      <pc:sldChg chg="del">
        <pc:chgData name="I See Maths ltd" userId="2b6a9906fb7c83c6" providerId="LiveId" clId="{33AEE930-3B3D-4D73-923F-743EF0F410CE}" dt="2025-04-14T16:50:57.994" v="17864" actId="47"/>
        <pc:sldMkLst>
          <pc:docMk/>
          <pc:sldMk cId="4047178263" sldId="2446"/>
        </pc:sldMkLst>
      </pc:sldChg>
      <pc:sldChg chg="del">
        <pc:chgData name="I See Maths ltd" userId="2b6a9906fb7c83c6" providerId="LiveId" clId="{33AEE930-3B3D-4D73-923F-743EF0F410CE}" dt="2025-04-14T16:50:58.473" v="17865" actId="47"/>
        <pc:sldMkLst>
          <pc:docMk/>
          <pc:sldMk cId="1896222439" sldId="2447"/>
        </pc:sldMkLst>
      </pc:sldChg>
      <pc:sldChg chg="del">
        <pc:chgData name="I See Maths ltd" userId="2b6a9906fb7c83c6" providerId="LiveId" clId="{33AEE930-3B3D-4D73-923F-743EF0F410CE}" dt="2025-04-14T16:50:58.912" v="17866" actId="47"/>
        <pc:sldMkLst>
          <pc:docMk/>
          <pc:sldMk cId="2799882479" sldId="2448"/>
        </pc:sldMkLst>
      </pc:sldChg>
      <pc:sldChg chg="del">
        <pc:chgData name="I See Maths ltd" userId="2b6a9906fb7c83c6" providerId="LiveId" clId="{33AEE930-3B3D-4D73-923F-743EF0F410CE}" dt="2025-04-14T16:50:59.390" v="17867" actId="47"/>
        <pc:sldMkLst>
          <pc:docMk/>
          <pc:sldMk cId="2373124747" sldId="2449"/>
        </pc:sldMkLst>
      </pc:sldChg>
      <pc:sldChg chg="del">
        <pc:chgData name="I See Maths ltd" userId="2b6a9906fb7c83c6" providerId="LiveId" clId="{33AEE930-3B3D-4D73-923F-743EF0F410CE}" dt="2025-04-14T16:51:00.153" v="17868" actId="47"/>
        <pc:sldMkLst>
          <pc:docMk/>
          <pc:sldMk cId="2627118942" sldId="2450"/>
        </pc:sldMkLst>
      </pc:sldChg>
      <pc:sldChg chg="del">
        <pc:chgData name="I See Maths ltd" userId="2b6a9906fb7c83c6" providerId="LiveId" clId="{33AEE930-3B3D-4D73-923F-743EF0F410CE}" dt="2025-04-14T16:51:00.389" v="17869" actId="47"/>
        <pc:sldMkLst>
          <pc:docMk/>
          <pc:sldMk cId="2731146959" sldId="2451"/>
        </pc:sldMkLst>
      </pc:sldChg>
      <pc:sldChg chg="del">
        <pc:chgData name="I See Maths ltd" userId="2b6a9906fb7c83c6" providerId="LiveId" clId="{33AEE930-3B3D-4D73-923F-743EF0F410CE}" dt="2025-04-14T16:51:00.645" v="17870" actId="47"/>
        <pc:sldMkLst>
          <pc:docMk/>
          <pc:sldMk cId="4036897141" sldId="2452"/>
        </pc:sldMkLst>
      </pc:sldChg>
      <pc:sldChg chg="del">
        <pc:chgData name="I See Maths ltd" userId="2b6a9906fb7c83c6" providerId="LiveId" clId="{33AEE930-3B3D-4D73-923F-743EF0F410CE}" dt="2025-04-14T16:51:01.088" v="17871" actId="47"/>
        <pc:sldMkLst>
          <pc:docMk/>
          <pc:sldMk cId="170677253" sldId="2453"/>
        </pc:sldMkLst>
      </pc:sldChg>
      <pc:sldChg chg="del">
        <pc:chgData name="I See Maths ltd" userId="2b6a9906fb7c83c6" providerId="LiveId" clId="{33AEE930-3B3D-4D73-923F-743EF0F410CE}" dt="2025-04-14T16:51:01.433" v="17872" actId="47"/>
        <pc:sldMkLst>
          <pc:docMk/>
          <pc:sldMk cId="2336279871" sldId="2454"/>
        </pc:sldMkLst>
      </pc:sldChg>
      <pc:sldChg chg="del">
        <pc:chgData name="I See Maths ltd" userId="2b6a9906fb7c83c6" providerId="LiveId" clId="{33AEE930-3B3D-4D73-923F-743EF0F410CE}" dt="2025-04-14T16:51:02.037" v="17873" actId="47"/>
        <pc:sldMkLst>
          <pc:docMk/>
          <pc:sldMk cId="3812219101" sldId="2455"/>
        </pc:sldMkLst>
      </pc:sldChg>
      <pc:sldChg chg="del">
        <pc:chgData name="I See Maths ltd" userId="2b6a9906fb7c83c6" providerId="LiveId" clId="{33AEE930-3B3D-4D73-923F-743EF0F410CE}" dt="2025-04-14T16:51:02.852" v="17874" actId="47"/>
        <pc:sldMkLst>
          <pc:docMk/>
          <pc:sldMk cId="2465072074" sldId="2456"/>
        </pc:sldMkLst>
      </pc:sldChg>
      <pc:sldChg chg="del">
        <pc:chgData name="I See Maths ltd" userId="2b6a9906fb7c83c6" providerId="LiveId" clId="{33AEE930-3B3D-4D73-923F-743EF0F410CE}" dt="2025-04-14T16:51:03.045" v="17875" actId="47"/>
        <pc:sldMkLst>
          <pc:docMk/>
          <pc:sldMk cId="2465857321" sldId="2457"/>
        </pc:sldMkLst>
      </pc:sldChg>
      <pc:sldChg chg="del">
        <pc:chgData name="I See Maths ltd" userId="2b6a9906fb7c83c6" providerId="LiveId" clId="{33AEE930-3B3D-4D73-923F-743EF0F410CE}" dt="2025-04-14T16:51:03.244" v="17876" actId="47"/>
        <pc:sldMkLst>
          <pc:docMk/>
          <pc:sldMk cId="700051730" sldId="2458"/>
        </pc:sldMkLst>
      </pc:sldChg>
      <pc:sldChg chg="del">
        <pc:chgData name="I See Maths ltd" userId="2b6a9906fb7c83c6" providerId="LiveId" clId="{33AEE930-3B3D-4D73-923F-743EF0F410CE}" dt="2025-04-14T16:51:03.688" v="17877" actId="47"/>
        <pc:sldMkLst>
          <pc:docMk/>
          <pc:sldMk cId="3406510778" sldId="2459"/>
        </pc:sldMkLst>
      </pc:sldChg>
      <pc:sldChg chg="del">
        <pc:chgData name="I See Maths ltd" userId="2b6a9906fb7c83c6" providerId="LiveId" clId="{33AEE930-3B3D-4D73-923F-743EF0F410CE}" dt="2025-04-14T16:51:04.188" v="17878" actId="47"/>
        <pc:sldMkLst>
          <pc:docMk/>
          <pc:sldMk cId="949775504" sldId="2460"/>
        </pc:sldMkLst>
      </pc:sldChg>
      <pc:sldChg chg="del">
        <pc:chgData name="I See Maths ltd" userId="2b6a9906fb7c83c6" providerId="LiveId" clId="{33AEE930-3B3D-4D73-923F-743EF0F410CE}" dt="2025-04-14T16:51:04.813" v="17879" actId="47"/>
        <pc:sldMkLst>
          <pc:docMk/>
          <pc:sldMk cId="1032407142" sldId="2461"/>
        </pc:sldMkLst>
      </pc:sldChg>
      <pc:sldChg chg="del">
        <pc:chgData name="I See Maths ltd" userId="2b6a9906fb7c83c6" providerId="LiveId" clId="{33AEE930-3B3D-4D73-923F-743EF0F410CE}" dt="2025-04-14T16:51:06.055" v="17880" actId="47"/>
        <pc:sldMkLst>
          <pc:docMk/>
          <pc:sldMk cId="4105810723" sldId="2462"/>
        </pc:sldMkLst>
      </pc:sldChg>
      <pc:sldChg chg="del">
        <pc:chgData name="I See Maths ltd" userId="2b6a9906fb7c83c6" providerId="LiveId" clId="{33AEE930-3B3D-4D73-923F-743EF0F410CE}" dt="2025-04-14T16:51:06.238" v="17881" actId="47"/>
        <pc:sldMkLst>
          <pc:docMk/>
          <pc:sldMk cId="488792594" sldId="2463"/>
        </pc:sldMkLst>
      </pc:sldChg>
      <pc:sldChg chg="del">
        <pc:chgData name="I See Maths ltd" userId="2b6a9906fb7c83c6" providerId="LiveId" clId="{33AEE930-3B3D-4D73-923F-743EF0F410CE}" dt="2025-04-14T16:51:06.474" v="17882" actId="47"/>
        <pc:sldMkLst>
          <pc:docMk/>
          <pc:sldMk cId="2645028265" sldId="2464"/>
        </pc:sldMkLst>
      </pc:sldChg>
      <pc:sldChg chg="del">
        <pc:chgData name="I See Maths ltd" userId="2b6a9906fb7c83c6" providerId="LiveId" clId="{33AEE930-3B3D-4D73-923F-743EF0F410CE}" dt="2025-04-14T16:51:07.511" v="17883" actId="47"/>
        <pc:sldMkLst>
          <pc:docMk/>
          <pc:sldMk cId="849076100" sldId="2465"/>
        </pc:sldMkLst>
      </pc:sldChg>
      <pc:sldChg chg="del">
        <pc:chgData name="I See Maths ltd" userId="2b6a9906fb7c83c6" providerId="LiveId" clId="{33AEE930-3B3D-4D73-923F-743EF0F410CE}" dt="2025-04-14T16:51:08.124" v="17884" actId="47"/>
        <pc:sldMkLst>
          <pc:docMk/>
          <pc:sldMk cId="2530477479" sldId="2466"/>
        </pc:sldMkLst>
      </pc:sldChg>
      <pc:sldChg chg="del">
        <pc:chgData name="I See Maths ltd" userId="2b6a9906fb7c83c6" providerId="LiveId" clId="{33AEE930-3B3D-4D73-923F-743EF0F410CE}" dt="2025-04-14T16:51:08.966" v="17885" actId="47"/>
        <pc:sldMkLst>
          <pc:docMk/>
          <pc:sldMk cId="2338014529" sldId="2467"/>
        </pc:sldMkLst>
      </pc:sldChg>
      <pc:sldChg chg="modSp mod">
        <pc:chgData name="I See Maths ltd" userId="2b6a9906fb7c83c6" providerId="LiveId" clId="{33AEE930-3B3D-4D73-923F-743EF0F410CE}" dt="2025-04-16T15:12:59.349" v="19737" actId="20577"/>
        <pc:sldMkLst>
          <pc:docMk/>
          <pc:sldMk cId="926988898" sldId="2468"/>
        </pc:sldMkLst>
        <pc:spChg chg="mod">
          <ac:chgData name="I See Maths ltd" userId="2b6a9906fb7c83c6" providerId="LiveId" clId="{33AEE930-3B3D-4D73-923F-743EF0F410CE}" dt="2025-04-16T15:12:59.349" v="19737" actId="20577"/>
          <ac:spMkLst>
            <pc:docMk/>
            <pc:sldMk cId="926988898" sldId="2468"/>
            <ac:spMk id="2" creationId="{A76B8BF7-B74F-2D67-308B-90CD5C49A2A9}"/>
          </ac:spMkLst>
        </pc:spChg>
      </pc:sldChg>
      <pc:sldChg chg="addSp delSp modSp mod">
        <pc:chgData name="I See Maths ltd" userId="2b6a9906fb7c83c6" providerId="LiveId" clId="{33AEE930-3B3D-4D73-923F-743EF0F410CE}" dt="2025-04-16T14:54:24.408" v="19296" actId="478"/>
        <pc:sldMkLst>
          <pc:docMk/>
          <pc:sldMk cId="1461991187" sldId="2469"/>
        </pc:sldMkLst>
        <pc:spChg chg="add mod">
          <ac:chgData name="I See Maths ltd" userId="2b6a9906fb7c83c6" providerId="LiveId" clId="{33AEE930-3B3D-4D73-923F-743EF0F410CE}" dt="2025-04-16T14:53:28.511" v="19281" actId="14100"/>
          <ac:spMkLst>
            <pc:docMk/>
            <pc:sldMk cId="1461991187" sldId="2469"/>
            <ac:spMk id="5" creationId="{97BD7D12-D427-80CC-D97E-8231472EAC81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9" creationId="{32E00F8C-B17E-E5A1-3E24-E343E86CCE70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0" creationId="{D0549866-91B0-4903-2A91-7FBBB6C2E8F4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1" creationId="{87F8FEA8-2FE6-A3D3-79D8-2FD1ED7D49A6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2" creationId="{E52E07A8-69F9-D1B6-81B7-D655DAE7B4A9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3" creationId="{D4E501D6-6033-569A-E0D6-38DAA20ECBA7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4" creationId="{BA8A4D9F-8C6C-8E05-738F-A94A37C02EA5}"/>
          </ac:spMkLst>
        </pc:spChg>
        <pc:spChg chg="mod">
          <ac:chgData name="I See Maths ltd" userId="2b6a9906fb7c83c6" providerId="LiveId" clId="{33AEE930-3B3D-4D73-923F-743EF0F410CE}" dt="2025-04-16T14:53:58.877" v="19292" actId="1038"/>
          <ac:spMkLst>
            <pc:docMk/>
            <pc:sldMk cId="1461991187" sldId="2469"/>
            <ac:spMk id="15" creationId="{627E0DA5-8662-7915-0295-EEFF7CA624C8}"/>
          </ac:spMkLst>
        </pc:spChg>
        <pc:grpChg chg="mod">
          <ac:chgData name="I See Maths ltd" userId="2b6a9906fb7c83c6" providerId="LiveId" clId="{33AEE930-3B3D-4D73-923F-743EF0F410CE}" dt="2025-04-16T14:53:58.877" v="19292" actId="1038"/>
          <ac:grpSpMkLst>
            <pc:docMk/>
            <pc:sldMk cId="1461991187" sldId="2469"/>
            <ac:grpSpMk id="6" creationId="{3C2B63A0-171C-C330-6981-B37E573E38E8}"/>
          </ac:grpSpMkLst>
        </pc:grpChg>
        <pc:picChg chg="mod">
          <ac:chgData name="I See Maths ltd" userId="2b6a9906fb7c83c6" providerId="LiveId" clId="{33AEE930-3B3D-4D73-923F-743EF0F410CE}" dt="2025-04-16T14:53:54.092" v="19282" actId="1076"/>
          <ac:picMkLst>
            <pc:docMk/>
            <pc:sldMk cId="1461991187" sldId="2469"/>
            <ac:picMk id="16" creationId="{57B3A986-03DB-1914-BF3B-19B794878AF8}"/>
          </ac:picMkLst>
        </pc:picChg>
      </pc:sldChg>
      <pc:sldChg chg="modSp mod">
        <pc:chgData name="I See Maths ltd" userId="2b6a9906fb7c83c6" providerId="LiveId" clId="{33AEE930-3B3D-4D73-923F-743EF0F410CE}" dt="2025-04-16T15:14:18.107" v="19861" actId="6549"/>
        <pc:sldMkLst>
          <pc:docMk/>
          <pc:sldMk cId="273610277" sldId="2471"/>
        </pc:sldMkLst>
        <pc:spChg chg="mod">
          <ac:chgData name="I See Maths ltd" userId="2b6a9906fb7c83c6" providerId="LiveId" clId="{33AEE930-3B3D-4D73-923F-743EF0F410CE}" dt="2025-04-16T15:14:18.107" v="19861" actId="6549"/>
          <ac:spMkLst>
            <pc:docMk/>
            <pc:sldMk cId="273610277" sldId="2471"/>
            <ac:spMk id="2" creationId="{04BB768E-8D50-FFF7-4177-B2FF545895D6}"/>
          </ac:spMkLst>
        </pc:spChg>
      </pc:sldChg>
      <pc:sldChg chg="addSp modSp mod">
        <pc:chgData name="I See Maths ltd" userId="2b6a9906fb7c83c6" providerId="LiveId" clId="{33AEE930-3B3D-4D73-923F-743EF0F410CE}" dt="2025-04-16T15:17:22.002" v="19962" actId="14100"/>
        <pc:sldMkLst>
          <pc:docMk/>
          <pc:sldMk cId="3388065335" sldId="2472"/>
        </pc:sldMkLst>
        <pc:spChg chg="mod">
          <ac:chgData name="I See Maths ltd" userId="2b6a9906fb7c83c6" providerId="LiveId" clId="{33AEE930-3B3D-4D73-923F-743EF0F410CE}" dt="2025-04-16T15:16:11.924" v="19898" actId="1037"/>
          <ac:spMkLst>
            <pc:docMk/>
            <pc:sldMk cId="3388065335" sldId="2472"/>
            <ac:spMk id="8" creationId="{D97D87D3-DB63-DD24-06BD-447E0E8748CF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10" creationId="{DF21CB0F-3423-671D-1EA7-18051BAC1D97}"/>
          </ac:spMkLst>
        </pc:spChg>
        <pc:spChg chg="mod">
          <ac:chgData name="I See Maths ltd" userId="2b6a9906fb7c83c6" providerId="LiveId" clId="{33AEE930-3B3D-4D73-923F-743EF0F410CE}" dt="2025-04-16T15:16:11.924" v="19898" actId="1037"/>
          <ac:spMkLst>
            <pc:docMk/>
            <pc:sldMk cId="3388065335" sldId="2472"/>
            <ac:spMk id="11" creationId="{1E86C680-732A-83D3-484E-13ADC41FA2EB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14" creationId="{E660F181-21F2-173C-1791-43AF2B9DA1B7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16" creationId="{50D97E95-E318-9B88-6850-70E846531104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19" creationId="{3805EB68-DD97-0F25-6A8C-8F39FF4C3269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20" creationId="{438835E0-D54A-3968-A434-8FD4B1782AF2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22" creationId="{5BA30178-A835-3456-4329-60F2E5D52ED0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23" creationId="{5CFDDF26-E527-8D3B-4D53-BA322212D209}"/>
          </ac:spMkLst>
        </pc:spChg>
        <pc:spChg chg="add mod">
          <ac:chgData name="I See Maths ltd" userId="2b6a9906fb7c83c6" providerId="LiveId" clId="{33AEE930-3B3D-4D73-923F-743EF0F410CE}" dt="2025-04-16T15:16:32.343" v="19947" actId="1037"/>
          <ac:spMkLst>
            <pc:docMk/>
            <pc:sldMk cId="3388065335" sldId="2472"/>
            <ac:spMk id="25" creationId="{2282DDED-E6CF-70E7-EA49-0EF9DF0D4AFD}"/>
          </ac:spMkLst>
        </pc:spChg>
        <pc:spChg chg="mod">
          <ac:chgData name="I See Maths ltd" userId="2b6a9906fb7c83c6" providerId="LiveId" clId="{33AEE930-3B3D-4D73-923F-743EF0F410CE}" dt="2025-04-16T15:16:21.970" v="19931" actId="1038"/>
          <ac:spMkLst>
            <pc:docMk/>
            <pc:sldMk cId="3388065335" sldId="2472"/>
            <ac:spMk id="28" creationId="{57BB8ACF-3DB8-2C82-14E3-AF33E892A395}"/>
          </ac:spMkLst>
        </pc:spChg>
        <pc:spChg chg="add mod">
          <ac:chgData name="I See Maths ltd" userId="2b6a9906fb7c83c6" providerId="LiveId" clId="{33AEE930-3B3D-4D73-923F-743EF0F410CE}" dt="2025-04-16T15:16:42.946" v="19954" actId="1035"/>
          <ac:spMkLst>
            <pc:docMk/>
            <pc:sldMk cId="3388065335" sldId="2472"/>
            <ac:spMk id="29" creationId="{B39F9578-62D2-001C-BACA-1AB38CE111FC}"/>
          </ac:spMkLst>
        </pc:spChg>
        <pc:spChg chg="mod">
          <ac:chgData name="I See Maths ltd" userId="2b6a9906fb7c83c6" providerId="LiveId" clId="{33AEE930-3B3D-4D73-923F-743EF0F410CE}" dt="2025-04-16T15:17:22.002" v="19962" actId="14100"/>
          <ac:spMkLst>
            <pc:docMk/>
            <pc:sldMk cId="3388065335" sldId="2472"/>
            <ac:spMk id="30" creationId="{03C9EA42-D03A-1F50-8ED7-0DCACD9C70BC}"/>
          </ac:spMkLst>
        </pc:spChg>
        <pc:spChg chg="add mod">
          <ac:chgData name="I See Maths ltd" userId="2b6a9906fb7c83c6" providerId="LiveId" clId="{33AEE930-3B3D-4D73-923F-743EF0F410CE}" dt="2025-04-16T15:17:13.241" v="19960" actId="1038"/>
          <ac:spMkLst>
            <pc:docMk/>
            <pc:sldMk cId="3388065335" sldId="2472"/>
            <ac:spMk id="32" creationId="{1A50EBAA-4950-ADCA-456E-9536C52E567B}"/>
          </ac:spMkLst>
        </pc:spChg>
        <pc:cxnChg chg="mod">
          <ac:chgData name="I See Maths ltd" userId="2b6a9906fb7c83c6" providerId="LiveId" clId="{33AEE930-3B3D-4D73-923F-743EF0F410CE}" dt="2025-04-16T15:16:21.970" v="19931" actId="1038"/>
          <ac:cxnSpMkLst>
            <pc:docMk/>
            <pc:sldMk cId="3388065335" sldId="2472"/>
            <ac:cxnSpMk id="31" creationId="{4DEC1D6C-E5A1-FBE6-6B98-BDD1DF4CABB2}"/>
          </ac:cxnSpMkLst>
        </pc:cxnChg>
      </pc:sldChg>
      <pc:sldChg chg="modSp mod">
        <pc:chgData name="I See Maths ltd" userId="2b6a9906fb7c83c6" providerId="LiveId" clId="{33AEE930-3B3D-4D73-923F-743EF0F410CE}" dt="2025-04-16T09:02:30.319" v="18501" actId="6549"/>
        <pc:sldMkLst>
          <pc:docMk/>
          <pc:sldMk cId="3452387850" sldId="2474"/>
        </pc:sldMkLst>
        <pc:spChg chg="mod">
          <ac:chgData name="I See Maths ltd" userId="2b6a9906fb7c83c6" providerId="LiveId" clId="{33AEE930-3B3D-4D73-923F-743EF0F410CE}" dt="2025-04-16T09:02:30.319" v="18501" actId="6549"/>
          <ac:spMkLst>
            <pc:docMk/>
            <pc:sldMk cId="3452387850" sldId="2474"/>
            <ac:spMk id="2" creationId="{38F6583E-D067-F3D6-2E7B-8AEBEF1597CE}"/>
          </ac:spMkLst>
        </pc:spChg>
      </pc:sldChg>
      <pc:sldChg chg="addSp modSp mod">
        <pc:chgData name="I See Maths ltd" userId="2b6a9906fb7c83c6" providerId="LiveId" clId="{33AEE930-3B3D-4D73-923F-743EF0F410CE}" dt="2025-04-14T17:05:06.880" v="18319" actId="948"/>
        <pc:sldMkLst>
          <pc:docMk/>
          <pc:sldMk cId="2802316057" sldId="2475"/>
        </pc:sldMkLst>
        <pc:spChg chg="add mod">
          <ac:chgData name="I See Maths ltd" userId="2b6a9906fb7c83c6" providerId="LiveId" clId="{33AEE930-3B3D-4D73-923F-743EF0F410CE}" dt="2025-04-14T17:03:51.663" v="18312" actId="1076"/>
          <ac:spMkLst>
            <pc:docMk/>
            <pc:sldMk cId="2802316057" sldId="2475"/>
            <ac:spMk id="5" creationId="{5A2D4301-5AF3-75D0-C71E-D3ED8175E718}"/>
          </ac:spMkLst>
        </pc:spChg>
        <pc:spChg chg="add mod">
          <ac:chgData name="I See Maths ltd" userId="2b6a9906fb7c83c6" providerId="LiveId" clId="{33AEE930-3B3D-4D73-923F-743EF0F410CE}" dt="2025-04-14T17:05:06.880" v="18319" actId="948"/>
          <ac:spMkLst>
            <pc:docMk/>
            <pc:sldMk cId="2802316057" sldId="2475"/>
            <ac:spMk id="6" creationId="{74B65962-1026-22AC-0464-028A41C42984}"/>
          </ac:spMkLst>
        </pc:spChg>
      </pc:sldChg>
      <pc:sldChg chg="modSp mod">
        <pc:chgData name="I See Maths ltd" userId="2b6a9906fb7c83c6" providerId="LiveId" clId="{33AEE930-3B3D-4D73-923F-743EF0F410CE}" dt="2025-04-16T09:02:50.425" v="18530" actId="6549"/>
        <pc:sldMkLst>
          <pc:docMk/>
          <pc:sldMk cId="431176984" sldId="2477"/>
        </pc:sldMkLst>
        <pc:spChg chg="mod">
          <ac:chgData name="I See Maths ltd" userId="2b6a9906fb7c83c6" providerId="LiveId" clId="{33AEE930-3B3D-4D73-923F-743EF0F410CE}" dt="2025-04-16T09:02:50.425" v="18530" actId="6549"/>
          <ac:spMkLst>
            <pc:docMk/>
            <pc:sldMk cId="431176984" sldId="2477"/>
            <ac:spMk id="2" creationId="{7ADB71BA-ABDC-7800-CBB9-67324751CE71}"/>
          </ac:spMkLst>
        </pc:spChg>
      </pc:sldChg>
      <pc:sldChg chg="addSp delSp modSp mod">
        <pc:chgData name="I See Maths ltd" userId="2b6a9906fb7c83c6" providerId="LiveId" clId="{33AEE930-3B3D-4D73-923F-743EF0F410CE}" dt="2025-04-16T09:59:32.588" v="18633" actId="1035"/>
        <pc:sldMkLst>
          <pc:docMk/>
          <pc:sldMk cId="1633534941" sldId="2478"/>
        </pc:sldMkLst>
        <pc:spChg chg="add mod">
          <ac:chgData name="I See Maths ltd" userId="2b6a9906fb7c83c6" providerId="LiveId" clId="{33AEE930-3B3D-4D73-923F-743EF0F410CE}" dt="2025-04-16T09:58:25.347" v="18625" actId="1038"/>
          <ac:spMkLst>
            <pc:docMk/>
            <pc:sldMk cId="1633534941" sldId="2478"/>
            <ac:spMk id="5" creationId="{B454C642-1EBD-C0D9-F1D0-45CFA693B25A}"/>
          </ac:spMkLst>
        </pc:spChg>
        <pc:spChg chg="add mod">
          <ac:chgData name="I See Maths ltd" userId="2b6a9906fb7c83c6" providerId="LiveId" clId="{33AEE930-3B3D-4D73-923F-743EF0F410CE}" dt="2025-04-16T09:58:51.939" v="18626" actId="207"/>
          <ac:spMkLst>
            <pc:docMk/>
            <pc:sldMk cId="1633534941" sldId="2478"/>
            <ac:spMk id="7" creationId="{EE71A08E-B5BB-F8BA-3DEE-54678A789AB8}"/>
          </ac:spMkLst>
        </pc:spChg>
        <pc:spChg chg="add mod">
          <ac:chgData name="I See Maths ltd" userId="2b6a9906fb7c83c6" providerId="LiveId" clId="{33AEE930-3B3D-4D73-923F-743EF0F410CE}" dt="2025-04-16T09:58:51.939" v="18626" actId="207"/>
          <ac:spMkLst>
            <pc:docMk/>
            <pc:sldMk cId="1633534941" sldId="2478"/>
            <ac:spMk id="8" creationId="{68EC1729-B1C8-80DA-8EF9-3CF844EF1C2F}"/>
          </ac:spMkLst>
        </pc:spChg>
        <pc:spChg chg="add mod">
          <ac:chgData name="I See Maths ltd" userId="2b6a9906fb7c83c6" providerId="LiveId" clId="{33AEE930-3B3D-4D73-923F-743EF0F410CE}" dt="2025-04-16T09:58:51.939" v="18626" actId="207"/>
          <ac:spMkLst>
            <pc:docMk/>
            <pc:sldMk cId="1633534941" sldId="2478"/>
            <ac:spMk id="9" creationId="{86A2403C-21DB-7B87-9C5B-9074ABDDFD69}"/>
          </ac:spMkLst>
        </pc:spChg>
        <pc:spChg chg="add mod">
          <ac:chgData name="I See Maths ltd" userId="2b6a9906fb7c83c6" providerId="LiveId" clId="{33AEE930-3B3D-4D73-923F-743EF0F410CE}" dt="2025-04-16T09:58:51.939" v="18626" actId="207"/>
          <ac:spMkLst>
            <pc:docMk/>
            <pc:sldMk cId="1633534941" sldId="2478"/>
            <ac:spMk id="10" creationId="{F53FF88C-96EB-C121-B338-9688D5FDE057}"/>
          </ac:spMkLst>
        </pc:spChg>
        <pc:spChg chg="add mod">
          <ac:chgData name="I See Maths ltd" userId="2b6a9906fb7c83c6" providerId="LiveId" clId="{33AEE930-3B3D-4D73-923F-743EF0F410CE}" dt="2025-04-16T09:59:32.588" v="18633" actId="1035"/>
          <ac:spMkLst>
            <pc:docMk/>
            <pc:sldMk cId="1633534941" sldId="2478"/>
            <ac:spMk id="12" creationId="{53825EDD-08A1-606F-EED1-050854E3D5FB}"/>
          </ac:spMkLst>
        </pc:spChg>
        <pc:picChg chg="add mod">
          <ac:chgData name="I See Maths ltd" userId="2b6a9906fb7c83c6" providerId="LiveId" clId="{33AEE930-3B3D-4D73-923F-743EF0F410CE}" dt="2025-04-16T09:58:25.347" v="18625" actId="1038"/>
          <ac:picMkLst>
            <pc:docMk/>
            <pc:sldMk cId="1633534941" sldId="2478"/>
            <ac:picMk id="15" creationId="{CE9C0F99-C279-B208-A23A-2D8FE1B94577}"/>
          </ac:picMkLst>
        </pc:picChg>
        <pc:cxnChg chg="add mod">
          <ac:chgData name="I See Maths ltd" userId="2b6a9906fb7c83c6" providerId="LiveId" clId="{33AEE930-3B3D-4D73-923F-743EF0F410CE}" dt="2025-04-16T09:59:18.236" v="18629" actId="14100"/>
          <ac:cxnSpMkLst>
            <pc:docMk/>
            <pc:sldMk cId="1633534941" sldId="2478"/>
            <ac:cxnSpMk id="13" creationId="{A1CC3579-9DF0-C84D-810F-79087C273722}"/>
          </ac:cxnSpMkLst>
        </pc:cxnChg>
      </pc:sldChg>
      <pc:sldChg chg="addSp delSp modSp mod">
        <pc:chgData name="I See Maths ltd" userId="2b6a9906fb7c83c6" providerId="LiveId" clId="{33AEE930-3B3D-4D73-923F-743EF0F410CE}" dt="2025-04-01T14:36:01.629" v="2365"/>
        <pc:sldMkLst>
          <pc:docMk/>
          <pc:sldMk cId="3320582274" sldId="2483"/>
        </pc:sldMkLst>
        <pc:spChg chg="mod">
          <ac:chgData name="I See Maths ltd" userId="2b6a9906fb7c83c6" providerId="LiveId" clId="{33AEE930-3B3D-4D73-923F-743EF0F410CE}" dt="2025-04-01T14:36:01.629" v="2365"/>
          <ac:spMkLst>
            <pc:docMk/>
            <pc:sldMk cId="3320582274" sldId="2483"/>
            <ac:spMk id="24" creationId="{1EFDB189-4965-6BCB-E5E3-7EA47C551BFA}"/>
          </ac:spMkLst>
        </pc:spChg>
        <pc:spChg chg="mod">
          <ac:chgData name="I See Maths ltd" userId="2b6a9906fb7c83c6" providerId="LiveId" clId="{33AEE930-3B3D-4D73-923F-743EF0F410CE}" dt="2025-04-01T14:36:01.629" v="2365"/>
          <ac:spMkLst>
            <pc:docMk/>
            <pc:sldMk cId="3320582274" sldId="2483"/>
            <ac:spMk id="25" creationId="{8C5495CF-3248-4BCA-91DB-7C8F4E72A194}"/>
          </ac:spMkLst>
        </pc:spChg>
        <pc:spChg chg="mod">
          <ac:chgData name="I See Maths ltd" userId="2b6a9906fb7c83c6" providerId="LiveId" clId="{33AEE930-3B3D-4D73-923F-743EF0F410CE}" dt="2025-04-01T14:36:01.629" v="2365"/>
          <ac:spMkLst>
            <pc:docMk/>
            <pc:sldMk cId="3320582274" sldId="2483"/>
            <ac:spMk id="28" creationId="{5EE54FEA-F27F-938F-2EF1-B84D07203F52}"/>
          </ac:spMkLst>
        </pc:spChg>
        <pc:spChg chg="mod">
          <ac:chgData name="I See Maths ltd" userId="2b6a9906fb7c83c6" providerId="LiveId" clId="{33AEE930-3B3D-4D73-923F-743EF0F410CE}" dt="2025-04-01T14:36:01.629" v="2365"/>
          <ac:spMkLst>
            <pc:docMk/>
            <pc:sldMk cId="3320582274" sldId="2483"/>
            <ac:spMk id="29" creationId="{6F317CB3-2583-7BA6-4131-11B44F25DC82}"/>
          </ac:spMkLst>
        </pc:spChg>
        <pc:grpChg chg="add mod">
          <ac:chgData name="I See Maths ltd" userId="2b6a9906fb7c83c6" providerId="LiveId" clId="{33AEE930-3B3D-4D73-923F-743EF0F410CE}" dt="2025-04-01T14:36:01.629" v="2365"/>
          <ac:grpSpMkLst>
            <pc:docMk/>
            <pc:sldMk cId="3320582274" sldId="2483"/>
            <ac:grpSpMk id="22" creationId="{A823BAAB-2E74-CE10-03CA-825A04EC1BE2}"/>
          </ac:grpSpMkLst>
        </pc:grpChg>
        <pc:grpChg chg="add mod">
          <ac:chgData name="I See Maths ltd" userId="2b6a9906fb7c83c6" providerId="LiveId" clId="{33AEE930-3B3D-4D73-923F-743EF0F410CE}" dt="2025-04-01T14:36:01.629" v="2365"/>
          <ac:grpSpMkLst>
            <pc:docMk/>
            <pc:sldMk cId="3320582274" sldId="2483"/>
            <ac:grpSpMk id="26" creationId="{710D721A-A813-5E86-02FC-1F5B9CCEBDF2}"/>
          </ac:grpSpMkLst>
        </pc:grpChg>
        <pc:picChg chg="mod">
          <ac:chgData name="I See Maths ltd" userId="2b6a9906fb7c83c6" providerId="LiveId" clId="{33AEE930-3B3D-4D73-923F-743EF0F410CE}" dt="2025-04-01T14:36:01.629" v="2365"/>
          <ac:picMkLst>
            <pc:docMk/>
            <pc:sldMk cId="3320582274" sldId="2483"/>
            <ac:picMk id="23" creationId="{539603B1-BB92-F265-6857-6610A2BC30E5}"/>
          </ac:picMkLst>
        </pc:picChg>
        <pc:picChg chg="mod">
          <ac:chgData name="I See Maths ltd" userId="2b6a9906fb7c83c6" providerId="LiveId" clId="{33AEE930-3B3D-4D73-923F-743EF0F410CE}" dt="2025-04-01T14:36:01.629" v="2365"/>
          <ac:picMkLst>
            <pc:docMk/>
            <pc:sldMk cId="3320582274" sldId="2483"/>
            <ac:picMk id="27" creationId="{87C3EC73-6143-193F-9580-B5872079F271}"/>
          </ac:picMkLst>
        </pc:picChg>
      </pc:sldChg>
      <pc:sldChg chg="modSp mod">
        <pc:chgData name="I See Maths ltd" userId="2b6a9906fb7c83c6" providerId="LiveId" clId="{33AEE930-3B3D-4D73-923F-743EF0F410CE}" dt="2025-04-01T14:35:49.026" v="2363" actId="1038"/>
        <pc:sldMkLst>
          <pc:docMk/>
          <pc:sldMk cId="1803157181" sldId="2487"/>
        </pc:sldMkLst>
        <pc:grpChg chg="mod">
          <ac:chgData name="I See Maths ltd" userId="2b6a9906fb7c83c6" providerId="LiveId" clId="{33AEE930-3B3D-4D73-923F-743EF0F410CE}" dt="2025-04-01T14:35:49.026" v="2363" actId="1038"/>
          <ac:grpSpMkLst>
            <pc:docMk/>
            <pc:sldMk cId="1803157181" sldId="2487"/>
            <ac:grpSpMk id="2" creationId="{7673A5DC-57C7-E047-4F0B-8CACE5F7747E}"/>
          </ac:grpSpMkLst>
        </pc:grpChg>
        <pc:grpChg chg="mod">
          <ac:chgData name="I See Maths ltd" userId="2b6a9906fb7c83c6" providerId="LiveId" clId="{33AEE930-3B3D-4D73-923F-743EF0F410CE}" dt="2025-04-01T14:35:40.985" v="2344" actId="1076"/>
          <ac:grpSpMkLst>
            <pc:docMk/>
            <pc:sldMk cId="1803157181" sldId="2487"/>
            <ac:grpSpMk id="9" creationId="{1824A6C7-23D8-2A5F-28BE-DBBD26DE22D8}"/>
          </ac:grpSpMkLst>
        </pc:grpChg>
      </pc:sldChg>
      <pc:sldChg chg="addSp delSp modSp mod">
        <pc:chgData name="I See Maths ltd" userId="2b6a9906fb7c83c6" providerId="LiveId" clId="{33AEE930-3B3D-4D73-923F-743EF0F410CE}" dt="2025-04-01T14:36:09.390" v="2367"/>
        <pc:sldMkLst>
          <pc:docMk/>
          <pc:sldMk cId="2783009586" sldId="2488"/>
        </pc:sldMkLst>
        <pc:spChg chg="mod">
          <ac:chgData name="I See Maths ltd" userId="2b6a9906fb7c83c6" providerId="LiveId" clId="{33AEE930-3B3D-4D73-923F-743EF0F410CE}" dt="2025-04-01T14:36:09.390" v="2367"/>
          <ac:spMkLst>
            <pc:docMk/>
            <pc:sldMk cId="2783009586" sldId="2488"/>
            <ac:spMk id="24" creationId="{B6B9D128-B008-1750-306E-2E02CBEFACF4}"/>
          </ac:spMkLst>
        </pc:spChg>
        <pc:spChg chg="mod">
          <ac:chgData name="I See Maths ltd" userId="2b6a9906fb7c83c6" providerId="LiveId" clId="{33AEE930-3B3D-4D73-923F-743EF0F410CE}" dt="2025-04-01T14:36:09.390" v="2367"/>
          <ac:spMkLst>
            <pc:docMk/>
            <pc:sldMk cId="2783009586" sldId="2488"/>
            <ac:spMk id="25" creationId="{4C95B36F-3CC6-1F0F-C39E-8204C83C27AA}"/>
          </ac:spMkLst>
        </pc:spChg>
        <pc:spChg chg="mod">
          <ac:chgData name="I See Maths ltd" userId="2b6a9906fb7c83c6" providerId="LiveId" clId="{33AEE930-3B3D-4D73-923F-743EF0F410CE}" dt="2025-04-01T14:36:09.390" v="2367"/>
          <ac:spMkLst>
            <pc:docMk/>
            <pc:sldMk cId="2783009586" sldId="2488"/>
            <ac:spMk id="28" creationId="{53029906-C091-B764-969B-8DD17AB0D511}"/>
          </ac:spMkLst>
        </pc:spChg>
        <pc:spChg chg="mod">
          <ac:chgData name="I See Maths ltd" userId="2b6a9906fb7c83c6" providerId="LiveId" clId="{33AEE930-3B3D-4D73-923F-743EF0F410CE}" dt="2025-04-01T14:36:09.390" v="2367"/>
          <ac:spMkLst>
            <pc:docMk/>
            <pc:sldMk cId="2783009586" sldId="2488"/>
            <ac:spMk id="29" creationId="{3187B490-A145-B89A-34CB-83DB6EEF5F8D}"/>
          </ac:spMkLst>
        </pc:spChg>
        <pc:grpChg chg="add mod">
          <ac:chgData name="I See Maths ltd" userId="2b6a9906fb7c83c6" providerId="LiveId" clId="{33AEE930-3B3D-4D73-923F-743EF0F410CE}" dt="2025-04-01T14:36:09.390" v="2367"/>
          <ac:grpSpMkLst>
            <pc:docMk/>
            <pc:sldMk cId="2783009586" sldId="2488"/>
            <ac:grpSpMk id="15" creationId="{AA65801D-FE54-8899-7E52-48155A957F17}"/>
          </ac:grpSpMkLst>
        </pc:grpChg>
        <pc:grpChg chg="add mod">
          <ac:chgData name="I See Maths ltd" userId="2b6a9906fb7c83c6" providerId="LiveId" clId="{33AEE930-3B3D-4D73-923F-743EF0F410CE}" dt="2025-04-01T14:36:09.390" v="2367"/>
          <ac:grpSpMkLst>
            <pc:docMk/>
            <pc:sldMk cId="2783009586" sldId="2488"/>
            <ac:grpSpMk id="26" creationId="{EE82910D-929F-523B-1DAE-D63BCB8982FD}"/>
          </ac:grpSpMkLst>
        </pc:grpChg>
        <pc:picChg chg="mod">
          <ac:chgData name="I See Maths ltd" userId="2b6a9906fb7c83c6" providerId="LiveId" clId="{33AEE930-3B3D-4D73-923F-743EF0F410CE}" dt="2025-04-01T14:36:09.390" v="2367"/>
          <ac:picMkLst>
            <pc:docMk/>
            <pc:sldMk cId="2783009586" sldId="2488"/>
            <ac:picMk id="19" creationId="{1DAA2715-E829-8182-6BD1-DCCAC4D24BDC}"/>
          </ac:picMkLst>
        </pc:picChg>
        <pc:picChg chg="mod">
          <ac:chgData name="I See Maths ltd" userId="2b6a9906fb7c83c6" providerId="LiveId" clId="{33AEE930-3B3D-4D73-923F-743EF0F410CE}" dt="2025-04-01T14:36:09.390" v="2367"/>
          <ac:picMkLst>
            <pc:docMk/>
            <pc:sldMk cId="2783009586" sldId="2488"/>
            <ac:picMk id="27" creationId="{0953156A-52AD-5CE8-2E96-5AA8689146F1}"/>
          </ac:picMkLst>
        </pc:picChg>
      </pc:sldChg>
      <pc:sldChg chg="addSp delSp modSp mod">
        <pc:chgData name="I See Maths ltd" userId="2b6a9906fb7c83c6" providerId="LiveId" clId="{33AEE930-3B3D-4D73-923F-743EF0F410CE}" dt="2025-04-01T14:36:15.717" v="2369"/>
        <pc:sldMkLst>
          <pc:docMk/>
          <pc:sldMk cId="4186628145" sldId="2489"/>
        </pc:sldMkLst>
        <pc:spChg chg="mod">
          <ac:chgData name="I See Maths ltd" userId="2b6a9906fb7c83c6" providerId="LiveId" clId="{33AEE930-3B3D-4D73-923F-743EF0F410CE}" dt="2025-04-01T14:36:15.717" v="2369"/>
          <ac:spMkLst>
            <pc:docMk/>
            <pc:sldMk cId="4186628145" sldId="2489"/>
            <ac:spMk id="24" creationId="{ABDE88DC-A713-A3E1-78A4-9B4ACA3B1A49}"/>
          </ac:spMkLst>
        </pc:spChg>
        <pc:spChg chg="mod">
          <ac:chgData name="I See Maths ltd" userId="2b6a9906fb7c83c6" providerId="LiveId" clId="{33AEE930-3B3D-4D73-923F-743EF0F410CE}" dt="2025-04-01T14:36:15.717" v="2369"/>
          <ac:spMkLst>
            <pc:docMk/>
            <pc:sldMk cId="4186628145" sldId="2489"/>
            <ac:spMk id="25" creationId="{370F613F-0FBA-D181-A955-6B1A09CBBDBA}"/>
          </ac:spMkLst>
        </pc:spChg>
        <pc:spChg chg="mod">
          <ac:chgData name="I See Maths ltd" userId="2b6a9906fb7c83c6" providerId="LiveId" clId="{33AEE930-3B3D-4D73-923F-743EF0F410CE}" dt="2025-04-01T14:36:15.717" v="2369"/>
          <ac:spMkLst>
            <pc:docMk/>
            <pc:sldMk cId="4186628145" sldId="2489"/>
            <ac:spMk id="28" creationId="{E503DC88-D6C2-FF6B-2247-BDE4A2E67BE9}"/>
          </ac:spMkLst>
        </pc:spChg>
        <pc:spChg chg="mod">
          <ac:chgData name="I See Maths ltd" userId="2b6a9906fb7c83c6" providerId="LiveId" clId="{33AEE930-3B3D-4D73-923F-743EF0F410CE}" dt="2025-04-01T14:36:15.717" v="2369"/>
          <ac:spMkLst>
            <pc:docMk/>
            <pc:sldMk cId="4186628145" sldId="2489"/>
            <ac:spMk id="29" creationId="{EF48B10A-14F9-C0B7-DCA3-C3A852043A0C}"/>
          </ac:spMkLst>
        </pc:spChg>
        <pc:grpChg chg="add mod">
          <ac:chgData name="I See Maths ltd" userId="2b6a9906fb7c83c6" providerId="LiveId" clId="{33AEE930-3B3D-4D73-923F-743EF0F410CE}" dt="2025-04-01T14:36:15.717" v="2369"/>
          <ac:grpSpMkLst>
            <pc:docMk/>
            <pc:sldMk cId="4186628145" sldId="2489"/>
            <ac:grpSpMk id="15" creationId="{C1B4FCB5-A117-3604-A1C0-38FAC6ACECFE}"/>
          </ac:grpSpMkLst>
        </pc:grpChg>
        <pc:grpChg chg="add mod">
          <ac:chgData name="I See Maths ltd" userId="2b6a9906fb7c83c6" providerId="LiveId" clId="{33AEE930-3B3D-4D73-923F-743EF0F410CE}" dt="2025-04-01T14:36:15.717" v="2369"/>
          <ac:grpSpMkLst>
            <pc:docMk/>
            <pc:sldMk cId="4186628145" sldId="2489"/>
            <ac:grpSpMk id="26" creationId="{E9C816B7-1A36-FCCE-8A06-17BA93512AE4}"/>
          </ac:grpSpMkLst>
        </pc:grpChg>
        <pc:picChg chg="mod">
          <ac:chgData name="I See Maths ltd" userId="2b6a9906fb7c83c6" providerId="LiveId" clId="{33AEE930-3B3D-4D73-923F-743EF0F410CE}" dt="2025-04-01T14:36:15.717" v="2369"/>
          <ac:picMkLst>
            <pc:docMk/>
            <pc:sldMk cId="4186628145" sldId="2489"/>
            <ac:picMk id="19" creationId="{DB7D9535-CAFA-4B8E-61E7-05CE45E7AB2E}"/>
          </ac:picMkLst>
        </pc:picChg>
        <pc:picChg chg="mod">
          <ac:chgData name="I See Maths ltd" userId="2b6a9906fb7c83c6" providerId="LiveId" clId="{33AEE930-3B3D-4D73-923F-743EF0F410CE}" dt="2025-04-01T14:36:15.717" v="2369"/>
          <ac:picMkLst>
            <pc:docMk/>
            <pc:sldMk cId="4186628145" sldId="2489"/>
            <ac:picMk id="27" creationId="{F3A753CE-42E5-C290-2F09-7A4C36D34125}"/>
          </ac:picMkLst>
        </pc:picChg>
      </pc:sldChg>
      <pc:sldChg chg="addSp delSp modSp mod">
        <pc:chgData name="I See Maths ltd" userId="2b6a9906fb7c83c6" providerId="LiveId" clId="{33AEE930-3B3D-4D73-923F-743EF0F410CE}" dt="2025-04-01T14:36:21.939" v="2371"/>
        <pc:sldMkLst>
          <pc:docMk/>
          <pc:sldMk cId="127237335" sldId="2490"/>
        </pc:sldMkLst>
        <pc:spChg chg="mod">
          <ac:chgData name="I See Maths ltd" userId="2b6a9906fb7c83c6" providerId="LiveId" clId="{33AEE930-3B3D-4D73-923F-743EF0F410CE}" dt="2025-04-01T14:36:21.939" v="2371"/>
          <ac:spMkLst>
            <pc:docMk/>
            <pc:sldMk cId="127237335" sldId="2490"/>
            <ac:spMk id="19" creationId="{0765892F-A747-6D27-670C-2817834CCF73}"/>
          </ac:spMkLst>
        </pc:spChg>
        <pc:spChg chg="mod">
          <ac:chgData name="I See Maths ltd" userId="2b6a9906fb7c83c6" providerId="LiveId" clId="{33AEE930-3B3D-4D73-923F-743EF0F410CE}" dt="2025-04-01T14:36:21.939" v="2371"/>
          <ac:spMkLst>
            <pc:docMk/>
            <pc:sldMk cId="127237335" sldId="2490"/>
            <ac:spMk id="20" creationId="{3C510344-0EA9-6BF1-E5B8-15CA4DE4E547}"/>
          </ac:spMkLst>
        </pc:spChg>
        <pc:spChg chg="mod">
          <ac:chgData name="I See Maths ltd" userId="2b6a9906fb7c83c6" providerId="LiveId" clId="{33AEE930-3B3D-4D73-923F-743EF0F410CE}" dt="2025-04-01T14:36:21.939" v="2371"/>
          <ac:spMkLst>
            <pc:docMk/>
            <pc:sldMk cId="127237335" sldId="2490"/>
            <ac:spMk id="26" creationId="{ED93EA6C-E254-496F-3FF6-1849C4AB61C6}"/>
          </ac:spMkLst>
        </pc:spChg>
        <pc:spChg chg="mod">
          <ac:chgData name="I See Maths ltd" userId="2b6a9906fb7c83c6" providerId="LiveId" clId="{33AEE930-3B3D-4D73-923F-743EF0F410CE}" dt="2025-04-01T14:36:21.939" v="2371"/>
          <ac:spMkLst>
            <pc:docMk/>
            <pc:sldMk cId="127237335" sldId="2490"/>
            <ac:spMk id="27" creationId="{FF7917AD-D30D-5396-B2A3-B2722A240C8B}"/>
          </ac:spMkLst>
        </pc:spChg>
        <pc:grpChg chg="add mod">
          <ac:chgData name="I See Maths ltd" userId="2b6a9906fb7c83c6" providerId="LiveId" clId="{33AEE930-3B3D-4D73-923F-743EF0F410CE}" dt="2025-04-01T14:36:21.939" v="2371"/>
          <ac:grpSpMkLst>
            <pc:docMk/>
            <pc:sldMk cId="127237335" sldId="2490"/>
            <ac:grpSpMk id="15" creationId="{2651A14F-DB71-0E7E-18D0-CDCB05BD742B}"/>
          </ac:grpSpMkLst>
        </pc:grpChg>
        <pc:grpChg chg="add mod">
          <ac:chgData name="I See Maths ltd" userId="2b6a9906fb7c83c6" providerId="LiveId" clId="{33AEE930-3B3D-4D73-923F-743EF0F410CE}" dt="2025-04-01T14:36:21.939" v="2371"/>
          <ac:grpSpMkLst>
            <pc:docMk/>
            <pc:sldMk cId="127237335" sldId="2490"/>
            <ac:grpSpMk id="24" creationId="{81784DD4-18FA-887E-C09E-38A96839F977}"/>
          </ac:grpSpMkLst>
        </pc:grpChg>
        <pc:picChg chg="mod">
          <ac:chgData name="I See Maths ltd" userId="2b6a9906fb7c83c6" providerId="LiveId" clId="{33AEE930-3B3D-4D73-923F-743EF0F410CE}" dt="2025-04-01T14:36:21.939" v="2371"/>
          <ac:picMkLst>
            <pc:docMk/>
            <pc:sldMk cId="127237335" sldId="2490"/>
            <ac:picMk id="16" creationId="{286FC4F8-2C8C-6AAF-9FDA-A24B4C164012}"/>
          </ac:picMkLst>
        </pc:picChg>
        <pc:picChg chg="mod">
          <ac:chgData name="I See Maths ltd" userId="2b6a9906fb7c83c6" providerId="LiveId" clId="{33AEE930-3B3D-4D73-923F-743EF0F410CE}" dt="2025-04-01T14:36:21.939" v="2371"/>
          <ac:picMkLst>
            <pc:docMk/>
            <pc:sldMk cId="127237335" sldId="2490"/>
            <ac:picMk id="25" creationId="{DAA36F1D-FDA8-BCBD-3DB0-853D90473E01}"/>
          </ac:picMkLst>
        </pc:picChg>
      </pc:sldChg>
      <pc:sldChg chg="addSp delSp modSp mod">
        <pc:chgData name="I See Maths ltd" userId="2b6a9906fb7c83c6" providerId="LiveId" clId="{33AEE930-3B3D-4D73-923F-743EF0F410CE}" dt="2025-04-01T14:36:28.380" v="2373"/>
        <pc:sldMkLst>
          <pc:docMk/>
          <pc:sldMk cId="3976458510" sldId="2491"/>
        </pc:sldMkLst>
        <pc:spChg chg="mod">
          <ac:chgData name="I See Maths ltd" userId="2b6a9906fb7c83c6" providerId="LiveId" clId="{33AEE930-3B3D-4D73-923F-743EF0F410CE}" dt="2025-04-01T14:36:28.380" v="2373"/>
          <ac:spMkLst>
            <pc:docMk/>
            <pc:sldMk cId="3976458510" sldId="2491"/>
            <ac:spMk id="19" creationId="{421817B9-CD23-ACCC-B739-A09753006DB0}"/>
          </ac:spMkLst>
        </pc:spChg>
        <pc:spChg chg="mod">
          <ac:chgData name="I See Maths ltd" userId="2b6a9906fb7c83c6" providerId="LiveId" clId="{33AEE930-3B3D-4D73-923F-743EF0F410CE}" dt="2025-04-01T14:36:28.380" v="2373"/>
          <ac:spMkLst>
            <pc:docMk/>
            <pc:sldMk cId="3976458510" sldId="2491"/>
            <ac:spMk id="20" creationId="{72EE9015-A070-14FB-A10D-A3D0979E39F6}"/>
          </ac:spMkLst>
        </pc:spChg>
        <pc:spChg chg="mod">
          <ac:chgData name="I See Maths ltd" userId="2b6a9906fb7c83c6" providerId="LiveId" clId="{33AEE930-3B3D-4D73-923F-743EF0F410CE}" dt="2025-04-01T14:36:28.380" v="2373"/>
          <ac:spMkLst>
            <pc:docMk/>
            <pc:sldMk cId="3976458510" sldId="2491"/>
            <ac:spMk id="26" creationId="{1714C094-616A-3B15-F5B8-542C94BEA590}"/>
          </ac:spMkLst>
        </pc:spChg>
        <pc:spChg chg="mod">
          <ac:chgData name="I See Maths ltd" userId="2b6a9906fb7c83c6" providerId="LiveId" clId="{33AEE930-3B3D-4D73-923F-743EF0F410CE}" dt="2025-04-01T14:36:28.380" v="2373"/>
          <ac:spMkLst>
            <pc:docMk/>
            <pc:sldMk cId="3976458510" sldId="2491"/>
            <ac:spMk id="27" creationId="{3AF54696-5394-9ECC-1A91-39D6B452550B}"/>
          </ac:spMkLst>
        </pc:spChg>
        <pc:grpChg chg="add mod">
          <ac:chgData name="I See Maths ltd" userId="2b6a9906fb7c83c6" providerId="LiveId" clId="{33AEE930-3B3D-4D73-923F-743EF0F410CE}" dt="2025-04-01T14:36:28.380" v="2373"/>
          <ac:grpSpMkLst>
            <pc:docMk/>
            <pc:sldMk cId="3976458510" sldId="2491"/>
            <ac:grpSpMk id="15" creationId="{E70C0FAF-7378-2FA1-1BBB-938BE5D5E4A0}"/>
          </ac:grpSpMkLst>
        </pc:grpChg>
        <pc:grpChg chg="add mod">
          <ac:chgData name="I See Maths ltd" userId="2b6a9906fb7c83c6" providerId="LiveId" clId="{33AEE930-3B3D-4D73-923F-743EF0F410CE}" dt="2025-04-01T14:36:28.380" v="2373"/>
          <ac:grpSpMkLst>
            <pc:docMk/>
            <pc:sldMk cId="3976458510" sldId="2491"/>
            <ac:grpSpMk id="24" creationId="{049209F2-1DB5-20C2-78A6-9ECB37CD03A8}"/>
          </ac:grpSpMkLst>
        </pc:grpChg>
        <pc:picChg chg="mod">
          <ac:chgData name="I See Maths ltd" userId="2b6a9906fb7c83c6" providerId="LiveId" clId="{33AEE930-3B3D-4D73-923F-743EF0F410CE}" dt="2025-04-01T14:36:28.380" v="2373"/>
          <ac:picMkLst>
            <pc:docMk/>
            <pc:sldMk cId="3976458510" sldId="2491"/>
            <ac:picMk id="16" creationId="{E4319FDD-5D40-A3B4-C9C0-B153A90FB0F8}"/>
          </ac:picMkLst>
        </pc:picChg>
        <pc:picChg chg="mod">
          <ac:chgData name="I See Maths ltd" userId="2b6a9906fb7c83c6" providerId="LiveId" clId="{33AEE930-3B3D-4D73-923F-743EF0F410CE}" dt="2025-04-01T14:36:28.380" v="2373"/>
          <ac:picMkLst>
            <pc:docMk/>
            <pc:sldMk cId="3976458510" sldId="2491"/>
            <ac:picMk id="25" creationId="{BC724A15-19E1-C85C-D9B9-2B597D66FF55}"/>
          </ac:picMkLst>
        </pc:picChg>
      </pc:sldChg>
      <pc:sldChg chg="addSp delSp modSp mod">
        <pc:chgData name="I See Maths ltd" userId="2b6a9906fb7c83c6" providerId="LiveId" clId="{33AEE930-3B3D-4D73-923F-743EF0F410CE}" dt="2025-04-01T14:36:34.091" v="2375"/>
        <pc:sldMkLst>
          <pc:docMk/>
          <pc:sldMk cId="1708774796" sldId="2492"/>
        </pc:sldMkLst>
        <pc:spChg chg="mod">
          <ac:chgData name="I See Maths ltd" userId="2b6a9906fb7c83c6" providerId="LiveId" clId="{33AEE930-3B3D-4D73-923F-743EF0F410CE}" dt="2025-04-01T14:36:34.091" v="2375"/>
          <ac:spMkLst>
            <pc:docMk/>
            <pc:sldMk cId="1708774796" sldId="2492"/>
            <ac:spMk id="17" creationId="{3525994C-3069-6B6B-7E7B-9797577EBF18}"/>
          </ac:spMkLst>
        </pc:spChg>
        <pc:spChg chg="mod">
          <ac:chgData name="I See Maths ltd" userId="2b6a9906fb7c83c6" providerId="LiveId" clId="{33AEE930-3B3D-4D73-923F-743EF0F410CE}" dt="2025-04-01T14:36:34.091" v="2375"/>
          <ac:spMkLst>
            <pc:docMk/>
            <pc:sldMk cId="1708774796" sldId="2492"/>
            <ac:spMk id="18" creationId="{E37A40AE-68CD-7A38-4036-CA130F5DB896}"/>
          </ac:spMkLst>
        </pc:spChg>
        <pc:spChg chg="mod">
          <ac:chgData name="I See Maths ltd" userId="2b6a9906fb7c83c6" providerId="LiveId" clId="{33AEE930-3B3D-4D73-923F-743EF0F410CE}" dt="2025-04-01T14:36:34.091" v="2375"/>
          <ac:spMkLst>
            <pc:docMk/>
            <pc:sldMk cId="1708774796" sldId="2492"/>
            <ac:spMk id="22" creationId="{005C489E-EFF2-C45F-F51A-8330AD02ACF4}"/>
          </ac:spMkLst>
        </pc:spChg>
        <pc:spChg chg="mod">
          <ac:chgData name="I See Maths ltd" userId="2b6a9906fb7c83c6" providerId="LiveId" clId="{33AEE930-3B3D-4D73-923F-743EF0F410CE}" dt="2025-04-01T14:36:34.091" v="2375"/>
          <ac:spMkLst>
            <pc:docMk/>
            <pc:sldMk cId="1708774796" sldId="2492"/>
            <ac:spMk id="24" creationId="{30A662C4-5814-7B1C-1A92-213A5B969520}"/>
          </ac:spMkLst>
        </pc:spChg>
        <pc:grpChg chg="add mod">
          <ac:chgData name="I See Maths ltd" userId="2b6a9906fb7c83c6" providerId="LiveId" clId="{33AEE930-3B3D-4D73-923F-743EF0F410CE}" dt="2025-04-01T14:36:34.091" v="2375"/>
          <ac:grpSpMkLst>
            <pc:docMk/>
            <pc:sldMk cId="1708774796" sldId="2492"/>
            <ac:grpSpMk id="15" creationId="{666CB30D-2362-9365-A216-18CCDE1B7F27}"/>
          </ac:grpSpMkLst>
        </pc:grpChg>
        <pc:grpChg chg="add mod">
          <ac:chgData name="I See Maths ltd" userId="2b6a9906fb7c83c6" providerId="LiveId" clId="{33AEE930-3B3D-4D73-923F-743EF0F410CE}" dt="2025-04-01T14:36:34.091" v="2375"/>
          <ac:grpSpMkLst>
            <pc:docMk/>
            <pc:sldMk cId="1708774796" sldId="2492"/>
            <ac:grpSpMk id="19" creationId="{C14ADDAC-CCBC-003E-6F99-74E9EA28C197}"/>
          </ac:grpSpMkLst>
        </pc:grpChg>
        <pc:picChg chg="mod">
          <ac:chgData name="I See Maths ltd" userId="2b6a9906fb7c83c6" providerId="LiveId" clId="{33AEE930-3B3D-4D73-923F-743EF0F410CE}" dt="2025-04-01T14:36:34.091" v="2375"/>
          <ac:picMkLst>
            <pc:docMk/>
            <pc:sldMk cId="1708774796" sldId="2492"/>
            <ac:picMk id="16" creationId="{B7734A44-3553-D6E7-76AE-5B61B9DC0B47}"/>
          </ac:picMkLst>
        </pc:picChg>
        <pc:picChg chg="mod">
          <ac:chgData name="I See Maths ltd" userId="2b6a9906fb7c83c6" providerId="LiveId" clId="{33AEE930-3B3D-4D73-923F-743EF0F410CE}" dt="2025-04-01T14:36:34.091" v="2375"/>
          <ac:picMkLst>
            <pc:docMk/>
            <pc:sldMk cId="1708774796" sldId="2492"/>
            <ac:picMk id="20" creationId="{07A9CB79-8A19-3A1E-B56B-38A08A6C5333}"/>
          </ac:picMkLst>
        </pc:picChg>
      </pc:sldChg>
      <pc:sldChg chg="addSp delSp modSp mod">
        <pc:chgData name="I See Maths ltd" userId="2b6a9906fb7c83c6" providerId="LiveId" clId="{33AEE930-3B3D-4D73-923F-743EF0F410CE}" dt="2025-04-01T14:36:40.006" v="2377"/>
        <pc:sldMkLst>
          <pc:docMk/>
          <pc:sldMk cId="2542633733" sldId="2493"/>
        </pc:sldMkLst>
        <pc:spChg chg="mod">
          <ac:chgData name="I See Maths ltd" userId="2b6a9906fb7c83c6" providerId="LiveId" clId="{33AEE930-3B3D-4D73-923F-743EF0F410CE}" dt="2025-04-01T14:36:40.006" v="2377"/>
          <ac:spMkLst>
            <pc:docMk/>
            <pc:sldMk cId="2542633733" sldId="2493"/>
            <ac:spMk id="17" creationId="{FE00A69A-0A47-115F-64DF-CBA01C946CAB}"/>
          </ac:spMkLst>
        </pc:spChg>
        <pc:spChg chg="mod">
          <ac:chgData name="I See Maths ltd" userId="2b6a9906fb7c83c6" providerId="LiveId" clId="{33AEE930-3B3D-4D73-923F-743EF0F410CE}" dt="2025-04-01T14:36:40.006" v="2377"/>
          <ac:spMkLst>
            <pc:docMk/>
            <pc:sldMk cId="2542633733" sldId="2493"/>
            <ac:spMk id="18" creationId="{64913CDE-9952-395C-FE24-25AD110CA6C2}"/>
          </ac:spMkLst>
        </pc:spChg>
        <pc:spChg chg="mod">
          <ac:chgData name="I See Maths ltd" userId="2b6a9906fb7c83c6" providerId="LiveId" clId="{33AEE930-3B3D-4D73-923F-743EF0F410CE}" dt="2025-04-01T14:36:40.006" v="2377"/>
          <ac:spMkLst>
            <pc:docMk/>
            <pc:sldMk cId="2542633733" sldId="2493"/>
            <ac:spMk id="22" creationId="{52A8EE11-D175-C844-3B5A-23FF97AC4D89}"/>
          </ac:spMkLst>
        </pc:spChg>
        <pc:spChg chg="mod">
          <ac:chgData name="I See Maths ltd" userId="2b6a9906fb7c83c6" providerId="LiveId" clId="{33AEE930-3B3D-4D73-923F-743EF0F410CE}" dt="2025-04-01T14:36:40.006" v="2377"/>
          <ac:spMkLst>
            <pc:docMk/>
            <pc:sldMk cId="2542633733" sldId="2493"/>
            <ac:spMk id="24" creationId="{467E3C3E-8815-F5A4-6BFE-E250B3926A7F}"/>
          </ac:spMkLst>
        </pc:spChg>
        <pc:grpChg chg="add mod">
          <ac:chgData name="I See Maths ltd" userId="2b6a9906fb7c83c6" providerId="LiveId" clId="{33AEE930-3B3D-4D73-923F-743EF0F410CE}" dt="2025-04-01T14:36:40.006" v="2377"/>
          <ac:grpSpMkLst>
            <pc:docMk/>
            <pc:sldMk cId="2542633733" sldId="2493"/>
            <ac:grpSpMk id="15" creationId="{F033D02B-A80D-3C1C-DF5F-DC85B716A6CA}"/>
          </ac:grpSpMkLst>
        </pc:grpChg>
        <pc:grpChg chg="add mod">
          <ac:chgData name="I See Maths ltd" userId="2b6a9906fb7c83c6" providerId="LiveId" clId="{33AEE930-3B3D-4D73-923F-743EF0F410CE}" dt="2025-04-01T14:36:40.006" v="2377"/>
          <ac:grpSpMkLst>
            <pc:docMk/>
            <pc:sldMk cId="2542633733" sldId="2493"/>
            <ac:grpSpMk id="19" creationId="{E3180868-5ACD-F5FE-5683-057D7CD43B17}"/>
          </ac:grpSpMkLst>
        </pc:grpChg>
        <pc:picChg chg="mod">
          <ac:chgData name="I See Maths ltd" userId="2b6a9906fb7c83c6" providerId="LiveId" clId="{33AEE930-3B3D-4D73-923F-743EF0F410CE}" dt="2025-04-01T14:36:40.006" v="2377"/>
          <ac:picMkLst>
            <pc:docMk/>
            <pc:sldMk cId="2542633733" sldId="2493"/>
            <ac:picMk id="16" creationId="{58FDF145-5FA9-F492-B554-CBC657ACC07F}"/>
          </ac:picMkLst>
        </pc:picChg>
        <pc:picChg chg="mod">
          <ac:chgData name="I See Maths ltd" userId="2b6a9906fb7c83c6" providerId="LiveId" clId="{33AEE930-3B3D-4D73-923F-743EF0F410CE}" dt="2025-04-01T14:36:40.006" v="2377"/>
          <ac:picMkLst>
            <pc:docMk/>
            <pc:sldMk cId="2542633733" sldId="2493"/>
            <ac:picMk id="20" creationId="{72FBC8BB-3E98-8D07-8CC2-F177C3C72FFB}"/>
          </ac:picMkLst>
        </pc:picChg>
      </pc:sldChg>
      <pc:sldChg chg="add">
        <pc:chgData name="I See Maths ltd" userId="2b6a9906fb7c83c6" providerId="LiveId" clId="{33AEE930-3B3D-4D73-923F-743EF0F410CE}" dt="2025-04-01T16:22:16.093" v="2452" actId="2890"/>
        <pc:sldMkLst>
          <pc:docMk/>
          <pc:sldMk cId="220156809" sldId="2507"/>
        </pc:sldMkLst>
      </pc:sldChg>
      <pc:sldChg chg="add">
        <pc:chgData name="I See Maths ltd" userId="2b6a9906fb7c83c6" providerId="LiveId" clId="{33AEE930-3B3D-4D73-923F-743EF0F410CE}" dt="2025-04-01T16:22:53.330" v="2458" actId="2890"/>
        <pc:sldMkLst>
          <pc:docMk/>
          <pc:sldMk cId="96730765" sldId="2508"/>
        </pc:sldMkLst>
      </pc:sldChg>
      <pc:sldChg chg="addSp modSp add mod">
        <pc:chgData name="I See Maths ltd" userId="2b6a9906fb7c83c6" providerId="LiveId" clId="{33AEE930-3B3D-4D73-923F-743EF0F410CE}" dt="2025-04-01T16:32:42.520" v="2657" actId="14100"/>
        <pc:sldMkLst>
          <pc:docMk/>
          <pc:sldMk cId="2264123883" sldId="2509"/>
        </pc:sldMkLst>
        <pc:spChg chg="add mod">
          <ac:chgData name="I See Maths ltd" userId="2b6a9906fb7c83c6" providerId="LiveId" clId="{33AEE930-3B3D-4D73-923F-743EF0F410CE}" dt="2025-04-01T16:32:42.520" v="2657" actId="14100"/>
          <ac:spMkLst>
            <pc:docMk/>
            <pc:sldMk cId="2264123883" sldId="2509"/>
            <ac:spMk id="18" creationId="{4CBC3836-1DDD-A9FA-884C-1B893DC596FE}"/>
          </ac:spMkLst>
        </pc:spChg>
        <pc:cxnChg chg="add mod">
          <ac:chgData name="I See Maths ltd" userId="2b6a9906fb7c83c6" providerId="LiveId" clId="{33AEE930-3B3D-4D73-923F-743EF0F410CE}" dt="2025-04-01T16:32:18.228" v="2654" actId="14100"/>
          <ac:cxnSpMkLst>
            <pc:docMk/>
            <pc:sldMk cId="2264123883" sldId="2509"/>
            <ac:cxnSpMk id="19" creationId="{FB2D1DB2-3B39-8442-EE15-AA462DA0B312}"/>
          </ac:cxnSpMkLst>
        </pc:cxnChg>
      </pc:sldChg>
      <pc:sldChg chg="addSp delSp modSp add mod">
        <pc:chgData name="I See Maths ltd" userId="2b6a9906fb7c83c6" providerId="LiveId" clId="{33AEE930-3B3D-4D73-923F-743EF0F410CE}" dt="2025-04-01T16:47:57.755" v="3088" actId="1035"/>
        <pc:sldMkLst>
          <pc:docMk/>
          <pc:sldMk cId="2942420022" sldId="2510"/>
        </pc:sldMkLst>
        <pc:spChg chg="mod">
          <ac:chgData name="I See Maths ltd" userId="2b6a9906fb7c83c6" providerId="LiveId" clId="{33AEE930-3B3D-4D73-923F-743EF0F410CE}" dt="2025-04-01T16:37:02.878" v="2843" actId="1036"/>
          <ac:spMkLst>
            <pc:docMk/>
            <pc:sldMk cId="2942420022" sldId="2510"/>
            <ac:spMk id="33" creationId="{EB7EFAB9-964A-24E1-3B8B-D7B9B21F9CC0}"/>
          </ac:spMkLst>
        </pc:spChg>
        <pc:spChg chg="mod">
          <ac:chgData name="I See Maths ltd" userId="2b6a9906fb7c83c6" providerId="LiveId" clId="{33AEE930-3B3D-4D73-923F-743EF0F410CE}" dt="2025-04-01T16:36:34.917" v="2807" actId="1037"/>
          <ac:spMkLst>
            <pc:docMk/>
            <pc:sldMk cId="2942420022" sldId="2510"/>
            <ac:spMk id="34" creationId="{02632010-EC1E-5127-69E8-2525AE9A7839}"/>
          </ac:spMkLst>
        </pc:spChg>
        <pc:spChg chg="add mod">
          <ac:chgData name="I See Maths ltd" userId="2b6a9906fb7c83c6" providerId="LiveId" clId="{33AEE930-3B3D-4D73-923F-743EF0F410CE}" dt="2025-04-01T16:36:34.917" v="2807" actId="1037"/>
          <ac:spMkLst>
            <pc:docMk/>
            <pc:sldMk cId="2942420022" sldId="2510"/>
            <ac:spMk id="35" creationId="{EE05A3A8-44AE-9B2B-F6F2-6219B8C3D2C8}"/>
          </ac:spMkLst>
        </pc:spChg>
        <pc:spChg chg="add mod">
          <ac:chgData name="I See Maths ltd" userId="2b6a9906fb7c83c6" providerId="LiveId" clId="{33AEE930-3B3D-4D73-923F-743EF0F410CE}" dt="2025-04-01T16:36:34.917" v="2807" actId="1037"/>
          <ac:spMkLst>
            <pc:docMk/>
            <pc:sldMk cId="2942420022" sldId="2510"/>
            <ac:spMk id="36" creationId="{B28A0083-8A79-5B6A-3845-3A5D8FFF455B}"/>
          </ac:spMkLst>
        </pc:spChg>
        <pc:spChg chg="mod">
          <ac:chgData name="I See Maths ltd" userId="2b6a9906fb7c83c6" providerId="LiveId" clId="{33AEE930-3B3D-4D73-923F-743EF0F410CE}" dt="2025-04-01T16:36:34.917" v="2807" actId="1037"/>
          <ac:spMkLst>
            <pc:docMk/>
            <pc:sldMk cId="2942420022" sldId="2510"/>
            <ac:spMk id="37" creationId="{02EEBDE4-FF22-1C00-8E2D-658EC3DB620A}"/>
          </ac:spMkLst>
        </pc:spChg>
        <pc:spChg chg="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38" creationId="{40855300-6999-4B5B-7D8E-1224CA7A8ECB}"/>
          </ac:spMkLst>
        </pc:spChg>
        <pc:spChg chg="add 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39" creationId="{12059650-90B3-F2A4-0A32-18353F402F2F}"/>
          </ac:spMkLst>
        </pc:spChg>
        <pc:spChg chg="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40" creationId="{2CB36067-468B-E27C-C05E-FD83D4063A26}"/>
          </ac:spMkLst>
        </pc:spChg>
        <pc:spChg chg="add 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41" creationId="{C21B5A78-A003-8765-BA20-D32FF5A82C69}"/>
          </ac:spMkLst>
        </pc:spChg>
        <pc:spChg chg="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42" creationId="{BEA8DCCE-EFB7-50CA-9FF8-BBCF618895D4}"/>
          </ac:spMkLst>
        </pc:spChg>
        <pc:spChg chg="mod">
          <ac:chgData name="I See Maths ltd" userId="2b6a9906fb7c83c6" providerId="LiveId" clId="{33AEE930-3B3D-4D73-923F-743EF0F410CE}" dt="2025-04-01T16:35:12.069" v="2782" actId="1038"/>
          <ac:spMkLst>
            <pc:docMk/>
            <pc:sldMk cId="2942420022" sldId="2510"/>
            <ac:spMk id="45" creationId="{E60A04C6-E381-E6ED-6CCF-63231C6CB72F}"/>
          </ac:spMkLst>
        </pc:spChg>
        <pc:spChg chg="mod">
          <ac:chgData name="I See Maths ltd" userId="2b6a9906fb7c83c6" providerId="LiveId" clId="{33AEE930-3B3D-4D73-923F-743EF0F410CE}" dt="2025-04-01T16:37:21.872" v="2857" actId="1035"/>
          <ac:spMkLst>
            <pc:docMk/>
            <pc:sldMk cId="2942420022" sldId="2510"/>
            <ac:spMk id="46" creationId="{A1BD1CC2-AA21-8C28-647C-E68CA0BE9FC5}"/>
          </ac:spMkLst>
        </pc:spChg>
        <pc:spChg chg="mod">
          <ac:chgData name="I See Maths ltd" userId="2b6a9906fb7c83c6" providerId="LiveId" clId="{33AEE930-3B3D-4D73-923F-743EF0F410CE}" dt="2025-04-01T16:37:09.775" v="2848" actId="1036"/>
          <ac:spMkLst>
            <pc:docMk/>
            <pc:sldMk cId="2942420022" sldId="2510"/>
            <ac:spMk id="47" creationId="{893B3431-D740-8AAF-4076-34902EF75F0D}"/>
          </ac:spMkLst>
        </pc:spChg>
        <pc:spChg chg="mod">
          <ac:chgData name="I See Maths ltd" userId="2b6a9906fb7c83c6" providerId="LiveId" clId="{33AEE930-3B3D-4D73-923F-743EF0F410CE}" dt="2025-04-01T16:36:46.074" v="2822" actId="1038"/>
          <ac:spMkLst>
            <pc:docMk/>
            <pc:sldMk cId="2942420022" sldId="2510"/>
            <ac:spMk id="52" creationId="{8FFC9009-D4D3-0D27-3A0D-509BF3B847C2}"/>
          </ac:spMkLst>
        </pc:spChg>
        <pc:spChg chg="add mod">
          <ac:chgData name="I See Maths ltd" userId="2b6a9906fb7c83c6" providerId="LiveId" clId="{33AEE930-3B3D-4D73-923F-743EF0F410CE}" dt="2025-04-01T16:36:51.010" v="2826" actId="1037"/>
          <ac:spMkLst>
            <pc:docMk/>
            <pc:sldMk cId="2942420022" sldId="2510"/>
            <ac:spMk id="63" creationId="{365553DA-58BE-3D37-73BF-604D272AD1BC}"/>
          </ac:spMkLst>
        </pc:spChg>
        <pc:spChg chg="add mod">
          <ac:chgData name="I See Maths ltd" userId="2b6a9906fb7c83c6" providerId="LiveId" clId="{33AEE930-3B3D-4D73-923F-743EF0F410CE}" dt="2025-04-01T16:42:11.465" v="2900" actId="20577"/>
          <ac:spMkLst>
            <pc:docMk/>
            <pc:sldMk cId="2942420022" sldId="2510"/>
            <ac:spMk id="65" creationId="{4ECE848F-C90D-50BA-90D9-1DA864A5A33D}"/>
          </ac:spMkLst>
        </pc:spChg>
        <pc:spChg chg="add mod">
          <ac:chgData name="I See Maths ltd" userId="2b6a9906fb7c83c6" providerId="LiveId" clId="{33AEE930-3B3D-4D73-923F-743EF0F410CE}" dt="2025-04-01T16:42:14.251" v="2901" actId="20577"/>
          <ac:spMkLst>
            <pc:docMk/>
            <pc:sldMk cId="2942420022" sldId="2510"/>
            <ac:spMk id="66" creationId="{EF65FD91-A3FF-7C6B-04A1-83DACC193D2D}"/>
          </ac:spMkLst>
        </pc:spChg>
        <pc:spChg chg="add mod">
          <ac:chgData name="I See Maths ltd" userId="2b6a9906fb7c83c6" providerId="LiveId" clId="{33AEE930-3B3D-4D73-923F-743EF0F410CE}" dt="2025-04-01T16:45:33.856" v="2970" actId="1076"/>
          <ac:spMkLst>
            <pc:docMk/>
            <pc:sldMk cId="2942420022" sldId="2510"/>
            <ac:spMk id="68" creationId="{499DE3B2-2C0A-774E-3E0E-22733CEBAF5B}"/>
          </ac:spMkLst>
        </pc:spChg>
        <pc:spChg chg="add mod">
          <ac:chgData name="I See Maths ltd" userId="2b6a9906fb7c83c6" providerId="LiveId" clId="{33AEE930-3B3D-4D73-923F-743EF0F410CE}" dt="2025-04-01T16:47:57.755" v="3088" actId="1035"/>
          <ac:spMkLst>
            <pc:docMk/>
            <pc:sldMk cId="2942420022" sldId="2510"/>
            <ac:spMk id="69" creationId="{4A4FC638-0CBC-06A7-6B17-EBF4E07338ED}"/>
          </ac:spMkLst>
        </pc:spChg>
        <pc:cxnChg chg="mod">
          <ac:chgData name="I See Maths ltd" userId="2b6a9906fb7c83c6" providerId="LiveId" clId="{33AEE930-3B3D-4D73-923F-743EF0F410CE}" dt="2025-04-01T16:35:12.069" v="2782" actId="1038"/>
          <ac:cxnSpMkLst>
            <pc:docMk/>
            <pc:sldMk cId="2942420022" sldId="2510"/>
            <ac:cxnSpMk id="43" creationId="{5AC61AE9-E9EF-8728-485F-FA2F26441F96}"/>
          </ac:cxnSpMkLst>
        </pc:cxnChg>
        <pc:cxnChg chg="mod">
          <ac:chgData name="I See Maths ltd" userId="2b6a9906fb7c83c6" providerId="LiveId" clId="{33AEE930-3B3D-4D73-923F-743EF0F410CE}" dt="2025-04-01T16:37:09.775" v="2848" actId="1036"/>
          <ac:cxnSpMkLst>
            <pc:docMk/>
            <pc:sldMk cId="2942420022" sldId="2510"/>
            <ac:cxnSpMk id="50" creationId="{58FCFF5C-6B0C-CC17-729F-C5B47580BB3D}"/>
          </ac:cxnSpMkLst>
        </pc:cxnChg>
        <pc:cxnChg chg="mod">
          <ac:chgData name="I See Maths ltd" userId="2b6a9906fb7c83c6" providerId="LiveId" clId="{33AEE930-3B3D-4D73-923F-743EF0F410CE}" dt="2025-04-01T16:37:21.872" v="2857" actId="1035"/>
          <ac:cxnSpMkLst>
            <pc:docMk/>
            <pc:sldMk cId="2942420022" sldId="2510"/>
            <ac:cxnSpMk id="51" creationId="{E33E61BD-8F8D-EEA9-CBD3-4B9796D37321}"/>
          </ac:cxnSpMkLst>
        </pc:cxnChg>
        <pc:cxnChg chg="add mod">
          <ac:chgData name="I See Maths ltd" userId="2b6a9906fb7c83c6" providerId="LiveId" clId="{33AEE930-3B3D-4D73-923F-743EF0F410CE}" dt="2025-04-01T16:47:27.408" v="3068" actId="208"/>
          <ac:cxnSpMkLst>
            <pc:docMk/>
            <pc:sldMk cId="2942420022" sldId="2510"/>
            <ac:cxnSpMk id="70" creationId="{35D418D7-F85E-7BE7-E636-63761D670F90}"/>
          </ac:cxnSpMkLst>
        </pc:cxnChg>
      </pc:sldChg>
      <pc:sldChg chg="add">
        <pc:chgData name="I See Maths ltd" userId="2b6a9906fb7c83c6" providerId="LiveId" clId="{33AEE930-3B3D-4D73-923F-743EF0F410CE}" dt="2025-04-01T16:39:08.650" v="2858" actId="2890"/>
        <pc:sldMkLst>
          <pc:docMk/>
          <pc:sldMk cId="2847337273" sldId="2511"/>
        </pc:sldMkLst>
      </pc:sldChg>
      <pc:sldChg chg="addSp modSp add">
        <pc:chgData name="I See Maths ltd" userId="2b6a9906fb7c83c6" providerId="LiveId" clId="{33AEE930-3B3D-4D73-923F-743EF0F410CE}" dt="2025-04-01T16:42:33.414" v="2903"/>
        <pc:sldMkLst>
          <pc:docMk/>
          <pc:sldMk cId="2168479578" sldId="2512"/>
        </pc:sldMkLst>
        <pc:spChg chg="add mod">
          <ac:chgData name="I See Maths ltd" userId="2b6a9906fb7c83c6" providerId="LiveId" clId="{33AEE930-3B3D-4D73-923F-743EF0F410CE}" dt="2025-04-01T16:42:33.414" v="2903"/>
          <ac:spMkLst>
            <pc:docMk/>
            <pc:sldMk cId="2168479578" sldId="2512"/>
            <ac:spMk id="5" creationId="{CDB08CF1-FF0B-9EEF-8FDF-6C0041C12F01}"/>
          </ac:spMkLst>
        </pc:spChg>
      </pc:sldChg>
      <pc:sldChg chg="addSp modSp add">
        <pc:chgData name="I See Maths ltd" userId="2b6a9906fb7c83c6" providerId="LiveId" clId="{33AEE930-3B3D-4D73-923F-743EF0F410CE}" dt="2025-04-01T16:42:29.854" v="2902"/>
        <pc:sldMkLst>
          <pc:docMk/>
          <pc:sldMk cId="997108049" sldId="2513"/>
        </pc:sldMkLst>
        <pc:spChg chg="add mod">
          <ac:chgData name="I See Maths ltd" userId="2b6a9906fb7c83c6" providerId="LiveId" clId="{33AEE930-3B3D-4D73-923F-743EF0F410CE}" dt="2025-04-01T16:42:29.854" v="2902"/>
          <ac:spMkLst>
            <pc:docMk/>
            <pc:sldMk cId="997108049" sldId="2513"/>
            <ac:spMk id="5" creationId="{D1F55940-6BD3-872B-D1AA-BBC8E445E874}"/>
          </ac:spMkLst>
        </pc:spChg>
      </pc:sldChg>
      <pc:sldChg chg="add">
        <pc:chgData name="I See Maths ltd" userId="2b6a9906fb7c83c6" providerId="LiveId" clId="{33AEE930-3B3D-4D73-923F-743EF0F410CE}" dt="2025-04-01T16:44:53.081" v="2961" actId="2890"/>
        <pc:sldMkLst>
          <pc:docMk/>
          <pc:sldMk cId="471039635" sldId="2514"/>
        </pc:sldMkLst>
      </pc:sldChg>
      <pc:sldChg chg="addSp delSp modSp add mod ord">
        <pc:chgData name="I See Maths ltd" userId="2b6a9906fb7c83c6" providerId="LiveId" clId="{33AEE930-3B3D-4D73-923F-743EF0F410CE}" dt="2025-04-02T11:59:43.771" v="3754" actId="478"/>
        <pc:sldMkLst>
          <pc:docMk/>
          <pc:sldMk cId="2935777281" sldId="2515"/>
        </pc:sldMkLst>
      </pc:sldChg>
      <pc:sldChg chg="addSp delSp modSp add del mod">
        <pc:chgData name="I See Maths ltd" userId="2b6a9906fb7c83c6" providerId="LiveId" clId="{33AEE930-3B3D-4D73-923F-743EF0F410CE}" dt="2025-04-02T11:19:48.336" v="3468" actId="47"/>
        <pc:sldMkLst>
          <pc:docMk/>
          <pc:sldMk cId="3695525647" sldId="2516"/>
        </pc:sldMkLst>
      </pc:sldChg>
      <pc:sldChg chg="delSp add mod">
        <pc:chgData name="I See Maths ltd" userId="2b6a9906fb7c83c6" providerId="LiveId" clId="{33AEE930-3B3D-4D73-923F-743EF0F410CE}" dt="2025-04-02T11:16:18.632" v="3454" actId="478"/>
        <pc:sldMkLst>
          <pc:docMk/>
          <pc:sldMk cId="2990081739" sldId="2517"/>
        </pc:sldMkLst>
      </pc:sldChg>
      <pc:sldChg chg="delSp add mod">
        <pc:chgData name="I See Maths ltd" userId="2b6a9906fb7c83c6" providerId="LiveId" clId="{33AEE930-3B3D-4D73-923F-743EF0F410CE}" dt="2025-04-02T11:16:25.870" v="3457" actId="478"/>
        <pc:sldMkLst>
          <pc:docMk/>
          <pc:sldMk cId="1702863675" sldId="2518"/>
        </pc:sldMkLst>
      </pc:sldChg>
      <pc:sldChg chg="addSp delSp modSp add mod">
        <pc:chgData name="I See Maths ltd" userId="2b6a9906fb7c83c6" providerId="LiveId" clId="{33AEE930-3B3D-4D73-923F-743EF0F410CE}" dt="2025-04-02T11:59:02.478" v="3747" actId="478"/>
        <pc:sldMkLst>
          <pc:docMk/>
          <pc:sldMk cId="4240002447" sldId="2519"/>
        </pc:sldMkLst>
        <pc:spChg chg="add mod">
          <ac:chgData name="I See Maths ltd" userId="2b6a9906fb7c83c6" providerId="LiveId" clId="{33AEE930-3B3D-4D73-923F-743EF0F410CE}" dt="2025-04-02T11:54:00.611" v="3603" actId="1036"/>
          <ac:spMkLst>
            <pc:docMk/>
            <pc:sldMk cId="4240002447" sldId="2519"/>
            <ac:spMk id="6" creationId="{C70491D5-7270-38B4-9383-02F05CDA2D27}"/>
          </ac:spMkLst>
        </pc:spChg>
        <pc:spChg chg="add mod">
          <ac:chgData name="I See Maths ltd" userId="2b6a9906fb7c83c6" providerId="LiveId" clId="{33AEE930-3B3D-4D73-923F-743EF0F410CE}" dt="2025-04-02T11:56:54.943" v="3724" actId="207"/>
          <ac:spMkLst>
            <pc:docMk/>
            <pc:sldMk cId="4240002447" sldId="2519"/>
            <ac:spMk id="8" creationId="{B56EE29A-DBA1-8B89-1F03-36684500AC9A}"/>
          </ac:spMkLst>
        </pc:spChg>
        <pc:spChg chg="add mod">
          <ac:chgData name="I See Maths ltd" userId="2b6a9906fb7c83c6" providerId="LiveId" clId="{33AEE930-3B3D-4D73-923F-743EF0F410CE}" dt="2025-04-02T11:56:43.045" v="3723" actId="1037"/>
          <ac:spMkLst>
            <pc:docMk/>
            <pc:sldMk cId="4240002447" sldId="2519"/>
            <ac:spMk id="9" creationId="{D04EF368-EBAC-D17C-60B7-1D243E861E8C}"/>
          </ac:spMkLst>
        </pc:spChg>
        <pc:spChg chg="add mod">
          <ac:chgData name="I See Maths ltd" userId="2b6a9906fb7c83c6" providerId="LiveId" clId="{33AEE930-3B3D-4D73-923F-743EF0F410CE}" dt="2025-04-02T11:56:54.943" v="3724" actId="207"/>
          <ac:spMkLst>
            <pc:docMk/>
            <pc:sldMk cId="4240002447" sldId="2519"/>
            <ac:spMk id="12" creationId="{CCD2239E-A46F-2B76-FF48-F782899A8379}"/>
          </ac:spMkLst>
        </pc:spChg>
        <pc:cxnChg chg="add mod">
          <ac:chgData name="I See Maths ltd" userId="2b6a9906fb7c83c6" providerId="LiveId" clId="{33AEE930-3B3D-4D73-923F-743EF0F410CE}" dt="2025-04-02T11:56:09.202" v="3655" actId="14100"/>
          <ac:cxnSpMkLst>
            <pc:docMk/>
            <pc:sldMk cId="4240002447" sldId="2519"/>
            <ac:cxnSpMk id="10" creationId="{BDD106E2-FF54-69A3-C47C-3D67870DD2F7}"/>
          </ac:cxnSpMkLst>
        </pc:cxnChg>
        <pc:cxnChg chg="add mod">
          <ac:chgData name="I See Maths ltd" userId="2b6a9906fb7c83c6" providerId="LiveId" clId="{33AEE930-3B3D-4D73-923F-743EF0F410CE}" dt="2025-04-02T11:56:30.401" v="3681" actId="1036"/>
          <ac:cxnSpMkLst>
            <pc:docMk/>
            <pc:sldMk cId="4240002447" sldId="2519"/>
            <ac:cxnSpMk id="16" creationId="{525379C2-842B-2E62-530C-8D0F7D9FBC87}"/>
          </ac:cxnSpMkLst>
        </pc:cxnChg>
      </pc:sldChg>
      <pc:sldChg chg="delSp add mod">
        <pc:chgData name="I See Maths ltd" userId="2b6a9906fb7c83c6" providerId="LiveId" clId="{33AEE930-3B3D-4D73-923F-743EF0F410CE}" dt="2025-04-02T11:20:25.785" v="3475" actId="478"/>
        <pc:sldMkLst>
          <pc:docMk/>
          <pc:sldMk cId="1050121934" sldId="2520"/>
        </pc:sldMkLst>
      </pc:sldChg>
      <pc:sldChg chg="addSp delSp modSp add mod">
        <pc:chgData name="I See Maths ltd" userId="2b6a9906fb7c83c6" providerId="LiveId" clId="{33AEE930-3B3D-4D73-923F-743EF0F410CE}" dt="2025-04-02T11:59:29.538" v="3752" actId="478"/>
        <pc:sldMkLst>
          <pc:docMk/>
          <pc:sldMk cId="2262810812" sldId="2521"/>
        </pc:sldMkLst>
      </pc:sldChg>
      <pc:sldChg chg="delSp add mod">
        <pc:chgData name="I See Maths ltd" userId="2b6a9906fb7c83c6" providerId="LiveId" clId="{33AEE930-3B3D-4D73-923F-743EF0F410CE}" dt="2025-04-02T11:59:13.807" v="3750" actId="478"/>
        <pc:sldMkLst>
          <pc:docMk/>
          <pc:sldMk cId="1642089063" sldId="2522"/>
        </pc:sldMkLst>
      </pc:sldChg>
      <pc:sldChg chg="add">
        <pc:chgData name="I See Maths ltd" userId="2b6a9906fb7c83c6" providerId="LiveId" clId="{33AEE930-3B3D-4D73-923F-743EF0F410CE}" dt="2025-04-02T11:59:24.204" v="3751" actId="2890"/>
        <pc:sldMkLst>
          <pc:docMk/>
          <pc:sldMk cId="3960092562" sldId="2523"/>
        </pc:sldMkLst>
      </pc:sldChg>
      <pc:sldChg chg="add">
        <pc:chgData name="I See Maths ltd" userId="2b6a9906fb7c83c6" providerId="LiveId" clId="{33AEE930-3B3D-4D73-923F-743EF0F410CE}" dt="2025-04-02T11:59:39.505" v="3753" actId="2890"/>
        <pc:sldMkLst>
          <pc:docMk/>
          <pc:sldMk cId="3586309775" sldId="2524"/>
        </pc:sldMkLst>
      </pc:sldChg>
      <pc:sldChg chg="delSp add mod">
        <pc:chgData name="I See Maths ltd" userId="2b6a9906fb7c83c6" providerId="LiveId" clId="{33AEE930-3B3D-4D73-923F-743EF0F410CE}" dt="2025-04-02T12:00:00.147" v="3756" actId="478"/>
        <pc:sldMkLst>
          <pc:docMk/>
          <pc:sldMk cId="1151347350" sldId="2525"/>
        </pc:sldMkLst>
      </pc:sldChg>
      <pc:sldChg chg="delSp add mod">
        <pc:chgData name="I See Maths ltd" userId="2b6a9906fb7c83c6" providerId="LiveId" clId="{33AEE930-3B3D-4D73-923F-743EF0F410CE}" dt="2025-04-02T12:00:05.396" v="3758" actId="478"/>
        <pc:sldMkLst>
          <pc:docMk/>
          <pc:sldMk cId="2125870625" sldId="2526"/>
        </pc:sldMkLst>
      </pc:sldChg>
      <pc:sldChg chg="delSp add mod">
        <pc:chgData name="I See Maths ltd" userId="2b6a9906fb7c83c6" providerId="LiveId" clId="{33AEE930-3B3D-4D73-923F-743EF0F410CE}" dt="2025-04-02T12:00:21.308" v="3761" actId="478"/>
        <pc:sldMkLst>
          <pc:docMk/>
          <pc:sldMk cId="3503066279" sldId="2527"/>
        </pc:sldMkLst>
      </pc:sldChg>
      <pc:sldChg chg="addSp delSp modSp add mod">
        <pc:chgData name="I See Maths ltd" userId="2b6a9906fb7c83c6" providerId="LiveId" clId="{33AEE930-3B3D-4D73-923F-743EF0F410CE}" dt="2025-04-04T07:46:32.772" v="5047" actId="1035"/>
        <pc:sldMkLst>
          <pc:docMk/>
          <pc:sldMk cId="2273988276" sldId="2528"/>
        </pc:sldMkLst>
        <pc:spChg chg="mod">
          <ac:chgData name="I See Maths ltd" userId="2b6a9906fb7c83c6" providerId="LiveId" clId="{33AEE930-3B3D-4D73-923F-743EF0F410CE}" dt="2025-04-03T07:28:22.265" v="4461" actId="122"/>
          <ac:spMkLst>
            <pc:docMk/>
            <pc:sldMk cId="2273988276" sldId="2528"/>
            <ac:spMk id="5" creationId="{BE57C130-B5A2-1326-386F-11DE96F7F066}"/>
          </ac:spMkLst>
        </pc:spChg>
        <pc:spChg chg="add mod">
          <ac:chgData name="I See Maths ltd" userId="2b6a9906fb7c83c6" providerId="LiveId" clId="{33AEE930-3B3D-4D73-923F-743EF0F410CE}" dt="2025-04-03T07:31:11.661" v="4505" actId="6549"/>
          <ac:spMkLst>
            <pc:docMk/>
            <pc:sldMk cId="2273988276" sldId="2528"/>
            <ac:spMk id="8" creationId="{D3D8A0BF-1298-7AE6-E6F8-525B2ED157BA}"/>
          </ac:spMkLst>
        </pc:spChg>
        <pc:spChg chg="add mod">
          <ac:chgData name="I See Maths ltd" userId="2b6a9906fb7c83c6" providerId="LiveId" clId="{33AEE930-3B3D-4D73-923F-743EF0F410CE}" dt="2025-04-04T07:42:31.425" v="4969" actId="1035"/>
          <ac:spMkLst>
            <pc:docMk/>
            <pc:sldMk cId="2273988276" sldId="2528"/>
            <ac:spMk id="10" creationId="{A4411323-A1C6-87DC-5D99-D339ED31F653}"/>
          </ac:spMkLst>
        </pc:spChg>
        <pc:spChg chg="add mod">
          <ac:chgData name="I See Maths ltd" userId="2b6a9906fb7c83c6" providerId="LiveId" clId="{33AEE930-3B3D-4D73-923F-743EF0F410CE}" dt="2025-04-04T07:43:52.397" v="4984" actId="207"/>
          <ac:spMkLst>
            <pc:docMk/>
            <pc:sldMk cId="2273988276" sldId="2528"/>
            <ac:spMk id="11" creationId="{694CE3A5-80CC-037C-A3AA-C528613BE79E}"/>
          </ac:spMkLst>
        </pc:spChg>
        <pc:spChg chg="add mod">
          <ac:chgData name="I See Maths ltd" userId="2b6a9906fb7c83c6" providerId="LiveId" clId="{33AEE930-3B3D-4D73-923F-743EF0F410CE}" dt="2025-04-04T07:46:32.772" v="5047" actId="1035"/>
          <ac:spMkLst>
            <pc:docMk/>
            <pc:sldMk cId="2273988276" sldId="2528"/>
            <ac:spMk id="12" creationId="{E691B64E-5D49-6A7F-78E9-6B538E643ACB}"/>
          </ac:spMkLst>
        </pc:spChg>
        <pc:cxnChg chg="add mod">
          <ac:chgData name="I See Maths ltd" userId="2b6a9906fb7c83c6" providerId="LiveId" clId="{33AEE930-3B3D-4D73-923F-743EF0F410CE}" dt="2025-04-04T07:46:27.671" v="5046" actId="14100"/>
          <ac:cxnSpMkLst>
            <pc:docMk/>
            <pc:sldMk cId="2273988276" sldId="2528"/>
            <ac:cxnSpMk id="13" creationId="{FD687717-9D5F-44D5-F52B-CF037E6717A1}"/>
          </ac:cxnSpMkLst>
        </pc:cxnChg>
      </pc:sldChg>
      <pc:sldChg chg="addSp delSp modSp add mod">
        <pc:chgData name="I See Maths ltd" userId="2b6a9906fb7c83c6" providerId="LiveId" clId="{33AEE930-3B3D-4D73-923F-743EF0F410CE}" dt="2025-04-04T08:01:20.338" v="5725" actId="1038"/>
        <pc:sldMkLst>
          <pc:docMk/>
          <pc:sldMk cId="4215288886" sldId="2529"/>
        </pc:sldMkLst>
        <pc:spChg chg="mod">
          <ac:chgData name="I See Maths ltd" userId="2b6a9906fb7c83c6" providerId="LiveId" clId="{33AEE930-3B3D-4D73-923F-743EF0F410CE}" dt="2025-04-04T07:37:15.273" v="4684" actId="6549"/>
          <ac:spMkLst>
            <pc:docMk/>
            <pc:sldMk cId="4215288886" sldId="2529"/>
            <ac:spMk id="8" creationId="{6840E37B-AD02-B158-4992-21257AEC9883}"/>
          </ac:spMkLst>
        </pc:spChg>
        <pc:spChg chg="add mod">
          <ac:chgData name="I See Maths ltd" userId="2b6a9906fb7c83c6" providerId="LiveId" clId="{33AEE930-3B3D-4D73-923F-743EF0F410CE}" dt="2025-04-04T08:01:20.338" v="5725" actId="1038"/>
          <ac:spMkLst>
            <pc:docMk/>
            <pc:sldMk cId="4215288886" sldId="2529"/>
            <ac:spMk id="11" creationId="{65F4C1D6-151B-6FF0-B4C4-4BDF931F6D6D}"/>
          </ac:spMkLst>
        </pc:spChg>
        <pc:spChg chg="add mod">
          <ac:chgData name="I See Maths ltd" userId="2b6a9906fb7c83c6" providerId="LiveId" clId="{33AEE930-3B3D-4D73-923F-743EF0F410CE}" dt="2025-04-04T08:01:20.338" v="5725" actId="1038"/>
          <ac:spMkLst>
            <pc:docMk/>
            <pc:sldMk cId="4215288886" sldId="2529"/>
            <ac:spMk id="12" creationId="{0FA5B88D-63C0-0DE5-DA00-7BA633671365}"/>
          </ac:spMkLst>
        </pc:spChg>
        <pc:spChg chg="add mod">
          <ac:chgData name="I See Maths ltd" userId="2b6a9906fb7c83c6" providerId="LiveId" clId="{33AEE930-3B3D-4D73-923F-743EF0F410CE}" dt="2025-04-04T07:52:33.472" v="5334" actId="1038"/>
          <ac:spMkLst>
            <pc:docMk/>
            <pc:sldMk cId="4215288886" sldId="2529"/>
            <ac:spMk id="13" creationId="{3EA2ED2A-BBEB-BD41-C4F4-3513DED3A0B7}"/>
          </ac:spMkLst>
        </pc:spChg>
        <pc:spChg chg="add mod">
          <ac:chgData name="I See Maths ltd" userId="2b6a9906fb7c83c6" providerId="LiveId" clId="{33AEE930-3B3D-4D73-923F-743EF0F410CE}" dt="2025-04-04T08:01:20.338" v="5725" actId="1038"/>
          <ac:spMkLst>
            <pc:docMk/>
            <pc:sldMk cId="4215288886" sldId="2529"/>
            <ac:spMk id="15" creationId="{BB04BF31-D94E-22DE-A62D-79B1325A6808}"/>
          </ac:spMkLst>
        </pc:spChg>
        <pc:cxnChg chg="add mod">
          <ac:chgData name="I See Maths ltd" userId="2b6a9906fb7c83c6" providerId="LiveId" clId="{33AEE930-3B3D-4D73-923F-743EF0F410CE}" dt="2025-04-04T08:01:20.338" v="5725" actId="1038"/>
          <ac:cxnSpMkLst>
            <pc:docMk/>
            <pc:sldMk cId="4215288886" sldId="2529"/>
            <ac:cxnSpMk id="16" creationId="{9C40F252-30B9-C030-1E49-BFAE37126515}"/>
          </ac:cxnSpMkLst>
        </pc:cxnChg>
      </pc:sldChg>
      <pc:sldChg chg="addSp delSp modSp add mod">
        <pc:chgData name="I See Maths ltd" userId="2b6a9906fb7c83c6" providerId="LiveId" clId="{33AEE930-3B3D-4D73-923F-743EF0F410CE}" dt="2025-04-04T07:53:32.737" v="5341"/>
        <pc:sldMkLst>
          <pc:docMk/>
          <pc:sldMk cId="1341855436" sldId="2530"/>
        </pc:sldMkLst>
        <pc:spChg chg="add mod">
          <ac:chgData name="I See Maths ltd" userId="2b6a9906fb7c83c6" providerId="LiveId" clId="{33AEE930-3B3D-4D73-923F-743EF0F410CE}" dt="2025-04-04T07:53:32.737" v="5341"/>
          <ac:spMkLst>
            <pc:docMk/>
            <pc:sldMk cId="1341855436" sldId="2530"/>
            <ac:spMk id="15" creationId="{04B3D6F9-E466-6C60-C112-47B7AEC7DA7F}"/>
          </ac:spMkLst>
        </pc:spChg>
      </pc:sldChg>
      <pc:sldChg chg="addSp modSp add">
        <pc:chgData name="I See Maths ltd" userId="2b6a9906fb7c83c6" providerId="LiveId" clId="{33AEE930-3B3D-4D73-923F-743EF0F410CE}" dt="2025-04-04T07:53:35.935" v="5342"/>
        <pc:sldMkLst>
          <pc:docMk/>
          <pc:sldMk cId="1750456661" sldId="2531"/>
        </pc:sldMkLst>
        <pc:spChg chg="add mod">
          <ac:chgData name="I See Maths ltd" userId="2b6a9906fb7c83c6" providerId="LiveId" clId="{33AEE930-3B3D-4D73-923F-743EF0F410CE}" dt="2025-04-04T07:53:35.935" v="5342"/>
          <ac:spMkLst>
            <pc:docMk/>
            <pc:sldMk cId="1750456661" sldId="2531"/>
            <ac:spMk id="9" creationId="{1B863B92-A7AC-8A4B-2FBA-70E8670E2DDA}"/>
          </ac:spMkLst>
        </pc:spChg>
      </pc:sldChg>
      <pc:sldChg chg="addSp delSp modSp add mod">
        <pc:chgData name="I See Maths ltd" userId="2b6a9906fb7c83c6" providerId="LiveId" clId="{33AEE930-3B3D-4D73-923F-743EF0F410CE}" dt="2025-04-04T07:53:38.371" v="5343"/>
        <pc:sldMkLst>
          <pc:docMk/>
          <pc:sldMk cId="3494057468" sldId="2532"/>
        </pc:sldMkLst>
        <pc:spChg chg="add mod">
          <ac:chgData name="I See Maths ltd" userId="2b6a9906fb7c83c6" providerId="LiveId" clId="{33AEE930-3B3D-4D73-923F-743EF0F410CE}" dt="2025-04-04T07:53:38.371" v="5343"/>
          <ac:spMkLst>
            <pc:docMk/>
            <pc:sldMk cId="3494057468" sldId="2532"/>
            <ac:spMk id="9" creationId="{0A389AC6-52D3-5DEA-A1CE-D07D001F1E7E}"/>
          </ac:spMkLst>
        </pc:spChg>
      </pc:sldChg>
      <pc:sldChg chg="addSp delSp modSp add mod">
        <pc:chgData name="I See Maths ltd" userId="2b6a9906fb7c83c6" providerId="LiveId" clId="{33AEE930-3B3D-4D73-923F-743EF0F410CE}" dt="2025-04-04T07:53:41.019" v="5344"/>
        <pc:sldMkLst>
          <pc:docMk/>
          <pc:sldMk cId="880100071" sldId="2533"/>
        </pc:sldMkLst>
        <pc:spChg chg="add mod">
          <ac:chgData name="I See Maths ltd" userId="2b6a9906fb7c83c6" providerId="LiveId" clId="{33AEE930-3B3D-4D73-923F-743EF0F410CE}" dt="2025-04-04T07:53:41.019" v="5344"/>
          <ac:spMkLst>
            <pc:docMk/>
            <pc:sldMk cId="880100071" sldId="2533"/>
            <ac:spMk id="7" creationId="{589F0B55-6F0D-4051-3337-580557A8CF13}"/>
          </ac:spMkLst>
        </pc:spChg>
      </pc:sldChg>
      <pc:sldChg chg="addSp delSp modSp add mod">
        <pc:chgData name="I See Maths ltd" userId="2b6a9906fb7c83c6" providerId="LiveId" clId="{33AEE930-3B3D-4D73-923F-743EF0F410CE}" dt="2025-04-04T08:01:25.967" v="5735" actId="1038"/>
        <pc:sldMkLst>
          <pc:docMk/>
          <pc:sldMk cId="417696303" sldId="2534"/>
        </pc:sldMkLst>
        <pc:spChg chg="add mod">
          <ac:chgData name="I See Maths ltd" userId="2b6a9906fb7c83c6" providerId="LiveId" clId="{33AEE930-3B3D-4D73-923F-743EF0F410CE}" dt="2025-04-04T08:01:25.967" v="5735" actId="1038"/>
          <ac:spMkLst>
            <pc:docMk/>
            <pc:sldMk cId="417696303" sldId="2534"/>
            <ac:spMk id="6" creationId="{4E6C4010-39BB-7356-72D8-3B5B81C33164}"/>
          </ac:spMkLst>
        </pc:spChg>
      </pc:sldChg>
      <pc:sldChg chg="addSp modSp add mod">
        <pc:chgData name="I See Maths ltd" userId="2b6a9906fb7c83c6" providerId="LiveId" clId="{33AEE930-3B3D-4D73-923F-743EF0F410CE}" dt="2025-04-04T08:07:10.120" v="5778" actId="207"/>
        <pc:sldMkLst>
          <pc:docMk/>
          <pc:sldMk cId="3712466376" sldId="2535"/>
        </pc:sldMkLst>
        <pc:spChg chg="add mod">
          <ac:chgData name="I See Maths ltd" userId="2b6a9906fb7c83c6" providerId="LiveId" clId="{33AEE930-3B3D-4D73-923F-743EF0F410CE}" dt="2025-04-04T08:07:10.120" v="5778" actId="207"/>
          <ac:spMkLst>
            <pc:docMk/>
            <pc:sldMk cId="3712466376" sldId="2535"/>
            <ac:spMk id="6" creationId="{36F876D1-7960-CB7F-7CB3-365A024D55B8}"/>
          </ac:spMkLst>
        </pc:spChg>
        <pc:spChg chg="add mod">
          <ac:chgData name="I See Maths ltd" userId="2b6a9906fb7c83c6" providerId="LiveId" clId="{33AEE930-3B3D-4D73-923F-743EF0F410CE}" dt="2025-04-04T08:07:10.120" v="5778" actId="207"/>
          <ac:spMkLst>
            <pc:docMk/>
            <pc:sldMk cId="3712466376" sldId="2535"/>
            <ac:spMk id="7" creationId="{A4DA52B2-7AC9-5693-8C75-FC3425312F5B}"/>
          </ac:spMkLst>
        </pc:spChg>
        <pc:spChg chg="mod">
          <ac:chgData name="I See Maths ltd" userId="2b6a9906fb7c83c6" providerId="LiveId" clId="{33AEE930-3B3D-4D73-923F-743EF0F410CE}" dt="2025-04-04T08:01:31.706" v="5745" actId="1038"/>
          <ac:spMkLst>
            <pc:docMk/>
            <pc:sldMk cId="3712466376" sldId="2535"/>
            <ac:spMk id="11" creationId="{DF6C26EA-F9D4-6F61-ECEC-CC70996BA2B8}"/>
          </ac:spMkLst>
        </pc:spChg>
        <pc:spChg chg="mod">
          <ac:chgData name="I See Maths ltd" userId="2b6a9906fb7c83c6" providerId="LiveId" clId="{33AEE930-3B3D-4D73-923F-743EF0F410CE}" dt="2025-04-04T08:05:54.513" v="5751" actId="1036"/>
          <ac:spMkLst>
            <pc:docMk/>
            <pc:sldMk cId="3712466376" sldId="2535"/>
            <ac:spMk id="14" creationId="{A4F17B69-7F5F-DE96-E661-8F1423F4BCFB}"/>
          </ac:spMkLst>
        </pc:spChg>
      </pc:sldChg>
      <pc:sldChg chg="delSp add mod">
        <pc:chgData name="I See Maths ltd" userId="2b6a9906fb7c83c6" providerId="LiveId" clId="{33AEE930-3B3D-4D73-923F-743EF0F410CE}" dt="2025-04-04T08:08:00.049" v="5780" actId="478"/>
        <pc:sldMkLst>
          <pc:docMk/>
          <pc:sldMk cId="1413173011" sldId="2536"/>
        </pc:sldMkLst>
      </pc:sldChg>
      <pc:sldChg chg="delSp add mod">
        <pc:chgData name="I See Maths ltd" userId="2b6a9906fb7c83c6" providerId="LiveId" clId="{33AEE930-3B3D-4D73-923F-743EF0F410CE}" dt="2025-04-04T08:08:07.938" v="5782" actId="478"/>
        <pc:sldMkLst>
          <pc:docMk/>
          <pc:sldMk cId="1960139844" sldId="2537"/>
        </pc:sldMkLst>
      </pc:sldChg>
      <pc:sldChg chg="addSp delSp modSp add mod">
        <pc:chgData name="I See Maths ltd" userId="2b6a9906fb7c83c6" providerId="LiveId" clId="{33AEE930-3B3D-4D73-923F-743EF0F410CE}" dt="2025-04-04T08:14:24.384" v="5964" actId="14100"/>
        <pc:sldMkLst>
          <pc:docMk/>
          <pc:sldMk cId="1769311035" sldId="2538"/>
        </pc:sldMkLst>
        <pc:spChg chg="mod">
          <ac:chgData name="I See Maths ltd" userId="2b6a9906fb7c83c6" providerId="LiveId" clId="{33AEE930-3B3D-4D73-923F-743EF0F410CE}" dt="2025-04-04T08:13:34.511" v="5945" actId="1076"/>
          <ac:spMkLst>
            <pc:docMk/>
            <pc:sldMk cId="1769311035" sldId="2538"/>
            <ac:spMk id="5" creationId="{5A86AB88-BE61-21DA-F492-623E46316FEB}"/>
          </ac:spMkLst>
        </pc:spChg>
        <pc:spChg chg="add mod">
          <ac:chgData name="I See Maths ltd" userId="2b6a9906fb7c83c6" providerId="LiveId" clId="{33AEE930-3B3D-4D73-923F-743EF0F410CE}" dt="2025-04-04T08:13:19.827" v="5943" actId="1076"/>
          <ac:spMkLst>
            <pc:docMk/>
            <pc:sldMk cId="1769311035" sldId="2538"/>
            <ac:spMk id="6" creationId="{3F6B11B0-7B59-63D3-937E-D796471C1900}"/>
          </ac:spMkLst>
        </pc:spChg>
        <pc:spChg chg="mod">
          <ac:chgData name="I See Maths ltd" userId="2b6a9906fb7c83c6" providerId="LiveId" clId="{33AEE930-3B3D-4D73-923F-743EF0F410CE}" dt="2025-04-04T08:13:16.430" v="5942" actId="1037"/>
          <ac:spMkLst>
            <pc:docMk/>
            <pc:sldMk cId="1769311035" sldId="2538"/>
            <ac:spMk id="8" creationId="{558CCBF1-D041-8C9B-925E-D969A5CB23EC}"/>
          </ac:spMkLst>
        </pc:spChg>
        <pc:spChg chg="add mod">
          <ac:chgData name="I See Maths ltd" userId="2b6a9906fb7c83c6" providerId="LiveId" clId="{33AEE930-3B3D-4D73-923F-743EF0F410CE}" dt="2025-04-04T08:14:24.384" v="5964" actId="14100"/>
          <ac:spMkLst>
            <pc:docMk/>
            <pc:sldMk cId="1769311035" sldId="2538"/>
            <ac:spMk id="12" creationId="{4B843DAF-92F2-DB7E-B2D8-DEBC878DB321}"/>
          </ac:spMkLst>
        </pc:spChg>
        <pc:cxnChg chg="add mod">
          <ac:chgData name="I See Maths ltd" userId="2b6a9906fb7c83c6" providerId="LiveId" clId="{33AEE930-3B3D-4D73-923F-743EF0F410CE}" dt="2025-04-04T08:14:09.922" v="5954" actId="1036"/>
          <ac:cxnSpMkLst>
            <pc:docMk/>
            <pc:sldMk cId="1769311035" sldId="2538"/>
            <ac:cxnSpMk id="15" creationId="{FE5275E4-F34C-1A8E-D03C-DF0D501E373C}"/>
          </ac:cxnSpMkLst>
        </pc:cxnChg>
      </pc:sldChg>
      <pc:sldChg chg="addSp delSp modSp add mod">
        <pc:chgData name="I See Maths ltd" userId="2b6a9906fb7c83c6" providerId="LiveId" clId="{33AEE930-3B3D-4D73-923F-743EF0F410CE}" dt="2025-04-05T10:59:51.600" v="6263" actId="1076"/>
        <pc:sldMkLst>
          <pc:docMk/>
          <pc:sldMk cId="2129275243" sldId="2539"/>
        </pc:sldMkLst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9" creationId="{F939D761-4C8A-9C5B-E2FB-36575A90751F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0" creationId="{6A2ABFEE-489E-4CC7-ACB2-5E23B7D83814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1" creationId="{FD279C51-D9E0-B1FD-8DE1-A60259A749E8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2" creationId="{750D8952-2CCC-AA60-8C89-DEC22AAB981E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3" creationId="{56D9F1C7-A865-A132-2A03-7F3133D257B5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4" creationId="{0F8994FA-9DF7-54E3-E04F-515FAC86AD3C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5" creationId="{A9475657-BA93-9153-1ADD-66F89CD57D33}"/>
          </ac:spMkLst>
        </pc:spChg>
        <pc:spChg chg="add mod">
          <ac:chgData name="I See Maths ltd" userId="2b6a9906fb7c83c6" providerId="LiveId" clId="{33AEE930-3B3D-4D73-923F-743EF0F410CE}" dt="2025-04-05T10:59:11.195" v="6216" actId="164"/>
          <ac:spMkLst>
            <pc:docMk/>
            <pc:sldMk cId="2129275243" sldId="2539"/>
            <ac:spMk id="16" creationId="{C1047E60-6C01-018C-0729-C0ECDB552F80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17" creationId="{B195CE9E-2689-9F18-6567-C09559572119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18" creationId="{9671B3FD-0754-CBBF-F271-ED1CD2B9B387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19" creationId="{B674EF53-07F1-11BA-A74C-E2A2A2742D39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20" creationId="{0E988DDC-1D95-4E39-DE08-CE5A195D6F85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22" creationId="{F95DCAC8-44F2-F1A5-0F98-BE42165CA3B2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23" creationId="{960A9C28-C012-7B55-03FC-E9D0D4EEED67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24" creationId="{EE0CD9EE-A589-7CC5-633F-DEEDED8B75E6}"/>
          </ac:spMkLst>
        </pc:spChg>
        <pc:spChg chg="add mod">
          <ac:chgData name="I See Maths ltd" userId="2b6a9906fb7c83c6" providerId="LiveId" clId="{33AEE930-3B3D-4D73-923F-743EF0F410CE}" dt="2025-04-05T10:59:04.336" v="6215" actId="164"/>
          <ac:spMkLst>
            <pc:docMk/>
            <pc:sldMk cId="2129275243" sldId="2539"/>
            <ac:spMk id="25" creationId="{FDE6CB85-9E3F-99B7-8B06-2630F8B5B23A}"/>
          </ac:spMkLst>
        </pc:spChg>
        <pc:spChg chg="add mod">
          <ac:chgData name="I See Maths ltd" userId="2b6a9906fb7c83c6" providerId="LiveId" clId="{33AEE930-3B3D-4D73-923F-743EF0F410CE}" dt="2025-04-05T10:58:55.266" v="6214" actId="164"/>
          <ac:spMkLst>
            <pc:docMk/>
            <pc:sldMk cId="2129275243" sldId="2539"/>
            <ac:spMk id="26" creationId="{090B3D15-1254-780E-1DCA-5FDFF34505C1}"/>
          </ac:spMkLst>
        </pc:spChg>
        <pc:grpChg chg="add mod">
          <ac:chgData name="I See Maths ltd" userId="2b6a9906fb7c83c6" providerId="LiveId" clId="{33AEE930-3B3D-4D73-923F-743EF0F410CE}" dt="2025-04-05T10:59:47.497" v="6262" actId="1076"/>
          <ac:grpSpMkLst>
            <pc:docMk/>
            <pc:sldMk cId="2129275243" sldId="2539"/>
            <ac:grpSpMk id="29" creationId="{9EC4012F-F217-CD7E-57B4-5B167684A082}"/>
          </ac:grpSpMkLst>
        </pc:grpChg>
        <pc:grpChg chg="add mod">
          <ac:chgData name="I See Maths ltd" userId="2b6a9906fb7c83c6" providerId="LiveId" clId="{33AEE930-3B3D-4D73-923F-743EF0F410CE}" dt="2025-04-05T10:59:42.466" v="6261" actId="1076"/>
          <ac:grpSpMkLst>
            <pc:docMk/>
            <pc:sldMk cId="2129275243" sldId="2539"/>
            <ac:grpSpMk id="30" creationId="{73685C5C-3894-F0D5-B310-06C66BE7C52D}"/>
          </ac:grpSpMkLst>
        </pc:grpChg>
        <pc:grpChg chg="add mod">
          <ac:chgData name="I See Maths ltd" userId="2b6a9906fb7c83c6" providerId="LiveId" clId="{33AEE930-3B3D-4D73-923F-743EF0F410CE}" dt="2025-04-05T10:59:51.600" v="6263" actId="1076"/>
          <ac:grpSpMkLst>
            <pc:docMk/>
            <pc:sldMk cId="2129275243" sldId="2539"/>
            <ac:grpSpMk id="31" creationId="{CA6EBE16-B887-2118-0B7F-8B7A6ECCE2B8}"/>
          </ac:grpSpMkLst>
        </pc:grpChg>
        <pc:cxnChg chg="add mod">
          <ac:chgData name="I See Maths ltd" userId="2b6a9906fb7c83c6" providerId="LiveId" clId="{33AEE930-3B3D-4D73-923F-743EF0F410CE}" dt="2025-04-05T10:58:55.266" v="6214" actId="164"/>
          <ac:cxnSpMkLst>
            <pc:docMk/>
            <pc:sldMk cId="2129275243" sldId="2539"/>
            <ac:cxnSpMk id="27" creationId="{FDBBD89B-EA48-BD77-5DF2-1C5AC178746D}"/>
          </ac:cxnSpMkLst>
        </pc:cxnChg>
        <pc:cxnChg chg="add mod">
          <ac:chgData name="I See Maths ltd" userId="2b6a9906fb7c83c6" providerId="LiveId" clId="{33AEE930-3B3D-4D73-923F-743EF0F410CE}" dt="2025-04-05T10:58:55.266" v="6214" actId="164"/>
          <ac:cxnSpMkLst>
            <pc:docMk/>
            <pc:sldMk cId="2129275243" sldId="2539"/>
            <ac:cxnSpMk id="28" creationId="{51682453-A1E5-505D-DF9F-6ACA6057EA1F}"/>
          </ac:cxnSpMkLst>
        </pc:cxnChg>
      </pc:sldChg>
      <pc:sldChg chg="delSp add mod">
        <pc:chgData name="I See Maths ltd" userId="2b6a9906fb7c83c6" providerId="LiveId" clId="{33AEE930-3B3D-4D73-923F-743EF0F410CE}" dt="2025-04-05T11:00:08.939" v="6266" actId="478"/>
        <pc:sldMkLst>
          <pc:docMk/>
          <pc:sldMk cId="704928479" sldId="2540"/>
        </pc:sldMkLst>
      </pc:sldChg>
      <pc:sldChg chg="addSp modSp add mod">
        <pc:chgData name="I See Maths ltd" userId="2b6a9906fb7c83c6" providerId="LiveId" clId="{33AEE930-3B3D-4D73-923F-743EF0F410CE}" dt="2025-04-05T11:01:36.542" v="6283" actId="20577"/>
        <pc:sldMkLst>
          <pc:docMk/>
          <pc:sldMk cId="2251279850" sldId="2541"/>
        </pc:sldMkLst>
        <pc:spChg chg="add mod">
          <ac:chgData name="I See Maths ltd" userId="2b6a9906fb7c83c6" providerId="LiveId" clId="{33AEE930-3B3D-4D73-923F-743EF0F410CE}" dt="2025-04-05T11:01:25.088" v="6279" actId="20577"/>
          <ac:spMkLst>
            <pc:docMk/>
            <pc:sldMk cId="2251279850" sldId="2541"/>
            <ac:spMk id="6" creationId="{A2005A09-CFC9-362F-A172-9A3C4F459FFD}"/>
          </ac:spMkLst>
        </pc:spChg>
        <pc:spChg chg="mod">
          <ac:chgData name="I See Maths ltd" userId="2b6a9906fb7c83c6" providerId="LiveId" clId="{33AEE930-3B3D-4D73-923F-743EF0F410CE}" dt="2025-04-05T11:01:34.707" v="6282" actId="20577"/>
          <ac:spMkLst>
            <pc:docMk/>
            <pc:sldMk cId="2251279850" sldId="2541"/>
            <ac:spMk id="9" creationId="{8667BC54-116B-BC87-6032-3586F775AD87}"/>
          </ac:spMkLst>
        </pc:spChg>
        <pc:spChg chg="mod">
          <ac:chgData name="I See Maths ltd" userId="2b6a9906fb7c83c6" providerId="LiveId" clId="{33AEE930-3B3D-4D73-923F-743EF0F410CE}" dt="2025-04-05T11:01:32.745" v="6281" actId="20577"/>
          <ac:spMkLst>
            <pc:docMk/>
            <pc:sldMk cId="2251279850" sldId="2541"/>
            <ac:spMk id="10" creationId="{E58454D2-54DA-11DC-CF67-7033264B0E82}"/>
          </ac:spMkLst>
        </pc:spChg>
        <pc:spChg chg="mod">
          <ac:chgData name="I See Maths ltd" userId="2b6a9906fb7c83c6" providerId="LiveId" clId="{33AEE930-3B3D-4D73-923F-743EF0F410CE}" dt="2025-04-05T11:01:36.542" v="6283" actId="20577"/>
          <ac:spMkLst>
            <pc:docMk/>
            <pc:sldMk cId="2251279850" sldId="2541"/>
            <ac:spMk id="11" creationId="{69DDBDDB-389B-21E8-36BE-F5573C25096F}"/>
          </ac:spMkLst>
        </pc:spChg>
        <pc:spChg chg="mod">
          <ac:chgData name="I See Maths ltd" userId="2b6a9906fb7c83c6" providerId="LiveId" clId="{33AEE930-3B3D-4D73-923F-743EF0F410CE}" dt="2025-04-05T11:01:29.493" v="6280" actId="20577"/>
          <ac:spMkLst>
            <pc:docMk/>
            <pc:sldMk cId="2251279850" sldId="2541"/>
            <ac:spMk id="12" creationId="{6BA10021-F0A7-F36F-8D2A-542849E77EB7}"/>
          </ac:spMkLst>
        </pc:spChg>
      </pc:sldChg>
      <pc:sldChg chg="addSp delSp modSp add mod">
        <pc:chgData name="I See Maths ltd" userId="2b6a9906fb7c83c6" providerId="LiveId" clId="{33AEE930-3B3D-4D73-923F-743EF0F410CE}" dt="2025-04-05T11:22:51.213" v="6889" actId="20577"/>
        <pc:sldMkLst>
          <pc:docMk/>
          <pc:sldMk cId="1405275013" sldId="2542"/>
        </pc:sldMkLst>
        <pc:spChg chg="add mod">
          <ac:chgData name="I See Maths ltd" userId="2b6a9906fb7c83c6" providerId="LiveId" clId="{33AEE930-3B3D-4D73-923F-743EF0F410CE}" dt="2025-04-05T11:22:51.213" v="6889" actId="20577"/>
          <ac:spMkLst>
            <pc:docMk/>
            <pc:sldMk cId="1405275013" sldId="2542"/>
            <ac:spMk id="8" creationId="{7AB85F85-2ECB-3FD9-8D86-9E41FC9AB9A0}"/>
          </ac:spMkLst>
        </pc:spChg>
        <pc:spChg chg="add mod">
          <ac:chgData name="I See Maths ltd" userId="2b6a9906fb7c83c6" providerId="LiveId" clId="{33AEE930-3B3D-4D73-923F-743EF0F410CE}" dt="2025-04-05T11:12:46.050" v="6570" actId="207"/>
          <ac:spMkLst>
            <pc:docMk/>
            <pc:sldMk cId="1405275013" sldId="2542"/>
            <ac:spMk id="44" creationId="{530F420E-55F0-B40B-580B-94EB615F1E52}"/>
          </ac:spMkLst>
        </pc:spChg>
      </pc:sldChg>
      <pc:sldChg chg="addSp delSp modSp add mod">
        <pc:chgData name="I See Maths ltd" userId="2b6a9906fb7c83c6" providerId="LiveId" clId="{33AEE930-3B3D-4D73-923F-743EF0F410CE}" dt="2025-04-05T11:23:28.024" v="6891" actId="478"/>
        <pc:sldMkLst>
          <pc:docMk/>
          <pc:sldMk cId="2294925640" sldId="2543"/>
        </pc:sldMkLst>
      </pc:sldChg>
      <pc:sldChg chg="modSp add mod">
        <pc:chgData name="I See Maths ltd" userId="2b6a9906fb7c83c6" providerId="LiveId" clId="{33AEE930-3B3D-4D73-923F-743EF0F410CE}" dt="2025-04-05T11:22:45.314" v="6885" actId="20577"/>
        <pc:sldMkLst>
          <pc:docMk/>
          <pc:sldMk cId="374880965" sldId="2544"/>
        </pc:sldMkLst>
        <pc:spChg chg="mod">
          <ac:chgData name="I See Maths ltd" userId="2b6a9906fb7c83c6" providerId="LiveId" clId="{33AEE930-3B3D-4D73-923F-743EF0F410CE}" dt="2025-04-05T11:22:45.314" v="6885" actId="20577"/>
          <ac:spMkLst>
            <pc:docMk/>
            <pc:sldMk cId="374880965" sldId="2544"/>
            <ac:spMk id="8" creationId="{2AB50403-A0FB-A976-2A4E-A21C02C4153C}"/>
          </ac:spMkLst>
        </pc:spChg>
        <pc:spChg chg="mod">
          <ac:chgData name="I See Maths ltd" userId="2b6a9906fb7c83c6" providerId="LiveId" clId="{33AEE930-3B3D-4D73-923F-743EF0F410CE}" dt="2025-04-05T11:22:41.429" v="6881" actId="6549"/>
          <ac:spMkLst>
            <pc:docMk/>
            <pc:sldMk cId="374880965" sldId="2544"/>
            <ac:spMk id="26" creationId="{2995E8C3-D033-2642-4B2B-9D1EC6ACB5F1}"/>
          </ac:spMkLst>
        </pc:spChg>
        <pc:spChg chg="mod">
          <ac:chgData name="I See Maths ltd" userId="2b6a9906fb7c83c6" providerId="LiveId" clId="{33AEE930-3B3D-4D73-923F-743EF0F410CE}" dt="2025-04-05T11:22:37.850" v="6877" actId="6549"/>
          <ac:spMkLst>
            <pc:docMk/>
            <pc:sldMk cId="374880965" sldId="2544"/>
            <ac:spMk id="36" creationId="{BACF0A6C-A5D7-F469-E004-915FFE0B3093}"/>
          </ac:spMkLst>
        </pc:spChg>
      </pc:sldChg>
      <pc:sldChg chg="delSp modSp add mod">
        <pc:chgData name="I See Maths ltd" userId="2b6a9906fb7c83c6" providerId="LiveId" clId="{33AEE930-3B3D-4D73-923F-743EF0F410CE}" dt="2025-04-05T11:22:32.872" v="6873" actId="20577"/>
        <pc:sldMkLst>
          <pc:docMk/>
          <pc:sldMk cId="3506034093" sldId="2545"/>
        </pc:sldMkLst>
        <pc:spChg chg="mod">
          <ac:chgData name="I See Maths ltd" userId="2b6a9906fb7c83c6" providerId="LiveId" clId="{33AEE930-3B3D-4D73-923F-743EF0F410CE}" dt="2025-04-05T11:22:32.872" v="6873" actId="20577"/>
          <ac:spMkLst>
            <pc:docMk/>
            <pc:sldMk cId="3506034093" sldId="2545"/>
            <ac:spMk id="8" creationId="{8A241CA5-AD48-5B57-D3EC-132002DF34CF}"/>
          </ac:spMkLst>
        </pc:spChg>
        <pc:spChg chg="mod">
          <ac:chgData name="I See Maths ltd" userId="2b6a9906fb7c83c6" providerId="LiveId" clId="{33AEE930-3B3D-4D73-923F-743EF0F410CE}" dt="2025-04-05T11:22:29.069" v="6869" actId="6549"/>
          <ac:spMkLst>
            <pc:docMk/>
            <pc:sldMk cId="3506034093" sldId="2545"/>
            <ac:spMk id="36" creationId="{C152ECD8-C5E5-7C7A-947F-5AB9ECF0DD1E}"/>
          </ac:spMkLst>
        </pc:spChg>
      </pc:sldChg>
      <pc:sldChg chg="addSp modSp add mod">
        <pc:chgData name="I See Maths ltd" userId="2b6a9906fb7c83c6" providerId="LiveId" clId="{33AEE930-3B3D-4D73-923F-743EF0F410CE}" dt="2025-04-05T11:22:23.012" v="6865" actId="20577"/>
        <pc:sldMkLst>
          <pc:docMk/>
          <pc:sldMk cId="3015054411" sldId="2546"/>
        </pc:sldMkLst>
        <pc:spChg chg="add mod">
          <ac:chgData name="I See Maths ltd" userId="2b6a9906fb7c83c6" providerId="LiveId" clId="{33AEE930-3B3D-4D73-923F-743EF0F410CE}" dt="2025-04-05T11:22:23.012" v="6865" actId="20577"/>
          <ac:spMkLst>
            <pc:docMk/>
            <pc:sldMk cId="3015054411" sldId="2546"/>
            <ac:spMk id="5" creationId="{58DD3FC1-9D7C-7EF4-6B37-7F7226AE29D3}"/>
          </ac:spMkLst>
        </pc:spChg>
        <pc:spChg chg="mod">
          <ac:chgData name="I See Maths ltd" userId="2b6a9906fb7c83c6" providerId="LiveId" clId="{33AEE930-3B3D-4D73-923F-743EF0F410CE}" dt="2025-04-05T11:21:54.856" v="6839" actId="20577"/>
          <ac:spMkLst>
            <pc:docMk/>
            <pc:sldMk cId="3015054411" sldId="2546"/>
            <ac:spMk id="8" creationId="{B619B7F5-779D-091F-7A8D-AA00B974820E}"/>
          </ac:spMkLst>
        </pc:spChg>
        <pc:spChg chg="mod">
          <ac:chgData name="I See Maths ltd" userId="2b6a9906fb7c83c6" providerId="LiveId" clId="{33AEE930-3B3D-4D73-923F-743EF0F410CE}" dt="2025-04-05T11:22:04.092" v="6847" actId="20577"/>
          <ac:spMkLst>
            <pc:docMk/>
            <pc:sldMk cId="3015054411" sldId="2546"/>
            <ac:spMk id="28" creationId="{7B717578-8EA6-AC71-5EA8-156019012340}"/>
          </ac:spMkLst>
        </pc:spChg>
        <pc:spChg chg="mod">
          <ac:chgData name="I See Maths ltd" userId="2b6a9906fb7c83c6" providerId="LiveId" clId="{33AEE930-3B3D-4D73-923F-743EF0F410CE}" dt="2025-04-05T11:22:07.392" v="6851" actId="6549"/>
          <ac:spMkLst>
            <pc:docMk/>
            <pc:sldMk cId="3015054411" sldId="2546"/>
            <ac:spMk id="29" creationId="{2057CC0B-CEAD-112F-4DC8-0BEE1001094B}"/>
          </ac:spMkLst>
        </pc:spChg>
        <pc:spChg chg="mod">
          <ac:chgData name="I See Maths ltd" userId="2b6a9906fb7c83c6" providerId="LiveId" clId="{33AEE930-3B3D-4D73-923F-743EF0F410CE}" dt="2025-04-05T11:22:10.570" v="6855" actId="6549"/>
          <ac:spMkLst>
            <pc:docMk/>
            <pc:sldMk cId="3015054411" sldId="2546"/>
            <ac:spMk id="30" creationId="{CCFB73A9-FE72-EC6C-5927-0F8D68F686A5}"/>
          </ac:spMkLst>
        </pc:spChg>
        <pc:spChg chg="mod">
          <ac:chgData name="I See Maths ltd" userId="2b6a9906fb7c83c6" providerId="LiveId" clId="{33AEE930-3B3D-4D73-923F-743EF0F410CE}" dt="2025-04-05T11:22:13.603" v="6859" actId="6549"/>
          <ac:spMkLst>
            <pc:docMk/>
            <pc:sldMk cId="3015054411" sldId="2546"/>
            <ac:spMk id="32" creationId="{1B0C9359-6115-F9F7-DB72-6BB4B4F40EAD}"/>
          </ac:spMkLst>
        </pc:spChg>
        <pc:spChg chg="mod">
          <ac:chgData name="I See Maths ltd" userId="2b6a9906fb7c83c6" providerId="LiveId" clId="{33AEE930-3B3D-4D73-923F-743EF0F410CE}" dt="2025-04-05T11:22:00.065" v="6843" actId="6549"/>
          <ac:spMkLst>
            <pc:docMk/>
            <pc:sldMk cId="3015054411" sldId="2546"/>
            <ac:spMk id="36" creationId="{B932142F-23BA-FCAB-DA04-02E3C7C5E1BF}"/>
          </ac:spMkLst>
        </pc:spChg>
        <pc:spChg chg="mod">
          <ac:chgData name="I See Maths ltd" userId="2b6a9906fb7c83c6" providerId="LiveId" clId="{33AEE930-3B3D-4D73-923F-743EF0F410CE}" dt="2025-04-05T11:22:16.555" v="6863" actId="6549"/>
          <ac:spMkLst>
            <pc:docMk/>
            <pc:sldMk cId="3015054411" sldId="2546"/>
            <ac:spMk id="42" creationId="{76D08BBA-3278-68F4-EB5D-440B856D0FC2}"/>
          </ac:spMkLst>
        </pc:spChg>
      </pc:sldChg>
      <pc:sldChg chg="add">
        <pc:chgData name="I See Maths ltd" userId="2b6a9906fb7c83c6" providerId="LiveId" clId="{33AEE930-3B3D-4D73-923F-743EF0F410CE}" dt="2025-04-05T11:23:22.598" v="6890" actId="2890"/>
        <pc:sldMkLst>
          <pc:docMk/>
          <pc:sldMk cId="1097580111" sldId="2547"/>
        </pc:sldMkLst>
      </pc:sldChg>
      <pc:sldChg chg="delSp add mod">
        <pc:chgData name="I See Maths ltd" userId="2b6a9906fb7c83c6" providerId="LiveId" clId="{33AEE930-3B3D-4D73-923F-743EF0F410CE}" dt="2025-04-05T11:24:05.290" v="6894" actId="478"/>
        <pc:sldMkLst>
          <pc:docMk/>
          <pc:sldMk cId="1240739000" sldId="2548"/>
        </pc:sldMkLst>
      </pc:sldChg>
      <pc:sldChg chg="addSp modSp add mod">
        <pc:chgData name="I See Maths ltd" userId="2b6a9906fb7c83c6" providerId="LiveId" clId="{33AEE930-3B3D-4D73-923F-743EF0F410CE}" dt="2025-04-05T11:25:20.416" v="6936" actId="6549"/>
        <pc:sldMkLst>
          <pc:docMk/>
          <pc:sldMk cId="944679870" sldId="2549"/>
        </pc:sldMkLst>
        <pc:spChg chg="add mod">
          <ac:chgData name="I See Maths ltd" userId="2b6a9906fb7c83c6" providerId="LiveId" clId="{33AEE930-3B3D-4D73-923F-743EF0F410CE}" dt="2025-04-05T11:25:20.416" v="6936" actId="6549"/>
          <ac:spMkLst>
            <pc:docMk/>
            <pc:sldMk cId="944679870" sldId="2549"/>
            <ac:spMk id="5" creationId="{2AC56F2E-7B36-D89F-3C4E-BFFC04793F27}"/>
          </ac:spMkLst>
        </pc:spChg>
        <pc:spChg chg="mod">
          <ac:chgData name="I See Maths ltd" userId="2b6a9906fb7c83c6" providerId="LiveId" clId="{33AEE930-3B3D-4D73-923F-743EF0F410CE}" dt="2025-04-05T11:24:30.674" v="6899" actId="404"/>
          <ac:spMkLst>
            <pc:docMk/>
            <pc:sldMk cId="944679870" sldId="2549"/>
            <ac:spMk id="23" creationId="{03347B20-5B68-658F-B5AF-25C4C04528FF}"/>
          </ac:spMkLst>
        </pc:spChg>
        <pc:spChg chg="mod">
          <ac:chgData name="I See Maths ltd" userId="2b6a9906fb7c83c6" providerId="LiveId" clId="{33AEE930-3B3D-4D73-923F-743EF0F410CE}" dt="2025-04-05T11:24:37.102" v="6903" actId="404"/>
          <ac:spMkLst>
            <pc:docMk/>
            <pc:sldMk cId="944679870" sldId="2549"/>
            <ac:spMk id="24" creationId="{57E24319-47DD-5AA1-BB9C-88946F88A908}"/>
          </ac:spMkLst>
        </pc:spChg>
        <pc:spChg chg="mod">
          <ac:chgData name="I See Maths ltd" userId="2b6a9906fb7c83c6" providerId="LiveId" clId="{33AEE930-3B3D-4D73-923F-743EF0F410CE}" dt="2025-04-05T11:24:43.556" v="6907" actId="404"/>
          <ac:spMkLst>
            <pc:docMk/>
            <pc:sldMk cId="944679870" sldId="2549"/>
            <ac:spMk id="26" creationId="{5258B29F-76A1-7759-ED2B-AF1E6AAE36BD}"/>
          </ac:spMkLst>
        </pc:spChg>
      </pc:sldChg>
      <pc:sldChg chg="addSp delSp modSp add mod">
        <pc:chgData name="I See Maths ltd" userId="2b6a9906fb7c83c6" providerId="LiveId" clId="{33AEE930-3B3D-4D73-923F-743EF0F410CE}" dt="2025-04-09T07:28:23.962" v="7073" actId="478"/>
        <pc:sldMkLst>
          <pc:docMk/>
          <pc:sldMk cId="1166355632" sldId="2550"/>
        </pc:sldMkLst>
        <pc:spChg chg="add mod">
          <ac:chgData name="I See Maths ltd" userId="2b6a9906fb7c83c6" providerId="LiveId" clId="{33AEE930-3B3D-4D73-923F-743EF0F410CE}" dt="2025-04-09T07:28:10.397" v="7070" actId="1076"/>
          <ac:spMkLst>
            <pc:docMk/>
            <pc:sldMk cId="1166355632" sldId="2550"/>
            <ac:spMk id="2" creationId="{7524B87C-C7F0-03E5-2C77-8348813EA1A3}"/>
          </ac:spMkLst>
        </pc:spChg>
        <pc:spChg chg="mod">
          <ac:chgData name="I See Maths ltd" userId="2b6a9906fb7c83c6" providerId="LiveId" clId="{33AEE930-3B3D-4D73-923F-743EF0F410CE}" dt="2025-04-09T07:27:33.811" v="7004" actId="6549"/>
          <ac:spMkLst>
            <pc:docMk/>
            <pc:sldMk cId="1166355632" sldId="2550"/>
            <ac:spMk id="8" creationId="{C5E4C860-5C9E-6C1F-798C-E5FFAA9A1FF9}"/>
          </ac:spMkLst>
        </pc:spChg>
        <pc:spChg chg="mod">
          <ac:chgData name="I See Maths ltd" userId="2b6a9906fb7c83c6" providerId="LiveId" clId="{33AEE930-3B3D-4D73-923F-743EF0F410CE}" dt="2025-04-09T07:27:35.814" v="7005" actId="6549"/>
          <ac:spMkLst>
            <pc:docMk/>
            <pc:sldMk cId="1166355632" sldId="2550"/>
            <ac:spMk id="9" creationId="{595617D7-5B7A-0AF7-5CC2-2623BBAC630A}"/>
          </ac:spMkLst>
        </pc:spChg>
        <pc:spChg chg="mod">
          <ac:chgData name="I See Maths ltd" userId="2b6a9906fb7c83c6" providerId="LiveId" clId="{33AEE930-3B3D-4D73-923F-743EF0F410CE}" dt="2025-04-09T07:27:31.788" v="7003" actId="6549"/>
          <ac:spMkLst>
            <pc:docMk/>
            <pc:sldMk cId="1166355632" sldId="2550"/>
            <ac:spMk id="10" creationId="{46EB8271-70FE-825F-0760-651B7253DDE0}"/>
          </ac:spMkLst>
        </pc:spChg>
        <pc:spChg chg="mod">
          <ac:chgData name="I See Maths ltd" userId="2b6a9906fb7c83c6" providerId="LiveId" clId="{33AEE930-3B3D-4D73-923F-743EF0F410CE}" dt="2025-04-09T07:27:29.372" v="7002" actId="20577"/>
          <ac:spMkLst>
            <pc:docMk/>
            <pc:sldMk cId="1166355632" sldId="2550"/>
            <ac:spMk id="11" creationId="{120C54E0-3C6C-1D83-9AC0-4461022A8E3D}"/>
          </ac:spMkLst>
        </pc:spChg>
      </pc:sldChg>
      <pc:sldChg chg="addSp modSp add mod">
        <pc:chgData name="I See Maths ltd" userId="2b6a9906fb7c83c6" providerId="LiveId" clId="{33AEE930-3B3D-4D73-923F-743EF0F410CE}" dt="2025-04-09T07:29:06.326" v="7081" actId="1035"/>
        <pc:sldMkLst>
          <pc:docMk/>
          <pc:sldMk cId="1168624033" sldId="2551"/>
        </pc:sldMkLst>
        <pc:spChg chg="add mod">
          <ac:chgData name="I See Maths ltd" userId="2b6a9906fb7c83c6" providerId="LiveId" clId="{33AEE930-3B3D-4D73-923F-743EF0F410CE}" dt="2025-04-09T07:29:06.326" v="7081" actId="1035"/>
          <ac:spMkLst>
            <pc:docMk/>
            <pc:sldMk cId="1168624033" sldId="2551"/>
            <ac:spMk id="2" creationId="{C2704E6D-01FF-14C9-3EB6-919BFB71228F}"/>
          </ac:spMkLst>
        </pc:spChg>
      </pc:sldChg>
      <pc:sldChg chg="delSp add mod">
        <pc:chgData name="I See Maths ltd" userId="2b6a9906fb7c83c6" providerId="LiveId" clId="{33AEE930-3B3D-4D73-923F-743EF0F410CE}" dt="2025-04-09T07:28:19.520" v="7072" actId="478"/>
        <pc:sldMkLst>
          <pc:docMk/>
          <pc:sldMk cId="571238239" sldId="2552"/>
        </pc:sldMkLst>
      </pc:sldChg>
      <pc:sldChg chg="addSp delSp modSp add mod">
        <pc:chgData name="I See Maths ltd" userId="2b6a9906fb7c83c6" providerId="LiveId" clId="{33AEE930-3B3D-4D73-923F-743EF0F410CE}" dt="2025-04-09T07:52:18.189" v="7358" actId="14100"/>
        <pc:sldMkLst>
          <pc:docMk/>
          <pc:sldMk cId="4049369022" sldId="2553"/>
        </pc:sldMkLst>
        <pc:spChg chg="add mod">
          <ac:chgData name="I See Maths ltd" userId="2b6a9906fb7c83c6" providerId="LiveId" clId="{33AEE930-3B3D-4D73-923F-743EF0F410CE}" dt="2025-04-09T07:47:06.477" v="7237" actId="948"/>
          <ac:spMkLst>
            <pc:docMk/>
            <pc:sldMk cId="4049369022" sldId="2553"/>
            <ac:spMk id="23" creationId="{19F14F2D-3816-0AF7-7B08-78626C6323AF}"/>
          </ac:spMkLst>
        </pc:spChg>
        <pc:spChg chg="add mod">
          <ac:chgData name="I See Maths ltd" userId="2b6a9906fb7c83c6" providerId="LiveId" clId="{33AEE930-3B3D-4D73-923F-743EF0F410CE}" dt="2025-04-09T07:50:49.636" v="7339" actId="1037"/>
          <ac:spMkLst>
            <pc:docMk/>
            <pc:sldMk cId="4049369022" sldId="2553"/>
            <ac:spMk id="28" creationId="{4EFA602B-06B0-FE92-3354-D66C4B70207D}"/>
          </ac:spMkLst>
        </pc:spChg>
        <pc:spChg chg="add mod">
          <ac:chgData name="I See Maths ltd" userId="2b6a9906fb7c83c6" providerId="LiveId" clId="{33AEE930-3B3D-4D73-923F-743EF0F410CE}" dt="2025-04-09T07:52:18.189" v="7358" actId="14100"/>
          <ac:spMkLst>
            <pc:docMk/>
            <pc:sldMk cId="4049369022" sldId="2553"/>
            <ac:spMk id="30" creationId="{61CF291D-7F40-8C66-E118-9E047C3C61EC}"/>
          </ac:spMkLst>
        </pc:spChg>
        <pc:cxnChg chg="add mod">
          <ac:chgData name="I See Maths ltd" userId="2b6a9906fb7c83c6" providerId="LiveId" clId="{33AEE930-3B3D-4D73-923F-743EF0F410CE}" dt="2025-04-09T07:50:36.994" v="7336" actId="1038"/>
          <ac:cxnSpMkLst>
            <pc:docMk/>
            <pc:sldMk cId="4049369022" sldId="2553"/>
            <ac:cxnSpMk id="29" creationId="{E564859D-84A0-A284-014A-E426F8AFDB6C}"/>
          </ac:cxnSpMkLst>
        </pc:cxnChg>
      </pc:sldChg>
      <pc:sldChg chg="addSp delSp modSp add mod">
        <pc:chgData name="I See Maths ltd" userId="2b6a9906fb7c83c6" providerId="LiveId" clId="{33AEE930-3B3D-4D73-923F-743EF0F410CE}" dt="2025-04-09T07:53:22.689" v="7372" actId="478"/>
        <pc:sldMkLst>
          <pc:docMk/>
          <pc:sldMk cId="762868570" sldId="2554"/>
        </pc:sldMkLst>
      </pc:sldChg>
      <pc:sldChg chg="add">
        <pc:chgData name="I See Maths ltd" userId="2b6a9906fb7c83c6" providerId="LiveId" clId="{33AEE930-3B3D-4D73-923F-743EF0F410CE}" dt="2025-04-09T07:52:37.599" v="7362" actId="2890"/>
        <pc:sldMkLst>
          <pc:docMk/>
          <pc:sldMk cId="2499930435" sldId="2555"/>
        </pc:sldMkLst>
      </pc:sldChg>
      <pc:sldChg chg="add">
        <pc:chgData name="I See Maths ltd" userId="2b6a9906fb7c83c6" providerId="LiveId" clId="{33AEE930-3B3D-4D73-923F-743EF0F410CE}" dt="2025-04-09T07:53:08.756" v="7369" actId="2890"/>
        <pc:sldMkLst>
          <pc:docMk/>
          <pc:sldMk cId="3831588380" sldId="2556"/>
        </pc:sldMkLst>
      </pc:sldChg>
      <pc:sldChg chg="add">
        <pc:chgData name="I See Maths ltd" userId="2b6a9906fb7c83c6" providerId="LiveId" clId="{33AEE930-3B3D-4D73-923F-743EF0F410CE}" dt="2025-04-09T07:53:18.537" v="7371" actId="2890"/>
        <pc:sldMkLst>
          <pc:docMk/>
          <pc:sldMk cId="3325139889" sldId="2557"/>
        </pc:sldMkLst>
      </pc:sldChg>
      <pc:sldChg chg="modSp add mod">
        <pc:chgData name="I See Maths ltd" userId="2b6a9906fb7c83c6" providerId="LiveId" clId="{33AEE930-3B3D-4D73-923F-743EF0F410CE}" dt="2025-04-09T12:48:06.383" v="7551" actId="1037"/>
        <pc:sldMkLst>
          <pc:docMk/>
          <pc:sldMk cId="3089440468" sldId="2558"/>
        </pc:sldMkLst>
        <pc:spChg chg="mod">
          <ac:chgData name="I See Maths ltd" userId="2b6a9906fb7c83c6" providerId="LiveId" clId="{33AEE930-3B3D-4D73-923F-743EF0F410CE}" dt="2025-04-09T12:48:06.383" v="7551" actId="1037"/>
          <ac:spMkLst>
            <pc:docMk/>
            <pc:sldMk cId="3089440468" sldId="2558"/>
            <ac:spMk id="12" creationId="{860534A3-7E2D-7E5A-7FC0-A6FFE1575703}"/>
          </ac:spMkLst>
        </pc:spChg>
        <pc:spChg chg="mod">
          <ac:chgData name="I See Maths ltd" userId="2b6a9906fb7c83c6" providerId="LiveId" clId="{33AEE930-3B3D-4D73-923F-743EF0F410CE}" dt="2025-04-09T12:48:02.151" v="7544" actId="1038"/>
          <ac:spMkLst>
            <pc:docMk/>
            <pc:sldMk cId="3089440468" sldId="2558"/>
            <ac:spMk id="14" creationId="{B0B5E39D-D037-E4E9-25C5-F5C3428A3F18}"/>
          </ac:spMkLst>
        </pc:spChg>
      </pc:sldChg>
      <pc:sldChg chg="delSp add mod">
        <pc:chgData name="I See Maths ltd" userId="2b6a9906fb7c83c6" providerId="LiveId" clId="{33AEE930-3B3D-4D73-923F-743EF0F410CE}" dt="2025-04-09T12:36:10.448" v="7518" actId="478"/>
        <pc:sldMkLst>
          <pc:docMk/>
          <pc:sldMk cId="1809415404" sldId="2559"/>
        </pc:sldMkLst>
      </pc:sldChg>
      <pc:sldChg chg="add">
        <pc:chgData name="I See Maths ltd" userId="2b6a9906fb7c83c6" providerId="LiveId" clId="{33AEE930-3B3D-4D73-923F-743EF0F410CE}" dt="2025-04-09T12:36:25.056" v="7519" actId="2890"/>
        <pc:sldMkLst>
          <pc:docMk/>
          <pc:sldMk cId="3079940929" sldId="2560"/>
        </pc:sldMkLst>
      </pc:sldChg>
      <pc:sldChg chg="addSp delSp modSp add mod">
        <pc:chgData name="I See Maths ltd" userId="2b6a9906fb7c83c6" providerId="LiveId" clId="{33AEE930-3B3D-4D73-923F-743EF0F410CE}" dt="2025-04-09T12:53:58.639" v="7698" actId="1076"/>
        <pc:sldMkLst>
          <pc:docMk/>
          <pc:sldMk cId="3386342976" sldId="2561"/>
        </pc:sldMkLst>
        <pc:spChg chg="add mod">
          <ac:chgData name="I See Maths ltd" userId="2b6a9906fb7c83c6" providerId="LiveId" clId="{33AEE930-3B3D-4D73-923F-743EF0F410CE}" dt="2025-04-09T12:53:58.639" v="7698" actId="1076"/>
          <ac:spMkLst>
            <pc:docMk/>
            <pc:sldMk cId="3386342976" sldId="2561"/>
            <ac:spMk id="5" creationId="{553DDB85-B15F-0C2A-8E64-A88C7CD1AAC7}"/>
          </ac:spMkLst>
        </pc:spChg>
        <pc:spChg chg="mod">
          <ac:chgData name="I See Maths ltd" userId="2b6a9906fb7c83c6" providerId="LiveId" clId="{33AEE930-3B3D-4D73-923F-743EF0F410CE}" dt="2025-04-09T12:53:10.318" v="7644" actId="207"/>
          <ac:spMkLst>
            <pc:docMk/>
            <pc:sldMk cId="3386342976" sldId="2561"/>
            <ac:spMk id="19" creationId="{D22340A4-49E8-607D-A2D3-C2B858766945}"/>
          </ac:spMkLst>
        </pc:spChg>
        <pc:spChg chg="mod">
          <ac:chgData name="I See Maths ltd" userId="2b6a9906fb7c83c6" providerId="LiveId" clId="{33AEE930-3B3D-4D73-923F-743EF0F410CE}" dt="2025-04-09T12:53:14.903" v="7645" actId="207"/>
          <ac:spMkLst>
            <pc:docMk/>
            <pc:sldMk cId="3386342976" sldId="2561"/>
            <ac:spMk id="22" creationId="{E4174928-7560-D61C-DE8D-F7CF8546FECC}"/>
          </ac:spMkLst>
        </pc:spChg>
      </pc:sldChg>
      <pc:sldChg chg="addSp delSp modSp add mod">
        <pc:chgData name="I See Maths ltd" userId="2b6a9906fb7c83c6" providerId="LiveId" clId="{33AEE930-3B3D-4D73-923F-743EF0F410CE}" dt="2025-04-09T12:56:39.910" v="7798" actId="1038"/>
        <pc:sldMkLst>
          <pc:docMk/>
          <pc:sldMk cId="3052266988" sldId="2562"/>
        </pc:sldMkLst>
        <pc:spChg chg="mod">
          <ac:chgData name="I See Maths ltd" userId="2b6a9906fb7c83c6" providerId="LiveId" clId="{33AEE930-3B3D-4D73-923F-743EF0F410CE}" dt="2025-04-09T12:56:39.910" v="7798" actId="1038"/>
          <ac:spMkLst>
            <pc:docMk/>
            <pc:sldMk cId="3052266988" sldId="2562"/>
            <ac:spMk id="24" creationId="{E729EDF2-C645-7540-CA55-9E97DD3778AD}"/>
          </ac:spMkLst>
        </pc:spChg>
        <pc:spChg chg="mod">
          <ac:chgData name="I See Maths ltd" userId="2b6a9906fb7c83c6" providerId="LiveId" clId="{33AEE930-3B3D-4D73-923F-743EF0F410CE}" dt="2025-04-09T12:56:39.910" v="7798" actId="1038"/>
          <ac:spMkLst>
            <pc:docMk/>
            <pc:sldMk cId="3052266988" sldId="2562"/>
            <ac:spMk id="25" creationId="{3144007D-22B5-B0B9-8F25-0160F6A60F24}"/>
          </ac:spMkLst>
        </pc:spChg>
        <pc:graphicFrameChg chg="add mod modGraphic">
          <ac:chgData name="I See Maths ltd" userId="2b6a9906fb7c83c6" providerId="LiveId" clId="{33AEE930-3B3D-4D73-923F-743EF0F410CE}" dt="2025-04-09T12:56:03.862" v="7766" actId="14100"/>
          <ac:graphicFrameMkLst>
            <pc:docMk/>
            <pc:sldMk cId="3052266988" sldId="2562"/>
            <ac:graphicFrameMk id="5" creationId="{BBD5A703-3DA1-A083-EC95-39D5C11C8E21}"/>
          </ac:graphicFrameMkLst>
        </pc:graphicFrameChg>
        <pc:graphicFrameChg chg="add mod modGraphic">
          <ac:chgData name="I See Maths ltd" userId="2b6a9906fb7c83c6" providerId="LiveId" clId="{33AEE930-3B3D-4D73-923F-743EF0F410CE}" dt="2025-04-09T12:56:00.259" v="7765" actId="14100"/>
          <ac:graphicFrameMkLst>
            <pc:docMk/>
            <pc:sldMk cId="3052266988" sldId="2562"/>
            <ac:graphicFrameMk id="6" creationId="{92A048C1-6F18-8CA6-26B1-3C4413D6D214}"/>
          </ac:graphicFrameMkLst>
        </pc:graphicFrameChg>
      </pc:sldChg>
      <pc:sldChg chg="add">
        <pc:chgData name="I See Maths ltd" userId="2b6a9906fb7c83c6" providerId="LiveId" clId="{33AEE930-3B3D-4D73-923F-743EF0F410CE}" dt="2025-04-09T12:52:53.103" v="7643" actId="2890"/>
        <pc:sldMkLst>
          <pc:docMk/>
          <pc:sldMk cId="3674661224" sldId="2563"/>
        </pc:sldMkLst>
      </pc:sldChg>
      <pc:sldChg chg="delSp modSp add mod">
        <pc:chgData name="I See Maths ltd" userId="2b6a9906fb7c83c6" providerId="LiveId" clId="{33AEE930-3B3D-4D73-923F-743EF0F410CE}" dt="2025-04-09T12:59:33.708" v="7854" actId="207"/>
        <pc:sldMkLst>
          <pc:docMk/>
          <pc:sldMk cId="4115784260" sldId="2564"/>
        </pc:sldMkLst>
        <pc:spChg chg="mod">
          <ac:chgData name="I See Maths ltd" userId="2b6a9906fb7c83c6" providerId="LiveId" clId="{33AEE930-3B3D-4D73-923F-743EF0F410CE}" dt="2025-04-09T12:59:02.577" v="7850" actId="20577"/>
          <ac:spMkLst>
            <pc:docMk/>
            <pc:sldMk cId="4115784260" sldId="2564"/>
            <ac:spMk id="18" creationId="{BC4F3CE7-A744-0158-0C6F-13D790AC404C}"/>
          </ac:spMkLst>
        </pc:spChg>
        <pc:spChg chg="mod">
          <ac:chgData name="I See Maths ltd" userId="2b6a9906fb7c83c6" providerId="LiveId" clId="{33AEE930-3B3D-4D73-923F-743EF0F410CE}" dt="2025-04-09T12:59:33.708" v="7854" actId="207"/>
          <ac:spMkLst>
            <pc:docMk/>
            <pc:sldMk cId="4115784260" sldId="2564"/>
            <ac:spMk id="22" creationId="{B3894F0F-AAB3-4E69-9A85-F5708074B53B}"/>
          </ac:spMkLst>
        </pc:spChg>
      </pc:sldChg>
      <pc:sldChg chg="add">
        <pc:chgData name="I See Maths ltd" userId="2b6a9906fb7c83c6" providerId="LiveId" clId="{33AEE930-3B3D-4D73-923F-743EF0F410CE}" dt="2025-04-09T12:59:10.416" v="7851" actId="2890"/>
        <pc:sldMkLst>
          <pc:docMk/>
          <pc:sldMk cId="2077590982" sldId="2565"/>
        </pc:sldMkLst>
      </pc:sldChg>
      <pc:sldChg chg="addSp delSp modSp add mod">
        <pc:chgData name="I See Maths ltd" userId="2b6a9906fb7c83c6" providerId="LiveId" clId="{33AEE930-3B3D-4D73-923F-743EF0F410CE}" dt="2025-04-09T13:03:21.559" v="7871"/>
        <pc:sldMkLst>
          <pc:docMk/>
          <pc:sldMk cId="4207377684" sldId="2566"/>
        </pc:sldMkLst>
        <pc:spChg chg="mod">
          <ac:chgData name="I See Maths ltd" userId="2b6a9906fb7c83c6" providerId="LiveId" clId="{33AEE930-3B3D-4D73-923F-743EF0F410CE}" dt="2025-04-09T13:03:07.432" v="7870" actId="20577"/>
          <ac:spMkLst>
            <pc:docMk/>
            <pc:sldMk cId="4207377684" sldId="2566"/>
            <ac:spMk id="5" creationId="{91731ABC-190B-F7A7-E86B-87D696D2309A}"/>
          </ac:spMkLst>
        </pc:spChg>
        <pc:spChg chg="add del">
          <ac:chgData name="I See Maths ltd" userId="2b6a9906fb7c83c6" providerId="LiveId" clId="{33AEE930-3B3D-4D73-923F-743EF0F410CE}" dt="2025-04-09T13:02:29.846" v="7861" actId="478"/>
          <ac:spMkLst>
            <pc:docMk/>
            <pc:sldMk cId="4207377684" sldId="2566"/>
            <ac:spMk id="8" creationId="{84F9BA4D-0F50-5CFA-6C13-96B51F966127}"/>
          </ac:spMkLst>
        </pc:spChg>
        <pc:spChg chg="add mod">
          <ac:chgData name="I See Maths ltd" userId="2b6a9906fb7c83c6" providerId="LiveId" clId="{33AEE930-3B3D-4D73-923F-743EF0F410CE}" dt="2025-04-09T13:03:21.559" v="7871"/>
          <ac:spMkLst>
            <pc:docMk/>
            <pc:sldMk cId="4207377684" sldId="2566"/>
            <ac:spMk id="11" creationId="{01DDA3DA-39D9-2CB5-4328-ED655A3BAA07}"/>
          </ac:spMkLst>
        </pc:spChg>
      </pc:sldChg>
      <pc:sldChg chg="delSp add del mod">
        <pc:chgData name="I See Maths ltd" userId="2b6a9906fb7c83c6" providerId="LiveId" clId="{33AEE930-3B3D-4D73-923F-743EF0F410CE}" dt="2025-04-09T13:06:27.222" v="7942" actId="47"/>
        <pc:sldMkLst>
          <pc:docMk/>
          <pc:sldMk cId="3948723271" sldId="2567"/>
        </pc:sldMkLst>
      </pc:sldChg>
      <pc:sldChg chg="delSp modSp add mod">
        <pc:chgData name="I See Maths ltd" userId="2b6a9906fb7c83c6" providerId="LiveId" clId="{33AEE930-3B3D-4D73-923F-743EF0F410CE}" dt="2025-04-09T13:04:16.864" v="7878" actId="6549"/>
        <pc:sldMkLst>
          <pc:docMk/>
          <pc:sldMk cId="2648393410" sldId="2568"/>
        </pc:sldMkLst>
        <pc:spChg chg="mod">
          <ac:chgData name="I See Maths ltd" userId="2b6a9906fb7c83c6" providerId="LiveId" clId="{33AEE930-3B3D-4D73-923F-743EF0F410CE}" dt="2025-04-09T13:04:16.864" v="7878" actId="6549"/>
          <ac:spMkLst>
            <pc:docMk/>
            <pc:sldMk cId="2648393410" sldId="2568"/>
            <ac:spMk id="11" creationId="{4D898EDF-33FF-5BAB-8A35-D4CD1E1E5960}"/>
          </ac:spMkLst>
        </pc:spChg>
      </pc:sldChg>
      <pc:sldChg chg="delSp add mod">
        <pc:chgData name="I See Maths ltd" userId="2b6a9906fb7c83c6" providerId="LiveId" clId="{33AEE930-3B3D-4D73-923F-743EF0F410CE}" dt="2025-04-09T13:04:31.793" v="7881" actId="478"/>
        <pc:sldMkLst>
          <pc:docMk/>
          <pc:sldMk cId="1423505928" sldId="2569"/>
        </pc:sldMkLst>
      </pc:sldChg>
      <pc:sldChg chg="addSp modSp add mod">
        <pc:chgData name="I See Maths ltd" userId="2b6a9906fb7c83c6" providerId="LiveId" clId="{33AEE930-3B3D-4D73-923F-743EF0F410CE}" dt="2025-04-09T13:06:03.547" v="7941" actId="1036"/>
        <pc:sldMkLst>
          <pc:docMk/>
          <pc:sldMk cId="1800920463" sldId="2570"/>
        </pc:sldMkLst>
        <pc:spChg chg="add mod">
          <ac:chgData name="I See Maths ltd" userId="2b6a9906fb7c83c6" providerId="LiveId" clId="{33AEE930-3B3D-4D73-923F-743EF0F410CE}" dt="2025-04-09T13:06:03.547" v="7941" actId="1036"/>
          <ac:spMkLst>
            <pc:docMk/>
            <pc:sldMk cId="1800920463" sldId="2570"/>
            <ac:spMk id="6" creationId="{1016E8F8-C2B2-0C61-C6C7-9CFFCBCF9E91}"/>
          </ac:spMkLst>
        </pc:spChg>
      </pc:sldChg>
      <pc:sldChg chg="addSp delSp modSp add mod ord">
        <pc:chgData name="I See Maths ltd" userId="2b6a9906fb7c83c6" providerId="LiveId" clId="{33AEE930-3B3D-4D73-923F-743EF0F410CE}" dt="2025-04-09T14:19:32.423" v="8709" actId="14100"/>
        <pc:sldMkLst>
          <pc:docMk/>
          <pc:sldMk cId="210353497" sldId="2571"/>
        </pc:sldMkLst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43" creationId="{A0277A44-E4CB-6BF7-A64F-19D4390C12DA}"/>
          </ac:spMkLst>
        </pc:spChg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45" creationId="{A8390865-36F7-5E47-232A-5464956C9466}"/>
          </ac:spMkLst>
        </pc:spChg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46" creationId="{9AD9B0F8-48F2-2F40-12AC-69E501CAB535}"/>
          </ac:spMkLst>
        </pc:spChg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48" creationId="{C52D2490-6AEC-FE1E-D950-75CC23B033FF}"/>
          </ac:spMkLst>
        </pc:spChg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49" creationId="{6AA175F6-BCAF-227E-7D80-73494AC07F95}"/>
          </ac:spMkLst>
        </pc:spChg>
        <pc:spChg chg="add mod">
          <ac:chgData name="I See Maths ltd" userId="2b6a9906fb7c83c6" providerId="LiveId" clId="{33AEE930-3B3D-4D73-923F-743EF0F410CE}" dt="2025-04-09T14:01:55.336" v="8318"/>
          <ac:spMkLst>
            <pc:docMk/>
            <pc:sldMk cId="210353497" sldId="2571"/>
            <ac:spMk id="52" creationId="{925F8850-5EC2-0BD3-8397-F7EAE7B2B946}"/>
          </ac:spMkLst>
        </pc:spChg>
        <pc:spChg chg="add mod">
          <ac:chgData name="I See Maths ltd" userId="2b6a9906fb7c83c6" providerId="LiveId" clId="{33AEE930-3B3D-4D73-923F-743EF0F410CE}" dt="2025-04-09T14:19:32.423" v="8709" actId="14100"/>
          <ac:spMkLst>
            <pc:docMk/>
            <pc:sldMk cId="210353497" sldId="2571"/>
            <ac:spMk id="60" creationId="{007E7CFE-A5C5-84FD-7499-7DDB136DE942}"/>
          </ac:spMkLst>
        </pc:spChg>
      </pc:sldChg>
      <pc:sldChg chg="new del">
        <pc:chgData name="I See Maths ltd" userId="2b6a9906fb7c83c6" providerId="LiveId" clId="{33AEE930-3B3D-4D73-923F-743EF0F410CE}" dt="2025-04-09T13:07:45.581" v="8061" actId="680"/>
        <pc:sldMkLst>
          <pc:docMk/>
          <pc:sldMk cId="3183953783" sldId="2571"/>
        </pc:sldMkLst>
      </pc:sldChg>
      <pc:sldChg chg="modSp add mod">
        <pc:chgData name="I See Maths ltd" userId="2b6a9906fb7c83c6" providerId="LiveId" clId="{33AEE930-3B3D-4D73-923F-743EF0F410CE}" dt="2025-04-09T14:19:53.465" v="8718" actId="14100"/>
        <pc:sldMkLst>
          <pc:docMk/>
          <pc:sldMk cId="1990135820" sldId="2572"/>
        </pc:sldMkLst>
        <pc:spChg chg="mod">
          <ac:chgData name="I See Maths ltd" userId="2b6a9906fb7c83c6" providerId="LiveId" clId="{33AEE930-3B3D-4D73-923F-743EF0F410CE}" dt="2025-04-09T14:19:53.465" v="8718" actId="14100"/>
          <ac:spMkLst>
            <pc:docMk/>
            <pc:sldMk cId="1990135820" sldId="2572"/>
            <ac:spMk id="42" creationId="{6316418D-6573-0F01-F22E-1A6E96A71BF0}"/>
          </ac:spMkLst>
        </pc:spChg>
      </pc:sldChg>
      <pc:sldChg chg="modSp add mod">
        <pc:chgData name="I See Maths ltd" userId="2b6a9906fb7c83c6" providerId="LiveId" clId="{33AEE930-3B3D-4D73-923F-743EF0F410CE}" dt="2025-04-09T14:19:44.586" v="8714" actId="14100"/>
        <pc:sldMkLst>
          <pc:docMk/>
          <pc:sldMk cId="1068266278" sldId="2573"/>
        </pc:sldMkLst>
        <pc:spChg chg="mod">
          <ac:chgData name="I See Maths ltd" userId="2b6a9906fb7c83c6" providerId="LiveId" clId="{33AEE930-3B3D-4D73-923F-743EF0F410CE}" dt="2025-04-09T14:19:44.586" v="8714" actId="14100"/>
          <ac:spMkLst>
            <pc:docMk/>
            <pc:sldMk cId="1068266278" sldId="2573"/>
            <ac:spMk id="60" creationId="{32D3541F-2024-1984-670B-3387F7ED7B0B}"/>
          </ac:spMkLst>
        </pc:spChg>
      </pc:sldChg>
      <pc:sldChg chg="addSp delSp modSp add mod">
        <pc:chgData name="I See Maths ltd" userId="2b6a9906fb7c83c6" providerId="LiveId" clId="{33AEE930-3B3D-4D73-923F-743EF0F410CE}" dt="2025-04-09T14:20:10.935" v="8726" actId="14100"/>
        <pc:sldMkLst>
          <pc:docMk/>
          <pc:sldMk cId="2141607266" sldId="2574"/>
        </pc:sldMkLst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24" creationId="{0BA1BE0C-D107-EEA9-40F8-865B74479B8F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25" creationId="{13C6FAB8-B2AE-8511-9640-4FDAF142D647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26" creationId="{7C4C0E78-4FAF-26A9-3605-0776EA559790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27" creationId="{181C2CCB-AFB0-7A3E-A182-712DBCD61DA8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29" creationId="{B3B084FA-A3F7-961B-0627-6531AC8CD749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30" creationId="{189E41E5-8B64-7EED-DA64-6A30DC98670F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32" creationId="{CBEB6539-01BA-5F05-CDA7-36BDBD1BF6ED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33" creationId="{1E7868EE-F659-895F-E747-2BAACCF79B0D}"/>
          </ac:spMkLst>
        </pc:spChg>
        <pc:spChg chg="add mod">
          <ac:chgData name="I See Maths ltd" userId="2b6a9906fb7c83c6" providerId="LiveId" clId="{33AEE930-3B3D-4D73-923F-743EF0F410CE}" dt="2025-04-09T14:11:46.457" v="8326"/>
          <ac:spMkLst>
            <pc:docMk/>
            <pc:sldMk cId="2141607266" sldId="2574"/>
            <ac:spMk id="35" creationId="{C2729750-586D-C6DB-F2F9-FBC822A45EE1}"/>
          </ac:spMkLst>
        </pc:spChg>
        <pc:spChg chg="add mod">
          <ac:chgData name="I See Maths ltd" userId="2b6a9906fb7c83c6" providerId="LiveId" clId="{33AEE930-3B3D-4D73-923F-743EF0F410CE}" dt="2025-04-09T14:20:10.935" v="8726" actId="14100"/>
          <ac:spMkLst>
            <pc:docMk/>
            <pc:sldMk cId="2141607266" sldId="2574"/>
            <ac:spMk id="36" creationId="{7C135FC4-E18E-3195-A071-17C0431640E2}"/>
          </ac:spMkLst>
        </pc:spChg>
        <pc:cxnChg chg="add mod">
          <ac:chgData name="I See Maths ltd" userId="2b6a9906fb7c83c6" providerId="LiveId" clId="{33AEE930-3B3D-4D73-923F-743EF0F410CE}" dt="2025-04-09T14:11:46.457" v="8326"/>
          <ac:cxnSpMkLst>
            <pc:docMk/>
            <pc:sldMk cId="2141607266" sldId="2574"/>
            <ac:cxnSpMk id="34" creationId="{C46CD8F5-544E-7934-2233-C2CE3A5E2955}"/>
          </ac:cxnSpMkLst>
        </pc:cxnChg>
      </pc:sldChg>
      <pc:sldChg chg="addSp delSp modSp add mod ord">
        <pc:chgData name="I See Maths ltd" userId="2b6a9906fb7c83c6" providerId="LiveId" clId="{33AEE930-3B3D-4D73-923F-743EF0F410CE}" dt="2025-04-09T14:20:27.887" v="8734" actId="14100"/>
        <pc:sldMkLst>
          <pc:docMk/>
          <pc:sldMk cId="896406228" sldId="2575"/>
        </pc:sldMkLst>
        <pc:spChg chg="add mod">
          <ac:chgData name="I See Maths ltd" userId="2b6a9906fb7c83c6" providerId="LiveId" clId="{33AEE930-3B3D-4D73-923F-743EF0F410CE}" dt="2025-04-09T14:13:42.962" v="8378"/>
          <ac:spMkLst>
            <pc:docMk/>
            <pc:sldMk cId="896406228" sldId="2575"/>
            <ac:spMk id="11" creationId="{428C1ABE-36D9-82FE-2EB6-CBBA2A6248F8}"/>
          </ac:spMkLst>
        </pc:spChg>
        <pc:spChg chg="add mod">
          <ac:chgData name="I See Maths ltd" userId="2b6a9906fb7c83c6" providerId="LiveId" clId="{33AEE930-3B3D-4D73-923F-743EF0F410CE}" dt="2025-04-09T14:13:42.962" v="8378"/>
          <ac:spMkLst>
            <pc:docMk/>
            <pc:sldMk cId="896406228" sldId="2575"/>
            <ac:spMk id="12" creationId="{40D1DAB3-CA29-3718-DB97-4A5C4229DC91}"/>
          </ac:spMkLst>
        </pc:spChg>
        <pc:spChg chg="add mod">
          <ac:chgData name="I See Maths ltd" userId="2b6a9906fb7c83c6" providerId="LiveId" clId="{33AEE930-3B3D-4D73-923F-743EF0F410CE}" dt="2025-04-09T14:13:42.962" v="8378"/>
          <ac:spMkLst>
            <pc:docMk/>
            <pc:sldMk cId="896406228" sldId="2575"/>
            <ac:spMk id="13" creationId="{924F6BFF-01BC-07A7-AF70-977BB4C73095}"/>
          </ac:spMkLst>
        </pc:spChg>
        <pc:spChg chg="add mod">
          <ac:chgData name="I See Maths ltd" userId="2b6a9906fb7c83c6" providerId="LiveId" clId="{33AEE930-3B3D-4D73-923F-743EF0F410CE}" dt="2025-04-09T14:13:42.962" v="8378"/>
          <ac:spMkLst>
            <pc:docMk/>
            <pc:sldMk cId="896406228" sldId="2575"/>
            <ac:spMk id="14" creationId="{6D355191-8EC3-067E-31D5-D6EE61481A32}"/>
          </ac:spMkLst>
        </pc:spChg>
        <pc:spChg chg="mod">
          <ac:chgData name="I See Maths ltd" userId="2b6a9906fb7c83c6" providerId="LiveId" clId="{33AEE930-3B3D-4D73-923F-743EF0F410CE}" dt="2025-04-09T14:20:27.887" v="8734" actId="14100"/>
          <ac:spMkLst>
            <pc:docMk/>
            <pc:sldMk cId="896406228" sldId="2575"/>
            <ac:spMk id="36" creationId="{DDE3B6C1-1B93-1BC7-8B77-66EB70596D63}"/>
          </ac:spMkLst>
        </pc:spChg>
        <pc:graphicFrameChg chg="add mod">
          <ac:chgData name="I See Maths ltd" userId="2b6a9906fb7c83c6" providerId="LiveId" clId="{33AEE930-3B3D-4D73-923F-743EF0F410CE}" dt="2025-04-09T14:13:42.962" v="8378"/>
          <ac:graphicFrameMkLst>
            <pc:docMk/>
            <pc:sldMk cId="896406228" sldId="2575"/>
            <ac:graphicFrameMk id="10" creationId="{ED02BF60-484B-A17A-9520-F3304ACA1AA0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09T14:20:18.693" v="8730" actId="14100"/>
        <pc:sldMkLst>
          <pc:docMk/>
          <pc:sldMk cId="3557568599" sldId="2576"/>
        </pc:sldMkLst>
        <pc:spChg chg="add mod">
          <ac:chgData name="I See Maths ltd" userId="2b6a9906fb7c83c6" providerId="LiveId" clId="{33AEE930-3B3D-4D73-923F-743EF0F410CE}" dt="2025-04-09T14:13:19.228" v="8374"/>
          <ac:spMkLst>
            <pc:docMk/>
            <pc:sldMk cId="3557568599" sldId="2576"/>
            <ac:spMk id="11" creationId="{A04B5CB7-8551-D62D-6299-8FEE6DECE363}"/>
          </ac:spMkLst>
        </pc:spChg>
        <pc:spChg chg="add mod">
          <ac:chgData name="I See Maths ltd" userId="2b6a9906fb7c83c6" providerId="LiveId" clId="{33AEE930-3B3D-4D73-923F-743EF0F410CE}" dt="2025-04-09T14:13:19.228" v="8374"/>
          <ac:spMkLst>
            <pc:docMk/>
            <pc:sldMk cId="3557568599" sldId="2576"/>
            <ac:spMk id="12" creationId="{BD9F942B-08F5-9816-825F-70AE2CBCFD6C}"/>
          </ac:spMkLst>
        </pc:spChg>
        <pc:spChg chg="add mod">
          <ac:chgData name="I See Maths ltd" userId="2b6a9906fb7c83c6" providerId="LiveId" clId="{33AEE930-3B3D-4D73-923F-743EF0F410CE}" dt="2025-04-09T14:13:19.228" v="8374"/>
          <ac:spMkLst>
            <pc:docMk/>
            <pc:sldMk cId="3557568599" sldId="2576"/>
            <ac:spMk id="13" creationId="{5EB54604-6EDB-344D-A209-E676100C557E}"/>
          </ac:spMkLst>
        </pc:spChg>
        <pc:spChg chg="add mod">
          <ac:chgData name="I See Maths ltd" userId="2b6a9906fb7c83c6" providerId="LiveId" clId="{33AEE930-3B3D-4D73-923F-743EF0F410CE}" dt="2025-04-09T14:13:19.228" v="8374"/>
          <ac:spMkLst>
            <pc:docMk/>
            <pc:sldMk cId="3557568599" sldId="2576"/>
            <ac:spMk id="14" creationId="{6BC35EA2-442D-CE4A-9E3A-44D98418056B}"/>
          </ac:spMkLst>
        </pc:spChg>
        <pc:spChg chg="mod">
          <ac:chgData name="I See Maths ltd" userId="2b6a9906fb7c83c6" providerId="LiveId" clId="{33AEE930-3B3D-4D73-923F-743EF0F410CE}" dt="2025-04-09T14:20:18.693" v="8730" actId="14100"/>
          <ac:spMkLst>
            <pc:docMk/>
            <pc:sldMk cId="3557568599" sldId="2576"/>
            <ac:spMk id="36" creationId="{1938B629-D9D3-12A4-9873-5C1B3E2C4371}"/>
          </ac:spMkLst>
        </pc:spChg>
        <pc:graphicFrameChg chg="add mod">
          <ac:chgData name="I See Maths ltd" userId="2b6a9906fb7c83c6" providerId="LiveId" clId="{33AEE930-3B3D-4D73-923F-743EF0F410CE}" dt="2025-04-09T14:13:19.228" v="8374"/>
          <ac:graphicFrameMkLst>
            <pc:docMk/>
            <pc:sldMk cId="3557568599" sldId="2576"/>
            <ac:graphicFrameMk id="10" creationId="{A6510616-50FA-F3E5-5823-6AE2264F832A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09T14:20:36.476" v="8736"/>
        <pc:sldMkLst>
          <pc:docMk/>
          <pc:sldMk cId="2232765364" sldId="2577"/>
        </pc:sldMkLst>
        <pc:spChg chg="add mod">
          <ac:chgData name="I See Maths ltd" userId="2b6a9906fb7c83c6" providerId="LiveId" clId="{33AEE930-3B3D-4D73-923F-743EF0F410CE}" dt="2025-04-09T14:14:02.588" v="8380"/>
          <ac:spMkLst>
            <pc:docMk/>
            <pc:sldMk cId="2232765364" sldId="2577"/>
            <ac:spMk id="5" creationId="{3E86D700-C82D-4105-7C67-0BA0E985774A}"/>
          </ac:spMkLst>
        </pc:spChg>
        <pc:spChg chg="add mod">
          <ac:chgData name="I See Maths ltd" userId="2b6a9906fb7c83c6" providerId="LiveId" clId="{33AEE930-3B3D-4D73-923F-743EF0F410CE}" dt="2025-04-09T14:14:02.588" v="8380"/>
          <ac:spMkLst>
            <pc:docMk/>
            <pc:sldMk cId="2232765364" sldId="2577"/>
            <ac:spMk id="6" creationId="{6051BE4F-7B29-42FD-E305-451D1FBDA2E4}"/>
          </ac:spMkLst>
        </pc:spChg>
        <pc:spChg chg="add mod">
          <ac:chgData name="I See Maths ltd" userId="2b6a9906fb7c83c6" providerId="LiveId" clId="{33AEE930-3B3D-4D73-923F-743EF0F410CE}" dt="2025-04-09T14:20:36.476" v="8736"/>
          <ac:spMkLst>
            <pc:docMk/>
            <pc:sldMk cId="2232765364" sldId="2577"/>
            <ac:spMk id="7" creationId="{1CE0331B-FF32-92E8-E500-496076043B8B}"/>
          </ac:spMkLst>
        </pc:spChg>
      </pc:sldChg>
      <pc:sldChg chg="addSp delSp modSp add mod">
        <pc:chgData name="I See Maths ltd" userId="2b6a9906fb7c83c6" providerId="LiveId" clId="{33AEE930-3B3D-4D73-923F-743EF0F410CE}" dt="2025-04-09T14:20:40.590" v="8738"/>
        <pc:sldMkLst>
          <pc:docMk/>
          <pc:sldMk cId="4194991170" sldId="2578"/>
        </pc:sldMkLst>
        <pc:spChg chg="add mod">
          <ac:chgData name="I See Maths ltd" userId="2b6a9906fb7c83c6" providerId="LiveId" clId="{33AEE930-3B3D-4D73-923F-743EF0F410CE}" dt="2025-04-09T14:14:24.041" v="8383"/>
          <ac:spMkLst>
            <pc:docMk/>
            <pc:sldMk cId="4194991170" sldId="2578"/>
            <ac:spMk id="7" creationId="{A8C28EF9-0C04-1896-389C-2BE25BAE6D43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8" creationId="{F28E66B1-9A15-42A2-24E5-67D66EF3266B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9" creationId="{014EB977-8D99-4944-5856-F285A77E3F3C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15" creationId="{9B481EF6-5C4D-96F0-EB02-B3213C7D515C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16" creationId="{10400E13-6047-3DA1-7047-2394AFF11C32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18" creationId="{81E3644A-40F9-24FF-7F8C-FF5D7729E7E2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19" creationId="{04DCDD39-80C7-20B4-6F92-0697B015333C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22" creationId="{18605E70-5093-04FF-B6AA-8FDDCCBB7CC9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23" creationId="{3303BD10-720F-E9CD-22A6-CD3A171D6F9B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38" creationId="{73417D77-A8BD-A1EE-C069-F9FC4564C2FC}"/>
          </ac:spMkLst>
        </pc:spChg>
        <pc:spChg chg="add mod">
          <ac:chgData name="I See Maths ltd" userId="2b6a9906fb7c83c6" providerId="LiveId" clId="{33AEE930-3B3D-4D73-923F-743EF0F410CE}" dt="2025-04-09T14:14:45.209" v="8385"/>
          <ac:spMkLst>
            <pc:docMk/>
            <pc:sldMk cId="4194991170" sldId="2578"/>
            <ac:spMk id="39" creationId="{2AF61809-44BE-98AE-7DA4-1F47C71B6C00}"/>
          </ac:spMkLst>
        </pc:spChg>
        <pc:spChg chg="add mod">
          <ac:chgData name="I See Maths ltd" userId="2b6a9906fb7c83c6" providerId="LiveId" clId="{33AEE930-3B3D-4D73-923F-743EF0F410CE}" dt="2025-04-09T14:20:40.590" v="8738"/>
          <ac:spMkLst>
            <pc:docMk/>
            <pc:sldMk cId="4194991170" sldId="2578"/>
            <ac:spMk id="40" creationId="{C248B6D1-9808-EB3C-E47B-12DFF4B68EA2}"/>
          </ac:spMkLst>
        </pc:spChg>
      </pc:sldChg>
      <pc:sldChg chg="addSp delSp modSp add mod">
        <pc:chgData name="I See Maths ltd" userId="2b6a9906fb7c83c6" providerId="LiveId" clId="{33AEE930-3B3D-4D73-923F-743EF0F410CE}" dt="2025-04-09T14:32:35.588" v="8903" actId="1076"/>
        <pc:sldMkLst>
          <pc:docMk/>
          <pc:sldMk cId="3493673943" sldId="2579"/>
        </pc:sldMkLst>
        <pc:spChg chg="mod">
          <ac:chgData name="I See Maths ltd" userId="2b6a9906fb7c83c6" providerId="LiveId" clId="{33AEE930-3B3D-4D73-923F-743EF0F410CE}" dt="2025-04-09T14:29:35.644" v="8742" actId="1076"/>
          <ac:spMkLst>
            <pc:docMk/>
            <pc:sldMk cId="3493673943" sldId="2579"/>
            <ac:spMk id="2" creationId="{C9F17B35-ECBE-0E51-05ED-55A364B14F32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5" creationId="{FCB6F84E-A084-2848-1CAE-9404D5B018ED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6" creationId="{1C8806F1-AEED-B669-FD6D-19C74F26AF91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24" creationId="{40C30A0F-AB72-4A9D-FC9D-758FC9D8BB67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25" creationId="{4C2239CD-E201-81CA-118D-B99223D4EAE3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27" creationId="{5FEE9F12-C921-6A3F-4B1C-911199F1709A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28" creationId="{47EC7811-DFDE-E9EE-E608-A08D68ECE19D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30" creationId="{093A06D0-2958-3E0B-54AC-C51A8518C210}"/>
          </ac:spMkLst>
        </pc:spChg>
        <pc:spChg chg="add mod">
          <ac:chgData name="I See Maths ltd" userId="2b6a9906fb7c83c6" providerId="LiveId" clId="{33AEE930-3B3D-4D73-923F-743EF0F410CE}" dt="2025-04-09T14:30:19.593" v="8815" actId="1036"/>
          <ac:spMkLst>
            <pc:docMk/>
            <pc:sldMk cId="3493673943" sldId="2579"/>
            <ac:spMk id="31" creationId="{D0B9B692-4AB0-E2F4-3879-4A033005F48D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33" creationId="{42E8940F-48B2-63C4-244F-B9EC3A7E15E6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34" creationId="{EA9C401A-46B7-DC85-EB5C-3A693BBA20D4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35" creationId="{8180E2DD-7B8E-3556-1AA8-8CB8D7B27C1C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36" creationId="{E9774CD0-FAB1-0ABA-CF5D-9067801EF691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42" creationId="{B447133C-9B96-E249-77EA-D4AAB4AAEDD5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43" creationId="{F6B2EBAF-1807-C2E8-35CD-579B6AC96E59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45" creationId="{B7DDCFC9-841A-A1B8-396A-5594F25BB67D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46" creationId="{33453EB7-B6B4-283C-4EAB-A3E5EEE442AB}"/>
          </ac:spMkLst>
        </pc:spChg>
        <pc:spChg chg="add mod">
          <ac:chgData name="I See Maths ltd" userId="2b6a9906fb7c83c6" providerId="LiveId" clId="{33AEE930-3B3D-4D73-923F-743EF0F410CE}" dt="2025-04-09T14:30:13.210" v="8797" actId="1036"/>
          <ac:spMkLst>
            <pc:docMk/>
            <pc:sldMk cId="3493673943" sldId="2579"/>
            <ac:spMk id="48" creationId="{D4F05E7E-1AF2-ABB6-55FA-C69F28518E55}"/>
          </ac:spMkLst>
        </pc:spChg>
        <pc:spChg chg="add mod">
          <ac:chgData name="I See Maths ltd" userId="2b6a9906fb7c83c6" providerId="LiveId" clId="{33AEE930-3B3D-4D73-923F-743EF0F410CE}" dt="2025-04-09T14:31:57.071" v="8893" actId="1076"/>
          <ac:spMkLst>
            <pc:docMk/>
            <pc:sldMk cId="3493673943" sldId="2579"/>
            <ac:spMk id="49" creationId="{0957184B-3C4C-F90F-FA75-E6A9A0840D1A}"/>
          </ac:spMkLst>
        </pc:spChg>
        <pc:spChg chg="add mod">
          <ac:chgData name="I See Maths ltd" userId="2b6a9906fb7c83c6" providerId="LiveId" clId="{33AEE930-3B3D-4D73-923F-743EF0F410CE}" dt="2025-04-09T14:32:35.588" v="8903" actId="1076"/>
          <ac:spMkLst>
            <pc:docMk/>
            <pc:sldMk cId="3493673943" sldId="2579"/>
            <ac:spMk id="50" creationId="{C2A687BF-9AED-A8F5-F86B-51773B068747}"/>
          </ac:spMkLst>
        </pc:spChg>
        <pc:cxnChg chg="add mod">
          <ac:chgData name="I See Maths ltd" userId="2b6a9906fb7c83c6" providerId="LiveId" clId="{33AEE930-3B3D-4D73-923F-743EF0F410CE}" dt="2025-04-09T14:30:19.593" v="8815" actId="1036"/>
          <ac:cxnSpMkLst>
            <pc:docMk/>
            <pc:sldMk cId="3493673943" sldId="2579"/>
            <ac:cxnSpMk id="29" creationId="{53DCBA07-6A85-8E5C-7372-311C3B689059}"/>
          </ac:cxnSpMkLst>
        </pc:cxnChg>
        <pc:cxnChg chg="add mod">
          <ac:chgData name="I See Maths ltd" userId="2b6a9906fb7c83c6" providerId="LiveId" clId="{33AEE930-3B3D-4D73-923F-743EF0F410CE}" dt="2025-04-09T14:30:19.593" v="8815" actId="1036"/>
          <ac:cxnSpMkLst>
            <pc:docMk/>
            <pc:sldMk cId="3493673943" sldId="2579"/>
            <ac:cxnSpMk id="32" creationId="{CCF4862E-E4AF-D944-729F-B21BDA69C2B5}"/>
          </ac:cxnSpMkLst>
        </pc:cxnChg>
        <pc:cxnChg chg="add mod">
          <ac:chgData name="I See Maths ltd" userId="2b6a9906fb7c83c6" providerId="LiveId" clId="{33AEE930-3B3D-4D73-923F-743EF0F410CE}" dt="2025-04-09T14:30:13.210" v="8797" actId="1036"/>
          <ac:cxnSpMkLst>
            <pc:docMk/>
            <pc:sldMk cId="3493673943" sldId="2579"/>
            <ac:cxnSpMk id="41" creationId="{0F04540E-7712-13C2-19A4-0EEA0B91CC59}"/>
          </ac:cxnSpMkLst>
        </pc:cxnChg>
      </pc:sldChg>
      <pc:sldChg chg="modSp add mod">
        <pc:chgData name="I See Maths ltd" userId="2b6a9906fb7c83c6" providerId="LiveId" clId="{33AEE930-3B3D-4D73-923F-743EF0F410CE}" dt="2025-04-09T14:33:11.302" v="8952" actId="113"/>
        <pc:sldMkLst>
          <pc:docMk/>
          <pc:sldMk cId="2671352011" sldId="2580"/>
        </pc:sldMkLst>
        <pc:spChg chg="mod">
          <ac:chgData name="I See Maths ltd" userId="2b6a9906fb7c83c6" providerId="LiveId" clId="{33AEE930-3B3D-4D73-923F-743EF0F410CE}" dt="2025-04-09T14:33:07.407" v="8951" actId="113"/>
          <ac:spMkLst>
            <pc:docMk/>
            <pc:sldMk cId="2671352011" sldId="2580"/>
            <ac:spMk id="49" creationId="{A354A503-CFF1-32BE-5A22-C8E764423DCE}"/>
          </ac:spMkLst>
        </pc:spChg>
        <pc:spChg chg="mod">
          <ac:chgData name="I See Maths ltd" userId="2b6a9906fb7c83c6" providerId="LiveId" clId="{33AEE930-3B3D-4D73-923F-743EF0F410CE}" dt="2025-04-09T14:33:11.302" v="8952" actId="113"/>
          <ac:spMkLst>
            <pc:docMk/>
            <pc:sldMk cId="2671352011" sldId="2580"/>
            <ac:spMk id="50" creationId="{2A357DBB-2BB6-C9EB-C251-590DD09360DC}"/>
          </ac:spMkLst>
        </pc:spChg>
      </pc:sldChg>
      <pc:sldChg chg="addSp delSp modSp add mod">
        <pc:chgData name="I See Maths ltd" userId="2b6a9906fb7c83c6" providerId="LiveId" clId="{33AEE930-3B3D-4D73-923F-743EF0F410CE}" dt="2025-04-09T15:42:07.015" v="9950" actId="478"/>
        <pc:sldMkLst>
          <pc:docMk/>
          <pc:sldMk cId="3665569368" sldId="2581"/>
        </pc:sldMkLst>
        <pc:spChg chg="add mod">
          <ac:chgData name="I See Maths ltd" userId="2b6a9906fb7c83c6" providerId="LiveId" clId="{33AEE930-3B3D-4D73-923F-743EF0F410CE}" dt="2025-04-09T15:14:06.588" v="9922" actId="1076"/>
          <ac:spMkLst>
            <pc:docMk/>
            <pc:sldMk cId="3665569368" sldId="2581"/>
            <ac:spMk id="7" creationId="{EC79F143-6C0C-3C54-3A5B-4A36EEC4E96E}"/>
          </ac:spMkLst>
        </pc:spChg>
        <pc:spChg chg="add mod">
          <ac:chgData name="I See Maths ltd" userId="2b6a9906fb7c83c6" providerId="LiveId" clId="{33AEE930-3B3D-4D73-923F-743EF0F410CE}" dt="2025-04-09T15:00:40.789" v="9465"/>
          <ac:spMkLst>
            <pc:docMk/>
            <pc:sldMk cId="3665569368" sldId="2581"/>
            <ac:spMk id="9" creationId="{06A9DECC-D300-F12A-D9DD-4576660AEE91}"/>
          </ac:spMkLst>
        </pc:spChg>
      </pc:sldChg>
      <pc:sldChg chg="addSp delSp modSp add mod">
        <pc:chgData name="I See Maths ltd" userId="2b6a9906fb7c83c6" providerId="LiveId" clId="{33AEE930-3B3D-4D73-923F-743EF0F410CE}" dt="2025-04-09T15:55:41.986" v="10182" actId="478"/>
        <pc:sldMkLst>
          <pc:docMk/>
          <pc:sldMk cId="2651624633" sldId="2582"/>
        </pc:sldMkLst>
        <pc:spChg chg="add mod">
          <ac:chgData name="I See Maths ltd" userId="2b6a9906fb7c83c6" providerId="LiveId" clId="{33AEE930-3B3D-4D73-923F-743EF0F410CE}" dt="2025-04-09T15:14:17.902" v="9931" actId="6549"/>
          <ac:spMkLst>
            <pc:docMk/>
            <pc:sldMk cId="2651624633" sldId="2582"/>
            <ac:spMk id="5" creationId="{65E97AA4-5CBE-AA03-8A66-ED6FBC35B9FB}"/>
          </ac:spMkLst>
        </pc:spChg>
        <pc:spChg chg="mod">
          <ac:chgData name="I See Maths ltd" userId="2b6a9906fb7c83c6" providerId="LiveId" clId="{33AEE930-3B3D-4D73-923F-743EF0F410CE}" dt="2025-04-09T15:01:39.133" v="9470" actId="20577"/>
          <ac:spMkLst>
            <pc:docMk/>
            <pc:sldMk cId="2651624633" sldId="2582"/>
            <ac:spMk id="9" creationId="{900EE378-474A-9825-3ED1-C5304B212523}"/>
          </ac:spMkLst>
        </pc:spChg>
      </pc:sldChg>
      <pc:sldChg chg="add">
        <pc:chgData name="I See Maths ltd" userId="2b6a9906fb7c83c6" providerId="LiveId" clId="{33AEE930-3B3D-4D73-923F-743EF0F410CE}" dt="2025-04-09T15:15:03.271" v="9932" actId="2890"/>
        <pc:sldMkLst>
          <pc:docMk/>
          <pc:sldMk cId="2555540270" sldId="2583"/>
        </pc:sldMkLst>
      </pc:sldChg>
      <pc:sldChg chg="add">
        <pc:chgData name="I See Maths ltd" userId="2b6a9906fb7c83c6" providerId="LiveId" clId="{33AEE930-3B3D-4D73-923F-743EF0F410CE}" dt="2025-04-09T15:15:23.279" v="9935" actId="2890"/>
        <pc:sldMkLst>
          <pc:docMk/>
          <pc:sldMk cId="257217978" sldId="2584"/>
        </pc:sldMkLst>
      </pc:sldChg>
      <pc:sldChg chg="add">
        <pc:chgData name="I See Maths ltd" userId="2b6a9906fb7c83c6" providerId="LiveId" clId="{33AEE930-3B3D-4D73-923F-743EF0F410CE}" dt="2025-04-09T15:41:57.374" v="9949" actId="2890"/>
        <pc:sldMkLst>
          <pc:docMk/>
          <pc:sldMk cId="2698397270" sldId="2585"/>
        </pc:sldMkLst>
      </pc:sldChg>
      <pc:sldChg chg="delSp modSp add mod">
        <pc:chgData name="I See Maths ltd" userId="2b6a9906fb7c83c6" providerId="LiveId" clId="{33AEE930-3B3D-4D73-923F-743EF0F410CE}" dt="2025-04-09T15:54:59.548" v="10177" actId="798"/>
        <pc:sldMkLst>
          <pc:docMk/>
          <pc:sldMk cId="1200139950" sldId="2586"/>
        </pc:sldMkLst>
        <pc:graphicFrameChg chg="mod modGraphic">
          <ac:chgData name="I See Maths ltd" userId="2b6a9906fb7c83c6" providerId="LiveId" clId="{33AEE930-3B3D-4D73-923F-743EF0F410CE}" dt="2025-04-09T15:54:59.548" v="10177" actId="798"/>
          <ac:graphicFrameMkLst>
            <pc:docMk/>
            <pc:sldMk cId="1200139950" sldId="2586"/>
            <ac:graphicFrameMk id="6" creationId="{A6B434B7-A068-AF16-6F5E-490D272A6123}"/>
          </ac:graphicFrameMkLst>
        </pc:graphicFrameChg>
      </pc:sldChg>
      <pc:sldChg chg="delSp modSp add mod">
        <pc:chgData name="I See Maths ltd" userId="2b6a9906fb7c83c6" providerId="LiveId" clId="{33AEE930-3B3D-4D73-923F-743EF0F410CE}" dt="2025-04-09T15:55:23.205" v="10180" actId="478"/>
        <pc:sldMkLst>
          <pc:docMk/>
          <pc:sldMk cId="2917772002" sldId="2587"/>
        </pc:sldMkLst>
        <pc:graphicFrameChg chg="mod">
          <ac:chgData name="I See Maths ltd" userId="2b6a9906fb7c83c6" providerId="LiveId" clId="{33AEE930-3B3D-4D73-923F-743EF0F410CE}" dt="2025-04-09T15:55:19.041" v="10179" actId="6549"/>
          <ac:graphicFrameMkLst>
            <pc:docMk/>
            <pc:sldMk cId="2917772002" sldId="2587"/>
            <ac:graphicFrameMk id="6" creationId="{434596C3-5393-F322-BB7C-445B1E8266CD}"/>
          </ac:graphicFrameMkLst>
        </pc:graphicFrameChg>
      </pc:sldChg>
      <pc:sldChg chg="add">
        <pc:chgData name="I See Maths ltd" userId="2b6a9906fb7c83c6" providerId="LiveId" clId="{33AEE930-3B3D-4D73-923F-743EF0F410CE}" dt="2025-04-09T15:55:12.968" v="10178" actId="2890"/>
        <pc:sldMkLst>
          <pc:docMk/>
          <pc:sldMk cId="3201515324" sldId="2588"/>
        </pc:sldMkLst>
      </pc:sldChg>
      <pc:sldChg chg="add">
        <pc:chgData name="I See Maths ltd" userId="2b6a9906fb7c83c6" providerId="LiveId" clId="{33AEE930-3B3D-4D73-923F-743EF0F410CE}" dt="2025-04-09T15:55:37.145" v="10181" actId="2890"/>
        <pc:sldMkLst>
          <pc:docMk/>
          <pc:sldMk cId="2856360697" sldId="2589"/>
        </pc:sldMkLst>
      </pc:sldChg>
      <pc:sldChg chg="delSp add mod">
        <pc:chgData name="I See Maths ltd" userId="2b6a9906fb7c83c6" providerId="LiveId" clId="{33AEE930-3B3D-4D73-923F-743EF0F410CE}" dt="2025-04-10T06:49:24.674" v="10186" actId="478"/>
        <pc:sldMkLst>
          <pc:docMk/>
          <pc:sldMk cId="371892329" sldId="2590"/>
        </pc:sldMkLst>
      </pc:sldChg>
      <pc:sldChg chg="addSp delSp modSp add mod">
        <pc:chgData name="I See Maths ltd" userId="2b6a9906fb7c83c6" providerId="LiveId" clId="{33AEE930-3B3D-4D73-923F-743EF0F410CE}" dt="2025-04-10T14:55:56.091" v="11974" actId="20577"/>
        <pc:sldMkLst>
          <pc:docMk/>
          <pc:sldMk cId="776236061" sldId="2591"/>
        </pc:sldMkLst>
        <pc:spChg chg="mod">
          <ac:chgData name="I See Maths ltd" userId="2b6a9906fb7c83c6" providerId="LiveId" clId="{33AEE930-3B3D-4D73-923F-743EF0F410CE}" dt="2025-04-10T14:55:56.091" v="11974" actId="20577"/>
          <ac:spMkLst>
            <pc:docMk/>
            <pc:sldMk cId="776236061" sldId="2591"/>
            <ac:spMk id="18" creationId="{85450D25-D391-1A7C-7DE7-A1E0733700C7}"/>
          </ac:spMkLst>
        </pc:spChg>
        <pc:spChg chg="add mod">
          <ac:chgData name="I See Maths ltd" userId="2b6a9906fb7c83c6" providerId="LiveId" clId="{33AEE930-3B3D-4D73-923F-743EF0F410CE}" dt="2025-04-10T14:55:50.008" v="11972" actId="1036"/>
          <ac:spMkLst>
            <pc:docMk/>
            <pc:sldMk cId="776236061" sldId="2591"/>
            <ac:spMk id="31" creationId="{68BBDE83-DD17-5522-30FB-28CA0B2ECB93}"/>
          </ac:spMkLst>
        </pc:spChg>
      </pc:sldChg>
      <pc:sldChg chg="addSp delSp modSp add mod">
        <pc:chgData name="I See Maths ltd" userId="2b6a9906fb7c83c6" providerId="LiveId" clId="{33AEE930-3B3D-4D73-923F-743EF0F410CE}" dt="2025-04-10T14:56:27.397" v="11990" actId="1036"/>
        <pc:sldMkLst>
          <pc:docMk/>
          <pc:sldMk cId="4205635579" sldId="2592"/>
        </pc:sldMkLst>
        <pc:spChg chg="mod">
          <ac:chgData name="I See Maths ltd" userId="2b6a9906fb7c83c6" providerId="LiveId" clId="{33AEE930-3B3D-4D73-923F-743EF0F410CE}" dt="2025-04-10T14:56:27.397" v="11990" actId="1036"/>
          <ac:spMkLst>
            <pc:docMk/>
            <pc:sldMk cId="4205635579" sldId="2592"/>
            <ac:spMk id="18" creationId="{EB20093C-9DAE-44E5-7DCA-B5B8D339E712}"/>
          </ac:spMkLst>
        </pc:spChg>
        <pc:spChg chg="add mod">
          <ac:chgData name="I See Maths ltd" userId="2b6a9906fb7c83c6" providerId="LiveId" clId="{33AEE930-3B3D-4D73-923F-743EF0F410CE}" dt="2025-04-10T14:56:27.397" v="11990" actId="1036"/>
          <ac:spMkLst>
            <pc:docMk/>
            <pc:sldMk cId="4205635579" sldId="2592"/>
            <ac:spMk id="32" creationId="{99F43752-CED7-82C1-CED3-7158D4711FBD}"/>
          </ac:spMkLst>
        </pc:spChg>
      </pc:sldChg>
      <pc:sldChg chg="addSp delSp modSp add mod">
        <pc:chgData name="I See Maths ltd" userId="2b6a9906fb7c83c6" providerId="LiveId" clId="{33AEE930-3B3D-4D73-923F-743EF0F410CE}" dt="2025-04-10T18:35:17.484" v="13130" actId="14100"/>
        <pc:sldMkLst>
          <pc:docMk/>
          <pc:sldMk cId="556152566" sldId="2593"/>
        </pc:sldMkLst>
        <pc:spChg chg="add mod">
          <ac:chgData name="I See Maths ltd" userId="2b6a9906fb7c83c6" providerId="LiveId" clId="{33AEE930-3B3D-4D73-923F-743EF0F410CE}" dt="2025-04-10T14:55:14.542" v="11940" actId="1036"/>
          <ac:spMkLst>
            <pc:docMk/>
            <pc:sldMk cId="556152566" sldId="2593"/>
            <ac:spMk id="8" creationId="{0F257D90-3C0E-256B-7F3B-5F7DE06769A9}"/>
          </ac:spMkLst>
        </pc:spChg>
        <pc:spChg chg="mod">
          <ac:chgData name="I See Maths ltd" userId="2b6a9906fb7c83c6" providerId="LiveId" clId="{33AEE930-3B3D-4D73-923F-743EF0F410CE}" dt="2025-04-10T18:35:17.484" v="13130" actId="14100"/>
          <ac:spMkLst>
            <pc:docMk/>
            <pc:sldMk cId="556152566" sldId="2593"/>
            <ac:spMk id="18" creationId="{CAB5A39F-60EC-5723-658C-D943DE383DC2}"/>
          </ac:spMkLst>
        </pc:spChg>
      </pc:sldChg>
      <pc:sldChg chg="addSp delSp modSp add mod">
        <pc:chgData name="I See Maths ltd" userId="2b6a9906fb7c83c6" providerId="LiveId" clId="{33AEE930-3B3D-4D73-923F-743EF0F410CE}" dt="2025-04-10T14:54:59.412" v="11920" actId="1036"/>
        <pc:sldMkLst>
          <pc:docMk/>
          <pc:sldMk cId="3495954347" sldId="2594"/>
        </pc:sldMkLst>
        <pc:spChg chg="mod">
          <ac:chgData name="I See Maths ltd" userId="2b6a9906fb7c83c6" providerId="LiveId" clId="{33AEE930-3B3D-4D73-923F-743EF0F410CE}" dt="2025-04-10T14:54:59.412" v="11920" actId="1036"/>
          <ac:spMkLst>
            <pc:docMk/>
            <pc:sldMk cId="3495954347" sldId="2594"/>
            <ac:spMk id="18" creationId="{0A82F476-22C8-522B-4106-898BBFFCA168}"/>
          </ac:spMkLst>
        </pc:spChg>
        <pc:spChg chg="mod">
          <ac:chgData name="I See Maths ltd" userId="2b6a9906fb7c83c6" providerId="LiveId" clId="{33AEE930-3B3D-4D73-923F-743EF0F410CE}" dt="2025-04-10T14:54:59.412" v="11920" actId="1036"/>
          <ac:spMkLst>
            <pc:docMk/>
            <pc:sldMk cId="3495954347" sldId="2594"/>
            <ac:spMk id="25" creationId="{08C2982B-4B4D-38D5-59B2-DDA84B9539F5}"/>
          </ac:spMkLst>
        </pc:spChg>
        <pc:spChg chg="mod">
          <ac:chgData name="I See Maths ltd" userId="2b6a9906fb7c83c6" providerId="LiveId" clId="{33AEE930-3B3D-4D73-923F-743EF0F410CE}" dt="2025-04-10T14:54:59.412" v="11920" actId="1036"/>
          <ac:spMkLst>
            <pc:docMk/>
            <pc:sldMk cId="3495954347" sldId="2594"/>
            <ac:spMk id="28" creationId="{08E4FDA9-A09B-D5E1-5321-E2A54144133C}"/>
          </ac:spMkLst>
        </pc:spChg>
        <pc:spChg chg="mod">
          <ac:chgData name="I See Maths ltd" userId="2b6a9906fb7c83c6" providerId="LiveId" clId="{33AEE930-3B3D-4D73-923F-743EF0F410CE}" dt="2025-04-10T14:54:59.412" v="11920" actId="1036"/>
          <ac:spMkLst>
            <pc:docMk/>
            <pc:sldMk cId="3495954347" sldId="2594"/>
            <ac:spMk id="30" creationId="{D7AAABAF-0349-7CF6-0582-BEF7C6D87C83}"/>
          </ac:spMkLst>
        </pc:spChg>
        <pc:spChg chg="mod">
          <ac:chgData name="I See Maths ltd" userId="2b6a9906fb7c83c6" providerId="LiveId" clId="{33AEE930-3B3D-4D73-923F-743EF0F410CE}" dt="2025-04-10T14:54:59.412" v="11920" actId="1036"/>
          <ac:spMkLst>
            <pc:docMk/>
            <pc:sldMk cId="3495954347" sldId="2594"/>
            <ac:spMk id="33" creationId="{826A719B-57CB-0158-5DE0-003C9DC6E710}"/>
          </ac:spMkLst>
        </pc:spChg>
        <pc:graphicFrameChg chg="mod modGraphic">
          <ac:chgData name="I See Maths ltd" userId="2b6a9906fb7c83c6" providerId="LiveId" clId="{33AEE930-3B3D-4D73-923F-743EF0F410CE}" dt="2025-04-10T14:54:59.412" v="11920" actId="1036"/>
          <ac:graphicFrameMkLst>
            <pc:docMk/>
            <pc:sldMk cId="3495954347" sldId="2594"/>
            <ac:graphicFrameMk id="27" creationId="{C6CB9ADA-AD7F-D2B8-AF02-E34D99C2E527}"/>
          </ac:graphicFrameMkLst>
        </pc:graphicFrameChg>
      </pc:sldChg>
      <pc:sldChg chg="delSp modSp add mod">
        <pc:chgData name="I See Maths ltd" userId="2b6a9906fb7c83c6" providerId="LiveId" clId="{33AEE930-3B3D-4D73-923F-743EF0F410CE}" dt="2025-04-10T14:54:51.193" v="11910" actId="1036"/>
        <pc:sldMkLst>
          <pc:docMk/>
          <pc:sldMk cId="141361133" sldId="2595"/>
        </pc:sldMkLst>
        <pc:spChg chg="mod">
          <ac:chgData name="I See Maths ltd" userId="2b6a9906fb7c83c6" providerId="LiveId" clId="{33AEE930-3B3D-4D73-923F-743EF0F410CE}" dt="2025-04-10T14:54:51.193" v="11910" actId="1036"/>
          <ac:spMkLst>
            <pc:docMk/>
            <pc:sldMk cId="141361133" sldId="2595"/>
            <ac:spMk id="18" creationId="{9F3280B1-086A-EF12-925B-D1BC25BF6A99}"/>
          </ac:spMkLst>
        </pc:spChg>
        <pc:spChg chg="mod">
          <ac:chgData name="I See Maths ltd" userId="2b6a9906fb7c83c6" providerId="LiveId" clId="{33AEE930-3B3D-4D73-923F-743EF0F410CE}" dt="2025-04-10T14:54:51.193" v="11910" actId="1036"/>
          <ac:spMkLst>
            <pc:docMk/>
            <pc:sldMk cId="141361133" sldId="2595"/>
            <ac:spMk id="25" creationId="{41269ADB-6819-8C3B-2B99-C3FB24C0BE00}"/>
          </ac:spMkLst>
        </pc:spChg>
        <pc:spChg chg="mod">
          <ac:chgData name="I See Maths ltd" userId="2b6a9906fb7c83c6" providerId="LiveId" clId="{33AEE930-3B3D-4D73-923F-743EF0F410CE}" dt="2025-04-10T14:54:51.193" v="11910" actId="1036"/>
          <ac:spMkLst>
            <pc:docMk/>
            <pc:sldMk cId="141361133" sldId="2595"/>
            <ac:spMk id="28" creationId="{DBF90441-F35A-38F8-6661-4CA7D643DED0}"/>
          </ac:spMkLst>
        </pc:spChg>
        <pc:spChg chg="mod">
          <ac:chgData name="I See Maths ltd" userId="2b6a9906fb7c83c6" providerId="LiveId" clId="{33AEE930-3B3D-4D73-923F-743EF0F410CE}" dt="2025-04-10T14:54:51.193" v="11910" actId="1036"/>
          <ac:spMkLst>
            <pc:docMk/>
            <pc:sldMk cId="141361133" sldId="2595"/>
            <ac:spMk id="30" creationId="{13EEDF78-7B44-36B0-039B-3816D0D547B3}"/>
          </ac:spMkLst>
        </pc:spChg>
        <pc:spChg chg="mod">
          <ac:chgData name="I See Maths ltd" userId="2b6a9906fb7c83c6" providerId="LiveId" clId="{33AEE930-3B3D-4D73-923F-743EF0F410CE}" dt="2025-04-10T14:54:51.193" v="11910" actId="1036"/>
          <ac:spMkLst>
            <pc:docMk/>
            <pc:sldMk cId="141361133" sldId="2595"/>
            <ac:spMk id="33" creationId="{9864B332-BBAA-A43E-E926-6013BAB45D07}"/>
          </ac:spMkLst>
        </pc:spChg>
        <pc:graphicFrameChg chg="mod">
          <ac:chgData name="I See Maths ltd" userId="2b6a9906fb7c83c6" providerId="LiveId" clId="{33AEE930-3B3D-4D73-923F-743EF0F410CE}" dt="2025-04-10T14:54:51.193" v="11910" actId="1036"/>
          <ac:graphicFrameMkLst>
            <pc:docMk/>
            <pc:sldMk cId="141361133" sldId="2595"/>
            <ac:graphicFrameMk id="27" creationId="{57CA4D84-0204-9170-9099-1D1B6D9DB891}"/>
          </ac:graphicFrameMkLst>
        </pc:graphicFrameChg>
      </pc:sldChg>
      <pc:sldChg chg="addSp modSp add mod">
        <pc:chgData name="I See Maths ltd" userId="2b6a9906fb7c83c6" providerId="LiveId" clId="{33AEE930-3B3D-4D73-923F-743EF0F410CE}" dt="2025-04-10T14:54:42.987" v="11900" actId="1036"/>
        <pc:sldMkLst>
          <pc:docMk/>
          <pc:sldMk cId="3676060259" sldId="2596"/>
        </pc:sldMkLst>
        <pc:spChg chg="add 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5" creationId="{CA44CB0F-C17A-D424-2704-0CA76B401304}"/>
          </ac:spMkLst>
        </pc:spChg>
        <pc:spChg chg="add 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7" creationId="{D7631C3D-06F5-E90F-0578-39BDEE54B8AC}"/>
          </ac:spMkLst>
        </pc:spChg>
        <pc:spChg chg="add 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8" creationId="{42583916-DBA4-2F0E-FF9A-2DED911E8D1D}"/>
          </ac:spMkLst>
        </pc:spChg>
        <pc:spChg chg="add 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9" creationId="{A00E6A95-BEF9-8E41-6AB1-B33C05DC9922}"/>
          </ac:spMkLst>
        </pc:spChg>
        <pc:spChg chg="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18" creationId="{BC4858F1-CDB5-660F-916A-BEBBE54E82BC}"/>
          </ac:spMkLst>
        </pc:spChg>
        <pc:spChg chg="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35" creationId="{19CEC095-E18D-F0D4-61CD-FD1194B3A535}"/>
          </ac:spMkLst>
        </pc:spChg>
        <pc:spChg chg="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36" creationId="{9E011D4F-3BD2-2B17-6929-CCCE9AEB9225}"/>
          </ac:spMkLst>
        </pc:spChg>
        <pc:spChg chg="mod">
          <ac:chgData name="I See Maths ltd" userId="2b6a9906fb7c83c6" providerId="LiveId" clId="{33AEE930-3B3D-4D73-923F-743EF0F410CE}" dt="2025-04-10T14:54:42.987" v="11900" actId="1036"/>
          <ac:spMkLst>
            <pc:docMk/>
            <pc:sldMk cId="3676060259" sldId="2596"/>
            <ac:spMk id="37" creationId="{B5F08F94-D3C0-A460-099E-F11AEE0AFF4D}"/>
          </ac:spMkLst>
        </pc:spChg>
        <pc:graphicFrameChg chg="add mod">
          <ac:chgData name="I See Maths ltd" userId="2b6a9906fb7c83c6" providerId="LiveId" clId="{33AEE930-3B3D-4D73-923F-743EF0F410CE}" dt="2025-04-10T14:54:42.987" v="11900" actId="1036"/>
          <ac:graphicFrameMkLst>
            <pc:docMk/>
            <pc:sldMk cId="3676060259" sldId="2596"/>
            <ac:graphicFrameMk id="6" creationId="{AC0B80AA-DA89-110C-7CA3-639F340B08A6}"/>
          </ac:graphicFrameMkLst>
        </pc:graphicFrameChg>
      </pc:sldChg>
      <pc:sldChg chg="modSp add mod">
        <pc:chgData name="I See Maths ltd" userId="2b6a9906fb7c83c6" providerId="LiveId" clId="{33AEE930-3B3D-4D73-923F-743EF0F410CE}" dt="2025-04-10T14:55:06.769" v="11930" actId="1036"/>
        <pc:sldMkLst>
          <pc:docMk/>
          <pc:sldMk cId="3307242442" sldId="2597"/>
        </pc:sldMkLst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6" creationId="{C059F292-823B-67C7-2330-20C9B1294BF6}"/>
          </ac:spMkLst>
        </pc:spChg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18" creationId="{9F715BDE-FFF2-8718-0E1A-A1921C89CE48}"/>
          </ac:spMkLst>
        </pc:spChg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25" creationId="{BCC52054-B245-E3E1-9606-A414A3E1D026}"/>
          </ac:spMkLst>
        </pc:spChg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28" creationId="{CC555DE2-8321-7937-130B-022A3AFA16D8}"/>
          </ac:spMkLst>
        </pc:spChg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30" creationId="{81604439-481A-AB77-85C7-1F444F87782D}"/>
          </ac:spMkLst>
        </pc:spChg>
        <pc:spChg chg="mod">
          <ac:chgData name="I See Maths ltd" userId="2b6a9906fb7c83c6" providerId="LiveId" clId="{33AEE930-3B3D-4D73-923F-743EF0F410CE}" dt="2025-04-10T14:55:06.769" v="11930" actId="1036"/>
          <ac:spMkLst>
            <pc:docMk/>
            <pc:sldMk cId="3307242442" sldId="2597"/>
            <ac:spMk id="33" creationId="{D231A433-ED11-088F-A8E0-35DE4FAAA100}"/>
          </ac:spMkLst>
        </pc:spChg>
        <pc:graphicFrameChg chg="mod">
          <ac:chgData name="I See Maths ltd" userId="2b6a9906fb7c83c6" providerId="LiveId" clId="{33AEE930-3B3D-4D73-923F-743EF0F410CE}" dt="2025-04-10T14:55:06.769" v="11930" actId="1036"/>
          <ac:graphicFrameMkLst>
            <pc:docMk/>
            <pc:sldMk cId="3307242442" sldId="2597"/>
            <ac:graphicFrameMk id="27" creationId="{0034ACE5-BEAE-06B7-D918-C0798938FE02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0T18:35:25.759" v="13132"/>
        <pc:sldMkLst>
          <pc:docMk/>
          <pc:sldMk cId="2142830133" sldId="2598"/>
        </pc:sldMkLst>
        <pc:spChg chg="add mod">
          <ac:chgData name="I See Maths ltd" userId="2b6a9906fb7c83c6" providerId="LiveId" clId="{33AEE930-3B3D-4D73-923F-743EF0F410CE}" dt="2025-04-10T18:35:25.759" v="13132"/>
          <ac:spMkLst>
            <pc:docMk/>
            <pc:sldMk cId="2142830133" sldId="2598"/>
            <ac:spMk id="8" creationId="{D851A082-9ADF-04F3-BBBB-93D16C775BAC}"/>
          </ac:spMkLst>
        </pc:spChg>
      </pc:sldChg>
      <pc:sldChg chg="addSp delSp modSp add mod">
        <pc:chgData name="I See Maths ltd" userId="2b6a9906fb7c83c6" providerId="LiveId" clId="{33AEE930-3B3D-4D73-923F-743EF0F410CE}" dt="2025-04-10T14:56:06.299" v="11976"/>
        <pc:sldMkLst>
          <pc:docMk/>
          <pc:sldMk cId="4102977987" sldId="2599"/>
        </pc:sldMkLst>
        <pc:spChg chg="add mod">
          <ac:chgData name="I See Maths ltd" userId="2b6a9906fb7c83c6" providerId="LiveId" clId="{33AEE930-3B3D-4D73-923F-743EF0F410CE}" dt="2025-04-10T14:56:06.299" v="11976"/>
          <ac:spMkLst>
            <pc:docMk/>
            <pc:sldMk cId="4102977987" sldId="2599"/>
            <ac:spMk id="5" creationId="{F66264FA-8055-9FFD-C754-01C1470ECB25}"/>
          </ac:spMkLst>
        </pc:spChg>
      </pc:sldChg>
      <pc:sldChg chg="delSp add del mod">
        <pc:chgData name="I See Maths ltd" userId="2b6a9906fb7c83c6" providerId="LiveId" clId="{33AEE930-3B3D-4D73-923F-743EF0F410CE}" dt="2025-04-10T14:44:08.305" v="11476" actId="47"/>
        <pc:sldMkLst>
          <pc:docMk/>
          <pc:sldMk cId="3477252762" sldId="2600"/>
        </pc:sldMkLst>
      </pc:sldChg>
      <pc:sldChg chg="addSp delSp modSp add mod">
        <pc:chgData name="I See Maths ltd" userId="2b6a9906fb7c83c6" providerId="LiveId" clId="{33AEE930-3B3D-4D73-923F-743EF0F410CE}" dt="2025-04-10T18:35:30.366" v="13134"/>
        <pc:sldMkLst>
          <pc:docMk/>
          <pc:sldMk cId="1969823642" sldId="2601"/>
        </pc:sldMkLst>
        <pc:spChg chg="add mod">
          <ac:chgData name="I See Maths ltd" userId="2b6a9906fb7c83c6" providerId="LiveId" clId="{33AEE930-3B3D-4D73-923F-743EF0F410CE}" dt="2025-04-10T18:35:30.366" v="13134"/>
          <ac:spMkLst>
            <pc:docMk/>
            <pc:sldMk cId="1969823642" sldId="2601"/>
            <ac:spMk id="8" creationId="{72C70C3F-8854-C3AB-420B-953F02440904}"/>
          </ac:spMkLst>
        </pc:spChg>
      </pc:sldChg>
      <pc:sldChg chg="addSp delSp modSp add mod">
        <pc:chgData name="I See Maths ltd" userId="2b6a9906fb7c83c6" providerId="LiveId" clId="{33AEE930-3B3D-4D73-923F-743EF0F410CE}" dt="2025-04-10T18:35:35.903" v="13136"/>
        <pc:sldMkLst>
          <pc:docMk/>
          <pc:sldMk cId="3040244628" sldId="2602"/>
        </pc:sldMkLst>
        <pc:spChg chg="add mod">
          <ac:chgData name="I See Maths ltd" userId="2b6a9906fb7c83c6" providerId="LiveId" clId="{33AEE930-3B3D-4D73-923F-743EF0F410CE}" dt="2025-04-10T14:41:22.085" v="11413" actId="1076"/>
          <ac:spMkLst>
            <pc:docMk/>
            <pc:sldMk cId="3040244628" sldId="2602"/>
            <ac:spMk id="8" creationId="{F5DB8982-4FE8-F414-3548-858CB54D4D90}"/>
          </ac:spMkLst>
        </pc:spChg>
        <pc:spChg chg="mod">
          <ac:chgData name="I See Maths ltd" userId="2b6a9906fb7c83c6" providerId="LiveId" clId="{33AEE930-3B3D-4D73-923F-743EF0F410CE}" dt="2025-04-10T14:39:26.404" v="11357" actId="6549"/>
          <ac:spMkLst>
            <pc:docMk/>
            <pc:sldMk cId="3040244628" sldId="2602"/>
            <ac:spMk id="10" creationId="{6C19D9B2-E85A-CD38-CC4B-4E17B43F532C}"/>
          </ac:spMkLst>
        </pc:spChg>
        <pc:spChg chg="add mod">
          <ac:chgData name="I See Maths ltd" userId="2b6a9906fb7c83c6" providerId="LiveId" clId="{33AEE930-3B3D-4D73-923F-743EF0F410CE}" dt="2025-04-10T18:35:35.903" v="13136"/>
          <ac:spMkLst>
            <pc:docMk/>
            <pc:sldMk cId="3040244628" sldId="2602"/>
            <ac:spMk id="12" creationId="{0C14DE4A-3231-C32B-69FE-F1691FA6AA69}"/>
          </ac:spMkLst>
        </pc:spChg>
        <pc:graphicFrameChg chg="modGraphic">
          <ac:chgData name="I See Maths ltd" userId="2b6a9906fb7c83c6" providerId="LiveId" clId="{33AEE930-3B3D-4D73-923F-743EF0F410CE}" dt="2025-04-10T14:40:16.207" v="11385" actId="20577"/>
          <ac:graphicFrameMkLst>
            <pc:docMk/>
            <pc:sldMk cId="3040244628" sldId="2602"/>
            <ac:graphicFrameMk id="5" creationId="{28385817-BC3B-3B91-09A6-893216F6525C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0T14:56:12.295" v="11978"/>
        <pc:sldMkLst>
          <pc:docMk/>
          <pc:sldMk cId="1949772739" sldId="2603"/>
        </pc:sldMkLst>
        <pc:spChg chg="add mod">
          <ac:chgData name="I See Maths ltd" userId="2b6a9906fb7c83c6" providerId="LiveId" clId="{33AEE930-3B3D-4D73-923F-743EF0F410CE}" dt="2025-04-10T14:56:12.295" v="11978"/>
          <ac:spMkLst>
            <pc:docMk/>
            <pc:sldMk cId="1949772739" sldId="2603"/>
            <ac:spMk id="5" creationId="{96BA5003-EF04-E622-9277-4A1F4B39D676}"/>
          </ac:spMkLst>
        </pc:spChg>
      </pc:sldChg>
      <pc:sldChg chg="addSp delSp modSp add mod">
        <pc:chgData name="I See Maths ltd" userId="2b6a9906fb7c83c6" providerId="LiveId" clId="{33AEE930-3B3D-4D73-923F-743EF0F410CE}" dt="2025-04-10T14:56:18.812" v="11980"/>
        <pc:sldMkLst>
          <pc:docMk/>
          <pc:sldMk cId="4259591828" sldId="2604"/>
        </pc:sldMkLst>
        <pc:spChg chg="add mod">
          <ac:chgData name="I See Maths ltd" userId="2b6a9906fb7c83c6" providerId="LiveId" clId="{33AEE930-3B3D-4D73-923F-743EF0F410CE}" dt="2025-04-10T14:43:05.734" v="11466" actId="14100"/>
          <ac:spMkLst>
            <pc:docMk/>
            <pc:sldMk cId="4259591828" sldId="2604"/>
            <ac:spMk id="5" creationId="{F8AD0E3F-15C5-594F-8568-C808AD8F59CF}"/>
          </ac:spMkLst>
        </pc:spChg>
        <pc:spChg chg="add mod">
          <ac:chgData name="I See Maths ltd" userId="2b6a9906fb7c83c6" providerId="LiveId" clId="{33AEE930-3B3D-4D73-923F-743EF0F410CE}" dt="2025-04-10T14:56:18.812" v="11980"/>
          <ac:spMkLst>
            <pc:docMk/>
            <pc:sldMk cId="4259591828" sldId="2604"/>
            <ac:spMk id="6" creationId="{68BD3256-7292-1B55-7D3B-9F9E9B0F97A7}"/>
          </ac:spMkLst>
        </pc:spChg>
        <pc:spChg chg="mod">
          <ac:chgData name="I See Maths ltd" userId="2b6a9906fb7c83c6" providerId="LiveId" clId="{33AEE930-3B3D-4D73-923F-743EF0F410CE}" dt="2025-04-10T14:43:14.241" v="11469" actId="6549"/>
          <ac:spMkLst>
            <pc:docMk/>
            <pc:sldMk cId="4259591828" sldId="2604"/>
            <ac:spMk id="30" creationId="{5900484F-EBA8-2BCE-6148-60A725F90B0E}"/>
          </ac:spMkLst>
        </pc:spChg>
      </pc:sldChg>
      <pc:sldChg chg="addSp delSp modSp add mod">
        <pc:chgData name="I See Maths ltd" userId="2b6a9906fb7c83c6" providerId="LiveId" clId="{33AEE930-3B3D-4D73-923F-743EF0F410CE}" dt="2025-04-10T14:56:36.349" v="11992"/>
        <pc:sldMkLst>
          <pc:docMk/>
          <pc:sldMk cId="3453534584" sldId="2605"/>
        </pc:sldMkLst>
        <pc:spChg chg="mod">
          <ac:chgData name="I See Maths ltd" userId="2b6a9906fb7c83c6" providerId="LiveId" clId="{33AEE930-3B3D-4D73-923F-743EF0F410CE}" dt="2025-04-10T14:46:10.919" v="11490" actId="1038"/>
          <ac:spMkLst>
            <pc:docMk/>
            <pc:sldMk cId="3453534584" sldId="2605"/>
            <ac:spMk id="11" creationId="{80F26484-6254-77FE-9BB2-8907EF3F95FB}"/>
          </ac:spMkLst>
        </pc:spChg>
        <pc:spChg chg="mod">
          <ac:chgData name="I See Maths ltd" userId="2b6a9906fb7c83c6" providerId="LiveId" clId="{33AEE930-3B3D-4D73-923F-743EF0F410CE}" dt="2025-04-10T14:46:10.919" v="11490" actId="1038"/>
          <ac:spMkLst>
            <pc:docMk/>
            <pc:sldMk cId="3453534584" sldId="2605"/>
            <ac:spMk id="12" creationId="{BD0A37FE-8DFB-49D4-079E-F40A8ACF9322}"/>
          </ac:spMkLst>
        </pc:spChg>
        <pc:spChg chg="mod">
          <ac:chgData name="I See Maths ltd" userId="2b6a9906fb7c83c6" providerId="LiveId" clId="{33AEE930-3B3D-4D73-923F-743EF0F410CE}" dt="2025-04-10T14:46:10.919" v="11490" actId="1038"/>
          <ac:spMkLst>
            <pc:docMk/>
            <pc:sldMk cId="3453534584" sldId="2605"/>
            <ac:spMk id="15" creationId="{B346B36B-4E74-DCBA-264B-1C8297C17CF4}"/>
          </ac:spMkLst>
        </pc:spChg>
        <pc:spChg chg="add mod">
          <ac:chgData name="I See Maths ltd" userId="2b6a9906fb7c83c6" providerId="LiveId" clId="{33AEE930-3B3D-4D73-923F-743EF0F410CE}" dt="2025-04-10T14:56:36.349" v="11992"/>
          <ac:spMkLst>
            <pc:docMk/>
            <pc:sldMk cId="3453534584" sldId="2605"/>
            <ac:spMk id="16" creationId="{4860E2D6-FC27-DE9B-FECE-48E20EB81BFA}"/>
          </ac:spMkLst>
        </pc:spChg>
        <pc:spChg chg="mod">
          <ac:chgData name="I See Maths ltd" userId="2b6a9906fb7c83c6" providerId="LiveId" clId="{33AEE930-3B3D-4D73-923F-743EF0F410CE}" dt="2025-04-10T14:46:10.919" v="11490" actId="1038"/>
          <ac:spMkLst>
            <pc:docMk/>
            <pc:sldMk cId="3453534584" sldId="2605"/>
            <ac:spMk id="31" creationId="{51D18324-CF8A-D5ED-50E3-672CD865D6F3}"/>
          </ac:spMkLst>
        </pc:spChg>
        <pc:graphicFrameChg chg="mod">
          <ac:chgData name="I See Maths ltd" userId="2b6a9906fb7c83c6" providerId="LiveId" clId="{33AEE930-3B3D-4D73-923F-743EF0F410CE}" dt="2025-04-10T14:46:10.919" v="11490" actId="1038"/>
          <ac:graphicFrameMkLst>
            <pc:docMk/>
            <pc:sldMk cId="3453534584" sldId="2605"/>
            <ac:graphicFrameMk id="10" creationId="{17D81EF9-EE6D-D61E-4717-9A7E3F1C8D19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0T14:56:49.128" v="11996"/>
        <pc:sldMkLst>
          <pc:docMk/>
          <pc:sldMk cId="839060001" sldId="2606"/>
        </pc:sldMkLst>
        <pc:spChg chg="add mod">
          <ac:chgData name="I See Maths ltd" userId="2b6a9906fb7c83c6" providerId="LiveId" clId="{33AEE930-3B3D-4D73-923F-743EF0F410CE}" dt="2025-04-10T14:52:38.953" v="11756" actId="1076"/>
          <ac:spMkLst>
            <pc:docMk/>
            <pc:sldMk cId="839060001" sldId="2606"/>
            <ac:spMk id="8" creationId="{8E51F599-1964-9BF2-F1C2-FD60B928BF56}"/>
          </ac:spMkLst>
        </pc:spChg>
        <pc:spChg chg="add mod">
          <ac:chgData name="I See Maths ltd" userId="2b6a9906fb7c83c6" providerId="LiveId" clId="{33AEE930-3B3D-4D73-923F-743EF0F410CE}" dt="2025-04-10T14:56:49.128" v="11996"/>
          <ac:spMkLst>
            <pc:docMk/>
            <pc:sldMk cId="839060001" sldId="2606"/>
            <ac:spMk id="16" creationId="{7A947404-E267-8593-8EA8-0B148B4F53C0}"/>
          </ac:spMkLst>
        </pc:spChg>
        <pc:spChg chg="mod">
          <ac:chgData name="I See Maths ltd" userId="2b6a9906fb7c83c6" providerId="LiveId" clId="{33AEE930-3B3D-4D73-923F-743EF0F410CE}" dt="2025-04-10T14:52:57.241" v="11762" actId="6549"/>
          <ac:spMkLst>
            <pc:docMk/>
            <pc:sldMk cId="839060001" sldId="2606"/>
            <ac:spMk id="31" creationId="{4EA81D5E-43D5-9F0B-DAF1-2EF2A84B5262}"/>
          </ac:spMkLst>
        </pc:spChg>
      </pc:sldChg>
      <pc:sldChg chg="addSp delSp modSp add mod">
        <pc:chgData name="I See Maths ltd" userId="2b6a9906fb7c83c6" providerId="LiveId" clId="{33AEE930-3B3D-4D73-923F-743EF0F410CE}" dt="2025-04-10T14:56:41.838" v="11994"/>
        <pc:sldMkLst>
          <pc:docMk/>
          <pc:sldMk cId="1422527647" sldId="2607"/>
        </pc:sldMkLst>
        <pc:spChg chg="add mod">
          <ac:chgData name="I See Maths ltd" userId="2b6a9906fb7c83c6" providerId="LiveId" clId="{33AEE930-3B3D-4D73-923F-743EF0F410CE}" dt="2025-04-10T14:56:41.838" v="11994"/>
          <ac:spMkLst>
            <pc:docMk/>
            <pc:sldMk cId="1422527647" sldId="2607"/>
            <ac:spMk id="8" creationId="{5ED1871C-0262-E77C-4F69-2E32092A6EA6}"/>
          </ac:spMkLst>
        </pc:spChg>
      </pc:sldChg>
      <pc:sldChg chg="addSp delSp modSp add mod">
        <pc:chgData name="I See Maths ltd" userId="2b6a9906fb7c83c6" providerId="LiveId" clId="{33AEE930-3B3D-4D73-923F-743EF0F410CE}" dt="2025-04-10T16:26:21.379" v="13050"/>
        <pc:sldMkLst>
          <pc:docMk/>
          <pc:sldMk cId="2017428791" sldId="2608"/>
        </pc:sldMkLst>
        <pc:spChg chg="add mod">
          <ac:chgData name="I See Maths ltd" userId="2b6a9906fb7c83c6" providerId="LiveId" clId="{33AEE930-3B3D-4D73-923F-743EF0F410CE}" dt="2025-04-10T16:12:58.315" v="12360" actId="1076"/>
          <ac:spMkLst>
            <pc:docMk/>
            <pc:sldMk cId="2017428791" sldId="2608"/>
            <ac:spMk id="7" creationId="{901FC722-8F7E-6772-6459-FF1C131CC68C}"/>
          </ac:spMkLst>
        </pc:spChg>
        <pc:spChg chg="add mod">
          <ac:chgData name="I See Maths ltd" userId="2b6a9906fb7c83c6" providerId="LiveId" clId="{33AEE930-3B3D-4D73-923F-743EF0F410CE}" dt="2025-04-10T16:26:21.379" v="13050"/>
          <ac:spMkLst>
            <pc:docMk/>
            <pc:sldMk cId="2017428791" sldId="2608"/>
            <ac:spMk id="8" creationId="{C7BA555C-3B55-B7B5-B2AF-FAAE62CECB92}"/>
          </ac:spMkLst>
        </pc:spChg>
      </pc:sldChg>
      <pc:sldChg chg="addSp delSp modSp add del mod">
        <pc:chgData name="I See Maths ltd" userId="2b6a9906fb7c83c6" providerId="LiveId" clId="{33AEE930-3B3D-4D73-923F-743EF0F410CE}" dt="2025-04-10T16:27:35.147" v="13064" actId="47"/>
        <pc:sldMkLst>
          <pc:docMk/>
          <pc:sldMk cId="3913631807" sldId="2609"/>
        </pc:sldMkLst>
      </pc:sldChg>
      <pc:sldChg chg="addSp delSp modSp add mod">
        <pc:chgData name="I See Maths ltd" userId="2b6a9906fb7c83c6" providerId="LiveId" clId="{33AEE930-3B3D-4D73-923F-743EF0F410CE}" dt="2025-04-10T16:26:00.508" v="13048" actId="572"/>
        <pc:sldMkLst>
          <pc:docMk/>
          <pc:sldMk cId="1712949257" sldId="2610"/>
        </pc:sldMkLst>
        <pc:spChg chg="mod">
          <ac:chgData name="I See Maths ltd" userId="2b6a9906fb7c83c6" providerId="LiveId" clId="{33AEE930-3B3D-4D73-923F-743EF0F410CE}" dt="2025-04-10T16:23:03.184" v="12853" actId="948"/>
          <ac:spMkLst>
            <pc:docMk/>
            <pc:sldMk cId="1712949257" sldId="2610"/>
            <ac:spMk id="5" creationId="{F42D8E98-67E4-8F7E-F68C-F0C40497CB74}"/>
          </ac:spMkLst>
        </pc:spChg>
        <pc:spChg chg="mod">
          <ac:chgData name="I See Maths ltd" userId="2b6a9906fb7c83c6" providerId="LiveId" clId="{33AEE930-3B3D-4D73-923F-743EF0F410CE}" dt="2025-04-10T16:18:48.147" v="12515"/>
          <ac:spMkLst>
            <pc:docMk/>
            <pc:sldMk cId="1712949257" sldId="2610"/>
            <ac:spMk id="8" creationId="{C2BE9459-1968-2302-53C3-3A97D3076018}"/>
          </ac:spMkLst>
        </pc:spChg>
        <pc:spChg chg="add mod">
          <ac:chgData name="I See Maths ltd" userId="2b6a9906fb7c83c6" providerId="LiveId" clId="{33AEE930-3B3D-4D73-923F-743EF0F410CE}" dt="2025-04-10T16:23:10.244" v="12867" actId="1036"/>
          <ac:spMkLst>
            <pc:docMk/>
            <pc:sldMk cId="1712949257" sldId="2610"/>
            <ac:spMk id="12" creationId="{34997CBE-E111-1C71-482C-1AD190406CF5}"/>
          </ac:spMkLst>
        </pc:spChg>
        <pc:spChg chg="add mod">
          <ac:chgData name="I See Maths ltd" userId="2b6a9906fb7c83c6" providerId="LiveId" clId="{33AEE930-3B3D-4D73-923F-743EF0F410CE}" dt="2025-04-10T16:24:59.930" v="13036" actId="1036"/>
          <ac:spMkLst>
            <pc:docMk/>
            <pc:sldMk cId="1712949257" sldId="2610"/>
            <ac:spMk id="13" creationId="{678655FF-7ADD-4286-C942-C8F6F688269A}"/>
          </ac:spMkLst>
        </pc:spChg>
        <pc:spChg chg="add mod">
          <ac:chgData name="I See Maths ltd" userId="2b6a9906fb7c83c6" providerId="LiveId" clId="{33AEE930-3B3D-4D73-923F-743EF0F410CE}" dt="2025-04-10T16:24:29.245" v="13033" actId="1038"/>
          <ac:spMkLst>
            <pc:docMk/>
            <pc:sldMk cId="1712949257" sldId="2610"/>
            <ac:spMk id="14" creationId="{9E55B3A7-2D4C-1643-E0AD-D8DC47237825}"/>
          </ac:spMkLst>
        </pc:spChg>
        <pc:spChg chg="add mod">
          <ac:chgData name="I See Maths ltd" userId="2b6a9906fb7c83c6" providerId="LiveId" clId="{33AEE930-3B3D-4D73-923F-743EF0F410CE}" dt="2025-04-10T16:23:10.244" v="12867" actId="1036"/>
          <ac:spMkLst>
            <pc:docMk/>
            <pc:sldMk cId="1712949257" sldId="2610"/>
            <ac:spMk id="15" creationId="{B5DD718A-D2D3-7B94-AAB8-EF73C2A1A0E9}"/>
          </ac:spMkLst>
        </pc:spChg>
        <pc:spChg chg="add mod">
          <ac:chgData name="I See Maths ltd" userId="2b6a9906fb7c83c6" providerId="LiveId" clId="{33AEE930-3B3D-4D73-923F-743EF0F410CE}" dt="2025-04-10T16:25:44.664" v="13045" actId="208"/>
          <ac:spMkLst>
            <pc:docMk/>
            <pc:sldMk cId="1712949257" sldId="2610"/>
            <ac:spMk id="25" creationId="{82D9C540-EEAE-1071-E524-E5EB4CEA56A1}"/>
          </ac:spMkLst>
        </pc:spChg>
        <pc:spChg chg="add mod">
          <ac:chgData name="I See Maths ltd" userId="2b6a9906fb7c83c6" providerId="LiveId" clId="{33AEE930-3B3D-4D73-923F-743EF0F410CE}" dt="2025-04-10T16:25:44.664" v="13045" actId="208"/>
          <ac:spMkLst>
            <pc:docMk/>
            <pc:sldMk cId="1712949257" sldId="2610"/>
            <ac:spMk id="26" creationId="{6AFD5873-0642-68C4-F739-7F862AEABE65}"/>
          </ac:spMkLst>
        </pc:spChg>
        <pc:spChg chg="add mod">
          <ac:chgData name="I See Maths ltd" userId="2b6a9906fb7c83c6" providerId="LiveId" clId="{33AEE930-3B3D-4D73-923F-743EF0F410CE}" dt="2025-04-10T16:25:33.573" v="13044" actId="207"/>
          <ac:spMkLst>
            <pc:docMk/>
            <pc:sldMk cId="1712949257" sldId="2610"/>
            <ac:spMk id="27" creationId="{2CD8D8F2-4585-6486-33BC-963131D62374}"/>
          </ac:spMkLst>
        </pc:spChg>
        <pc:spChg chg="add mod">
          <ac:chgData name="I See Maths ltd" userId="2b6a9906fb7c83c6" providerId="LiveId" clId="{33AEE930-3B3D-4D73-923F-743EF0F410CE}" dt="2025-04-10T16:25:29.921" v="13043" actId="207"/>
          <ac:spMkLst>
            <pc:docMk/>
            <pc:sldMk cId="1712949257" sldId="2610"/>
            <ac:spMk id="28" creationId="{95D6D786-A8CE-8ED2-5A47-3C1A649C2086}"/>
          </ac:spMkLst>
        </pc:spChg>
        <pc:grpChg chg="mod">
          <ac:chgData name="I See Maths ltd" userId="2b6a9906fb7c83c6" providerId="LiveId" clId="{33AEE930-3B3D-4D73-923F-743EF0F410CE}" dt="2025-04-10T16:23:10.244" v="12867" actId="1036"/>
          <ac:grpSpMkLst>
            <pc:docMk/>
            <pc:sldMk cId="1712949257" sldId="2610"/>
            <ac:grpSpMk id="6" creationId="{A35CE006-5CEA-EA7C-DC25-30E7F9040B05}"/>
          </ac:grpSpMkLst>
        </pc:grpChg>
        <pc:graphicFrameChg chg="add mod modGraphic">
          <ac:chgData name="I See Maths ltd" userId="2b6a9906fb7c83c6" providerId="LiveId" clId="{33AEE930-3B3D-4D73-923F-743EF0F410CE}" dt="2025-04-10T16:23:10.244" v="12867" actId="1036"/>
          <ac:graphicFrameMkLst>
            <pc:docMk/>
            <pc:sldMk cId="1712949257" sldId="2610"/>
            <ac:graphicFrameMk id="11" creationId="{E6338A1C-7265-111D-6861-13A6994693D1}"/>
          </ac:graphicFrameMkLst>
        </pc:graphicFrameChg>
        <pc:graphicFrameChg chg="add mod">
          <ac:chgData name="I See Maths ltd" userId="2b6a9906fb7c83c6" providerId="LiveId" clId="{33AEE930-3B3D-4D73-923F-743EF0F410CE}" dt="2025-04-10T16:26:00.508" v="13048" actId="572"/>
          <ac:graphicFrameMkLst>
            <pc:docMk/>
            <pc:sldMk cId="1712949257" sldId="2610"/>
            <ac:graphicFrameMk id="24" creationId="{FF078FD7-F09F-3BD4-A8C9-5BA1207F18BA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0T16:30:35.708" v="13117" actId="20577"/>
        <pc:sldMkLst>
          <pc:docMk/>
          <pc:sldMk cId="3929646579" sldId="2611"/>
        </pc:sldMkLst>
        <pc:spChg chg="mod">
          <ac:chgData name="I See Maths ltd" userId="2b6a9906fb7c83c6" providerId="LiveId" clId="{33AEE930-3B3D-4D73-923F-743EF0F410CE}" dt="2025-04-10T16:30:35.708" v="13117" actId="20577"/>
          <ac:spMkLst>
            <pc:docMk/>
            <pc:sldMk cId="3929646579" sldId="2611"/>
            <ac:spMk id="27" creationId="{F0397D41-A6C0-A352-E52B-30DF98970326}"/>
          </ac:spMkLst>
        </pc:spChg>
        <pc:graphicFrameChg chg="mod modGraphic">
          <ac:chgData name="I See Maths ltd" userId="2b6a9906fb7c83c6" providerId="LiveId" clId="{33AEE930-3B3D-4D73-923F-743EF0F410CE}" dt="2025-04-10T16:30:30.367" v="13113" actId="20577"/>
          <ac:graphicFrameMkLst>
            <pc:docMk/>
            <pc:sldMk cId="3929646579" sldId="2611"/>
            <ac:graphicFrameMk id="24" creationId="{21B4A4ED-CA51-DAC2-DC09-5348F5C4B7A1}"/>
          </ac:graphicFrameMkLst>
        </pc:graphicFrameChg>
      </pc:sldChg>
      <pc:sldChg chg="add del">
        <pc:chgData name="I See Maths ltd" userId="2b6a9906fb7c83c6" providerId="LiveId" clId="{33AEE930-3B3D-4D73-923F-743EF0F410CE}" dt="2025-04-10T16:29:55.233" v="13105" actId="47"/>
        <pc:sldMkLst>
          <pc:docMk/>
          <pc:sldMk cId="894138972" sldId="2612"/>
        </pc:sldMkLst>
      </pc:sldChg>
      <pc:sldChg chg="delSp add mod">
        <pc:chgData name="I See Maths ltd" userId="2b6a9906fb7c83c6" providerId="LiveId" clId="{33AEE930-3B3D-4D73-923F-743EF0F410CE}" dt="2025-04-10T16:30:13.242" v="13108" actId="478"/>
        <pc:sldMkLst>
          <pc:docMk/>
          <pc:sldMk cId="1615666114" sldId="2612"/>
        </pc:sldMkLst>
      </pc:sldChg>
      <pc:sldChg chg="add">
        <pc:chgData name="I See Maths ltd" userId="2b6a9906fb7c83c6" providerId="LiveId" clId="{33AEE930-3B3D-4D73-923F-743EF0F410CE}" dt="2025-04-10T16:30:21.834" v="13109" actId="2890"/>
        <pc:sldMkLst>
          <pc:docMk/>
          <pc:sldMk cId="678000461" sldId="2613"/>
        </pc:sldMkLst>
      </pc:sldChg>
      <pc:sldChg chg="addSp delSp modSp add mod">
        <pc:chgData name="I See Maths ltd" userId="2b6a9906fb7c83c6" providerId="LiveId" clId="{33AEE930-3B3D-4D73-923F-743EF0F410CE}" dt="2025-04-11T06:25:36.326" v="13572"/>
        <pc:sldMkLst>
          <pc:docMk/>
          <pc:sldMk cId="2658417189" sldId="2614"/>
        </pc:sldMkLst>
        <pc:cxnChg chg="add mod">
          <ac:chgData name="I See Maths ltd" userId="2b6a9906fb7c83c6" providerId="LiveId" clId="{33AEE930-3B3D-4D73-923F-743EF0F410CE}" dt="2025-04-11T06:25:36.326" v="13572"/>
          <ac:cxnSpMkLst>
            <pc:docMk/>
            <pc:sldMk cId="2658417189" sldId="2614"/>
            <ac:cxnSpMk id="7" creationId="{247BF4EA-7BF6-83DE-FD5A-50DC11421B9A}"/>
          </ac:cxnSpMkLst>
        </pc:cxnChg>
      </pc:sldChg>
      <pc:sldChg chg="addSp delSp modSp add mod">
        <pc:chgData name="I See Maths ltd" userId="2b6a9906fb7c83c6" providerId="LiveId" clId="{33AEE930-3B3D-4D73-923F-743EF0F410CE}" dt="2025-04-11T06:25:31.345" v="13570"/>
        <pc:sldMkLst>
          <pc:docMk/>
          <pc:sldMk cId="1487201653" sldId="2615"/>
        </pc:sldMkLst>
        <pc:cxnChg chg="add mod">
          <ac:chgData name="I See Maths ltd" userId="2b6a9906fb7c83c6" providerId="LiveId" clId="{33AEE930-3B3D-4D73-923F-743EF0F410CE}" dt="2025-04-11T06:25:31.345" v="13570"/>
          <ac:cxnSpMkLst>
            <pc:docMk/>
            <pc:sldMk cId="1487201653" sldId="2615"/>
            <ac:cxnSpMk id="7" creationId="{6EF3C413-1C0D-2F77-A458-9EBD3CAB5FBE}"/>
          </ac:cxnSpMkLst>
        </pc:cxnChg>
      </pc:sldChg>
      <pc:sldChg chg="addSp delSp modSp add mod">
        <pc:chgData name="I See Maths ltd" userId="2b6a9906fb7c83c6" providerId="LiveId" clId="{33AEE930-3B3D-4D73-923F-743EF0F410CE}" dt="2025-04-11T06:25:26.070" v="13568"/>
        <pc:sldMkLst>
          <pc:docMk/>
          <pc:sldMk cId="2152456952" sldId="2616"/>
        </pc:sldMkLst>
        <pc:cxnChg chg="add mod">
          <ac:chgData name="I See Maths ltd" userId="2b6a9906fb7c83c6" providerId="LiveId" clId="{33AEE930-3B3D-4D73-923F-743EF0F410CE}" dt="2025-04-11T06:25:26.070" v="13568"/>
          <ac:cxnSpMkLst>
            <pc:docMk/>
            <pc:sldMk cId="2152456952" sldId="2616"/>
            <ac:cxnSpMk id="7" creationId="{5450945B-BDC5-C899-F0D5-0C7DFC9248CF}"/>
          </ac:cxnSpMkLst>
        </pc:cxnChg>
      </pc:sldChg>
      <pc:sldChg chg="add">
        <pc:chgData name="I See Maths ltd" userId="2b6a9906fb7c83c6" providerId="LiveId" clId="{33AEE930-3B3D-4D73-923F-743EF0F410CE}" dt="2025-04-11T06:25:50.503" v="13573" actId="2890"/>
        <pc:sldMkLst>
          <pc:docMk/>
          <pc:sldMk cId="1103762904" sldId="2617"/>
        </pc:sldMkLst>
      </pc:sldChg>
      <pc:sldChg chg="add">
        <pc:chgData name="I See Maths ltd" userId="2b6a9906fb7c83c6" providerId="LiveId" clId="{33AEE930-3B3D-4D73-923F-743EF0F410CE}" dt="2025-04-11T06:26:07.285" v="13576" actId="2890"/>
        <pc:sldMkLst>
          <pc:docMk/>
          <pc:sldMk cId="294344809" sldId="2618"/>
        </pc:sldMkLst>
      </pc:sldChg>
      <pc:sldChg chg="add">
        <pc:chgData name="I See Maths ltd" userId="2b6a9906fb7c83c6" providerId="LiveId" clId="{33AEE930-3B3D-4D73-923F-743EF0F410CE}" dt="2025-04-11T06:26:42.887" v="13580" actId="2890"/>
        <pc:sldMkLst>
          <pc:docMk/>
          <pc:sldMk cId="3459921338" sldId="2619"/>
        </pc:sldMkLst>
      </pc:sldChg>
      <pc:sldChg chg="addSp delSp modSp add mod">
        <pc:chgData name="I See Maths ltd" userId="2b6a9906fb7c83c6" providerId="LiveId" clId="{33AEE930-3B3D-4D73-923F-743EF0F410CE}" dt="2025-04-11T07:41:23.911" v="13996" actId="21"/>
        <pc:sldMkLst>
          <pc:docMk/>
          <pc:sldMk cId="1765529584" sldId="2620"/>
        </pc:sldMkLst>
      </pc:sldChg>
      <pc:sldChg chg="addSp delSp modSp add mod">
        <pc:chgData name="I See Maths ltd" userId="2b6a9906fb7c83c6" providerId="LiveId" clId="{33AEE930-3B3D-4D73-923F-743EF0F410CE}" dt="2025-04-11T07:52:11.471" v="14360" actId="1037"/>
        <pc:sldMkLst>
          <pc:docMk/>
          <pc:sldMk cId="3854282126" sldId="2621"/>
        </pc:sldMkLst>
        <pc:spChg chg="add mod">
          <ac:chgData name="I See Maths ltd" userId="2b6a9906fb7c83c6" providerId="LiveId" clId="{33AEE930-3B3D-4D73-923F-743EF0F410CE}" dt="2025-04-11T07:48:35.707" v="14337" actId="1076"/>
          <ac:spMkLst>
            <pc:docMk/>
            <pc:sldMk cId="3854282126" sldId="2621"/>
            <ac:spMk id="12" creationId="{2F9E3D0D-8B75-EFF7-0BD2-DCE116B12503}"/>
          </ac:spMkLst>
        </pc:spChg>
        <pc:spChg chg="add mod">
          <ac:chgData name="I See Maths ltd" userId="2b6a9906fb7c83c6" providerId="LiveId" clId="{33AEE930-3B3D-4D73-923F-743EF0F410CE}" dt="2025-04-11T07:52:11.471" v="14360" actId="1037"/>
          <ac:spMkLst>
            <pc:docMk/>
            <pc:sldMk cId="3854282126" sldId="2621"/>
            <ac:spMk id="13" creationId="{28CD2EAD-A249-4634-163A-CA4A077727D1}"/>
          </ac:spMkLst>
        </pc:spChg>
        <pc:spChg chg="add mod">
          <ac:chgData name="I See Maths ltd" userId="2b6a9906fb7c83c6" providerId="LiveId" clId="{33AEE930-3B3D-4D73-923F-743EF0F410CE}" dt="2025-04-11T07:48:35.707" v="14337" actId="1076"/>
          <ac:spMkLst>
            <pc:docMk/>
            <pc:sldMk cId="3854282126" sldId="2621"/>
            <ac:spMk id="14" creationId="{C52F614F-C1CC-A508-4686-FF244FC7F981}"/>
          </ac:spMkLst>
        </pc:spChg>
        <pc:spChg chg="add mod">
          <ac:chgData name="I See Maths ltd" userId="2b6a9906fb7c83c6" providerId="LiveId" clId="{33AEE930-3B3D-4D73-923F-743EF0F410CE}" dt="2025-04-11T07:48:35.707" v="14337" actId="1076"/>
          <ac:spMkLst>
            <pc:docMk/>
            <pc:sldMk cId="3854282126" sldId="2621"/>
            <ac:spMk id="15" creationId="{8E37394E-C641-33ED-272E-9F9BA3DE2560}"/>
          </ac:spMkLst>
        </pc:spChg>
        <pc:graphicFrameChg chg="add mod modGraphic">
          <ac:chgData name="I See Maths ltd" userId="2b6a9906fb7c83c6" providerId="LiveId" clId="{33AEE930-3B3D-4D73-923F-743EF0F410CE}" dt="2025-04-11T07:49:25.978" v="14345" actId="6549"/>
          <ac:graphicFrameMkLst>
            <pc:docMk/>
            <pc:sldMk cId="3854282126" sldId="2621"/>
            <ac:graphicFrameMk id="5" creationId="{00C36AA1-AEF9-ADC4-7BBD-DC2CF9AE95AB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1T07:52:15.187" v="14361"/>
        <pc:sldMkLst>
          <pc:docMk/>
          <pc:sldMk cId="1719911320" sldId="2622"/>
        </pc:sldMkLst>
        <pc:spChg chg="add mod">
          <ac:chgData name="I See Maths ltd" userId="2b6a9906fb7c83c6" providerId="LiveId" clId="{33AEE930-3B3D-4D73-923F-743EF0F410CE}" dt="2025-04-11T07:52:15.187" v="14361"/>
          <ac:spMkLst>
            <pc:docMk/>
            <pc:sldMk cId="1719911320" sldId="2622"/>
            <ac:spMk id="7" creationId="{60A9D4EA-13D3-B64D-E796-1984F360C23B}"/>
          </ac:spMkLst>
        </pc:spChg>
      </pc:sldChg>
      <pc:sldChg chg="addSp delSp modSp add mod">
        <pc:chgData name="I See Maths ltd" userId="2b6a9906fb7c83c6" providerId="LiveId" clId="{33AEE930-3B3D-4D73-923F-743EF0F410CE}" dt="2025-04-11T08:10:38.093" v="14914" actId="6549"/>
        <pc:sldMkLst>
          <pc:docMk/>
          <pc:sldMk cId="3333827768" sldId="2623"/>
        </pc:sldMkLst>
        <pc:spChg chg="mod">
          <ac:chgData name="I See Maths ltd" userId="2b6a9906fb7c83c6" providerId="LiveId" clId="{33AEE930-3B3D-4D73-923F-743EF0F410CE}" dt="2025-04-11T08:01:47.022" v="14420" actId="20577"/>
          <ac:spMkLst>
            <pc:docMk/>
            <pc:sldMk cId="3333827768" sldId="2623"/>
            <ac:spMk id="6" creationId="{E2A04C2F-F27D-5837-9318-619DF04ECB1A}"/>
          </ac:spMkLst>
        </pc:spChg>
        <pc:spChg chg="add mod">
          <ac:chgData name="I See Maths ltd" userId="2b6a9906fb7c83c6" providerId="LiveId" clId="{33AEE930-3B3D-4D73-923F-743EF0F410CE}" dt="2025-04-11T08:10:38.093" v="14914" actId="6549"/>
          <ac:spMkLst>
            <pc:docMk/>
            <pc:sldMk cId="3333827768" sldId="2623"/>
            <ac:spMk id="20" creationId="{C2BC87BB-1ABA-E7D7-D975-549EC1D32E15}"/>
          </ac:spMkLst>
        </pc:spChg>
        <pc:spChg chg="add mod">
          <ac:chgData name="I See Maths ltd" userId="2b6a9906fb7c83c6" providerId="LiveId" clId="{33AEE930-3B3D-4D73-923F-743EF0F410CE}" dt="2025-04-11T08:10:27.984" v="14901" actId="1036"/>
          <ac:spMkLst>
            <pc:docMk/>
            <pc:sldMk cId="3333827768" sldId="2623"/>
            <ac:spMk id="22" creationId="{5A5934B8-A934-E5F4-0BD8-66E1C3F31CDE}"/>
          </ac:spMkLst>
        </pc:spChg>
      </pc:sldChg>
      <pc:sldChg chg="add">
        <pc:chgData name="I See Maths ltd" userId="2b6a9906fb7c83c6" providerId="LiveId" clId="{33AEE930-3B3D-4D73-923F-743EF0F410CE}" dt="2025-04-11T08:08:01.400" v="14800" actId="2890"/>
        <pc:sldMkLst>
          <pc:docMk/>
          <pc:sldMk cId="3612543694" sldId="2624"/>
        </pc:sldMkLst>
      </pc:sldChg>
      <pc:sldChg chg="add">
        <pc:chgData name="I See Maths ltd" userId="2b6a9906fb7c83c6" providerId="LiveId" clId="{33AEE930-3B3D-4D73-923F-743EF0F410CE}" dt="2025-04-11T08:08:16.082" v="14803" actId="2890"/>
        <pc:sldMkLst>
          <pc:docMk/>
          <pc:sldMk cId="2403368923" sldId="2625"/>
        </pc:sldMkLst>
      </pc:sldChg>
      <pc:sldChg chg="add">
        <pc:chgData name="I See Maths ltd" userId="2b6a9906fb7c83c6" providerId="LiveId" clId="{33AEE930-3B3D-4D73-923F-743EF0F410CE}" dt="2025-04-11T08:08:24.874" v="14807" actId="2890"/>
        <pc:sldMkLst>
          <pc:docMk/>
          <pc:sldMk cId="560101736" sldId="2626"/>
        </pc:sldMkLst>
      </pc:sldChg>
      <pc:sldChg chg="delSp add mod">
        <pc:chgData name="I See Maths ltd" userId="2b6a9906fb7c83c6" providerId="LiveId" clId="{33AEE930-3B3D-4D73-923F-743EF0F410CE}" dt="2025-04-11T08:10:47.591" v="14917" actId="478"/>
        <pc:sldMkLst>
          <pc:docMk/>
          <pc:sldMk cId="7405876" sldId="2627"/>
        </pc:sldMkLst>
      </pc:sldChg>
      <pc:sldChg chg="addSp delSp modSp add del mod">
        <pc:chgData name="I See Maths ltd" userId="2b6a9906fb7c83c6" providerId="LiveId" clId="{33AEE930-3B3D-4D73-923F-743EF0F410CE}" dt="2025-04-11T09:26:45.726" v="15119" actId="47"/>
        <pc:sldMkLst>
          <pc:docMk/>
          <pc:sldMk cId="460527979" sldId="2628"/>
        </pc:sldMkLst>
      </pc:sldChg>
      <pc:sldChg chg="addSp 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1761415809" sldId="2629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175806086" sldId="2629"/>
        </pc:sldMkLst>
      </pc:sldChg>
      <pc:sldChg chg="addSp delSp modSp add del mod">
        <pc:chgData name="I See Maths ltd" userId="2b6a9906fb7c83c6" providerId="LiveId" clId="{33AEE930-3B3D-4D73-923F-743EF0F410CE}" dt="2025-04-11T09:26:59.739" v="15122" actId="47"/>
        <pc:sldMkLst>
          <pc:docMk/>
          <pc:sldMk cId="3592519759" sldId="2630"/>
        </pc:sldMkLst>
      </pc:sldChg>
      <pc:sldChg chg="addSp delSp modSp add del mod">
        <pc:chgData name="I See Maths ltd" userId="2b6a9906fb7c83c6" providerId="LiveId" clId="{33AEE930-3B3D-4D73-923F-743EF0F410CE}" dt="2025-04-11T09:26:46.963" v="15121" actId="47"/>
        <pc:sldMkLst>
          <pc:docMk/>
          <pc:sldMk cId="1157910926" sldId="2631"/>
        </pc:sldMkLst>
      </pc:sldChg>
      <pc:sldChg chg="addSp delSp modSp add del mod">
        <pc:chgData name="I See Maths ltd" userId="2b6a9906fb7c83c6" providerId="LiveId" clId="{33AEE930-3B3D-4D73-923F-743EF0F410CE}" dt="2025-04-11T09:26:46.143" v="15120" actId="47"/>
        <pc:sldMkLst>
          <pc:docMk/>
          <pc:sldMk cId="1886103463" sldId="2632"/>
        </pc:sldMkLst>
      </pc:sldChg>
      <pc:sldChg chg="modSp add del mod">
        <pc:chgData name="I See Maths ltd" userId="2b6a9906fb7c83c6" providerId="LiveId" clId="{33AEE930-3B3D-4D73-923F-743EF0F410CE}" dt="2025-04-11T09:21:23.919" v="15058" actId="47"/>
        <pc:sldMkLst>
          <pc:docMk/>
          <pc:sldMk cId="1462083126" sldId="2633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511572335" sldId="2633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218611565" sldId="2633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64237242" sldId="2634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074674365" sldId="2634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803627894" sldId="2635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3108112586" sldId="2635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373745412" sldId="2636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3017778300" sldId="2636"/>
        </pc:sldMkLst>
      </pc:sldChg>
      <pc:sldChg chg="addSp 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1864960558" sldId="2637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895430855" sldId="2637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531237801" sldId="2638"/>
        </pc:sldMkLst>
      </pc:sldChg>
      <pc:sldChg chg="addSp 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2734929844" sldId="2638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629884765" sldId="2639"/>
        </pc:sldMkLst>
      </pc:sldChg>
      <pc:sldChg chg="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2829253910" sldId="2639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491186076" sldId="2640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946590240" sldId="2640"/>
        </pc:sldMkLst>
      </pc:sldChg>
      <pc:sldChg chg="add del">
        <pc:chgData name="I See Maths ltd" userId="2b6a9906fb7c83c6" providerId="LiveId" clId="{33AEE930-3B3D-4D73-923F-743EF0F410CE}" dt="2025-04-19T07:48:54.076" v="25148" actId="2696"/>
        <pc:sldMkLst>
          <pc:docMk/>
          <pc:sldMk cId="3957475855" sldId="2641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4055460149" sldId="2641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505778389" sldId="2642"/>
        </pc:sldMkLst>
      </pc:sldChg>
      <pc:sldChg chg="add del">
        <pc:chgData name="I See Maths ltd" userId="2b6a9906fb7c83c6" providerId="LiveId" clId="{33AEE930-3B3D-4D73-923F-743EF0F410CE}" dt="2025-04-19T07:48:54.076" v="25148" actId="2696"/>
        <pc:sldMkLst>
          <pc:docMk/>
          <pc:sldMk cId="2530666007" sldId="2642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046572797" sldId="2643"/>
        </pc:sldMkLst>
      </pc:sldChg>
      <pc:sldChg chg="add del">
        <pc:chgData name="I See Maths ltd" userId="2b6a9906fb7c83c6" providerId="LiveId" clId="{33AEE930-3B3D-4D73-923F-743EF0F410CE}" dt="2025-04-19T07:48:54.076" v="25148" actId="2696"/>
        <pc:sldMkLst>
          <pc:docMk/>
          <pc:sldMk cId="1768985800" sldId="2643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2053941238" sldId="2644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961149094" sldId="2644"/>
        </pc:sldMkLst>
      </pc:sldChg>
      <pc:sldChg chg="delSp modSp add del mod">
        <pc:chgData name="I See Maths ltd" userId="2b6a9906fb7c83c6" providerId="LiveId" clId="{33AEE930-3B3D-4D73-923F-743EF0F410CE}" dt="2025-04-11T15:10:30.888" v="16600" actId="47"/>
        <pc:sldMkLst>
          <pc:docMk/>
          <pc:sldMk cId="4212788806" sldId="2645"/>
        </pc:sldMkLst>
      </pc:sldChg>
      <pc:sldChg chg="addSp 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1435251876" sldId="2646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053128327" sldId="2646"/>
        </pc:sldMkLst>
      </pc:sldChg>
      <pc:sldChg chg="delSp modSp add del mod">
        <pc:chgData name="I See Maths ltd" userId="2b6a9906fb7c83c6" providerId="LiveId" clId="{33AEE930-3B3D-4D73-923F-743EF0F410CE}" dt="2025-04-11T10:24:41.534" v="15843" actId="47"/>
        <pc:sldMkLst>
          <pc:docMk/>
          <pc:sldMk cId="955647970" sldId="2647"/>
        </pc:sldMkLst>
      </pc:sldChg>
      <pc:sldChg chg="modSp add del mod">
        <pc:chgData name="I See Maths ltd" userId="2b6a9906fb7c83c6" providerId="LiveId" clId="{33AEE930-3B3D-4D73-923F-743EF0F410CE}" dt="2025-04-11T10:20:14.641" v="15749" actId="47"/>
        <pc:sldMkLst>
          <pc:docMk/>
          <pc:sldMk cId="2138390953" sldId="2647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216933887" sldId="2648"/>
        </pc:sldMkLst>
      </pc:sldChg>
      <pc:sldChg chg="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1285516595" sldId="2648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518536130" sldId="2649"/>
        </pc:sldMkLst>
      </pc:sldChg>
      <pc:sldChg chg="delSp modSp add del mod">
        <pc:chgData name="I See Maths ltd" userId="2b6a9906fb7c83c6" providerId="LiveId" clId="{33AEE930-3B3D-4D73-923F-743EF0F410CE}" dt="2025-04-19T07:48:54.076" v="25148" actId="2696"/>
        <pc:sldMkLst>
          <pc:docMk/>
          <pc:sldMk cId="1691907281" sldId="2649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753701469" sldId="2650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389371101" sldId="2650"/>
        </pc:sldMkLst>
      </pc:sldChg>
      <pc:sldChg chg="add del">
        <pc:chgData name="I See Maths ltd" userId="2b6a9906fb7c83c6" providerId="LiveId" clId="{33AEE930-3B3D-4D73-923F-743EF0F410CE}" dt="2025-04-11T10:24:39.345" v="15842" actId="47"/>
        <pc:sldMkLst>
          <pc:docMk/>
          <pc:sldMk cId="3749208002" sldId="2650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561278505" sldId="2651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960763209" sldId="2651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097308765" sldId="2652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3344596804" sldId="2652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2287071142" sldId="2653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318102259" sldId="2653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273550256" sldId="2654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72665841" sldId="2654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66048734" sldId="2655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901203824" sldId="2655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2979262495" sldId="2656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3774464490" sldId="2656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1766789128" sldId="2657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3549332085" sldId="2657"/>
        </pc:sldMkLst>
      </pc:sldChg>
      <pc:sldChg chg="add">
        <pc:chgData name="I See Maths ltd" userId="2b6a9906fb7c83c6" providerId="LiveId" clId="{33AEE930-3B3D-4D73-923F-743EF0F410CE}" dt="2025-04-19T07:49:08.251" v="25149"/>
        <pc:sldMkLst>
          <pc:docMk/>
          <pc:sldMk cId="1763896447" sldId="2658"/>
        </pc:sldMkLst>
      </pc:sldChg>
      <pc:sldChg chg="modSp add del mod">
        <pc:chgData name="I See Maths ltd" userId="2b6a9906fb7c83c6" providerId="LiveId" clId="{33AEE930-3B3D-4D73-923F-743EF0F410CE}" dt="2025-04-19T07:48:54.076" v="25148" actId="2696"/>
        <pc:sldMkLst>
          <pc:docMk/>
          <pc:sldMk cId="3790901844" sldId="2658"/>
        </pc:sldMkLst>
      </pc:sldChg>
      <pc:sldChg chg="addSp delSp modSp add mod">
        <pc:chgData name="I See Maths ltd" userId="2b6a9906fb7c83c6" providerId="LiveId" clId="{33AEE930-3B3D-4D73-923F-743EF0F410CE}" dt="2025-04-11T12:39:26.728" v="16130" actId="20577"/>
        <pc:sldMkLst>
          <pc:docMk/>
          <pc:sldMk cId="2545378976" sldId="2659"/>
        </pc:sldMkLst>
        <pc:spChg chg="mod">
          <ac:chgData name="I See Maths ltd" userId="2b6a9906fb7c83c6" providerId="LiveId" clId="{33AEE930-3B3D-4D73-923F-743EF0F410CE}" dt="2025-04-11T12:39:26.728" v="16130" actId="20577"/>
          <ac:spMkLst>
            <pc:docMk/>
            <pc:sldMk cId="2545378976" sldId="2659"/>
            <ac:spMk id="23" creationId="{2A8B9B3C-A1AB-D174-D618-A4497A234CE9}"/>
          </ac:spMkLst>
        </pc:spChg>
        <pc:spChg chg="mod">
          <ac:chgData name="I See Maths ltd" userId="2b6a9906fb7c83c6" providerId="LiveId" clId="{33AEE930-3B3D-4D73-923F-743EF0F410CE}" dt="2025-04-11T12:36:44.479" v="16034" actId="6549"/>
          <ac:spMkLst>
            <pc:docMk/>
            <pc:sldMk cId="2545378976" sldId="2659"/>
            <ac:spMk id="25" creationId="{F348EDA4-78AF-EF3E-B8B1-89836B5A7160}"/>
          </ac:spMkLst>
        </pc:spChg>
      </pc:sldChg>
      <pc:sldChg chg="delSp add mod">
        <pc:chgData name="I See Maths ltd" userId="2b6a9906fb7c83c6" providerId="LiveId" clId="{33AEE930-3B3D-4D73-923F-743EF0F410CE}" dt="2025-04-11T12:35:22.833" v="16032" actId="478"/>
        <pc:sldMkLst>
          <pc:docMk/>
          <pc:sldMk cId="1373023168" sldId="2660"/>
        </pc:sldMkLst>
      </pc:sldChg>
      <pc:sldChg chg="addSp modSp add">
        <pc:chgData name="I See Maths ltd" userId="2b6a9906fb7c83c6" providerId="LiveId" clId="{33AEE930-3B3D-4D73-923F-743EF0F410CE}" dt="2025-04-11T12:38:40.265" v="16123"/>
        <pc:sldMkLst>
          <pc:docMk/>
          <pc:sldMk cId="708458278" sldId="2661"/>
        </pc:sldMkLst>
        <pc:spChg chg="add mod">
          <ac:chgData name="I See Maths ltd" userId="2b6a9906fb7c83c6" providerId="LiveId" clId="{33AEE930-3B3D-4D73-923F-743EF0F410CE}" dt="2025-04-11T12:38:40.265" v="16123"/>
          <ac:spMkLst>
            <pc:docMk/>
            <pc:sldMk cId="708458278" sldId="2661"/>
            <ac:spMk id="6" creationId="{4EB6D0EE-A100-A84E-5ED6-4782C138AE8E}"/>
          </ac:spMkLst>
        </pc:spChg>
        <pc:spChg chg="add mod">
          <ac:chgData name="I See Maths ltd" userId="2b6a9906fb7c83c6" providerId="LiveId" clId="{33AEE930-3B3D-4D73-923F-743EF0F410CE}" dt="2025-04-11T12:38:40.265" v="16123"/>
          <ac:spMkLst>
            <pc:docMk/>
            <pc:sldMk cId="708458278" sldId="2661"/>
            <ac:spMk id="7" creationId="{FC051BC7-F509-C97E-EC27-2854D03AAF07}"/>
          </ac:spMkLst>
        </pc:spChg>
      </pc:sldChg>
      <pc:sldChg chg="addSp modSp add mod">
        <pc:chgData name="I See Maths ltd" userId="2b6a9906fb7c83c6" providerId="LiveId" clId="{33AEE930-3B3D-4D73-923F-743EF0F410CE}" dt="2025-04-11T12:38:28.841" v="16122" actId="6549"/>
        <pc:sldMkLst>
          <pc:docMk/>
          <pc:sldMk cId="634397222" sldId="2662"/>
        </pc:sldMkLst>
        <pc:spChg chg="add mod">
          <ac:chgData name="I See Maths ltd" userId="2b6a9906fb7c83c6" providerId="LiveId" clId="{33AEE930-3B3D-4D73-923F-743EF0F410CE}" dt="2025-04-11T12:38:14.465" v="16109" actId="1037"/>
          <ac:spMkLst>
            <pc:docMk/>
            <pc:sldMk cId="634397222" sldId="2662"/>
            <ac:spMk id="6" creationId="{FD3E9146-855F-208A-2A50-73D32BDE9100}"/>
          </ac:spMkLst>
        </pc:spChg>
        <pc:spChg chg="add mod">
          <ac:chgData name="I See Maths ltd" userId="2b6a9906fb7c83c6" providerId="LiveId" clId="{33AEE930-3B3D-4D73-923F-743EF0F410CE}" dt="2025-04-11T12:38:28.841" v="16122" actId="6549"/>
          <ac:spMkLst>
            <pc:docMk/>
            <pc:sldMk cId="634397222" sldId="2662"/>
            <ac:spMk id="7" creationId="{61DDE1DF-D7D2-6F89-AC47-60570F5AB2BF}"/>
          </ac:spMkLst>
        </pc:spChg>
      </pc:sldChg>
      <pc:sldChg chg="add">
        <pc:chgData name="I See Maths ltd" userId="2b6a9906fb7c83c6" providerId="LiveId" clId="{33AEE930-3B3D-4D73-923F-743EF0F410CE}" dt="2025-04-11T12:39:00.189" v="16125" actId="2890"/>
        <pc:sldMkLst>
          <pc:docMk/>
          <pc:sldMk cId="3650413332" sldId="2663"/>
        </pc:sldMkLst>
      </pc:sldChg>
      <pc:sldChg chg="add">
        <pc:chgData name="I See Maths ltd" userId="2b6a9906fb7c83c6" providerId="LiveId" clId="{33AEE930-3B3D-4D73-923F-743EF0F410CE}" dt="2025-04-11T12:39:18.784" v="16127" actId="2890"/>
        <pc:sldMkLst>
          <pc:docMk/>
          <pc:sldMk cId="2774897313" sldId="2664"/>
        </pc:sldMkLst>
      </pc:sldChg>
      <pc:sldChg chg="delSp add mod">
        <pc:chgData name="I See Maths ltd" userId="2b6a9906fb7c83c6" providerId="LiveId" clId="{33AEE930-3B3D-4D73-923F-743EF0F410CE}" dt="2025-04-11T12:39:38.061" v="16132" actId="478"/>
        <pc:sldMkLst>
          <pc:docMk/>
          <pc:sldMk cId="1514189092" sldId="2665"/>
        </pc:sldMkLst>
      </pc:sldChg>
      <pc:sldChg chg="addSp delSp modSp add mod">
        <pc:chgData name="I See Maths ltd" userId="2b6a9906fb7c83c6" providerId="LiveId" clId="{33AEE930-3B3D-4D73-923F-743EF0F410CE}" dt="2025-04-11T12:42:56.741" v="16161" actId="1076"/>
        <pc:sldMkLst>
          <pc:docMk/>
          <pc:sldMk cId="4111003799" sldId="2666"/>
        </pc:sldMkLst>
        <pc:spChg chg="mod">
          <ac:chgData name="I See Maths ltd" userId="2b6a9906fb7c83c6" providerId="LiveId" clId="{33AEE930-3B3D-4D73-923F-743EF0F410CE}" dt="2025-04-11T12:42:45.651" v="16158" actId="1076"/>
          <ac:spMkLst>
            <pc:docMk/>
            <pc:sldMk cId="4111003799" sldId="2666"/>
            <ac:spMk id="5" creationId="{5224B8F5-FF63-39DF-8B41-597DDAD7BFE7}"/>
          </ac:spMkLst>
        </pc:spChg>
        <pc:spChg chg="add mod">
          <ac:chgData name="I See Maths ltd" userId="2b6a9906fb7c83c6" providerId="LiveId" clId="{33AEE930-3B3D-4D73-923F-743EF0F410CE}" dt="2025-04-11T12:42:56.741" v="16161" actId="1076"/>
          <ac:spMkLst>
            <pc:docMk/>
            <pc:sldMk cId="4111003799" sldId="2666"/>
            <ac:spMk id="8" creationId="{1385747C-A3BA-912F-CF57-C863D98F6DD2}"/>
          </ac:spMkLst>
        </pc:spChg>
      </pc:sldChg>
      <pc:sldChg chg="delSp add del mod">
        <pc:chgData name="I See Maths ltd" userId="2b6a9906fb7c83c6" providerId="LiveId" clId="{33AEE930-3B3D-4D73-923F-743EF0F410CE}" dt="2025-04-11T12:41:39.403" v="16144" actId="47"/>
        <pc:sldMkLst>
          <pc:docMk/>
          <pc:sldMk cId="313369832" sldId="2667"/>
        </pc:sldMkLst>
      </pc:sldChg>
      <pc:sldChg chg="addSp modSp add mod">
        <pc:chgData name="I See Maths ltd" userId="2b6a9906fb7c83c6" providerId="LiveId" clId="{33AEE930-3B3D-4D73-923F-743EF0F410CE}" dt="2025-04-11T14:42:38.160" v="16178" actId="1076"/>
        <pc:sldMkLst>
          <pc:docMk/>
          <pc:sldMk cId="870556320" sldId="2667"/>
        </pc:sldMkLst>
        <pc:spChg chg="add mod">
          <ac:chgData name="I See Maths ltd" userId="2b6a9906fb7c83c6" providerId="LiveId" clId="{33AEE930-3B3D-4D73-923F-743EF0F410CE}" dt="2025-04-11T14:42:35.046" v="16177" actId="1076"/>
          <ac:spMkLst>
            <pc:docMk/>
            <pc:sldMk cId="870556320" sldId="2667"/>
            <ac:spMk id="6" creationId="{4BE62591-6C74-1EEE-7413-C940DC0AD0A8}"/>
          </ac:spMkLst>
        </pc:spChg>
        <pc:spChg chg="add mod">
          <ac:chgData name="I See Maths ltd" userId="2b6a9906fb7c83c6" providerId="LiveId" clId="{33AEE930-3B3D-4D73-923F-743EF0F410CE}" dt="2025-04-11T14:42:38.160" v="16178" actId="1076"/>
          <ac:spMkLst>
            <pc:docMk/>
            <pc:sldMk cId="870556320" sldId="2667"/>
            <ac:spMk id="7" creationId="{2A5B6CF5-C6EE-D824-76A1-79F26880B48E}"/>
          </ac:spMkLst>
        </pc:spChg>
      </pc:sldChg>
      <pc:sldChg chg="addSp delSp modSp add mod">
        <pc:chgData name="I See Maths ltd" userId="2b6a9906fb7c83c6" providerId="LiveId" clId="{33AEE930-3B3D-4D73-923F-743EF0F410CE}" dt="2025-04-11T14:44:44.500" v="16227" actId="1035"/>
        <pc:sldMkLst>
          <pc:docMk/>
          <pc:sldMk cId="1927448039" sldId="2668"/>
        </pc:sldMkLst>
        <pc:spChg chg="add mod">
          <ac:chgData name="I See Maths ltd" userId="2b6a9906fb7c83c6" providerId="LiveId" clId="{33AEE930-3B3D-4D73-923F-743EF0F410CE}" dt="2025-04-11T14:43:20.874" v="16200" actId="6549"/>
          <ac:spMkLst>
            <pc:docMk/>
            <pc:sldMk cId="1927448039" sldId="2668"/>
            <ac:spMk id="8" creationId="{3046D373-7D07-EBB3-8A67-97D5A446243C}"/>
          </ac:spMkLst>
        </pc:spChg>
        <pc:spChg chg="add mod">
          <ac:chgData name="I See Maths ltd" userId="2b6a9906fb7c83c6" providerId="LiveId" clId="{33AEE930-3B3D-4D73-923F-743EF0F410CE}" dt="2025-04-11T14:44:44.500" v="16227" actId="1035"/>
          <ac:spMkLst>
            <pc:docMk/>
            <pc:sldMk cId="1927448039" sldId="2668"/>
            <ac:spMk id="9" creationId="{58E1BFA9-CE71-7496-C20F-7EAE0236AA84}"/>
          </ac:spMkLst>
        </pc:spChg>
        <pc:graphicFrameChg chg="add mod">
          <ac:chgData name="I See Maths ltd" userId="2b6a9906fb7c83c6" providerId="LiveId" clId="{33AEE930-3B3D-4D73-923F-743EF0F410CE}" dt="2025-04-11T14:44:31.023" v="16218" actId="1076"/>
          <ac:graphicFrameMkLst>
            <pc:docMk/>
            <pc:sldMk cId="1927448039" sldId="2668"/>
            <ac:graphicFrameMk id="10" creationId="{7F948A39-0A98-AC96-E140-D771EA7289E0}"/>
          </ac:graphicFrameMkLst>
        </pc:graphicFrameChg>
      </pc:sldChg>
      <pc:sldChg chg="add">
        <pc:chgData name="I See Maths ltd" userId="2b6a9906fb7c83c6" providerId="LiveId" clId="{33AEE930-3B3D-4D73-923F-743EF0F410CE}" dt="2025-04-11T14:44:56.282" v="16228" actId="2890"/>
        <pc:sldMkLst>
          <pc:docMk/>
          <pc:sldMk cId="1953631010" sldId="2669"/>
        </pc:sldMkLst>
      </pc:sldChg>
      <pc:sldChg chg="addSp delSp modSp add mod">
        <pc:chgData name="I See Maths ltd" userId="2b6a9906fb7c83c6" providerId="LiveId" clId="{33AEE930-3B3D-4D73-923F-743EF0F410CE}" dt="2025-04-11T14:50:04.833" v="16295" actId="1076"/>
        <pc:sldMkLst>
          <pc:docMk/>
          <pc:sldMk cId="4086569544" sldId="2670"/>
        </pc:sldMkLst>
        <pc:spChg chg="add mod">
          <ac:chgData name="I See Maths ltd" userId="2b6a9906fb7c83c6" providerId="LiveId" clId="{33AEE930-3B3D-4D73-923F-743EF0F410CE}" dt="2025-04-11T14:48:52.609" v="16290" actId="20577"/>
          <ac:spMkLst>
            <pc:docMk/>
            <pc:sldMk cId="4086569544" sldId="2670"/>
            <ac:spMk id="7" creationId="{DE1A84DB-D78D-9579-D6ED-F3294097D92F}"/>
          </ac:spMkLst>
        </pc:spChg>
        <pc:spChg chg="add mod">
          <ac:chgData name="I See Maths ltd" userId="2b6a9906fb7c83c6" providerId="LiveId" clId="{33AEE930-3B3D-4D73-923F-743EF0F410CE}" dt="2025-04-11T14:50:04.833" v="16295" actId="1076"/>
          <ac:spMkLst>
            <pc:docMk/>
            <pc:sldMk cId="4086569544" sldId="2670"/>
            <ac:spMk id="11" creationId="{DB1623DF-8022-9805-08A4-729A4FBA39BD}"/>
          </ac:spMkLst>
        </pc:spChg>
        <pc:spChg chg="add mod">
          <ac:chgData name="I See Maths ltd" userId="2b6a9906fb7c83c6" providerId="LiveId" clId="{33AEE930-3B3D-4D73-923F-743EF0F410CE}" dt="2025-04-11T14:49:51.066" v="16292"/>
          <ac:spMkLst>
            <pc:docMk/>
            <pc:sldMk cId="4086569544" sldId="2670"/>
            <ac:spMk id="12" creationId="{CF4A13EE-1BF5-6482-5725-7B4D12C4A4BC}"/>
          </ac:spMkLst>
        </pc:spChg>
      </pc:sldChg>
      <pc:sldChg chg="addSp delSp modSp add mod">
        <pc:chgData name="I See Maths ltd" userId="2b6a9906fb7c83c6" providerId="LiveId" clId="{33AEE930-3B3D-4D73-923F-743EF0F410CE}" dt="2025-04-11T14:51:22.120" v="16322" actId="1076"/>
        <pc:sldMkLst>
          <pc:docMk/>
          <pc:sldMk cId="2890742804" sldId="2671"/>
        </pc:sldMkLst>
        <pc:spChg chg="add mod">
          <ac:chgData name="I See Maths ltd" userId="2b6a9906fb7c83c6" providerId="LiveId" clId="{33AEE930-3B3D-4D73-923F-743EF0F410CE}" dt="2025-04-11T14:51:22.120" v="16322" actId="1076"/>
          <ac:spMkLst>
            <pc:docMk/>
            <pc:sldMk cId="2890742804" sldId="2671"/>
            <ac:spMk id="5" creationId="{50CBBFBC-82D2-9ADE-3658-ECA21CF5CA90}"/>
          </ac:spMkLst>
        </pc:spChg>
        <pc:spChg chg="mod">
          <ac:chgData name="I See Maths ltd" userId="2b6a9906fb7c83c6" providerId="LiveId" clId="{33AEE930-3B3D-4D73-923F-743EF0F410CE}" dt="2025-04-11T14:50:23.653" v="16314" actId="6549"/>
          <ac:spMkLst>
            <pc:docMk/>
            <pc:sldMk cId="2890742804" sldId="2671"/>
            <ac:spMk id="12" creationId="{C5260EFB-F34F-C817-2ED4-9D0C4D96B0E3}"/>
          </ac:spMkLst>
        </pc:spChg>
        <pc:graphicFrameChg chg="add mod">
          <ac:chgData name="I See Maths ltd" userId="2b6a9906fb7c83c6" providerId="LiveId" clId="{33AEE930-3B3D-4D73-923F-743EF0F410CE}" dt="2025-04-11T14:51:03.127" v="16317" actId="1076"/>
          <ac:graphicFrameMkLst>
            <pc:docMk/>
            <pc:sldMk cId="2890742804" sldId="2671"/>
            <ac:graphicFrameMk id="6" creationId="{CCBE3D92-CD28-8D8F-0816-1C8549223D99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1T14:53:38.232" v="16383" actId="1076"/>
        <pc:sldMkLst>
          <pc:docMk/>
          <pc:sldMk cId="1019358850" sldId="2672"/>
        </pc:sldMkLst>
        <pc:spChg chg="mod">
          <ac:chgData name="I See Maths ltd" userId="2b6a9906fb7c83c6" providerId="LiveId" clId="{33AEE930-3B3D-4D73-923F-743EF0F410CE}" dt="2025-04-11T14:52:09.717" v="16325"/>
          <ac:spMkLst>
            <pc:docMk/>
            <pc:sldMk cId="1019358850" sldId="2672"/>
            <ac:spMk id="9" creationId="{BC81E329-25D7-CA95-198D-0FAF8E61FA69}"/>
          </ac:spMkLst>
        </pc:spChg>
        <pc:spChg chg="mod">
          <ac:chgData name="I See Maths ltd" userId="2b6a9906fb7c83c6" providerId="LiveId" clId="{33AEE930-3B3D-4D73-923F-743EF0F410CE}" dt="2025-04-11T14:52:09.717" v="16325"/>
          <ac:spMkLst>
            <pc:docMk/>
            <pc:sldMk cId="1019358850" sldId="2672"/>
            <ac:spMk id="10" creationId="{186F9F1D-4EED-8710-C904-B7F14DB60F2F}"/>
          </ac:spMkLst>
        </pc:spChg>
        <pc:spChg chg="add mod">
          <ac:chgData name="I See Maths ltd" userId="2b6a9906fb7c83c6" providerId="LiveId" clId="{33AEE930-3B3D-4D73-923F-743EF0F410CE}" dt="2025-04-11T14:52:47.644" v="16367" actId="1038"/>
          <ac:spMkLst>
            <pc:docMk/>
            <pc:sldMk cId="1019358850" sldId="2672"/>
            <ac:spMk id="11" creationId="{F54CFABE-E0DB-2C4A-A1D5-CCE65E72F269}"/>
          </ac:spMkLst>
        </pc:spChg>
        <pc:spChg chg="add mod">
          <ac:chgData name="I See Maths ltd" userId="2b6a9906fb7c83c6" providerId="LiveId" clId="{33AEE930-3B3D-4D73-923F-743EF0F410CE}" dt="2025-04-11T14:53:27.169" v="16382" actId="1076"/>
          <ac:spMkLst>
            <pc:docMk/>
            <pc:sldMk cId="1019358850" sldId="2672"/>
            <ac:spMk id="14" creationId="{C9B645AC-3047-4E15-5591-20105D2973EC}"/>
          </ac:spMkLst>
        </pc:spChg>
        <pc:grpChg chg="add mod">
          <ac:chgData name="I See Maths ltd" userId="2b6a9906fb7c83c6" providerId="LiveId" clId="{33AEE930-3B3D-4D73-923F-743EF0F410CE}" dt="2025-04-11T14:52:39.607" v="16354" actId="1035"/>
          <ac:grpSpMkLst>
            <pc:docMk/>
            <pc:sldMk cId="1019358850" sldId="2672"/>
            <ac:grpSpMk id="8" creationId="{C6A7E5C5-7955-F29A-8DC3-1DB06475CF20}"/>
          </ac:grpSpMkLst>
        </pc:grpChg>
        <pc:graphicFrameChg chg="add mod">
          <ac:chgData name="I See Maths ltd" userId="2b6a9906fb7c83c6" providerId="LiveId" clId="{33AEE930-3B3D-4D73-923F-743EF0F410CE}" dt="2025-04-11T14:53:38.232" v="16383" actId="1076"/>
          <ac:graphicFrameMkLst>
            <pc:docMk/>
            <pc:sldMk cId="1019358850" sldId="2672"/>
            <ac:graphicFrameMk id="13" creationId="{C6DD974B-6143-C1F8-40F5-2349C85A9621}"/>
          </ac:graphicFrameMkLst>
        </pc:graphicFrameChg>
      </pc:sldChg>
      <pc:sldChg chg="delSp add mod ord">
        <pc:chgData name="I See Maths ltd" userId="2b6a9906fb7c83c6" providerId="LiveId" clId="{33AEE930-3B3D-4D73-923F-743EF0F410CE}" dt="2025-04-11T14:54:05.655" v="16389" actId="478"/>
        <pc:sldMkLst>
          <pc:docMk/>
          <pc:sldMk cId="3726495064" sldId="2673"/>
        </pc:sldMkLst>
      </pc:sldChg>
      <pc:sldChg chg="add">
        <pc:chgData name="I See Maths ltd" userId="2b6a9906fb7c83c6" providerId="LiveId" clId="{33AEE930-3B3D-4D73-923F-743EF0F410CE}" dt="2025-04-11T14:54:02.121" v="16388" actId="2890"/>
        <pc:sldMkLst>
          <pc:docMk/>
          <pc:sldMk cId="3360156456" sldId="2674"/>
        </pc:sldMkLst>
      </pc:sldChg>
      <pc:sldChg chg="addSp delSp modSp add mod">
        <pc:chgData name="I See Maths ltd" userId="2b6a9906fb7c83c6" providerId="LiveId" clId="{33AEE930-3B3D-4D73-923F-743EF0F410CE}" dt="2025-04-11T14:58:08.448" v="16472" actId="478"/>
        <pc:sldMkLst>
          <pc:docMk/>
          <pc:sldMk cId="3331267774" sldId="2675"/>
        </pc:sldMkLst>
        <pc:spChg chg="mod">
          <ac:chgData name="I See Maths ltd" userId="2b6a9906fb7c83c6" providerId="LiveId" clId="{33AEE930-3B3D-4D73-923F-743EF0F410CE}" dt="2025-04-11T14:54:53.425" v="16443" actId="6549"/>
          <ac:spMkLst>
            <pc:docMk/>
            <pc:sldMk cId="3331267774" sldId="2675"/>
            <ac:spMk id="11" creationId="{7BB85E9B-2F83-AB2B-4139-6DEA666ABB50}"/>
          </ac:spMkLst>
        </pc:spChg>
      </pc:sldChg>
      <pc:sldChg chg="delSp modSp add mod">
        <pc:chgData name="I See Maths ltd" userId="2b6a9906fb7c83c6" providerId="LiveId" clId="{33AEE930-3B3D-4D73-923F-743EF0F410CE}" dt="2025-04-11T14:57:48.824" v="16469" actId="207"/>
        <pc:sldMkLst>
          <pc:docMk/>
          <pc:sldMk cId="671052971" sldId="2676"/>
        </pc:sldMkLst>
        <pc:graphicFrameChg chg="modGraphic">
          <ac:chgData name="I See Maths ltd" userId="2b6a9906fb7c83c6" providerId="LiveId" clId="{33AEE930-3B3D-4D73-923F-743EF0F410CE}" dt="2025-04-11T14:57:48.824" v="16469" actId="207"/>
          <ac:graphicFrameMkLst>
            <pc:docMk/>
            <pc:sldMk cId="671052971" sldId="2676"/>
            <ac:graphicFrameMk id="6" creationId="{D053CBF7-5381-6AD2-1F67-C6A4E100F414}"/>
          </ac:graphicFrameMkLst>
        </pc:graphicFrameChg>
      </pc:sldChg>
      <pc:sldChg chg="add">
        <pc:chgData name="I See Maths ltd" userId="2b6a9906fb7c83c6" providerId="LiveId" clId="{33AEE930-3B3D-4D73-923F-743EF0F410CE}" dt="2025-04-11T14:58:00.834" v="16470" actId="2890"/>
        <pc:sldMkLst>
          <pc:docMk/>
          <pc:sldMk cId="3183400048" sldId="2677"/>
        </pc:sldMkLst>
      </pc:sldChg>
      <pc:sldChg chg="addSp modSp add mod">
        <pc:chgData name="I See Maths ltd" userId="2b6a9906fb7c83c6" providerId="LiveId" clId="{33AEE930-3B3D-4D73-923F-743EF0F410CE}" dt="2025-04-11T18:19:56.711" v="17666" actId="1036"/>
        <pc:sldMkLst>
          <pc:docMk/>
          <pc:sldMk cId="1696351211" sldId="2678"/>
        </pc:sldMkLst>
        <pc:spChg chg="mod">
          <ac:chgData name="I See Maths ltd" userId="2b6a9906fb7c83c6" providerId="LiveId" clId="{33AEE930-3B3D-4D73-923F-743EF0F410CE}" dt="2025-04-11T18:19:56.711" v="17666" actId="1036"/>
          <ac:spMkLst>
            <pc:docMk/>
            <pc:sldMk cId="1696351211" sldId="2678"/>
            <ac:spMk id="5" creationId="{2C39C9D5-9899-7C78-ABED-364C047B03B0}"/>
          </ac:spMkLst>
        </pc:spChg>
        <pc:spChg chg="add mod">
          <ac:chgData name="I See Maths ltd" userId="2b6a9906fb7c83c6" providerId="LiveId" clId="{33AEE930-3B3D-4D73-923F-743EF0F410CE}" dt="2025-04-11T18:19:56.711" v="17666" actId="1036"/>
          <ac:spMkLst>
            <pc:docMk/>
            <pc:sldMk cId="1696351211" sldId="2678"/>
            <ac:spMk id="9" creationId="{A5AF7E28-9374-336C-939D-9B64F7C39E20}"/>
          </ac:spMkLst>
        </pc:spChg>
        <pc:spChg chg="add mod">
          <ac:chgData name="I See Maths ltd" userId="2b6a9906fb7c83c6" providerId="LiveId" clId="{33AEE930-3B3D-4D73-923F-743EF0F410CE}" dt="2025-04-11T18:19:56.711" v="17666" actId="1036"/>
          <ac:spMkLst>
            <pc:docMk/>
            <pc:sldMk cId="1696351211" sldId="2678"/>
            <ac:spMk id="10" creationId="{64D94341-8666-7112-F96D-BA387F8AEEE1}"/>
          </ac:spMkLst>
        </pc:spChg>
        <pc:cxnChg chg="add mod">
          <ac:chgData name="I See Maths ltd" userId="2b6a9906fb7c83c6" providerId="LiveId" clId="{33AEE930-3B3D-4D73-923F-743EF0F410CE}" dt="2025-04-11T18:19:56.711" v="17666" actId="1036"/>
          <ac:cxnSpMkLst>
            <pc:docMk/>
            <pc:sldMk cId="1696351211" sldId="2678"/>
            <ac:cxnSpMk id="11" creationId="{907F5CC7-CF6F-EE50-E643-478F2C90E164}"/>
          </ac:cxnSpMkLst>
        </pc:cxnChg>
      </pc:sldChg>
      <pc:sldChg chg="delSp modSp add mod">
        <pc:chgData name="I See Maths ltd" userId="2b6a9906fb7c83c6" providerId="LiveId" clId="{33AEE930-3B3D-4D73-923F-743EF0F410CE}" dt="2025-04-11T18:19:46.417" v="17654" actId="1036"/>
        <pc:sldMkLst>
          <pc:docMk/>
          <pc:sldMk cId="2896111602" sldId="2679"/>
        </pc:sldMkLst>
        <pc:spChg chg="mod">
          <ac:chgData name="I See Maths ltd" userId="2b6a9906fb7c83c6" providerId="LiveId" clId="{33AEE930-3B3D-4D73-923F-743EF0F410CE}" dt="2025-04-11T18:19:46.417" v="17654" actId="1036"/>
          <ac:spMkLst>
            <pc:docMk/>
            <pc:sldMk cId="2896111602" sldId="2679"/>
            <ac:spMk id="5" creationId="{AB6D9009-07AF-7AD3-A285-06173CBE114C}"/>
          </ac:spMkLst>
        </pc:spChg>
      </pc:sldChg>
      <pc:sldChg chg="addSp delSp modSp add mod">
        <pc:chgData name="I See Maths ltd" userId="2b6a9906fb7c83c6" providerId="LiveId" clId="{33AEE930-3B3D-4D73-923F-743EF0F410CE}" dt="2025-04-11T18:28:01.388" v="17778" actId="6549"/>
        <pc:sldMkLst>
          <pc:docMk/>
          <pc:sldMk cId="3814215904" sldId="2680"/>
        </pc:sldMkLst>
        <pc:spChg chg="mod">
          <ac:chgData name="I See Maths ltd" userId="2b6a9906fb7c83c6" providerId="LiveId" clId="{33AEE930-3B3D-4D73-923F-743EF0F410CE}" dt="2025-04-11T18:19:40.090" v="17642" actId="1036"/>
          <ac:spMkLst>
            <pc:docMk/>
            <pc:sldMk cId="3814215904" sldId="2680"/>
            <ac:spMk id="5" creationId="{59D54DE4-A037-2D0D-A0A3-920A93ABFE1E}"/>
          </ac:spMkLst>
        </pc:spChg>
        <pc:spChg chg="add mod">
          <ac:chgData name="I See Maths ltd" userId="2b6a9906fb7c83c6" providerId="LiveId" clId="{33AEE930-3B3D-4D73-923F-743EF0F410CE}" dt="2025-04-11T18:28:01.388" v="17778" actId="6549"/>
          <ac:spMkLst>
            <pc:docMk/>
            <pc:sldMk cId="3814215904" sldId="2680"/>
            <ac:spMk id="12" creationId="{925D2005-72D4-EB3D-155F-18C4211B5B19}"/>
          </ac:spMkLst>
        </pc:spChg>
      </pc:sldChg>
      <pc:sldChg chg="modSp add mod">
        <pc:chgData name="I See Maths ltd" userId="2b6a9906fb7c83c6" providerId="LiveId" clId="{33AEE930-3B3D-4D73-923F-743EF0F410CE}" dt="2025-04-11T18:34:03.046" v="17861" actId="20577"/>
        <pc:sldMkLst>
          <pc:docMk/>
          <pc:sldMk cId="1293804658" sldId="2681"/>
        </pc:sldMkLst>
        <pc:spChg chg="mod">
          <ac:chgData name="I See Maths ltd" userId="2b6a9906fb7c83c6" providerId="LiveId" clId="{33AEE930-3B3D-4D73-923F-743EF0F410CE}" dt="2025-04-11T18:34:03.046" v="17861" actId="20577"/>
          <ac:spMkLst>
            <pc:docMk/>
            <pc:sldMk cId="1293804658" sldId="2681"/>
            <ac:spMk id="5" creationId="{FA5E4E03-6DBD-06D7-7D5B-DB7588B6E982}"/>
          </ac:spMkLst>
        </pc:spChg>
        <pc:spChg chg="mod">
          <ac:chgData name="I See Maths ltd" userId="2b6a9906fb7c83c6" providerId="LiveId" clId="{33AEE930-3B3D-4D73-923F-743EF0F410CE}" dt="2025-04-11T18:29:47.128" v="17798" actId="6549"/>
          <ac:spMkLst>
            <pc:docMk/>
            <pc:sldMk cId="1293804658" sldId="2681"/>
            <ac:spMk id="12" creationId="{0E646503-0664-4AC3-4339-524BC15D8C16}"/>
          </ac:spMkLst>
        </pc:spChg>
      </pc:sldChg>
      <pc:sldChg chg="modSp add mod">
        <pc:chgData name="I See Maths ltd" userId="2b6a9906fb7c83c6" providerId="LiveId" clId="{33AEE930-3B3D-4D73-923F-743EF0F410CE}" dt="2025-04-11T18:28:36.071" v="17784" actId="14100"/>
        <pc:sldMkLst>
          <pc:docMk/>
          <pc:sldMk cId="1315303278" sldId="2682"/>
        </pc:sldMkLst>
        <pc:spChg chg="mod">
          <ac:chgData name="I See Maths ltd" userId="2b6a9906fb7c83c6" providerId="LiveId" clId="{33AEE930-3B3D-4D73-923F-743EF0F410CE}" dt="2025-04-11T18:28:36.071" v="17784" actId="14100"/>
          <ac:spMkLst>
            <pc:docMk/>
            <pc:sldMk cId="1315303278" sldId="2682"/>
            <ac:spMk id="5" creationId="{9042C36A-2BF4-53AD-7A02-63687FAFB462}"/>
          </ac:spMkLst>
        </pc:spChg>
      </pc:sldChg>
      <pc:sldChg chg="modSp add mod">
        <pc:chgData name="I See Maths ltd" userId="2b6a9906fb7c83c6" providerId="LiveId" clId="{33AEE930-3B3D-4D73-923F-743EF0F410CE}" dt="2025-04-11T18:29:21.922" v="17797" actId="207"/>
        <pc:sldMkLst>
          <pc:docMk/>
          <pc:sldMk cId="1883464305" sldId="2683"/>
        </pc:sldMkLst>
        <pc:spChg chg="mod">
          <ac:chgData name="I See Maths ltd" userId="2b6a9906fb7c83c6" providerId="LiveId" clId="{33AEE930-3B3D-4D73-923F-743EF0F410CE}" dt="2025-04-11T18:29:21.922" v="17797" actId="207"/>
          <ac:spMkLst>
            <pc:docMk/>
            <pc:sldMk cId="1883464305" sldId="2683"/>
            <ac:spMk id="5" creationId="{427BC76F-2340-A682-A9AB-43C0A4DB7658}"/>
          </ac:spMkLst>
        </pc:spChg>
      </pc:sldChg>
      <pc:sldChg chg="addSp delSp modSp add mod">
        <pc:chgData name="I See Maths ltd" userId="2b6a9906fb7c83c6" providerId="LiveId" clId="{33AEE930-3B3D-4D73-923F-743EF0F410CE}" dt="2025-04-14T16:54:50.095" v="17959" actId="1076"/>
        <pc:sldMkLst>
          <pc:docMk/>
          <pc:sldMk cId="822265287" sldId="2727"/>
        </pc:sldMkLst>
        <pc:spChg chg="add mod">
          <ac:chgData name="I See Maths ltd" userId="2b6a9906fb7c83c6" providerId="LiveId" clId="{33AEE930-3B3D-4D73-923F-743EF0F410CE}" dt="2025-04-14T16:54:11.858" v="17930" actId="1076"/>
          <ac:spMkLst>
            <pc:docMk/>
            <pc:sldMk cId="822265287" sldId="2727"/>
            <ac:spMk id="5" creationId="{44CCEF39-CAFD-2A0C-D323-1B990E3A84AC}"/>
          </ac:spMkLst>
        </pc:spChg>
        <pc:spChg chg="add mod">
          <ac:chgData name="I See Maths ltd" userId="2b6a9906fb7c83c6" providerId="LiveId" clId="{33AEE930-3B3D-4D73-923F-743EF0F410CE}" dt="2025-04-14T16:53:51.292" v="17929" actId="1076"/>
          <ac:spMkLst>
            <pc:docMk/>
            <pc:sldMk cId="822265287" sldId="2727"/>
            <ac:spMk id="6" creationId="{EF548154-BEBB-997F-46CD-5AB610382AA9}"/>
          </ac:spMkLst>
        </pc:spChg>
        <pc:spChg chg="add mod">
          <ac:chgData name="I See Maths ltd" userId="2b6a9906fb7c83c6" providerId="LiveId" clId="{33AEE930-3B3D-4D73-923F-743EF0F410CE}" dt="2025-04-14T16:54:50.095" v="17959" actId="1076"/>
          <ac:spMkLst>
            <pc:docMk/>
            <pc:sldMk cId="822265287" sldId="2727"/>
            <ac:spMk id="13" creationId="{70D3CC43-C5EF-F181-4D96-7C5019170256}"/>
          </ac:spMkLst>
        </pc:spChg>
      </pc:sldChg>
      <pc:sldChg chg="modSp add mod">
        <pc:chgData name="I See Maths ltd" userId="2b6a9906fb7c83c6" providerId="LiveId" clId="{33AEE930-3B3D-4D73-923F-743EF0F410CE}" dt="2025-04-14T16:56:29.559" v="18033" actId="1076"/>
        <pc:sldMkLst>
          <pc:docMk/>
          <pc:sldMk cId="1075057440" sldId="2728"/>
        </pc:sldMkLst>
        <pc:spChg chg="mod">
          <ac:chgData name="I See Maths ltd" userId="2b6a9906fb7c83c6" providerId="LiveId" clId="{33AEE930-3B3D-4D73-923F-743EF0F410CE}" dt="2025-04-14T16:56:29.559" v="18033" actId="1076"/>
          <ac:spMkLst>
            <pc:docMk/>
            <pc:sldMk cId="1075057440" sldId="2728"/>
            <ac:spMk id="13" creationId="{5CD25F12-0143-B1A6-0933-D1A9B2FA0693}"/>
          </ac:spMkLst>
        </pc:spChg>
      </pc:sldChg>
      <pc:sldChg chg="addSp delSp modSp add mod">
        <pc:chgData name="I See Maths ltd" userId="2b6a9906fb7c83c6" providerId="LiveId" clId="{33AEE930-3B3D-4D73-923F-743EF0F410CE}" dt="2025-04-14T17:02:07.982" v="18261" actId="478"/>
        <pc:sldMkLst>
          <pc:docMk/>
          <pc:sldMk cId="1582968686" sldId="2729"/>
        </pc:sldMkLst>
        <pc:spChg chg="add mod">
          <ac:chgData name="I See Maths ltd" userId="2b6a9906fb7c83c6" providerId="LiveId" clId="{33AEE930-3B3D-4D73-923F-743EF0F410CE}" dt="2025-04-14T16:57:17.867" v="18037" actId="1076"/>
          <ac:spMkLst>
            <pc:docMk/>
            <pc:sldMk cId="1582968686" sldId="2729"/>
            <ac:spMk id="9" creationId="{EE1BA3B9-58BD-753B-1C47-E4DCB3750279}"/>
          </ac:spMkLst>
        </pc:spChg>
        <pc:graphicFrameChg chg="add mod">
          <ac:chgData name="I See Maths ltd" userId="2b6a9906fb7c83c6" providerId="LiveId" clId="{33AEE930-3B3D-4D73-923F-743EF0F410CE}" dt="2025-04-14T16:57:17.867" v="18037" actId="1076"/>
          <ac:graphicFrameMkLst>
            <pc:docMk/>
            <pc:sldMk cId="1582968686" sldId="2729"/>
            <ac:graphicFrameMk id="8" creationId="{39C7D3E6-F775-1957-3250-3B2BB86F233F}"/>
          </ac:graphicFrameMkLst>
        </pc:graphicFrameChg>
      </pc:sldChg>
      <pc:sldChg chg="add">
        <pc:chgData name="I See Maths ltd" userId="2b6a9906fb7c83c6" providerId="LiveId" clId="{33AEE930-3B3D-4D73-923F-743EF0F410CE}" dt="2025-04-14T17:01:44.641" v="18255" actId="2890"/>
        <pc:sldMkLst>
          <pc:docMk/>
          <pc:sldMk cId="2045767844" sldId="2730"/>
        </pc:sldMkLst>
      </pc:sldChg>
      <pc:sldChg chg="add">
        <pc:chgData name="I See Maths ltd" userId="2b6a9906fb7c83c6" providerId="LiveId" clId="{33AEE930-3B3D-4D73-923F-743EF0F410CE}" dt="2025-04-14T17:01:56.074" v="18258" actId="2890"/>
        <pc:sldMkLst>
          <pc:docMk/>
          <pc:sldMk cId="2247184600" sldId="2731"/>
        </pc:sldMkLst>
      </pc:sldChg>
      <pc:sldChg chg="add">
        <pc:chgData name="I See Maths ltd" userId="2b6a9906fb7c83c6" providerId="LiveId" clId="{33AEE930-3B3D-4D73-923F-743EF0F410CE}" dt="2025-04-14T17:02:03.942" v="18260" actId="2890"/>
        <pc:sldMkLst>
          <pc:docMk/>
          <pc:sldMk cId="3575210738" sldId="2732"/>
        </pc:sldMkLst>
      </pc:sldChg>
      <pc:sldChg chg="delSp modSp add mod">
        <pc:chgData name="I See Maths ltd" userId="2b6a9906fb7c83c6" providerId="LiveId" clId="{33AEE930-3B3D-4D73-923F-743EF0F410CE}" dt="2025-04-16T10:00:30.190" v="18636" actId="207"/>
        <pc:sldMkLst>
          <pc:docMk/>
          <pc:sldMk cId="1872429562" sldId="2733"/>
        </pc:sldMkLst>
        <pc:spChg chg="mod">
          <ac:chgData name="I See Maths ltd" userId="2b6a9906fb7c83c6" providerId="LiveId" clId="{33AEE930-3B3D-4D73-923F-743EF0F410CE}" dt="2025-04-16T10:00:30.190" v="18636" actId="207"/>
          <ac:spMkLst>
            <pc:docMk/>
            <pc:sldMk cId="1872429562" sldId="2733"/>
            <ac:spMk id="7" creationId="{CCBE1CC3-A996-9ACE-5EFF-6A3306F6118F}"/>
          </ac:spMkLst>
        </pc:spChg>
        <pc:spChg chg="mod">
          <ac:chgData name="I See Maths ltd" userId="2b6a9906fb7c83c6" providerId="LiveId" clId="{33AEE930-3B3D-4D73-923F-743EF0F410CE}" dt="2025-04-16T10:00:30.190" v="18636" actId="207"/>
          <ac:spMkLst>
            <pc:docMk/>
            <pc:sldMk cId="1872429562" sldId="2733"/>
            <ac:spMk id="8" creationId="{13AF8626-ACDE-D651-00B7-2AFF2D65823D}"/>
          </ac:spMkLst>
        </pc:spChg>
        <pc:spChg chg="mod">
          <ac:chgData name="I See Maths ltd" userId="2b6a9906fb7c83c6" providerId="LiveId" clId="{33AEE930-3B3D-4D73-923F-743EF0F410CE}" dt="2025-04-16T10:00:30.190" v="18636" actId="207"/>
          <ac:spMkLst>
            <pc:docMk/>
            <pc:sldMk cId="1872429562" sldId="2733"/>
            <ac:spMk id="9" creationId="{735B6A55-1AE2-4D52-9151-37E3D8224941}"/>
          </ac:spMkLst>
        </pc:spChg>
      </pc:sldChg>
      <pc:sldChg chg="addSp delSp modSp add mod">
        <pc:chgData name="I See Maths ltd" userId="2b6a9906fb7c83c6" providerId="LiveId" clId="{33AEE930-3B3D-4D73-923F-743EF0F410CE}" dt="2025-04-16T10:03:29.420" v="18678" actId="20577"/>
        <pc:sldMkLst>
          <pc:docMk/>
          <pc:sldMk cId="3300009182" sldId="2734"/>
        </pc:sldMkLst>
        <pc:graphicFrameChg chg="add mod modGraphic">
          <ac:chgData name="I See Maths ltd" userId="2b6a9906fb7c83c6" providerId="LiveId" clId="{33AEE930-3B3D-4D73-923F-743EF0F410CE}" dt="2025-04-16T10:03:19.043" v="18675" actId="207"/>
          <ac:graphicFrameMkLst>
            <pc:docMk/>
            <pc:sldMk cId="3300009182" sldId="2734"/>
            <ac:graphicFrameMk id="6" creationId="{9BF2655C-EA9C-590A-E70F-5B038360E61E}"/>
          </ac:graphicFrameMkLst>
        </pc:graphicFrameChg>
        <pc:graphicFrameChg chg="add del mod modGraphic">
          <ac:chgData name="I See Maths ltd" userId="2b6a9906fb7c83c6" providerId="LiveId" clId="{33AEE930-3B3D-4D73-923F-743EF0F410CE}" dt="2025-04-16T10:03:29.420" v="18678" actId="20577"/>
          <ac:graphicFrameMkLst>
            <pc:docMk/>
            <pc:sldMk cId="3300009182" sldId="2734"/>
            <ac:graphicFrameMk id="11" creationId="{D254CFD9-1D76-D453-6947-776E5D8EBFD9}"/>
          </ac:graphicFrameMkLst>
        </pc:graphicFrameChg>
      </pc:sldChg>
      <pc:sldChg chg="modSp add mod">
        <pc:chgData name="I See Maths ltd" userId="2b6a9906fb7c83c6" providerId="LiveId" clId="{33AEE930-3B3D-4D73-923F-743EF0F410CE}" dt="2025-04-16T10:03:38.707" v="18679" actId="207"/>
        <pc:sldMkLst>
          <pc:docMk/>
          <pc:sldMk cId="3046292268" sldId="2735"/>
        </pc:sldMkLst>
        <pc:spChg chg="mod">
          <ac:chgData name="I See Maths ltd" userId="2b6a9906fb7c83c6" providerId="LiveId" clId="{33AEE930-3B3D-4D73-923F-743EF0F410CE}" dt="2025-04-16T10:03:38.707" v="18679" actId="207"/>
          <ac:spMkLst>
            <pc:docMk/>
            <pc:sldMk cId="3046292268" sldId="2735"/>
            <ac:spMk id="10" creationId="{B49E858B-E08A-0FEF-17B3-2FB68607F230}"/>
          </ac:spMkLst>
        </pc:spChg>
      </pc:sldChg>
      <pc:sldChg chg="delSp add mod">
        <pc:chgData name="I See Maths ltd" userId="2b6a9906fb7c83c6" providerId="LiveId" clId="{33AEE930-3B3D-4D73-923F-743EF0F410CE}" dt="2025-04-16T10:03:44.664" v="18681" actId="478"/>
        <pc:sldMkLst>
          <pc:docMk/>
          <pc:sldMk cId="651736857" sldId="2736"/>
        </pc:sldMkLst>
      </pc:sldChg>
      <pc:sldChg chg="addSp delSp modSp add mod">
        <pc:chgData name="I See Maths ltd" userId="2b6a9906fb7c83c6" providerId="LiveId" clId="{33AEE930-3B3D-4D73-923F-743EF0F410CE}" dt="2025-04-16T10:18:44.270" v="18849" actId="14100"/>
        <pc:sldMkLst>
          <pc:docMk/>
          <pc:sldMk cId="572042729" sldId="2737"/>
        </pc:sldMkLst>
        <pc:spChg chg="mod">
          <ac:chgData name="I See Maths ltd" userId="2b6a9906fb7c83c6" providerId="LiveId" clId="{33AEE930-3B3D-4D73-923F-743EF0F410CE}" dt="2025-04-16T10:06:28.119" v="18762" actId="20577"/>
          <ac:spMkLst>
            <pc:docMk/>
            <pc:sldMk cId="572042729" sldId="2737"/>
            <ac:spMk id="5" creationId="{C73C1445-D99D-8AFA-5F4D-3DF77052B66F}"/>
          </ac:spMkLst>
        </pc:spChg>
        <pc:spChg chg="mod">
          <ac:chgData name="I See Maths ltd" userId="2b6a9906fb7c83c6" providerId="LiveId" clId="{33AEE930-3B3D-4D73-923F-743EF0F410CE}" dt="2025-04-16T10:17:45.386" v="18827" actId="207"/>
          <ac:spMkLst>
            <pc:docMk/>
            <pc:sldMk cId="572042729" sldId="2737"/>
            <ac:spMk id="7" creationId="{6F2A9301-3AEB-7EE9-9A8A-07E28831B148}"/>
          </ac:spMkLst>
        </pc:spChg>
        <pc:spChg chg="mod">
          <ac:chgData name="I See Maths ltd" userId="2b6a9906fb7c83c6" providerId="LiveId" clId="{33AEE930-3B3D-4D73-923F-743EF0F410CE}" dt="2025-04-16T10:17:33.323" v="18825" actId="207"/>
          <ac:spMkLst>
            <pc:docMk/>
            <pc:sldMk cId="572042729" sldId="2737"/>
            <ac:spMk id="8" creationId="{86D67B81-F631-E5B6-2612-F413CB8D4F85}"/>
          </ac:spMkLst>
        </pc:spChg>
        <pc:spChg chg="mod">
          <ac:chgData name="I See Maths ltd" userId="2b6a9906fb7c83c6" providerId="LiveId" clId="{33AEE930-3B3D-4D73-923F-743EF0F410CE}" dt="2025-04-16T10:17:33.323" v="18825" actId="207"/>
          <ac:spMkLst>
            <pc:docMk/>
            <pc:sldMk cId="572042729" sldId="2737"/>
            <ac:spMk id="9" creationId="{DDDD4CFE-E58D-1C9C-65D2-98E8C9C4CE81}"/>
          </ac:spMkLst>
        </pc:spChg>
        <pc:spChg chg="mod">
          <ac:chgData name="I See Maths ltd" userId="2b6a9906fb7c83c6" providerId="LiveId" clId="{33AEE930-3B3D-4D73-923F-743EF0F410CE}" dt="2025-04-16T10:12:34.387" v="18778" actId="207"/>
          <ac:spMkLst>
            <pc:docMk/>
            <pc:sldMk cId="572042729" sldId="2737"/>
            <ac:spMk id="10" creationId="{1DF22256-6B44-5D56-DAA2-466013B2FFC9}"/>
          </ac:spMkLst>
        </pc:spChg>
        <pc:spChg chg="add mod">
          <ac:chgData name="I See Maths ltd" userId="2b6a9906fb7c83c6" providerId="LiveId" clId="{33AEE930-3B3D-4D73-923F-743EF0F410CE}" dt="2025-04-16T10:12:34.387" v="18778" actId="207"/>
          <ac:spMkLst>
            <pc:docMk/>
            <pc:sldMk cId="572042729" sldId="2737"/>
            <ac:spMk id="12" creationId="{5387C55D-141D-D060-23FC-9E5FDEDE71C7}"/>
          </ac:spMkLst>
        </pc:spChg>
        <pc:spChg chg="add mod">
          <ac:chgData name="I See Maths ltd" userId="2b6a9906fb7c83c6" providerId="LiveId" clId="{33AEE930-3B3D-4D73-923F-743EF0F410CE}" dt="2025-04-16T10:18:44.270" v="18849" actId="14100"/>
          <ac:spMkLst>
            <pc:docMk/>
            <pc:sldMk cId="572042729" sldId="2737"/>
            <ac:spMk id="16" creationId="{3392D8F7-F6F8-7F77-DAA9-026F5498FCEB}"/>
          </ac:spMkLst>
        </pc:spChg>
        <pc:cxnChg chg="add mod">
          <ac:chgData name="I See Maths ltd" userId="2b6a9906fb7c83c6" providerId="LiveId" clId="{33AEE930-3B3D-4D73-923F-743EF0F410CE}" dt="2025-04-16T10:18:29.297" v="18842" actId="1038"/>
          <ac:cxnSpMkLst>
            <pc:docMk/>
            <pc:sldMk cId="572042729" sldId="2737"/>
            <ac:cxnSpMk id="17" creationId="{0F47293C-5D2F-7FFD-FF25-7060E4449B28}"/>
          </ac:cxnSpMkLst>
        </pc:cxnChg>
      </pc:sldChg>
      <pc:sldChg chg="addSp modSp add">
        <pc:chgData name="I See Maths ltd" userId="2b6a9906fb7c83c6" providerId="LiveId" clId="{33AEE930-3B3D-4D73-923F-743EF0F410CE}" dt="2025-04-16T10:16:55.387" v="18821"/>
        <pc:sldMkLst>
          <pc:docMk/>
          <pc:sldMk cId="1491068867" sldId="2738"/>
        </pc:sldMkLst>
        <pc:graphicFrameChg chg="add mod">
          <ac:chgData name="I See Maths ltd" userId="2b6a9906fb7c83c6" providerId="LiveId" clId="{33AEE930-3B3D-4D73-923F-743EF0F410CE}" dt="2025-04-16T10:16:55.387" v="18821"/>
          <ac:graphicFrameMkLst>
            <pc:docMk/>
            <pc:sldMk cId="1491068867" sldId="2738"/>
            <ac:graphicFrameMk id="6" creationId="{08B7465B-0841-2C06-1FE8-6B612A37718B}"/>
          </ac:graphicFrameMkLst>
        </pc:graphicFrameChg>
        <pc:graphicFrameChg chg="add mod">
          <ac:chgData name="I See Maths ltd" userId="2b6a9906fb7c83c6" providerId="LiveId" clId="{33AEE930-3B3D-4D73-923F-743EF0F410CE}" dt="2025-04-16T10:16:55.387" v="18821"/>
          <ac:graphicFrameMkLst>
            <pc:docMk/>
            <pc:sldMk cId="1491068867" sldId="2738"/>
            <ac:graphicFrameMk id="11" creationId="{717B9BB6-0772-4299-CFAE-3934DABABD56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6T10:17:02.918" v="18822" actId="6549"/>
        <pc:sldMkLst>
          <pc:docMk/>
          <pc:sldMk cId="1077819827" sldId="2739"/>
        </pc:sldMkLst>
        <pc:graphicFrameChg chg="add mod modGraphic">
          <ac:chgData name="I See Maths ltd" userId="2b6a9906fb7c83c6" providerId="LiveId" clId="{33AEE930-3B3D-4D73-923F-743EF0F410CE}" dt="2025-04-16T10:13:59.777" v="18802" actId="20577"/>
          <ac:graphicFrameMkLst>
            <pc:docMk/>
            <pc:sldMk cId="1077819827" sldId="2739"/>
            <ac:graphicFrameMk id="6" creationId="{9D16E39D-AD32-DCAC-AC77-8A320D5BDEFA}"/>
          </ac:graphicFrameMkLst>
        </pc:graphicFrameChg>
        <pc:graphicFrameChg chg="add mod modGraphic">
          <ac:chgData name="I See Maths ltd" userId="2b6a9906fb7c83c6" providerId="LiveId" clId="{33AEE930-3B3D-4D73-923F-743EF0F410CE}" dt="2025-04-16T10:17:02.918" v="18822" actId="6549"/>
          <ac:graphicFrameMkLst>
            <pc:docMk/>
            <pc:sldMk cId="1077819827" sldId="2739"/>
            <ac:graphicFrameMk id="11" creationId="{01B8F18A-AEC5-32CB-7619-5583CD7AE3C0}"/>
          </ac:graphicFrameMkLst>
        </pc:graphicFrameChg>
      </pc:sldChg>
      <pc:sldChg chg="add">
        <pc:chgData name="I See Maths ltd" userId="2b6a9906fb7c83c6" providerId="LiveId" clId="{33AEE930-3B3D-4D73-923F-743EF0F410CE}" dt="2025-04-16T10:17:21.374" v="18823" actId="2890"/>
        <pc:sldMkLst>
          <pc:docMk/>
          <pc:sldMk cId="4014163109" sldId="2740"/>
        </pc:sldMkLst>
      </pc:sldChg>
      <pc:sldChg chg="add">
        <pc:chgData name="I See Maths ltd" userId="2b6a9906fb7c83c6" providerId="LiveId" clId="{33AEE930-3B3D-4D73-923F-743EF0F410CE}" dt="2025-04-16T10:17:39.853" v="18826" actId="2890"/>
        <pc:sldMkLst>
          <pc:docMk/>
          <pc:sldMk cId="1025583053" sldId="2741"/>
        </pc:sldMkLst>
      </pc:sldChg>
      <pc:sldChg chg="addSp modSp add">
        <pc:chgData name="I See Maths ltd" userId="2b6a9906fb7c83c6" providerId="LiveId" clId="{33AEE930-3B3D-4D73-923F-743EF0F410CE}" dt="2025-04-16T10:39:59.785" v="18880" actId="1035"/>
        <pc:sldMkLst>
          <pc:docMk/>
          <pc:sldMk cId="1541541400" sldId="2742"/>
        </pc:sldMkLst>
        <pc:picChg chg="add mod">
          <ac:chgData name="I See Maths ltd" userId="2b6a9906fb7c83c6" providerId="LiveId" clId="{33AEE930-3B3D-4D73-923F-743EF0F410CE}" dt="2025-04-16T10:39:59.785" v="18880" actId="1035"/>
          <ac:picMkLst>
            <pc:docMk/>
            <pc:sldMk cId="1541541400" sldId="2742"/>
            <ac:picMk id="7" creationId="{5A752B79-385B-B149-947A-45E38E83752C}"/>
          </ac:picMkLst>
        </pc:picChg>
        <pc:picChg chg="add mod">
          <ac:chgData name="I See Maths ltd" userId="2b6a9906fb7c83c6" providerId="LiveId" clId="{33AEE930-3B3D-4D73-923F-743EF0F410CE}" dt="2025-04-16T10:39:26.099" v="18859" actId="1038"/>
          <ac:picMkLst>
            <pc:docMk/>
            <pc:sldMk cId="1541541400" sldId="2742"/>
            <ac:picMk id="8" creationId="{3ECF99E5-D7F2-74BD-CBCD-9CBA19794332}"/>
          </ac:picMkLst>
        </pc:picChg>
        <pc:picChg chg="add mod">
          <ac:chgData name="I See Maths ltd" userId="2b6a9906fb7c83c6" providerId="LiveId" clId="{33AEE930-3B3D-4D73-923F-743EF0F410CE}" dt="2025-04-16T10:39:46.210" v="18869" actId="1036"/>
          <ac:picMkLst>
            <pc:docMk/>
            <pc:sldMk cId="1541541400" sldId="2742"/>
            <ac:picMk id="9" creationId="{B4F24269-2D5B-0AFE-497B-8B70B4A6CA5F}"/>
          </ac:picMkLst>
        </pc:picChg>
        <pc:picChg chg="add mod">
          <ac:chgData name="I See Maths ltd" userId="2b6a9906fb7c83c6" providerId="LiveId" clId="{33AEE930-3B3D-4D73-923F-743EF0F410CE}" dt="2025-04-16T10:39:56.841" v="18879" actId="1036"/>
          <ac:picMkLst>
            <pc:docMk/>
            <pc:sldMk cId="1541541400" sldId="2742"/>
            <ac:picMk id="10" creationId="{796C0F60-F2B7-5BBD-61D3-2D1F514F0F52}"/>
          </ac:picMkLst>
        </pc:picChg>
      </pc:sldChg>
      <pc:sldChg chg="add">
        <pc:chgData name="I See Maths ltd" userId="2b6a9906fb7c83c6" providerId="LiveId" clId="{33AEE930-3B3D-4D73-923F-743EF0F410CE}" dt="2025-04-16T11:45:51.871" v="18900" actId="2890"/>
        <pc:sldMkLst>
          <pc:docMk/>
          <pc:sldMk cId="2570094990" sldId="2743"/>
        </pc:sldMkLst>
      </pc:sldChg>
      <pc:sldChg chg="add">
        <pc:chgData name="I See Maths ltd" userId="2b6a9906fb7c83c6" providerId="LiveId" clId="{33AEE930-3B3D-4D73-923F-743EF0F410CE}" dt="2025-04-16T11:46:00.270" v="18902" actId="2890"/>
        <pc:sldMkLst>
          <pc:docMk/>
          <pc:sldMk cId="536738674" sldId="2744"/>
        </pc:sldMkLst>
      </pc:sldChg>
      <pc:sldChg chg="addSp delSp modSp add mod">
        <pc:chgData name="I See Maths ltd" userId="2b6a9906fb7c83c6" providerId="LiveId" clId="{33AEE930-3B3D-4D73-923F-743EF0F410CE}" dt="2025-04-16T12:04:51.544" v="18999" actId="1076"/>
        <pc:sldMkLst>
          <pc:docMk/>
          <pc:sldMk cId="3653968335" sldId="2745"/>
        </pc:sldMkLst>
        <pc:spChg chg="add mod">
          <ac:chgData name="I See Maths ltd" userId="2b6a9906fb7c83c6" providerId="LiveId" clId="{33AEE930-3B3D-4D73-923F-743EF0F410CE}" dt="2025-04-16T12:02:51.449" v="18975" actId="1038"/>
          <ac:spMkLst>
            <pc:docMk/>
            <pc:sldMk cId="3653968335" sldId="2745"/>
            <ac:spMk id="13" creationId="{1DB05E2C-9C86-D527-951C-EBCE18DE298C}"/>
          </ac:spMkLst>
        </pc:spChg>
        <pc:spChg chg="add mod">
          <ac:chgData name="I See Maths ltd" userId="2b6a9906fb7c83c6" providerId="LiveId" clId="{33AEE930-3B3D-4D73-923F-743EF0F410CE}" dt="2025-04-16T12:02:51.449" v="18975" actId="1038"/>
          <ac:spMkLst>
            <pc:docMk/>
            <pc:sldMk cId="3653968335" sldId="2745"/>
            <ac:spMk id="14" creationId="{F31E387A-0150-605E-FA89-3CA81B404021}"/>
          </ac:spMkLst>
        </pc:spChg>
        <pc:spChg chg="add mod">
          <ac:chgData name="I See Maths ltd" userId="2b6a9906fb7c83c6" providerId="LiveId" clId="{33AEE930-3B3D-4D73-923F-743EF0F410CE}" dt="2025-04-16T12:02:51.449" v="18975" actId="1038"/>
          <ac:spMkLst>
            <pc:docMk/>
            <pc:sldMk cId="3653968335" sldId="2745"/>
            <ac:spMk id="15" creationId="{93CE27F7-E20F-F3BD-F617-DDCC0FC7173D}"/>
          </ac:spMkLst>
        </pc:spChg>
        <pc:spChg chg="add mod">
          <ac:chgData name="I See Maths ltd" userId="2b6a9906fb7c83c6" providerId="LiveId" clId="{33AEE930-3B3D-4D73-923F-743EF0F410CE}" dt="2025-04-16T12:04:51.544" v="18999" actId="1076"/>
          <ac:spMkLst>
            <pc:docMk/>
            <pc:sldMk cId="3653968335" sldId="2745"/>
            <ac:spMk id="18" creationId="{AD1D1F4B-82A5-16FB-1963-AD69B6566122}"/>
          </ac:spMkLst>
        </pc:spChg>
        <pc:cxnChg chg="add mod">
          <ac:chgData name="I See Maths ltd" userId="2b6a9906fb7c83c6" providerId="LiveId" clId="{33AEE930-3B3D-4D73-923F-743EF0F410CE}" dt="2025-04-16T12:02:51.449" v="18975" actId="1038"/>
          <ac:cxnSpMkLst>
            <pc:docMk/>
            <pc:sldMk cId="3653968335" sldId="2745"/>
            <ac:cxnSpMk id="11" creationId="{66ADADB3-A462-74A8-EB62-13FC7BE1A8F8}"/>
          </ac:cxnSpMkLst>
        </pc:cxnChg>
        <pc:cxnChg chg="add mod">
          <ac:chgData name="I See Maths ltd" userId="2b6a9906fb7c83c6" providerId="LiveId" clId="{33AEE930-3B3D-4D73-923F-743EF0F410CE}" dt="2025-04-16T12:02:51.449" v="18975" actId="1038"/>
          <ac:cxnSpMkLst>
            <pc:docMk/>
            <pc:sldMk cId="3653968335" sldId="2745"/>
            <ac:cxnSpMk id="12" creationId="{67EE5C3D-35F6-708E-6BCE-949DA8062B3C}"/>
          </ac:cxnSpMkLst>
        </pc:cxnChg>
        <pc:cxnChg chg="add mod">
          <ac:chgData name="I See Maths ltd" userId="2b6a9906fb7c83c6" providerId="LiveId" clId="{33AEE930-3B3D-4D73-923F-743EF0F410CE}" dt="2025-04-16T12:04:51.544" v="18999" actId="1076"/>
          <ac:cxnSpMkLst>
            <pc:docMk/>
            <pc:sldMk cId="3653968335" sldId="2745"/>
            <ac:cxnSpMk id="19" creationId="{58722300-10F8-3DC5-A2EC-24AAF1267148}"/>
          </ac:cxnSpMkLst>
        </pc:cxnChg>
      </pc:sldChg>
      <pc:sldChg chg="addSp modSp add mod">
        <pc:chgData name="I See Maths ltd" userId="2b6a9906fb7c83c6" providerId="LiveId" clId="{33AEE930-3B3D-4D73-923F-743EF0F410CE}" dt="2025-04-16T12:05:30.158" v="19030" actId="1038"/>
        <pc:sldMkLst>
          <pc:docMk/>
          <pc:sldMk cId="2064405059" sldId="2746"/>
        </pc:sldMkLst>
        <pc:spChg chg="add mod">
          <ac:chgData name="I See Maths ltd" userId="2b6a9906fb7c83c6" providerId="LiveId" clId="{33AEE930-3B3D-4D73-923F-743EF0F410CE}" dt="2025-04-16T12:05:17.545" v="19015" actId="1038"/>
          <ac:spMkLst>
            <pc:docMk/>
            <pc:sldMk cId="2064405059" sldId="2746"/>
            <ac:spMk id="7" creationId="{F4EE1869-C608-5AC4-7B32-B45355FBFB45}"/>
          </ac:spMkLst>
        </pc:spChg>
        <pc:spChg chg="add mod">
          <ac:chgData name="I See Maths ltd" userId="2b6a9906fb7c83c6" providerId="LiveId" clId="{33AEE930-3B3D-4D73-923F-743EF0F410CE}" dt="2025-04-16T12:05:17.545" v="19015" actId="1038"/>
          <ac:spMkLst>
            <pc:docMk/>
            <pc:sldMk cId="2064405059" sldId="2746"/>
            <ac:spMk id="8" creationId="{71D63682-F317-4340-A109-B04C1FFABBF3}"/>
          </ac:spMkLst>
        </pc:spChg>
        <pc:spChg chg="add mod">
          <ac:chgData name="I See Maths ltd" userId="2b6a9906fb7c83c6" providerId="LiveId" clId="{33AEE930-3B3D-4D73-923F-743EF0F410CE}" dt="2025-04-16T12:05:17.545" v="19015" actId="1038"/>
          <ac:spMkLst>
            <pc:docMk/>
            <pc:sldMk cId="2064405059" sldId="2746"/>
            <ac:spMk id="9" creationId="{80ECD852-8075-7B5E-D8EF-B53C85B2368C}"/>
          </ac:spMkLst>
        </pc:spChg>
        <pc:spChg chg="add mod">
          <ac:chgData name="I See Maths ltd" userId="2b6a9906fb7c83c6" providerId="LiveId" clId="{33AEE930-3B3D-4D73-923F-743EF0F410CE}" dt="2025-04-16T12:05:30.158" v="19030" actId="1038"/>
          <ac:spMkLst>
            <pc:docMk/>
            <pc:sldMk cId="2064405059" sldId="2746"/>
            <ac:spMk id="10" creationId="{B8AF0730-7102-11B4-40CA-BABCA66CFE3A}"/>
          </ac:spMkLst>
        </pc:spChg>
        <pc:cxnChg chg="add mod">
          <ac:chgData name="I See Maths ltd" userId="2b6a9906fb7c83c6" providerId="LiveId" clId="{33AEE930-3B3D-4D73-923F-743EF0F410CE}" dt="2025-04-16T12:05:17.545" v="19015" actId="1038"/>
          <ac:cxnSpMkLst>
            <pc:docMk/>
            <pc:sldMk cId="2064405059" sldId="2746"/>
            <ac:cxnSpMk id="5" creationId="{3ED31F08-50ED-A214-24CE-2C6DA86549D5}"/>
          </ac:cxnSpMkLst>
        </pc:cxnChg>
        <pc:cxnChg chg="add mod">
          <ac:chgData name="I See Maths ltd" userId="2b6a9906fb7c83c6" providerId="LiveId" clId="{33AEE930-3B3D-4D73-923F-743EF0F410CE}" dt="2025-04-16T12:05:17.545" v="19015" actId="1038"/>
          <ac:cxnSpMkLst>
            <pc:docMk/>
            <pc:sldMk cId="2064405059" sldId="2746"/>
            <ac:cxnSpMk id="6" creationId="{0CF3B352-1221-4B1C-9ABE-3942CD71C20D}"/>
          </ac:cxnSpMkLst>
        </pc:cxnChg>
        <pc:cxnChg chg="add mod">
          <ac:chgData name="I See Maths ltd" userId="2b6a9906fb7c83c6" providerId="LiveId" clId="{33AEE930-3B3D-4D73-923F-743EF0F410CE}" dt="2025-04-16T12:05:30.158" v="19030" actId="1038"/>
          <ac:cxnSpMkLst>
            <pc:docMk/>
            <pc:sldMk cId="2064405059" sldId="2746"/>
            <ac:cxnSpMk id="11" creationId="{3CE24A39-1A31-323E-079F-96922DB8E1D3}"/>
          </ac:cxnSpMkLst>
        </pc:cxnChg>
      </pc:sldChg>
      <pc:sldChg chg="delSp add mod">
        <pc:chgData name="I See Maths ltd" userId="2b6a9906fb7c83c6" providerId="LiveId" clId="{33AEE930-3B3D-4D73-923F-743EF0F410CE}" dt="2025-04-16T12:04:16.958" v="18996" actId="478"/>
        <pc:sldMkLst>
          <pc:docMk/>
          <pc:sldMk cId="4146738374" sldId="2747"/>
        </pc:sldMkLst>
      </pc:sldChg>
      <pc:sldChg chg="add">
        <pc:chgData name="I See Maths ltd" userId="2b6a9906fb7c83c6" providerId="LiveId" clId="{33AEE930-3B3D-4D73-923F-743EF0F410CE}" dt="2025-04-16T12:04:12.822" v="18995" actId="2890"/>
        <pc:sldMkLst>
          <pc:docMk/>
          <pc:sldMk cId="970365214" sldId="2748"/>
        </pc:sldMkLst>
      </pc:sldChg>
      <pc:sldChg chg="addSp delSp modSp add mod">
        <pc:chgData name="I See Maths ltd" userId="2b6a9906fb7c83c6" providerId="LiveId" clId="{33AEE930-3B3D-4D73-923F-743EF0F410CE}" dt="2025-04-16T12:07:08.815" v="19051" actId="478"/>
        <pc:sldMkLst>
          <pc:docMk/>
          <pc:sldMk cId="1541061936" sldId="2749"/>
        </pc:sldMkLst>
      </pc:sldChg>
      <pc:sldChg chg="add">
        <pc:chgData name="I See Maths ltd" userId="2b6a9906fb7c83c6" providerId="LiveId" clId="{33AEE930-3B3D-4D73-923F-743EF0F410CE}" dt="2025-04-16T12:07:03.974" v="19050" actId="2890"/>
        <pc:sldMkLst>
          <pc:docMk/>
          <pc:sldMk cId="1741531616" sldId="2750"/>
        </pc:sldMkLst>
      </pc:sldChg>
      <pc:sldChg chg="addSp delSp modSp add mod">
        <pc:chgData name="I See Maths ltd" userId="2b6a9906fb7c83c6" providerId="LiveId" clId="{33AEE930-3B3D-4D73-923F-743EF0F410CE}" dt="2025-04-16T12:12:59.657" v="19093"/>
        <pc:sldMkLst>
          <pc:docMk/>
          <pc:sldMk cId="2719717000" sldId="2751"/>
        </pc:sldMkLst>
        <pc:spChg chg="add mod">
          <ac:chgData name="I See Maths ltd" userId="2b6a9906fb7c83c6" providerId="LiveId" clId="{33AEE930-3B3D-4D73-923F-743EF0F410CE}" dt="2025-04-16T12:12:59.657" v="19093"/>
          <ac:spMkLst>
            <pc:docMk/>
            <pc:sldMk cId="2719717000" sldId="2751"/>
            <ac:spMk id="17" creationId="{04BE184B-96DB-08FF-DA91-13BEB6AD977C}"/>
          </ac:spMkLst>
        </pc:spChg>
      </pc:sldChg>
      <pc:sldChg chg="addSp delSp modSp add mod">
        <pc:chgData name="I See Maths ltd" userId="2b6a9906fb7c83c6" providerId="LiveId" clId="{33AEE930-3B3D-4D73-923F-743EF0F410CE}" dt="2025-04-16T12:12:55.104" v="19091"/>
        <pc:sldMkLst>
          <pc:docMk/>
          <pc:sldMk cId="273156933" sldId="2752"/>
        </pc:sldMkLst>
        <pc:spChg chg="add mod">
          <ac:chgData name="I See Maths ltd" userId="2b6a9906fb7c83c6" providerId="LiveId" clId="{33AEE930-3B3D-4D73-923F-743EF0F410CE}" dt="2025-04-16T12:12:55.104" v="19091"/>
          <ac:spMkLst>
            <pc:docMk/>
            <pc:sldMk cId="273156933" sldId="2752"/>
            <ac:spMk id="16" creationId="{5B5A068F-509C-FECE-5AF9-67D1C500E114}"/>
          </ac:spMkLst>
        </pc:spChg>
      </pc:sldChg>
      <pc:sldChg chg="addSp delSp modSp add mod">
        <pc:chgData name="I See Maths ltd" userId="2b6a9906fb7c83c6" providerId="LiveId" clId="{33AEE930-3B3D-4D73-923F-743EF0F410CE}" dt="2025-04-16T12:12:47.993" v="19089"/>
        <pc:sldMkLst>
          <pc:docMk/>
          <pc:sldMk cId="2557336599" sldId="2753"/>
        </pc:sldMkLst>
        <pc:spChg chg="add mod">
          <ac:chgData name="I See Maths ltd" userId="2b6a9906fb7c83c6" providerId="LiveId" clId="{33AEE930-3B3D-4D73-923F-743EF0F410CE}" dt="2025-04-16T12:12:47.993" v="19089"/>
          <ac:spMkLst>
            <pc:docMk/>
            <pc:sldMk cId="2557336599" sldId="2753"/>
            <ac:spMk id="15" creationId="{A60A1A18-B5DB-B0F7-C81D-BAC4904B86CF}"/>
          </ac:spMkLst>
        </pc:spChg>
      </pc:sldChg>
      <pc:sldChg chg="addSp delSp modSp add mod">
        <pc:chgData name="I See Maths ltd" userId="2b6a9906fb7c83c6" providerId="LiveId" clId="{33AEE930-3B3D-4D73-923F-743EF0F410CE}" dt="2025-04-16T12:12:34.957" v="19087"/>
        <pc:sldMkLst>
          <pc:docMk/>
          <pc:sldMk cId="368937280" sldId="2754"/>
        </pc:sldMkLst>
        <pc:spChg chg="add mod">
          <ac:chgData name="I See Maths ltd" userId="2b6a9906fb7c83c6" providerId="LiveId" clId="{33AEE930-3B3D-4D73-923F-743EF0F410CE}" dt="2025-04-16T12:12:34.957" v="19087"/>
          <ac:spMkLst>
            <pc:docMk/>
            <pc:sldMk cId="368937280" sldId="2754"/>
            <ac:spMk id="13" creationId="{678726D1-A18A-CD7D-A021-B841EED6E5CD}"/>
          </ac:spMkLst>
        </pc:spChg>
      </pc:sldChg>
      <pc:sldChg chg="addSp delSp modSp add mod">
        <pc:chgData name="I See Maths ltd" userId="2b6a9906fb7c83c6" providerId="LiveId" clId="{33AEE930-3B3D-4D73-923F-743EF0F410CE}" dt="2025-04-16T12:12:30.079" v="19085"/>
        <pc:sldMkLst>
          <pc:docMk/>
          <pc:sldMk cId="1282584996" sldId="2755"/>
        </pc:sldMkLst>
        <pc:spChg chg="add mod">
          <ac:chgData name="I See Maths ltd" userId="2b6a9906fb7c83c6" providerId="LiveId" clId="{33AEE930-3B3D-4D73-923F-743EF0F410CE}" dt="2025-04-16T12:12:30.079" v="19085"/>
          <ac:spMkLst>
            <pc:docMk/>
            <pc:sldMk cId="1282584996" sldId="2755"/>
            <ac:spMk id="12" creationId="{B8C528DE-9B27-C1B2-611E-9341E0E66EC5}"/>
          </ac:spMkLst>
        </pc:spChg>
      </pc:sldChg>
      <pc:sldChg chg="addSp delSp modSp add mod">
        <pc:chgData name="I See Maths ltd" userId="2b6a9906fb7c83c6" providerId="LiveId" clId="{33AEE930-3B3D-4D73-923F-743EF0F410CE}" dt="2025-04-16T12:12:17.463" v="19083"/>
        <pc:sldMkLst>
          <pc:docMk/>
          <pc:sldMk cId="2416474658" sldId="2756"/>
        </pc:sldMkLst>
        <pc:spChg chg="add mod">
          <ac:chgData name="I See Maths ltd" userId="2b6a9906fb7c83c6" providerId="LiveId" clId="{33AEE930-3B3D-4D73-923F-743EF0F410CE}" dt="2025-04-16T12:12:17.463" v="19083"/>
          <ac:spMkLst>
            <pc:docMk/>
            <pc:sldMk cId="2416474658" sldId="2756"/>
            <ac:spMk id="11" creationId="{963809C6-5476-E3A7-41A9-A0C5DE50F468}"/>
          </ac:spMkLst>
        </pc:spChg>
      </pc:sldChg>
      <pc:sldChg chg="addSp delSp modSp add mod">
        <pc:chgData name="I See Maths ltd" userId="2b6a9906fb7c83c6" providerId="LiveId" clId="{33AEE930-3B3D-4D73-923F-743EF0F410CE}" dt="2025-04-16T12:21:20.638" v="19277" actId="20577"/>
        <pc:sldMkLst>
          <pc:docMk/>
          <pc:sldMk cId="3934724678" sldId="2757"/>
        </pc:sldMkLst>
        <pc:spChg chg="add mod">
          <ac:chgData name="I See Maths ltd" userId="2b6a9906fb7c83c6" providerId="LiveId" clId="{33AEE930-3B3D-4D73-923F-743EF0F410CE}" dt="2025-04-16T12:21:20.638" v="19277" actId="20577"/>
          <ac:spMkLst>
            <pc:docMk/>
            <pc:sldMk cId="3934724678" sldId="2757"/>
            <ac:spMk id="5" creationId="{6DAA88FD-626E-76C2-0C11-D9B1F4AFFCF8}"/>
          </ac:spMkLst>
        </pc:spChg>
        <pc:spChg chg="add mod">
          <ac:chgData name="I See Maths ltd" userId="2b6a9906fb7c83c6" providerId="LiveId" clId="{33AEE930-3B3D-4D73-923F-743EF0F410CE}" dt="2025-04-16T12:20:36.481" v="19236" actId="1076"/>
          <ac:spMkLst>
            <pc:docMk/>
            <pc:sldMk cId="3934724678" sldId="2757"/>
            <ac:spMk id="18" creationId="{2BB712CF-53C7-F7F7-7F4B-CCC090D54555}"/>
          </ac:spMkLst>
        </pc:spChg>
      </pc:sldChg>
      <pc:sldChg chg="add">
        <pc:chgData name="I See Maths ltd" userId="2b6a9906fb7c83c6" providerId="LiveId" clId="{33AEE930-3B3D-4D73-923F-743EF0F410CE}" dt="2025-04-16T12:18:43.351" v="19167" actId="2890"/>
        <pc:sldMkLst>
          <pc:docMk/>
          <pc:sldMk cId="2369121171" sldId="2758"/>
        </pc:sldMkLst>
      </pc:sldChg>
      <pc:sldChg chg="add">
        <pc:chgData name="I See Maths ltd" userId="2b6a9906fb7c83c6" providerId="LiveId" clId="{33AEE930-3B3D-4D73-923F-743EF0F410CE}" dt="2025-04-16T12:18:55.405" v="19169" actId="2890"/>
        <pc:sldMkLst>
          <pc:docMk/>
          <pc:sldMk cId="1940777512" sldId="2759"/>
        </pc:sldMkLst>
      </pc:sldChg>
      <pc:sldChg chg="add">
        <pc:chgData name="I See Maths ltd" userId="2b6a9906fb7c83c6" providerId="LiveId" clId="{33AEE930-3B3D-4D73-923F-743EF0F410CE}" dt="2025-04-16T12:19:04.027" v="19171" actId="2890"/>
        <pc:sldMkLst>
          <pc:docMk/>
          <pc:sldMk cId="3389640544" sldId="2760"/>
        </pc:sldMkLst>
      </pc:sldChg>
      <pc:sldChg chg="add">
        <pc:chgData name="I See Maths ltd" userId="2b6a9906fb7c83c6" providerId="LiveId" clId="{33AEE930-3B3D-4D73-923F-743EF0F410CE}" dt="2025-04-16T12:19:12.366" v="19173" actId="2890"/>
        <pc:sldMkLst>
          <pc:docMk/>
          <pc:sldMk cId="1012051120" sldId="2761"/>
        </pc:sldMkLst>
      </pc:sldChg>
      <pc:sldChg chg="add">
        <pc:chgData name="I See Maths ltd" userId="2b6a9906fb7c83c6" providerId="LiveId" clId="{33AEE930-3B3D-4D73-923F-743EF0F410CE}" dt="2025-04-16T12:19:22.405" v="19175" actId="2890"/>
        <pc:sldMkLst>
          <pc:docMk/>
          <pc:sldMk cId="272705179" sldId="2762"/>
        </pc:sldMkLst>
      </pc:sldChg>
      <pc:sldChg chg="delSp add mod">
        <pc:chgData name="I See Maths ltd" userId="2b6a9906fb7c83c6" providerId="LiveId" clId="{33AEE930-3B3D-4D73-923F-743EF0F410CE}" dt="2025-04-16T12:20:44.162" v="19238" actId="478"/>
        <pc:sldMkLst>
          <pc:docMk/>
          <pc:sldMk cId="4222731642" sldId="2763"/>
        </pc:sldMkLst>
      </pc:sldChg>
      <pc:sldChg chg="add">
        <pc:chgData name="I See Maths ltd" userId="2b6a9906fb7c83c6" providerId="LiveId" clId="{33AEE930-3B3D-4D73-923F-743EF0F410CE}" dt="2025-04-16T14:54:07.602" v="19293" actId="2890"/>
        <pc:sldMkLst>
          <pc:docMk/>
          <pc:sldMk cId="1210959563" sldId="2764"/>
        </pc:sldMkLst>
      </pc:sldChg>
      <pc:sldChg chg="add">
        <pc:chgData name="I See Maths ltd" userId="2b6a9906fb7c83c6" providerId="LiveId" clId="{33AEE930-3B3D-4D73-923F-743EF0F410CE}" dt="2025-04-16T14:54:18.385" v="19295" actId="2890"/>
        <pc:sldMkLst>
          <pc:docMk/>
          <pc:sldMk cId="2558878225" sldId="2765"/>
        </pc:sldMkLst>
      </pc:sldChg>
      <pc:sldChg chg="addSp delSp modSp add mod">
        <pc:chgData name="I See Maths ltd" userId="2b6a9906fb7c83c6" providerId="LiveId" clId="{33AEE930-3B3D-4D73-923F-743EF0F410CE}" dt="2025-04-16T14:56:58.270" v="19423" actId="478"/>
        <pc:sldMkLst>
          <pc:docMk/>
          <pc:sldMk cId="12842555" sldId="2766"/>
        </pc:sldMkLst>
        <pc:spChg chg="add mod">
          <ac:chgData name="I See Maths ltd" userId="2b6a9906fb7c83c6" providerId="LiveId" clId="{33AEE930-3B3D-4D73-923F-743EF0F410CE}" dt="2025-04-16T14:55:29.628" v="19302" actId="1036"/>
          <ac:spMkLst>
            <pc:docMk/>
            <pc:sldMk cId="12842555" sldId="2766"/>
            <ac:spMk id="24" creationId="{BCC871BE-5683-96C9-4884-3EA1DD53151B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27" creationId="{7841765C-64AD-F9DC-C3FA-6937BDEE86C6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28" creationId="{2FD1EFC9-78EF-9D23-0C86-3F936CEB7E7E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30" creationId="{8BEAB21E-1996-6ED9-350A-7258E0AEFDE4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31" creationId="{5A918641-802C-0A75-E81F-74142A6E0221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34" creationId="{D47C56A6-3A28-A514-78CE-7EE9A2B4DCF4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35" creationId="{206884B5-43B8-1582-BB14-A7F787474330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36" creationId="{BD9A3FFF-801B-1CAB-121E-654832ABE8ED}"/>
          </ac:spMkLst>
        </pc:spChg>
        <pc:spChg chg="mod">
          <ac:chgData name="I See Maths ltd" userId="2b6a9906fb7c83c6" providerId="LiveId" clId="{33AEE930-3B3D-4D73-923F-743EF0F410CE}" dt="2025-04-16T14:55:06.696" v="19299"/>
          <ac:spMkLst>
            <pc:docMk/>
            <pc:sldMk cId="12842555" sldId="2766"/>
            <ac:spMk id="37" creationId="{B5C688DF-225E-C611-7B2A-9DC861CD0E0D}"/>
          </ac:spMkLst>
        </pc:spChg>
        <pc:spChg chg="mod">
          <ac:chgData name="I See Maths ltd" userId="2b6a9906fb7c83c6" providerId="LiveId" clId="{33AEE930-3B3D-4D73-923F-743EF0F410CE}" dt="2025-04-16T14:55:06.696" v="19299"/>
          <ac:spMkLst>
            <pc:docMk/>
            <pc:sldMk cId="12842555" sldId="2766"/>
            <ac:spMk id="40" creationId="{D2EB1ED5-5721-816E-914C-492FB848A89D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41" creationId="{96EEDB13-E13B-D0C8-EF79-3E28884008F6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43" creationId="{789A152A-B9D7-9F5C-F263-E92EE74282CE}"/>
          </ac:spMkLst>
        </pc:spChg>
        <pc:spChg chg="mod">
          <ac:chgData name="I See Maths ltd" userId="2b6a9906fb7c83c6" providerId="LiveId" clId="{33AEE930-3B3D-4D73-923F-743EF0F410CE}" dt="2025-04-16T14:56:10.705" v="19410" actId="1036"/>
          <ac:spMkLst>
            <pc:docMk/>
            <pc:sldMk cId="12842555" sldId="2766"/>
            <ac:spMk id="44" creationId="{D9038667-2FA9-40AC-DA30-4D6BF6A5C883}"/>
          </ac:spMkLst>
        </pc:spChg>
        <pc:spChg chg="mod">
          <ac:chgData name="I See Maths ltd" userId="2b6a9906fb7c83c6" providerId="LiveId" clId="{33AEE930-3B3D-4D73-923F-743EF0F410CE}" dt="2025-04-16T14:55:54.295" v="19397" actId="1037"/>
          <ac:spMkLst>
            <pc:docMk/>
            <pc:sldMk cId="12842555" sldId="2766"/>
            <ac:spMk id="50" creationId="{EB465022-9A6E-3FE7-3D16-336C06C8892A}"/>
          </ac:spMkLst>
        </pc:spChg>
        <pc:spChg chg="mod">
          <ac:chgData name="I See Maths ltd" userId="2b6a9906fb7c83c6" providerId="LiveId" clId="{33AEE930-3B3D-4D73-923F-743EF0F410CE}" dt="2025-04-16T14:55:54.295" v="19397" actId="1037"/>
          <ac:spMkLst>
            <pc:docMk/>
            <pc:sldMk cId="12842555" sldId="2766"/>
            <ac:spMk id="51" creationId="{3FA26E46-568C-3808-0588-75552AC06414}"/>
          </ac:spMkLst>
        </pc:spChg>
        <pc:spChg chg="mod">
          <ac:chgData name="I See Maths ltd" userId="2b6a9906fb7c83c6" providerId="LiveId" clId="{33AEE930-3B3D-4D73-923F-743EF0F410CE}" dt="2025-04-16T14:55:54.295" v="19397" actId="1037"/>
          <ac:spMkLst>
            <pc:docMk/>
            <pc:sldMk cId="12842555" sldId="2766"/>
            <ac:spMk id="52" creationId="{EC8E800D-C798-9ADB-D928-949A35FD0F59}"/>
          </ac:spMkLst>
        </pc:spChg>
        <pc:spChg chg="mod">
          <ac:chgData name="I See Maths ltd" userId="2b6a9906fb7c83c6" providerId="LiveId" clId="{33AEE930-3B3D-4D73-923F-743EF0F410CE}" dt="2025-04-16T14:55:54.295" v="19397" actId="1037"/>
          <ac:spMkLst>
            <pc:docMk/>
            <pc:sldMk cId="12842555" sldId="2766"/>
            <ac:spMk id="53" creationId="{5FC9B3F6-9A9E-DAA2-ABCF-B7E15B542229}"/>
          </ac:spMkLst>
        </pc:spChg>
        <pc:spChg chg="mod">
          <ac:chgData name="I See Maths ltd" userId="2b6a9906fb7c83c6" providerId="LiveId" clId="{33AEE930-3B3D-4D73-923F-743EF0F410CE}" dt="2025-04-16T14:55:54.295" v="19397" actId="1037"/>
          <ac:spMkLst>
            <pc:docMk/>
            <pc:sldMk cId="12842555" sldId="2766"/>
            <ac:spMk id="54" creationId="{E1738F00-4C45-D9B9-5415-776F3619BCD9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57" creationId="{5C4E35FB-7C4B-A484-BA72-37B82FD81F96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58" creationId="{3CFAB5E0-2A53-FB2F-3BB8-7C3DF7A9D778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59" creationId="{75432D95-B9E8-D958-1578-9D5D6F01E280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60" creationId="{0B5B9CD2-3C3A-72CF-66DD-E6EFD6311206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61" creationId="{EF15E599-B052-66F9-5E0B-103868EFA3E5}"/>
          </ac:spMkLst>
        </pc:spChg>
        <pc:spChg chg="mod">
          <ac:chgData name="I See Maths ltd" userId="2b6a9906fb7c83c6" providerId="LiveId" clId="{33AEE930-3B3D-4D73-923F-743EF0F410CE}" dt="2025-04-16T14:56:15.982" v="19418" actId="1036"/>
          <ac:spMkLst>
            <pc:docMk/>
            <pc:sldMk cId="12842555" sldId="2766"/>
            <ac:spMk id="62" creationId="{A6E7BDFF-A7D2-CC92-1482-B87930F42F12}"/>
          </ac:spMkLst>
        </pc:spChg>
        <pc:grpChg chg="mod">
          <ac:chgData name="I See Maths ltd" userId="2b6a9906fb7c83c6" providerId="LiveId" clId="{33AEE930-3B3D-4D73-923F-743EF0F410CE}" dt="2025-04-16T14:55:54.295" v="19397" actId="1037"/>
          <ac:grpSpMkLst>
            <pc:docMk/>
            <pc:sldMk cId="12842555" sldId="2766"/>
            <ac:grpSpMk id="46" creationId="{5FEF3F30-A8FC-10DB-A494-D12C10956762}"/>
          </ac:grpSpMkLst>
        </pc:grpChg>
        <pc:cxnChg chg="mod">
          <ac:chgData name="I See Maths ltd" userId="2b6a9906fb7c83c6" providerId="LiveId" clId="{33AEE930-3B3D-4D73-923F-743EF0F410CE}" dt="2025-04-16T14:55:54.295" v="19397" actId="1037"/>
          <ac:cxnSpMkLst>
            <pc:docMk/>
            <pc:sldMk cId="12842555" sldId="2766"/>
            <ac:cxnSpMk id="47" creationId="{AC590A9D-C410-0733-069D-DC683CB0255A}"/>
          </ac:cxnSpMkLst>
        </pc:cxnChg>
        <pc:cxnChg chg="mod">
          <ac:chgData name="I See Maths ltd" userId="2b6a9906fb7c83c6" providerId="LiveId" clId="{33AEE930-3B3D-4D73-923F-743EF0F410CE}" dt="2025-04-16T14:55:54.295" v="19397" actId="1037"/>
          <ac:cxnSpMkLst>
            <pc:docMk/>
            <pc:sldMk cId="12842555" sldId="2766"/>
            <ac:cxnSpMk id="48" creationId="{04253625-9ED6-33AB-DD59-2B4F75A88C4A}"/>
          </ac:cxnSpMkLst>
        </pc:cxnChg>
        <pc:cxnChg chg="mod">
          <ac:chgData name="I See Maths ltd" userId="2b6a9906fb7c83c6" providerId="LiveId" clId="{33AEE930-3B3D-4D73-923F-743EF0F410CE}" dt="2025-04-16T14:56:15.982" v="19418" actId="1036"/>
          <ac:cxnSpMkLst>
            <pc:docMk/>
            <pc:sldMk cId="12842555" sldId="2766"/>
            <ac:cxnSpMk id="55" creationId="{F0C2E666-7C7B-C948-F03E-CD9E725E6C1A}"/>
          </ac:cxnSpMkLst>
        </pc:cxnChg>
        <pc:cxnChg chg="mod">
          <ac:chgData name="I See Maths ltd" userId="2b6a9906fb7c83c6" providerId="LiveId" clId="{33AEE930-3B3D-4D73-923F-743EF0F410CE}" dt="2025-04-16T14:56:15.982" v="19418" actId="1036"/>
          <ac:cxnSpMkLst>
            <pc:docMk/>
            <pc:sldMk cId="12842555" sldId="2766"/>
            <ac:cxnSpMk id="56" creationId="{3C1DE1D7-4CBD-BD37-8178-338CC1C6BB70}"/>
          </ac:cxnSpMkLst>
        </pc:cxnChg>
      </pc:sldChg>
      <pc:sldChg chg="add">
        <pc:chgData name="I See Maths ltd" userId="2b6a9906fb7c83c6" providerId="LiveId" clId="{33AEE930-3B3D-4D73-923F-743EF0F410CE}" dt="2025-04-16T14:56:25.895" v="19419" actId="2890"/>
        <pc:sldMkLst>
          <pc:docMk/>
          <pc:sldMk cId="1697305967" sldId="2767"/>
        </pc:sldMkLst>
      </pc:sldChg>
      <pc:sldChg chg="add">
        <pc:chgData name="I See Maths ltd" userId="2b6a9906fb7c83c6" providerId="LiveId" clId="{33AEE930-3B3D-4D73-923F-743EF0F410CE}" dt="2025-04-16T14:56:53.350" v="19422" actId="2890"/>
        <pc:sldMkLst>
          <pc:docMk/>
          <pc:sldMk cId="3537204930" sldId="2768"/>
        </pc:sldMkLst>
      </pc:sldChg>
      <pc:sldChg chg="addSp delSp modSp add mod">
        <pc:chgData name="I See Maths ltd" userId="2b6a9906fb7c83c6" providerId="LiveId" clId="{33AEE930-3B3D-4D73-923F-743EF0F410CE}" dt="2025-04-16T14:59:18.402" v="19495" actId="478"/>
        <pc:sldMkLst>
          <pc:docMk/>
          <pc:sldMk cId="1166786853" sldId="2769"/>
        </pc:sldMkLst>
        <pc:spChg chg="add mod">
          <ac:chgData name="I See Maths ltd" userId="2b6a9906fb7c83c6" providerId="LiveId" clId="{33AEE930-3B3D-4D73-923F-743EF0F410CE}" dt="2025-04-16T14:57:51.282" v="19429" actId="1036"/>
          <ac:spMkLst>
            <pc:docMk/>
            <pc:sldMk cId="1166786853" sldId="2769"/>
            <ac:spMk id="5" creationId="{D90E52E1-836F-69C0-3A0A-9103FE482C1E}"/>
          </ac:spMkLst>
        </pc:spChg>
        <pc:picChg chg="add mod">
          <ac:chgData name="I See Maths ltd" userId="2b6a9906fb7c83c6" providerId="LiveId" clId="{33AEE930-3B3D-4D73-923F-743EF0F410CE}" dt="2025-04-16T14:59:07.764" v="19493" actId="1076"/>
          <ac:picMkLst>
            <pc:docMk/>
            <pc:sldMk cId="1166786853" sldId="2769"/>
            <ac:picMk id="6" creationId="{22FB2F90-4E30-04A5-53C6-451DFE388A30}"/>
          </ac:picMkLst>
        </pc:picChg>
        <pc:picChg chg="add mod">
          <ac:chgData name="I See Maths ltd" userId="2b6a9906fb7c83c6" providerId="LiveId" clId="{33AEE930-3B3D-4D73-923F-743EF0F410CE}" dt="2025-04-16T14:59:04.540" v="19492" actId="1076"/>
          <ac:picMkLst>
            <pc:docMk/>
            <pc:sldMk cId="1166786853" sldId="2769"/>
            <ac:picMk id="7" creationId="{23595C0C-2596-55BE-57D9-7E5123085936}"/>
          </ac:picMkLst>
        </pc:picChg>
      </pc:sldChg>
      <pc:sldChg chg="add">
        <pc:chgData name="I See Maths ltd" userId="2b6a9906fb7c83c6" providerId="LiveId" clId="{33AEE930-3B3D-4D73-923F-743EF0F410CE}" dt="2025-04-16T14:59:14.623" v="19494" actId="2890"/>
        <pc:sldMkLst>
          <pc:docMk/>
          <pc:sldMk cId="4142595957" sldId="2770"/>
        </pc:sldMkLst>
      </pc:sldChg>
      <pc:sldChg chg="addSp delSp modSp add mod">
        <pc:chgData name="I See Maths ltd" userId="2b6a9906fb7c83c6" providerId="LiveId" clId="{33AEE930-3B3D-4D73-923F-743EF0F410CE}" dt="2025-04-16T15:36:52.553" v="20240" actId="478"/>
        <pc:sldMkLst>
          <pc:docMk/>
          <pc:sldMk cId="1656031609" sldId="2771"/>
        </pc:sldMkLst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6" creationId="{D59639B4-97D0-4F0C-5B60-5425B1EA3071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8" creationId="{6E3D053F-48AB-B66C-3313-4E5B03158699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9" creationId="{0C9EA264-D8C7-3253-A622-53F205FBFEB2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0" creationId="{7D453B3B-B694-62AF-51DA-E7D74C14E643}"/>
          </ac:spMkLst>
        </pc:spChg>
        <pc:spChg chg="mod">
          <ac:chgData name="I See Maths ltd" userId="2b6a9906fb7c83c6" providerId="LiveId" clId="{33AEE930-3B3D-4D73-923F-743EF0F410CE}" dt="2025-04-16T15:33:10.318" v="20207" actId="14100"/>
          <ac:spMkLst>
            <pc:docMk/>
            <pc:sldMk cId="1656031609" sldId="2771"/>
            <ac:spMk id="11" creationId="{6BD56F17-738A-7903-5ACB-47E81026DDF2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2" creationId="{EB310304-798F-ED2B-B837-74B9D484B866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4" creationId="{0C7ACC19-8D38-E11E-5491-65ADD496913D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5" creationId="{AEAD7A90-14FB-F08F-8B54-B5D4A1CF46A6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6" creationId="{64DAA8FF-8B9F-6FB1-0809-02C1494EECDB}"/>
          </ac:spMkLst>
        </pc:spChg>
        <pc:spChg chg="add mod">
          <ac:chgData name="I See Maths ltd" userId="2b6a9906fb7c83c6" providerId="LiveId" clId="{33AEE930-3B3D-4D73-923F-743EF0F410CE}" dt="2025-04-16T15:32:41.592" v="20201" actId="1037"/>
          <ac:spMkLst>
            <pc:docMk/>
            <pc:sldMk cId="1656031609" sldId="2771"/>
            <ac:spMk id="17" creationId="{80FC0302-852C-F4A5-196D-81C56669CF11}"/>
          </ac:spMkLst>
        </pc:spChg>
      </pc:sldChg>
      <pc:sldChg chg="addSp modSp add mod">
        <pc:chgData name="I See Maths ltd" userId="2b6a9906fb7c83c6" providerId="LiveId" clId="{33AEE930-3B3D-4D73-923F-743EF0F410CE}" dt="2025-04-16T15:41:59.172" v="20342" actId="14100"/>
        <pc:sldMkLst>
          <pc:docMk/>
          <pc:sldMk cId="2206973490" sldId="2772"/>
        </pc:sldMkLst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6" creationId="{6DCB2867-DECD-49E6-B091-451971A91048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7" creationId="{8D3B1E08-2085-0532-8626-0247E5BA1A40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8" creationId="{7C78867C-90F6-E3B3-2297-82F27D4B610D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0" creationId="{1081AE3A-854E-E2EE-B0C3-218FF845E9D9}"/>
          </ac:spMkLst>
        </pc:spChg>
        <pc:spChg chg="add mod">
          <ac:chgData name="I See Maths ltd" userId="2b6a9906fb7c83c6" providerId="LiveId" clId="{33AEE930-3B3D-4D73-923F-743EF0F410CE}" dt="2025-04-16T15:40:02.944" v="20321" actId="14100"/>
          <ac:spMkLst>
            <pc:docMk/>
            <pc:sldMk cId="2206973490" sldId="2772"/>
            <ac:spMk id="11" creationId="{D100DF6C-8B2D-2F69-B632-06A77568D004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2" creationId="{1300EE51-F3D4-4407-F00F-E94BCBB7C620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3" creationId="{ACBFDB02-B884-EB31-24C8-F2E446116585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5" creationId="{B817CF08-9954-187F-DAC0-06293F8E0B7B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6" creationId="{B88D2BBC-43F7-1E94-24FB-95108ACA5EB8}"/>
          </ac:spMkLst>
        </pc:spChg>
        <pc:spChg chg="add mod">
          <ac:chgData name="I See Maths ltd" userId="2b6a9906fb7c83c6" providerId="LiveId" clId="{33AEE930-3B3D-4D73-923F-743EF0F410CE}" dt="2025-04-16T15:37:17.760" v="20241"/>
          <ac:spMkLst>
            <pc:docMk/>
            <pc:sldMk cId="2206973490" sldId="2772"/>
            <ac:spMk id="17" creationId="{2212E333-40F5-55EC-209E-E8E0C1CBA60F}"/>
          </ac:spMkLst>
        </pc:spChg>
        <pc:spChg chg="mod">
          <ac:chgData name="I See Maths ltd" userId="2b6a9906fb7c83c6" providerId="LiveId" clId="{33AEE930-3B3D-4D73-923F-743EF0F410CE}" dt="2025-04-16T15:40:50.391" v="20328" actId="6549"/>
          <ac:spMkLst>
            <pc:docMk/>
            <pc:sldMk cId="2206973490" sldId="2772"/>
            <ac:spMk id="18" creationId="{4AC5B14C-27BE-2F82-BA7B-4E590FD86A4F}"/>
          </ac:spMkLst>
        </pc:spChg>
        <pc:spChg chg="add mod">
          <ac:chgData name="I See Maths ltd" userId="2b6a9906fb7c83c6" providerId="LiveId" clId="{33AEE930-3B3D-4D73-923F-743EF0F410CE}" dt="2025-04-16T15:41:31.789" v="20329"/>
          <ac:spMkLst>
            <pc:docMk/>
            <pc:sldMk cId="2206973490" sldId="2772"/>
            <ac:spMk id="19" creationId="{38E6FE52-EA00-2FA1-D741-BDA2460EE32F}"/>
          </ac:spMkLst>
        </pc:spChg>
        <pc:spChg chg="add mod">
          <ac:chgData name="I See Maths ltd" userId="2b6a9906fb7c83c6" providerId="LiveId" clId="{33AEE930-3B3D-4D73-923F-743EF0F410CE}" dt="2025-04-16T15:41:59.172" v="20342" actId="14100"/>
          <ac:spMkLst>
            <pc:docMk/>
            <pc:sldMk cId="2206973490" sldId="2772"/>
            <ac:spMk id="22" creationId="{92DAA62E-DF22-98B9-F579-F0609A28F2F4}"/>
          </ac:spMkLst>
        </pc:spChg>
        <pc:cxnChg chg="add mod">
          <ac:chgData name="I See Maths ltd" userId="2b6a9906fb7c83c6" providerId="LiveId" clId="{33AEE930-3B3D-4D73-923F-743EF0F410CE}" dt="2025-04-16T15:41:31.789" v="20329"/>
          <ac:cxnSpMkLst>
            <pc:docMk/>
            <pc:sldMk cId="2206973490" sldId="2772"/>
            <ac:cxnSpMk id="20" creationId="{9FD0947F-C625-55F2-9835-B2589502E7AD}"/>
          </ac:cxnSpMkLst>
        </pc:cxnChg>
      </pc:sldChg>
      <pc:sldChg chg="delSp modSp add mod">
        <pc:chgData name="I See Maths ltd" userId="2b6a9906fb7c83c6" providerId="LiveId" clId="{33AEE930-3B3D-4D73-923F-743EF0F410CE}" dt="2025-04-16T15:23:00.273" v="20089" actId="207"/>
        <pc:sldMkLst>
          <pc:docMk/>
          <pc:sldMk cId="3247034512" sldId="2773"/>
        </pc:sldMkLst>
        <pc:spChg chg="mod">
          <ac:chgData name="I See Maths ltd" userId="2b6a9906fb7c83c6" providerId="LiveId" clId="{33AEE930-3B3D-4D73-923F-743EF0F410CE}" dt="2025-04-16T15:23:00.273" v="20089" actId="207"/>
          <ac:spMkLst>
            <pc:docMk/>
            <pc:sldMk cId="3247034512" sldId="2773"/>
            <ac:spMk id="17" creationId="{F32775A4-0E00-1E42-C3A4-E595F0539593}"/>
          </ac:spMkLst>
        </pc:spChg>
        <pc:spChg chg="mod">
          <ac:chgData name="I See Maths ltd" userId="2b6a9906fb7c83c6" providerId="LiveId" clId="{33AEE930-3B3D-4D73-923F-743EF0F410CE}" dt="2025-04-16T15:22:16.743" v="20085" actId="207"/>
          <ac:spMkLst>
            <pc:docMk/>
            <pc:sldMk cId="3247034512" sldId="2773"/>
            <ac:spMk id="18" creationId="{A148ADB9-7734-4603-2CF5-5D0B2D36C3D6}"/>
          </ac:spMkLst>
        </pc:spChg>
        <pc:spChg chg="mod">
          <ac:chgData name="I See Maths ltd" userId="2b6a9906fb7c83c6" providerId="LiveId" clId="{33AEE930-3B3D-4D73-923F-743EF0F410CE}" dt="2025-04-16T15:22:16.743" v="20085" actId="207"/>
          <ac:spMkLst>
            <pc:docMk/>
            <pc:sldMk cId="3247034512" sldId="2773"/>
            <ac:spMk id="19" creationId="{4CCDEC97-B0D1-F146-5D49-2413EDC30335}"/>
          </ac:spMkLst>
        </pc:spChg>
        <pc:spChg chg="mod">
          <ac:chgData name="I See Maths ltd" userId="2b6a9906fb7c83c6" providerId="LiveId" clId="{33AEE930-3B3D-4D73-923F-743EF0F410CE}" dt="2025-04-16T15:22:16.743" v="20085" actId="207"/>
          <ac:spMkLst>
            <pc:docMk/>
            <pc:sldMk cId="3247034512" sldId="2773"/>
            <ac:spMk id="20" creationId="{14BED798-DC2A-35E3-EA11-C80809E2F122}"/>
          </ac:spMkLst>
        </pc:spChg>
        <pc:spChg chg="mod">
          <ac:chgData name="I See Maths ltd" userId="2b6a9906fb7c83c6" providerId="LiveId" clId="{33AEE930-3B3D-4D73-923F-743EF0F410CE}" dt="2025-04-16T15:22:16.743" v="20085" actId="207"/>
          <ac:spMkLst>
            <pc:docMk/>
            <pc:sldMk cId="3247034512" sldId="2773"/>
            <ac:spMk id="22" creationId="{3C3850AF-B5EA-265D-229F-DFD82B178315}"/>
          </ac:spMkLst>
        </pc:spChg>
        <pc:spChg chg="mod">
          <ac:chgData name="I See Maths ltd" userId="2b6a9906fb7c83c6" providerId="LiveId" clId="{33AEE930-3B3D-4D73-923F-743EF0F410CE}" dt="2025-04-16T15:22:16.743" v="20085" actId="207"/>
          <ac:spMkLst>
            <pc:docMk/>
            <pc:sldMk cId="3247034512" sldId="2773"/>
            <ac:spMk id="23" creationId="{8194387F-0914-7065-4510-AEA7FC40262E}"/>
          </ac:spMkLst>
        </pc:spChg>
      </pc:sldChg>
      <pc:sldChg chg="addSp modSp add mod">
        <pc:chgData name="I See Maths ltd" userId="2b6a9906fb7c83c6" providerId="LiveId" clId="{33AEE930-3B3D-4D73-923F-743EF0F410CE}" dt="2025-04-16T15:25:25.855" v="20097" actId="207"/>
        <pc:sldMkLst>
          <pc:docMk/>
          <pc:sldMk cId="473234108" sldId="2774"/>
        </pc:sldMkLst>
        <pc:spChg chg="mod">
          <ac:chgData name="I See Maths ltd" userId="2b6a9906fb7c83c6" providerId="LiveId" clId="{33AEE930-3B3D-4D73-923F-743EF0F410CE}" dt="2025-04-16T15:25:01.740" v="20095" actId="208"/>
          <ac:spMkLst>
            <pc:docMk/>
            <pc:sldMk cId="473234108" sldId="2774"/>
            <ac:spMk id="17" creationId="{F45BEEF1-2D6F-3212-9886-E607C9467027}"/>
          </ac:spMkLst>
        </pc:spChg>
        <pc:spChg chg="mod">
          <ac:chgData name="I See Maths ltd" userId="2b6a9906fb7c83c6" providerId="LiveId" clId="{33AEE930-3B3D-4D73-923F-743EF0F410CE}" dt="2025-04-16T15:25:25.855" v="20097" actId="207"/>
          <ac:spMkLst>
            <pc:docMk/>
            <pc:sldMk cId="473234108" sldId="2774"/>
            <ac:spMk id="18" creationId="{C807F45F-EE65-ED40-D54E-D955F0C87377}"/>
          </ac:spMkLst>
        </pc:spChg>
        <pc:spChg chg="mod">
          <ac:chgData name="I See Maths ltd" userId="2b6a9906fb7c83c6" providerId="LiveId" clId="{33AEE930-3B3D-4D73-923F-743EF0F410CE}" dt="2025-04-16T15:25:01.740" v="20095" actId="208"/>
          <ac:spMkLst>
            <pc:docMk/>
            <pc:sldMk cId="473234108" sldId="2774"/>
            <ac:spMk id="19" creationId="{4323A168-B65A-BF03-F860-B0DC452E4B2B}"/>
          </ac:spMkLst>
        </pc:spChg>
        <pc:spChg chg="mod">
          <ac:chgData name="I See Maths ltd" userId="2b6a9906fb7c83c6" providerId="LiveId" clId="{33AEE930-3B3D-4D73-923F-743EF0F410CE}" dt="2025-04-16T15:25:25.855" v="20097" actId="207"/>
          <ac:spMkLst>
            <pc:docMk/>
            <pc:sldMk cId="473234108" sldId="2774"/>
            <ac:spMk id="20" creationId="{B94DA654-6E77-4515-5EF1-03CBB0CB6B59}"/>
          </ac:spMkLst>
        </pc:spChg>
        <pc:spChg chg="mod">
          <ac:chgData name="I See Maths ltd" userId="2b6a9906fb7c83c6" providerId="LiveId" clId="{33AEE930-3B3D-4D73-923F-743EF0F410CE}" dt="2025-04-16T15:25:01.740" v="20095" actId="208"/>
          <ac:spMkLst>
            <pc:docMk/>
            <pc:sldMk cId="473234108" sldId="2774"/>
            <ac:spMk id="22" creationId="{AB1C20E8-3B80-CBC7-ADBD-ED803407C4C7}"/>
          </ac:spMkLst>
        </pc:spChg>
        <pc:spChg chg="mod">
          <ac:chgData name="I See Maths ltd" userId="2b6a9906fb7c83c6" providerId="LiveId" clId="{33AEE930-3B3D-4D73-923F-743EF0F410CE}" dt="2025-04-16T15:25:25.855" v="20097" actId="207"/>
          <ac:spMkLst>
            <pc:docMk/>
            <pc:sldMk cId="473234108" sldId="2774"/>
            <ac:spMk id="23" creationId="{5A45676F-4FAE-2C7B-871E-0F07DAE7D681}"/>
          </ac:spMkLst>
        </pc:spChg>
        <pc:spChg chg="add mod">
          <ac:chgData name="I See Maths ltd" userId="2b6a9906fb7c83c6" providerId="LiveId" clId="{33AEE930-3B3D-4D73-923F-743EF0F410CE}" dt="2025-04-16T15:18:31.765" v="19987" actId="14100"/>
          <ac:spMkLst>
            <pc:docMk/>
            <pc:sldMk cId="473234108" sldId="2774"/>
            <ac:spMk id="30" creationId="{8952F472-4EF6-EE4F-376F-23AB4D07957F}"/>
          </ac:spMkLst>
        </pc:spChg>
      </pc:sldChg>
      <pc:sldChg chg="addSp delSp modSp add mod">
        <pc:chgData name="I See Maths ltd" userId="2b6a9906fb7c83c6" providerId="LiveId" clId="{33AEE930-3B3D-4D73-923F-743EF0F410CE}" dt="2025-04-16T15:20:21.407" v="20029"/>
        <pc:sldMkLst>
          <pc:docMk/>
          <pc:sldMk cId="2717090155" sldId="2775"/>
        </pc:sldMkLst>
        <pc:spChg chg="mod">
          <ac:chgData name="I See Maths ltd" userId="2b6a9906fb7c83c6" providerId="LiveId" clId="{33AEE930-3B3D-4D73-923F-743EF0F410CE}" dt="2025-04-16T15:19:26.758" v="20017" actId="14100"/>
          <ac:spMkLst>
            <pc:docMk/>
            <pc:sldMk cId="2717090155" sldId="2775"/>
            <ac:spMk id="28" creationId="{F43F05F9-0AF6-0CE4-B82F-405D0A495277}"/>
          </ac:spMkLst>
        </pc:spChg>
        <pc:spChg chg="mod">
          <ac:chgData name="I See Maths ltd" userId="2b6a9906fb7c83c6" providerId="LiveId" clId="{33AEE930-3B3D-4D73-923F-743EF0F410CE}" dt="2025-04-16T15:19:29.736" v="20019" actId="20577"/>
          <ac:spMkLst>
            <pc:docMk/>
            <pc:sldMk cId="2717090155" sldId="2775"/>
            <ac:spMk id="29" creationId="{4A6D67FD-041E-34BC-DE98-E1EEA738FCC5}"/>
          </ac:spMkLst>
        </pc:spChg>
        <pc:spChg chg="add mod">
          <ac:chgData name="I See Maths ltd" userId="2b6a9906fb7c83c6" providerId="LiveId" clId="{33AEE930-3B3D-4D73-923F-743EF0F410CE}" dt="2025-04-16T15:20:21.407" v="20029"/>
          <ac:spMkLst>
            <pc:docMk/>
            <pc:sldMk cId="2717090155" sldId="2775"/>
            <ac:spMk id="32" creationId="{042EF72E-37D7-CAD3-10F6-EC084B3BFBD4}"/>
          </ac:spMkLst>
        </pc:spChg>
        <pc:spChg chg="add mod">
          <ac:chgData name="I See Maths ltd" userId="2b6a9906fb7c83c6" providerId="LiveId" clId="{33AEE930-3B3D-4D73-923F-743EF0F410CE}" dt="2025-04-16T15:20:21.407" v="20029"/>
          <ac:spMkLst>
            <pc:docMk/>
            <pc:sldMk cId="2717090155" sldId="2775"/>
            <ac:spMk id="34" creationId="{B4527770-0F0C-3F58-DD93-C58E6E0F3EEC}"/>
          </ac:spMkLst>
        </pc:spChg>
        <pc:cxnChg chg="add mod">
          <ac:chgData name="I See Maths ltd" userId="2b6a9906fb7c83c6" providerId="LiveId" clId="{33AEE930-3B3D-4D73-923F-743EF0F410CE}" dt="2025-04-16T15:20:21.407" v="20029"/>
          <ac:cxnSpMkLst>
            <pc:docMk/>
            <pc:sldMk cId="2717090155" sldId="2775"/>
            <ac:cxnSpMk id="33" creationId="{08E956CA-71BA-631F-2E34-E83C2DE9A9FC}"/>
          </ac:cxnSpMkLst>
        </pc:cxnChg>
      </pc:sldChg>
      <pc:sldChg chg="modSp add mod">
        <pc:chgData name="I See Maths ltd" userId="2b6a9906fb7c83c6" providerId="LiveId" clId="{33AEE930-3B3D-4D73-923F-743EF0F410CE}" dt="2025-04-16T15:26:18.189" v="20099" actId="207"/>
        <pc:sldMkLst>
          <pc:docMk/>
          <pc:sldMk cId="1888321479" sldId="2776"/>
        </pc:sldMkLst>
        <pc:spChg chg="mod">
          <ac:chgData name="I See Maths ltd" userId="2b6a9906fb7c83c6" providerId="LiveId" clId="{33AEE930-3B3D-4D73-923F-743EF0F410CE}" dt="2025-04-16T15:26:18.189" v="20099" actId="207"/>
          <ac:spMkLst>
            <pc:docMk/>
            <pc:sldMk cId="1888321479" sldId="2776"/>
            <ac:spMk id="6" creationId="{E74B935F-BDAE-EA6F-EA50-CAD120F34E8A}"/>
          </ac:spMkLst>
        </pc:spChg>
        <pc:spChg chg="mod">
          <ac:chgData name="I See Maths ltd" userId="2b6a9906fb7c83c6" providerId="LiveId" clId="{33AEE930-3B3D-4D73-923F-743EF0F410CE}" dt="2025-04-16T15:26:18.189" v="20099" actId="207"/>
          <ac:spMkLst>
            <pc:docMk/>
            <pc:sldMk cId="1888321479" sldId="2776"/>
            <ac:spMk id="17" creationId="{B99AD91F-A2CA-7304-25A9-74AC33B0AC0A}"/>
          </ac:spMkLst>
        </pc:spChg>
        <pc:spChg chg="mod">
          <ac:chgData name="I See Maths ltd" userId="2b6a9906fb7c83c6" providerId="LiveId" clId="{33AEE930-3B3D-4D73-923F-743EF0F410CE}" dt="2025-04-16T15:26:18.189" v="20099" actId="207"/>
          <ac:spMkLst>
            <pc:docMk/>
            <pc:sldMk cId="1888321479" sldId="2776"/>
            <ac:spMk id="19" creationId="{037E53A1-573D-F227-1C06-C9989EAA54ED}"/>
          </ac:spMkLst>
        </pc:spChg>
        <pc:spChg chg="mod">
          <ac:chgData name="I See Maths ltd" userId="2b6a9906fb7c83c6" providerId="LiveId" clId="{33AEE930-3B3D-4D73-923F-743EF0F410CE}" dt="2025-04-16T15:26:18.189" v="20099" actId="207"/>
          <ac:spMkLst>
            <pc:docMk/>
            <pc:sldMk cId="1888321479" sldId="2776"/>
            <ac:spMk id="22" creationId="{90F95CF0-C914-AB9E-5BF7-0032FF550051}"/>
          </ac:spMkLst>
        </pc:spChg>
      </pc:sldChg>
      <pc:sldChg chg="add">
        <pc:chgData name="I See Maths ltd" userId="2b6a9906fb7c83c6" providerId="LiveId" clId="{33AEE930-3B3D-4D73-923F-743EF0F410CE}" dt="2025-04-16T15:20:09.360" v="20028" actId="2890"/>
        <pc:sldMkLst>
          <pc:docMk/>
          <pc:sldMk cId="461287989" sldId="2777"/>
        </pc:sldMkLst>
      </pc:sldChg>
      <pc:sldChg chg="addSp delSp modSp add mod">
        <pc:chgData name="I See Maths ltd" userId="2b6a9906fb7c83c6" providerId="LiveId" clId="{33AEE930-3B3D-4D73-923F-743EF0F410CE}" dt="2025-04-16T15:28:43.839" v="20151" actId="1038"/>
        <pc:sldMkLst>
          <pc:docMk/>
          <pc:sldMk cId="2948580444" sldId="2778"/>
        </pc:sldMkLst>
        <pc:spChg chg="mod">
          <ac:chgData name="I See Maths ltd" userId="2b6a9906fb7c83c6" providerId="LiveId" clId="{33AEE930-3B3D-4D73-923F-743EF0F410CE}" dt="2025-04-16T15:27:29.112" v="20130" actId="14100"/>
          <ac:spMkLst>
            <pc:docMk/>
            <pc:sldMk cId="2948580444" sldId="2778"/>
            <ac:spMk id="28" creationId="{1BDFDCB3-B722-6354-5DD8-8B61D6FB1D28}"/>
          </ac:spMkLst>
        </pc:spChg>
        <pc:spChg chg="mod">
          <ac:chgData name="I See Maths ltd" userId="2b6a9906fb7c83c6" providerId="LiveId" clId="{33AEE930-3B3D-4D73-923F-743EF0F410CE}" dt="2025-04-16T15:27:40.897" v="20133" actId="1036"/>
          <ac:spMkLst>
            <pc:docMk/>
            <pc:sldMk cId="2948580444" sldId="2778"/>
            <ac:spMk id="29" creationId="{121B2AFB-3079-2BB1-800E-9DABC60D6978}"/>
          </ac:spMkLst>
        </pc:spChg>
        <pc:spChg chg="add mod">
          <ac:chgData name="I See Maths ltd" userId="2b6a9906fb7c83c6" providerId="LiveId" clId="{33AEE930-3B3D-4D73-923F-743EF0F410CE}" dt="2025-04-16T15:28:43.839" v="20151" actId="1038"/>
          <ac:spMkLst>
            <pc:docMk/>
            <pc:sldMk cId="2948580444" sldId="2778"/>
            <ac:spMk id="30" creationId="{29E30A4C-9AED-F1C5-65B4-BE8CFC4DDAD8}"/>
          </ac:spMkLst>
        </pc:spChg>
        <pc:spChg chg="add mod">
          <ac:chgData name="I See Maths ltd" userId="2b6a9906fb7c83c6" providerId="LiveId" clId="{33AEE930-3B3D-4D73-923F-743EF0F410CE}" dt="2025-04-16T15:28:37.717" v="20135" actId="14100"/>
          <ac:spMkLst>
            <pc:docMk/>
            <pc:sldMk cId="2948580444" sldId="2778"/>
            <ac:spMk id="33" creationId="{5BE45B2C-26AE-F04B-833C-3DACE9FE727A}"/>
          </ac:spMkLst>
        </pc:spChg>
        <pc:cxnChg chg="add mod">
          <ac:chgData name="I See Maths ltd" userId="2b6a9906fb7c83c6" providerId="LiveId" clId="{33AEE930-3B3D-4D73-923F-743EF0F410CE}" dt="2025-04-16T15:28:43.839" v="20151" actId="1038"/>
          <ac:cxnSpMkLst>
            <pc:docMk/>
            <pc:sldMk cId="2948580444" sldId="2778"/>
            <ac:cxnSpMk id="32" creationId="{05CD8800-0FE1-8CB6-0870-6ACFBBBEA66F}"/>
          </ac:cxnSpMkLst>
        </pc:cxnChg>
      </pc:sldChg>
      <pc:sldChg chg="delSp add mod">
        <pc:chgData name="I See Maths ltd" userId="2b6a9906fb7c83c6" providerId="LiveId" clId="{33AEE930-3B3D-4D73-923F-743EF0F410CE}" dt="2025-04-16T15:29:01.384" v="20155" actId="478"/>
        <pc:sldMkLst>
          <pc:docMk/>
          <pc:sldMk cId="927274981" sldId="2779"/>
        </pc:sldMkLst>
      </pc:sldChg>
      <pc:sldChg chg="addSp delSp modSp add mod">
        <pc:chgData name="I See Maths ltd" userId="2b6a9906fb7c83c6" providerId="LiveId" clId="{33AEE930-3B3D-4D73-923F-743EF0F410CE}" dt="2025-04-16T15:31:18.436" v="20183" actId="1035"/>
        <pc:sldMkLst>
          <pc:docMk/>
          <pc:sldMk cId="1221264224" sldId="2780"/>
        </pc:sldMkLst>
        <pc:spChg chg="mod">
          <ac:chgData name="I See Maths ltd" userId="2b6a9906fb7c83c6" providerId="LiveId" clId="{33AEE930-3B3D-4D73-923F-743EF0F410CE}" dt="2025-04-16T15:29:58.737" v="20160" actId="208"/>
          <ac:spMkLst>
            <pc:docMk/>
            <pc:sldMk cId="1221264224" sldId="2780"/>
            <ac:spMk id="12" creationId="{86A56499-CA49-9AFB-C54E-C27E46C0750D}"/>
          </ac:spMkLst>
        </pc:spChg>
        <pc:spChg chg="mod">
          <ac:chgData name="I See Maths ltd" userId="2b6a9906fb7c83c6" providerId="LiveId" clId="{33AEE930-3B3D-4D73-923F-743EF0F410CE}" dt="2025-04-16T15:29:58.737" v="20160" actId="208"/>
          <ac:spMkLst>
            <pc:docMk/>
            <pc:sldMk cId="1221264224" sldId="2780"/>
            <ac:spMk id="18" creationId="{1EBBE68F-3344-1972-C9E9-881B854C4E06}"/>
          </ac:spMkLst>
        </pc:spChg>
        <pc:spChg chg="mod">
          <ac:chgData name="I See Maths ltd" userId="2b6a9906fb7c83c6" providerId="LiveId" clId="{33AEE930-3B3D-4D73-923F-743EF0F410CE}" dt="2025-04-16T15:29:58.737" v="20160" actId="208"/>
          <ac:spMkLst>
            <pc:docMk/>
            <pc:sldMk cId="1221264224" sldId="2780"/>
            <ac:spMk id="20" creationId="{FF7AA048-E39C-2232-CCE1-98DD9E83FAEA}"/>
          </ac:spMkLst>
        </pc:spChg>
        <pc:spChg chg="mod">
          <ac:chgData name="I See Maths ltd" userId="2b6a9906fb7c83c6" providerId="LiveId" clId="{33AEE930-3B3D-4D73-923F-743EF0F410CE}" dt="2025-04-16T15:29:58.737" v="20160" actId="208"/>
          <ac:spMkLst>
            <pc:docMk/>
            <pc:sldMk cId="1221264224" sldId="2780"/>
            <ac:spMk id="23" creationId="{81744B34-B948-5EF1-6BCC-C72998B54044}"/>
          </ac:spMkLst>
        </pc:spChg>
        <pc:spChg chg="add mod">
          <ac:chgData name="I See Maths ltd" userId="2b6a9906fb7c83c6" providerId="LiveId" clId="{33AEE930-3B3D-4D73-923F-743EF0F410CE}" dt="2025-04-16T15:29:26.223" v="20158"/>
          <ac:spMkLst>
            <pc:docMk/>
            <pc:sldMk cId="1221264224" sldId="2780"/>
            <ac:spMk id="30" creationId="{456C63B6-C979-ECF9-6402-2FF83D3BD6DB}"/>
          </ac:spMkLst>
        </pc:spChg>
        <pc:spChg chg="add mod">
          <ac:chgData name="I See Maths ltd" userId="2b6a9906fb7c83c6" providerId="LiveId" clId="{33AEE930-3B3D-4D73-923F-743EF0F410CE}" dt="2025-04-16T15:29:26.223" v="20158"/>
          <ac:spMkLst>
            <pc:docMk/>
            <pc:sldMk cId="1221264224" sldId="2780"/>
            <ac:spMk id="31" creationId="{1C45A8EF-C58B-626E-DFBA-CBFB1EF1780C}"/>
          </ac:spMkLst>
        </pc:spChg>
        <pc:spChg chg="add mod">
          <ac:chgData name="I See Maths ltd" userId="2b6a9906fb7c83c6" providerId="LiveId" clId="{33AEE930-3B3D-4D73-923F-743EF0F410CE}" dt="2025-04-16T15:31:18.436" v="20183" actId="1035"/>
          <ac:spMkLst>
            <pc:docMk/>
            <pc:sldMk cId="1221264224" sldId="2780"/>
            <ac:spMk id="32" creationId="{55C2147C-D1BC-5A56-9152-618BC3ABC9AD}"/>
          </ac:spMkLst>
        </pc:spChg>
      </pc:sldChg>
      <pc:sldChg chg="modSp add mod">
        <pc:chgData name="I See Maths ltd" userId="2b6a9906fb7c83c6" providerId="LiveId" clId="{33AEE930-3B3D-4D73-923F-743EF0F410CE}" dt="2025-04-16T15:39:38.162" v="20307" actId="6549"/>
        <pc:sldMkLst>
          <pc:docMk/>
          <pc:sldMk cId="3928238381" sldId="2781"/>
        </pc:sldMkLst>
        <pc:spChg chg="mod">
          <ac:chgData name="I See Maths ltd" userId="2b6a9906fb7c83c6" providerId="LiveId" clId="{33AEE930-3B3D-4D73-923F-743EF0F410CE}" dt="2025-04-16T15:39:38.162" v="20307" actId="6549"/>
          <ac:spMkLst>
            <pc:docMk/>
            <pc:sldMk cId="3928238381" sldId="2781"/>
            <ac:spMk id="19" creationId="{7315C758-2BD4-5B60-DEAE-2FDF43A6F7E9}"/>
          </ac:spMkLst>
        </pc:spChg>
      </pc:sldChg>
      <pc:sldChg chg="add">
        <pc:chgData name="I See Maths ltd" userId="2b6a9906fb7c83c6" providerId="LiveId" clId="{33AEE930-3B3D-4D73-923F-743EF0F410CE}" dt="2025-04-16T15:36:49.487" v="20239" actId="2890"/>
        <pc:sldMkLst>
          <pc:docMk/>
          <pc:sldMk cId="838853517" sldId="2782"/>
        </pc:sldMkLst>
      </pc:sldChg>
      <pc:sldChg chg="delSp add mod">
        <pc:chgData name="I See Maths ltd" userId="2b6a9906fb7c83c6" providerId="LiveId" clId="{33AEE930-3B3D-4D73-923F-743EF0F410CE}" dt="2025-04-16T15:42:19.657" v="20346" actId="478"/>
        <pc:sldMkLst>
          <pc:docMk/>
          <pc:sldMk cId="905777914" sldId="2783"/>
        </pc:sldMkLst>
      </pc:sldChg>
      <pc:sldChg chg="addSp modSp add mod">
        <pc:chgData name="I See Maths ltd" userId="2b6a9906fb7c83c6" providerId="LiveId" clId="{33AEE930-3B3D-4D73-923F-743EF0F410CE}" dt="2025-04-16T15:44:22.720" v="20407" actId="1076"/>
        <pc:sldMkLst>
          <pc:docMk/>
          <pc:sldMk cId="885410384" sldId="2784"/>
        </pc:sldMkLst>
        <pc:spChg chg="add mod">
          <ac:chgData name="I See Maths ltd" userId="2b6a9906fb7c83c6" providerId="LiveId" clId="{33AEE930-3B3D-4D73-923F-743EF0F410CE}" dt="2025-04-16T15:44:22.720" v="20407" actId="1076"/>
          <ac:spMkLst>
            <pc:docMk/>
            <pc:sldMk cId="885410384" sldId="2784"/>
            <ac:spMk id="23" creationId="{1194DCC1-2005-C1E1-A2DC-AB5083B88458}"/>
          </ac:spMkLst>
        </pc:spChg>
        <pc:cxnChg chg="add mod">
          <ac:chgData name="I See Maths ltd" userId="2b6a9906fb7c83c6" providerId="LiveId" clId="{33AEE930-3B3D-4D73-923F-743EF0F410CE}" dt="2025-04-16T15:42:52.552" v="20389" actId="1037"/>
          <ac:cxnSpMkLst>
            <pc:docMk/>
            <pc:sldMk cId="885410384" sldId="2784"/>
            <ac:cxnSpMk id="19" creationId="{1B6BC04F-4102-E306-D9E4-1052DE86CE12}"/>
          </ac:cxnSpMkLst>
        </pc:cxnChg>
        <pc:cxnChg chg="add mod">
          <ac:chgData name="I See Maths ltd" userId="2b6a9906fb7c83c6" providerId="LiveId" clId="{33AEE930-3B3D-4D73-923F-743EF0F410CE}" dt="2025-04-16T15:43:29.972" v="20399" actId="14100"/>
          <ac:cxnSpMkLst>
            <pc:docMk/>
            <pc:sldMk cId="885410384" sldId="2784"/>
            <ac:cxnSpMk id="20" creationId="{02548467-9980-B156-0571-F956D6AE31DD}"/>
          </ac:cxnSpMkLst>
        </pc:cxnChg>
        <pc:cxnChg chg="add mod">
          <ac:chgData name="I See Maths ltd" userId="2b6a9906fb7c83c6" providerId="LiveId" clId="{33AEE930-3B3D-4D73-923F-743EF0F410CE}" dt="2025-04-16T15:43:34.230" v="20402" actId="1038"/>
          <ac:cxnSpMkLst>
            <pc:docMk/>
            <pc:sldMk cId="885410384" sldId="2784"/>
            <ac:cxnSpMk id="22" creationId="{3E111F2A-F4A1-0113-A106-89B32036D327}"/>
          </ac:cxnSpMkLst>
        </pc:cxnChg>
      </pc:sldChg>
      <pc:sldChg chg="addSp delSp modSp add mod">
        <pc:chgData name="I See Maths ltd" userId="2b6a9906fb7c83c6" providerId="LiveId" clId="{33AEE930-3B3D-4D73-923F-743EF0F410CE}" dt="2025-04-16T15:47:38.313" v="20549" actId="1037"/>
        <pc:sldMkLst>
          <pc:docMk/>
          <pc:sldMk cId="3763386607" sldId="2785"/>
        </pc:sldMkLst>
        <pc:spChg chg="add mod">
          <ac:chgData name="I See Maths ltd" userId="2b6a9906fb7c83c6" providerId="LiveId" clId="{33AEE930-3B3D-4D73-923F-743EF0F410CE}" dt="2025-04-16T15:46:49.825" v="20496" actId="1035"/>
          <ac:spMkLst>
            <pc:docMk/>
            <pc:sldMk cId="3763386607" sldId="2785"/>
            <ac:spMk id="30" creationId="{ABB68958-BEE8-6ACC-71CB-296E32DD03FF}"/>
          </ac:spMkLst>
        </pc:spChg>
        <pc:spChg chg="add mod">
          <ac:chgData name="I See Maths ltd" userId="2b6a9906fb7c83c6" providerId="LiveId" clId="{33AEE930-3B3D-4D73-923F-743EF0F410CE}" dt="2025-04-16T15:47:04.319" v="20533" actId="1038"/>
          <ac:spMkLst>
            <pc:docMk/>
            <pc:sldMk cId="3763386607" sldId="2785"/>
            <ac:spMk id="31" creationId="{896ABC6A-AAE5-BD5B-2823-48872692545D}"/>
          </ac:spMkLst>
        </pc:spChg>
        <pc:spChg chg="add mod">
          <ac:chgData name="I See Maths ltd" userId="2b6a9906fb7c83c6" providerId="LiveId" clId="{33AEE930-3B3D-4D73-923F-743EF0F410CE}" dt="2025-04-16T15:46:49.825" v="20496" actId="1035"/>
          <ac:spMkLst>
            <pc:docMk/>
            <pc:sldMk cId="3763386607" sldId="2785"/>
            <ac:spMk id="32" creationId="{3AC6FDE2-716D-2CF0-9AAD-CCD728D96376}"/>
          </ac:spMkLst>
        </pc:spChg>
        <pc:spChg chg="add mod">
          <ac:chgData name="I See Maths ltd" userId="2b6a9906fb7c83c6" providerId="LiveId" clId="{33AEE930-3B3D-4D73-923F-743EF0F410CE}" dt="2025-04-16T15:47:04.319" v="20533" actId="1038"/>
          <ac:spMkLst>
            <pc:docMk/>
            <pc:sldMk cId="3763386607" sldId="2785"/>
            <ac:spMk id="33" creationId="{9E8758A3-9CAD-E431-3DF4-6BD9979D52C5}"/>
          </ac:spMkLst>
        </pc:spChg>
        <pc:spChg chg="mod">
          <ac:chgData name="I See Maths ltd" userId="2b6a9906fb7c83c6" providerId="LiveId" clId="{33AEE930-3B3D-4D73-923F-743EF0F410CE}" dt="2025-04-16T15:46:49.825" v="20496" actId="1035"/>
          <ac:spMkLst>
            <pc:docMk/>
            <pc:sldMk cId="3763386607" sldId="2785"/>
            <ac:spMk id="34" creationId="{3A8E7BDE-4B77-D8F4-500A-AAB0E315A27A}"/>
          </ac:spMkLst>
        </pc:spChg>
        <pc:spChg chg="add mod">
          <ac:chgData name="I See Maths ltd" userId="2b6a9906fb7c83c6" providerId="LiveId" clId="{33AEE930-3B3D-4D73-923F-743EF0F410CE}" dt="2025-04-16T15:47:04.319" v="20533" actId="1038"/>
          <ac:spMkLst>
            <pc:docMk/>
            <pc:sldMk cId="3763386607" sldId="2785"/>
            <ac:spMk id="35" creationId="{2568CA6A-CF3F-CEA3-B62E-3E4CF3D66191}"/>
          </ac:spMkLst>
        </pc:spChg>
        <pc:spChg chg="add mod">
          <ac:chgData name="I See Maths ltd" userId="2b6a9906fb7c83c6" providerId="LiveId" clId="{33AEE930-3B3D-4D73-923F-743EF0F410CE}" dt="2025-04-16T15:46:49.825" v="20496" actId="1035"/>
          <ac:spMkLst>
            <pc:docMk/>
            <pc:sldMk cId="3763386607" sldId="2785"/>
            <ac:spMk id="36" creationId="{28676842-4C3D-FF28-C519-DFE343A3E07E}"/>
          </ac:spMkLst>
        </pc:spChg>
        <pc:spChg chg="add mod">
          <ac:chgData name="I See Maths ltd" userId="2b6a9906fb7c83c6" providerId="LiveId" clId="{33AEE930-3B3D-4D73-923F-743EF0F410CE}" dt="2025-04-16T15:47:04.319" v="20533" actId="1038"/>
          <ac:spMkLst>
            <pc:docMk/>
            <pc:sldMk cId="3763386607" sldId="2785"/>
            <ac:spMk id="37" creationId="{B4F58B4A-84F4-8304-9ADD-E7484D53EFA3}"/>
          </ac:spMkLst>
        </pc:spChg>
        <pc:spChg chg="add mod">
          <ac:chgData name="I See Maths ltd" userId="2b6a9906fb7c83c6" providerId="LiveId" clId="{33AEE930-3B3D-4D73-923F-743EF0F410CE}" dt="2025-04-16T15:47:07.780" v="20534" actId="404"/>
          <ac:spMkLst>
            <pc:docMk/>
            <pc:sldMk cId="3763386607" sldId="2785"/>
            <ac:spMk id="39" creationId="{672824FD-1745-513C-27C3-F47D5EBB0877}"/>
          </ac:spMkLst>
        </pc:spChg>
        <pc:spChg chg="add mod">
          <ac:chgData name="I See Maths ltd" userId="2b6a9906fb7c83c6" providerId="LiveId" clId="{33AEE930-3B3D-4D73-923F-743EF0F410CE}" dt="2025-04-16T15:47:13.155" v="20535" actId="404"/>
          <ac:spMkLst>
            <pc:docMk/>
            <pc:sldMk cId="3763386607" sldId="2785"/>
            <ac:spMk id="41" creationId="{DA649E2F-3922-15FC-811A-CC9CB5CF847B}"/>
          </ac:spMkLst>
        </pc:spChg>
        <pc:spChg chg="add mod">
          <ac:chgData name="I See Maths ltd" userId="2b6a9906fb7c83c6" providerId="LiveId" clId="{33AEE930-3B3D-4D73-923F-743EF0F410CE}" dt="2025-04-16T15:47:38.313" v="20549" actId="1037"/>
          <ac:spMkLst>
            <pc:docMk/>
            <pc:sldMk cId="3763386607" sldId="2785"/>
            <ac:spMk id="42" creationId="{2F1CC8C6-1832-E976-3218-06BBCC0AE2DF}"/>
          </ac:spMkLst>
        </pc:spChg>
        <pc:spChg chg="add mod">
          <ac:chgData name="I See Maths ltd" userId="2b6a9906fb7c83c6" providerId="LiveId" clId="{33AEE930-3B3D-4D73-923F-743EF0F410CE}" dt="2025-04-16T15:46:26.770" v="20464" actId="113"/>
          <ac:spMkLst>
            <pc:docMk/>
            <pc:sldMk cId="3763386607" sldId="2785"/>
            <ac:spMk id="43" creationId="{2DF3F6CC-828D-0E69-1066-1207B3CED5E7}"/>
          </ac:spMkLst>
        </pc:spChg>
        <pc:grpChg chg="mod">
          <ac:chgData name="I See Maths ltd" userId="2b6a9906fb7c83c6" providerId="LiveId" clId="{33AEE930-3B3D-4D73-923F-743EF0F410CE}" dt="2025-04-16T15:46:40.795" v="20484" actId="1035"/>
          <ac:grpSpMkLst>
            <pc:docMk/>
            <pc:sldMk cId="3763386607" sldId="2785"/>
            <ac:grpSpMk id="24" creationId="{59FD4D6D-BD14-DCEC-C9ED-49B68F3697DE}"/>
          </ac:grpSpMkLst>
        </pc:grpChg>
        <pc:grpChg chg="mod">
          <ac:chgData name="I See Maths ltd" userId="2b6a9906fb7c83c6" providerId="LiveId" clId="{33AEE930-3B3D-4D73-923F-743EF0F410CE}" dt="2025-04-16T15:47:04.319" v="20533" actId="1038"/>
          <ac:grpSpMkLst>
            <pc:docMk/>
            <pc:sldMk cId="3763386607" sldId="2785"/>
            <ac:grpSpMk id="27" creationId="{AC12642B-512B-8A82-3334-642EC4DA78E3}"/>
          </ac:grpSpMkLst>
        </pc:grpChg>
        <pc:cxnChg chg="mod">
          <ac:chgData name="I See Maths ltd" userId="2b6a9906fb7c83c6" providerId="LiveId" clId="{33AEE930-3B3D-4D73-923F-743EF0F410CE}" dt="2025-04-16T15:46:40.795" v="20484" actId="1035"/>
          <ac:cxnSpMkLst>
            <pc:docMk/>
            <pc:sldMk cId="3763386607" sldId="2785"/>
            <ac:cxnSpMk id="38" creationId="{1AB58164-0FB2-1E2E-093D-A843FF409D82}"/>
          </ac:cxnSpMkLst>
        </pc:cxnChg>
        <pc:cxnChg chg="mod">
          <ac:chgData name="I See Maths ltd" userId="2b6a9906fb7c83c6" providerId="LiveId" clId="{33AEE930-3B3D-4D73-923F-743EF0F410CE}" dt="2025-04-16T15:47:04.319" v="20533" actId="1038"/>
          <ac:cxnSpMkLst>
            <pc:docMk/>
            <pc:sldMk cId="3763386607" sldId="2785"/>
            <ac:cxnSpMk id="40" creationId="{258C854B-5F5C-BFF4-4E8A-C56100EC2B37}"/>
          </ac:cxnSpMkLst>
        </pc:cxnChg>
      </pc:sldChg>
      <pc:sldChg chg="addSp delSp modSp add mod">
        <pc:chgData name="I See Maths ltd" userId="2b6a9906fb7c83c6" providerId="LiveId" clId="{33AEE930-3B3D-4D73-923F-743EF0F410CE}" dt="2025-04-16T15:51:25.264" v="20612" actId="1036"/>
        <pc:sldMkLst>
          <pc:docMk/>
          <pc:sldMk cId="1596055224" sldId="2786"/>
        </pc:sldMkLst>
        <pc:spChg chg="add mod">
          <ac:chgData name="I See Maths ltd" userId="2b6a9906fb7c83c6" providerId="LiveId" clId="{33AEE930-3B3D-4D73-923F-743EF0F410CE}" dt="2025-04-16T15:51:25.264" v="20612" actId="1036"/>
          <ac:spMkLst>
            <pc:docMk/>
            <pc:sldMk cId="1596055224" sldId="2786"/>
            <ac:spMk id="6" creationId="{709C0657-B030-D152-B29C-F56BD7731315}"/>
          </ac:spMkLst>
        </pc:spChg>
        <pc:spChg chg="add mod">
          <ac:chgData name="I See Maths ltd" userId="2b6a9906fb7c83c6" providerId="LiveId" clId="{33AEE930-3B3D-4D73-923F-743EF0F410CE}" dt="2025-04-16T15:51:22.674" v="20610" actId="1036"/>
          <ac:spMkLst>
            <pc:docMk/>
            <pc:sldMk cId="1596055224" sldId="2786"/>
            <ac:spMk id="8" creationId="{CEC836DF-191A-0EFD-10EF-06537D0F4853}"/>
          </ac:spMkLst>
        </pc:spChg>
        <pc:cxnChg chg="add mod">
          <ac:chgData name="I See Maths ltd" userId="2b6a9906fb7c83c6" providerId="LiveId" clId="{33AEE930-3B3D-4D73-923F-743EF0F410CE}" dt="2025-04-16T15:48:59.402" v="20556" actId="1076"/>
          <ac:cxnSpMkLst>
            <pc:docMk/>
            <pc:sldMk cId="1596055224" sldId="2786"/>
            <ac:cxnSpMk id="5" creationId="{B995AF93-4A46-0FD0-2DCE-800E650D4D56}"/>
          </ac:cxnSpMkLst>
        </pc:cxnChg>
        <pc:cxnChg chg="add mod">
          <ac:chgData name="I See Maths ltd" userId="2b6a9906fb7c83c6" providerId="LiveId" clId="{33AEE930-3B3D-4D73-923F-743EF0F410CE}" dt="2025-04-16T15:49:28.100" v="20561" actId="14100"/>
          <ac:cxnSpMkLst>
            <pc:docMk/>
            <pc:sldMk cId="1596055224" sldId="2786"/>
            <ac:cxnSpMk id="7" creationId="{0C20E66E-9F9B-60B4-6097-4E4D098F2A45}"/>
          </ac:cxnSpMkLst>
        </pc:cxnChg>
      </pc:sldChg>
      <pc:sldChg chg="addSp delSp modSp add mod">
        <pc:chgData name="I See Maths ltd" userId="2b6a9906fb7c83c6" providerId="LiveId" clId="{33AEE930-3B3D-4D73-923F-743EF0F410CE}" dt="2025-04-17T16:13:42.123" v="21509" actId="207"/>
        <pc:sldMkLst>
          <pc:docMk/>
          <pc:sldMk cId="1557238543" sldId="2787"/>
        </pc:sldMkLst>
        <pc:spChg chg="mod">
          <ac:chgData name="I See Maths ltd" userId="2b6a9906fb7c83c6" providerId="LiveId" clId="{33AEE930-3B3D-4D73-923F-743EF0F410CE}" dt="2025-04-17T08:48:03.550" v="20638" actId="6549"/>
          <ac:spMkLst>
            <pc:docMk/>
            <pc:sldMk cId="1557238543" sldId="2787"/>
            <ac:spMk id="2" creationId="{8DC86EA3-E727-D06E-7114-7AE1B72FD627}"/>
          </ac:spMkLst>
        </pc:spChg>
        <pc:spChg chg="add mod">
          <ac:chgData name="I See Maths ltd" userId="2b6a9906fb7c83c6" providerId="LiveId" clId="{33AEE930-3B3D-4D73-923F-743EF0F410CE}" dt="2025-04-17T16:13:42.123" v="21509" actId="207"/>
          <ac:spMkLst>
            <pc:docMk/>
            <pc:sldMk cId="1557238543" sldId="2787"/>
            <ac:spMk id="6" creationId="{CC67ACF2-E94C-05F0-7181-4107A9DCF57F}"/>
          </ac:spMkLst>
        </pc:spChg>
        <pc:spChg chg="add mod">
          <ac:chgData name="I See Maths ltd" userId="2b6a9906fb7c83c6" providerId="LiveId" clId="{33AEE930-3B3D-4D73-923F-743EF0F410CE}" dt="2025-04-17T16:10:12.370" v="21471" actId="1037"/>
          <ac:spMkLst>
            <pc:docMk/>
            <pc:sldMk cId="1557238543" sldId="2787"/>
            <ac:spMk id="8" creationId="{CCBD64E1-2B9E-EB42-C93F-E989DF902DE3}"/>
          </ac:spMkLst>
        </pc:spChg>
        <pc:spChg chg="add mod">
          <ac:chgData name="I See Maths ltd" userId="2b6a9906fb7c83c6" providerId="LiveId" clId="{33AEE930-3B3D-4D73-923F-743EF0F410CE}" dt="2025-04-17T16:08:13.047" v="21349" actId="1037"/>
          <ac:spMkLst>
            <pc:docMk/>
            <pc:sldMk cId="1557238543" sldId="2787"/>
            <ac:spMk id="18" creationId="{745E0F90-5805-E9D9-9AB9-84F58D4EB163}"/>
          </ac:spMkLst>
        </pc:spChg>
        <pc:spChg chg="mod">
          <ac:chgData name="I See Maths ltd" userId="2b6a9906fb7c83c6" providerId="LiveId" clId="{33AEE930-3B3D-4D73-923F-743EF0F410CE}" dt="2025-04-17T08:47:56.134" v="20616" actId="6549"/>
          <ac:spMkLst>
            <pc:docMk/>
            <pc:sldMk cId="1557238543" sldId="2787"/>
            <ac:spMk id="21" creationId="{82B02C75-F6DD-AE4A-F307-AB388EF0E759}"/>
          </ac:spMkLst>
        </pc:spChg>
        <pc:cxnChg chg="add mod">
          <ac:chgData name="I See Maths ltd" userId="2b6a9906fb7c83c6" providerId="LiveId" clId="{33AEE930-3B3D-4D73-923F-743EF0F410CE}" dt="2025-04-17T16:08:13.047" v="21349" actId="1037"/>
          <ac:cxnSpMkLst>
            <pc:docMk/>
            <pc:sldMk cId="1557238543" sldId="2787"/>
            <ac:cxnSpMk id="17" creationId="{8492F44B-140B-F6F5-B1B6-5CD47DA0903C}"/>
          </ac:cxnSpMkLst>
        </pc:cxnChg>
      </pc:sldChg>
      <pc:sldChg chg="delSp add del mod">
        <pc:chgData name="I See Maths ltd" userId="2b6a9906fb7c83c6" providerId="LiveId" clId="{33AEE930-3B3D-4D73-923F-743EF0F410CE}" dt="2025-04-17T16:11:00.117" v="21472" actId="47"/>
        <pc:sldMkLst>
          <pc:docMk/>
          <pc:sldMk cId="439866307" sldId="2788"/>
        </pc:sldMkLst>
      </pc:sldChg>
      <pc:sldChg chg="delSp add del mod">
        <pc:chgData name="I See Maths ltd" userId="2b6a9906fb7c83c6" providerId="LiveId" clId="{33AEE930-3B3D-4D73-923F-743EF0F410CE}" dt="2025-04-17T16:11:01.275" v="21473" actId="47"/>
        <pc:sldMkLst>
          <pc:docMk/>
          <pc:sldMk cId="3677432293" sldId="2789"/>
        </pc:sldMkLst>
      </pc:sldChg>
      <pc:sldChg chg="addSp delSp modSp add mod">
        <pc:chgData name="I See Maths ltd" userId="2b6a9906fb7c83c6" providerId="LiveId" clId="{33AEE930-3B3D-4D73-923F-743EF0F410CE}" dt="2025-04-17T15:47:53.171" v="20970" actId="21"/>
        <pc:sldMkLst>
          <pc:docMk/>
          <pc:sldMk cId="1456070554" sldId="2790"/>
        </pc:sldMkLst>
        <pc:spChg chg="add mod">
          <ac:chgData name="I See Maths ltd" userId="2b6a9906fb7c83c6" providerId="LiveId" clId="{33AEE930-3B3D-4D73-923F-743EF0F410CE}" dt="2025-04-17T15:35:59.971" v="20743"/>
          <ac:spMkLst>
            <pc:docMk/>
            <pc:sldMk cId="1456070554" sldId="2790"/>
            <ac:spMk id="5" creationId="{BB025AF2-B3F1-19D8-8565-5DA456422F27}"/>
          </ac:spMkLst>
        </pc:spChg>
        <pc:spChg chg="add mod">
          <ac:chgData name="I See Maths ltd" userId="2b6a9906fb7c83c6" providerId="LiveId" clId="{33AEE930-3B3D-4D73-923F-743EF0F410CE}" dt="2025-04-17T15:36:56.672" v="20754" actId="1076"/>
          <ac:spMkLst>
            <pc:docMk/>
            <pc:sldMk cId="1456070554" sldId="2790"/>
            <ac:spMk id="6" creationId="{085BAD73-077F-CA23-1EBF-6E67141D5434}"/>
          </ac:spMkLst>
        </pc:spChg>
        <pc:spChg chg="add mod">
          <ac:chgData name="I See Maths ltd" userId="2b6a9906fb7c83c6" providerId="LiveId" clId="{33AEE930-3B3D-4D73-923F-743EF0F410CE}" dt="2025-04-17T15:46:00.282" v="20955" actId="1035"/>
          <ac:spMkLst>
            <pc:docMk/>
            <pc:sldMk cId="1456070554" sldId="2790"/>
            <ac:spMk id="7" creationId="{0661D810-B5F6-8972-C8FB-396DD46B4A90}"/>
          </ac:spMkLst>
        </pc:spChg>
        <pc:spChg chg="add mod">
          <ac:chgData name="I See Maths ltd" userId="2b6a9906fb7c83c6" providerId="LiveId" clId="{33AEE930-3B3D-4D73-923F-743EF0F410CE}" dt="2025-04-17T15:46:00.282" v="20955" actId="1035"/>
          <ac:spMkLst>
            <pc:docMk/>
            <pc:sldMk cId="1456070554" sldId="2790"/>
            <ac:spMk id="9" creationId="{4CFB686D-D4F2-69B0-55C3-D8B31AC1619B}"/>
          </ac:spMkLst>
        </pc:spChg>
        <pc:spChg chg="add mod">
          <ac:chgData name="I See Maths ltd" userId="2b6a9906fb7c83c6" providerId="LiveId" clId="{33AEE930-3B3D-4D73-923F-743EF0F410CE}" dt="2025-04-17T15:46:00.282" v="20955" actId="1035"/>
          <ac:spMkLst>
            <pc:docMk/>
            <pc:sldMk cId="1456070554" sldId="2790"/>
            <ac:spMk id="10" creationId="{15BD9B35-76DB-3A52-7079-1C6BEAF717FF}"/>
          </ac:spMkLst>
        </pc:spChg>
        <pc:spChg chg="add mod">
          <ac:chgData name="I See Maths ltd" userId="2b6a9906fb7c83c6" providerId="LiveId" clId="{33AEE930-3B3D-4D73-923F-743EF0F410CE}" dt="2025-04-17T15:37:09.760" v="20756" actId="14100"/>
          <ac:spMkLst>
            <pc:docMk/>
            <pc:sldMk cId="1456070554" sldId="2790"/>
            <ac:spMk id="11" creationId="{13B93FC7-3CAD-0C2C-893F-4B25D68209ED}"/>
          </ac:spMkLst>
        </pc:spChg>
        <pc:spChg chg="add mod">
          <ac:chgData name="I See Maths ltd" userId="2b6a9906fb7c83c6" providerId="LiveId" clId="{33AEE930-3B3D-4D73-923F-743EF0F410CE}" dt="2025-04-17T15:37:20.878" v="20757" actId="14100"/>
          <ac:spMkLst>
            <pc:docMk/>
            <pc:sldMk cId="1456070554" sldId="2790"/>
            <ac:spMk id="12" creationId="{35724714-84CD-2541-C307-73C4B2452FED}"/>
          </ac:spMkLst>
        </pc:spChg>
        <pc:spChg chg="add mod">
          <ac:chgData name="I See Maths ltd" userId="2b6a9906fb7c83c6" providerId="LiveId" clId="{33AEE930-3B3D-4D73-923F-743EF0F410CE}" dt="2025-04-17T15:38:40.009" v="20775" actId="1036"/>
          <ac:spMkLst>
            <pc:docMk/>
            <pc:sldMk cId="1456070554" sldId="2790"/>
            <ac:spMk id="15" creationId="{21EC6E36-C05D-05B4-4E22-F31BAC65B3F2}"/>
          </ac:spMkLst>
        </pc:spChg>
        <pc:spChg chg="mod">
          <ac:chgData name="I See Maths ltd" userId="2b6a9906fb7c83c6" providerId="LiveId" clId="{33AEE930-3B3D-4D73-923F-743EF0F410CE}" dt="2025-04-17T15:39:27.785" v="20780" actId="6549"/>
          <ac:spMkLst>
            <pc:docMk/>
            <pc:sldMk cId="1456070554" sldId="2790"/>
            <ac:spMk id="21" creationId="{EDE21977-C5F5-D794-A5E6-4FCD2C8B8F0D}"/>
          </ac:spMkLst>
        </pc:spChg>
        <pc:cxnChg chg="mod">
          <ac:chgData name="I See Maths ltd" userId="2b6a9906fb7c83c6" providerId="LiveId" clId="{33AEE930-3B3D-4D73-923F-743EF0F410CE}" dt="2025-04-17T15:46:00.282" v="20955" actId="1035"/>
          <ac:cxnSpMkLst>
            <pc:docMk/>
            <pc:sldMk cId="1456070554" sldId="2790"/>
            <ac:cxnSpMk id="8" creationId="{DB3B507B-7BFE-3A84-DD54-8B91AE94CF9A}"/>
          </ac:cxnSpMkLst>
        </pc:cxnChg>
        <pc:cxnChg chg="mod">
          <ac:chgData name="I See Maths ltd" userId="2b6a9906fb7c83c6" providerId="LiveId" clId="{33AEE930-3B3D-4D73-923F-743EF0F410CE}" dt="2025-04-17T15:38:27.594" v="20770" actId="14100"/>
          <ac:cxnSpMkLst>
            <pc:docMk/>
            <pc:sldMk cId="1456070554" sldId="2790"/>
            <ac:cxnSpMk id="14" creationId="{79CA1B05-2B78-2B91-E44B-754A7BA60FD8}"/>
          </ac:cxnSpMkLst>
        </pc:cxnChg>
        <pc:cxnChg chg="add mod">
          <ac:chgData name="I See Maths ltd" userId="2b6a9906fb7c83c6" providerId="LiveId" clId="{33AEE930-3B3D-4D73-923F-743EF0F410CE}" dt="2025-04-17T15:38:49.686" v="20776" actId="14100"/>
          <ac:cxnSpMkLst>
            <pc:docMk/>
            <pc:sldMk cId="1456070554" sldId="2790"/>
            <ac:cxnSpMk id="16" creationId="{048AC661-10F8-75CA-16C2-9900A43EC6B2}"/>
          </ac:cxnSpMkLst>
        </pc:cxnChg>
      </pc:sldChg>
      <pc:sldChg chg="addSp delSp modSp add mod">
        <pc:chgData name="I See Maths ltd" userId="2b6a9906fb7c83c6" providerId="LiveId" clId="{33AEE930-3B3D-4D73-923F-743EF0F410CE}" dt="2025-04-18T08:22:03.752" v="21920" actId="207"/>
        <pc:sldMkLst>
          <pc:docMk/>
          <pc:sldMk cId="1359245939" sldId="2791"/>
        </pc:sldMkLst>
        <pc:spChg chg="add mod">
          <ac:chgData name="I See Maths ltd" userId="2b6a9906fb7c83c6" providerId="LiveId" clId="{33AEE930-3B3D-4D73-923F-743EF0F410CE}" dt="2025-04-17T16:22:18.731" v="21635" actId="1035"/>
          <ac:spMkLst>
            <pc:docMk/>
            <pc:sldMk cId="1359245939" sldId="2791"/>
            <ac:spMk id="5" creationId="{E3A5283D-708C-CADD-0A13-8E7830D79450}"/>
          </ac:spMkLst>
        </pc:spChg>
        <pc:spChg chg="add mod">
          <ac:chgData name="I See Maths ltd" userId="2b6a9906fb7c83c6" providerId="LiveId" clId="{33AEE930-3B3D-4D73-923F-743EF0F410CE}" dt="2025-04-18T08:22:03.752" v="21920" actId="207"/>
          <ac:spMkLst>
            <pc:docMk/>
            <pc:sldMk cId="1359245939" sldId="2791"/>
            <ac:spMk id="9" creationId="{CAFCED66-66C1-7FC1-8ABB-2CBD4CD062CB}"/>
          </ac:spMkLst>
        </pc:spChg>
        <pc:spChg chg="add mod">
          <ac:chgData name="I See Maths ltd" userId="2b6a9906fb7c83c6" providerId="LiveId" clId="{33AEE930-3B3D-4D73-923F-743EF0F410CE}" dt="2025-04-17T16:23:33.983" v="21680" actId="1035"/>
          <ac:spMkLst>
            <pc:docMk/>
            <pc:sldMk cId="1359245939" sldId="2791"/>
            <ac:spMk id="12" creationId="{D139ECCB-95E6-45D9-0D78-E5DC69715F45}"/>
          </ac:spMkLst>
        </pc:spChg>
        <pc:spChg chg="add mod">
          <ac:chgData name="I See Maths ltd" userId="2b6a9906fb7c83c6" providerId="LiveId" clId="{33AEE930-3B3D-4D73-923F-743EF0F410CE}" dt="2025-04-17T16:23:33.983" v="21680" actId="1035"/>
          <ac:spMkLst>
            <pc:docMk/>
            <pc:sldMk cId="1359245939" sldId="2791"/>
            <ac:spMk id="13" creationId="{552CC8A6-C2D2-6213-24AC-B25CC32E5A03}"/>
          </ac:spMkLst>
        </pc:spChg>
        <pc:spChg chg="mod">
          <ac:chgData name="I See Maths ltd" userId="2b6a9906fb7c83c6" providerId="LiveId" clId="{33AEE930-3B3D-4D73-923F-743EF0F410CE}" dt="2025-04-17T16:17:12.744" v="21614" actId="6549"/>
          <ac:spMkLst>
            <pc:docMk/>
            <pc:sldMk cId="1359245939" sldId="2791"/>
            <ac:spMk id="21" creationId="{998CFAA1-D739-9D80-A52E-521D230FBDC1}"/>
          </ac:spMkLst>
        </pc:spChg>
        <pc:cxnChg chg="add mod">
          <ac:chgData name="I See Maths ltd" userId="2b6a9906fb7c83c6" providerId="LiveId" clId="{33AEE930-3B3D-4D73-923F-743EF0F410CE}" dt="2025-04-17T16:23:33.983" v="21680" actId="1035"/>
          <ac:cxnSpMkLst>
            <pc:docMk/>
            <pc:sldMk cId="1359245939" sldId="2791"/>
            <ac:cxnSpMk id="10" creationId="{1E0D4377-9210-C982-27DC-6554E0CD46A7}"/>
          </ac:cxnSpMkLst>
        </pc:cxnChg>
        <pc:cxnChg chg="mod">
          <ac:chgData name="I See Maths ltd" userId="2b6a9906fb7c83c6" providerId="LiveId" clId="{33AEE930-3B3D-4D73-923F-743EF0F410CE}" dt="2025-04-17T16:23:33.983" v="21680" actId="1035"/>
          <ac:cxnSpMkLst>
            <pc:docMk/>
            <pc:sldMk cId="1359245939" sldId="2791"/>
            <ac:cxnSpMk id="11" creationId="{F8F94DE8-A97D-D11B-7D93-DDD876843D74}"/>
          </ac:cxnSpMkLst>
        </pc:cxnChg>
      </pc:sldChg>
      <pc:sldChg chg="addSp delSp modSp add mod">
        <pc:chgData name="I See Maths ltd" userId="2b6a9906fb7c83c6" providerId="LiveId" clId="{33AEE930-3B3D-4D73-923F-743EF0F410CE}" dt="2025-04-17T15:46:12.628" v="20957"/>
        <pc:sldMkLst>
          <pc:docMk/>
          <pc:sldMk cId="1950079581" sldId="2792"/>
        </pc:sldMkLst>
        <pc:spChg chg="add mod">
          <ac:chgData name="I See Maths ltd" userId="2b6a9906fb7c83c6" providerId="LiveId" clId="{33AEE930-3B3D-4D73-923F-743EF0F410CE}" dt="2025-04-17T15:46:12.628" v="20957"/>
          <ac:spMkLst>
            <pc:docMk/>
            <pc:sldMk cId="1950079581" sldId="2792"/>
            <ac:spMk id="13" creationId="{B858AE31-28DC-24E0-00B7-C569CCA5354F}"/>
          </ac:spMkLst>
        </pc:spChg>
        <pc:spChg chg="add mod">
          <ac:chgData name="I See Maths ltd" userId="2b6a9906fb7c83c6" providerId="LiveId" clId="{33AEE930-3B3D-4D73-923F-743EF0F410CE}" dt="2025-04-17T15:46:12.628" v="20957"/>
          <ac:spMkLst>
            <pc:docMk/>
            <pc:sldMk cId="1950079581" sldId="2792"/>
            <ac:spMk id="18" creationId="{606D73AB-70BA-C4FC-240C-95D842B19DFF}"/>
          </ac:spMkLst>
        </pc:spChg>
        <pc:spChg chg="add mod">
          <ac:chgData name="I See Maths ltd" userId="2b6a9906fb7c83c6" providerId="LiveId" clId="{33AEE930-3B3D-4D73-923F-743EF0F410CE}" dt="2025-04-17T15:46:12.628" v="20957"/>
          <ac:spMkLst>
            <pc:docMk/>
            <pc:sldMk cId="1950079581" sldId="2792"/>
            <ac:spMk id="19" creationId="{D3BB1F55-58D0-DEFB-6C53-21596A390427}"/>
          </ac:spMkLst>
        </pc:spChg>
        <pc:spChg chg="mod">
          <ac:chgData name="I See Maths ltd" userId="2b6a9906fb7c83c6" providerId="LiveId" clId="{33AEE930-3B3D-4D73-923F-743EF0F410CE}" dt="2025-04-17T15:39:33.363" v="20782" actId="6549"/>
          <ac:spMkLst>
            <pc:docMk/>
            <pc:sldMk cId="1950079581" sldId="2792"/>
            <ac:spMk id="21" creationId="{0B015E67-0720-35AA-65F1-07810E52F369}"/>
          </ac:spMkLst>
        </pc:spChg>
        <pc:cxnChg chg="add mod">
          <ac:chgData name="I See Maths ltd" userId="2b6a9906fb7c83c6" providerId="LiveId" clId="{33AEE930-3B3D-4D73-923F-743EF0F410CE}" dt="2025-04-17T15:46:12.628" v="20957"/>
          <ac:cxnSpMkLst>
            <pc:docMk/>
            <pc:sldMk cId="1950079581" sldId="2792"/>
            <ac:cxnSpMk id="17" creationId="{EC0092A2-511D-4CEE-111D-954A4CFE682C}"/>
          </ac:cxnSpMkLst>
        </pc:cxnChg>
      </pc:sldChg>
      <pc:sldChg chg="addSp delSp modSp add mod ord">
        <pc:chgData name="I See Maths ltd" userId="2b6a9906fb7c83c6" providerId="LiveId" clId="{33AEE930-3B3D-4D73-923F-743EF0F410CE}" dt="2025-04-17T16:16:56.926" v="21612"/>
        <pc:sldMkLst>
          <pc:docMk/>
          <pc:sldMk cId="3659399352" sldId="2793"/>
        </pc:sldMkLst>
        <pc:spChg chg="add mod">
          <ac:chgData name="I See Maths ltd" userId="2b6a9906fb7c83c6" providerId="LiveId" clId="{33AEE930-3B3D-4D73-923F-743EF0F410CE}" dt="2025-04-17T15:46:21.015" v="20959"/>
          <ac:spMkLst>
            <pc:docMk/>
            <pc:sldMk cId="3659399352" sldId="2793"/>
            <ac:spMk id="16" creationId="{B747C716-687B-84FA-DD03-88AC7DCCA3A7}"/>
          </ac:spMkLst>
        </pc:spChg>
        <pc:spChg chg="add mod">
          <ac:chgData name="I See Maths ltd" userId="2b6a9906fb7c83c6" providerId="LiveId" clId="{33AEE930-3B3D-4D73-923F-743EF0F410CE}" dt="2025-04-17T15:46:21.015" v="20959"/>
          <ac:spMkLst>
            <pc:docMk/>
            <pc:sldMk cId="3659399352" sldId="2793"/>
            <ac:spMk id="18" creationId="{177ECAF7-F63A-F358-14E6-B4F67AB04789}"/>
          </ac:spMkLst>
        </pc:spChg>
        <pc:spChg chg="add mod">
          <ac:chgData name="I See Maths ltd" userId="2b6a9906fb7c83c6" providerId="LiveId" clId="{33AEE930-3B3D-4D73-923F-743EF0F410CE}" dt="2025-04-17T15:46:21.015" v="20959"/>
          <ac:spMkLst>
            <pc:docMk/>
            <pc:sldMk cId="3659399352" sldId="2793"/>
            <ac:spMk id="19" creationId="{CFB8DDF0-AB0F-86E2-7A7F-E4D81D9A17D2}"/>
          </ac:spMkLst>
        </pc:spChg>
        <pc:cxnChg chg="add mod">
          <ac:chgData name="I See Maths ltd" userId="2b6a9906fb7c83c6" providerId="LiveId" clId="{33AEE930-3B3D-4D73-923F-743EF0F410CE}" dt="2025-04-17T15:46:21.015" v="20959"/>
          <ac:cxnSpMkLst>
            <pc:docMk/>
            <pc:sldMk cId="3659399352" sldId="2793"/>
            <ac:cxnSpMk id="17" creationId="{EDE59A13-CF08-EA47-9214-48509ED2E7CC}"/>
          </ac:cxnSpMkLst>
        </pc:cxnChg>
      </pc:sldChg>
      <pc:sldChg chg="addSp delSp modSp add mod">
        <pc:chgData name="I See Maths ltd" userId="2b6a9906fb7c83c6" providerId="LiveId" clId="{33AEE930-3B3D-4D73-923F-743EF0F410CE}" dt="2025-04-17T15:58:42.035" v="21095" actId="1076"/>
        <pc:sldMkLst>
          <pc:docMk/>
          <pc:sldMk cId="80506247" sldId="2794"/>
        </pc:sldMkLst>
        <pc:spChg chg="add mod">
          <ac:chgData name="I See Maths ltd" userId="2b6a9906fb7c83c6" providerId="LiveId" clId="{33AEE930-3B3D-4D73-923F-743EF0F410CE}" dt="2025-04-17T15:58:42.035" v="21095" actId="1076"/>
          <ac:spMkLst>
            <pc:docMk/>
            <pc:sldMk cId="80506247" sldId="2794"/>
            <ac:spMk id="7" creationId="{865B968B-C2B9-7F69-3859-4ABB2CBD4A9B}"/>
          </ac:spMkLst>
        </pc:spChg>
      </pc:sldChg>
      <pc:sldChg chg="add">
        <pc:chgData name="I See Maths ltd" userId="2b6a9906fb7c83c6" providerId="LiveId" clId="{33AEE930-3B3D-4D73-923F-743EF0F410CE}" dt="2025-04-17T16:00:22.846" v="21115" actId="2890"/>
        <pc:sldMkLst>
          <pc:docMk/>
          <pc:sldMk cId="1444359243" sldId="2795"/>
        </pc:sldMkLst>
      </pc:sldChg>
      <pc:sldChg chg="add">
        <pc:chgData name="I See Maths ltd" userId="2b6a9906fb7c83c6" providerId="LiveId" clId="{33AEE930-3B3D-4D73-923F-743EF0F410CE}" dt="2025-04-17T16:00:33.577" v="21117" actId="2890"/>
        <pc:sldMkLst>
          <pc:docMk/>
          <pc:sldMk cId="514883758" sldId="2796"/>
        </pc:sldMkLst>
      </pc:sldChg>
      <pc:sldChg chg="add">
        <pc:chgData name="I See Maths ltd" userId="2b6a9906fb7c83c6" providerId="LiveId" clId="{33AEE930-3B3D-4D73-923F-743EF0F410CE}" dt="2025-04-17T16:00:47.493" v="21120" actId="2890"/>
        <pc:sldMkLst>
          <pc:docMk/>
          <pc:sldMk cId="1809703039" sldId="2797"/>
        </pc:sldMkLst>
      </pc:sldChg>
      <pc:sldChg chg="add">
        <pc:chgData name="I See Maths ltd" userId="2b6a9906fb7c83c6" providerId="LiveId" clId="{33AEE930-3B3D-4D73-923F-743EF0F410CE}" dt="2025-04-17T16:00:58.970" v="21122" actId="2890"/>
        <pc:sldMkLst>
          <pc:docMk/>
          <pc:sldMk cId="169487297" sldId="2798"/>
        </pc:sldMkLst>
      </pc:sldChg>
      <pc:sldChg chg="addSp delSp modSp add mod">
        <pc:chgData name="I See Maths ltd" userId="2b6a9906fb7c83c6" providerId="LiveId" clId="{33AEE930-3B3D-4D73-923F-743EF0F410CE}" dt="2025-04-17T16:13:36.189" v="21508" actId="207"/>
        <pc:sldMkLst>
          <pc:docMk/>
          <pc:sldMk cId="3506269657" sldId="2799"/>
        </pc:sldMkLst>
        <pc:spChg chg="add mod">
          <ac:chgData name="I See Maths ltd" userId="2b6a9906fb7c83c6" providerId="LiveId" clId="{33AEE930-3B3D-4D73-923F-743EF0F410CE}" dt="2025-04-17T16:12:02.501" v="21495" actId="1036"/>
          <ac:spMkLst>
            <pc:docMk/>
            <pc:sldMk cId="3506269657" sldId="2799"/>
            <ac:spMk id="5" creationId="{52658162-74AC-E15D-1F38-1F79B9204107}"/>
          </ac:spMkLst>
        </pc:spChg>
        <pc:spChg chg="mod">
          <ac:chgData name="I See Maths ltd" userId="2b6a9906fb7c83c6" providerId="LiveId" clId="{33AEE930-3B3D-4D73-923F-743EF0F410CE}" dt="2025-04-17T16:13:36.189" v="21508" actId="207"/>
          <ac:spMkLst>
            <pc:docMk/>
            <pc:sldMk cId="3506269657" sldId="2799"/>
            <ac:spMk id="6" creationId="{F1896668-75D4-DDF0-C0F3-01EC034CE5FD}"/>
          </ac:spMkLst>
        </pc:spChg>
        <pc:cxnChg chg="add mod">
          <ac:chgData name="I See Maths ltd" userId="2b6a9906fb7c83c6" providerId="LiveId" clId="{33AEE930-3B3D-4D73-923F-743EF0F410CE}" dt="2025-04-17T16:11:51.721" v="21481" actId="1076"/>
          <ac:cxnSpMkLst>
            <pc:docMk/>
            <pc:sldMk cId="3506269657" sldId="2799"/>
            <ac:cxnSpMk id="11" creationId="{2A3387ED-5099-D725-7D62-90354768D754}"/>
          </ac:cxnSpMkLst>
        </pc:cxnChg>
      </pc:sldChg>
      <pc:sldChg chg="delSp add del mod">
        <pc:chgData name="I See Maths ltd" userId="2b6a9906fb7c83c6" providerId="LiveId" clId="{33AEE930-3B3D-4D73-923F-743EF0F410CE}" dt="2025-04-17T16:13:11.946" v="21504" actId="47"/>
        <pc:sldMkLst>
          <pc:docMk/>
          <pc:sldMk cId="1619520649" sldId="2800"/>
        </pc:sldMkLst>
      </pc:sldChg>
      <pc:sldChg chg="delSp modSp add mod">
        <pc:chgData name="I See Maths ltd" userId="2b6a9906fb7c83c6" providerId="LiveId" clId="{33AEE930-3B3D-4D73-923F-743EF0F410CE}" dt="2025-04-17T16:13:31.283" v="21507" actId="207"/>
        <pc:sldMkLst>
          <pc:docMk/>
          <pc:sldMk cId="2848551368" sldId="2801"/>
        </pc:sldMkLst>
        <pc:spChg chg="mod">
          <ac:chgData name="I See Maths ltd" userId="2b6a9906fb7c83c6" providerId="LiveId" clId="{33AEE930-3B3D-4D73-923F-743EF0F410CE}" dt="2025-04-17T16:13:31.283" v="21507" actId="207"/>
          <ac:spMkLst>
            <pc:docMk/>
            <pc:sldMk cId="2848551368" sldId="2801"/>
            <ac:spMk id="6" creationId="{D684F299-162F-35D4-406E-56FF60FC9BB0}"/>
          </ac:spMkLst>
        </pc:spChg>
      </pc:sldChg>
      <pc:sldChg chg="addSp modSp add mod">
        <pc:chgData name="I See Maths ltd" userId="2b6a9906fb7c83c6" providerId="LiveId" clId="{33AEE930-3B3D-4D73-923F-743EF0F410CE}" dt="2025-04-17T16:13:25.829" v="21506" actId="207"/>
        <pc:sldMkLst>
          <pc:docMk/>
          <pc:sldMk cId="1578940404" sldId="2802"/>
        </pc:sldMkLst>
        <pc:spChg chg="mod">
          <ac:chgData name="I See Maths ltd" userId="2b6a9906fb7c83c6" providerId="LiveId" clId="{33AEE930-3B3D-4D73-923F-743EF0F410CE}" dt="2025-04-17T16:13:25.829" v="21506" actId="207"/>
          <ac:spMkLst>
            <pc:docMk/>
            <pc:sldMk cId="1578940404" sldId="2802"/>
            <ac:spMk id="6" creationId="{B7FC46B4-6B4D-91D1-BF29-9BDEAA706664}"/>
          </ac:spMkLst>
        </pc:spChg>
        <pc:spChg chg="add mod">
          <ac:chgData name="I See Maths ltd" userId="2b6a9906fb7c83c6" providerId="LiveId" clId="{33AEE930-3B3D-4D73-923F-743EF0F410CE}" dt="2025-04-17T16:12:54.672" v="21502"/>
          <ac:spMkLst>
            <pc:docMk/>
            <pc:sldMk cId="1578940404" sldId="2802"/>
            <ac:spMk id="9" creationId="{B14A7D4D-E2CF-EBF9-2EEF-86FE51D48292}"/>
          </ac:spMkLst>
        </pc:spChg>
        <pc:cxnChg chg="add mod">
          <ac:chgData name="I See Maths ltd" userId="2b6a9906fb7c83c6" providerId="LiveId" clId="{33AEE930-3B3D-4D73-923F-743EF0F410CE}" dt="2025-04-17T16:12:54.672" v="21502"/>
          <ac:cxnSpMkLst>
            <pc:docMk/>
            <pc:sldMk cId="1578940404" sldId="2802"/>
            <ac:cxnSpMk id="7" creationId="{1D1B29A5-20F6-A5DB-A411-1BB90BDB036E}"/>
          </ac:cxnSpMkLst>
        </pc:cxnChg>
      </pc:sldChg>
      <pc:sldChg chg="addSp delSp modSp add mod">
        <pc:chgData name="I See Maths ltd" userId="2b6a9906fb7c83c6" providerId="LiveId" clId="{33AEE930-3B3D-4D73-923F-743EF0F410CE}" dt="2025-04-17T16:15:30.908" v="21563" actId="1076"/>
        <pc:sldMkLst>
          <pc:docMk/>
          <pc:sldMk cId="1900258246" sldId="2803"/>
        </pc:sldMkLst>
        <pc:spChg chg="add mod">
          <ac:chgData name="I See Maths ltd" userId="2b6a9906fb7c83c6" providerId="LiveId" clId="{33AEE930-3B3D-4D73-923F-743EF0F410CE}" dt="2025-04-17T16:15:06.192" v="21545" actId="1076"/>
          <ac:spMkLst>
            <pc:docMk/>
            <pc:sldMk cId="1900258246" sldId="2803"/>
            <ac:spMk id="5" creationId="{D0D7C9C1-99B3-75B5-6679-F0C673D8F0B8}"/>
          </ac:spMkLst>
        </pc:spChg>
        <pc:spChg chg="mod">
          <ac:chgData name="I See Maths ltd" userId="2b6a9906fb7c83c6" providerId="LiveId" clId="{33AEE930-3B3D-4D73-923F-743EF0F410CE}" dt="2025-04-17T16:13:19.573" v="21505" actId="207"/>
          <ac:spMkLst>
            <pc:docMk/>
            <pc:sldMk cId="1900258246" sldId="2803"/>
            <ac:spMk id="6" creationId="{4DFEA5CD-C336-FCBC-002F-B0B389D60489}"/>
          </ac:spMkLst>
        </pc:spChg>
        <pc:spChg chg="add mod">
          <ac:chgData name="I See Maths ltd" userId="2b6a9906fb7c83c6" providerId="LiveId" clId="{33AEE930-3B3D-4D73-923F-743EF0F410CE}" dt="2025-04-17T16:15:30.908" v="21563" actId="1076"/>
          <ac:spMkLst>
            <pc:docMk/>
            <pc:sldMk cId="1900258246" sldId="2803"/>
            <ac:spMk id="10" creationId="{7D6B79AB-38AF-ECDB-9484-63E59DDE1D2E}"/>
          </ac:spMkLst>
        </pc:spChg>
      </pc:sldChg>
      <pc:sldChg chg="delSp modSp add mod">
        <pc:chgData name="I See Maths ltd" userId="2b6a9906fb7c83c6" providerId="LiveId" clId="{33AEE930-3B3D-4D73-923F-743EF0F410CE}" dt="2025-04-17T16:16:36.384" v="21610" actId="1076"/>
        <pc:sldMkLst>
          <pc:docMk/>
          <pc:sldMk cId="1705394838" sldId="2804"/>
        </pc:sldMkLst>
        <pc:spChg chg="mod">
          <ac:chgData name="I See Maths ltd" userId="2b6a9906fb7c83c6" providerId="LiveId" clId="{33AEE930-3B3D-4D73-923F-743EF0F410CE}" dt="2025-04-17T16:16:36.384" v="21610" actId="1076"/>
          <ac:spMkLst>
            <pc:docMk/>
            <pc:sldMk cId="1705394838" sldId="2804"/>
            <ac:spMk id="5" creationId="{74DEAEDC-1D65-6B86-33C8-CA7E5B7C11C8}"/>
          </ac:spMkLst>
        </pc:spChg>
      </pc:sldChg>
      <pc:sldChg chg="delSp modSp add mod">
        <pc:chgData name="I See Maths ltd" userId="2b6a9906fb7c83c6" providerId="LiveId" clId="{33AEE930-3B3D-4D73-923F-743EF0F410CE}" dt="2025-04-18T08:21:55.667" v="21918" actId="207"/>
        <pc:sldMkLst>
          <pc:docMk/>
          <pc:sldMk cId="533935924" sldId="2805"/>
        </pc:sldMkLst>
        <pc:spChg chg="mod">
          <ac:chgData name="I See Maths ltd" userId="2b6a9906fb7c83c6" providerId="LiveId" clId="{33AEE930-3B3D-4D73-923F-743EF0F410CE}" dt="2025-04-18T08:21:55.667" v="21918" actId="207"/>
          <ac:spMkLst>
            <pc:docMk/>
            <pc:sldMk cId="533935924" sldId="2805"/>
            <ac:spMk id="9" creationId="{FB39ADB5-8D3C-3520-9C6A-BE4C6486BFE0}"/>
          </ac:spMkLst>
        </pc:spChg>
      </pc:sldChg>
      <pc:sldChg chg="modSp add mod">
        <pc:chgData name="I See Maths ltd" userId="2b6a9906fb7c83c6" providerId="LiveId" clId="{33AEE930-3B3D-4D73-923F-743EF0F410CE}" dt="2025-04-18T08:21:59.636" v="21919" actId="207"/>
        <pc:sldMkLst>
          <pc:docMk/>
          <pc:sldMk cId="1827540185" sldId="2806"/>
        </pc:sldMkLst>
        <pc:spChg chg="mod">
          <ac:chgData name="I See Maths ltd" userId="2b6a9906fb7c83c6" providerId="LiveId" clId="{33AEE930-3B3D-4D73-923F-743EF0F410CE}" dt="2025-04-18T08:21:59.636" v="21919" actId="207"/>
          <ac:spMkLst>
            <pc:docMk/>
            <pc:sldMk cId="1827540185" sldId="2806"/>
            <ac:spMk id="9" creationId="{F3559F6F-3DF0-8A8D-AD53-5449CBE459E0}"/>
          </ac:spMkLst>
        </pc:spChg>
      </pc:sldChg>
      <pc:sldChg chg="addSp modSp add mod">
        <pc:chgData name="I See Maths ltd" userId="2b6a9906fb7c83c6" providerId="LiveId" clId="{33AEE930-3B3D-4D73-923F-743EF0F410CE}" dt="2025-04-18T08:21:51.909" v="21917" actId="207"/>
        <pc:sldMkLst>
          <pc:docMk/>
          <pc:sldMk cId="188946522" sldId="2807"/>
        </pc:sldMkLst>
        <pc:spChg chg="add mod">
          <ac:chgData name="I See Maths ltd" userId="2b6a9906fb7c83c6" providerId="LiveId" clId="{33AEE930-3B3D-4D73-923F-743EF0F410CE}" dt="2025-04-17T16:59:02.137" v="21744" actId="1038"/>
          <ac:spMkLst>
            <pc:docMk/>
            <pc:sldMk cId="188946522" sldId="2807"/>
            <ac:spMk id="6" creationId="{455359CB-6C9C-E46F-76F0-537848D5C839}"/>
          </ac:spMkLst>
        </pc:spChg>
        <pc:spChg chg="mod">
          <ac:chgData name="I See Maths ltd" userId="2b6a9906fb7c83c6" providerId="LiveId" clId="{33AEE930-3B3D-4D73-923F-743EF0F410CE}" dt="2025-04-18T08:21:51.909" v="21917" actId="207"/>
          <ac:spMkLst>
            <pc:docMk/>
            <pc:sldMk cId="188946522" sldId="2807"/>
            <ac:spMk id="9" creationId="{005A16E3-7060-B24B-BCDD-95FCE7EF5944}"/>
          </ac:spMkLst>
        </pc:spChg>
        <pc:spChg chg="mod">
          <ac:chgData name="I See Maths ltd" userId="2b6a9906fb7c83c6" providerId="LiveId" clId="{33AEE930-3B3D-4D73-923F-743EF0F410CE}" dt="2025-04-17T16:59:27.716" v="21756" actId="6549"/>
          <ac:spMkLst>
            <pc:docMk/>
            <pc:sldMk cId="188946522" sldId="2807"/>
            <ac:spMk id="12" creationId="{B0459220-B30A-E9BE-C340-FB8475AFA01B}"/>
          </ac:spMkLst>
        </pc:spChg>
        <pc:spChg chg="mod">
          <ac:chgData name="I See Maths ltd" userId="2b6a9906fb7c83c6" providerId="LiveId" clId="{33AEE930-3B3D-4D73-923F-743EF0F410CE}" dt="2025-04-17T16:59:42.106" v="21762" actId="1038"/>
          <ac:spMkLst>
            <pc:docMk/>
            <pc:sldMk cId="188946522" sldId="2807"/>
            <ac:spMk id="13" creationId="{F79DD83F-787A-AA9A-74EC-95DD7205ADB7}"/>
          </ac:spMkLst>
        </pc:spChg>
        <pc:cxnChg chg="add mod">
          <ac:chgData name="I See Maths ltd" userId="2b6a9906fb7c83c6" providerId="LiveId" clId="{33AEE930-3B3D-4D73-923F-743EF0F410CE}" dt="2025-04-17T16:59:07.854" v="21747" actId="1038"/>
          <ac:cxnSpMkLst>
            <pc:docMk/>
            <pc:sldMk cId="188946522" sldId="2807"/>
            <ac:cxnSpMk id="8" creationId="{5756E37C-DB35-F4D7-6324-77888745FDCA}"/>
          </ac:cxnSpMkLst>
        </pc:cxnChg>
      </pc:sldChg>
      <pc:sldChg chg="addSp delSp modSp add mod">
        <pc:chgData name="I See Maths ltd" userId="2b6a9906fb7c83c6" providerId="LiveId" clId="{33AEE930-3B3D-4D73-923F-743EF0F410CE}" dt="2025-04-18T08:21:46.575" v="21916" actId="207"/>
        <pc:sldMkLst>
          <pc:docMk/>
          <pc:sldMk cId="3166603911" sldId="2808"/>
        </pc:sldMkLst>
        <pc:spChg chg="mod">
          <ac:chgData name="I See Maths ltd" userId="2b6a9906fb7c83c6" providerId="LiveId" clId="{33AEE930-3B3D-4D73-923F-743EF0F410CE}" dt="2025-04-18T08:21:46.575" v="21916" actId="207"/>
          <ac:spMkLst>
            <pc:docMk/>
            <pc:sldMk cId="3166603911" sldId="2808"/>
            <ac:spMk id="9" creationId="{FDB337F9-4223-8011-8392-58A10A4B62B2}"/>
          </ac:spMkLst>
        </pc:spChg>
        <pc:spChg chg="add mod">
          <ac:chgData name="I See Maths ltd" userId="2b6a9906fb7c83c6" providerId="LiveId" clId="{33AEE930-3B3D-4D73-923F-743EF0F410CE}" dt="2025-04-17T17:00:40.523" v="21774" actId="1036"/>
          <ac:spMkLst>
            <pc:docMk/>
            <pc:sldMk cId="3166603911" sldId="2808"/>
            <ac:spMk id="14" creationId="{00C93650-6335-CF3C-8646-5F058AB178CE}"/>
          </ac:spMkLst>
        </pc:spChg>
      </pc:sldChg>
      <pc:sldChg chg="modSp add mod">
        <pc:chgData name="I See Maths ltd" userId="2b6a9906fb7c83c6" providerId="LiveId" clId="{33AEE930-3B3D-4D73-923F-743EF0F410CE}" dt="2025-04-17T17:01:54.363" v="21819" actId="6549"/>
        <pc:sldMkLst>
          <pc:docMk/>
          <pc:sldMk cId="3310770384" sldId="2809"/>
        </pc:sldMkLst>
        <pc:spChg chg="mod">
          <ac:chgData name="I See Maths ltd" userId="2b6a9906fb7c83c6" providerId="LiveId" clId="{33AEE930-3B3D-4D73-923F-743EF0F410CE}" dt="2025-04-17T17:01:54.363" v="21819" actId="6549"/>
          <ac:spMkLst>
            <pc:docMk/>
            <pc:sldMk cId="3310770384" sldId="2809"/>
            <ac:spMk id="5" creationId="{7740C26B-E601-3546-5ACD-6B1F47EE1969}"/>
          </ac:spMkLst>
        </pc:spChg>
        <pc:spChg chg="mod">
          <ac:chgData name="I See Maths ltd" userId="2b6a9906fb7c83c6" providerId="LiveId" clId="{33AEE930-3B3D-4D73-923F-743EF0F410CE}" dt="2025-04-17T17:01:45.474" v="21797" actId="6549"/>
          <ac:spMkLst>
            <pc:docMk/>
            <pc:sldMk cId="3310770384" sldId="2809"/>
            <ac:spMk id="6" creationId="{FDCD1A0F-B7F7-35B0-7980-33208895680B}"/>
          </ac:spMkLst>
        </pc:spChg>
      </pc:sldChg>
      <pc:sldChg chg="addSp delSp modSp add mod">
        <pc:chgData name="I See Maths ltd" userId="2b6a9906fb7c83c6" providerId="LiveId" clId="{33AEE930-3B3D-4D73-923F-743EF0F410CE}" dt="2025-04-17T17:02:25.788" v="21865" actId="6549"/>
        <pc:sldMkLst>
          <pc:docMk/>
          <pc:sldMk cId="121787829" sldId="2810"/>
        </pc:sldMkLst>
        <pc:spChg chg="mod">
          <ac:chgData name="I See Maths ltd" userId="2b6a9906fb7c83c6" providerId="LiveId" clId="{33AEE930-3B3D-4D73-923F-743EF0F410CE}" dt="2025-04-17T17:02:25.788" v="21865" actId="6549"/>
          <ac:spMkLst>
            <pc:docMk/>
            <pc:sldMk cId="121787829" sldId="2810"/>
            <ac:spMk id="2" creationId="{DDFA3C5C-899D-99D0-F06C-016F6D40D616}"/>
          </ac:spMkLst>
        </pc:spChg>
        <pc:spChg chg="add mod">
          <ac:chgData name="I See Maths ltd" userId="2b6a9906fb7c83c6" providerId="LiveId" clId="{33AEE930-3B3D-4D73-923F-743EF0F410CE}" dt="2025-04-17T17:02:03.596" v="21821"/>
          <ac:spMkLst>
            <pc:docMk/>
            <pc:sldMk cId="121787829" sldId="2810"/>
            <ac:spMk id="5" creationId="{CF52A776-A91B-3EE4-9715-D5ADB0AFDB9F}"/>
          </ac:spMkLst>
        </pc:spChg>
      </pc:sldChg>
      <pc:sldChg chg="modSp add mod">
        <pc:chgData name="I See Maths ltd" userId="2b6a9906fb7c83c6" providerId="LiveId" clId="{33AEE930-3B3D-4D73-923F-743EF0F410CE}" dt="2025-04-17T17:02:47.627" v="21870" actId="6549"/>
        <pc:sldMkLst>
          <pc:docMk/>
          <pc:sldMk cId="318105908" sldId="2811"/>
        </pc:sldMkLst>
        <pc:spChg chg="mod">
          <ac:chgData name="I See Maths ltd" userId="2b6a9906fb7c83c6" providerId="LiveId" clId="{33AEE930-3B3D-4D73-923F-743EF0F410CE}" dt="2025-04-17T17:02:44.870" v="21868" actId="20577"/>
          <ac:spMkLst>
            <pc:docMk/>
            <pc:sldMk cId="318105908" sldId="2811"/>
            <ac:spMk id="2" creationId="{28249393-DBEA-68A5-9B8C-87CC2BDFFEB7}"/>
          </ac:spMkLst>
        </pc:spChg>
        <pc:spChg chg="mod">
          <ac:chgData name="I See Maths ltd" userId="2b6a9906fb7c83c6" providerId="LiveId" clId="{33AEE930-3B3D-4D73-923F-743EF0F410CE}" dt="2025-04-17T17:02:47.627" v="21870" actId="6549"/>
          <ac:spMkLst>
            <pc:docMk/>
            <pc:sldMk cId="318105908" sldId="2811"/>
            <ac:spMk id="21" creationId="{F2F2ACF4-CE33-7FAF-E954-AC9AFE1076D0}"/>
          </ac:spMkLst>
        </pc:spChg>
      </pc:sldChg>
      <pc:sldChg chg="add">
        <pc:chgData name="I See Maths ltd" userId="2b6a9906fb7c83c6" providerId="LiveId" clId="{33AEE930-3B3D-4D73-923F-743EF0F410CE}" dt="2025-04-17T17:03:58.636" v="21915"/>
        <pc:sldMkLst>
          <pc:docMk/>
          <pc:sldMk cId="1570490263" sldId="2812"/>
        </pc:sldMkLst>
      </pc:sldChg>
      <pc:sldChg chg="modSp add mod">
        <pc:chgData name="I See Maths ltd" userId="2b6a9906fb7c83c6" providerId="LiveId" clId="{33AEE930-3B3D-4D73-923F-743EF0F410CE}" dt="2025-04-18T13:30:36.804" v="21989" actId="6549"/>
        <pc:sldMkLst>
          <pc:docMk/>
          <pc:sldMk cId="1918741837" sldId="2813"/>
        </pc:sldMkLst>
        <pc:spChg chg="mod">
          <ac:chgData name="I See Maths ltd" userId="2b6a9906fb7c83c6" providerId="LiveId" clId="{33AEE930-3B3D-4D73-923F-743EF0F410CE}" dt="2025-04-18T13:30:36.804" v="21989" actId="6549"/>
          <ac:spMkLst>
            <pc:docMk/>
            <pc:sldMk cId="1918741837" sldId="2813"/>
            <ac:spMk id="2" creationId="{14866E0A-8595-2F89-E4C6-24864D3DB867}"/>
          </ac:spMkLst>
        </pc:spChg>
        <pc:spChg chg="mod">
          <ac:chgData name="I See Maths ltd" userId="2b6a9906fb7c83c6" providerId="LiveId" clId="{33AEE930-3B3D-4D73-923F-743EF0F410CE}" dt="2025-04-18T13:30:01.406" v="21961" actId="6549"/>
          <ac:spMkLst>
            <pc:docMk/>
            <pc:sldMk cId="1918741837" sldId="2813"/>
            <ac:spMk id="5" creationId="{B534FE1D-138E-47C6-5086-5E67D1E2F339}"/>
          </ac:spMkLst>
        </pc:spChg>
      </pc:sldChg>
      <pc:sldChg chg="addSp delSp modSp add del mod">
        <pc:chgData name="I See Maths ltd" userId="2b6a9906fb7c83c6" providerId="LiveId" clId="{33AEE930-3B3D-4D73-923F-743EF0F410CE}" dt="2025-04-18T14:40:02.725" v="23117" actId="2696"/>
        <pc:sldMkLst>
          <pc:docMk/>
          <pc:sldMk cId="908582434" sldId="2814"/>
        </pc:sldMkLst>
        <pc:spChg chg="add mod">
          <ac:chgData name="I See Maths ltd" userId="2b6a9906fb7c83c6" providerId="LiveId" clId="{33AEE930-3B3D-4D73-923F-743EF0F410CE}" dt="2025-04-18T13:30:52.684" v="21993"/>
          <ac:spMkLst>
            <pc:docMk/>
            <pc:sldMk cId="908582434" sldId="2814"/>
            <ac:spMk id="2" creationId="{E9FA9BBC-9EB6-A191-D038-C6692EC30450}"/>
          </ac:spMkLst>
        </pc:spChg>
        <pc:spChg chg="mod">
          <ac:chgData name="I See Maths ltd" userId="2b6a9906fb7c83c6" providerId="LiveId" clId="{33AEE930-3B3D-4D73-923F-743EF0F410CE}" dt="2025-04-18T13:31:01.741" v="22022" actId="6549"/>
          <ac:spMkLst>
            <pc:docMk/>
            <pc:sldMk cId="908582434" sldId="2814"/>
            <ac:spMk id="5" creationId="{1909BA36-F726-5D3D-B344-14EDE07CBB2D}"/>
          </ac:spMkLst>
        </pc:spChg>
        <pc:spChg chg="del">
          <ac:chgData name="I See Maths ltd" userId="2b6a9906fb7c83c6" providerId="LiveId" clId="{33AEE930-3B3D-4D73-923F-743EF0F410CE}" dt="2025-04-18T13:30:52.135" v="21992" actId="478"/>
          <ac:spMkLst>
            <pc:docMk/>
            <pc:sldMk cId="908582434" sldId="2814"/>
            <ac:spMk id="6" creationId="{1F1D5F2E-7A89-3074-178B-C904794B289F}"/>
          </ac:spMkLst>
        </pc:spChg>
      </pc:sldChg>
      <pc:sldChg chg="add">
        <pc:chgData name="I See Maths ltd" userId="2b6a9906fb7c83c6" providerId="LiveId" clId="{33AEE930-3B3D-4D73-923F-743EF0F410CE}" dt="2025-04-18T14:40:24.147" v="23118"/>
        <pc:sldMkLst>
          <pc:docMk/>
          <pc:sldMk cId="3228862080" sldId="2814"/>
        </pc:sldMkLst>
      </pc:sldChg>
      <pc:sldChg chg="add del">
        <pc:chgData name="I See Maths ltd" userId="2b6a9906fb7c83c6" providerId="LiveId" clId="{33AEE930-3B3D-4D73-923F-743EF0F410CE}" dt="2025-04-18T14:40:30.745" v="23119" actId="47"/>
        <pc:sldMkLst>
          <pc:docMk/>
          <pc:sldMk cId="1518944435" sldId="2815"/>
        </pc:sldMkLst>
      </pc:sldChg>
      <pc:sldChg chg="addSp delSp modSp add del mod">
        <pc:chgData name="I See Maths ltd" userId="2b6a9906fb7c83c6" providerId="LiveId" clId="{33AEE930-3B3D-4D73-923F-743EF0F410CE}" dt="2025-04-18T14:40:02.725" v="23117" actId="2696"/>
        <pc:sldMkLst>
          <pc:docMk/>
          <pc:sldMk cId="2465014264" sldId="2815"/>
        </pc:sldMkLst>
        <pc:spChg chg="mod">
          <ac:chgData name="I See Maths ltd" userId="2b6a9906fb7c83c6" providerId="LiveId" clId="{33AEE930-3B3D-4D73-923F-743EF0F410CE}" dt="2025-04-18T13:31:12.619" v="22049" actId="6549"/>
          <ac:spMkLst>
            <pc:docMk/>
            <pc:sldMk cId="2465014264" sldId="2815"/>
            <ac:spMk id="2" creationId="{34D3A2BB-9790-E075-7A5C-B98341671D55}"/>
          </ac:spMkLst>
        </pc:spChg>
        <pc:spChg chg="del">
          <ac:chgData name="I See Maths ltd" userId="2b6a9906fb7c83c6" providerId="LiveId" clId="{33AEE930-3B3D-4D73-923F-743EF0F410CE}" dt="2025-04-18T13:30:48.120" v="21990" actId="478"/>
          <ac:spMkLst>
            <pc:docMk/>
            <pc:sldMk cId="2465014264" sldId="2815"/>
            <ac:spMk id="5" creationId="{6D1ABA97-EE99-4232-3B19-BA4B98EC0220}"/>
          </ac:spMkLst>
        </pc:spChg>
        <pc:spChg chg="add mod">
          <ac:chgData name="I See Maths ltd" userId="2b6a9906fb7c83c6" providerId="LiveId" clId="{33AEE930-3B3D-4D73-923F-743EF0F410CE}" dt="2025-04-18T13:30:48.666" v="21991"/>
          <ac:spMkLst>
            <pc:docMk/>
            <pc:sldMk cId="2465014264" sldId="2815"/>
            <ac:spMk id="6" creationId="{1D5C85D0-7924-B706-C406-BCF1372F4E04}"/>
          </ac:spMkLst>
        </pc:spChg>
      </pc:sldChg>
      <pc:sldChg chg="addSp delSp modSp add mod">
        <pc:chgData name="I See Maths ltd" userId="2b6a9906fb7c83c6" providerId="LiveId" clId="{33AEE930-3B3D-4D73-923F-743EF0F410CE}" dt="2025-04-18T14:37:15.759" v="23115" actId="6549"/>
        <pc:sldMkLst>
          <pc:docMk/>
          <pc:sldMk cId="2244738324" sldId="2816"/>
        </pc:sldMkLst>
        <pc:spChg chg="mod">
          <ac:chgData name="I See Maths ltd" userId="2b6a9906fb7c83c6" providerId="LiveId" clId="{33AEE930-3B3D-4D73-923F-743EF0F410CE}" dt="2025-04-18T14:37:15.759" v="23115" actId="6549"/>
          <ac:spMkLst>
            <pc:docMk/>
            <pc:sldMk cId="2244738324" sldId="2816"/>
            <ac:spMk id="2" creationId="{9A10E8A8-ADF7-F8B1-BE3A-4124DACBE2E5}"/>
          </ac:spMkLst>
        </pc:spChg>
        <pc:spChg chg="del">
          <ac:chgData name="I See Maths ltd" userId="2b6a9906fb7c83c6" providerId="LiveId" clId="{33AEE930-3B3D-4D73-923F-743EF0F410CE}" dt="2025-04-18T13:31:40.861" v="22051" actId="478"/>
          <ac:spMkLst>
            <pc:docMk/>
            <pc:sldMk cId="2244738324" sldId="2816"/>
            <ac:spMk id="5" creationId="{522B7A89-ADB6-4B90-9641-DE406A0D9A8C}"/>
          </ac:spMkLst>
        </pc:spChg>
        <pc:spChg chg="add mod">
          <ac:chgData name="I See Maths ltd" userId="2b6a9906fb7c83c6" providerId="LiveId" clId="{33AEE930-3B3D-4D73-923F-743EF0F410CE}" dt="2025-04-18T13:31:41.214" v="22052"/>
          <ac:spMkLst>
            <pc:docMk/>
            <pc:sldMk cId="2244738324" sldId="2816"/>
            <ac:spMk id="6" creationId="{231B6A34-FB75-6B25-B5BF-7C323044E2E0}"/>
          </ac:spMkLst>
        </pc:spChg>
      </pc:sldChg>
      <pc:sldChg chg="addSp delSp modSp add mod">
        <pc:chgData name="I See Maths ltd" userId="2b6a9906fb7c83c6" providerId="LiveId" clId="{33AEE930-3B3D-4D73-923F-743EF0F410CE}" dt="2025-04-18T14:36:28.943" v="23055" actId="20577"/>
        <pc:sldMkLst>
          <pc:docMk/>
          <pc:sldMk cId="132526661" sldId="2817"/>
        </pc:sldMkLst>
        <pc:spChg chg="del">
          <ac:chgData name="I See Maths ltd" userId="2b6a9906fb7c83c6" providerId="LiveId" clId="{33AEE930-3B3D-4D73-923F-743EF0F410CE}" dt="2025-04-18T13:32:03.891" v="22080" actId="478"/>
          <ac:spMkLst>
            <pc:docMk/>
            <pc:sldMk cId="132526661" sldId="2817"/>
            <ac:spMk id="2" creationId="{9CB14007-BFBB-AAF0-A958-8C77A8F7DEAA}"/>
          </ac:spMkLst>
        </pc:spChg>
        <pc:spChg chg="add mod">
          <ac:chgData name="I See Maths ltd" userId="2b6a9906fb7c83c6" providerId="LiveId" clId="{33AEE930-3B3D-4D73-923F-743EF0F410CE}" dt="2025-04-18T14:24:57.598" v="22497" actId="255"/>
          <ac:spMkLst>
            <pc:docMk/>
            <pc:sldMk cId="132526661" sldId="2817"/>
            <ac:spMk id="10" creationId="{CD6E47F2-F6BF-736C-E97B-B5FA79AA1C66}"/>
          </ac:spMkLst>
        </pc:spChg>
        <pc:spChg chg="add del mod">
          <ac:chgData name="I See Maths ltd" userId="2b6a9906fb7c83c6" providerId="LiveId" clId="{33AEE930-3B3D-4D73-923F-743EF0F410CE}" dt="2025-04-18T14:30:53.694" v="22769" actId="478"/>
          <ac:spMkLst>
            <pc:docMk/>
            <pc:sldMk cId="132526661" sldId="2817"/>
            <ac:spMk id="11" creationId="{4E57662C-5A80-AA84-B536-470E82DE7AF2}"/>
          </ac:spMkLst>
        </pc:spChg>
        <pc:spChg chg="add del mod">
          <ac:chgData name="I See Maths ltd" userId="2b6a9906fb7c83c6" providerId="LiveId" clId="{33AEE930-3B3D-4D73-923F-743EF0F410CE}" dt="2025-04-18T14:30:43.711" v="22767" actId="478"/>
          <ac:spMkLst>
            <pc:docMk/>
            <pc:sldMk cId="132526661" sldId="2817"/>
            <ac:spMk id="12" creationId="{B2A3D619-DF93-93A3-33EE-43DAD0CADE1F}"/>
          </ac:spMkLst>
        </pc:spChg>
        <pc:spChg chg="add mod">
          <ac:chgData name="I See Maths ltd" userId="2b6a9906fb7c83c6" providerId="LiveId" clId="{33AEE930-3B3D-4D73-923F-743EF0F410CE}" dt="2025-04-18T14:28:31.510" v="22673" actId="207"/>
          <ac:spMkLst>
            <pc:docMk/>
            <pc:sldMk cId="132526661" sldId="2817"/>
            <ac:spMk id="13" creationId="{55AD704A-1E0C-0B75-1C1E-0F60034C2E2E}"/>
          </ac:spMkLst>
        </pc:spChg>
        <pc:spChg chg="add del mod">
          <ac:chgData name="I See Maths ltd" userId="2b6a9906fb7c83c6" providerId="LiveId" clId="{33AEE930-3B3D-4D73-923F-743EF0F410CE}" dt="2025-04-18T14:30:53.694" v="22769" actId="478"/>
          <ac:spMkLst>
            <pc:docMk/>
            <pc:sldMk cId="132526661" sldId="2817"/>
            <ac:spMk id="14" creationId="{839C265D-5BED-4983-4B6B-1D00842481FD}"/>
          </ac:spMkLst>
        </pc:spChg>
        <pc:spChg chg="add del mod">
          <ac:chgData name="I See Maths ltd" userId="2b6a9906fb7c83c6" providerId="LiveId" clId="{33AEE930-3B3D-4D73-923F-743EF0F410CE}" dt="2025-04-18T14:30:43.711" v="22767" actId="478"/>
          <ac:spMkLst>
            <pc:docMk/>
            <pc:sldMk cId="132526661" sldId="2817"/>
            <ac:spMk id="15" creationId="{EB9BE178-531D-4FF3-FDED-A2067F67ABDC}"/>
          </ac:spMkLst>
        </pc:spChg>
        <pc:spChg chg="mod">
          <ac:chgData name="I See Maths ltd" userId="2b6a9906fb7c83c6" providerId="LiveId" clId="{33AEE930-3B3D-4D73-923F-743EF0F410CE}" dt="2025-04-18T14:36:28.943" v="23055" actId="20577"/>
          <ac:spMkLst>
            <pc:docMk/>
            <pc:sldMk cId="132526661" sldId="2817"/>
            <ac:spMk id="21" creationId="{2CDA32DD-CC6E-3677-8D33-CBABAE3E8514}"/>
          </ac:spMkLst>
        </pc:spChg>
        <pc:graphicFrameChg chg="add del mod modGraphic">
          <ac:chgData name="I See Maths ltd" userId="2b6a9906fb7c83c6" providerId="LiveId" clId="{33AEE930-3B3D-4D73-923F-743EF0F410CE}" dt="2025-04-18T14:15:47.615" v="22152" actId="478"/>
          <ac:graphicFrameMkLst>
            <pc:docMk/>
            <pc:sldMk cId="132526661" sldId="2817"/>
            <ac:graphicFrameMk id="5" creationId="{41E2071A-9C43-2E57-E67D-3944C8AD28FC}"/>
          </ac:graphicFrameMkLst>
        </pc:graphicFrameChg>
        <pc:cxnChg chg="add del mod">
          <ac:chgData name="I See Maths ltd" userId="2b6a9906fb7c83c6" providerId="LiveId" clId="{33AEE930-3B3D-4D73-923F-743EF0F410CE}" dt="2025-04-18T14:30:53.694" v="22769" actId="478"/>
          <ac:cxnSpMkLst>
            <pc:docMk/>
            <pc:sldMk cId="132526661" sldId="2817"/>
            <ac:cxnSpMk id="8" creationId="{1C6A601A-2983-EB76-05B5-EAB502177571}"/>
          </ac:cxnSpMkLst>
        </pc:cxnChg>
        <pc:cxnChg chg="add del mod">
          <ac:chgData name="I See Maths ltd" userId="2b6a9906fb7c83c6" providerId="LiveId" clId="{33AEE930-3B3D-4D73-923F-743EF0F410CE}" dt="2025-04-18T14:30:43.711" v="22767" actId="478"/>
          <ac:cxnSpMkLst>
            <pc:docMk/>
            <pc:sldMk cId="132526661" sldId="2817"/>
            <ac:cxnSpMk id="9" creationId="{D670DADC-7478-332D-48BD-C9D216E0B103}"/>
          </ac:cxnSpMkLst>
        </pc:cxnChg>
      </pc:sldChg>
      <pc:sldChg chg="delSp add del mod">
        <pc:chgData name="I See Maths ltd" userId="2b6a9906fb7c83c6" providerId="LiveId" clId="{33AEE930-3B3D-4D73-923F-743EF0F410CE}" dt="2025-04-18T14:39:54.181" v="23116" actId="47"/>
        <pc:sldMkLst>
          <pc:docMk/>
          <pc:sldMk cId="3143114399" sldId="2818"/>
        </pc:sldMkLst>
        <pc:spChg chg="del">
          <ac:chgData name="I See Maths ltd" userId="2b6a9906fb7c83c6" providerId="LiveId" clId="{33AEE930-3B3D-4D73-923F-743EF0F410CE}" dt="2025-04-18T13:32:20.292" v="22082" actId="478"/>
          <ac:spMkLst>
            <pc:docMk/>
            <pc:sldMk cId="3143114399" sldId="2818"/>
            <ac:spMk id="2" creationId="{9419C245-8881-5B7C-B9E4-CBCF325FC31E}"/>
          </ac:spMkLst>
        </pc:spChg>
      </pc:sldChg>
      <pc:sldChg chg="addSp delSp modSp add del mod">
        <pc:chgData name="I See Maths ltd" userId="2b6a9906fb7c83c6" providerId="LiveId" clId="{33AEE930-3B3D-4D73-923F-743EF0F410CE}" dt="2025-04-18T15:00:37.940" v="23394" actId="47"/>
        <pc:sldMkLst>
          <pc:docMk/>
          <pc:sldMk cId="1358163388" sldId="2819"/>
        </pc:sldMkLst>
        <pc:spChg chg="add mod">
          <ac:chgData name="I See Maths ltd" userId="2b6a9906fb7c83c6" providerId="LiveId" clId="{33AEE930-3B3D-4D73-923F-743EF0F410CE}" dt="2025-04-18T14:53:30.038" v="23251" actId="1036"/>
          <ac:spMkLst>
            <pc:docMk/>
            <pc:sldMk cId="1358163388" sldId="2819"/>
            <ac:spMk id="5" creationId="{772AB63C-D5BE-F322-F81D-9D171D4C05FA}"/>
          </ac:spMkLst>
        </pc:spChg>
        <pc:spChg chg="add mod">
          <ac:chgData name="I See Maths ltd" userId="2b6a9906fb7c83c6" providerId="LiveId" clId="{33AEE930-3B3D-4D73-923F-743EF0F410CE}" dt="2025-04-18T14:53:30.038" v="23251" actId="1036"/>
          <ac:spMkLst>
            <pc:docMk/>
            <pc:sldMk cId="1358163388" sldId="2819"/>
            <ac:spMk id="7" creationId="{0306379A-772A-7966-06E4-2341295F9818}"/>
          </ac:spMkLst>
        </pc:spChg>
        <pc:spChg chg="del">
          <ac:chgData name="I See Maths ltd" userId="2b6a9906fb7c83c6" providerId="LiveId" clId="{33AEE930-3B3D-4D73-923F-743EF0F410CE}" dt="2025-04-18T14:45:39.265" v="23124" actId="478"/>
          <ac:spMkLst>
            <pc:docMk/>
            <pc:sldMk cId="1358163388" sldId="2819"/>
            <ac:spMk id="13" creationId="{02CCD854-C9D8-1615-99EB-504599697060}"/>
          </ac:spMkLst>
        </pc:spChg>
        <pc:spChg chg="del">
          <ac:chgData name="I See Maths ltd" userId="2b6a9906fb7c83c6" providerId="LiveId" clId="{33AEE930-3B3D-4D73-923F-743EF0F410CE}" dt="2025-04-18T14:45:41.695" v="23125" actId="478"/>
          <ac:spMkLst>
            <pc:docMk/>
            <pc:sldMk cId="1358163388" sldId="2819"/>
            <ac:spMk id="14" creationId="{51DA4389-58C3-F1ED-8C57-F227AA3532EC}"/>
          </ac:spMkLst>
        </pc:spChg>
        <pc:spChg chg="del">
          <ac:chgData name="I See Maths ltd" userId="2b6a9906fb7c83c6" providerId="LiveId" clId="{33AEE930-3B3D-4D73-923F-743EF0F410CE}" dt="2025-04-18T14:45:43.946" v="23126" actId="478"/>
          <ac:spMkLst>
            <pc:docMk/>
            <pc:sldMk cId="1358163388" sldId="2819"/>
            <ac:spMk id="15" creationId="{EC45992C-82AA-E4BD-42F2-B3E3DE1EFB74}"/>
          </ac:spMkLst>
        </pc:spChg>
        <pc:spChg chg="add del mod">
          <ac:chgData name="I See Maths ltd" userId="2b6a9906fb7c83c6" providerId="LiveId" clId="{33AEE930-3B3D-4D73-923F-743EF0F410CE}" dt="2025-04-18T14:57:31.104" v="23334" actId="478"/>
          <ac:spMkLst>
            <pc:docMk/>
            <pc:sldMk cId="1358163388" sldId="2819"/>
            <ac:spMk id="16" creationId="{612E630C-E7B0-BF62-0587-37378B588955}"/>
          </ac:spMkLst>
        </pc:spChg>
        <pc:spChg chg="add mod">
          <ac:chgData name="I See Maths ltd" userId="2b6a9906fb7c83c6" providerId="LiveId" clId="{33AEE930-3B3D-4D73-923F-743EF0F410CE}" dt="2025-04-18T14:53:54.622" v="23293" actId="1035"/>
          <ac:spMkLst>
            <pc:docMk/>
            <pc:sldMk cId="1358163388" sldId="2819"/>
            <ac:spMk id="18" creationId="{741122A2-A6C5-B7AC-CAED-2146E0887D2A}"/>
          </ac:spMkLst>
        </pc:spChg>
        <pc:spChg chg="add mod">
          <ac:chgData name="I See Maths ltd" userId="2b6a9906fb7c83c6" providerId="LiveId" clId="{33AEE930-3B3D-4D73-923F-743EF0F410CE}" dt="2025-04-18T14:53:54.622" v="23293" actId="1035"/>
          <ac:spMkLst>
            <pc:docMk/>
            <pc:sldMk cId="1358163388" sldId="2819"/>
            <ac:spMk id="19" creationId="{35799D11-520B-A3F4-2DDC-F595A39FA313}"/>
          </ac:spMkLst>
        </pc:spChg>
        <pc:spChg chg="add del mod">
          <ac:chgData name="I See Maths ltd" userId="2b6a9906fb7c83c6" providerId="LiveId" clId="{33AEE930-3B3D-4D73-923F-743EF0F410CE}" dt="2025-04-18T14:57:33.532" v="23335" actId="478"/>
          <ac:spMkLst>
            <pc:docMk/>
            <pc:sldMk cId="1358163388" sldId="2819"/>
            <ac:spMk id="20" creationId="{2747B2C2-8914-8E62-3141-4E05A12C2939}"/>
          </ac:spMkLst>
        </pc:spChg>
        <pc:spChg chg="mod">
          <ac:chgData name="I See Maths ltd" userId="2b6a9906fb7c83c6" providerId="LiveId" clId="{33AEE930-3B3D-4D73-923F-743EF0F410CE}" dt="2025-04-18T14:36:49.807" v="23063" actId="6549"/>
          <ac:spMkLst>
            <pc:docMk/>
            <pc:sldMk cId="1358163388" sldId="2819"/>
            <ac:spMk id="21" creationId="{A90C434C-E959-3EBC-F5DD-F76ED9D2E03D}"/>
          </ac:spMkLst>
        </pc:spChg>
        <pc:spChg chg="add mod">
          <ac:chgData name="I See Maths ltd" userId="2b6a9906fb7c83c6" providerId="LiveId" clId="{33AEE930-3B3D-4D73-923F-743EF0F410CE}" dt="2025-04-18T14:58:50.764" v="23380" actId="1038"/>
          <ac:spMkLst>
            <pc:docMk/>
            <pc:sldMk cId="1358163388" sldId="2819"/>
            <ac:spMk id="23" creationId="{03B74B18-8780-B8F0-2861-2B8A6CD50083}"/>
          </ac:spMkLst>
        </pc:spChg>
        <pc:spChg chg="add mod">
          <ac:chgData name="I See Maths ltd" userId="2b6a9906fb7c83c6" providerId="LiveId" clId="{33AEE930-3B3D-4D73-923F-743EF0F410CE}" dt="2025-04-18T14:58:50.764" v="23380" actId="1038"/>
          <ac:spMkLst>
            <pc:docMk/>
            <pc:sldMk cId="1358163388" sldId="2819"/>
            <ac:spMk id="24" creationId="{D7442ECF-23D6-55B2-D777-92C87B8CF2F3}"/>
          </ac:spMkLst>
        </pc:spChg>
        <pc:spChg chg="add del mod">
          <ac:chgData name="I See Maths ltd" userId="2b6a9906fb7c83c6" providerId="LiveId" clId="{33AEE930-3B3D-4D73-923F-743EF0F410CE}" dt="2025-04-18T14:57:38.673" v="23336" actId="478"/>
          <ac:spMkLst>
            <pc:docMk/>
            <pc:sldMk cId="1358163388" sldId="2819"/>
            <ac:spMk id="25" creationId="{E24343BA-F165-15ED-81BC-718519E07CA4}"/>
          </ac:spMkLst>
        </pc:spChg>
        <pc:graphicFrameChg chg="add mod modGraphic">
          <ac:chgData name="I See Maths ltd" userId="2b6a9906fb7c83c6" providerId="LiveId" clId="{33AEE930-3B3D-4D73-923F-743EF0F410CE}" dt="2025-04-18T14:53:30.038" v="23251" actId="1036"/>
          <ac:graphicFrameMkLst>
            <pc:docMk/>
            <pc:sldMk cId="1358163388" sldId="2819"/>
            <ac:graphicFrameMk id="2" creationId="{F6B96148-1B1B-5428-0CB3-34F3C814D526}"/>
          </ac:graphicFrameMkLst>
        </pc:graphicFrameChg>
        <pc:graphicFrameChg chg="add mod modGraphic">
          <ac:chgData name="I See Maths ltd" userId="2b6a9906fb7c83c6" providerId="LiveId" clId="{33AEE930-3B3D-4D73-923F-743EF0F410CE}" dt="2025-04-18T14:54:26.783" v="23294"/>
          <ac:graphicFrameMkLst>
            <pc:docMk/>
            <pc:sldMk cId="1358163388" sldId="2819"/>
            <ac:graphicFrameMk id="17" creationId="{52994A72-6346-A44E-77A2-A3059CEF5EA5}"/>
          </ac:graphicFrameMkLst>
        </pc:graphicFrameChg>
        <pc:graphicFrameChg chg="add mod modGraphic">
          <ac:chgData name="I See Maths ltd" userId="2b6a9906fb7c83c6" providerId="LiveId" clId="{33AEE930-3B3D-4D73-923F-743EF0F410CE}" dt="2025-04-18T14:58:50.764" v="23380" actId="1038"/>
          <ac:graphicFrameMkLst>
            <pc:docMk/>
            <pc:sldMk cId="1358163388" sldId="2819"/>
            <ac:graphicFrameMk id="22" creationId="{36EB7061-FF13-92D5-D7C1-EF5FEF8BEFF1}"/>
          </ac:graphicFrameMkLst>
        </pc:graphicFrameChg>
      </pc:sldChg>
      <pc:sldChg chg="modSp add mod">
        <pc:chgData name="I See Maths ltd" userId="2b6a9906fb7c83c6" providerId="LiveId" clId="{33AEE930-3B3D-4D73-923F-743EF0F410CE}" dt="2025-04-18T14:36:38.718" v="23059" actId="6549"/>
        <pc:sldMkLst>
          <pc:docMk/>
          <pc:sldMk cId="2710179138" sldId="2820"/>
        </pc:sldMkLst>
        <pc:spChg chg="mod">
          <ac:chgData name="I See Maths ltd" userId="2b6a9906fb7c83c6" providerId="LiveId" clId="{33AEE930-3B3D-4D73-923F-743EF0F410CE}" dt="2025-04-18T14:36:38.718" v="23059" actId="6549"/>
          <ac:spMkLst>
            <pc:docMk/>
            <pc:sldMk cId="2710179138" sldId="2820"/>
            <ac:spMk id="21" creationId="{0AEBA8B7-9C76-3BB2-8133-DFC4BA651FEE}"/>
          </ac:spMkLst>
        </pc:spChg>
      </pc:sldChg>
      <pc:sldChg chg="modSp add mod">
        <pc:chgData name="I See Maths ltd" userId="2b6a9906fb7c83c6" providerId="LiveId" clId="{33AEE930-3B3D-4D73-923F-743EF0F410CE}" dt="2025-04-18T14:36:34.038" v="23057" actId="6549"/>
        <pc:sldMkLst>
          <pc:docMk/>
          <pc:sldMk cId="3194423071" sldId="2821"/>
        </pc:sldMkLst>
        <pc:spChg chg="mod">
          <ac:chgData name="I See Maths ltd" userId="2b6a9906fb7c83c6" providerId="LiveId" clId="{33AEE930-3B3D-4D73-923F-743EF0F410CE}" dt="2025-04-18T14:36:34.038" v="23057" actId="6549"/>
          <ac:spMkLst>
            <pc:docMk/>
            <pc:sldMk cId="3194423071" sldId="2821"/>
            <ac:spMk id="21" creationId="{4D3869FB-5379-21E1-FB0C-C225EE613595}"/>
          </ac:spMkLst>
        </pc:spChg>
      </pc:sldChg>
      <pc:sldChg chg="addSp delSp modSp add mod">
        <pc:chgData name="I See Maths ltd" userId="2b6a9906fb7c83c6" providerId="LiveId" clId="{33AEE930-3B3D-4D73-923F-743EF0F410CE}" dt="2025-04-18T14:36:44.665" v="23061" actId="6549"/>
        <pc:sldMkLst>
          <pc:docMk/>
          <pc:sldMk cId="3286519225" sldId="2822"/>
        </pc:sldMkLst>
        <pc:spChg chg="add del">
          <ac:chgData name="I See Maths ltd" userId="2b6a9906fb7c83c6" providerId="LiveId" clId="{33AEE930-3B3D-4D73-923F-743EF0F410CE}" dt="2025-04-18T14:32:39.929" v="22890" actId="22"/>
          <ac:spMkLst>
            <pc:docMk/>
            <pc:sldMk cId="3286519225" sldId="2822"/>
            <ac:spMk id="5" creationId="{632D110D-1D1B-0262-D9B1-E878807B610B}"/>
          </ac:spMkLst>
        </pc:spChg>
        <pc:spChg chg="add mod">
          <ac:chgData name="I See Maths ltd" userId="2b6a9906fb7c83c6" providerId="LiveId" clId="{33AEE930-3B3D-4D73-923F-743EF0F410CE}" dt="2025-04-18T14:35:21.340" v="23048" actId="1076"/>
          <ac:spMkLst>
            <pc:docMk/>
            <pc:sldMk cId="3286519225" sldId="2822"/>
            <ac:spMk id="16" creationId="{AAFBC70D-FED9-9B9F-9CD5-2F4D3AE101F5}"/>
          </ac:spMkLst>
        </pc:spChg>
        <pc:spChg chg="mod">
          <ac:chgData name="I See Maths ltd" userId="2b6a9906fb7c83c6" providerId="LiveId" clId="{33AEE930-3B3D-4D73-923F-743EF0F410CE}" dt="2025-04-18T14:36:44.665" v="23061" actId="6549"/>
          <ac:spMkLst>
            <pc:docMk/>
            <pc:sldMk cId="3286519225" sldId="2822"/>
            <ac:spMk id="21" creationId="{5BDC7DD8-61DF-3B1B-1CD9-D581EE5D351F}"/>
          </ac:spMkLst>
        </pc:spChg>
      </pc:sldChg>
      <pc:sldChg chg="modSp add mod">
        <pc:chgData name="I See Maths ltd" userId="2b6a9906fb7c83c6" providerId="LiveId" clId="{33AEE930-3B3D-4D73-923F-743EF0F410CE}" dt="2025-04-18T14:36:20.615" v="23053" actId="6549"/>
        <pc:sldMkLst>
          <pc:docMk/>
          <pc:sldMk cId="2967866430" sldId="2823"/>
        </pc:sldMkLst>
        <pc:spChg chg="mod">
          <ac:chgData name="I See Maths ltd" userId="2b6a9906fb7c83c6" providerId="LiveId" clId="{33AEE930-3B3D-4D73-923F-743EF0F410CE}" dt="2025-04-18T14:36:17.903" v="23051" actId="20577"/>
          <ac:spMkLst>
            <pc:docMk/>
            <pc:sldMk cId="2967866430" sldId="2823"/>
            <ac:spMk id="2" creationId="{8576824E-64BD-C4F8-75CF-004244C23488}"/>
          </ac:spMkLst>
        </pc:spChg>
        <pc:spChg chg="mod">
          <ac:chgData name="I See Maths ltd" userId="2b6a9906fb7c83c6" providerId="LiveId" clId="{33AEE930-3B3D-4D73-923F-743EF0F410CE}" dt="2025-04-18T14:36:20.615" v="23053" actId="6549"/>
          <ac:spMkLst>
            <pc:docMk/>
            <pc:sldMk cId="2967866430" sldId="2823"/>
            <ac:spMk id="21" creationId="{EBCB62E8-5632-BB8C-5D69-023DB2B945B4}"/>
          </ac:spMkLst>
        </pc:spChg>
      </pc:sldChg>
      <pc:sldChg chg="addSp delSp modSp add del mod ord">
        <pc:chgData name="I See Maths ltd" userId="2b6a9906fb7c83c6" providerId="LiveId" clId="{33AEE930-3B3D-4D73-923F-743EF0F410CE}" dt="2025-04-18T17:00:22.458" v="24725" actId="47"/>
        <pc:sldMkLst>
          <pc:docMk/>
          <pc:sldMk cId="1483956842" sldId="2824"/>
        </pc:sldMkLst>
        <pc:spChg chg="del">
          <ac:chgData name="I See Maths ltd" userId="2b6a9906fb7c83c6" providerId="LiveId" clId="{33AEE930-3B3D-4D73-923F-743EF0F410CE}" dt="2025-04-18T14:41:00.173" v="23121" actId="478"/>
          <ac:spMkLst>
            <pc:docMk/>
            <pc:sldMk cId="1483956842" sldId="2824"/>
            <ac:spMk id="5" creationId="{B49926A6-0BD7-1000-5F4F-778D3D96B14A}"/>
          </ac:spMkLst>
        </pc:spChg>
        <pc:spChg chg="add mod">
          <ac:chgData name="I See Maths ltd" userId="2b6a9906fb7c83c6" providerId="LiveId" clId="{33AEE930-3B3D-4D73-923F-743EF0F410CE}" dt="2025-04-18T16:54:53.667" v="24596" actId="1037"/>
          <ac:spMkLst>
            <pc:docMk/>
            <pc:sldMk cId="1483956842" sldId="2824"/>
            <ac:spMk id="6" creationId="{AFD252CD-1BAD-35B5-4D5F-9A22255EF090}"/>
          </ac:spMkLst>
        </pc:spChg>
        <pc:spChg chg="add mod">
          <ac:chgData name="I See Maths ltd" userId="2b6a9906fb7c83c6" providerId="LiveId" clId="{33AEE930-3B3D-4D73-923F-743EF0F410CE}" dt="2025-04-18T16:54:53.667" v="24596" actId="1037"/>
          <ac:spMkLst>
            <pc:docMk/>
            <pc:sldMk cId="1483956842" sldId="2824"/>
            <ac:spMk id="8" creationId="{E2354E86-71D3-956B-625A-E3800579622D}"/>
          </ac:spMkLst>
        </pc:spChg>
        <pc:spChg chg="add mod">
          <ac:chgData name="I See Maths ltd" userId="2b6a9906fb7c83c6" providerId="LiveId" clId="{33AEE930-3B3D-4D73-923F-743EF0F410CE}" dt="2025-04-18T16:54:53.667" v="24596" actId="1037"/>
          <ac:spMkLst>
            <pc:docMk/>
            <pc:sldMk cId="1483956842" sldId="2824"/>
            <ac:spMk id="9" creationId="{B2F3A2D0-3BE4-B4BC-F1D8-21ACE34D305D}"/>
          </ac:spMkLst>
        </pc:spChg>
        <pc:spChg chg="add del mod">
          <ac:chgData name="I See Maths ltd" userId="2b6a9906fb7c83c6" providerId="LiveId" clId="{33AEE930-3B3D-4D73-923F-743EF0F410CE}" dt="2025-04-18T16:51:32.115" v="24394" actId="478"/>
          <ac:spMkLst>
            <pc:docMk/>
            <pc:sldMk cId="1483956842" sldId="2824"/>
            <ac:spMk id="10" creationId="{FB629D26-5198-285E-40A7-10B8E7A2D1FE}"/>
          </ac:spMkLst>
        </pc:spChg>
        <pc:spChg chg="add del mod">
          <ac:chgData name="I See Maths ltd" userId="2b6a9906fb7c83c6" providerId="LiveId" clId="{33AEE930-3B3D-4D73-923F-743EF0F410CE}" dt="2025-04-18T16:51:32.115" v="24394" actId="478"/>
          <ac:spMkLst>
            <pc:docMk/>
            <pc:sldMk cId="1483956842" sldId="2824"/>
            <ac:spMk id="11" creationId="{F85E5D85-3BBF-6970-9065-0E18EFBE167E}"/>
          </ac:spMkLst>
        </pc:spChg>
        <pc:spChg chg="add del mod">
          <ac:chgData name="I See Maths ltd" userId="2b6a9906fb7c83c6" providerId="LiveId" clId="{33AEE930-3B3D-4D73-923F-743EF0F410CE}" dt="2025-04-18T16:51:32.115" v="24394" actId="478"/>
          <ac:spMkLst>
            <pc:docMk/>
            <pc:sldMk cId="1483956842" sldId="2824"/>
            <ac:spMk id="12" creationId="{0FEC0255-DD50-3D6E-3E64-2C7163C4D030}"/>
          </ac:spMkLst>
        </pc:spChg>
        <pc:spChg chg="add del mod">
          <ac:chgData name="I See Maths ltd" userId="2b6a9906fb7c83c6" providerId="LiveId" clId="{33AEE930-3B3D-4D73-923F-743EF0F410CE}" dt="2025-04-18T17:00:11.494" v="24723" actId="478"/>
          <ac:spMkLst>
            <pc:docMk/>
            <pc:sldMk cId="1483956842" sldId="2824"/>
            <ac:spMk id="14" creationId="{426D6A0D-D443-2D09-E489-476A47597104}"/>
          </ac:spMkLst>
        </pc:spChg>
        <pc:spChg chg="add del mod">
          <ac:chgData name="I See Maths ltd" userId="2b6a9906fb7c83c6" providerId="LiveId" clId="{33AEE930-3B3D-4D73-923F-743EF0F410CE}" dt="2025-04-18T17:00:04.073" v="24721" actId="478"/>
          <ac:spMkLst>
            <pc:docMk/>
            <pc:sldMk cId="1483956842" sldId="2824"/>
            <ac:spMk id="15" creationId="{6F9468A9-86E9-CD36-0D66-1F102D8A3679}"/>
          </ac:spMkLst>
        </pc:spChg>
        <pc:spChg chg="add del mod">
          <ac:chgData name="I See Maths ltd" userId="2b6a9906fb7c83c6" providerId="LiveId" clId="{33AEE930-3B3D-4D73-923F-743EF0F410CE}" dt="2025-04-18T17:00:04.073" v="24721" actId="478"/>
          <ac:spMkLst>
            <pc:docMk/>
            <pc:sldMk cId="1483956842" sldId="2824"/>
            <ac:spMk id="17" creationId="{35F37E78-B2CF-FB56-F9C7-5B2888A019E9}"/>
          </ac:spMkLst>
        </pc:spChg>
        <pc:spChg chg="add del mod">
          <ac:chgData name="I See Maths ltd" userId="2b6a9906fb7c83c6" providerId="LiveId" clId="{33AEE930-3B3D-4D73-923F-743EF0F410CE}" dt="2025-04-18T17:00:04.073" v="24721" actId="478"/>
          <ac:spMkLst>
            <pc:docMk/>
            <pc:sldMk cId="1483956842" sldId="2824"/>
            <ac:spMk id="18" creationId="{243B3ED3-3D5F-F842-8537-AD6585ED9B50}"/>
          </ac:spMkLst>
        </pc:spChg>
        <pc:spChg chg="add del mod">
          <ac:chgData name="I See Maths ltd" userId="2b6a9906fb7c83c6" providerId="LiveId" clId="{33AEE930-3B3D-4D73-923F-743EF0F410CE}" dt="2025-04-18T16:59:56.743" v="24719" actId="478"/>
          <ac:spMkLst>
            <pc:docMk/>
            <pc:sldMk cId="1483956842" sldId="2824"/>
            <ac:spMk id="19" creationId="{68F21A32-BB11-6A68-9875-95A961024AAC}"/>
          </ac:spMkLst>
        </pc:spChg>
        <pc:graphicFrameChg chg="add mod modGraphic">
          <ac:chgData name="I See Maths ltd" userId="2b6a9906fb7c83c6" providerId="LiveId" clId="{33AEE930-3B3D-4D73-923F-743EF0F410CE}" dt="2025-04-18T16:54:53.667" v="24596" actId="1037"/>
          <ac:graphicFrameMkLst>
            <pc:docMk/>
            <pc:sldMk cId="1483956842" sldId="2824"/>
            <ac:graphicFrameMk id="7" creationId="{F560F4DE-E2AD-0FAF-E9AE-BC6A0CF68CC6}"/>
          </ac:graphicFrameMkLst>
        </pc:graphicFrameChg>
        <pc:graphicFrameChg chg="add del mod modGraphic">
          <ac:chgData name="I See Maths ltd" userId="2b6a9906fb7c83c6" providerId="LiveId" clId="{33AEE930-3B3D-4D73-923F-743EF0F410CE}" dt="2025-04-18T16:51:55.515" v="24398" actId="478"/>
          <ac:graphicFrameMkLst>
            <pc:docMk/>
            <pc:sldMk cId="1483956842" sldId="2824"/>
            <ac:graphicFrameMk id="13" creationId="{ED0B35F4-57AF-61C5-EDE9-0FEC69E400C9}"/>
          </ac:graphicFrameMkLst>
        </pc:graphicFrameChg>
        <pc:graphicFrameChg chg="add del mod modGraphic">
          <ac:chgData name="I See Maths ltd" userId="2b6a9906fb7c83c6" providerId="LiveId" clId="{33AEE930-3B3D-4D73-923F-743EF0F410CE}" dt="2025-04-18T17:00:04.073" v="24721" actId="478"/>
          <ac:graphicFrameMkLst>
            <pc:docMk/>
            <pc:sldMk cId="1483956842" sldId="2824"/>
            <ac:graphicFrameMk id="16" creationId="{53ED5E3F-333F-CB1A-ACAE-8DA34FCEDB5A}"/>
          </ac:graphicFrameMkLst>
        </pc:graphicFrameChg>
      </pc:sldChg>
      <pc:sldChg chg="addSp delSp modSp add mod">
        <pc:chgData name="I See Maths ltd" userId="2b6a9906fb7c83c6" providerId="LiveId" clId="{33AEE930-3B3D-4D73-923F-743EF0F410CE}" dt="2025-04-18T15:00:50.602" v="23396" actId="478"/>
        <pc:sldMkLst>
          <pc:docMk/>
          <pc:sldMk cId="3482336116" sldId="2825"/>
        </pc:sldMkLst>
        <pc:spChg chg="del">
          <ac:chgData name="I See Maths ltd" userId="2b6a9906fb7c83c6" providerId="LiveId" clId="{33AEE930-3B3D-4D73-923F-743EF0F410CE}" dt="2025-04-18T15:00:25.521" v="23392" actId="478"/>
          <ac:spMkLst>
            <pc:docMk/>
            <pc:sldMk cId="3482336116" sldId="2825"/>
            <ac:spMk id="5" creationId="{2B023B49-C8CF-21F5-B7C2-15C2039B7D89}"/>
          </ac:spMkLst>
        </pc:spChg>
        <pc:spChg chg="del">
          <ac:chgData name="I See Maths ltd" userId="2b6a9906fb7c83c6" providerId="LiveId" clId="{33AEE930-3B3D-4D73-923F-743EF0F410CE}" dt="2025-04-18T15:00:25.521" v="23392" actId="478"/>
          <ac:spMkLst>
            <pc:docMk/>
            <pc:sldMk cId="3482336116" sldId="2825"/>
            <ac:spMk id="7" creationId="{CE33C31B-D241-F5B0-6994-7B130F0E04B5}"/>
          </ac:spMkLst>
        </pc:spChg>
        <pc:spChg chg="add del mod">
          <ac:chgData name="I See Maths ltd" userId="2b6a9906fb7c83c6" providerId="LiveId" clId="{33AEE930-3B3D-4D73-923F-743EF0F410CE}" dt="2025-04-18T14:59:34.915" v="23385" actId="478"/>
          <ac:spMkLst>
            <pc:docMk/>
            <pc:sldMk cId="3482336116" sldId="2825"/>
            <ac:spMk id="14" creationId="{08B2BA74-8616-0402-1E36-7AA0F4501B0C}"/>
          </ac:spMkLst>
        </pc:spChg>
        <pc:spChg chg="add del mod">
          <ac:chgData name="I See Maths ltd" userId="2b6a9906fb7c83c6" providerId="LiveId" clId="{33AEE930-3B3D-4D73-923F-743EF0F410CE}" dt="2025-04-18T14:59:34.915" v="23385" actId="478"/>
          <ac:spMkLst>
            <pc:docMk/>
            <pc:sldMk cId="3482336116" sldId="2825"/>
            <ac:spMk id="15" creationId="{3FD365EE-0D43-63A1-72D7-3F1A60843C04}"/>
          </ac:spMkLst>
        </pc:spChg>
        <pc:spChg chg="del">
          <ac:chgData name="I See Maths ltd" userId="2b6a9906fb7c83c6" providerId="LiveId" clId="{33AEE930-3B3D-4D73-923F-743EF0F410CE}" dt="2025-04-18T15:00:25.521" v="23392" actId="478"/>
          <ac:spMkLst>
            <pc:docMk/>
            <pc:sldMk cId="3482336116" sldId="2825"/>
            <ac:spMk id="16" creationId="{17A7C24B-DE0A-E3D2-C50C-6D2E6E51726B}"/>
          </ac:spMkLst>
        </pc:spChg>
        <pc:spChg chg="del">
          <ac:chgData name="I See Maths ltd" userId="2b6a9906fb7c83c6" providerId="LiveId" clId="{33AEE930-3B3D-4D73-923F-743EF0F410CE}" dt="2025-04-18T14:59:44.250" v="23387" actId="478"/>
          <ac:spMkLst>
            <pc:docMk/>
            <pc:sldMk cId="3482336116" sldId="2825"/>
            <ac:spMk id="18" creationId="{07CE7B8E-0E73-DC9D-72BD-EF2058ABC7CC}"/>
          </ac:spMkLst>
        </pc:spChg>
        <pc:spChg chg="del">
          <ac:chgData name="I See Maths ltd" userId="2b6a9906fb7c83c6" providerId="LiveId" clId="{33AEE930-3B3D-4D73-923F-743EF0F410CE}" dt="2025-04-18T14:59:44.250" v="23387" actId="478"/>
          <ac:spMkLst>
            <pc:docMk/>
            <pc:sldMk cId="3482336116" sldId="2825"/>
            <ac:spMk id="19" creationId="{EAF858C1-1FCD-1CF5-5389-472EB1B41A00}"/>
          </ac:spMkLst>
        </pc:spChg>
        <pc:spChg chg="del">
          <ac:chgData name="I See Maths ltd" userId="2b6a9906fb7c83c6" providerId="LiveId" clId="{33AEE930-3B3D-4D73-923F-743EF0F410CE}" dt="2025-04-18T14:59:44.250" v="23387" actId="478"/>
          <ac:spMkLst>
            <pc:docMk/>
            <pc:sldMk cId="3482336116" sldId="2825"/>
            <ac:spMk id="20" creationId="{FEE38148-5923-8534-C209-9E57B914E572}"/>
          </ac:spMkLst>
        </pc:spChg>
        <pc:spChg chg="del mod">
          <ac:chgData name="I See Maths ltd" userId="2b6a9906fb7c83c6" providerId="LiveId" clId="{33AEE930-3B3D-4D73-923F-743EF0F410CE}" dt="2025-04-18T14:59:14.114" v="23382" actId="478"/>
          <ac:spMkLst>
            <pc:docMk/>
            <pc:sldMk cId="3482336116" sldId="2825"/>
            <ac:spMk id="23" creationId="{37AE3969-4DF6-204A-9404-5854B4779EE0}"/>
          </ac:spMkLst>
        </pc:spChg>
        <pc:spChg chg="del mod">
          <ac:chgData name="I See Maths ltd" userId="2b6a9906fb7c83c6" providerId="LiveId" clId="{33AEE930-3B3D-4D73-923F-743EF0F410CE}" dt="2025-04-18T14:59:14.114" v="23382" actId="478"/>
          <ac:spMkLst>
            <pc:docMk/>
            <pc:sldMk cId="3482336116" sldId="2825"/>
            <ac:spMk id="24" creationId="{3256BA16-D492-1829-3226-2BBDC53E15BA}"/>
          </ac:spMkLst>
        </pc:spChg>
        <pc:spChg chg="del mod">
          <ac:chgData name="I See Maths ltd" userId="2b6a9906fb7c83c6" providerId="LiveId" clId="{33AEE930-3B3D-4D73-923F-743EF0F410CE}" dt="2025-04-18T14:59:14.114" v="23382" actId="478"/>
          <ac:spMkLst>
            <pc:docMk/>
            <pc:sldMk cId="3482336116" sldId="2825"/>
            <ac:spMk id="25" creationId="{564B4C15-BCB2-1F95-A62E-78A50F9E6020}"/>
          </ac:spMkLst>
        </pc:spChg>
        <pc:spChg chg="add del mod">
          <ac:chgData name="I See Maths ltd" userId="2b6a9906fb7c83c6" providerId="LiveId" clId="{33AEE930-3B3D-4D73-923F-743EF0F410CE}" dt="2025-04-18T15:00:07.767" v="23390" actId="478"/>
          <ac:spMkLst>
            <pc:docMk/>
            <pc:sldMk cId="3482336116" sldId="2825"/>
            <ac:spMk id="27" creationId="{CC905B24-1B35-E4FE-0907-CA6BF595308F}"/>
          </ac:spMkLst>
        </pc:spChg>
        <pc:spChg chg="add del mod">
          <ac:chgData name="I See Maths ltd" userId="2b6a9906fb7c83c6" providerId="LiveId" clId="{33AEE930-3B3D-4D73-923F-743EF0F410CE}" dt="2025-04-18T15:00:07.767" v="23390" actId="478"/>
          <ac:spMkLst>
            <pc:docMk/>
            <pc:sldMk cId="3482336116" sldId="2825"/>
            <ac:spMk id="28" creationId="{B02748CE-D902-714C-56DA-603A80793477}"/>
          </ac:spMkLst>
        </pc:spChg>
        <pc:spChg chg="add del mod">
          <ac:chgData name="I See Maths ltd" userId="2b6a9906fb7c83c6" providerId="LiveId" clId="{33AEE930-3B3D-4D73-923F-743EF0F410CE}" dt="2025-04-18T15:00:50.602" v="23396" actId="478"/>
          <ac:spMkLst>
            <pc:docMk/>
            <pc:sldMk cId="3482336116" sldId="2825"/>
            <ac:spMk id="30" creationId="{22FAB896-36EA-A655-0330-4FA04AF88F6C}"/>
          </ac:spMkLst>
        </pc:spChg>
        <pc:spChg chg="add del mod">
          <ac:chgData name="I See Maths ltd" userId="2b6a9906fb7c83c6" providerId="LiveId" clId="{33AEE930-3B3D-4D73-923F-743EF0F410CE}" dt="2025-04-18T15:00:50.602" v="23396" actId="478"/>
          <ac:spMkLst>
            <pc:docMk/>
            <pc:sldMk cId="3482336116" sldId="2825"/>
            <ac:spMk id="31" creationId="{14E544D6-C90A-5BFE-5A3D-C8E9C62D9F14}"/>
          </ac:spMkLst>
        </pc:spChg>
        <pc:graphicFrameChg chg="del modGraphic">
          <ac:chgData name="I See Maths ltd" userId="2b6a9906fb7c83c6" providerId="LiveId" clId="{33AEE930-3B3D-4D73-923F-743EF0F410CE}" dt="2025-04-18T15:00:25.521" v="23392" actId="478"/>
          <ac:graphicFrameMkLst>
            <pc:docMk/>
            <pc:sldMk cId="3482336116" sldId="2825"/>
            <ac:graphicFrameMk id="2" creationId="{A3E72125-2674-348E-0D99-8B585AC1AD33}"/>
          </ac:graphicFrameMkLst>
        </pc:graphicFrameChg>
        <pc:graphicFrameChg chg="add del mod">
          <ac:chgData name="I See Maths ltd" userId="2b6a9906fb7c83c6" providerId="LiveId" clId="{33AEE930-3B3D-4D73-923F-743EF0F410CE}" dt="2025-04-18T14:59:34.915" v="23385" actId="478"/>
          <ac:graphicFrameMkLst>
            <pc:docMk/>
            <pc:sldMk cId="3482336116" sldId="2825"/>
            <ac:graphicFrameMk id="13" creationId="{BB710179-54BB-BB2A-D66B-88D7AF35F9FF}"/>
          </ac:graphicFrameMkLst>
        </pc:graphicFrameChg>
        <pc:graphicFrameChg chg="del modGraphic">
          <ac:chgData name="I See Maths ltd" userId="2b6a9906fb7c83c6" providerId="LiveId" clId="{33AEE930-3B3D-4D73-923F-743EF0F410CE}" dt="2025-04-18T14:59:44.250" v="23387" actId="478"/>
          <ac:graphicFrameMkLst>
            <pc:docMk/>
            <pc:sldMk cId="3482336116" sldId="2825"/>
            <ac:graphicFrameMk id="17" creationId="{63A91193-7BBC-965D-BFF6-23A9C904E716}"/>
          </ac:graphicFrameMkLst>
        </pc:graphicFrameChg>
        <pc:graphicFrameChg chg="del mod modGraphic">
          <ac:chgData name="I See Maths ltd" userId="2b6a9906fb7c83c6" providerId="LiveId" clId="{33AEE930-3B3D-4D73-923F-743EF0F410CE}" dt="2025-04-18T14:59:14.114" v="23382" actId="478"/>
          <ac:graphicFrameMkLst>
            <pc:docMk/>
            <pc:sldMk cId="3482336116" sldId="2825"/>
            <ac:graphicFrameMk id="22" creationId="{43153CBA-5D9A-688E-107F-834E1429BCAF}"/>
          </ac:graphicFrameMkLst>
        </pc:graphicFrameChg>
        <pc:graphicFrameChg chg="add del mod">
          <ac:chgData name="I See Maths ltd" userId="2b6a9906fb7c83c6" providerId="LiveId" clId="{33AEE930-3B3D-4D73-923F-743EF0F410CE}" dt="2025-04-18T15:00:07.767" v="23390" actId="478"/>
          <ac:graphicFrameMkLst>
            <pc:docMk/>
            <pc:sldMk cId="3482336116" sldId="2825"/>
            <ac:graphicFrameMk id="26" creationId="{09A34A2C-656F-AD4D-5E81-225E0EF9376D}"/>
          </ac:graphicFrameMkLst>
        </pc:graphicFrameChg>
        <pc:graphicFrameChg chg="add del mod">
          <ac:chgData name="I See Maths ltd" userId="2b6a9906fb7c83c6" providerId="LiveId" clId="{33AEE930-3B3D-4D73-923F-743EF0F410CE}" dt="2025-04-18T15:00:50.602" v="23396" actId="478"/>
          <ac:graphicFrameMkLst>
            <pc:docMk/>
            <pc:sldMk cId="3482336116" sldId="2825"/>
            <ac:graphicFrameMk id="29" creationId="{4D192C45-88DA-E6E3-9C15-F92E046662FB}"/>
          </ac:graphicFrameMkLst>
        </pc:graphicFrameChg>
      </pc:sldChg>
      <pc:sldChg chg="add">
        <pc:chgData name="I See Maths ltd" userId="2b6a9906fb7c83c6" providerId="LiveId" clId="{33AEE930-3B3D-4D73-923F-743EF0F410CE}" dt="2025-04-18T14:59:06.580" v="23381" actId="2890"/>
        <pc:sldMkLst>
          <pc:docMk/>
          <pc:sldMk cId="2462838619" sldId="2826"/>
        </pc:sldMkLst>
      </pc:sldChg>
      <pc:sldChg chg="add">
        <pc:chgData name="I See Maths ltd" userId="2b6a9906fb7c83c6" providerId="LiveId" clId="{33AEE930-3B3D-4D73-923F-743EF0F410CE}" dt="2025-04-18T14:59:29.833" v="23384" actId="2890"/>
        <pc:sldMkLst>
          <pc:docMk/>
          <pc:sldMk cId="1057699356" sldId="2827"/>
        </pc:sldMkLst>
      </pc:sldChg>
      <pc:sldChg chg="add">
        <pc:chgData name="I See Maths ltd" userId="2b6a9906fb7c83c6" providerId="LiveId" clId="{33AEE930-3B3D-4D73-923F-743EF0F410CE}" dt="2025-04-18T14:59:38.806" v="23386" actId="2890"/>
        <pc:sldMkLst>
          <pc:docMk/>
          <pc:sldMk cId="3931361775" sldId="2828"/>
        </pc:sldMkLst>
      </pc:sldChg>
      <pc:sldChg chg="add">
        <pc:chgData name="I See Maths ltd" userId="2b6a9906fb7c83c6" providerId="LiveId" clId="{33AEE930-3B3D-4D73-923F-743EF0F410CE}" dt="2025-04-18T15:00:02.396" v="23389" actId="2890"/>
        <pc:sldMkLst>
          <pc:docMk/>
          <pc:sldMk cId="2168072627" sldId="2829"/>
        </pc:sldMkLst>
      </pc:sldChg>
      <pc:sldChg chg="add">
        <pc:chgData name="I See Maths ltd" userId="2b6a9906fb7c83c6" providerId="LiveId" clId="{33AEE930-3B3D-4D73-923F-743EF0F410CE}" dt="2025-04-18T15:00:19.223" v="23391" actId="2890"/>
        <pc:sldMkLst>
          <pc:docMk/>
          <pc:sldMk cId="1902724956" sldId="2830"/>
        </pc:sldMkLst>
      </pc:sldChg>
      <pc:sldChg chg="add">
        <pc:chgData name="I See Maths ltd" userId="2b6a9906fb7c83c6" providerId="LiveId" clId="{33AEE930-3B3D-4D73-923F-743EF0F410CE}" dt="2025-04-18T15:00:45.353" v="23395" actId="2890"/>
        <pc:sldMkLst>
          <pc:docMk/>
          <pc:sldMk cId="1932440953" sldId="2831"/>
        </pc:sldMkLst>
      </pc:sldChg>
      <pc:sldChg chg="addSp delSp modSp add mod">
        <pc:chgData name="I See Maths ltd" userId="2b6a9906fb7c83c6" providerId="LiveId" clId="{33AEE930-3B3D-4D73-923F-743EF0F410CE}" dt="2025-04-18T17:15:23.872" v="25140" actId="6549"/>
        <pc:sldMkLst>
          <pc:docMk/>
          <pc:sldMk cId="2866457506" sldId="2832"/>
        </pc:sldMkLst>
        <pc:spChg chg="mod">
          <ac:chgData name="I See Maths ltd" userId="2b6a9906fb7c83c6" providerId="LiveId" clId="{33AEE930-3B3D-4D73-923F-743EF0F410CE}" dt="2025-04-18T16:36:51.804" v="23731"/>
          <ac:spMkLst>
            <pc:docMk/>
            <pc:sldMk cId="2866457506" sldId="2832"/>
            <ac:spMk id="7" creationId="{A81B9BC5-08E3-D4E2-739B-A81409B94CF4}"/>
          </ac:spMkLst>
        </pc:spChg>
        <pc:spChg chg="add del mod">
          <ac:chgData name="I See Maths ltd" userId="2b6a9906fb7c83c6" providerId="LiveId" clId="{33AEE930-3B3D-4D73-923F-743EF0F410CE}" dt="2025-04-18T16:43:06.477" v="24095" actId="478"/>
          <ac:spMkLst>
            <pc:docMk/>
            <pc:sldMk cId="2866457506" sldId="2832"/>
            <ac:spMk id="11" creationId="{E329CCEF-F1C4-3F6A-2DE5-600D4CF3D47C}"/>
          </ac:spMkLst>
        </pc:spChg>
        <pc:spChg chg="add del mod">
          <ac:chgData name="I See Maths ltd" userId="2b6a9906fb7c83c6" providerId="LiveId" clId="{33AEE930-3B3D-4D73-923F-743EF0F410CE}" dt="2025-04-18T16:43:06.477" v="24095" actId="478"/>
          <ac:spMkLst>
            <pc:docMk/>
            <pc:sldMk cId="2866457506" sldId="2832"/>
            <ac:spMk id="12" creationId="{B66AFBE6-1A89-796B-AF26-98902C8A1643}"/>
          </ac:spMkLst>
        </pc:spChg>
        <pc:spChg chg="add del mod">
          <ac:chgData name="I See Maths ltd" userId="2b6a9906fb7c83c6" providerId="LiveId" clId="{33AEE930-3B3D-4D73-923F-743EF0F410CE}" dt="2025-04-18T16:37:39.029" v="23732" actId="478"/>
          <ac:spMkLst>
            <pc:docMk/>
            <pc:sldMk cId="2866457506" sldId="2832"/>
            <ac:spMk id="13" creationId="{1668D677-6F68-838B-D387-C0894BFF650C}"/>
          </ac:spMkLst>
        </pc:spChg>
        <pc:spChg chg="add del mod">
          <ac:chgData name="I See Maths ltd" userId="2b6a9906fb7c83c6" providerId="LiveId" clId="{33AEE930-3B3D-4D73-923F-743EF0F410CE}" dt="2025-04-18T16:37:48.367" v="23734" actId="478"/>
          <ac:spMkLst>
            <pc:docMk/>
            <pc:sldMk cId="2866457506" sldId="2832"/>
            <ac:spMk id="14" creationId="{8BB719B4-7486-0859-56C2-53C894C4474F}"/>
          </ac:spMkLst>
        </pc:spChg>
        <pc:spChg chg="add del mod">
          <ac:chgData name="I See Maths ltd" userId="2b6a9906fb7c83c6" providerId="LiveId" clId="{33AEE930-3B3D-4D73-923F-743EF0F410CE}" dt="2025-04-18T16:37:45.021" v="23733" actId="478"/>
          <ac:spMkLst>
            <pc:docMk/>
            <pc:sldMk cId="2866457506" sldId="2832"/>
            <ac:spMk id="16" creationId="{9EBC9E57-C5E7-B195-DD55-00A401464580}"/>
          </ac:spMkLst>
        </pc:spChg>
        <pc:spChg chg="add del mod">
          <ac:chgData name="I See Maths ltd" userId="2b6a9906fb7c83c6" providerId="LiveId" clId="{33AEE930-3B3D-4D73-923F-743EF0F410CE}" dt="2025-04-18T16:37:45.021" v="23733" actId="478"/>
          <ac:spMkLst>
            <pc:docMk/>
            <pc:sldMk cId="2866457506" sldId="2832"/>
            <ac:spMk id="17" creationId="{88CC3D42-C845-EB5A-0DAB-96D62D47B7F9}"/>
          </ac:spMkLst>
        </pc:spChg>
        <pc:spChg chg="add del mod">
          <ac:chgData name="I See Maths ltd" userId="2b6a9906fb7c83c6" providerId="LiveId" clId="{33AEE930-3B3D-4D73-923F-743EF0F410CE}" dt="2025-04-18T16:37:45.021" v="23733" actId="478"/>
          <ac:spMkLst>
            <pc:docMk/>
            <pc:sldMk cId="2866457506" sldId="2832"/>
            <ac:spMk id="18" creationId="{F48F0A35-5528-7DDA-8C66-4E9655B4C597}"/>
          </ac:spMkLst>
        </pc:spChg>
        <pc:spChg chg="add del mod">
          <ac:chgData name="I See Maths ltd" userId="2b6a9906fb7c83c6" providerId="LiveId" clId="{33AEE930-3B3D-4D73-923F-743EF0F410CE}" dt="2025-04-18T16:37:45.021" v="23733" actId="478"/>
          <ac:spMkLst>
            <pc:docMk/>
            <pc:sldMk cId="2866457506" sldId="2832"/>
            <ac:spMk id="19" creationId="{07E58B69-67CB-429E-FF46-A1DAC901A890}"/>
          </ac:spMkLst>
        </pc:spChg>
        <pc:spChg chg="add mod">
          <ac:chgData name="I See Maths ltd" userId="2b6a9906fb7c83c6" providerId="LiveId" clId="{33AEE930-3B3D-4D73-923F-743EF0F410CE}" dt="2025-04-18T16:40:52.065" v="24064" actId="1035"/>
          <ac:spMkLst>
            <pc:docMk/>
            <pc:sldMk cId="2866457506" sldId="2832"/>
            <ac:spMk id="22" creationId="{686422C5-153A-0749-0132-DD5BEA783FCF}"/>
          </ac:spMkLst>
        </pc:spChg>
        <pc:spChg chg="add del mod">
          <ac:chgData name="I See Maths ltd" userId="2b6a9906fb7c83c6" providerId="LiveId" clId="{33AEE930-3B3D-4D73-923F-743EF0F410CE}" dt="2025-04-18T16:43:20.783" v="24097" actId="478"/>
          <ac:spMkLst>
            <pc:docMk/>
            <pc:sldMk cId="2866457506" sldId="2832"/>
            <ac:spMk id="23" creationId="{412CD095-C7EC-AEF7-30BD-A21A74BD6C2D}"/>
          </ac:spMkLst>
        </pc:spChg>
        <pc:spChg chg="add del">
          <ac:chgData name="I See Maths ltd" userId="2b6a9906fb7c83c6" providerId="LiveId" clId="{33AEE930-3B3D-4D73-923F-743EF0F410CE}" dt="2025-04-18T16:43:35.489" v="24099" actId="22"/>
          <ac:spMkLst>
            <pc:docMk/>
            <pc:sldMk cId="2866457506" sldId="2832"/>
            <ac:spMk id="25" creationId="{8D2857E9-01E6-7736-22CE-57286C11C113}"/>
          </ac:spMkLst>
        </pc:spChg>
        <pc:spChg chg="add mod">
          <ac:chgData name="I See Maths ltd" userId="2b6a9906fb7c83c6" providerId="LiveId" clId="{33AEE930-3B3D-4D73-923F-743EF0F410CE}" dt="2025-04-18T16:43:59.203" v="24121" actId="1076"/>
          <ac:spMkLst>
            <pc:docMk/>
            <pc:sldMk cId="2866457506" sldId="2832"/>
            <ac:spMk id="27" creationId="{0DF19F8B-5610-D39F-7ED6-09387BAF5C5E}"/>
          </ac:spMkLst>
        </pc:spChg>
        <pc:spChg chg="add mod">
          <ac:chgData name="I See Maths ltd" userId="2b6a9906fb7c83c6" providerId="LiveId" clId="{33AEE930-3B3D-4D73-923F-743EF0F410CE}" dt="2025-04-18T17:15:23.872" v="25140" actId="6549"/>
          <ac:spMkLst>
            <pc:docMk/>
            <pc:sldMk cId="2866457506" sldId="2832"/>
            <ac:spMk id="28" creationId="{A6BA8FEC-ED96-787A-A15F-66AA24FEC5BF}"/>
          </ac:spMkLst>
        </pc:spChg>
        <pc:grpChg chg="del mod">
          <ac:chgData name="I See Maths ltd" userId="2b6a9906fb7c83c6" providerId="LiveId" clId="{33AEE930-3B3D-4D73-923F-743EF0F410CE}" dt="2025-04-18T16:43:11.229" v="24096" actId="478"/>
          <ac:grpSpMkLst>
            <pc:docMk/>
            <pc:sldMk cId="2866457506" sldId="2832"/>
            <ac:grpSpMk id="5" creationId="{18ED149F-569B-EA23-31CD-6908B10285C2}"/>
          </ac:grpSpMkLst>
        </pc:grpChg>
        <pc:graphicFrameChg chg="add del mod">
          <ac:chgData name="I See Maths ltd" userId="2b6a9906fb7c83c6" providerId="LiveId" clId="{33AEE930-3B3D-4D73-923F-743EF0F410CE}" dt="2025-04-18T16:43:06.477" v="24095" actId="478"/>
          <ac:graphicFrameMkLst>
            <pc:docMk/>
            <pc:sldMk cId="2866457506" sldId="2832"/>
            <ac:graphicFrameMk id="10" creationId="{8533E3A6-2A44-6F85-B586-3BEDB5A0335F}"/>
          </ac:graphicFrameMkLst>
        </pc:graphicFrameChg>
        <pc:graphicFrameChg chg="del">
          <ac:chgData name="I See Maths ltd" userId="2b6a9906fb7c83c6" providerId="LiveId" clId="{33AEE930-3B3D-4D73-923F-743EF0F410CE}" dt="2025-04-18T16:37:45.021" v="23733" actId="478"/>
          <ac:graphicFrameMkLst>
            <pc:docMk/>
            <pc:sldMk cId="2866457506" sldId="2832"/>
            <ac:graphicFrameMk id="15" creationId="{7F3B580C-85CC-C2BB-E036-FFEC6369720E}"/>
          </ac:graphicFrameMkLst>
        </pc:graphicFrameChg>
        <pc:graphicFrameChg chg="add mod modGraphic">
          <ac:chgData name="I See Maths ltd" userId="2b6a9906fb7c83c6" providerId="LiveId" clId="{33AEE930-3B3D-4D73-923F-743EF0F410CE}" dt="2025-04-18T16:42:09.461" v="24088" actId="255"/>
          <ac:graphicFrameMkLst>
            <pc:docMk/>
            <pc:sldMk cId="2866457506" sldId="2832"/>
            <ac:graphicFrameMk id="20" creationId="{DDD1EECB-D7A9-B931-DFAD-EA32863B2E4F}"/>
          </ac:graphicFrameMkLst>
        </pc:graphicFrameChg>
      </pc:sldChg>
      <pc:sldChg chg="addSp delSp modSp add mod ord">
        <pc:chgData name="I See Maths ltd" userId="2b6a9906fb7c83c6" providerId="LiveId" clId="{33AEE930-3B3D-4D73-923F-743EF0F410CE}" dt="2025-04-18T17:03:19.682" v="24768" actId="14100"/>
        <pc:sldMkLst>
          <pc:docMk/>
          <pc:sldMk cId="1742914887" sldId="2833"/>
        </pc:sldMkLst>
        <pc:spChg chg="del">
          <ac:chgData name="I See Maths ltd" userId="2b6a9906fb7c83c6" providerId="LiveId" clId="{33AEE930-3B3D-4D73-923F-743EF0F410CE}" dt="2025-04-18T17:01:12.176" v="24727" actId="478"/>
          <ac:spMkLst>
            <pc:docMk/>
            <pc:sldMk cId="1742914887" sldId="2833"/>
            <ac:spMk id="11" creationId="{B25A9430-1B7F-118C-2FD1-E4CCD310D290}"/>
          </ac:spMkLst>
        </pc:spChg>
        <pc:spChg chg="del">
          <ac:chgData name="I See Maths ltd" userId="2b6a9906fb7c83c6" providerId="LiveId" clId="{33AEE930-3B3D-4D73-923F-743EF0F410CE}" dt="2025-04-18T17:01:12.176" v="24727" actId="478"/>
          <ac:spMkLst>
            <pc:docMk/>
            <pc:sldMk cId="1742914887" sldId="2833"/>
            <ac:spMk id="12" creationId="{D8728BDF-63AC-F728-9C72-096A6990E2E4}"/>
          </ac:spMkLst>
        </pc:spChg>
        <pc:spChg chg="add mod">
          <ac:chgData name="I See Maths ltd" userId="2b6a9906fb7c83c6" providerId="LiveId" clId="{33AEE930-3B3D-4D73-923F-743EF0F410CE}" dt="2025-04-18T17:03:06.162" v="24765" actId="1076"/>
          <ac:spMkLst>
            <pc:docMk/>
            <pc:sldMk cId="1742914887" sldId="2833"/>
            <ac:spMk id="13" creationId="{DBB4B988-1154-4BD4-8F34-51AD483B101E}"/>
          </ac:spMkLst>
        </pc:spChg>
        <pc:spChg chg="add mod">
          <ac:chgData name="I See Maths ltd" userId="2b6a9906fb7c83c6" providerId="LiveId" clId="{33AEE930-3B3D-4D73-923F-743EF0F410CE}" dt="2025-04-18T17:03:19.682" v="24768" actId="14100"/>
          <ac:spMkLst>
            <pc:docMk/>
            <pc:sldMk cId="1742914887" sldId="2833"/>
            <ac:spMk id="15" creationId="{C4E5CF60-7877-99CC-0657-8D15547EE3AD}"/>
          </ac:spMkLst>
        </pc:spChg>
        <pc:spChg chg="del">
          <ac:chgData name="I See Maths ltd" userId="2b6a9906fb7c83c6" providerId="LiveId" clId="{33AEE930-3B3D-4D73-923F-743EF0F410CE}" dt="2025-04-18T17:01:12.176" v="24727" actId="478"/>
          <ac:spMkLst>
            <pc:docMk/>
            <pc:sldMk cId="1742914887" sldId="2833"/>
            <ac:spMk id="22" creationId="{658293A6-F853-A01D-AFE3-EA3941400001}"/>
          </ac:spMkLst>
        </pc:spChg>
        <pc:spChg chg="del">
          <ac:chgData name="I See Maths ltd" userId="2b6a9906fb7c83c6" providerId="LiveId" clId="{33AEE930-3B3D-4D73-923F-743EF0F410CE}" dt="2025-04-18T17:01:12.176" v="24727" actId="478"/>
          <ac:spMkLst>
            <pc:docMk/>
            <pc:sldMk cId="1742914887" sldId="2833"/>
            <ac:spMk id="23" creationId="{12DE842F-1D6D-201D-9427-B5A524068A67}"/>
          </ac:spMkLst>
        </pc:spChg>
        <pc:grpChg chg="del">
          <ac:chgData name="I See Maths ltd" userId="2b6a9906fb7c83c6" providerId="LiveId" clId="{33AEE930-3B3D-4D73-923F-743EF0F410CE}" dt="2025-04-18T17:01:12.176" v="24727" actId="478"/>
          <ac:grpSpMkLst>
            <pc:docMk/>
            <pc:sldMk cId="1742914887" sldId="2833"/>
            <ac:grpSpMk id="5" creationId="{CEAF553E-1FA0-D8EF-7CEC-526781FAC4FF}"/>
          </ac:grpSpMkLst>
        </pc:grpChg>
        <pc:graphicFrameChg chg="del modGraphic">
          <ac:chgData name="I See Maths ltd" userId="2b6a9906fb7c83c6" providerId="LiveId" clId="{33AEE930-3B3D-4D73-923F-743EF0F410CE}" dt="2025-04-18T17:01:12.176" v="24727" actId="478"/>
          <ac:graphicFrameMkLst>
            <pc:docMk/>
            <pc:sldMk cId="1742914887" sldId="2833"/>
            <ac:graphicFrameMk id="10" creationId="{FEDA7751-3317-B0AC-7768-F44B2D4F4872}"/>
          </ac:graphicFrameMkLst>
        </pc:graphicFrameChg>
        <pc:graphicFrameChg chg="del modGraphic">
          <ac:chgData name="I See Maths ltd" userId="2b6a9906fb7c83c6" providerId="LiveId" clId="{33AEE930-3B3D-4D73-923F-743EF0F410CE}" dt="2025-04-18T17:01:12.176" v="24727" actId="478"/>
          <ac:graphicFrameMkLst>
            <pc:docMk/>
            <pc:sldMk cId="1742914887" sldId="2833"/>
            <ac:graphicFrameMk id="20" creationId="{247703DF-FA1A-4837-2F33-631F1EFF07D1}"/>
          </ac:graphicFrameMkLst>
        </pc:graphicFrameChg>
        <pc:cxnChg chg="add mod">
          <ac:chgData name="I See Maths ltd" userId="2b6a9906fb7c83c6" providerId="LiveId" clId="{33AEE930-3B3D-4D73-923F-743EF0F410CE}" dt="2025-04-18T17:03:09.421" v="24767" actId="1036"/>
          <ac:cxnSpMkLst>
            <pc:docMk/>
            <pc:sldMk cId="1742914887" sldId="2833"/>
            <ac:cxnSpMk id="14" creationId="{28086FA3-C59F-580E-75A1-7A2A285E643D}"/>
          </ac:cxnSpMkLst>
        </pc:cxnChg>
      </pc:sldChg>
      <pc:sldChg chg="delSp add mod">
        <pc:chgData name="I See Maths ltd" userId="2b6a9906fb7c83c6" providerId="LiveId" clId="{33AEE930-3B3D-4D73-923F-743EF0F410CE}" dt="2025-04-18T16:42:41.434" v="24093" actId="478"/>
        <pc:sldMkLst>
          <pc:docMk/>
          <pc:sldMk cId="3456983171" sldId="2834"/>
        </pc:sldMkLst>
        <pc:spChg chg="del">
          <ac:chgData name="I See Maths ltd" userId="2b6a9906fb7c83c6" providerId="LiveId" clId="{33AEE930-3B3D-4D73-923F-743EF0F410CE}" dt="2025-04-18T16:42:38.354" v="24092" actId="478"/>
          <ac:spMkLst>
            <pc:docMk/>
            <pc:sldMk cId="3456983171" sldId="2834"/>
            <ac:spMk id="11" creationId="{4C893B2C-2792-43E1-B867-0087DF391157}"/>
          </ac:spMkLst>
        </pc:spChg>
        <pc:spChg chg="del">
          <ac:chgData name="I See Maths ltd" userId="2b6a9906fb7c83c6" providerId="LiveId" clId="{33AEE930-3B3D-4D73-923F-743EF0F410CE}" dt="2025-04-18T16:42:38.354" v="24092" actId="478"/>
          <ac:spMkLst>
            <pc:docMk/>
            <pc:sldMk cId="3456983171" sldId="2834"/>
            <ac:spMk id="12" creationId="{80C4B17D-4DB8-40BE-DAF3-6CA32C44D30F}"/>
          </ac:spMkLst>
        </pc:spChg>
        <pc:grpChg chg="del">
          <ac:chgData name="I See Maths ltd" userId="2b6a9906fb7c83c6" providerId="LiveId" clId="{33AEE930-3B3D-4D73-923F-743EF0F410CE}" dt="2025-04-18T16:42:41.434" v="24093" actId="478"/>
          <ac:grpSpMkLst>
            <pc:docMk/>
            <pc:sldMk cId="3456983171" sldId="2834"/>
            <ac:grpSpMk id="5" creationId="{848A30AA-3D2F-7065-F013-F51BDC07964C}"/>
          </ac:grpSpMkLst>
        </pc:grpChg>
        <pc:graphicFrameChg chg="del">
          <ac:chgData name="I See Maths ltd" userId="2b6a9906fb7c83c6" providerId="LiveId" clId="{33AEE930-3B3D-4D73-923F-743EF0F410CE}" dt="2025-04-18T16:42:38.354" v="24092" actId="478"/>
          <ac:graphicFrameMkLst>
            <pc:docMk/>
            <pc:sldMk cId="3456983171" sldId="2834"/>
            <ac:graphicFrameMk id="10" creationId="{4E8B1E89-231C-D3D5-58D5-23BCCBEA433C}"/>
          </ac:graphicFrameMkLst>
        </pc:graphicFrameChg>
      </pc:sldChg>
      <pc:sldChg chg="addSp delSp modSp add mod ord">
        <pc:chgData name="I See Maths ltd" userId="2b6a9906fb7c83c6" providerId="LiveId" clId="{33AEE930-3B3D-4D73-923F-743EF0F410CE}" dt="2025-04-18T17:16:25.594" v="25147" actId="113"/>
        <pc:sldMkLst>
          <pc:docMk/>
          <pc:sldMk cId="2765252201" sldId="2835"/>
        </pc:sldMkLst>
        <pc:spChg chg="mod">
          <ac:chgData name="I See Maths ltd" userId="2b6a9906fb7c83c6" providerId="LiveId" clId="{33AEE930-3B3D-4D73-923F-743EF0F410CE}" dt="2025-04-18T17:16:25.594" v="25147" actId="113"/>
          <ac:spMkLst>
            <pc:docMk/>
            <pc:sldMk cId="2765252201" sldId="2835"/>
            <ac:spMk id="6" creationId="{59A70A59-081C-D490-BE13-A867F54D48B1}"/>
          </ac:spMkLst>
        </pc:spChg>
        <pc:spChg chg="del mod">
          <ac:chgData name="I See Maths ltd" userId="2b6a9906fb7c83c6" providerId="LiveId" clId="{33AEE930-3B3D-4D73-923F-743EF0F410CE}" dt="2025-04-18T17:14:20.306" v="25127" actId="478"/>
          <ac:spMkLst>
            <pc:docMk/>
            <pc:sldMk cId="2765252201" sldId="2835"/>
            <ac:spMk id="11" creationId="{5D0028E7-3D26-A349-70CC-720C32B6CAB1}"/>
          </ac:spMkLst>
        </pc:spChg>
        <pc:spChg chg="del mod">
          <ac:chgData name="I See Maths ltd" userId="2b6a9906fb7c83c6" providerId="LiveId" clId="{33AEE930-3B3D-4D73-923F-743EF0F410CE}" dt="2025-04-18T17:14:20.306" v="25127" actId="478"/>
          <ac:spMkLst>
            <pc:docMk/>
            <pc:sldMk cId="2765252201" sldId="2835"/>
            <ac:spMk id="12" creationId="{5E76DDBD-5A96-C2C4-F77D-21643AE93442}"/>
          </ac:spMkLst>
        </pc:spChg>
        <pc:spChg chg="add mod">
          <ac:chgData name="I See Maths ltd" userId="2b6a9906fb7c83c6" providerId="LiveId" clId="{33AEE930-3B3D-4D73-923F-743EF0F410CE}" dt="2025-04-18T17:13:59.278" v="25124" actId="207"/>
          <ac:spMkLst>
            <pc:docMk/>
            <pc:sldMk cId="2765252201" sldId="2835"/>
            <ac:spMk id="13" creationId="{9DB71400-9D1C-875A-8CC4-54BBFC847DC0}"/>
          </ac:spMkLst>
        </pc:spChg>
        <pc:spChg chg="del mod">
          <ac:chgData name="I See Maths ltd" userId="2b6a9906fb7c83c6" providerId="LiveId" clId="{33AEE930-3B3D-4D73-923F-743EF0F410CE}" dt="2025-04-18T17:14:20.306" v="25127" actId="478"/>
          <ac:spMkLst>
            <pc:docMk/>
            <pc:sldMk cId="2765252201" sldId="2835"/>
            <ac:spMk id="22" creationId="{CA6DE512-AB7F-AA37-FE38-8174702C5629}"/>
          </ac:spMkLst>
        </pc:spChg>
        <pc:spChg chg="del mod">
          <ac:chgData name="I See Maths ltd" userId="2b6a9906fb7c83c6" providerId="LiveId" clId="{33AEE930-3B3D-4D73-923F-743EF0F410CE}" dt="2025-04-18T17:14:20.306" v="25127" actId="478"/>
          <ac:spMkLst>
            <pc:docMk/>
            <pc:sldMk cId="2765252201" sldId="2835"/>
            <ac:spMk id="23" creationId="{348ECD4D-8244-5277-6E43-D8B06A61423C}"/>
          </ac:spMkLst>
        </pc:spChg>
        <pc:grpChg chg="del">
          <ac:chgData name="I See Maths ltd" userId="2b6a9906fb7c83c6" providerId="LiveId" clId="{33AEE930-3B3D-4D73-923F-743EF0F410CE}" dt="2025-04-18T17:14:20.306" v="25127" actId="478"/>
          <ac:grpSpMkLst>
            <pc:docMk/>
            <pc:sldMk cId="2765252201" sldId="2835"/>
            <ac:grpSpMk id="5" creationId="{1CF52ACB-3A58-DE0E-4E26-75F60659B583}"/>
          </ac:grpSpMkLst>
        </pc:grpChg>
        <pc:graphicFrameChg chg="del modGraphic">
          <ac:chgData name="I See Maths ltd" userId="2b6a9906fb7c83c6" providerId="LiveId" clId="{33AEE930-3B3D-4D73-923F-743EF0F410CE}" dt="2025-04-18T17:14:20.306" v="25127" actId="478"/>
          <ac:graphicFrameMkLst>
            <pc:docMk/>
            <pc:sldMk cId="2765252201" sldId="2835"/>
            <ac:graphicFrameMk id="10" creationId="{CF3F7D04-709E-A5AE-0348-4019082A368C}"/>
          </ac:graphicFrameMkLst>
        </pc:graphicFrameChg>
        <pc:graphicFrameChg chg="del modGraphic">
          <ac:chgData name="I See Maths ltd" userId="2b6a9906fb7c83c6" providerId="LiveId" clId="{33AEE930-3B3D-4D73-923F-743EF0F410CE}" dt="2025-04-18T17:14:20.306" v="25127" actId="478"/>
          <ac:graphicFrameMkLst>
            <pc:docMk/>
            <pc:sldMk cId="2765252201" sldId="2835"/>
            <ac:graphicFrameMk id="20" creationId="{7E1CD35E-62C0-D3B1-AD64-3B04E08B97C3}"/>
          </ac:graphicFrameMkLst>
        </pc:graphicFrameChg>
      </pc:sldChg>
      <pc:sldChg chg="add">
        <pc:chgData name="I See Maths ltd" userId="2b6a9906fb7c83c6" providerId="LiveId" clId="{33AEE930-3B3D-4D73-923F-743EF0F410CE}" dt="2025-04-18T16:59:53.003" v="24718" actId="2890"/>
        <pc:sldMkLst>
          <pc:docMk/>
          <pc:sldMk cId="2747087704" sldId="2836"/>
        </pc:sldMkLst>
      </pc:sldChg>
      <pc:sldChg chg="add">
        <pc:chgData name="I See Maths ltd" userId="2b6a9906fb7c83c6" providerId="LiveId" clId="{33AEE930-3B3D-4D73-923F-743EF0F410CE}" dt="2025-04-18T16:59:59.879" v="24720" actId="2890"/>
        <pc:sldMkLst>
          <pc:docMk/>
          <pc:sldMk cId="2628069852" sldId="2837"/>
        </pc:sldMkLst>
      </pc:sldChg>
      <pc:sldChg chg="add">
        <pc:chgData name="I See Maths ltd" userId="2b6a9906fb7c83c6" providerId="LiveId" clId="{33AEE930-3B3D-4D73-923F-743EF0F410CE}" dt="2025-04-18T17:00:07.508" v="24722" actId="2890"/>
        <pc:sldMkLst>
          <pc:docMk/>
          <pc:sldMk cId="2987904584" sldId="2838"/>
        </pc:sldMkLst>
      </pc:sldChg>
      <pc:sldChg chg="add">
        <pc:chgData name="I See Maths ltd" userId="2b6a9906fb7c83c6" providerId="LiveId" clId="{33AEE930-3B3D-4D73-923F-743EF0F410CE}" dt="2025-04-18T17:00:14.647" v="24724" actId="2890"/>
        <pc:sldMkLst>
          <pc:docMk/>
          <pc:sldMk cId="55028769" sldId="2839"/>
        </pc:sldMkLst>
      </pc:sldChg>
      <pc:sldChg chg="add">
        <pc:chgData name="I See Maths ltd" userId="2b6a9906fb7c83c6" providerId="LiveId" clId="{33AEE930-3B3D-4D73-923F-743EF0F410CE}" dt="2025-04-18T17:01:07.242" v="24726" actId="2890"/>
        <pc:sldMkLst>
          <pc:docMk/>
          <pc:sldMk cId="1949194717" sldId="2840"/>
        </pc:sldMkLst>
      </pc:sldChg>
      <pc:sldChg chg="add">
        <pc:chgData name="I See Maths ltd" userId="2b6a9906fb7c83c6" providerId="LiveId" clId="{33AEE930-3B3D-4D73-923F-743EF0F410CE}" dt="2025-04-18T17:01:16.978" v="24728" actId="2890"/>
        <pc:sldMkLst>
          <pc:docMk/>
          <pc:sldMk cId="3313613068" sldId="2841"/>
        </pc:sldMkLst>
      </pc:sldChg>
      <pc:sldChg chg="delSp modSp add mod">
        <pc:chgData name="I See Maths ltd" userId="2b6a9906fb7c83c6" providerId="LiveId" clId="{33AEE930-3B3D-4D73-923F-743EF0F410CE}" dt="2025-04-18T17:16:20.137" v="25146" actId="113"/>
        <pc:sldMkLst>
          <pc:docMk/>
          <pc:sldMk cId="3005037334" sldId="2842"/>
        </pc:sldMkLst>
        <pc:spChg chg="mod">
          <ac:chgData name="I See Maths ltd" userId="2b6a9906fb7c83c6" providerId="LiveId" clId="{33AEE930-3B3D-4D73-923F-743EF0F410CE}" dt="2025-04-18T17:16:20.137" v="25146" actId="113"/>
          <ac:spMkLst>
            <pc:docMk/>
            <pc:sldMk cId="3005037334" sldId="2842"/>
            <ac:spMk id="6" creationId="{2F2C8AEA-FE17-1BF0-68DB-4519E22940DF}"/>
          </ac:spMkLst>
        </pc:spChg>
        <pc:spChg chg="del">
          <ac:chgData name="I See Maths ltd" userId="2b6a9906fb7c83c6" providerId="LiveId" clId="{33AEE930-3B3D-4D73-923F-743EF0F410CE}" dt="2025-04-18T17:14:15.098" v="25126" actId="478"/>
          <ac:spMkLst>
            <pc:docMk/>
            <pc:sldMk cId="3005037334" sldId="2842"/>
            <ac:spMk id="13" creationId="{891D8449-59E0-D62A-5401-848F862A548D}"/>
          </ac:spMkLst>
        </pc:spChg>
      </pc:sldChg>
      <pc:sldChg chg="delSp modSp add mod">
        <pc:chgData name="I See Maths ltd" userId="2b6a9906fb7c83c6" providerId="LiveId" clId="{33AEE930-3B3D-4D73-923F-743EF0F410CE}" dt="2025-04-18T17:16:14.723" v="25145" actId="113"/>
        <pc:sldMkLst>
          <pc:docMk/>
          <pc:sldMk cId="3208489016" sldId="2843"/>
        </pc:sldMkLst>
        <pc:spChg chg="mod">
          <ac:chgData name="I See Maths ltd" userId="2b6a9906fb7c83c6" providerId="LiveId" clId="{33AEE930-3B3D-4D73-923F-743EF0F410CE}" dt="2025-04-18T17:16:14.723" v="25145" actId="113"/>
          <ac:spMkLst>
            <pc:docMk/>
            <pc:sldMk cId="3208489016" sldId="2843"/>
            <ac:spMk id="6" creationId="{6F11FBF2-F043-F1A0-1649-87C7B5FFEAA4}"/>
          </ac:spMkLst>
        </pc:spChg>
        <pc:spChg chg="del">
          <ac:chgData name="I See Maths ltd" userId="2b6a9906fb7c83c6" providerId="LiveId" clId="{33AEE930-3B3D-4D73-923F-743EF0F410CE}" dt="2025-04-18T17:14:34.937" v="25130" actId="478"/>
          <ac:spMkLst>
            <pc:docMk/>
            <pc:sldMk cId="3208489016" sldId="2843"/>
            <ac:spMk id="11" creationId="{B1DB4E44-7437-BF5D-1CCC-0F5678F1FB5E}"/>
          </ac:spMkLst>
        </pc:spChg>
        <pc:spChg chg="del">
          <ac:chgData name="I See Maths ltd" userId="2b6a9906fb7c83c6" providerId="LiveId" clId="{33AEE930-3B3D-4D73-923F-743EF0F410CE}" dt="2025-04-18T17:14:34.937" v="25130" actId="478"/>
          <ac:spMkLst>
            <pc:docMk/>
            <pc:sldMk cId="3208489016" sldId="2843"/>
            <ac:spMk id="12" creationId="{9960EE95-8C80-295F-4243-FB4EFB1DCE0C}"/>
          </ac:spMkLst>
        </pc:spChg>
        <pc:grpChg chg="del">
          <ac:chgData name="I See Maths ltd" userId="2b6a9906fb7c83c6" providerId="LiveId" clId="{33AEE930-3B3D-4D73-923F-743EF0F410CE}" dt="2025-04-18T17:14:31.675" v="25129" actId="478"/>
          <ac:grpSpMkLst>
            <pc:docMk/>
            <pc:sldMk cId="3208489016" sldId="2843"/>
            <ac:grpSpMk id="5" creationId="{DB37C002-2D14-0E5B-DF7C-49CD82F7B184}"/>
          </ac:grpSpMkLst>
        </pc:grpChg>
        <pc:graphicFrameChg chg="del">
          <ac:chgData name="I See Maths ltd" userId="2b6a9906fb7c83c6" providerId="LiveId" clId="{33AEE930-3B3D-4D73-923F-743EF0F410CE}" dt="2025-04-18T17:14:34.937" v="25130" actId="478"/>
          <ac:graphicFrameMkLst>
            <pc:docMk/>
            <pc:sldMk cId="3208489016" sldId="2843"/>
            <ac:graphicFrameMk id="10" creationId="{83CD72AD-540C-4242-92C1-C0360B212A71}"/>
          </ac:graphicFrameMkLst>
        </pc:graphicFrameChg>
      </pc:sldChg>
      <pc:sldChg chg="addSp modSp add mod">
        <pc:chgData name="I See Maths ltd" userId="2b6a9906fb7c83c6" providerId="LiveId" clId="{33AEE930-3B3D-4D73-923F-743EF0F410CE}" dt="2025-04-18T17:16:09.904" v="25144" actId="113"/>
        <pc:sldMkLst>
          <pc:docMk/>
          <pc:sldMk cId="2200537960" sldId="2844"/>
        </pc:sldMkLst>
        <pc:spChg chg="add mod">
          <ac:chgData name="I See Maths ltd" userId="2b6a9906fb7c83c6" providerId="LiveId" clId="{33AEE930-3B3D-4D73-923F-743EF0F410CE}" dt="2025-04-18T17:15:58.238" v="25143" actId="20577"/>
          <ac:spMkLst>
            <pc:docMk/>
            <pc:sldMk cId="2200537960" sldId="2844"/>
            <ac:spMk id="5" creationId="{9482968E-DC01-0D38-67A1-476AFE6C5A58}"/>
          </ac:spMkLst>
        </pc:spChg>
        <pc:spChg chg="mod">
          <ac:chgData name="I See Maths ltd" userId="2b6a9906fb7c83c6" providerId="LiveId" clId="{33AEE930-3B3D-4D73-923F-743EF0F410CE}" dt="2025-04-18T17:16:09.904" v="25144" actId="113"/>
          <ac:spMkLst>
            <pc:docMk/>
            <pc:sldMk cId="2200537960" sldId="2844"/>
            <ac:spMk id="6" creationId="{A65CCEFC-262A-438E-D6D2-DCB269DF6504}"/>
          </ac:spMkLst>
        </pc:spChg>
        <pc:spChg chg="mod">
          <ac:chgData name="I See Maths ltd" userId="2b6a9906fb7c83c6" providerId="LiveId" clId="{33AEE930-3B3D-4D73-923F-743EF0F410CE}" dt="2025-04-18T17:14:58.901" v="25136" actId="6549"/>
          <ac:spMkLst>
            <pc:docMk/>
            <pc:sldMk cId="2200537960" sldId="2844"/>
            <ac:spMk id="23" creationId="{8F8729DE-4E91-0F31-543C-DB502CDF1321}"/>
          </ac:spMkLst>
        </pc:spChg>
        <pc:graphicFrameChg chg="modGraphic">
          <ac:chgData name="I See Maths ltd" userId="2b6a9906fb7c83c6" providerId="LiveId" clId="{33AEE930-3B3D-4D73-923F-743EF0F410CE}" dt="2025-04-18T17:14:43.171" v="25133" actId="20577"/>
          <ac:graphicFrameMkLst>
            <pc:docMk/>
            <pc:sldMk cId="2200537960" sldId="2844"/>
            <ac:graphicFrameMk id="20" creationId="{2CDC273C-AF93-72BA-F87E-C590C83F8900}"/>
          </ac:graphicFrameMkLst>
        </pc:graphicFrameChg>
      </pc:sldChg>
    </pc:docChg>
  </pc:docChgLst>
  <pc:docChgLst>
    <pc:chgData name="I See Maths ltd" userId="2b6a9906fb7c83c6" providerId="LiveId" clId="{7F38FD0D-5C5C-40FD-8031-BD8F7308315B}"/>
    <pc:docChg chg="undo redo custSel addSld delSld modSld sldOrd">
      <pc:chgData name="I See Maths ltd" userId="2b6a9906fb7c83c6" providerId="LiveId" clId="{7F38FD0D-5C5C-40FD-8031-BD8F7308315B}" dt="2025-01-30T19:56:35.233" v="17716"/>
      <pc:docMkLst>
        <pc:docMk/>
      </pc:docMkLst>
      <pc:sldChg chg="modSp mod">
        <pc:chgData name="I See Maths ltd" userId="2b6a9906fb7c83c6" providerId="LiveId" clId="{7F38FD0D-5C5C-40FD-8031-BD8F7308315B}" dt="2025-01-30T19:28:01.120" v="17590" actId="14100"/>
        <pc:sldMkLst>
          <pc:docMk/>
          <pc:sldMk cId="479116258" sldId="1719"/>
        </pc:sldMkLst>
      </pc:sldChg>
      <pc:sldChg chg="del">
        <pc:chgData name="I See Maths ltd" userId="2b6a9906fb7c83c6" providerId="LiveId" clId="{7F38FD0D-5C5C-40FD-8031-BD8F7308315B}" dt="2025-01-10T18:19:14.768" v="17421" actId="47"/>
        <pc:sldMkLst>
          <pc:docMk/>
          <pc:sldMk cId="1698009304" sldId="1791"/>
        </pc:sldMkLst>
      </pc:sldChg>
      <pc:sldChg chg="modSp mod">
        <pc:chgData name="I See Maths ltd" userId="2b6a9906fb7c83c6" providerId="LiveId" clId="{7F38FD0D-5C5C-40FD-8031-BD8F7308315B}" dt="2025-01-30T19:30:35.698" v="17603" actId="14100"/>
        <pc:sldMkLst>
          <pc:docMk/>
          <pc:sldMk cId="273327412" sldId="1794"/>
        </pc:sldMkLst>
      </pc:sldChg>
      <pc:sldChg chg="modSp mod">
        <pc:chgData name="I See Maths ltd" userId="2b6a9906fb7c83c6" providerId="LiveId" clId="{7F38FD0D-5C5C-40FD-8031-BD8F7308315B}" dt="2025-01-30T19:30:30.175" v="17602" actId="14100"/>
        <pc:sldMkLst>
          <pc:docMk/>
          <pc:sldMk cId="2155601537" sldId="1796"/>
        </pc:sldMkLst>
      </pc:sldChg>
      <pc:sldChg chg="modSp mod">
        <pc:chgData name="I See Maths ltd" userId="2b6a9906fb7c83c6" providerId="LiveId" clId="{7F38FD0D-5C5C-40FD-8031-BD8F7308315B}" dt="2025-01-30T19:30:24.700" v="17601" actId="14100"/>
        <pc:sldMkLst>
          <pc:docMk/>
          <pc:sldMk cId="3398439083" sldId="1797"/>
        </pc:sldMkLst>
      </pc:sldChg>
      <pc:sldChg chg="modSp mod">
        <pc:chgData name="I See Maths ltd" userId="2b6a9906fb7c83c6" providerId="LiveId" clId="{7F38FD0D-5C5C-40FD-8031-BD8F7308315B}" dt="2025-01-30T19:29:01.702" v="17599" actId="14100"/>
        <pc:sldMkLst>
          <pc:docMk/>
          <pc:sldMk cId="3708306534" sldId="1828"/>
        </pc:sldMkLst>
      </pc:sldChg>
      <pc:sldChg chg="modSp mod">
        <pc:chgData name="I See Maths ltd" userId="2b6a9906fb7c83c6" providerId="LiveId" clId="{7F38FD0D-5C5C-40FD-8031-BD8F7308315B}" dt="2025-01-30T19:28:13.968" v="17593" actId="14100"/>
        <pc:sldMkLst>
          <pc:docMk/>
          <pc:sldMk cId="2422699088" sldId="1830"/>
        </pc:sldMkLst>
      </pc:sldChg>
      <pc:sldChg chg="modSp mod">
        <pc:chgData name="I See Maths ltd" userId="2b6a9906fb7c83c6" providerId="LiveId" clId="{7F38FD0D-5C5C-40FD-8031-BD8F7308315B}" dt="2025-01-30T19:28:05.612" v="17591" actId="14100"/>
        <pc:sldMkLst>
          <pc:docMk/>
          <pc:sldMk cId="2228232505" sldId="1831"/>
        </pc:sldMkLst>
      </pc:sldChg>
      <pc:sldChg chg="modSp mod">
        <pc:chgData name="I See Maths ltd" userId="2b6a9906fb7c83c6" providerId="LiveId" clId="{7F38FD0D-5C5C-40FD-8031-BD8F7308315B}" dt="2025-01-30T19:27:56.161" v="17589" actId="14100"/>
        <pc:sldMkLst>
          <pc:docMk/>
          <pc:sldMk cId="1155427170" sldId="1832"/>
        </pc:sldMkLst>
      </pc:sldChg>
      <pc:sldChg chg="modSp mod">
        <pc:chgData name="I See Maths ltd" userId="2b6a9906fb7c83c6" providerId="LiveId" clId="{7F38FD0D-5C5C-40FD-8031-BD8F7308315B}" dt="2025-01-30T19:27:23.701" v="17586" actId="14100"/>
        <pc:sldMkLst>
          <pc:docMk/>
          <pc:sldMk cId="282656685" sldId="1833"/>
        </pc:sldMkLst>
      </pc:sldChg>
      <pc:sldChg chg="modSp mod">
        <pc:chgData name="I See Maths ltd" userId="2b6a9906fb7c83c6" providerId="LiveId" clId="{7F38FD0D-5C5C-40FD-8031-BD8F7308315B}" dt="2025-01-30T19:27:29.664" v="17587" actId="14100"/>
        <pc:sldMkLst>
          <pc:docMk/>
          <pc:sldMk cId="616103294" sldId="1834"/>
        </pc:sldMkLst>
      </pc:sldChg>
      <pc:sldChg chg="modSp mod">
        <pc:chgData name="I See Maths ltd" userId="2b6a9906fb7c83c6" providerId="LiveId" clId="{7F38FD0D-5C5C-40FD-8031-BD8F7308315B}" dt="2025-01-30T19:27:34.949" v="17588" actId="14100"/>
        <pc:sldMkLst>
          <pc:docMk/>
          <pc:sldMk cId="2541738773" sldId="1835"/>
        </pc:sldMkLst>
      </pc:sldChg>
      <pc:sldChg chg="modSp mod">
        <pc:chgData name="I See Maths ltd" userId="2b6a9906fb7c83c6" providerId="LiveId" clId="{7F38FD0D-5C5C-40FD-8031-BD8F7308315B}" dt="2025-01-30T19:28:36.468" v="17598" actId="14100"/>
        <pc:sldMkLst>
          <pc:docMk/>
          <pc:sldMk cId="948875519" sldId="1837"/>
        </pc:sldMkLst>
      </pc:sldChg>
      <pc:sldChg chg="modSp mod">
        <pc:chgData name="I See Maths ltd" userId="2b6a9906fb7c83c6" providerId="LiveId" clId="{7F38FD0D-5C5C-40FD-8031-BD8F7308315B}" dt="2025-01-30T19:28:27.788" v="17596" actId="14100"/>
        <pc:sldMkLst>
          <pc:docMk/>
          <pc:sldMk cId="1355803081" sldId="1838"/>
        </pc:sldMkLst>
      </pc:sldChg>
      <pc:sldChg chg="modSp mod">
        <pc:chgData name="I See Maths ltd" userId="2b6a9906fb7c83c6" providerId="LiveId" clId="{7F38FD0D-5C5C-40FD-8031-BD8F7308315B}" dt="2025-01-30T19:28:23.602" v="17595" actId="14100"/>
        <pc:sldMkLst>
          <pc:docMk/>
          <pc:sldMk cId="281121421" sldId="1839"/>
        </pc:sldMkLst>
      </pc:sldChg>
      <pc:sldChg chg="modSp mod">
        <pc:chgData name="I See Maths ltd" userId="2b6a9906fb7c83c6" providerId="LiveId" clId="{7F38FD0D-5C5C-40FD-8031-BD8F7308315B}" dt="2025-01-30T19:28:19.606" v="17594" actId="14100"/>
        <pc:sldMkLst>
          <pc:docMk/>
          <pc:sldMk cId="2288419577" sldId="1840"/>
        </pc:sldMkLst>
      </pc:sldChg>
      <pc:sldChg chg="del">
        <pc:chgData name="I See Maths ltd" userId="2b6a9906fb7c83c6" providerId="LiveId" clId="{7F38FD0D-5C5C-40FD-8031-BD8F7308315B}" dt="2024-12-26T08:24:45.290" v="12572" actId="47"/>
        <pc:sldMkLst>
          <pc:docMk/>
          <pc:sldMk cId="3056728191" sldId="1841"/>
        </pc:sldMkLst>
      </pc:sldChg>
      <pc:sldChg chg="modSp mod">
        <pc:chgData name="I See Maths ltd" userId="2b6a9906fb7c83c6" providerId="LiveId" clId="{7F38FD0D-5C5C-40FD-8031-BD8F7308315B}" dt="2025-01-10T18:16:52.306" v="17404" actId="14100"/>
        <pc:sldMkLst>
          <pc:docMk/>
          <pc:sldMk cId="1689007624" sldId="1859"/>
        </pc:sldMkLst>
      </pc:sldChg>
      <pc:sldChg chg="delSp mod">
        <pc:chgData name="I See Maths ltd" userId="2b6a9906fb7c83c6" providerId="LiveId" clId="{7F38FD0D-5C5C-40FD-8031-BD8F7308315B}" dt="2025-01-10T18:17:21.363" v="17410" actId="478"/>
        <pc:sldMkLst>
          <pc:docMk/>
          <pc:sldMk cId="2945725566" sldId="1860"/>
        </pc:sldMkLst>
      </pc:sldChg>
      <pc:sldChg chg="modSp mod">
        <pc:chgData name="I See Maths ltd" userId="2b6a9906fb7c83c6" providerId="LiveId" clId="{7F38FD0D-5C5C-40FD-8031-BD8F7308315B}" dt="2025-01-30T19:29:47.015" v="17600" actId="14100"/>
        <pc:sldMkLst>
          <pc:docMk/>
          <pc:sldMk cId="27151189" sldId="186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07135165" sldId="187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966949303" sldId="187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622166188" sldId="188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429668027" sldId="188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39781133" sldId="1884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968053412" sldId="188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770822191" sldId="1885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004814448" sldId="1885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895794738" sldId="1886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754839235" sldId="1886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609993246" sldId="1887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811434474" sldId="1887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63478231" sldId="188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763360762" sldId="188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518992475" sldId="189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776667824" sldId="189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496586373" sldId="1892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95940505" sldId="1892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940002116" sldId="189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917639951" sldId="189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933596785" sldId="189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599554310" sldId="1894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010266490" sldId="1895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432304626" sldId="1895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636971639" sldId="1896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716112175" sldId="1896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55407707" sldId="1897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25509916" sldId="1897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00709905" sldId="1898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869672282" sldId="1898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63607465" sldId="189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392642768" sldId="189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415958969" sldId="1900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424680735" sldId="1900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338799300" sldId="1901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848368162" sldId="1901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045564617" sldId="190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588594770" sldId="190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054246127" sldId="190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911223972" sldId="190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22861565" sldId="190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424661595" sldId="1904"/>
        </pc:sldMkLst>
      </pc:sldChg>
      <pc:sldChg chg="addSp delSp modSp mod">
        <pc:chgData name="I See Maths ltd" userId="2b6a9906fb7c83c6" providerId="LiveId" clId="{7F38FD0D-5C5C-40FD-8031-BD8F7308315B}" dt="2025-01-03T09:18:27.326" v="17174"/>
        <pc:sldMkLst>
          <pc:docMk/>
          <pc:sldMk cId="441798805" sldId="1906"/>
        </pc:sldMkLst>
      </pc:sldChg>
      <pc:sldChg chg="addSp delSp modSp mod">
        <pc:chgData name="I See Maths ltd" userId="2b6a9906fb7c83c6" providerId="LiveId" clId="{7F38FD0D-5C5C-40FD-8031-BD8F7308315B}" dt="2025-01-03T09:18:22.046" v="17172"/>
        <pc:sldMkLst>
          <pc:docMk/>
          <pc:sldMk cId="1375040516" sldId="1908"/>
        </pc:sldMkLst>
      </pc:sldChg>
      <pc:sldChg chg="addSp delSp modSp mod">
        <pc:chgData name="I See Maths ltd" userId="2b6a9906fb7c83c6" providerId="LiveId" clId="{7F38FD0D-5C5C-40FD-8031-BD8F7308315B}" dt="2025-01-03T09:18:48.764" v="17180"/>
        <pc:sldMkLst>
          <pc:docMk/>
          <pc:sldMk cId="3164735242" sldId="1910"/>
        </pc:sldMkLst>
      </pc:sldChg>
      <pc:sldChg chg="addSp delSp modSp mod">
        <pc:chgData name="I See Maths ltd" userId="2b6a9906fb7c83c6" providerId="LiveId" clId="{7F38FD0D-5C5C-40FD-8031-BD8F7308315B}" dt="2025-01-03T09:19:05.629" v="17186"/>
        <pc:sldMkLst>
          <pc:docMk/>
          <pc:sldMk cId="4072600001" sldId="1911"/>
        </pc:sldMkLst>
      </pc:sldChg>
      <pc:sldChg chg="addSp delSp modSp mod">
        <pc:chgData name="I See Maths ltd" userId="2b6a9906fb7c83c6" providerId="LiveId" clId="{7F38FD0D-5C5C-40FD-8031-BD8F7308315B}" dt="2025-01-03T09:18:54.246" v="17182"/>
        <pc:sldMkLst>
          <pc:docMk/>
          <pc:sldMk cId="3008706932" sldId="1914"/>
        </pc:sldMkLst>
      </pc:sldChg>
      <pc:sldChg chg="addSp delSp modSp mod">
        <pc:chgData name="I See Maths ltd" userId="2b6a9906fb7c83c6" providerId="LiveId" clId="{7F38FD0D-5C5C-40FD-8031-BD8F7308315B}" dt="2025-01-03T09:19:22.942" v="17192"/>
        <pc:sldMkLst>
          <pc:docMk/>
          <pc:sldMk cId="3017896676" sldId="1915"/>
        </pc:sldMkLst>
      </pc:sldChg>
      <pc:sldChg chg="addSp delSp modSp mod">
        <pc:chgData name="I See Maths ltd" userId="2b6a9906fb7c83c6" providerId="LiveId" clId="{7F38FD0D-5C5C-40FD-8031-BD8F7308315B}" dt="2025-01-03T09:19:45.392" v="17198"/>
        <pc:sldMkLst>
          <pc:docMk/>
          <pc:sldMk cId="1837095566" sldId="1916"/>
        </pc:sldMkLst>
      </pc:sldChg>
      <pc:sldChg chg="addSp delSp modSp mod">
        <pc:chgData name="I See Maths ltd" userId="2b6a9906fb7c83c6" providerId="LiveId" clId="{7F38FD0D-5C5C-40FD-8031-BD8F7308315B}" dt="2025-01-03T09:19:40.720" v="17196"/>
        <pc:sldMkLst>
          <pc:docMk/>
          <pc:sldMk cId="1755337533" sldId="1918"/>
        </pc:sldMkLst>
      </pc:sldChg>
      <pc:sldChg chg="addSp delSp modSp mod">
        <pc:chgData name="I See Maths ltd" userId="2b6a9906fb7c83c6" providerId="LiveId" clId="{7F38FD0D-5C5C-40FD-8031-BD8F7308315B}" dt="2025-01-03T09:19:27.592" v="17194"/>
        <pc:sldMkLst>
          <pc:docMk/>
          <pc:sldMk cId="3310972745" sldId="1919"/>
        </pc:sldMkLst>
      </pc:sldChg>
      <pc:sldChg chg="addSp delSp modSp mod">
        <pc:chgData name="I See Maths ltd" userId="2b6a9906fb7c83c6" providerId="LiveId" clId="{7F38FD0D-5C5C-40FD-8031-BD8F7308315B}" dt="2025-01-03T09:18:15.261" v="17170"/>
        <pc:sldMkLst>
          <pc:docMk/>
          <pc:sldMk cId="1790292472" sldId="1920"/>
        </pc:sldMkLst>
      </pc:sldChg>
      <pc:sldChg chg="addSp delSp modSp mod">
        <pc:chgData name="I See Maths ltd" userId="2b6a9906fb7c83c6" providerId="LiveId" clId="{7F38FD0D-5C5C-40FD-8031-BD8F7308315B}" dt="2025-01-30T19:36:08.647" v="17645" actId="14100"/>
        <pc:sldMkLst>
          <pc:docMk/>
          <pc:sldMk cId="3600849218" sldId="1924"/>
        </pc:sldMkLst>
      </pc:sldChg>
      <pc:sldChg chg="addSp delSp modSp mod">
        <pc:chgData name="I See Maths ltd" userId="2b6a9906fb7c83c6" providerId="LiveId" clId="{7F38FD0D-5C5C-40FD-8031-BD8F7308315B}" dt="2025-01-30T19:36:24.644" v="17649" actId="14100"/>
        <pc:sldMkLst>
          <pc:docMk/>
          <pc:sldMk cId="1589903467" sldId="1926"/>
        </pc:sldMkLst>
      </pc:sldChg>
      <pc:sldChg chg="addSp delSp modSp mod">
        <pc:chgData name="I See Maths ltd" userId="2b6a9906fb7c83c6" providerId="LiveId" clId="{7F38FD0D-5C5C-40FD-8031-BD8F7308315B}" dt="2025-01-30T19:37:46.637" v="17662" actId="14100"/>
        <pc:sldMkLst>
          <pc:docMk/>
          <pc:sldMk cId="3486317944" sldId="1927"/>
        </pc:sldMkLst>
      </pc:sldChg>
      <pc:sldChg chg="addSp delSp modSp mod">
        <pc:chgData name="I See Maths ltd" userId="2b6a9906fb7c83c6" providerId="LiveId" clId="{7F38FD0D-5C5C-40FD-8031-BD8F7308315B}" dt="2025-01-30T19:37:01.253" v="17658" actId="14100"/>
        <pc:sldMkLst>
          <pc:docMk/>
          <pc:sldMk cId="1289148396" sldId="1928"/>
        </pc:sldMkLst>
      </pc:sldChg>
      <pc:sldChg chg="addSp delSp modSp mod">
        <pc:chgData name="I See Maths ltd" userId="2b6a9906fb7c83c6" providerId="LiveId" clId="{7F38FD0D-5C5C-40FD-8031-BD8F7308315B}" dt="2025-01-30T19:36:44.798" v="17654" actId="14100"/>
        <pc:sldMkLst>
          <pc:docMk/>
          <pc:sldMk cId="3239517429" sldId="1929"/>
        </pc:sldMkLst>
      </pc:sldChg>
      <pc:sldChg chg="addSp delSp modSp del mod">
        <pc:chgData name="I See Maths ltd" userId="2b6a9906fb7c83c6" providerId="LiveId" clId="{7F38FD0D-5C5C-40FD-8031-BD8F7308315B}" dt="2025-01-11T10:08:41.662" v="17487" actId="47"/>
        <pc:sldMkLst>
          <pc:docMk/>
          <pc:sldMk cId="3999527431" sldId="1935"/>
        </pc:sldMkLst>
      </pc:sldChg>
      <pc:sldChg chg="addSp delSp modSp mod">
        <pc:chgData name="I See Maths ltd" userId="2b6a9906fb7c83c6" providerId="LiveId" clId="{7F38FD0D-5C5C-40FD-8031-BD8F7308315B}" dt="2025-01-30T19:38:44.393" v="17678" actId="14100"/>
        <pc:sldMkLst>
          <pc:docMk/>
          <pc:sldMk cId="3467146505" sldId="1936"/>
        </pc:sldMkLst>
      </pc:sldChg>
      <pc:sldChg chg="addSp delSp modSp mod">
        <pc:chgData name="I See Maths ltd" userId="2b6a9906fb7c83c6" providerId="LiveId" clId="{7F38FD0D-5C5C-40FD-8031-BD8F7308315B}" dt="2025-01-30T19:38:15.461" v="17670" actId="14100"/>
        <pc:sldMkLst>
          <pc:docMk/>
          <pc:sldMk cId="1884326996" sldId="1937"/>
        </pc:sldMkLst>
      </pc:sldChg>
      <pc:sldChg chg="addSp delSp modSp mod">
        <pc:chgData name="I See Maths ltd" userId="2b6a9906fb7c83c6" providerId="LiveId" clId="{7F38FD0D-5C5C-40FD-8031-BD8F7308315B}" dt="2025-01-30T19:38:00.794" v="17666" actId="14100"/>
        <pc:sldMkLst>
          <pc:docMk/>
          <pc:sldMk cId="255087852" sldId="1939"/>
        </pc:sldMkLst>
      </pc:sldChg>
      <pc:sldChg chg="addSp delSp modSp mod">
        <pc:chgData name="I See Maths ltd" userId="2b6a9906fb7c83c6" providerId="LiveId" clId="{7F38FD0D-5C5C-40FD-8031-BD8F7308315B}" dt="2025-01-03T09:18:35.100" v="17176" actId="478"/>
        <pc:sldMkLst>
          <pc:docMk/>
          <pc:sldMk cId="1897722344" sldId="1941"/>
        </pc:sldMkLst>
      </pc:sldChg>
      <pc:sldChg chg="addSp delSp modSp mod">
        <pc:chgData name="I See Maths ltd" userId="2b6a9906fb7c83c6" providerId="LiveId" clId="{7F38FD0D-5C5C-40FD-8031-BD8F7308315B}" dt="2025-01-03T09:18:40.286" v="17178"/>
        <pc:sldMkLst>
          <pc:docMk/>
          <pc:sldMk cId="518086733" sldId="1942"/>
        </pc:sldMkLst>
      </pc:sldChg>
      <pc:sldChg chg="addSp delSp modSp mod">
        <pc:chgData name="I See Maths ltd" userId="2b6a9906fb7c83c6" providerId="LiveId" clId="{7F38FD0D-5C5C-40FD-8031-BD8F7308315B}" dt="2025-01-03T09:19:12.010" v="17188"/>
        <pc:sldMkLst>
          <pc:docMk/>
          <pc:sldMk cId="2805212673" sldId="1943"/>
        </pc:sldMkLst>
      </pc:sldChg>
      <pc:sldChg chg="addSp delSp modSp mod">
        <pc:chgData name="I See Maths ltd" userId="2b6a9906fb7c83c6" providerId="LiveId" clId="{7F38FD0D-5C5C-40FD-8031-BD8F7308315B}" dt="2025-01-03T09:19:16.674" v="17190"/>
        <pc:sldMkLst>
          <pc:docMk/>
          <pc:sldMk cId="512938527" sldId="1944"/>
        </pc:sldMkLst>
      </pc:sldChg>
      <pc:sldChg chg="addSp delSp modSp mod">
        <pc:chgData name="I See Maths ltd" userId="2b6a9906fb7c83c6" providerId="LiveId" clId="{7F38FD0D-5C5C-40FD-8031-BD8F7308315B}" dt="2025-01-03T09:19:49.745" v="17200"/>
        <pc:sldMkLst>
          <pc:docMk/>
          <pc:sldMk cId="2078858640" sldId="1945"/>
        </pc:sldMkLst>
      </pc:sldChg>
      <pc:sldChg chg="addSp delSp modSp mod">
        <pc:chgData name="I See Maths ltd" userId="2b6a9906fb7c83c6" providerId="LiveId" clId="{7F38FD0D-5C5C-40FD-8031-BD8F7308315B}" dt="2025-01-03T09:19:54.333" v="17202"/>
        <pc:sldMkLst>
          <pc:docMk/>
          <pc:sldMk cId="521836679" sldId="1946"/>
        </pc:sldMkLst>
      </pc:sldChg>
      <pc:sldChg chg="addSp delSp modSp mod">
        <pc:chgData name="I See Maths ltd" userId="2b6a9906fb7c83c6" providerId="LiveId" clId="{7F38FD0D-5C5C-40FD-8031-BD8F7308315B}" dt="2025-01-03T09:18:58.702" v="17184"/>
        <pc:sldMkLst>
          <pc:docMk/>
          <pc:sldMk cId="4204480789" sldId="194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96440303" sldId="197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36317855" sldId="1974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753878975" sldId="197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9127682" sldId="197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993138998" sldId="197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840265605" sldId="198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969307092" sldId="198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701997304" sldId="198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575781245" sldId="1983"/>
        </pc:sldMkLst>
      </pc:sldChg>
      <pc:sldChg chg="addSp delSp modSp mod">
        <pc:chgData name="I See Maths ltd" userId="2b6a9906fb7c83c6" providerId="LiveId" clId="{7F38FD0D-5C5C-40FD-8031-BD8F7308315B}" dt="2025-01-30T19:32:10.474" v="17612"/>
        <pc:sldMkLst>
          <pc:docMk/>
          <pc:sldMk cId="3794980400" sldId="1983"/>
        </pc:sldMkLst>
      </pc:sldChg>
      <pc:sldChg chg="addSp delSp modSp mod">
        <pc:chgData name="I See Maths ltd" userId="2b6a9906fb7c83c6" providerId="LiveId" clId="{7F38FD0D-5C5C-40FD-8031-BD8F7308315B}" dt="2025-01-30T19:32:39.419" v="17618"/>
        <pc:sldMkLst>
          <pc:docMk/>
          <pc:sldMk cId="2543003402" sldId="1984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929935010" sldId="1984"/>
        </pc:sldMkLst>
      </pc:sldChg>
      <pc:sldChg chg="modSp mod">
        <pc:chgData name="I See Maths ltd" userId="2b6a9906fb7c83c6" providerId="LiveId" clId="{7F38FD0D-5C5C-40FD-8031-BD8F7308315B}" dt="2025-01-30T19:31:57.526" v="17610" actId="14100"/>
        <pc:sldMkLst>
          <pc:docMk/>
          <pc:sldMk cId="504252720" sldId="198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175535776" sldId="198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604989823" sldId="1986"/>
        </pc:sldMkLst>
      </pc:sldChg>
      <pc:sldChg chg="addSp delSp modSp mod">
        <pc:chgData name="I See Maths ltd" userId="2b6a9906fb7c83c6" providerId="LiveId" clId="{7F38FD0D-5C5C-40FD-8031-BD8F7308315B}" dt="2025-01-30T19:32:26.108" v="17615"/>
        <pc:sldMkLst>
          <pc:docMk/>
          <pc:sldMk cId="2296300643" sldId="198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4215796826" sldId="199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196418830" sldId="199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59882718" sldId="199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217910413" sldId="199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42663431" sldId="199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35319387" sldId="199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93923275" sldId="2000"/>
        </pc:sldMkLst>
      </pc:sldChg>
      <pc:sldChg chg="modSp mod">
        <pc:chgData name="I See Maths ltd" userId="2b6a9906fb7c83c6" providerId="LiveId" clId="{7F38FD0D-5C5C-40FD-8031-BD8F7308315B}" dt="2025-01-30T19:32:54.944" v="17619" actId="14100"/>
        <pc:sldMkLst>
          <pc:docMk/>
          <pc:sldMk cId="3714477296" sldId="200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775294948" sldId="2001"/>
        </pc:sldMkLst>
      </pc:sldChg>
      <pc:sldChg chg="del">
        <pc:chgData name="I See Maths ltd" userId="2b6a9906fb7c83c6" providerId="LiveId" clId="{7F38FD0D-5C5C-40FD-8031-BD8F7308315B}" dt="2025-01-10T19:32:25.700" v="17422" actId="47"/>
        <pc:sldMkLst>
          <pc:docMk/>
          <pc:sldMk cId="1003842781" sldId="200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093764" sldId="200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011688317" sldId="200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1261369" sldId="2004"/>
        </pc:sldMkLst>
      </pc:sldChg>
      <pc:sldChg chg="addSp delSp modSp mod">
        <pc:chgData name="I See Maths ltd" userId="2b6a9906fb7c83c6" providerId="LiveId" clId="{7F38FD0D-5C5C-40FD-8031-BD8F7308315B}" dt="2025-01-30T19:34:24.342" v="17641" actId="478"/>
        <pc:sldMkLst>
          <pc:docMk/>
          <pc:sldMk cId="3099022351" sldId="2004"/>
        </pc:sldMkLst>
      </pc:sldChg>
      <pc:sldChg chg="addSp delSp modSp mod">
        <pc:chgData name="I See Maths ltd" userId="2b6a9906fb7c83c6" providerId="LiveId" clId="{7F38FD0D-5C5C-40FD-8031-BD8F7308315B}" dt="2025-01-30T19:34:06.029" v="17634"/>
        <pc:sldMkLst>
          <pc:docMk/>
          <pc:sldMk cId="1610501901" sldId="200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459151695" sldId="200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813082884" sldId="2006"/>
        </pc:sldMkLst>
      </pc:sldChg>
      <pc:sldChg chg="modSp mod">
        <pc:chgData name="I See Maths ltd" userId="2b6a9906fb7c83c6" providerId="LiveId" clId="{7F38FD0D-5C5C-40FD-8031-BD8F7308315B}" dt="2025-01-30T19:33:34.677" v="17625" actId="14100"/>
        <pc:sldMkLst>
          <pc:docMk/>
          <pc:sldMk cId="3060877991" sldId="200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657099567" sldId="2007"/>
        </pc:sldMkLst>
      </pc:sldChg>
      <pc:sldChg chg="addSp delSp modSp mod">
        <pc:chgData name="I See Maths ltd" userId="2b6a9906fb7c83c6" providerId="LiveId" clId="{7F38FD0D-5C5C-40FD-8031-BD8F7308315B}" dt="2025-01-30T19:33:50.691" v="17629"/>
        <pc:sldMkLst>
          <pc:docMk/>
          <pc:sldMk cId="4144140039" sldId="200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81482626" sldId="2008"/>
        </pc:sldMkLst>
      </pc:sldChg>
      <pc:sldChg chg="addSp delSp modSp mod">
        <pc:chgData name="I See Maths ltd" userId="2b6a9906fb7c83c6" providerId="LiveId" clId="{7F38FD0D-5C5C-40FD-8031-BD8F7308315B}" dt="2025-01-30T19:34:15.924" v="17638"/>
        <pc:sldMkLst>
          <pc:docMk/>
          <pc:sldMk cId="1905741494" sldId="200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20700282" sldId="200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5906462" sldId="201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33125111" sldId="201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91549485" sldId="201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11492134" sldId="201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833774832" sldId="201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440579023" sldId="201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66222969" sldId="201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522282845" sldId="202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559066417" sldId="202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7481991" sldId="202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593375866" sldId="2024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143169453" sldId="202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752029209" sldId="202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994705897" sldId="202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750425866" sldId="202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30123031" sldId="202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083813839" sldId="203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489330930" sldId="203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25388143" sldId="203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480101736" sldId="2033"/>
        </pc:sldMkLst>
      </pc:sldChg>
      <pc:sldChg chg="addSp delSp modSp mod">
        <pc:chgData name="I See Maths ltd" userId="2b6a9906fb7c83c6" providerId="LiveId" clId="{7F38FD0D-5C5C-40FD-8031-BD8F7308315B}" dt="2025-01-30T19:56:25.399" v="17712"/>
        <pc:sldMkLst>
          <pc:docMk/>
          <pc:sldMk cId="4054502632" sldId="2036"/>
        </pc:sldMkLst>
      </pc:sldChg>
      <pc:sldChg chg="modSp mod">
        <pc:chgData name="I See Maths ltd" userId="2b6a9906fb7c83c6" providerId="LiveId" clId="{7F38FD0D-5C5C-40FD-8031-BD8F7308315B}" dt="2025-01-30T19:56:07.387" v="17706" actId="14100"/>
        <pc:sldMkLst>
          <pc:docMk/>
          <pc:sldMk cId="1615697012" sldId="2037"/>
        </pc:sldMkLst>
      </pc:sldChg>
      <pc:sldChg chg="addSp delSp modSp mod">
        <pc:chgData name="I See Maths ltd" userId="2b6a9906fb7c83c6" providerId="LiveId" clId="{7F38FD0D-5C5C-40FD-8031-BD8F7308315B}" dt="2025-01-30T19:56:19.638" v="17710"/>
        <pc:sldMkLst>
          <pc:docMk/>
          <pc:sldMk cId="653805566" sldId="2056"/>
        </pc:sldMkLst>
      </pc:sldChg>
      <pc:sldChg chg="addSp delSp modSp mod">
        <pc:chgData name="I See Maths ltd" userId="2b6a9906fb7c83c6" providerId="LiveId" clId="{7F38FD0D-5C5C-40FD-8031-BD8F7308315B}" dt="2025-01-30T19:56:14.055" v="17708"/>
        <pc:sldMkLst>
          <pc:docMk/>
          <pc:sldMk cId="1050678588" sldId="2057"/>
        </pc:sldMkLst>
      </pc:sldChg>
      <pc:sldChg chg="addSp delSp modSp mod">
        <pc:chgData name="I See Maths ltd" userId="2b6a9906fb7c83c6" providerId="LiveId" clId="{7F38FD0D-5C5C-40FD-8031-BD8F7308315B}" dt="2025-01-30T19:56:35.233" v="17716"/>
        <pc:sldMkLst>
          <pc:docMk/>
          <pc:sldMk cId="4076218047" sldId="2058"/>
        </pc:sldMkLst>
      </pc:sldChg>
      <pc:sldChg chg="addSp delSp modSp mod">
        <pc:chgData name="I See Maths ltd" userId="2b6a9906fb7c83c6" providerId="LiveId" clId="{7F38FD0D-5C5C-40FD-8031-BD8F7308315B}" dt="2025-01-30T19:56:30.487" v="17714"/>
        <pc:sldMkLst>
          <pc:docMk/>
          <pc:sldMk cId="411481784" sldId="2059"/>
        </pc:sldMkLst>
      </pc:sldChg>
      <pc:sldChg chg="delSp mod">
        <pc:chgData name="I See Maths ltd" userId="2b6a9906fb7c83c6" providerId="LiveId" clId="{7F38FD0D-5C5C-40FD-8031-BD8F7308315B}" dt="2025-01-25T12:26:32.029" v="17585" actId="478"/>
        <pc:sldMkLst>
          <pc:docMk/>
          <pc:sldMk cId="999111411" sldId="2060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903923905" sldId="2061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169506953" sldId="2063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836141508" sldId="2064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815997040" sldId="2065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967683083" sldId="2066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318846115" sldId="2067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757489810" sldId="2068"/>
        </pc:sldMkLst>
      </pc:sldChg>
      <pc:sldChg chg="modSp mod">
        <pc:chgData name="I See Maths ltd" userId="2b6a9906fb7c83c6" providerId="LiveId" clId="{7F38FD0D-5C5C-40FD-8031-BD8F7308315B}" dt="2025-01-30T19:31:05.078" v="17604" actId="14100"/>
        <pc:sldMkLst>
          <pc:docMk/>
          <pc:sldMk cId="1231570823" sldId="2069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893118221" sldId="2069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103283223" sldId="2070"/>
        </pc:sldMkLst>
      </pc:sldChg>
      <pc:sldChg chg="modSp mod">
        <pc:chgData name="I See Maths ltd" userId="2b6a9906fb7c83c6" providerId="LiveId" clId="{7F38FD0D-5C5C-40FD-8031-BD8F7308315B}" dt="2025-01-30T19:31:09.953" v="17605" actId="14100"/>
        <pc:sldMkLst>
          <pc:docMk/>
          <pc:sldMk cId="1819278974" sldId="2070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3092418317" sldId="2071"/>
        </pc:sldMkLst>
      </pc:sldChg>
      <pc:sldChg chg="modSp mod">
        <pc:chgData name="I See Maths ltd" userId="2b6a9906fb7c83c6" providerId="LiveId" clId="{7F38FD0D-5C5C-40FD-8031-BD8F7308315B}" dt="2025-01-30T19:31:14.508" v="17606" actId="14100"/>
        <pc:sldMkLst>
          <pc:docMk/>
          <pc:sldMk cId="4119193263" sldId="2071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043511815" sldId="2072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32135266" sldId="2073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3634433467" sldId="2074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193252706" sldId="2075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6370402" sldId="2077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871363329" sldId="2078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85234093" sldId="208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350248741" sldId="208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649739323" sldId="2081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596689042" sldId="2081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45594478" sldId="2082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976853370" sldId="2082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170880209" sldId="208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3617766405" sldId="208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871375210" sldId="2084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4152150283" sldId="2084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375785556" sldId="2086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071967781" sldId="2086"/>
        </pc:sldMkLst>
      </pc:sldChg>
      <pc:sldChg chg="modSp add mod">
        <pc:chgData name="I See Maths ltd" userId="2b6a9906fb7c83c6" providerId="LiveId" clId="{7F38FD0D-5C5C-40FD-8031-BD8F7308315B}" dt="2025-01-30T19:54:24.244" v="17698" actId="14100"/>
        <pc:sldMkLst>
          <pc:docMk/>
          <pc:sldMk cId="598799987" sldId="2087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632155048" sldId="2087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224691558" sldId="2088"/>
        </pc:sldMkLst>
      </pc:sldChg>
      <pc:sldChg chg="modSp add mod">
        <pc:chgData name="I See Maths ltd" userId="2b6a9906fb7c83c6" providerId="LiveId" clId="{7F38FD0D-5C5C-40FD-8031-BD8F7308315B}" dt="2025-01-30T19:54:18.317" v="17697" actId="14100"/>
        <pc:sldMkLst>
          <pc:docMk/>
          <pc:sldMk cId="1976878905" sldId="2088"/>
        </pc:sldMkLst>
      </pc:sldChg>
      <pc:sldChg chg="modSp add mod">
        <pc:chgData name="I See Maths ltd" userId="2b6a9906fb7c83c6" providerId="LiveId" clId="{7F38FD0D-5C5C-40FD-8031-BD8F7308315B}" dt="2025-01-30T19:54:53.337" v="17699" actId="14100"/>
        <pc:sldMkLst>
          <pc:docMk/>
          <pc:sldMk cId="1714237573" sldId="2089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462148740" sldId="2089"/>
        </pc:sldMkLst>
      </pc:sldChg>
      <pc:sldChg chg="modSp add mod">
        <pc:chgData name="I See Maths ltd" userId="2b6a9906fb7c83c6" providerId="LiveId" clId="{7F38FD0D-5C5C-40FD-8031-BD8F7308315B}" dt="2025-01-30T19:55:01.087" v="17700" actId="14100"/>
        <pc:sldMkLst>
          <pc:docMk/>
          <pc:sldMk cId="992764892" sldId="2090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687280330" sldId="2090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357224865" sldId="2091"/>
        </pc:sldMkLst>
      </pc:sldChg>
      <pc:sldChg chg="modSp add mod">
        <pc:chgData name="I See Maths ltd" userId="2b6a9906fb7c83c6" providerId="LiveId" clId="{7F38FD0D-5C5C-40FD-8031-BD8F7308315B}" dt="2025-01-30T19:55:06.519" v="17701" actId="14100"/>
        <pc:sldMkLst>
          <pc:docMk/>
          <pc:sldMk cId="1778753036" sldId="2091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403035542" sldId="2092"/>
        </pc:sldMkLst>
      </pc:sldChg>
      <pc:sldChg chg="modSp add mod">
        <pc:chgData name="I See Maths ltd" userId="2b6a9906fb7c83c6" providerId="LiveId" clId="{7F38FD0D-5C5C-40FD-8031-BD8F7308315B}" dt="2025-01-30T19:55:19.319" v="17704" actId="14100"/>
        <pc:sldMkLst>
          <pc:docMk/>
          <pc:sldMk cId="2134003690" sldId="2092"/>
        </pc:sldMkLst>
      </pc:sldChg>
      <pc:sldChg chg="modSp add mod">
        <pc:chgData name="I See Maths ltd" userId="2b6a9906fb7c83c6" providerId="LiveId" clId="{7F38FD0D-5C5C-40FD-8031-BD8F7308315B}" dt="2025-01-30T19:55:12.973" v="17702" actId="14100"/>
        <pc:sldMkLst>
          <pc:docMk/>
          <pc:sldMk cId="501749248" sldId="209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3382926678" sldId="209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20163777" sldId="2094"/>
        </pc:sldMkLst>
      </pc:sldChg>
      <pc:sldChg chg="modSp add mod">
        <pc:chgData name="I See Maths ltd" userId="2b6a9906fb7c83c6" providerId="LiveId" clId="{7F38FD0D-5C5C-40FD-8031-BD8F7308315B}" dt="2025-01-30T19:55:24.857" v="17705" actId="14100"/>
        <pc:sldMkLst>
          <pc:docMk/>
          <pc:sldMk cId="3131612389" sldId="2094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788558146" sldId="2095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225462546" sldId="209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76669566" sldId="209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487149895" sldId="209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874168081" sldId="209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541989370" sldId="2098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255706120" sldId="210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471265772" sldId="210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1815371" sldId="21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063876893" sldId="21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471995098" sldId="2112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3845163148" sldId="2112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505057307" sldId="21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944425760" sldId="21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77629927" sldId="211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365646526" sldId="211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666673031" sldId="2116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135836375" sldId="211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217821003" sldId="211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548619583" sldId="211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3643010786" sldId="211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132078392" sldId="2118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11285310" sldId="212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658891573" sldId="212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198352669" sldId="2124"/>
        </pc:sldMkLst>
      </pc:sldChg>
      <pc:sldChg chg="addSp 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3444591347" sldId="2124"/>
        </pc:sldMkLst>
      </pc:sldChg>
      <pc:sldChg chg="addSp 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2432684169" sldId="212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884799367" sldId="2125"/>
        </pc:sldMkLst>
      </pc:sldChg>
      <pc:sldChg chg="del">
        <pc:chgData name="I See Maths ltd" userId="2b6a9906fb7c83c6" providerId="LiveId" clId="{7F38FD0D-5C5C-40FD-8031-BD8F7308315B}" dt="2024-12-01T19:13:12.959" v="5294" actId="47"/>
        <pc:sldMkLst>
          <pc:docMk/>
          <pc:sldMk cId="2641797718" sldId="212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86221199" sldId="213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79702756" sldId="2130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336347891" sldId="213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488883839" sldId="2131"/>
        </pc:sldMkLst>
      </pc:sldChg>
      <pc:sldChg chg="delSp del mod">
        <pc:chgData name="I See Maths ltd" userId="2b6a9906fb7c83c6" providerId="LiveId" clId="{7F38FD0D-5C5C-40FD-8031-BD8F7308315B}" dt="2024-12-01T19:16:49.778" v="5399" actId="47"/>
        <pc:sldMkLst>
          <pc:docMk/>
          <pc:sldMk cId="1704839533" sldId="2132"/>
        </pc:sldMkLst>
      </pc:sldChg>
      <pc:sldChg chg="del">
        <pc:chgData name="I See Maths ltd" userId="2b6a9906fb7c83c6" providerId="LiveId" clId="{7F38FD0D-5C5C-40FD-8031-BD8F7308315B}" dt="2024-12-01T19:17:34.812" v="5416" actId="47"/>
        <pc:sldMkLst>
          <pc:docMk/>
          <pc:sldMk cId="3104567596" sldId="2133"/>
        </pc:sldMkLst>
      </pc:sldChg>
      <pc:sldChg chg="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40966338" sldId="213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121794651" sldId="213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504054559" sldId="213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572525595" sldId="213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20567738" sldId="2140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1070879261" sldId="214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36856353" sldId="2142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712644990" sldId="2142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1881426980" sldId="214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889626250" sldId="2143"/>
        </pc:sldMkLst>
      </pc:sldChg>
      <pc:sldChg chg="del">
        <pc:chgData name="I See Maths ltd" userId="2b6a9906fb7c83c6" providerId="LiveId" clId="{7F38FD0D-5C5C-40FD-8031-BD8F7308315B}" dt="2024-12-01T19:21:36.245" v="5440" actId="47"/>
        <pc:sldMkLst>
          <pc:docMk/>
          <pc:sldMk cId="3606149172" sldId="2144"/>
        </pc:sldMkLst>
      </pc:sldChg>
      <pc:sldChg chg="addSp delSp modSp mod">
        <pc:chgData name="I See Maths ltd" userId="2b6a9906fb7c83c6" providerId="LiveId" clId="{7F38FD0D-5C5C-40FD-8031-BD8F7308315B}" dt="2025-01-03T12:04:19.475" v="17391" actId="20577"/>
        <pc:sldMkLst>
          <pc:docMk/>
          <pc:sldMk cId="3846386971" sldId="2145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1683716026" sldId="216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346604852" sldId="216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634949758" sldId="2166"/>
        </pc:sldMkLst>
      </pc:sldChg>
      <pc:sldChg chg="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327472122" sldId="2166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1670705288" sldId="2167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368552730" sldId="2167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2976859896" sldId="2168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770899983" sldId="2168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671725" sldId="2169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2475548354" sldId="2169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627218330" sldId="2170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4150276604" sldId="2170"/>
        </pc:sldMkLst>
      </pc:sldChg>
      <pc:sldChg chg="addSp delSp modSp add del mod">
        <pc:chgData name="I See Maths ltd" userId="2b6a9906fb7c83c6" providerId="LiveId" clId="{7F38FD0D-5C5C-40FD-8031-BD8F7308315B}" dt="2024-10-23T19:35:56.855" v="1354" actId="47"/>
        <pc:sldMkLst>
          <pc:docMk/>
          <pc:sldMk cId="113514526" sldId="2171"/>
        </pc:sldMkLst>
      </pc:sldChg>
      <pc:sldChg chg="modSp add mod">
        <pc:chgData name="I See Maths ltd" userId="2b6a9906fb7c83c6" providerId="LiveId" clId="{7F38FD0D-5C5C-40FD-8031-BD8F7308315B}" dt="2025-01-30T19:51:52.267" v="17680" actId="14100"/>
        <pc:sldMkLst>
          <pc:docMk/>
          <pc:sldMk cId="2184643037" sldId="2172"/>
        </pc:sldMkLst>
      </pc:sldChg>
      <pc:sldChg chg="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4108051033" sldId="2172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327491568" sldId="2173"/>
        </pc:sldMkLst>
      </pc:sldChg>
      <pc:sldChg chg="addSp delSp modSp add mod">
        <pc:chgData name="I See Maths ltd" userId="2b6a9906fb7c83c6" providerId="LiveId" clId="{7F38FD0D-5C5C-40FD-8031-BD8F7308315B}" dt="2025-01-30T19:52:06.033" v="17684"/>
        <pc:sldMkLst>
          <pc:docMk/>
          <pc:sldMk cId="1593712673" sldId="2173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190343913" sldId="2174"/>
        </pc:sldMkLst>
      </pc:sldChg>
      <pc:sldChg chg="addSp delSp modSp add mod">
        <pc:chgData name="I See Maths ltd" userId="2b6a9906fb7c83c6" providerId="LiveId" clId="{7F38FD0D-5C5C-40FD-8031-BD8F7308315B}" dt="2025-01-30T19:51:59.579" v="17682"/>
        <pc:sldMkLst>
          <pc:docMk/>
          <pc:sldMk cId="2286512659" sldId="2174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602267179" sldId="217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199986595" sldId="2175"/>
        </pc:sldMkLst>
      </pc:sldChg>
      <pc:sldChg chg="addSp delSp modSp add del mod">
        <pc:chgData name="I See Maths ltd" userId="2b6a9906fb7c83c6" providerId="LiveId" clId="{7F38FD0D-5C5C-40FD-8031-BD8F7308315B}" dt="2024-10-24T13:32:02.059" v="2221" actId="47"/>
        <pc:sldMkLst>
          <pc:docMk/>
          <pc:sldMk cId="1124129368" sldId="2176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2879631758" sldId="2177"/>
        </pc:sldMkLst>
      </pc:sldChg>
      <pc:sldChg chg="modSp add mod">
        <pc:chgData name="I See Maths ltd" userId="2b6a9906fb7c83c6" providerId="LiveId" clId="{7F38FD0D-5C5C-40FD-8031-BD8F7308315B}" dt="2025-01-30T19:52:33.782" v="17686" actId="14100"/>
        <pc:sldMkLst>
          <pc:docMk/>
          <pc:sldMk cId="3268816169" sldId="2177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02155071" sldId="2178"/>
        </pc:sldMkLst>
      </pc:sldChg>
      <pc:sldChg chg="addSp delSp modSp add mod">
        <pc:chgData name="I See Maths ltd" userId="2b6a9906fb7c83c6" providerId="LiveId" clId="{7F38FD0D-5C5C-40FD-8031-BD8F7308315B}" dt="2025-01-30T19:52:39.793" v="17688"/>
        <pc:sldMkLst>
          <pc:docMk/>
          <pc:sldMk cId="3180536998" sldId="2178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571911836" sldId="2179"/>
        </pc:sldMkLst>
      </pc:sldChg>
      <pc:sldChg chg="addSp delSp modSp add mod">
        <pc:chgData name="I See Maths ltd" userId="2b6a9906fb7c83c6" providerId="LiveId" clId="{7F38FD0D-5C5C-40FD-8031-BD8F7308315B}" dt="2025-01-30T19:52:47.675" v="17691" actId="207"/>
        <pc:sldMkLst>
          <pc:docMk/>
          <pc:sldMk cId="3982928612" sldId="2179"/>
        </pc:sldMkLst>
      </pc:sldChg>
      <pc:sldChg chg="addSp delSp modSp add mod">
        <pc:chgData name="I See Maths ltd" userId="2b6a9906fb7c83c6" providerId="LiveId" clId="{7F38FD0D-5C5C-40FD-8031-BD8F7308315B}" dt="2025-01-30T19:52:54.210" v="17693"/>
        <pc:sldMkLst>
          <pc:docMk/>
          <pc:sldMk cId="570303624" sldId="2180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2652724991" sldId="2180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42455491" sldId="2181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1770797006" sldId="2181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276091426" sldId="2182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2340139099" sldId="2182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585894175" sldId="2183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216683738" sldId="2183"/>
        </pc:sldMkLst>
      </pc:sldChg>
      <pc:sldChg chg="addSp delSp modSp add del mod">
        <pc:chgData name="I See Maths ltd" userId="2b6a9906fb7c83c6" providerId="LiveId" clId="{7F38FD0D-5C5C-40FD-8031-BD8F7308315B}" dt="2024-11-20T20:29:05.124" v="3646" actId="2696"/>
        <pc:sldMkLst>
          <pc:docMk/>
          <pc:sldMk cId="510335114" sldId="2184"/>
        </pc:sldMkLst>
      </pc:sldChg>
      <pc:sldChg chg="addSp delSp modSp del mod">
        <pc:chgData name="I See Maths ltd" userId="2b6a9906fb7c83c6" providerId="LiveId" clId="{7F38FD0D-5C5C-40FD-8031-BD8F7308315B}" dt="2024-11-27T19:34:24.210" v="5188" actId="47"/>
        <pc:sldMkLst>
          <pc:docMk/>
          <pc:sldMk cId="3558012297" sldId="2184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27305363" sldId="218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393208968" sldId="218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980239283" sldId="218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470904192" sldId="218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533329574" sldId="2187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1451220635" sldId="2187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302925355" sldId="2188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804353726" sldId="2188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81221264" sldId="218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961135848" sldId="218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631433514" sldId="2190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650508018" sldId="2190"/>
        </pc:sldMkLst>
      </pc:sldChg>
      <pc:sldChg chg="add del">
        <pc:chgData name="I See Maths ltd" userId="2b6a9906fb7c83c6" providerId="LiveId" clId="{7F38FD0D-5C5C-40FD-8031-BD8F7308315B}" dt="2024-12-03T14:58:28.266" v="5537" actId="47"/>
        <pc:sldMkLst>
          <pc:docMk/>
          <pc:sldMk cId="2208072803" sldId="219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16705710" sldId="2192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154454926" sldId="2192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449248528" sldId="2193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948296825" sldId="2193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964611262" sldId="2194"/>
        </pc:sldMkLst>
      </pc:sldChg>
      <pc:sldChg chg="addSp modSp add del">
        <pc:chgData name="I See Maths ltd" userId="2b6a9906fb7c83c6" providerId="LiveId" clId="{7F38FD0D-5C5C-40FD-8031-BD8F7308315B}" dt="2025-01-03T12:11:28.911" v="17400" actId="2696"/>
        <pc:sldMkLst>
          <pc:docMk/>
          <pc:sldMk cId="1489499861" sldId="2194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558916072" sldId="2195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694509681" sldId="2195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970797872" sldId="2196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570150111" sldId="2196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012743123" sldId="219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532899874" sldId="2197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368793263" sldId="2198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645337765" sldId="2198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1437001526" sldId="219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320249333" sldId="2199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1059500439" sldId="2200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515743771" sldId="2200"/>
        </pc:sldMkLst>
      </pc:sldChg>
      <pc:sldChg chg="addSp delSp modSp del mod">
        <pc:chgData name="I See Maths ltd" userId="2b6a9906fb7c83c6" providerId="LiveId" clId="{7F38FD0D-5C5C-40FD-8031-BD8F7308315B}" dt="2024-11-21T18:27:08.547" v="4972" actId="47"/>
        <pc:sldMkLst>
          <pc:docMk/>
          <pc:sldMk cId="1018332524" sldId="220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116330460" sldId="2202"/>
        </pc:sldMkLst>
      </pc:sldChg>
      <pc:sldChg chg="addSp delSp modSp add del mod ord">
        <pc:chgData name="I See Maths ltd" userId="2b6a9906fb7c83c6" providerId="LiveId" clId="{7F38FD0D-5C5C-40FD-8031-BD8F7308315B}" dt="2025-01-03T12:11:28.911" v="17400" actId="2696"/>
        <pc:sldMkLst>
          <pc:docMk/>
          <pc:sldMk cId="2895940720" sldId="2202"/>
        </pc:sldMkLst>
      </pc:sldChg>
      <pc:sldChg chg="modSp add mod">
        <pc:chgData name="I See Maths ltd" userId="2b6a9906fb7c83c6" providerId="LiveId" clId="{7F38FD0D-5C5C-40FD-8031-BD8F7308315B}" dt="2025-01-30T19:53:52.709" v="17694" actId="14100"/>
        <pc:sldMkLst>
          <pc:docMk/>
          <pc:sldMk cId="523590494" sldId="2203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252442748" sldId="2203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498512905" sldId="2204"/>
        </pc:sldMkLst>
      </pc:sldChg>
      <pc:sldChg chg="modSp add mod">
        <pc:chgData name="I See Maths ltd" userId="2b6a9906fb7c83c6" providerId="LiveId" clId="{7F38FD0D-5C5C-40FD-8031-BD8F7308315B}" dt="2025-01-30T19:53:56.764" v="17695" actId="14100"/>
        <pc:sldMkLst>
          <pc:docMk/>
          <pc:sldMk cId="1692375280" sldId="2204"/>
        </pc:sldMkLst>
      </pc:sldChg>
      <pc:sldChg chg="modSp add mod">
        <pc:chgData name="I See Maths ltd" userId="2b6a9906fb7c83c6" providerId="LiveId" clId="{7F38FD0D-5C5C-40FD-8031-BD8F7308315B}" dt="2025-01-30T19:54:01.192" v="17696" actId="14100"/>
        <pc:sldMkLst>
          <pc:docMk/>
          <pc:sldMk cId="1181575757" sldId="2205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3345091129" sldId="220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610001204" sldId="220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912203975" sldId="220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82922182" sldId="2207"/>
        </pc:sldMkLst>
      </pc:sldChg>
      <pc:sldChg chg="addSp del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3889697081" sldId="2207"/>
        </pc:sldMkLst>
      </pc:sldChg>
      <pc:sldChg chg="add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63269450" sldId="220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630058620" sldId="2208"/>
        </pc:sldMkLst>
      </pc:sldChg>
      <pc:sldChg chg="delSp add del mod">
        <pc:chgData name="I See Maths ltd" userId="2b6a9906fb7c83c6" providerId="LiveId" clId="{7F38FD0D-5C5C-40FD-8031-BD8F7308315B}" dt="2025-01-03T12:09:33.294" v="17396" actId="2696"/>
        <pc:sldMkLst>
          <pc:docMk/>
          <pc:sldMk cId="524116231" sldId="22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668281214" sldId="2209"/>
        </pc:sldMkLst>
      </pc:sldChg>
      <pc:sldChg chg="add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2425933850" sldId="221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269252141" sldId="2210"/>
        </pc:sldMkLst>
      </pc:sldChg>
      <pc:sldChg chg="del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3354020081" sldId="221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898906726" sldId="221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1620646" sldId="2212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3069962994" sldId="2212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514909287" sldId="2213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1520836713" sldId="22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90505992" sldId="2214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3165875252" sldId="2214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729242793" sldId="221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969513370" sldId="221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23924849" sldId="2216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686231207" sldId="2216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2805086297" sldId="221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4155969710" sldId="2217"/>
        </pc:sldMkLst>
      </pc:sldChg>
      <pc:sldChg chg="addSp delSp modSp add mod">
        <pc:chgData name="I See Maths ltd" userId="2b6a9906fb7c83c6" providerId="LiveId" clId="{7F38FD0D-5C5C-40FD-8031-BD8F7308315B}" dt="2024-12-07T11:02:52.432" v="6517" actId="255"/>
        <pc:sldMkLst>
          <pc:docMk/>
          <pc:sldMk cId="1903520423" sldId="2218"/>
        </pc:sldMkLst>
      </pc:sldChg>
      <pc:sldChg chg="addSp delSp modSp add mod ord">
        <pc:chgData name="I See Maths ltd" userId="2b6a9906fb7c83c6" providerId="LiveId" clId="{7F38FD0D-5C5C-40FD-8031-BD8F7308315B}" dt="2024-12-07T11:11:20.211" v="6957" actId="478"/>
        <pc:sldMkLst>
          <pc:docMk/>
          <pc:sldMk cId="4068178022" sldId="2219"/>
        </pc:sldMkLst>
      </pc:sldChg>
      <pc:sldChg chg="addSp delSp modSp add mod">
        <pc:chgData name="I See Maths ltd" userId="2b6a9906fb7c83c6" providerId="LiveId" clId="{7F38FD0D-5C5C-40FD-8031-BD8F7308315B}" dt="2024-12-07T11:03:54.617" v="6534" actId="478"/>
        <pc:sldMkLst>
          <pc:docMk/>
          <pc:sldMk cId="1803328440" sldId="2220"/>
        </pc:sldMkLst>
      </pc:sldChg>
      <pc:sldChg chg="modSp add mod ord">
        <pc:chgData name="I See Maths ltd" userId="2b6a9906fb7c83c6" providerId="LiveId" clId="{7F38FD0D-5C5C-40FD-8031-BD8F7308315B}" dt="2024-12-07T11:03:13.102" v="6520"/>
        <pc:sldMkLst>
          <pc:docMk/>
          <pc:sldMk cId="1103528028" sldId="2221"/>
        </pc:sldMkLst>
      </pc:sldChg>
      <pc:sldChg chg="add">
        <pc:chgData name="I See Maths ltd" userId="2b6a9906fb7c83c6" providerId="LiveId" clId="{7F38FD0D-5C5C-40FD-8031-BD8F7308315B}" dt="2024-12-07T11:03:51.500" v="6533" actId="2890"/>
        <pc:sldMkLst>
          <pc:docMk/>
          <pc:sldMk cId="3674289226" sldId="2222"/>
        </pc:sldMkLst>
      </pc:sldChg>
      <pc:sldChg chg="addSp delSp modSp add mod">
        <pc:chgData name="I See Maths ltd" userId="2b6a9906fb7c83c6" providerId="LiveId" clId="{7F38FD0D-5C5C-40FD-8031-BD8F7308315B}" dt="2024-12-07T11:07:48.441" v="6784" actId="207"/>
        <pc:sldMkLst>
          <pc:docMk/>
          <pc:sldMk cId="3621539012" sldId="2223"/>
        </pc:sldMkLst>
      </pc:sldChg>
      <pc:sldChg chg="delSp add mod">
        <pc:chgData name="I See Maths ltd" userId="2b6a9906fb7c83c6" providerId="LiveId" clId="{7F38FD0D-5C5C-40FD-8031-BD8F7308315B}" dt="2024-12-07T11:07:56.908" v="6787" actId="478"/>
        <pc:sldMkLst>
          <pc:docMk/>
          <pc:sldMk cId="4151673949" sldId="2224"/>
        </pc:sldMkLst>
      </pc:sldChg>
      <pc:sldChg chg="add">
        <pc:chgData name="I See Maths ltd" userId="2b6a9906fb7c83c6" providerId="LiveId" clId="{7F38FD0D-5C5C-40FD-8031-BD8F7308315B}" dt="2024-12-07T11:11:16.448" v="6956" actId="2890"/>
        <pc:sldMkLst>
          <pc:docMk/>
          <pc:sldMk cId="2663917870" sldId="2225"/>
        </pc:sldMkLst>
      </pc:sldChg>
      <pc:sldChg chg="addSp delSp modSp add mod">
        <pc:chgData name="I See Maths ltd" userId="2b6a9906fb7c83c6" providerId="LiveId" clId="{7F38FD0D-5C5C-40FD-8031-BD8F7308315B}" dt="2024-12-07T15:01:58.267" v="8306" actId="20577"/>
        <pc:sldMkLst>
          <pc:docMk/>
          <pc:sldMk cId="3011243579" sldId="2226"/>
        </pc:sldMkLst>
      </pc:sldChg>
      <pc:sldChg chg="addSp delSp modSp add mod">
        <pc:chgData name="I See Maths ltd" userId="2b6a9906fb7c83c6" providerId="LiveId" clId="{7F38FD0D-5C5C-40FD-8031-BD8F7308315B}" dt="2024-12-10T12:33:43.677" v="8906" actId="1037"/>
        <pc:sldMkLst>
          <pc:docMk/>
          <pc:sldMk cId="810553701" sldId="2227"/>
        </pc:sldMkLst>
      </pc:sldChg>
      <pc:sldChg chg="addSp delSp modSp add mod">
        <pc:chgData name="I See Maths ltd" userId="2b6a9906fb7c83c6" providerId="LiveId" clId="{7F38FD0D-5C5C-40FD-8031-BD8F7308315B}" dt="2024-12-07T15:52:59.675" v="8860" actId="14100"/>
        <pc:sldMkLst>
          <pc:docMk/>
          <pc:sldMk cId="2635234236" sldId="2228"/>
        </pc:sldMkLst>
      </pc:sldChg>
      <pc:sldChg chg="addSp delSp modSp add mod">
        <pc:chgData name="I See Maths ltd" userId="2b6a9906fb7c83c6" providerId="LiveId" clId="{7F38FD0D-5C5C-40FD-8031-BD8F7308315B}" dt="2024-12-10T12:34:10.651" v="8913"/>
        <pc:sldMkLst>
          <pc:docMk/>
          <pc:sldMk cId="399465590" sldId="2229"/>
        </pc:sldMkLst>
      </pc:sldChg>
      <pc:sldChg chg="addSp delSp modSp add mod">
        <pc:chgData name="I See Maths ltd" userId="2b6a9906fb7c83c6" providerId="LiveId" clId="{7F38FD0D-5C5C-40FD-8031-BD8F7308315B}" dt="2024-12-31T16:54:40.984" v="17148"/>
        <pc:sldMkLst>
          <pc:docMk/>
          <pc:sldMk cId="3579336606" sldId="2230"/>
        </pc:sldMkLst>
      </pc:sldChg>
      <pc:sldChg chg="addSp delSp modSp add mod">
        <pc:chgData name="I See Maths ltd" userId="2b6a9906fb7c83c6" providerId="LiveId" clId="{7F38FD0D-5C5C-40FD-8031-BD8F7308315B}" dt="2024-12-10T12:35:42.080" v="8981" actId="1038"/>
        <pc:sldMkLst>
          <pc:docMk/>
          <pc:sldMk cId="822033873" sldId="2231"/>
        </pc:sldMkLst>
      </pc:sldChg>
      <pc:sldChg chg="addSp delSp modSp add mod">
        <pc:chgData name="I See Maths ltd" userId="2b6a9906fb7c83c6" providerId="LiveId" clId="{7F38FD0D-5C5C-40FD-8031-BD8F7308315B}" dt="2024-12-10T12:36:35.717" v="8989" actId="478"/>
        <pc:sldMkLst>
          <pc:docMk/>
          <pc:sldMk cId="893629339" sldId="2232"/>
        </pc:sldMkLst>
      </pc:sldChg>
      <pc:sldChg chg="addSp delSp modSp add mod">
        <pc:chgData name="I See Maths ltd" userId="2b6a9906fb7c83c6" providerId="LiveId" clId="{7F38FD0D-5C5C-40FD-8031-BD8F7308315B}" dt="2024-12-10T12:34:43.404" v="8952" actId="14100"/>
        <pc:sldMkLst>
          <pc:docMk/>
          <pc:sldMk cId="3864061767" sldId="2233"/>
        </pc:sldMkLst>
      </pc:sldChg>
      <pc:sldChg chg="addSp delSp modSp add mod ord">
        <pc:chgData name="I See Maths ltd" userId="2b6a9906fb7c83c6" providerId="LiveId" clId="{7F38FD0D-5C5C-40FD-8031-BD8F7308315B}" dt="2024-12-10T12:36:23.780" v="8987" actId="478"/>
        <pc:sldMkLst>
          <pc:docMk/>
          <pc:sldMk cId="1346358546" sldId="2234"/>
        </pc:sldMkLst>
      </pc:sldChg>
      <pc:sldChg chg="addSp delSp modSp add mod">
        <pc:chgData name="I See Maths ltd" userId="2b6a9906fb7c83c6" providerId="LiveId" clId="{7F38FD0D-5C5C-40FD-8031-BD8F7308315B}" dt="2024-12-10T12:36:06.748" v="8983"/>
        <pc:sldMkLst>
          <pc:docMk/>
          <pc:sldMk cId="712715489" sldId="2235"/>
        </pc:sldMkLst>
      </pc:sldChg>
      <pc:sldChg chg="addSp delSp modSp add mod">
        <pc:chgData name="I See Maths ltd" userId="2b6a9906fb7c83c6" providerId="LiveId" clId="{7F38FD0D-5C5C-40FD-8031-BD8F7308315B}" dt="2024-12-10T12:36:09.667" v="8984"/>
        <pc:sldMkLst>
          <pc:docMk/>
          <pc:sldMk cId="4063074361" sldId="2236"/>
        </pc:sldMkLst>
      </pc:sldChg>
      <pc:sldChg chg="add">
        <pc:chgData name="I See Maths ltd" userId="2b6a9906fb7c83c6" providerId="LiveId" clId="{7F38FD0D-5C5C-40FD-8031-BD8F7308315B}" dt="2024-12-07T15:38:34.045" v="8307" actId="2890"/>
        <pc:sldMkLst>
          <pc:docMk/>
          <pc:sldMk cId="655950935" sldId="2237"/>
        </pc:sldMkLst>
      </pc:sldChg>
      <pc:sldChg chg="add">
        <pc:chgData name="I See Maths ltd" userId="2b6a9906fb7c83c6" providerId="LiveId" clId="{7F38FD0D-5C5C-40FD-8031-BD8F7308315B}" dt="2024-12-10T12:36:20.650" v="8986" actId="2890"/>
        <pc:sldMkLst>
          <pc:docMk/>
          <pc:sldMk cId="1276176489" sldId="2238"/>
        </pc:sldMkLst>
      </pc:sldChg>
      <pc:sldChg chg="add">
        <pc:chgData name="I See Maths ltd" userId="2b6a9906fb7c83c6" providerId="LiveId" clId="{7F38FD0D-5C5C-40FD-8031-BD8F7308315B}" dt="2024-12-10T12:36:32.418" v="8988" actId="2890"/>
        <pc:sldMkLst>
          <pc:docMk/>
          <pc:sldMk cId="1048287816" sldId="2239"/>
        </pc:sldMkLst>
      </pc:sldChg>
      <pc:sldChg chg="addSp modSp add">
        <pc:chgData name="I See Maths ltd" userId="2b6a9906fb7c83c6" providerId="LiveId" clId="{7F38FD0D-5C5C-40FD-8031-BD8F7308315B}" dt="2024-12-31T16:54:44.381" v="17149"/>
        <pc:sldMkLst>
          <pc:docMk/>
          <pc:sldMk cId="564043272" sldId="2240"/>
        </pc:sldMkLst>
      </pc:sldChg>
      <pc:sldChg chg="addSp delSp modSp add mod">
        <pc:chgData name="I See Maths ltd" userId="2b6a9906fb7c83c6" providerId="LiveId" clId="{7F38FD0D-5C5C-40FD-8031-BD8F7308315B}" dt="2024-12-12T10:34:44.195" v="11776"/>
        <pc:sldMkLst>
          <pc:docMk/>
          <pc:sldMk cId="3097235873" sldId="2241"/>
        </pc:sldMkLst>
      </pc:sldChg>
      <pc:sldChg chg="addSp delSp modSp add del mod">
        <pc:chgData name="I See Maths ltd" userId="2b6a9906fb7c83c6" providerId="LiveId" clId="{7F38FD0D-5C5C-40FD-8031-BD8F7308315B}" dt="2025-01-11T09:08:58.321" v="17434" actId="47"/>
        <pc:sldMkLst>
          <pc:docMk/>
          <pc:sldMk cId="3688957286" sldId="2242"/>
        </pc:sldMkLst>
      </pc:sldChg>
      <pc:sldChg chg="addSp delSp modSp add mod">
        <pc:chgData name="I See Maths ltd" userId="2b6a9906fb7c83c6" providerId="LiveId" clId="{7F38FD0D-5C5C-40FD-8031-BD8F7308315B}" dt="2024-12-12T10:34:53.170" v="11780"/>
        <pc:sldMkLst>
          <pc:docMk/>
          <pc:sldMk cId="2894488133" sldId="2243"/>
        </pc:sldMkLst>
      </pc:sldChg>
      <pc:sldChg chg="addSp delSp modSp add mod">
        <pc:chgData name="I See Maths ltd" userId="2b6a9906fb7c83c6" providerId="LiveId" clId="{7F38FD0D-5C5C-40FD-8031-BD8F7308315B}" dt="2024-12-12T10:34:57.558" v="11782"/>
        <pc:sldMkLst>
          <pc:docMk/>
          <pc:sldMk cId="630909473" sldId="2244"/>
        </pc:sldMkLst>
      </pc:sldChg>
      <pc:sldChg chg="addSp delSp modSp add mod">
        <pc:chgData name="I See Maths ltd" userId="2b6a9906fb7c83c6" providerId="LiveId" clId="{7F38FD0D-5C5C-40FD-8031-BD8F7308315B}" dt="2024-12-12T10:35:02.891" v="11784"/>
        <pc:sldMkLst>
          <pc:docMk/>
          <pc:sldMk cId="2634954469" sldId="2245"/>
        </pc:sldMkLst>
      </pc:sldChg>
      <pc:sldChg chg="addSp delSp modSp add mod">
        <pc:chgData name="I See Maths ltd" userId="2b6a9906fb7c83c6" providerId="LiveId" clId="{7F38FD0D-5C5C-40FD-8031-BD8F7308315B}" dt="2024-12-12T10:35:08.822" v="11786"/>
        <pc:sldMkLst>
          <pc:docMk/>
          <pc:sldMk cId="3975122086" sldId="2246"/>
        </pc:sldMkLst>
      </pc:sldChg>
      <pc:sldChg chg="addSp delSp modSp add del mod">
        <pc:chgData name="I See Maths ltd" userId="2b6a9906fb7c83c6" providerId="LiveId" clId="{7F38FD0D-5C5C-40FD-8031-BD8F7308315B}" dt="2025-01-11T09:09:50.921" v="17435" actId="47"/>
        <pc:sldMkLst>
          <pc:docMk/>
          <pc:sldMk cId="685338248" sldId="2247"/>
        </pc:sldMkLst>
      </pc:sldChg>
      <pc:sldChg chg="addSp delSp modSp add mod ord">
        <pc:chgData name="I See Maths ltd" userId="2b6a9906fb7c83c6" providerId="LiveId" clId="{7F38FD0D-5C5C-40FD-8031-BD8F7308315B}" dt="2024-12-12T10:35:23.597" v="11792"/>
        <pc:sldMkLst>
          <pc:docMk/>
          <pc:sldMk cId="1901224243" sldId="2248"/>
        </pc:sldMkLst>
      </pc:sldChg>
      <pc:sldChg chg="addSp delSp modSp add mod">
        <pc:chgData name="I See Maths ltd" userId="2b6a9906fb7c83c6" providerId="LiveId" clId="{7F38FD0D-5C5C-40FD-8031-BD8F7308315B}" dt="2024-12-12T10:35:18.218" v="11790"/>
        <pc:sldMkLst>
          <pc:docMk/>
          <pc:sldMk cId="3139932593" sldId="2249"/>
        </pc:sldMkLst>
      </pc:sldChg>
      <pc:sldChg chg="delSp modSp add del mod">
        <pc:chgData name="I See Maths ltd" userId="2b6a9906fb7c83c6" providerId="LiveId" clId="{7F38FD0D-5C5C-40FD-8031-BD8F7308315B}" dt="2024-12-12T09:39:18.743" v="10533" actId="47"/>
        <pc:sldMkLst>
          <pc:docMk/>
          <pc:sldMk cId="3297396501" sldId="2250"/>
        </pc:sldMkLst>
      </pc:sldChg>
      <pc:sldChg chg="addSp delSp modSp add del mod">
        <pc:chgData name="I See Maths ltd" userId="2b6a9906fb7c83c6" providerId="LiveId" clId="{7F38FD0D-5C5C-40FD-8031-BD8F7308315B}" dt="2025-01-11T09:10:28.982" v="17436" actId="47"/>
        <pc:sldMkLst>
          <pc:docMk/>
          <pc:sldMk cId="239989148" sldId="2251"/>
        </pc:sldMkLst>
      </pc:sldChg>
      <pc:sldChg chg="addSp delSp modSp add mod">
        <pc:chgData name="I See Maths ltd" userId="2b6a9906fb7c83c6" providerId="LiveId" clId="{7F38FD0D-5C5C-40FD-8031-BD8F7308315B}" dt="2024-12-12T10:35:35.488" v="11796"/>
        <pc:sldMkLst>
          <pc:docMk/>
          <pc:sldMk cId="3051063675" sldId="2252"/>
        </pc:sldMkLst>
      </pc:sldChg>
      <pc:sldChg chg="modSp add mod">
        <pc:chgData name="I See Maths ltd" userId="2b6a9906fb7c83c6" providerId="LiveId" clId="{7F38FD0D-5C5C-40FD-8031-BD8F7308315B}" dt="2024-12-12T10:34:32.263" v="11774" actId="14100"/>
        <pc:sldMkLst>
          <pc:docMk/>
          <pc:sldMk cId="3969452680" sldId="2253"/>
        </pc:sldMkLst>
      </pc:sldChg>
      <pc:sldChg chg="addSp delSp modSp add mod">
        <pc:chgData name="I See Maths ltd" userId="2b6a9906fb7c83c6" providerId="LiveId" clId="{7F38FD0D-5C5C-40FD-8031-BD8F7308315B}" dt="2024-12-12T10:02:52.682" v="11220" actId="6549"/>
        <pc:sldMkLst>
          <pc:docMk/>
          <pc:sldMk cId="500927391" sldId="2254"/>
        </pc:sldMkLst>
      </pc:sldChg>
      <pc:sldChg chg="addSp delSp modSp add mod">
        <pc:chgData name="I See Maths ltd" userId="2b6a9906fb7c83c6" providerId="LiveId" clId="{7F38FD0D-5C5C-40FD-8031-BD8F7308315B}" dt="2025-01-11T09:11:29.260" v="17437" actId="478"/>
        <pc:sldMkLst>
          <pc:docMk/>
          <pc:sldMk cId="463494291" sldId="2255"/>
        </pc:sldMkLst>
      </pc:sldChg>
      <pc:sldChg chg="delSp modSp add mod">
        <pc:chgData name="I See Maths ltd" userId="2b6a9906fb7c83c6" providerId="LiveId" clId="{7F38FD0D-5C5C-40FD-8031-BD8F7308315B}" dt="2025-01-11T09:11:40.855" v="17438" actId="478"/>
        <pc:sldMkLst>
          <pc:docMk/>
          <pc:sldMk cId="2745611577" sldId="2256"/>
        </pc:sldMkLst>
      </pc:sldChg>
      <pc:sldChg chg="addSp delSp modSp add mod">
        <pc:chgData name="I See Maths ltd" userId="2b6a9906fb7c83c6" providerId="LiveId" clId="{7F38FD0D-5C5C-40FD-8031-BD8F7308315B}" dt="2024-12-12T10:17:47.270" v="11568" actId="1037"/>
        <pc:sldMkLst>
          <pc:docMk/>
          <pc:sldMk cId="819552591" sldId="2257"/>
        </pc:sldMkLst>
      </pc:sldChg>
      <pc:sldChg chg="delSp modSp add mod ord">
        <pc:chgData name="I See Maths ltd" userId="2b6a9906fb7c83c6" providerId="LiveId" clId="{7F38FD0D-5C5C-40FD-8031-BD8F7308315B}" dt="2024-12-12T10:11:06.329" v="11377"/>
        <pc:sldMkLst>
          <pc:docMk/>
          <pc:sldMk cId="1572044672" sldId="2258"/>
        </pc:sldMkLst>
      </pc:sldChg>
      <pc:sldChg chg="addSp delSp modSp add mod">
        <pc:chgData name="I See Maths ltd" userId="2b6a9906fb7c83c6" providerId="LiveId" clId="{7F38FD0D-5C5C-40FD-8031-BD8F7308315B}" dt="2024-12-31T16:56:50.834" v="17151" actId="14100"/>
        <pc:sldMkLst>
          <pc:docMk/>
          <pc:sldMk cId="1159219909" sldId="2259"/>
        </pc:sldMkLst>
      </pc:sldChg>
      <pc:sldChg chg="delSp modSp add mod">
        <pc:chgData name="I See Maths ltd" userId="2b6a9906fb7c83c6" providerId="LiveId" clId="{7F38FD0D-5C5C-40FD-8031-BD8F7308315B}" dt="2024-12-12T10:16:38.872" v="11546" actId="113"/>
        <pc:sldMkLst>
          <pc:docMk/>
          <pc:sldMk cId="873856238" sldId="2260"/>
        </pc:sldMkLst>
      </pc:sldChg>
      <pc:sldChg chg="addSp delSp modSp add mod">
        <pc:chgData name="I See Maths ltd" userId="2b6a9906fb7c83c6" providerId="LiveId" clId="{7F38FD0D-5C5C-40FD-8031-BD8F7308315B}" dt="2024-12-12T10:23:17.518" v="11764" actId="478"/>
        <pc:sldMkLst>
          <pc:docMk/>
          <pc:sldMk cId="1412629978" sldId="2261"/>
        </pc:sldMkLst>
      </pc:sldChg>
      <pc:sldChg chg="add ord">
        <pc:chgData name="I See Maths ltd" userId="2b6a9906fb7c83c6" providerId="LiveId" clId="{7F38FD0D-5C5C-40FD-8031-BD8F7308315B}" dt="2024-12-12T10:23:22.418" v="11766"/>
        <pc:sldMkLst>
          <pc:docMk/>
          <pc:sldMk cId="1619719381" sldId="2262"/>
        </pc:sldMkLst>
      </pc:sldChg>
      <pc:sldChg chg="add">
        <pc:chgData name="I See Maths ltd" userId="2b6a9906fb7c83c6" providerId="LiveId" clId="{7F38FD0D-5C5C-40FD-8031-BD8F7308315B}" dt="2024-12-26T08:24:34.279" v="12570"/>
        <pc:sldMkLst>
          <pc:docMk/>
          <pc:sldMk cId="1690679840" sldId="2264"/>
        </pc:sldMkLst>
      </pc:sldChg>
      <pc:sldChg chg="del">
        <pc:chgData name="I See Maths ltd" userId="2b6a9906fb7c83c6" providerId="LiveId" clId="{7F38FD0D-5C5C-40FD-8031-BD8F7308315B}" dt="2024-12-26T08:24:17.596" v="12568" actId="47"/>
        <pc:sldMkLst>
          <pc:docMk/>
          <pc:sldMk cId="1863666243" sldId="2264"/>
        </pc:sldMkLst>
      </pc:sldChg>
      <pc:sldChg chg="modSp del mod">
        <pc:chgData name="I See Maths ltd" userId="2b6a9906fb7c83c6" providerId="LiveId" clId="{7F38FD0D-5C5C-40FD-8031-BD8F7308315B}" dt="2024-12-26T08:24:18.019" v="12569" actId="47"/>
        <pc:sldMkLst>
          <pc:docMk/>
          <pc:sldMk cId="1820255037" sldId="2265"/>
        </pc:sldMkLst>
      </pc:sldChg>
      <pc:sldChg chg="add">
        <pc:chgData name="I See Maths ltd" userId="2b6a9906fb7c83c6" providerId="LiveId" clId="{7F38FD0D-5C5C-40FD-8031-BD8F7308315B}" dt="2024-12-26T08:24:34.279" v="12570"/>
        <pc:sldMkLst>
          <pc:docMk/>
          <pc:sldMk cId="1913545253" sldId="2265"/>
        </pc:sldMkLst>
      </pc:sldChg>
      <pc:sldChg chg="del">
        <pc:chgData name="I See Maths ltd" userId="2b6a9906fb7c83c6" providerId="LiveId" clId="{7F38FD0D-5C5C-40FD-8031-BD8F7308315B}" dt="2024-12-26T08:20:38.008" v="12420" actId="47"/>
        <pc:sldMkLst>
          <pc:docMk/>
          <pc:sldMk cId="696503386" sldId="2266"/>
        </pc:sldMkLst>
      </pc:sldChg>
      <pc:sldChg chg="add">
        <pc:chgData name="I See Maths ltd" userId="2b6a9906fb7c83c6" providerId="LiveId" clId="{7F38FD0D-5C5C-40FD-8031-BD8F7308315B}" dt="2024-12-26T08:09:36.764" v="11797"/>
        <pc:sldMkLst>
          <pc:docMk/>
          <pc:sldMk cId="2185182015" sldId="2267"/>
        </pc:sldMkLst>
      </pc:sldChg>
      <pc:sldChg chg="modSp add mod">
        <pc:chgData name="I See Maths ltd" userId="2b6a9906fb7c83c6" providerId="LiveId" clId="{7F38FD0D-5C5C-40FD-8031-BD8F7308315B}" dt="2024-12-26T08:10:07.261" v="11840" actId="6549"/>
        <pc:sldMkLst>
          <pc:docMk/>
          <pc:sldMk cId="2659671671" sldId="2268"/>
        </pc:sldMkLst>
      </pc:sldChg>
      <pc:sldChg chg="modSp mod">
        <pc:chgData name="I See Maths ltd" userId="2b6a9906fb7c83c6" providerId="LiveId" clId="{7F38FD0D-5C5C-40FD-8031-BD8F7308315B}" dt="2024-12-26T08:10:49.165" v="11911" actId="6549"/>
        <pc:sldMkLst>
          <pc:docMk/>
          <pc:sldMk cId="4058418830" sldId="2269"/>
        </pc:sldMkLst>
      </pc:sldChg>
      <pc:sldChg chg="modSp add del mod">
        <pc:chgData name="I See Maths ltd" userId="2b6a9906fb7c83c6" providerId="LiveId" clId="{7F38FD0D-5C5C-40FD-8031-BD8F7308315B}" dt="2025-01-03T12:06:23.360" v="17392" actId="2696"/>
        <pc:sldMkLst>
          <pc:docMk/>
          <pc:sldMk cId="351813572" sldId="227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62060864" sldId="2270"/>
        </pc:sldMkLst>
      </pc:sldChg>
      <pc:sldChg chg="addSp delSp modSp add mod">
        <pc:chgData name="I See Maths ltd" userId="2b6a9906fb7c83c6" providerId="LiveId" clId="{7F38FD0D-5C5C-40FD-8031-BD8F7308315B}" dt="2025-01-11T10:06:42.636" v="17462" actId="6549"/>
        <pc:sldMkLst>
          <pc:docMk/>
          <pc:sldMk cId="3486510925" sldId="2271"/>
        </pc:sldMkLst>
      </pc:sldChg>
      <pc:sldChg chg="modSp add mod">
        <pc:chgData name="I See Maths ltd" userId="2b6a9906fb7c83c6" providerId="LiveId" clId="{7F38FD0D-5C5C-40FD-8031-BD8F7308315B}" dt="2024-12-26T08:14:31.402" v="12022" actId="6549"/>
        <pc:sldMkLst>
          <pc:docMk/>
          <pc:sldMk cId="3212264357" sldId="2272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1790770184" sldId="2273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308851456" sldId="2274"/>
        </pc:sldMkLst>
      </pc:sldChg>
      <pc:sldChg chg="addSp delSp modSp mod">
        <pc:chgData name="I See Maths ltd" userId="2b6a9906fb7c83c6" providerId="LiveId" clId="{7F38FD0D-5C5C-40FD-8031-BD8F7308315B}" dt="2024-12-26T09:13:29.947" v="15069" actId="478"/>
        <pc:sldMkLst>
          <pc:docMk/>
          <pc:sldMk cId="78301531" sldId="2275"/>
        </pc:sldMkLst>
      </pc:sldChg>
      <pc:sldChg chg="modSp add del mod">
        <pc:chgData name="I See Maths ltd" userId="2b6a9906fb7c83c6" providerId="LiveId" clId="{7F38FD0D-5C5C-40FD-8031-BD8F7308315B}" dt="2025-01-03T12:07:29.018" v="17394" actId="2696"/>
        <pc:sldMkLst>
          <pc:docMk/>
          <pc:sldMk cId="1916218603" sldId="2276"/>
        </pc:sldMkLst>
      </pc:sldChg>
      <pc:sldChg chg="modSp add del mod">
        <pc:chgData name="I See Maths ltd" userId="2b6a9906fb7c83c6" providerId="LiveId" clId="{7F38FD0D-5C5C-40FD-8031-BD8F7308315B}" dt="2025-01-03T12:12:07.984" v="17402" actId="2696"/>
        <pc:sldMkLst>
          <pc:docMk/>
          <pc:sldMk cId="995544482" sldId="2277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363459163" sldId="227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016955802" sldId="2278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2692297748" sldId="2278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1598506551" sldId="2279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834755618" sldId="227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858158128" sldId="2280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3568158936" sldId="2280"/>
        </pc:sldMkLst>
      </pc:sldChg>
      <pc:sldChg chg="modSp add mod">
        <pc:chgData name="I See Maths ltd" userId="2b6a9906fb7c83c6" providerId="LiveId" clId="{7F38FD0D-5C5C-40FD-8031-BD8F7308315B}" dt="2024-12-26T08:19:28.735" v="12379" actId="6549"/>
        <pc:sldMkLst>
          <pc:docMk/>
          <pc:sldMk cId="1068011594" sldId="2281"/>
        </pc:sldMkLst>
      </pc:sldChg>
      <pc:sldChg chg="modSp mod">
        <pc:chgData name="I See Maths ltd" userId="2b6a9906fb7c83c6" providerId="LiveId" clId="{7F38FD0D-5C5C-40FD-8031-BD8F7308315B}" dt="2024-12-26T08:20:07.779" v="12419" actId="6549"/>
        <pc:sldMkLst>
          <pc:docMk/>
          <pc:sldMk cId="1528745800" sldId="2282"/>
        </pc:sldMkLst>
      </pc:sldChg>
      <pc:sldChg chg="modSp add mod">
        <pc:chgData name="I See Maths ltd" userId="2b6a9906fb7c83c6" providerId="LiveId" clId="{7F38FD0D-5C5C-40FD-8031-BD8F7308315B}" dt="2024-12-26T08:30:47.698" v="12891" actId="20577"/>
        <pc:sldMkLst>
          <pc:docMk/>
          <pc:sldMk cId="594646410" sldId="2283"/>
        </pc:sldMkLst>
      </pc:sldChg>
      <pc:sldChg chg="add del">
        <pc:chgData name="I See Maths ltd" userId="2b6a9906fb7c83c6" providerId="LiveId" clId="{7F38FD0D-5C5C-40FD-8031-BD8F7308315B}" dt="2024-12-26T08:24:36.782" v="12571" actId="47"/>
        <pc:sldMkLst>
          <pc:docMk/>
          <pc:sldMk cId="3429741951" sldId="2283"/>
        </pc:sldMkLst>
      </pc:sldChg>
      <pc:sldChg chg="add del">
        <pc:chgData name="I See Maths ltd" userId="2b6a9906fb7c83c6" providerId="LiveId" clId="{7F38FD0D-5C5C-40FD-8031-BD8F7308315B}" dt="2024-12-26T08:31:11.999" v="12895" actId="47"/>
        <pc:sldMkLst>
          <pc:docMk/>
          <pc:sldMk cId="3054926185" sldId="2284"/>
        </pc:sldMkLst>
      </pc:sldChg>
      <pc:sldChg chg="modSp add del mod">
        <pc:chgData name="I See Maths ltd" userId="2b6a9906fb7c83c6" providerId="LiveId" clId="{7F38FD0D-5C5C-40FD-8031-BD8F7308315B}" dt="2024-12-26T08:35:32.580" v="13233" actId="47"/>
        <pc:sldMkLst>
          <pc:docMk/>
          <pc:sldMk cId="3074649936" sldId="2284"/>
        </pc:sldMkLst>
      </pc:sldChg>
      <pc:sldChg chg="add">
        <pc:chgData name="I See Maths ltd" userId="2b6a9906fb7c83c6" providerId="LiveId" clId="{7F38FD0D-5C5C-40FD-8031-BD8F7308315B}" dt="2024-12-26T08:35:40.914" v="13235"/>
        <pc:sldMkLst>
          <pc:docMk/>
          <pc:sldMk cId="3371879844" sldId="2284"/>
        </pc:sldMkLst>
      </pc:sldChg>
      <pc:sldChg chg="modSp add del mod">
        <pc:chgData name="I See Maths ltd" userId="2b6a9906fb7c83c6" providerId="LiveId" clId="{7F38FD0D-5C5C-40FD-8031-BD8F7308315B}" dt="2024-12-26T08:31:00.841" v="12892" actId="47"/>
        <pc:sldMkLst>
          <pc:docMk/>
          <pc:sldMk cId="3723267672" sldId="2284"/>
        </pc:sldMkLst>
      </pc:sldChg>
      <pc:sldChg chg="modSp add del mod">
        <pc:chgData name="I See Maths ltd" userId="2b6a9906fb7c83c6" providerId="LiveId" clId="{7F38FD0D-5C5C-40FD-8031-BD8F7308315B}" dt="2024-12-26T08:31:01.435" v="12893" actId="47"/>
        <pc:sldMkLst>
          <pc:docMk/>
          <pc:sldMk cId="1020384630" sldId="2285"/>
        </pc:sldMkLst>
      </pc:sldChg>
      <pc:sldChg chg="add">
        <pc:chgData name="I See Maths ltd" userId="2b6a9906fb7c83c6" providerId="LiveId" clId="{7F38FD0D-5C5C-40FD-8031-BD8F7308315B}" dt="2024-12-26T08:31:09.448" v="12894"/>
        <pc:sldMkLst>
          <pc:docMk/>
          <pc:sldMk cId="2945087010" sldId="2285"/>
        </pc:sldMkLst>
      </pc:sldChg>
      <pc:sldChg chg="add">
        <pc:chgData name="I See Maths ltd" userId="2b6a9906fb7c83c6" providerId="LiveId" clId="{7F38FD0D-5C5C-40FD-8031-BD8F7308315B}" dt="2024-12-26T08:31:09.448" v="12894"/>
        <pc:sldMkLst>
          <pc:docMk/>
          <pc:sldMk cId="3153153739" sldId="2286"/>
        </pc:sldMkLst>
      </pc:sldChg>
      <pc:sldChg chg="modSp add mod">
        <pc:chgData name="I See Maths ltd" userId="2b6a9906fb7c83c6" providerId="LiveId" clId="{7F38FD0D-5C5C-40FD-8031-BD8F7308315B}" dt="2024-12-26T08:34:25.614" v="13169" actId="20577"/>
        <pc:sldMkLst>
          <pc:docMk/>
          <pc:sldMk cId="765157115" sldId="2287"/>
        </pc:sldMkLst>
      </pc:sldChg>
      <pc:sldChg chg="add del">
        <pc:chgData name="I See Maths ltd" userId="2b6a9906fb7c83c6" providerId="LiveId" clId="{7F38FD0D-5C5C-40FD-8031-BD8F7308315B}" dt="2024-12-26T08:35:43.286" v="13236" actId="47"/>
        <pc:sldMkLst>
          <pc:docMk/>
          <pc:sldMk cId="82789706" sldId="2288"/>
        </pc:sldMkLst>
      </pc:sldChg>
      <pc:sldChg chg="modSp add del mod">
        <pc:chgData name="I See Maths ltd" userId="2b6a9906fb7c83c6" providerId="LiveId" clId="{7F38FD0D-5C5C-40FD-8031-BD8F7308315B}" dt="2024-12-26T08:46:06.858" v="13630" actId="47"/>
        <pc:sldMkLst>
          <pc:docMk/>
          <pc:sldMk cId="193148359" sldId="2288"/>
        </pc:sldMkLst>
      </pc:sldChg>
      <pc:sldChg chg="modSp add del mod">
        <pc:chgData name="I See Maths ltd" userId="2b6a9906fb7c83c6" providerId="LiveId" clId="{7F38FD0D-5C5C-40FD-8031-BD8F7308315B}" dt="2024-12-26T08:35:33.034" v="13234" actId="47"/>
        <pc:sldMkLst>
          <pc:docMk/>
          <pc:sldMk cId="1028256871" sldId="2288"/>
        </pc:sldMkLst>
      </pc:sldChg>
      <pc:sldChg chg="add del">
        <pc:chgData name="I See Maths ltd" userId="2b6a9906fb7c83c6" providerId="LiveId" clId="{7F38FD0D-5C5C-40FD-8031-BD8F7308315B}" dt="2025-01-03T12:06:23.360" v="17392" actId="2696"/>
        <pc:sldMkLst>
          <pc:docMk/>
          <pc:sldMk cId="2251532693" sldId="2288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444358920" sldId="2288"/>
        </pc:sldMkLst>
      </pc:sldChg>
      <pc:sldChg chg="add">
        <pc:chgData name="I See Maths ltd" userId="2b6a9906fb7c83c6" providerId="LiveId" clId="{7F38FD0D-5C5C-40FD-8031-BD8F7308315B}" dt="2024-12-26T08:35:40.914" v="13235"/>
        <pc:sldMkLst>
          <pc:docMk/>
          <pc:sldMk cId="1343332468" sldId="228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90749739" sldId="2290"/>
        </pc:sldMkLst>
      </pc:sldChg>
      <pc:sldChg chg="modSp add del mod">
        <pc:chgData name="I See Maths ltd" userId="2b6a9906fb7c83c6" providerId="LiveId" clId="{7F38FD0D-5C5C-40FD-8031-BD8F7308315B}" dt="2025-01-03T12:06:23.360" v="17392" actId="2696"/>
        <pc:sldMkLst>
          <pc:docMk/>
          <pc:sldMk cId="704526900" sldId="2290"/>
        </pc:sldMkLst>
      </pc:sldChg>
      <pc:sldChg chg="add del">
        <pc:chgData name="I See Maths ltd" userId="2b6a9906fb7c83c6" providerId="LiveId" clId="{7F38FD0D-5C5C-40FD-8031-BD8F7308315B}" dt="2024-12-26T08:46:17.300" v="13632" actId="47"/>
        <pc:sldMkLst>
          <pc:docMk/>
          <pc:sldMk cId="187553549" sldId="2291"/>
        </pc:sldMkLst>
      </pc:sldChg>
      <pc:sldChg chg="addSp delSp modSp add mod">
        <pc:chgData name="I See Maths ltd" userId="2b6a9906fb7c83c6" providerId="LiveId" clId="{7F38FD0D-5C5C-40FD-8031-BD8F7308315B}" dt="2025-01-11T10:06:57.433" v="17474" actId="6549"/>
        <pc:sldMkLst>
          <pc:docMk/>
          <pc:sldMk cId="893665838" sldId="2291"/>
        </pc:sldMkLst>
      </pc:sldChg>
      <pc:sldChg chg="modSp add del mod">
        <pc:chgData name="I See Maths ltd" userId="2b6a9906fb7c83c6" providerId="LiveId" clId="{7F38FD0D-5C5C-40FD-8031-BD8F7308315B}" dt="2024-12-26T08:54:27.720" v="13885" actId="47"/>
        <pc:sldMkLst>
          <pc:docMk/>
          <pc:sldMk cId="3783184366" sldId="2291"/>
        </pc:sldMkLst>
      </pc:sldChg>
      <pc:sldChg chg="modSp add del mod">
        <pc:chgData name="I See Maths ltd" userId="2b6a9906fb7c83c6" providerId="LiveId" clId="{7F38FD0D-5C5C-40FD-8031-BD8F7308315B}" dt="2024-12-26T08:46:06.263" v="13629" actId="47"/>
        <pc:sldMkLst>
          <pc:docMk/>
          <pc:sldMk cId="4073700500" sldId="2291"/>
        </pc:sldMkLst>
      </pc:sldChg>
      <pc:sldChg chg="add del">
        <pc:chgData name="I See Maths ltd" userId="2b6a9906fb7c83c6" providerId="LiveId" clId="{7F38FD0D-5C5C-40FD-8031-BD8F7308315B}" dt="2025-01-03T12:06:23.360" v="17392" actId="2696"/>
        <pc:sldMkLst>
          <pc:docMk/>
          <pc:sldMk cId="369295077" sldId="229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603182627" sldId="2292"/>
        </pc:sldMkLst>
      </pc:sldChg>
      <pc:sldChg chg="modSp add mod">
        <pc:chgData name="I See Maths ltd" userId="2b6a9906fb7c83c6" providerId="LiveId" clId="{7F38FD0D-5C5C-40FD-8031-BD8F7308315B}" dt="2025-01-11T10:06:27.309" v="17450" actId="6549"/>
        <pc:sldMkLst>
          <pc:docMk/>
          <pc:sldMk cId="189505196" sldId="2293"/>
        </pc:sldMkLst>
      </pc:sldChg>
      <pc:sldChg chg="modSp del mod">
        <pc:chgData name="I See Maths ltd" userId="2b6a9906fb7c83c6" providerId="LiveId" clId="{7F38FD0D-5C5C-40FD-8031-BD8F7308315B}" dt="2024-12-26T08:57:53.725" v="14149" actId="47"/>
        <pc:sldMkLst>
          <pc:docMk/>
          <pc:sldMk cId="1830024366" sldId="2294"/>
        </pc:sldMkLst>
      </pc:sldChg>
      <pc:sldChg chg="add del">
        <pc:chgData name="I See Maths ltd" userId="2b6a9906fb7c83c6" providerId="LiveId" clId="{7F38FD0D-5C5C-40FD-8031-BD8F7308315B}" dt="2024-12-26T08:54:40.322" v="13888" actId="47"/>
        <pc:sldMkLst>
          <pc:docMk/>
          <pc:sldMk cId="2779529959" sldId="2294"/>
        </pc:sldMkLst>
      </pc:sldChg>
      <pc:sldChg chg="modSp add del mod">
        <pc:chgData name="I See Maths ltd" userId="2b6a9906fb7c83c6" providerId="LiveId" clId="{7F38FD0D-5C5C-40FD-8031-BD8F7308315B}" dt="2024-12-26T08:54:28.114" v="13886" actId="47"/>
        <pc:sldMkLst>
          <pc:docMk/>
          <pc:sldMk cId="3997531844" sldId="2294"/>
        </pc:sldMkLst>
      </pc:sldChg>
      <pc:sldChg chg="addSp delSp modSp add mod">
        <pc:chgData name="I See Maths ltd" userId="2b6a9906fb7c83c6" providerId="LiveId" clId="{7F38FD0D-5C5C-40FD-8031-BD8F7308315B}" dt="2025-01-11T10:07:05.296" v="17486" actId="6549"/>
        <pc:sldMkLst>
          <pc:docMk/>
          <pc:sldMk cId="4282828601" sldId="2295"/>
        </pc:sldMkLst>
      </pc:sldChg>
      <pc:sldChg chg="modSp mod">
        <pc:chgData name="I See Maths ltd" userId="2b6a9906fb7c83c6" providerId="LiveId" clId="{7F38FD0D-5C5C-40FD-8031-BD8F7308315B}" dt="2024-12-26T08:56:48.008" v="14071" actId="20577"/>
        <pc:sldMkLst>
          <pc:docMk/>
          <pc:sldMk cId="2854034433" sldId="2296"/>
        </pc:sldMkLst>
      </pc:sldChg>
      <pc:sldChg chg="modSp add del mod">
        <pc:chgData name="I See Maths ltd" userId="2b6a9906fb7c83c6" providerId="LiveId" clId="{7F38FD0D-5C5C-40FD-8031-BD8F7308315B}" dt="2024-12-26T09:03:07.055" v="14400" actId="47"/>
        <pc:sldMkLst>
          <pc:docMk/>
          <pc:sldMk cId="1461487879" sldId="2297"/>
        </pc:sldMkLst>
      </pc:sldChg>
      <pc:sldChg chg="modSp del mod">
        <pc:chgData name="I See Maths ltd" userId="2b6a9906fb7c83c6" providerId="LiveId" clId="{7F38FD0D-5C5C-40FD-8031-BD8F7308315B}" dt="2024-12-26T08:57:53.261" v="14148" actId="47"/>
        <pc:sldMkLst>
          <pc:docMk/>
          <pc:sldMk cId="1848233136" sldId="2297"/>
        </pc:sldMkLst>
      </pc:sldChg>
      <pc:sldChg chg="del">
        <pc:chgData name="I See Maths ltd" userId="2b6a9906fb7c83c6" providerId="LiveId" clId="{7F38FD0D-5C5C-40FD-8031-BD8F7308315B}" dt="2024-12-26T08:58:05.189" v="14150" actId="47"/>
        <pc:sldMkLst>
          <pc:docMk/>
          <pc:sldMk cId="4237009802" sldId="2297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4251418282" sldId="2297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607201565" sldId="2299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287947859" sldId="2300"/>
        </pc:sldMkLst>
      </pc:sldChg>
      <pc:sldChg chg="add del">
        <pc:chgData name="I See Maths ltd" userId="2b6a9906fb7c83c6" providerId="LiveId" clId="{7F38FD0D-5C5C-40FD-8031-BD8F7308315B}" dt="2024-12-26T09:03:18.828" v="14403" actId="47"/>
        <pc:sldMkLst>
          <pc:docMk/>
          <pc:sldMk cId="331788872" sldId="2300"/>
        </pc:sldMkLst>
      </pc:sldChg>
      <pc:sldChg chg="modSp add del mod">
        <pc:chgData name="I See Maths ltd" userId="2b6a9906fb7c83c6" providerId="LiveId" clId="{7F38FD0D-5C5C-40FD-8031-BD8F7308315B}" dt="2024-12-26T09:03:07.520" v="14401" actId="47"/>
        <pc:sldMkLst>
          <pc:docMk/>
          <pc:sldMk cId="1046278776" sldId="2300"/>
        </pc:sldMkLst>
      </pc:sldChg>
      <pc:sldChg chg="modSp add del mod">
        <pc:chgData name="I See Maths ltd" userId="2b6a9906fb7c83c6" providerId="LiveId" clId="{7F38FD0D-5C5C-40FD-8031-BD8F7308315B}" dt="2024-12-26T09:06:21.300" v="14707" actId="47"/>
        <pc:sldMkLst>
          <pc:docMk/>
          <pc:sldMk cId="3392167213" sldId="2300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3675893531" sldId="2301"/>
        </pc:sldMkLst>
      </pc:sldChg>
      <pc:sldChg chg="modSp mod">
        <pc:chgData name="I See Maths ltd" userId="2b6a9906fb7c83c6" providerId="LiveId" clId="{7F38FD0D-5C5C-40FD-8031-BD8F7308315B}" dt="2025-01-10T19:59:05.346" v="17433" actId="6549"/>
        <pc:sldMkLst>
          <pc:docMk/>
          <pc:sldMk cId="2858511595" sldId="2302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3492151572" sldId="2302"/>
        </pc:sldMkLst>
      </pc:sldChg>
      <pc:sldChg chg="add del">
        <pc:chgData name="I See Maths ltd" userId="2b6a9906fb7c83c6" providerId="LiveId" clId="{7F38FD0D-5C5C-40FD-8031-BD8F7308315B}" dt="2024-12-26T09:06:31.596" v="14709" actId="47"/>
        <pc:sldMkLst>
          <pc:docMk/>
          <pc:sldMk cId="480542164" sldId="2303"/>
        </pc:sldMkLst>
      </pc:sldChg>
      <pc:sldChg chg="modSp add del mod">
        <pc:chgData name="I See Maths ltd" userId="2b6a9906fb7c83c6" providerId="LiveId" clId="{7F38FD0D-5C5C-40FD-8031-BD8F7308315B}" dt="2024-12-26T09:06:20.779" v="14706" actId="47"/>
        <pc:sldMkLst>
          <pc:docMk/>
          <pc:sldMk cId="1293955809" sldId="2303"/>
        </pc:sldMkLst>
      </pc:sldChg>
      <pc:sldChg chg="add">
        <pc:chgData name="I See Maths ltd" userId="2b6a9906fb7c83c6" providerId="LiveId" clId="{7F38FD0D-5C5C-40FD-8031-BD8F7308315B}" dt="2024-12-26T09:13:53.868" v="15072"/>
        <pc:sldMkLst>
          <pc:docMk/>
          <pc:sldMk cId="2763885222" sldId="2303"/>
        </pc:sldMkLst>
      </pc:sldChg>
      <pc:sldChg chg="modSp add del mod">
        <pc:chgData name="I See Maths ltd" userId="2b6a9906fb7c83c6" providerId="LiveId" clId="{7F38FD0D-5C5C-40FD-8031-BD8F7308315B}" dt="2024-12-26T09:13:46.008" v="15070" actId="47"/>
        <pc:sldMkLst>
          <pc:docMk/>
          <pc:sldMk cId="3671193015" sldId="2303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3072313554" sldId="2304"/>
        </pc:sldMkLst>
      </pc:sldChg>
      <pc:sldChg chg="modSp add mod">
        <pc:chgData name="I See Maths ltd" userId="2b6a9906fb7c83c6" providerId="LiveId" clId="{7F38FD0D-5C5C-40FD-8031-BD8F7308315B}" dt="2024-12-26T09:10:06.031" v="14944" actId="20577"/>
        <pc:sldMkLst>
          <pc:docMk/>
          <pc:sldMk cId="2574678394" sldId="2305"/>
        </pc:sldMkLst>
      </pc:sldChg>
      <pc:sldChg chg="modSp add del mod">
        <pc:chgData name="I See Maths ltd" userId="2b6a9906fb7c83c6" providerId="LiveId" clId="{7F38FD0D-5C5C-40FD-8031-BD8F7308315B}" dt="2024-12-26T09:13:46.420" v="15071" actId="47"/>
        <pc:sldMkLst>
          <pc:docMk/>
          <pc:sldMk cId="937857275" sldId="2306"/>
        </pc:sldMkLst>
      </pc:sldChg>
      <pc:sldChg chg="add del">
        <pc:chgData name="I See Maths ltd" userId="2b6a9906fb7c83c6" providerId="LiveId" clId="{7F38FD0D-5C5C-40FD-8031-BD8F7308315B}" dt="2024-12-26T09:13:56.699" v="15073" actId="47"/>
        <pc:sldMkLst>
          <pc:docMk/>
          <pc:sldMk cId="1618573949" sldId="2306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758110223" sldId="2306"/>
        </pc:sldMkLst>
      </pc:sldChg>
      <pc:sldChg chg="modSp add del mod">
        <pc:chgData name="I See Maths ltd" userId="2b6a9906fb7c83c6" providerId="LiveId" clId="{7F38FD0D-5C5C-40FD-8031-BD8F7308315B}" dt="2024-12-26T09:19:54.050" v="15619" actId="47"/>
        <pc:sldMkLst>
          <pc:docMk/>
          <pc:sldMk cId="1765659501" sldId="2306"/>
        </pc:sldMkLst>
      </pc:sldChg>
      <pc:sldChg chg="add">
        <pc:chgData name="I See Maths ltd" userId="2b6a9906fb7c83c6" providerId="LiveId" clId="{7F38FD0D-5C5C-40FD-8031-BD8F7308315B}" dt="2024-12-26T09:13:53.868" v="15072"/>
        <pc:sldMkLst>
          <pc:docMk/>
          <pc:sldMk cId="3484007910" sldId="2307"/>
        </pc:sldMkLst>
      </pc:sldChg>
      <pc:sldChg chg="modSp mod">
        <pc:chgData name="I See Maths ltd" userId="2b6a9906fb7c83c6" providerId="LiveId" clId="{7F38FD0D-5C5C-40FD-8031-BD8F7308315B}" dt="2025-01-16T13:08:51.150" v="17511" actId="6549"/>
        <pc:sldMkLst>
          <pc:docMk/>
          <pc:sldMk cId="500776270" sldId="2308"/>
        </pc:sldMkLst>
      </pc:sldChg>
      <pc:sldChg chg="modSp add del mod">
        <pc:chgData name="I See Maths ltd" userId="2b6a9906fb7c83c6" providerId="LiveId" clId="{7F38FD0D-5C5C-40FD-8031-BD8F7308315B}" dt="2025-01-03T12:07:29.018" v="17394" actId="2696"/>
        <pc:sldMkLst>
          <pc:docMk/>
          <pc:sldMk cId="4191769872" sldId="2308"/>
        </pc:sldMkLst>
      </pc:sldChg>
      <pc:sldChg chg="del">
        <pc:chgData name="I See Maths ltd" userId="2b6a9906fb7c83c6" providerId="LiveId" clId="{7F38FD0D-5C5C-40FD-8031-BD8F7308315B}" dt="2024-12-26T09:20:04.553" v="15620" actId="47"/>
        <pc:sldMkLst>
          <pc:docMk/>
          <pc:sldMk cId="332573888" sldId="2309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576747494" sldId="2309"/>
        </pc:sldMkLst>
      </pc:sldChg>
      <pc:sldChg chg="modSp add del mod">
        <pc:chgData name="I See Maths ltd" userId="2b6a9906fb7c83c6" providerId="LiveId" clId="{7F38FD0D-5C5C-40FD-8031-BD8F7308315B}" dt="2024-12-26T09:19:53.643" v="15618" actId="47"/>
        <pc:sldMkLst>
          <pc:docMk/>
          <pc:sldMk cId="787076362" sldId="2309"/>
        </pc:sldMkLst>
      </pc:sldChg>
      <pc:sldChg chg="modSp add del mod">
        <pc:chgData name="I See Maths ltd" userId="2b6a9906fb7c83c6" providerId="LiveId" clId="{7F38FD0D-5C5C-40FD-8031-BD8F7308315B}" dt="2024-12-26T09:25:49.356" v="15955" actId="47"/>
        <pc:sldMkLst>
          <pc:docMk/>
          <pc:sldMk cId="2497272940" sldId="2309"/>
        </pc:sldMkLst>
      </pc:sldChg>
      <pc:sldChg chg="add del">
        <pc:chgData name="I See Maths ltd" userId="2b6a9906fb7c83c6" providerId="LiveId" clId="{7F38FD0D-5C5C-40FD-8031-BD8F7308315B}" dt="2025-01-03T12:12:07.984" v="17402" actId="2696"/>
        <pc:sldMkLst>
          <pc:docMk/>
          <pc:sldMk cId="3794598033" sldId="2309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075285906" sldId="231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539983627" sldId="2311"/>
        </pc:sldMkLst>
      </pc:sldChg>
      <pc:sldChg chg="modSp add del mod">
        <pc:chgData name="I See Maths ltd" userId="2b6a9906fb7c83c6" providerId="LiveId" clId="{7F38FD0D-5C5C-40FD-8031-BD8F7308315B}" dt="2025-01-03T12:12:07.984" v="17402" actId="2696"/>
        <pc:sldMkLst>
          <pc:docMk/>
          <pc:sldMk cId="3632818422" sldId="2311"/>
        </pc:sldMkLst>
      </pc:sldChg>
      <pc:sldChg chg="modSp add del mod">
        <pc:chgData name="I See Maths ltd" userId="2b6a9906fb7c83c6" providerId="LiveId" clId="{7F38FD0D-5C5C-40FD-8031-BD8F7308315B}" dt="2024-12-26T09:25:49.793" v="15956" actId="47"/>
        <pc:sldMkLst>
          <pc:docMk/>
          <pc:sldMk cId="1499474921" sldId="2312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2200078276" sldId="2312"/>
        </pc:sldMkLst>
      </pc:sldChg>
      <pc:sldChg chg="modSp add del mod">
        <pc:chgData name="I See Maths ltd" userId="2b6a9906fb7c83c6" providerId="LiveId" clId="{7F38FD0D-5C5C-40FD-8031-BD8F7308315B}" dt="2024-12-26T09:31:29.662" v="16111" actId="47"/>
        <pc:sldMkLst>
          <pc:docMk/>
          <pc:sldMk cId="3548443339" sldId="2312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669760666" sldId="2312"/>
        </pc:sldMkLst>
      </pc:sldChg>
      <pc:sldChg chg="add del">
        <pc:chgData name="I See Maths ltd" userId="2b6a9906fb7c83c6" providerId="LiveId" clId="{7F38FD0D-5C5C-40FD-8031-BD8F7308315B}" dt="2024-12-26T09:26:03.649" v="15958" actId="47"/>
        <pc:sldMkLst>
          <pc:docMk/>
          <pc:sldMk cId="4294002007" sldId="2312"/>
        </pc:sldMkLst>
      </pc:sldChg>
      <pc:sldChg chg="add del">
        <pc:chgData name="I See Maths ltd" userId="2b6a9906fb7c83c6" providerId="LiveId" clId="{7F38FD0D-5C5C-40FD-8031-BD8F7308315B}" dt="2025-01-03T12:12:07.984" v="17402" actId="2696"/>
        <pc:sldMkLst>
          <pc:docMk/>
          <pc:sldMk cId="1132463053" sldId="2313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628741743" sldId="23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428612524" sldId="2314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2623258580" sldId="2314"/>
        </pc:sldMkLst>
      </pc:sldChg>
      <pc:sldChg chg="modSp add del mod">
        <pc:chgData name="I See Maths ltd" userId="2b6a9906fb7c83c6" providerId="LiveId" clId="{7F38FD0D-5C5C-40FD-8031-BD8F7308315B}" dt="2024-12-26T09:31:29.036" v="16110" actId="47"/>
        <pc:sldMkLst>
          <pc:docMk/>
          <pc:sldMk cId="507713807" sldId="231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884341960" sldId="2315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715449937" sldId="2315"/>
        </pc:sldMkLst>
      </pc:sldChg>
      <pc:sldChg chg="modSp add del mod">
        <pc:chgData name="I See Maths ltd" userId="2b6a9906fb7c83c6" providerId="LiveId" clId="{7F38FD0D-5C5C-40FD-8031-BD8F7308315B}" dt="2024-12-26T09:34:47.657" v="16319" actId="47"/>
        <pc:sldMkLst>
          <pc:docMk/>
          <pc:sldMk cId="3678397863" sldId="2315"/>
        </pc:sldMkLst>
      </pc:sldChg>
      <pc:sldChg chg="add del">
        <pc:chgData name="I See Maths ltd" userId="2b6a9906fb7c83c6" providerId="LiveId" clId="{7F38FD0D-5C5C-40FD-8031-BD8F7308315B}" dt="2024-12-26T09:31:41.781" v="16113" actId="47"/>
        <pc:sldMkLst>
          <pc:docMk/>
          <pc:sldMk cId="3984403345" sldId="2315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780453653" sldId="231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470109413" sldId="2316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510042329" sldId="2317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3604242353" sldId="231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50163943" sldId="2318"/>
        </pc:sldMkLst>
      </pc:sldChg>
      <pc:sldChg chg="add del">
        <pc:chgData name="I See Maths ltd" userId="2b6a9906fb7c83c6" providerId="LiveId" clId="{7F38FD0D-5C5C-40FD-8031-BD8F7308315B}" dt="2024-12-26T09:34:58.821" v="16322" actId="47"/>
        <pc:sldMkLst>
          <pc:docMk/>
          <pc:sldMk cId="2973474984" sldId="2318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204805490" sldId="2318"/>
        </pc:sldMkLst>
      </pc:sldChg>
      <pc:sldChg chg="modSp add del mod">
        <pc:chgData name="I See Maths ltd" userId="2b6a9906fb7c83c6" providerId="LiveId" clId="{7F38FD0D-5C5C-40FD-8031-BD8F7308315B}" dt="2024-12-26T09:37:35.552" v="16531" actId="47"/>
        <pc:sldMkLst>
          <pc:docMk/>
          <pc:sldMk cId="3219912137" sldId="2318"/>
        </pc:sldMkLst>
      </pc:sldChg>
      <pc:sldChg chg="modSp add del mod">
        <pc:chgData name="I See Maths ltd" userId="2b6a9906fb7c83c6" providerId="LiveId" clId="{7F38FD0D-5C5C-40FD-8031-BD8F7308315B}" dt="2024-12-26T09:34:48.080" v="16320" actId="47"/>
        <pc:sldMkLst>
          <pc:docMk/>
          <pc:sldMk cId="3605702304" sldId="2318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313926077" sldId="2319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078219805" sldId="231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476167297" sldId="2320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2135991669" sldId="2320"/>
        </pc:sldMkLst>
      </pc:sldChg>
      <pc:sldChg chg="add">
        <pc:chgData name="I See Maths ltd" userId="2b6a9906fb7c83c6" providerId="LiveId" clId="{7F38FD0D-5C5C-40FD-8031-BD8F7308315B}" dt="2024-12-26T09:40:37.456" v="16842"/>
        <pc:sldMkLst>
          <pc:docMk/>
          <pc:sldMk cId="1087167400" sldId="2321"/>
        </pc:sldMkLst>
      </pc:sldChg>
      <pc:sldChg chg="add del">
        <pc:chgData name="I See Maths ltd" userId="2b6a9906fb7c83c6" providerId="LiveId" clId="{7F38FD0D-5C5C-40FD-8031-BD8F7308315B}" dt="2024-12-26T09:37:45.812" v="16533" actId="47"/>
        <pc:sldMkLst>
          <pc:docMk/>
          <pc:sldMk cId="3568432937" sldId="2321"/>
        </pc:sldMkLst>
      </pc:sldChg>
      <pc:sldChg chg="modSp add del mod">
        <pc:chgData name="I See Maths ltd" userId="2b6a9906fb7c83c6" providerId="LiveId" clId="{7F38FD0D-5C5C-40FD-8031-BD8F7308315B}" dt="2024-12-26T09:37:35.051" v="16530" actId="47"/>
        <pc:sldMkLst>
          <pc:docMk/>
          <pc:sldMk cId="3603181996" sldId="2321"/>
        </pc:sldMkLst>
      </pc:sldChg>
      <pc:sldChg chg="modSp add del mod">
        <pc:chgData name="I See Maths ltd" userId="2b6a9906fb7c83c6" providerId="LiveId" clId="{7F38FD0D-5C5C-40FD-8031-BD8F7308315B}" dt="2024-12-26T09:40:30.210" v="16840" actId="47"/>
        <pc:sldMkLst>
          <pc:docMk/>
          <pc:sldMk cId="4167494777" sldId="232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696848642" sldId="2322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327362389" sldId="2322"/>
        </pc:sldMkLst>
      </pc:sldChg>
      <pc:sldChg chg="modSp add mod">
        <pc:chgData name="I See Maths ltd" userId="2b6a9906fb7c83c6" providerId="LiveId" clId="{7F38FD0D-5C5C-40FD-8031-BD8F7308315B}" dt="2024-12-26T09:39:47.764" v="16755" actId="20577"/>
        <pc:sldMkLst>
          <pc:docMk/>
          <pc:sldMk cId="2109408948" sldId="2323"/>
        </pc:sldMkLst>
      </pc:sldChg>
      <pc:sldChg chg="add del">
        <pc:chgData name="I See Maths ltd" userId="2b6a9906fb7c83c6" providerId="LiveId" clId="{7F38FD0D-5C5C-40FD-8031-BD8F7308315B}" dt="2024-12-26T09:40:39.627" v="16843" actId="47"/>
        <pc:sldMkLst>
          <pc:docMk/>
          <pc:sldMk cId="1304447400" sldId="2324"/>
        </pc:sldMkLst>
      </pc:sldChg>
      <pc:sldChg chg="modSp add del mod">
        <pc:chgData name="I See Maths ltd" userId="2b6a9906fb7c83c6" providerId="LiveId" clId="{7F38FD0D-5C5C-40FD-8031-BD8F7308315B}" dt="2024-12-26T09:40:30.585" v="16841" actId="47"/>
        <pc:sldMkLst>
          <pc:docMk/>
          <pc:sldMk cId="2748833806" sldId="2324"/>
        </pc:sldMkLst>
      </pc:sldChg>
      <pc:sldChg chg="modSp add del mod">
        <pc:chgData name="I See Maths ltd" userId="2b6a9906fb7c83c6" providerId="LiveId" clId="{7F38FD0D-5C5C-40FD-8031-BD8F7308315B}" dt="2024-12-26T09:49:58.064" v="17122" actId="47"/>
        <pc:sldMkLst>
          <pc:docMk/>
          <pc:sldMk cId="3636815413" sldId="2324"/>
        </pc:sldMkLst>
      </pc:sldChg>
      <pc:sldChg chg="add">
        <pc:chgData name="I See Maths ltd" userId="2b6a9906fb7c83c6" providerId="LiveId" clId="{7F38FD0D-5C5C-40FD-8031-BD8F7308315B}" dt="2024-12-26T09:50:05.740" v="17123"/>
        <pc:sldMkLst>
          <pc:docMk/>
          <pc:sldMk cId="4182481930" sldId="2324"/>
        </pc:sldMkLst>
      </pc:sldChg>
      <pc:sldChg chg="add">
        <pc:chgData name="I See Maths ltd" userId="2b6a9906fb7c83c6" providerId="LiveId" clId="{7F38FD0D-5C5C-40FD-8031-BD8F7308315B}" dt="2024-12-26T09:40:37.456" v="16842"/>
        <pc:sldMkLst>
          <pc:docMk/>
          <pc:sldMk cId="28338649" sldId="2325"/>
        </pc:sldMkLst>
      </pc:sldChg>
      <pc:sldChg chg="modSp add mod">
        <pc:chgData name="I See Maths ltd" userId="2b6a9906fb7c83c6" providerId="LiveId" clId="{7F38FD0D-5C5C-40FD-8031-BD8F7308315B}" dt="2024-12-26T09:49:06.854" v="17026" actId="20577"/>
        <pc:sldMkLst>
          <pc:docMk/>
          <pc:sldMk cId="1761342518" sldId="2326"/>
        </pc:sldMkLst>
      </pc:sldChg>
      <pc:sldChg chg="modSp add del mod">
        <pc:chgData name="I See Maths ltd" userId="2b6a9906fb7c83c6" providerId="LiveId" clId="{7F38FD0D-5C5C-40FD-8031-BD8F7308315B}" dt="2024-12-26T09:49:57.638" v="17121" actId="47"/>
        <pc:sldMkLst>
          <pc:docMk/>
          <pc:sldMk cId="931051224" sldId="2327"/>
        </pc:sldMkLst>
      </pc:sldChg>
      <pc:sldChg chg="add del">
        <pc:chgData name="I See Maths ltd" userId="2b6a9906fb7c83c6" providerId="LiveId" clId="{7F38FD0D-5C5C-40FD-8031-BD8F7308315B}" dt="2024-12-26T09:50:08.033" v="17124" actId="47"/>
        <pc:sldMkLst>
          <pc:docMk/>
          <pc:sldMk cId="3814307300" sldId="2327"/>
        </pc:sldMkLst>
      </pc:sldChg>
      <pc:sldChg chg="add">
        <pc:chgData name="I See Maths ltd" userId="2b6a9906fb7c83c6" providerId="LiveId" clId="{7F38FD0D-5C5C-40FD-8031-BD8F7308315B}" dt="2024-12-26T09:50:05.740" v="17123"/>
        <pc:sldMkLst>
          <pc:docMk/>
          <pc:sldMk cId="1694102261" sldId="2328"/>
        </pc:sldMkLst>
      </pc:sldChg>
      <pc:sldChg chg="add">
        <pc:chgData name="I See Maths ltd" userId="2b6a9906fb7c83c6" providerId="LiveId" clId="{7F38FD0D-5C5C-40FD-8031-BD8F7308315B}" dt="2025-01-03T08:20:02.043" v="17152" actId="2890"/>
        <pc:sldMkLst>
          <pc:docMk/>
          <pc:sldMk cId="2059253986" sldId="2329"/>
        </pc:sldMkLst>
      </pc:sldChg>
      <pc:sldChg chg="modSp add mod">
        <pc:chgData name="I See Maths ltd" userId="2b6a9906fb7c83c6" providerId="LiveId" clId="{7F38FD0D-5C5C-40FD-8031-BD8F7308315B}" dt="2025-01-10T18:17:14.991" v="17409" actId="6549"/>
        <pc:sldMkLst>
          <pc:docMk/>
          <pc:sldMk cId="2600191806" sldId="2330"/>
        </pc:sldMkLst>
      </pc:sldChg>
      <pc:sldChg chg="modSp add mod">
        <pc:chgData name="I See Maths ltd" userId="2b6a9906fb7c83c6" providerId="LiveId" clId="{7F38FD0D-5C5C-40FD-8031-BD8F7308315B}" dt="2025-01-10T18:18:09.840" v="17420" actId="207"/>
        <pc:sldMkLst>
          <pc:docMk/>
          <pc:sldMk cId="2350552039" sldId="2331"/>
        </pc:sldMkLst>
      </pc:sldChg>
      <pc:sldChg chg="modSp add mod">
        <pc:chgData name="I See Maths ltd" userId="2b6a9906fb7c83c6" providerId="LiveId" clId="{7F38FD0D-5C5C-40FD-8031-BD8F7308315B}" dt="2025-01-30T19:38:30.797" v="17674" actId="14100"/>
        <pc:sldMkLst>
          <pc:docMk/>
          <pc:sldMk cId="1355306501" sldId="2332"/>
        </pc:sldMkLst>
      </pc:sldChg>
    </pc:docChg>
  </pc:docChgLst>
  <pc:docChgLst>
    <pc:chgData name="I See Maths ltd" userId="2b6a9906fb7c83c6" providerId="LiveId" clId="{C9897FFC-AF4A-44EC-BA8E-91DFAA7168E2}"/>
    <pc:docChg chg="undo custSel addSld delSld modSld sldOrd">
      <pc:chgData name="I See Maths ltd" userId="2b6a9906fb7c83c6" providerId="LiveId" clId="{C9897FFC-AF4A-44EC-BA8E-91DFAA7168E2}" dt="2023-12-30T14:42:48.682" v="3218" actId="478"/>
      <pc:docMkLst>
        <pc:docMk/>
      </pc:docMkLst>
      <pc:sldChg chg="addSp delSp modSp mod">
        <pc:chgData name="I See Maths ltd" userId="2b6a9906fb7c83c6" providerId="LiveId" clId="{C9897FFC-AF4A-44EC-BA8E-91DFAA7168E2}" dt="2023-12-28T12:07:23.522" v="972"/>
        <pc:sldMkLst>
          <pc:docMk/>
          <pc:sldMk cId="3723378482" sldId="1714"/>
        </pc:sldMkLst>
      </pc:sldChg>
      <pc:sldChg chg="addSp delSp modSp add del mod">
        <pc:chgData name="I See Maths ltd" userId="2b6a9906fb7c83c6" providerId="LiveId" clId="{C9897FFC-AF4A-44EC-BA8E-91DFAA7168E2}" dt="2023-12-28T12:13:01.628" v="986" actId="47"/>
        <pc:sldMkLst>
          <pc:docMk/>
          <pc:sldMk cId="2739446428" sldId="1715"/>
        </pc:sldMkLst>
      </pc:sldChg>
      <pc:sldChg chg="addSp delSp modSp add mod ord">
        <pc:chgData name="I See Maths ltd" userId="2b6a9906fb7c83c6" providerId="LiveId" clId="{C9897FFC-AF4A-44EC-BA8E-91DFAA7168E2}" dt="2023-12-28T11:45:08.349" v="418" actId="1035"/>
        <pc:sldMkLst>
          <pc:docMk/>
          <pc:sldMk cId="3141704884" sldId="1716"/>
        </pc:sldMkLst>
      </pc:sldChg>
      <pc:sldChg chg="addSp delSp modSp add mod">
        <pc:chgData name="I See Maths ltd" userId="2b6a9906fb7c83c6" providerId="LiveId" clId="{C9897FFC-AF4A-44EC-BA8E-91DFAA7168E2}" dt="2023-12-28T12:21:51.693" v="1415" actId="478"/>
        <pc:sldMkLst>
          <pc:docMk/>
          <pc:sldMk cId="57658334" sldId="1717"/>
        </pc:sldMkLst>
      </pc:sldChg>
      <pc:sldChg chg="addSp delSp modSp add mod">
        <pc:chgData name="I See Maths ltd" userId="2b6a9906fb7c83c6" providerId="LiveId" clId="{C9897FFC-AF4A-44EC-BA8E-91DFAA7168E2}" dt="2023-12-28T11:51:32.244" v="592"/>
        <pc:sldMkLst>
          <pc:docMk/>
          <pc:sldMk cId="757091654" sldId="1718"/>
        </pc:sldMkLst>
      </pc:sldChg>
      <pc:sldChg chg="addSp delSp modSp add mod">
        <pc:chgData name="I See Maths ltd" userId="2b6a9906fb7c83c6" providerId="LiveId" clId="{C9897FFC-AF4A-44EC-BA8E-91DFAA7168E2}" dt="2023-12-28T11:51:27.813" v="590"/>
        <pc:sldMkLst>
          <pc:docMk/>
          <pc:sldMk cId="479116258" sldId="1719"/>
        </pc:sldMkLst>
      </pc:sldChg>
      <pc:sldChg chg="addSp delSp modSp add mod">
        <pc:chgData name="I See Maths ltd" userId="2b6a9906fb7c83c6" providerId="LiveId" clId="{C9897FFC-AF4A-44EC-BA8E-91DFAA7168E2}" dt="2023-12-28T11:51:23.093" v="588"/>
        <pc:sldMkLst>
          <pc:docMk/>
          <pc:sldMk cId="1512043354" sldId="1720"/>
        </pc:sldMkLst>
      </pc:sldChg>
      <pc:sldChg chg="modSp add mod">
        <pc:chgData name="I See Maths ltd" userId="2b6a9906fb7c83c6" providerId="LiveId" clId="{C9897FFC-AF4A-44EC-BA8E-91DFAA7168E2}" dt="2023-12-28T11:51:12.705" v="586" actId="1037"/>
        <pc:sldMkLst>
          <pc:docMk/>
          <pc:sldMk cId="1594473116" sldId="1721"/>
        </pc:sldMkLst>
      </pc:sldChg>
      <pc:sldChg chg="add">
        <pc:chgData name="I See Maths ltd" userId="2b6a9906fb7c83c6" providerId="LiveId" clId="{C9897FFC-AF4A-44EC-BA8E-91DFAA7168E2}" dt="2023-12-28T11:42:51.148" v="382" actId="2890"/>
        <pc:sldMkLst>
          <pc:docMk/>
          <pc:sldMk cId="70036644" sldId="1722"/>
        </pc:sldMkLst>
      </pc:sldChg>
      <pc:sldChg chg="addSp delSp modSp add mod">
        <pc:chgData name="I See Maths ltd" userId="2b6a9906fb7c83c6" providerId="LiveId" clId="{C9897FFC-AF4A-44EC-BA8E-91DFAA7168E2}" dt="2023-12-28T12:07:17.142" v="970"/>
        <pc:sldMkLst>
          <pc:docMk/>
          <pc:sldMk cId="3626057340" sldId="1723"/>
        </pc:sldMkLst>
      </pc:sldChg>
      <pc:sldChg chg="addSp delSp modSp add mod">
        <pc:chgData name="I See Maths ltd" userId="2b6a9906fb7c83c6" providerId="LiveId" clId="{C9897FFC-AF4A-44EC-BA8E-91DFAA7168E2}" dt="2023-12-28T12:08:54.245" v="984" actId="478"/>
        <pc:sldMkLst>
          <pc:docMk/>
          <pc:sldMk cId="2737194940" sldId="1724"/>
        </pc:sldMkLst>
      </pc:sldChg>
      <pc:sldChg chg="add">
        <pc:chgData name="I See Maths ltd" userId="2b6a9906fb7c83c6" providerId="LiveId" clId="{C9897FFC-AF4A-44EC-BA8E-91DFAA7168E2}" dt="2023-12-28T12:07:32.258" v="973" actId="2890"/>
        <pc:sldMkLst>
          <pc:docMk/>
          <pc:sldMk cId="3157695847" sldId="1725"/>
        </pc:sldMkLst>
      </pc:sldChg>
      <pc:sldChg chg="add">
        <pc:chgData name="I See Maths ltd" userId="2b6a9906fb7c83c6" providerId="LiveId" clId="{C9897FFC-AF4A-44EC-BA8E-91DFAA7168E2}" dt="2023-12-28T12:07:46.598" v="976" actId="2890"/>
        <pc:sldMkLst>
          <pc:docMk/>
          <pc:sldMk cId="1657730352" sldId="1726"/>
        </pc:sldMkLst>
      </pc:sldChg>
      <pc:sldChg chg="add">
        <pc:chgData name="I See Maths ltd" userId="2b6a9906fb7c83c6" providerId="LiveId" clId="{C9897FFC-AF4A-44EC-BA8E-91DFAA7168E2}" dt="2023-12-28T12:08:28.425" v="980" actId="2890"/>
        <pc:sldMkLst>
          <pc:docMk/>
          <pc:sldMk cId="2209985479" sldId="1727"/>
        </pc:sldMkLst>
      </pc:sldChg>
      <pc:sldChg chg="add">
        <pc:chgData name="I See Maths ltd" userId="2b6a9906fb7c83c6" providerId="LiveId" clId="{C9897FFC-AF4A-44EC-BA8E-91DFAA7168E2}" dt="2023-12-28T12:08:48.744" v="983" actId="2890"/>
        <pc:sldMkLst>
          <pc:docMk/>
          <pc:sldMk cId="2788930487" sldId="1728"/>
        </pc:sldMkLst>
      </pc:sldChg>
      <pc:sldChg chg="add">
        <pc:chgData name="I See Maths ltd" userId="2b6a9906fb7c83c6" providerId="LiveId" clId="{C9897FFC-AF4A-44EC-BA8E-91DFAA7168E2}" dt="2023-12-28T12:21:46.303" v="1414" actId="2890"/>
        <pc:sldMkLst>
          <pc:docMk/>
          <pc:sldMk cId="2259316809" sldId="1729"/>
        </pc:sldMkLst>
      </pc:sldChg>
      <pc:sldChg chg="addSp delSp modSp add mod">
        <pc:chgData name="I See Maths ltd" userId="2b6a9906fb7c83c6" providerId="LiveId" clId="{C9897FFC-AF4A-44EC-BA8E-91DFAA7168E2}" dt="2023-12-28T13:55:30.644" v="1817" actId="478"/>
        <pc:sldMkLst>
          <pc:docMk/>
          <pc:sldMk cId="3612254619" sldId="1730"/>
        </pc:sldMkLst>
      </pc:sldChg>
      <pc:sldChg chg="add">
        <pc:chgData name="I See Maths ltd" userId="2b6a9906fb7c83c6" providerId="LiveId" clId="{C9897FFC-AF4A-44EC-BA8E-91DFAA7168E2}" dt="2023-12-28T13:55:24.841" v="1816" actId="2890"/>
        <pc:sldMkLst>
          <pc:docMk/>
          <pc:sldMk cId="346499134" sldId="1731"/>
        </pc:sldMkLst>
      </pc:sldChg>
      <pc:sldChg chg="addSp delSp modSp add mod">
        <pc:chgData name="I See Maths ltd" userId="2b6a9906fb7c83c6" providerId="LiveId" clId="{C9897FFC-AF4A-44EC-BA8E-91DFAA7168E2}" dt="2023-12-28T14:02:12.931" v="2037" actId="478"/>
        <pc:sldMkLst>
          <pc:docMk/>
          <pc:sldMk cId="2492558090" sldId="1732"/>
        </pc:sldMkLst>
      </pc:sldChg>
      <pc:sldChg chg="add">
        <pc:chgData name="I See Maths ltd" userId="2b6a9906fb7c83c6" providerId="LiveId" clId="{C9897FFC-AF4A-44EC-BA8E-91DFAA7168E2}" dt="2023-12-28T14:02:07.427" v="2036" actId="2890"/>
        <pc:sldMkLst>
          <pc:docMk/>
          <pc:sldMk cId="2589270548" sldId="1733"/>
        </pc:sldMkLst>
      </pc:sldChg>
      <pc:sldChg chg="del">
        <pc:chgData name="I See Maths ltd" userId="2b6a9906fb7c83c6" providerId="LiveId" clId="{C9897FFC-AF4A-44EC-BA8E-91DFAA7168E2}" dt="2023-12-30T14:31:55.295" v="2874" actId="47"/>
        <pc:sldMkLst>
          <pc:docMk/>
          <pc:sldMk cId="3147616786" sldId="1781"/>
        </pc:sldMkLst>
      </pc:sldChg>
      <pc:sldChg chg="del">
        <pc:chgData name="I See Maths ltd" userId="2b6a9906fb7c83c6" providerId="LiveId" clId="{C9897FFC-AF4A-44EC-BA8E-91DFAA7168E2}" dt="2023-12-30T14:31:54.526" v="2873" actId="47"/>
        <pc:sldMkLst>
          <pc:docMk/>
          <pc:sldMk cId="1480635391" sldId="1784"/>
        </pc:sldMkLst>
      </pc:sldChg>
      <pc:sldChg chg="del">
        <pc:chgData name="I See Maths ltd" userId="2b6a9906fb7c83c6" providerId="LiveId" clId="{C9897FFC-AF4A-44EC-BA8E-91DFAA7168E2}" dt="2023-12-30T14:31:53.696" v="2872" actId="47"/>
        <pc:sldMkLst>
          <pc:docMk/>
          <pc:sldMk cId="261058640" sldId="1787"/>
        </pc:sldMkLst>
      </pc:sldChg>
      <pc:sldChg chg="addSp delSp modSp add mod">
        <pc:chgData name="I See Maths ltd" userId="2b6a9906fb7c83c6" providerId="LiveId" clId="{C9897FFC-AF4A-44EC-BA8E-91DFAA7168E2}" dt="2023-12-30T11:46:39.075" v="2408" actId="167"/>
        <pc:sldMkLst>
          <pc:docMk/>
          <pc:sldMk cId="1154440346" sldId="1788"/>
        </pc:sldMkLst>
      </pc:sldChg>
      <pc:sldChg chg="addSp delSp modSp add mod">
        <pc:chgData name="I See Maths ltd" userId="2b6a9906fb7c83c6" providerId="LiveId" clId="{C9897FFC-AF4A-44EC-BA8E-91DFAA7168E2}" dt="2023-12-30T11:46:54.144" v="2425" actId="1036"/>
        <pc:sldMkLst>
          <pc:docMk/>
          <pc:sldMk cId="2680155763" sldId="1789"/>
        </pc:sldMkLst>
      </pc:sldChg>
      <pc:sldChg chg="modSp add mod">
        <pc:chgData name="I See Maths ltd" userId="2b6a9906fb7c83c6" providerId="LiveId" clId="{C9897FFC-AF4A-44EC-BA8E-91DFAA7168E2}" dt="2023-12-30T11:46:12.207" v="2401" actId="6549"/>
        <pc:sldMkLst>
          <pc:docMk/>
          <pc:sldMk cId="3565588206" sldId="1790"/>
        </pc:sldMkLst>
      </pc:sldChg>
      <pc:sldChg chg="delSp add mod">
        <pc:chgData name="I See Maths ltd" userId="2b6a9906fb7c83c6" providerId="LiveId" clId="{C9897FFC-AF4A-44EC-BA8E-91DFAA7168E2}" dt="2023-12-30T11:47:09.639" v="2428" actId="478"/>
        <pc:sldMkLst>
          <pc:docMk/>
          <pc:sldMk cId="3778895803" sldId="1791"/>
        </pc:sldMkLst>
      </pc:sldChg>
      <pc:sldChg chg="addSp delSp modSp add mod">
        <pc:chgData name="I See Maths ltd" userId="2b6a9906fb7c83c6" providerId="LiveId" clId="{C9897FFC-AF4A-44EC-BA8E-91DFAA7168E2}" dt="2023-12-30T14:31:08.343" v="2870" actId="478"/>
        <pc:sldMkLst>
          <pc:docMk/>
          <pc:sldMk cId="1162656882" sldId="1792"/>
        </pc:sldMkLst>
      </pc:sldChg>
      <pc:sldChg chg="addSp delSp modSp add del mod">
        <pc:chgData name="I See Maths ltd" userId="2b6a9906fb7c83c6" providerId="LiveId" clId="{C9897FFC-AF4A-44EC-BA8E-91DFAA7168E2}" dt="2023-12-30T14:34:27.412" v="2903" actId="47"/>
        <pc:sldMkLst>
          <pc:docMk/>
          <pc:sldMk cId="1325430861" sldId="1793"/>
        </pc:sldMkLst>
      </pc:sldChg>
      <pc:sldChg chg="delSp add mod">
        <pc:chgData name="I See Maths ltd" userId="2b6a9906fb7c83c6" providerId="LiveId" clId="{C9897FFC-AF4A-44EC-BA8E-91DFAA7168E2}" dt="2023-12-30T14:28:31.091" v="2812" actId="478"/>
        <pc:sldMkLst>
          <pc:docMk/>
          <pc:sldMk cId="2645784513" sldId="1794"/>
        </pc:sldMkLst>
      </pc:sldChg>
      <pc:sldChg chg="add del">
        <pc:chgData name="I See Maths ltd" userId="2b6a9906fb7c83c6" providerId="LiveId" clId="{C9897FFC-AF4A-44EC-BA8E-91DFAA7168E2}" dt="2023-12-30T14:28:17.862" v="2807" actId="47"/>
        <pc:sldMkLst>
          <pc:docMk/>
          <pc:sldMk cId="1208601830" sldId="1795"/>
        </pc:sldMkLst>
      </pc:sldChg>
      <pc:sldChg chg="delSp add mod">
        <pc:chgData name="I See Maths ltd" userId="2b6a9906fb7c83c6" providerId="LiveId" clId="{C9897FFC-AF4A-44EC-BA8E-91DFAA7168E2}" dt="2023-12-30T14:27:28.933" v="2798" actId="478"/>
        <pc:sldMkLst>
          <pc:docMk/>
          <pc:sldMk cId="3802267667" sldId="1796"/>
        </pc:sldMkLst>
      </pc:sldChg>
      <pc:sldChg chg="delSp add mod">
        <pc:chgData name="I See Maths ltd" userId="2b6a9906fb7c83c6" providerId="LiveId" clId="{C9897FFC-AF4A-44EC-BA8E-91DFAA7168E2}" dt="2023-12-30T14:28:09.100" v="2806" actId="478"/>
        <pc:sldMkLst>
          <pc:docMk/>
          <pc:sldMk cId="295172303" sldId="1797"/>
        </pc:sldMkLst>
      </pc:sldChg>
      <pc:sldChg chg="addSp modSp add mod">
        <pc:chgData name="I See Maths ltd" userId="2b6a9906fb7c83c6" providerId="LiveId" clId="{C9897FFC-AF4A-44EC-BA8E-91DFAA7168E2}" dt="2023-12-30T14:29:46.226" v="2863" actId="20577"/>
        <pc:sldMkLst>
          <pc:docMk/>
          <pc:sldMk cId="1243103996" sldId="1798"/>
        </pc:sldMkLst>
      </pc:sldChg>
      <pc:sldChg chg="add">
        <pc:chgData name="I See Maths ltd" userId="2b6a9906fb7c83c6" providerId="LiveId" clId="{C9897FFC-AF4A-44EC-BA8E-91DFAA7168E2}" dt="2023-12-30T14:31:02.652" v="2869" actId="2890"/>
        <pc:sldMkLst>
          <pc:docMk/>
          <pc:sldMk cId="3110757420" sldId="1799"/>
        </pc:sldMkLst>
      </pc:sldChg>
      <pc:sldChg chg="delSp add mod">
        <pc:chgData name="I See Maths ltd" userId="2b6a9906fb7c83c6" providerId="LiveId" clId="{C9897FFC-AF4A-44EC-BA8E-91DFAA7168E2}" dt="2023-12-30T14:32:29.745" v="2878" actId="478"/>
        <pc:sldMkLst>
          <pc:docMk/>
          <pc:sldMk cId="4013703537" sldId="1800"/>
        </pc:sldMkLst>
      </pc:sldChg>
      <pc:sldChg chg="add">
        <pc:chgData name="I See Maths ltd" userId="2b6a9906fb7c83c6" providerId="LiveId" clId="{C9897FFC-AF4A-44EC-BA8E-91DFAA7168E2}" dt="2023-12-30T14:32:25.875" v="2877" actId="2890"/>
        <pc:sldMkLst>
          <pc:docMk/>
          <pc:sldMk cId="1584513833" sldId="1801"/>
        </pc:sldMkLst>
      </pc:sldChg>
      <pc:sldChg chg="delSp add mod">
        <pc:chgData name="I See Maths ltd" userId="2b6a9906fb7c83c6" providerId="LiveId" clId="{C9897FFC-AF4A-44EC-BA8E-91DFAA7168E2}" dt="2023-12-30T14:33:18.484" v="2892" actId="478"/>
        <pc:sldMkLst>
          <pc:docMk/>
          <pc:sldMk cId="3834002898" sldId="1802"/>
        </pc:sldMkLst>
      </pc:sldChg>
      <pc:sldChg chg="add">
        <pc:chgData name="I See Maths ltd" userId="2b6a9906fb7c83c6" providerId="LiveId" clId="{C9897FFC-AF4A-44EC-BA8E-91DFAA7168E2}" dt="2023-12-30T14:33:10.760" v="2889" actId="2890"/>
        <pc:sldMkLst>
          <pc:docMk/>
          <pc:sldMk cId="3178484862" sldId="1803"/>
        </pc:sldMkLst>
      </pc:sldChg>
      <pc:sldChg chg="addSp delSp modSp add mod">
        <pc:chgData name="I See Maths ltd" userId="2b6a9906fb7c83c6" providerId="LiveId" clId="{C9897FFC-AF4A-44EC-BA8E-91DFAA7168E2}" dt="2023-12-30T14:37:51.773" v="3000" actId="478"/>
        <pc:sldMkLst>
          <pc:docMk/>
          <pc:sldMk cId="1091007721" sldId="1804"/>
        </pc:sldMkLst>
      </pc:sldChg>
      <pc:sldChg chg="add">
        <pc:chgData name="I See Maths ltd" userId="2b6a9906fb7c83c6" providerId="LiveId" clId="{C9897FFC-AF4A-44EC-BA8E-91DFAA7168E2}" dt="2023-12-30T14:33:47.314" v="2899" actId="2890"/>
        <pc:sldMkLst>
          <pc:docMk/>
          <pc:sldMk cId="739431213" sldId="1805"/>
        </pc:sldMkLst>
      </pc:sldChg>
      <pc:sldChg chg="add">
        <pc:chgData name="I See Maths ltd" userId="2b6a9906fb7c83c6" providerId="LiveId" clId="{C9897FFC-AF4A-44EC-BA8E-91DFAA7168E2}" dt="2023-12-30T14:33:57.414" v="2901" actId="2890"/>
        <pc:sldMkLst>
          <pc:docMk/>
          <pc:sldMk cId="254471224" sldId="1806"/>
        </pc:sldMkLst>
      </pc:sldChg>
      <pc:sldChg chg="add">
        <pc:chgData name="I See Maths ltd" userId="2b6a9906fb7c83c6" providerId="LiveId" clId="{C9897FFC-AF4A-44EC-BA8E-91DFAA7168E2}" dt="2023-12-30T14:35:05.041" v="2904" actId="2890"/>
        <pc:sldMkLst>
          <pc:docMk/>
          <pc:sldMk cId="4100282595" sldId="1807"/>
        </pc:sldMkLst>
      </pc:sldChg>
      <pc:sldChg chg="addSp delSp modSp add mod">
        <pc:chgData name="I See Maths ltd" userId="2b6a9906fb7c83c6" providerId="LiveId" clId="{C9897FFC-AF4A-44EC-BA8E-91DFAA7168E2}" dt="2023-12-30T14:42:48.682" v="3218" actId="478"/>
        <pc:sldMkLst>
          <pc:docMk/>
          <pc:sldMk cId="1145042728" sldId="1808"/>
        </pc:sldMkLst>
      </pc:sldChg>
      <pc:sldChg chg="add del">
        <pc:chgData name="I See Maths ltd" userId="2b6a9906fb7c83c6" providerId="LiveId" clId="{C9897FFC-AF4A-44EC-BA8E-91DFAA7168E2}" dt="2023-12-30T14:39:29.835" v="3022" actId="2696"/>
        <pc:sldMkLst>
          <pc:docMk/>
          <pc:sldMk cId="3669559165" sldId="1809"/>
        </pc:sldMkLst>
      </pc:sldChg>
      <pc:sldChg chg="add">
        <pc:chgData name="I See Maths ltd" userId="2b6a9906fb7c83c6" providerId="LiveId" clId="{C9897FFC-AF4A-44EC-BA8E-91DFAA7168E2}" dt="2023-12-30T14:42:45.076" v="3217" actId="2890"/>
        <pc:sldMkLst>
          <pc:docMk/>
          <pc:sldMk cId="1191108462" sldId="1810"/>
        </pc:sldMkLst>
      </pc:sldChg>
    </pc:docChg>
  </pc:docChgLst>
  <pc:docChgLst>
    <pc:chgData name="I See Maths ltd" userId="2b6a9906fb7c83c6" providerId="LiveId" clId="{4B2473E9-4771-4D45-B3BD-FF63282D5E5C}"/>
    <pc:docChg chg="delSld">
      <pc:chgData name="I See Maths ltd" userId="2b6a9906fb7c83c6" providerId="LiveId" clId="{4B2473E9-4771-4D45-B3BD-FF63282D5E5C}" dt="2025-04-19T08:17:19.868" v="2" actId="47"/>
      <pc:docMkLst>
        <pc:docMk/>
      </pc:docMkLst>
      <pc:sldChg chg="del">
        <pc:chgData name="I See Maths ltd" userId="2b6a9906fb7c83c6" providerId="LiveId" clId="{4B2473E9-4771-4D45-B3BD-FF63282D5E5C}" dt="2025-04-19T08:17:04.060" v="0" actId="47"/>
        <pc:sldMkLst>
          <pc:docMk/>
          <pc:sldMk cId="3141704884" sldId="1716"/>
        </pc:sldMkLst>
      </pc:sldChg>
      <pc:sldChg chg="del">
        <pc:chgData name="I See Maths ltd" userId="2b6a9906fb7c83c6" providerId="LiveId" clId="{4B2473E9-4771-4D45-B3BD-FF63282D5E5C}" dt="2025-04-19T08:17:04.628" v="1" actId="47"/>
        <pc:sldMkLst>
          <pc:docMk/>
          <pc:sldMk cId="3846386971" sldId="214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73926802" sldId="236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72257327" sldId="236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37772004" sldId="236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1780281" sldId="236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12947002" sldId="237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73479342" sldId="237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15543124" sldId="237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63448981" sldId="237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89037628" sldId="237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55253116" sldId="237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63334590" sldId="237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36069274" sldId="237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51450001" sldId="237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89743515" sldId="238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43294016" sldId="238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06859005" sldId="238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47150918" sldId="238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50895057" sldId="238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85706000" sldId="238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64238574" sldId="238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74438729" sldId="238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50805050" sldId="238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18234283" sldId="239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806765848" sldId="239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66689881" sldId="239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24110482" sldId="239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42162958" sldId="239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32298745" sldId="239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35926091" sldId="239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40460106" sldId="239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58911986" sldId="239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26181135" sldId="239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65667478" sldId="240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07259215" sldId="240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89516129" sldId="240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4541677" sldId="240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66026517" sldId="240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34230706" sldId="240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26888050" sldId="240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58211935" sldId="240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94402728" sldId="240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2627407" sldId="241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40071037" sldId="241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83073297" sldId="241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90640297" sldId="241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10166431" sldId="241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30893433" sldId="241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14950439" sldId="241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871811334" sldId="241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09378102" sldId="241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77709948" sldId="242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60609546" sldId="242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27770346" sldId="242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48343643" sldId="242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07998647" sldId="242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38856816" sldId="242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49135816" sldId="242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44650748" sldId="242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65448208" sldId="242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50002398" sldId="242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38393551" sldId="243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24507564" sldId="243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27120552" sldId="243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91881409" sldId="243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36800417" sldId="243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03520518" sldId="243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82752769" sldId="243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80965455" sldId="243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55430839" sldId="243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63604548" sldId="244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27773432" sldId="244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83862001" sldId="244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58688902" sldId="244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26988898" sldId="246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61991187" sldId="246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36617401" sldId="247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3610277" sldId="247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88065335" sldId="247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88667296" sldId="247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52387850" sldId="247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02316057" sldId="247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53478953" sldId="247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31176984" sldId="247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33534941" sldId="247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39192950" sldId="247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11260597" sldId="248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44960817" sldId="248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20582274" sldId="248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32790025" sldId="248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1935980" sldId="248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03157181" sldId="248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83009586" sldId="248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86628145" sldId="248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7237335" sldId="249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76458510" sldId="249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08774796" sldId="249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42633733" sldId="249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1106819" sldId="249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64268233" sldId="249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93150628" sldId="249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27993988" sldId="249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7263738" sldId="249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51715096" sldId="249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61854948" sldId="250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75243480" sldId="250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78215308" sldId="250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41937711" sldId="250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39372025" sldId="250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72684307" sldId="250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97611240" sldId="250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0156809" sldId="250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6730765" sldId="250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64123883" sldId="250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42420022" sldId="251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47337273" sldId="251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68479578" sldId="251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97108049" sldId="251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71039635" sldId="251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35777281" sldId="251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90081739" sldId="251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02863675" sldId="251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40002447" sldId="251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50121934" sldId="252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62810812" sldId="252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42089063" sldId="252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60092562" sldId="252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86309775" sldId="252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51347350" sldId="252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25870625" sldId="252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03066279" sldId="252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73988276" sldId="252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15288886" sldId="252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41855436" sldId="253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50456661" sldId="253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94057468" sldId="253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80100071" sldId="253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7696303" sldId="253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12466376" sldId="253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13173011" sldId="253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60139844" sldId="253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69311035" sldId="253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29275243" sldId="253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04928479" sldId="254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51279850" sldId="254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05275013" sldId="254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94925640" sldId="254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4880965" sldId="254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06034093" sldId="254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15054411" sldId="254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97580111" sldId="254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40739000" sldId="254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44679870" sldId="254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66355632" sldId="255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68624033" sldId="255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71238239" sldId="255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49369022" sldId="255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62868570" sldId="255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499930435" sldId="255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831588380" sldId="255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25139889" sldId="255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89440468" sldId="255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09415404" sldId="255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79940929" sldId="256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86342976" sldId="256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52266988" sldId="256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74661224" sldId="256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15784260" sldId="256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77590982" sldId="256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07377684" sldId="256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48393410" sldId="256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23505928" sldId="256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00920463" sldId="257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0353497" sldId="257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90135820" sldId="257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68266278" sldId="257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41607266" sldId="257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96406228" sldId="257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57568599" sldId="257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32765364" sldId="257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94991170" sldId="257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93673943" sldId="257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71352011" sldId="258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65569368" sldId="258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51624633" sldId="258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55540270" sldId="258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7217978" sldId="258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98397270" sldId="258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00139950" sldId="258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17772002" sldId="258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01515324" sldId="258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56360697" sldId="258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1892329" sldId="259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76236061" sldId="259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05635579" sldId="259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56152566" sldId="259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95954347" sldId="259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1361133" sldId="259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76060259" sldId="259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07242442" sldId="259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42830133" sldId="259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02977987" sldId="259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69823642" sldId="260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40244628" sldId="260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49772739" sldId="260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59591828" sldId="260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53534584" sldId="260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39060001" sldId="260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22527647" sldId="260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17428791" sldId="260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12949257" sldId="261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29646579" sldId="261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15666114" sldId="261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78000461" sldId="261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58417189" sldId="261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87201653" sldId="261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52456952" sldId="261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03762904" sldId="261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4344809" sldId="261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59921338" sldId="261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65529584" sldId="262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854282126" sldId="262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19911320" sldId="262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33827768" sldId="262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12543694" sldId="262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403368923" sldId="262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60101736" sldId="262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405876" sldId="262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75806086" sldId="262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18611565" sldId="263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74674365" sldId="263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03627894" sldId="263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73745412" sldId="263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95430855" sldId="263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31237801" sldId="263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29884765" sldId="263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91186076" sldId="264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55460149" sldId="264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05778389" sldId="264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46572797" sldId="264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61149094" sldId="264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53128327" sldId="264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16933887" sldId="264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18536130" sldId="264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89371101" sldId="265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60763209" sldId="265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97308765" sldId="265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18102259" sldId="265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2665841" sldId="265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01203824" sldId="265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79262495" sldId="265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49332085" sldId="265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63896447" sldId="265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45378976" sldId="265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73023168" sldId="266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08458278" sldId="266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34397222" sldId="266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50413332" sldId="266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74897313" sldId="266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14189092" sldId="266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11003799" sldId="266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70556320" sldId="266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27448039" sldId="266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53631010" sldId="266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86569544" sldId="267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90742804" sldId="267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19358850" sldId="267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26495064" sldId="267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60156456" sldId="267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31267774" sldId="267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71052971" sldId="267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83400048" sldId="267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96351211" sldId="267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96111602" sldId="267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814215904" sldId="268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93804658" sldId="268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15303278" sldId="268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83464305" sldId="268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99186747" sldId="268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65900463" sldId="268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10853112" sldId="268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46085528" sldId="268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72661237" sldId="268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27843858" sldId="268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75989374" sldId="269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40026892" sldId="269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60096511" sldId="269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47260807" sldId="269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57907128" sldId="269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02389928" sldId="269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41429729" sldId="269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17022159" sldId="269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07172006" sldId="269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40999118" sldId="269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730852802" sldId="270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2709844" sldId="270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277172" sldId="270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49123960" sldId="270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35421277" sldId="270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64778328" sldId="270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35261680" sldId="270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14657365" sldId="270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68833528" sldId="270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43614391" sldId="270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54522797" sldId="271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50656073" sldId="271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8510227" sldId="271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65209593" sldId="271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05606157" sldId="271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35595043" sldId="271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72099934" sldId="271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61852801" sldId="271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6358779" sldId="271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8767032" sldId="271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4153928" sldId="272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73246117" sldId="272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02126676" sldId="272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22576468" sldId="272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909540" sldId="272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662164" sldId="272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22265287" sldId="272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75057440" sldId="272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82968686" sldId="272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45767844" sldId="273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47184600" sldId="273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75210738" sldId="273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72429562" sldId="273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00009182" sldId="273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46292268" sldId="273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651736857" sldId="273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72042729" sldId="273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91068867" sldId="273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77819827" sldId="273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014163109" sldId="274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25583053" sldId="274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41541400" sldId="274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70094990" sldId="274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36738674" sldId="274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53968335" sldId="274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064405059" sldId="274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46738374" sldId="274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70365214" sldId="274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41061936" sldId="274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41531616" sldId="275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19717000" sldId="275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3156933" sldId="275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57336599" sldId="275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8937280" sldId="275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82584996" sldId="275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416474658" sldId="275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34724678" sldId="275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369121171" sldId="275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40777512" sldId="275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89640544" sldId="276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12051120" sldId="276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2705179" sldId="276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222731642" sldId="276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10959563" sldId="276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558878225" sldId="276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842555" sldId="276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97305967" sldId="276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37204930" sldId="276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166786853" sldId="276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142595957" sldId="277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56031609" sldId="277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06973490" sldId="277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47034512" sldId="277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73234108" sldId="277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17090155" sldId="277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88321479" sldId="277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461287989" sldId="277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48580444" sldId="277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27274981" sldId="277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21264224" sldId="278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28238381" sldId="278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38853517" sldId="278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905777914" sldId="278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85410384" sldId="278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763386607" sldId="278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96055224" sldId="278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57238543" sldId="278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56070554" sldId="279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59245939" sldId="279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50079581" sldId="279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659399352" sldId="279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80506247" sldId="279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444359243" sldId="279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14883758" sldId="279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09703039" sldId="279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69487297" sldId="279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506269657" sldId="279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48551368" sldId="280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78940404" sldId="280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00258246" sldId="280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05394838" sldId="280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33935924" sldId="280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27540185" sldId="280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88946522" sldId="280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66603911" sldId="280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10770384" sldId="280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21787829" sldId="281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8105908" sldId="281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570490263" sldId="281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18741837" sldId="281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28862080" sldId="281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44738324" sldId="281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32526661" sldId="281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10179138" sldId="282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194423071" sldId="282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86519225" sldId="282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67866430" sldId="282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82336116" sldId="282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462838619" sldId="282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057699356" sldId="282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931361775" sldId="282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168072627" sldId="282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02724956" sldId="283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32440953" sldId="283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866457506" sldId="283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742914887" sldId="283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456983171" sldId="2834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65252201" sldId="2835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747087704" sldId="2836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628069852" sldId="2837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987904584" sldId="2838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55028769" sldId="2839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1949194717" sldId="2840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313613068" sldId="2841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005037334" sldId="2842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3208489016" sldId="2843"/>
        </pc:sldMkLst>
      </pc:sldChg>
      <pc:sldChg chg="del">
        <pc:chgData name="I See Maths ltd" userId="2b6a9906fb7c83c6" providerId="LiveId" clId="{4B2473E9-4771-4D45-B3BD-FF63282D5E5C}" dt="2025-04-19T08:17:19.868" v="2" actId="47"/>
        <pc:sldMkLst>
          <pc:docMk/>
          <pc:sldMk cId="2200537960" sldId="2844"/>
        </pc:sldMkLst>
      </pc:sldChg>
    </pc:docChg>
  </pc:docChgLst>
  <pc:docChgLst>
    <pc:chgData name="I See Maths ltd" userId="2b6a9906fb7c83c6" providerId="LiveId" clId="{F203DC8F-C951-44EF-A136-14C0BA5489C3}"/>
    <pc:docChg chg="undo custSel addSld delSld modSld sldOrd">
      <pc:chgData name="I See Maths ltd" userId="2b6a9906fb7c83c6" providerId="LiveId" clId="{F203DC8F-C951-44EF-A136-14C0BA5489C3}" dt="2024-04-08T09:03:49.195" v="2108"/>
      <pc:docMkLst>
        <pc:docMk/>
      </pc:docMkLst>
      <pc:sldChg chg="modSp mod">
        <pc:chgData name="I See Maths ltd" userId="2b6a9906fb7c83c6" providerId="LiveId" clId="{F203DC8F-C951-44EF-A136-14C0BA5489C3}" dt="2024-03-27T15:20:06.948" v="45" actId="6549"/>
        <pc:sldMkLst>
          <pc:docMk/>
          <pc:sldMk cId="3974729545" sldId="1724"/>
        </pc:sldMkLst>
      </pc:sldChg>
      <pc:sldChg chg="modSp mod">
        <pc:chgData name="I See Maths ltd" userId="2b6a9906fb7c83c6" providerId="LiveId" clId="{F203DC8F-C951-44EF-A136-14C0BA5489C3}" dt="2024-03-27T15:20:18.256" v="49" actId="6549"/>
        <pc:sldMkLst>
          <pc:docMk/>
          <pc:sldMk cId="2601958729" sldId="1811"/>
        </pc:sldMkLst>
      </pc:sldChg>
      <pc:sldChg chg="modSp mod">
        <pc:chgData name="I See Maths ltd" userId="2b6a9906fb7c83c6" providerId="LiveId" clId="{F203DC8F-C951-44EF-A136-14C0BA5489C3}" dt="2024-03-27T15:20:12.974" v="47" actId="6549"/>
        <pc:sldMkLst>
          <pc:docMk/>
          <pc:sldMk cId="2203062526" sldId="1812"/>
        </pc:sldMkLst>
      </pc:sldChg>
      <pc:sldChg chg="modSp mod">
        <pc:chgData name="I See Maths ltd" userId="2b6a9906fb7c83c6" providerId="LiveId" clId="{F203DC8F-C951-44EF-A136-14C0BA5489C3}" dt="2024-03-27T15:20:39.600" v="57" actId="6549"/>
        <pc:sldMkLst>
          <pc:docMk/>
          <pc:sldMk cId="478888235" sldId="1847"/>
        </pc:sldMkLst>
      </pc:sldChg>
      <pc:sldChg chg="addSp delSp modSp mod">
        <pc:chgData name="I See Maths ltd" userId="2b6a9906fb7c83c6" providerId="LiveId" clId="{F203DC8F-C951-44EF-A136-14C0BA5489C3}" dt="2024-03-27T15:20:28.773" v="53" actId="6549"/>
        <pc:sldMkLst>
          <pc:docMk/>
          <pc:sldMk cId="3535189357" sldId="1848"/>
        </pc:sldMkLst>
      </pc:sldChg>
      <pc:sldChg chg="del">
        <pc:chgData name="I See Maths ltd" userId="2b6a9906fb7c83c6" providerId="LiveId" clId="{F203DC8F-C951-44EF-A136-14C0BA5489C3}" dt="2024-03-27T15:19:30.668" v="43" actId="47"/>
        <pc:sldMkLst>
          <pc:docMk/>
          <pc:sldMk cId="1281958135" sldId="1849"/>
        </pc:sldMkLst>
      </pc:sldChg>
      <pc:sldChg chg="del">
        <pc:chgData name="I See Maths ltd" userId="2b6a9906fb7c83c6" providerId="LiveId" clId="{F203DC8F-C951-44EF-A136-14C0BA5489C3}" dt="2024-03-27T15:19:29.353" v="42" actId="47"/>
        <pc:sldMkLst>
          <pc:docMk/>
          <pc:sldMk cId="3575722904" sldId="1850"/>
        </pc:sldMkLst>
      </pc:sldChg>
      <pc:sldChg chg="modSp mod">
        <pc:chgData name="I See Maths ltd" userId="2b6a9906fb7c83c6" providerId="LiveId" clId="{F203DC8F-C951-44EF-A136-14C0BA5489C3}" dt="2024-03-27T15:20:23.496" v="51" actId="6549"/>
        <pc:sldMkLst>
          <pc:docMk/>
          <pc:sldMk cId="3316124964" sldId="1851"/>
        </pc:sldMkLst>
      </pc:sldChg>
      <pc:sldChg chg="modSp mod">
        <pc:chgData name="I See Maths ltd" userId="2b6a9906fb7c83c6" providerId="LiveId" clId="{F203DC8F-C951-44EF-A136-14C0BA5489C3}" dt="2024-03-27T15:20:45.363" v="59" actId="20577"/>
        <pc:sldMkLst>
          <pc:docMk/>
          <pc:sldMk cId="2888862175" sldId="1853"/>
        </pc:sldMkLst>
      </pc:sldChg>
      <pc:sldChg chg="modSp mod">
        <pc:chgData name="I See Maths ltd" userId="2b6a9906fb7c83c6" providerId="LiveId" clId="{F203DC8F-C951-44EF-A136-14C0BA5489C3}" dt="2024-03-27T15:20:51.291" v="61" actId="20577"/>
        <pc:sldMkLst>
          <pc:docMk/>
          <pc:sldMk cId="2139043629" sldId="1854"/>
        </pc:sldMkLst>
      </pc:sldChg>
      <pc:sldChg chg="modSp mod">
        <pc:chgData name="I See Maths ltd" userId="2b6a9906fb7c83c6" providerId="LiveId" clId="{F203DC8F-C951-44EF-A136-14C0BA5489C3}" dt="2024-03-27T15:20:57.754" v="63" actId="20577"/>
        <pc:sldMkLst>
          <pc:docMk/>
          <pc:sldMk cId="1547433869" sldId="1855"/>
        </pc:sldMkLst>
      </pc:sldChg>
      <pc:sldChg chg="modSp mod">
        <pc:chgData name="I See Maths ltd" userId="2b6a9906fb7c83c6" providerId="LiveId" clId="{F203DC8F-C951-44EF-A136-14C0BA5489C3}" dt="2024-03-27T15:21:04.090" v="65" actId="20577"/>
        <pc:sldMkLst>
          <pc:docMk/>
          <pc:sldMk cId="109072135" sldId="1856"/>
        </pc:sldMkLst>
      </pc:sldChg>
      <pc:sldChg chg="addSp delSp modSp mod">
        <pc:chgData name="I See Maths ltd" userId="2b6a9906fb7c83c6" providerId="LiveId" clId="{F203DC8F-C951-44EF-A136-14C0BA5489C3}" dt="2024-03-28T12:33:22.833" v="856" actId="167"/>
        <pc:sldMkLst>
          <pc:docMk/>
          <pc:sldMk cId="1392642768" sldId="1899"/>
        </pc:sldMkLst>
      </pc:sldChg>
      <pc:sldChg chg="addSp delSp modSp mod">
        <pc:chgData name="I See Maths ltd" userId="2b6a9906fb7c83c6" providerId="LiveId" clId="{F203DC8F-C951-44EF-A136-14C0BA5489C3}" dt="2024-03-28T12:34:19.123" v="867" actId="20577"/>
        <pc:sldMkLst>
          <pc:docMk/>
          <pc:sldMk cId="3424680735" sldId="1900"/>
        </pc:sldMkLst>
      </pc:sldChg>
      <pc:sldChg chg="addSp delSp modSp mod">
        <pc:chgData name="I See Maths ltd" userId="2b6a9906fb7c83c6" providerId="LiveId" clId="{F203DC8F-C951-44EF-A136-14C0BA5489C3}" dt="2024-03-28T12:46:27.199" v="870" actId="478"/>
        <pc:sldMkLst>
          <pc:docMk/>
          <pc:sldMk cId="1338799300" sldId="1901"/>
        </pc:sldMkLst>
      </pc:sldChg>
      <pc:sldChg chg="addSp delSp modSp mod">
        <pc:chgData name="I See Maths ltd" userId="2b6a9906fb7c83c6" providerId="LiveId" clId="{F203DC8F-C951-44EF-A136-14C0BA5489C3}" dt="2024-03-28T12:33:36.733" v="860"/>
        <pc:sldMkLst>
          <pc:docMk/>
          <pc:sldMk cId="3045564617" sldId="1902"/>
        </pc:sldMkLst>
      </pc:sldChg>
      <pc:sldChg chg="addSp delSp modSp mod">
        <pc:chgData name="I See Maths ltd" userId="2b6a9906fb7c83c6" providerId="LiveId" clId="{F203DC8F-C951-44EF-A136-14C0BA5489C3}" dt="2024-03-28T12:33:46.985" v="862"/>
        <pc:sldMkLst>
          <pc:docMk/>
          <pc:sldMk cId="3911223972" sldId="1903"/>
        </pc:sldMkLst>
      </pc:sldChg>
      <pc:sldChg chg="addSp delSp modSp mod">
        <pc:chgData name="I See Maths ltd" userId="2b6a9906fb7c83c6" providerId="LiveId" clId="{F203DC8F-C951-44EF-A136-14C0BA5489C3}" dt="2024-03-28T12:33:53.671" v="864"/>
        <pc:sldMkLst>
          <pc:docMk/>
          <pc:sldMk cId="2424661595" sldId="1904"/>
        </pc:sldMkLst>
      </pc:sldChg>
      <pc:sldChg chg="ord">
        <pc:chgData name="I See Maths ltd" userId="2b6a9906fb7c83c6" providerId="LiveId" clId="{F203DC8F-C951-44EF-A136-14C0BA5489C3}" dt="2024-03-27T17:05:06.247" v="68"/>
        <pc:sldMkLst>
          <pc:docMk/>
          <pc:sldMk cId="3340043897" sldId="1922"/>
        </pc:sldMkLst>
      </pc:sldChg>
      <pc:sldChg chg="addSp modSp add mod">
        <pc:chgData name="I See Maths ltd" userId="2b6a9906fb7c83c6" providerId="LiveId" clId="{F203DC8F-C951-44EF-A136-14C0BA5489C3}" dt="2024-03-27T15:20:34.129" v="55" actId="6549"/>
        <pc:sldMkLst>
          <pc:docMk/>
          <pc:sldMk cId="722348164" sldId="1948"/>
        </pc:sldMkLst>
      </pc:sldChg>
      <pc:sldChg chg="addSp delSp modSp add mod">
        <pc:chgData name="I See Maths ltd" userId="2b6a9906fb7c83c6" providerId="LiveId" clId="{F203DC8F-C951-44EF-A136-14C0BA5489C3}" dt="2024-03-28T13:10:19.439" v="1067" actId="6549"/>
        <pc:sldMkLst>
          <pc:docMk/>
          <pc:sldMk cId="238401634" sldId="1949"/>
        </pc:sldMkLst>
      </pc:sldChg>
      <pc:sldChg chg="delSp modSp add mod">
        <pc:chgData name="I See Maths ltd" userId="2b6a9906fb7c83c6" providerId="LiveId" clId="{F203DC8F-C951-44EF-A136-14C0BA5489C3}" dt="2024-03-28T13:10:29.821" v="1071" actId="6549"/>
        <pc:sldMkLst>
          <pc:docMk/>
          <pc:sldMk cId="39388041" sldId="1950"/>
        </pc:sldMkLst>
      </pc:sldChg>
      <pc:sldChg chg="modSp add del mod">
        <pc:chgData name="I See Maths ltd" userId="2b6a9906fb7c83c6" providerId="LiveId" clId="{F203DC8F-C951-44EF-A136-14C0BA5489C3}" dt="2024-03-28T09:35:47.907" v="328" actId="47"/>
        <pc:sldMkLst>
          <pc:docMk/>
          <pc:sldMk cId="1969972711" sldId="1950"/>
        </pc:sldMkLst>
      </pc:sldChg>
      <pc:sldChg chg="delSp modSp add mod">
        <pc:chgData name="I See Maths ltd" userId="2b6a9906fb7c83c6" providerId="LiveId" clId="{F203DC8F-C951-44EF-A136-14C0BA5489C3}" dt="2024-03-28T13:10:24.985" v="1069" actId="6549"/>
        <pc:sldMkLst>
          <pc:docMk/>
          <pc:sldMk cId="1678619426" sldId="1951"/>
        </pc:sldMkLst>
      </pc:sldChg>
      <pc:sldChg chg="modSp add mod">
        <pc:chgData name="I See Maths ltd" userId="2b6a9906fb7c83c6" providerId="LiveId" clId="{F203DC8F-C951-44EF-A136-14C0BA5489C3}" dt="2024-03-28T13:10:34.730" v="1073" actId="6549"/>
        <pc:sldMkLst>
          <pc:docMk/>
          <pc:sldMk cId="811243270" sldId="1952"/>
        </pc:sldMkLst>
      </pc:sldChg>
      <pc:sldChg chg="addSp delSp modSp add mod">
        <pc:chgData name="I See Maths ltd" userId="2b6a9906fb7c83c6" providerId="LiveId" clId="{F203DC8F-C951-44EF-A136-14C0BA5489C3}" dt="2024-03-28T13:10:39.996" v="1075" actId="6549"/>
        <pc:sldMkLst>
          <pc:docMk/>
          <pc:sldMk cId="2714754648" sldId="1953"/>
        </pc:sldMkLst>
      </pc:sldChg>
      <pc:sldChg chg="delSp modSp add mod">
        <pc:chgData name="I See Maths ltd" userId="2b6a9906fb7c83c6" providerId="LiveId" clId="{F203DC8F-C951-44EF-A136-14C0BA5489C3}" dt="2024-03-28T13:10:49.674" v="1079" actId="6549"/>
        <pc:sldMkLst>
          <pc:docMk/>
          <pc:sldMk cId="3315103627" sldId="1954"/>
        </pc:sldMkLst>
      </pc:sldChg>
      <pc:sldChg chg="modSp add mod">
        <pc:chgData name="I See Maths ltd" userId="2b6a9906fb7c83c6" providerId="LiveId" clId="{F203DC8F-C951-44EF-A136-14C0BA5489C3}" dt="2024-03-28T13:10:59.357" v="1083" actId="6549"/>
        <pc:sldMkLst>
          <pc:docMk/>
          <pc:sldMk cId="831840016" sldId="1955"/>
        </pc:sldMkLst>
      </pc:sldChg>
      <pc:sldChg chg="modSp add mod">
        <pc:chgData name="I See Maths ltd" userId="2b6a9906fb7c83c6" providerId="LiveId" clId="{F203DC8F-C951-44EF-A136-14C0BA5489C3}" dt="2024-03-28T13:10:54.739" v="1081" actId="6549"/>
        <pc:sldMkLst>
          <pc:docMk/>
          <pc:sldMk cId="1013518285" sldId="1956"/>
        </pc:sldMkLst>
      </pc:sldChg>
      <pc:sldChg chg="delSp modSp add mod">
        <pc:chgData name="I See Maths ltd" userId="2b6a9906fb7c83c6" providerId="LiveId" clId="{F203DC8F-C951-44EF-A136-14C0BA5489C3}" dt="2024-03-28T13:10:44.740" v="1077" actId="6549"/>
        <pc:sldMkLst>
          <pc:docMk/>
          <pc:sldMk cId="623703993" sldId="1957"/>
        </pc:sldMkLst>
      </pc:sldChg>
      <pc:sldChg chg="addSp delSp modSp add mod ord">
        <pc:chgData name="I See Maths ltd" userId="2b6a9906fb7c83c6" providerId="LiveId" clId="{F203DC8F-C951-44EF-A136-14C0BA5489C3}" dt="2024-03-28T13:11:04.530" v="1085" actId="6549"/>
        <pc:sldMkLst>
          <pc:docMk/>
          <pc:sldMk cId="3434629752" sldId="1958"/>
        </pc:sldMkLst>
      </pc:sldChg>
      <pc:sldChg chg="addSp delSp modSp add mod">
        <pc:chgData name="I See Maths ltd" userId="2b6a9906fb7c83c6" providerId="LiveId" clId="{F203DC8F-C951-44EF-A136-14C0BA5489C3}" dt="2024-03-28T13:11:11.188" v="1087" actId="6549"/>
        <pc:sldMkLst>
          <pc:docMk/>
          <pc:sldMk cId="1849521529" sldId="1959"/>
        </pc:sldMkLst>
      </pc:sldChg>
      <pc:sldChg chg="modSp add mod">
        <pc:chgData name="I See Maths ltd" userId="2b6a9906fb7c83c6" providerId="LiveId" clId="{F203DC8F-C951-44EF-A136-14C0BA5489C3}" dt="2024-03-28T13:11:21.507" v="1091" actId="6549"/>
        <pc:sldMkLst>
          <pc:docMk/>
          <pc:sldMk cId="1350721949" sldId="1960"/>
        </pc:sldMkLst>
      </pc:sldChg>
      <pc:sldChg chg="modSp add mod">
        <pc:chgData name="I See Maths ltd" userId="2b6a9906fb7c83c6" providerId="LiveId" clId="{F203DC8F-C951-44EF-A136-14C0BA5489C3}" dt="2024-03-28T13:11:16.105" v="1089" actId="20577"/>
        <pc:sldMkLst>
          <pc:docMk/>
          <pc:sldMk cId="3436499816" sldId="1961"/>
        </pc:sldMkLst>
      </pc:sldChg>
      <pc:sldChg chg="delSp modSp mod ord">
        <pc:chgData name="I See Maths ltd" userId="2b6a9906fb7c83c6" providerId="LiveId" clId="{F203DC8F-C951-44EF-A136-14C0BA5489C3}" dt="2024-03-28T13:20:57.615" v="1133"/>
        <pc:sldMkLst>
          <pc:docMk/>
          <pc:sldMk cId="2866398353" sldId="1962"/>
        </pc:sldMkLst>
      </pc:sldChg>
      <pc:sldChg chg="modSp mod">
        <pc:chgData name="I See Maths ltd" userId="2b6a9906fb7c83c6" providerId="LiveId" clId="{F203DC8F-C951-44EF-A136-14C0BA5489C3}" dt="2024-03-28T13:12:53.139" v="1130" actId="113"/>
        <pc:sldMkLst>
          <pc:docMk/>
          <pc:sldMk cId="809985970" sldId="1963"/>
        </pc:sldMkLst>
      </pc:sldChg>
      <pc:sldChg chg="addSp delSp modSp add mod">
        <pc:chgData name="I See Maths ltd" userId="2b6a9906fb7c83c6" providerId="LiveId" clId="{F203DC8F-C951-44EF-A136-14C0BA5489C3}" dt="2024-04-03T13:12:47.947" v="2077" actId="20577"/>
        <pc:sldMkLst>
          <pc:docMk/>
          <pc:sldMk cId="2588638651" sldId="1964"/>
        </pc:sldMkLst>
      </pc:sldChg>
      <pc:sldChg chg="delSp modSp add mod">
        <pc:chgData name="I See Maths ltd" userId="2b6a9906fb7c83c6" providerId="LiveId" clId="{F203DC8F-C951-44EF-A136-14C0BA5489C3}" dt="2024-04-08T09:03:49.195" v="2108"/>
        <pc:sldMkLst>
          <pc:docMk/>
          <pc:sldMk cId="505026423" sldId="1965"/>
        </pc:sldMkLst>
      </pc:sldChg>
      <pc:sldChg chg="modSp add mod">
        <pc:chgData name="I See Maths ltd" userId="2b6a9906fb7c83c6" providerId="LiveId" clId="{F203DC8F-C951-44EF-A136-14C0BA5489C3}" dt="2024-04-03T13:12:52.635" v="2079" actId="20577"/>
        <pc:sldMkLst>
          <pc:docMk/>
          <pc:sldMk cId="110362546" sldId="1966"/>
        </pc:sldMkLst>
      </pc:sldChg>
      <pc:sldChg chg="addSp delSp modSp add mod">
        <pc:chgData name="I See Maths ltd" userId="2b6a9906fb7c83c6" providerId="LiveId" clId="{F203DC8F-C951-44EF-A136-14C0BA5489C3}" dt="2024-03-28T15:35:11.230" v="1853" actId="478"/>
        <pc:sldMkLst>
          <pc:docMk/>
          <pc:sldMk cId="1780604916" sldId="1967"/>
        </pc:sldMkLst>
      </pc:sldChg>
      <pc:sldChg chg="addSp modSp add mod">
        <pc:chgData name="I See Maths ltd" userId="2b6a9906fb7c83c6" providerId="LiveId" clId="{F203DC8F-C951-44EF-A136-14C0BA5489C3}" dt="2024-03-28T15:36:12.264" v="1878" actId="1076"/>
        <pc:sldMkLst>
          <pc:docMk/>
          <pc:sldMk cId="483686536" sldId="1968"/>
        </pc:sldMkLst>
      </pc:sldChg>
      <pc:sldChg chg="add">
        <pc:chgData name="I See Maths ltd" userId="2b6a9906fb7c83c6" providerId="LiveId" clId="{F203DC8F-C951-44EF-A136-14C0BA5489C3}" dt="2024-03-28T15:35:07.323" v="1852" actId="2890"/>
        <pc:sldMkLst>
          <pc:docMk/>
          <pc:sldMk cId="1345100842" sldId="1969"/>
        </pc:sldMkLst>
      </pc:sldChg>
      <pc:sldChg chg="delSp add mod">
        <pc:chgData name="I See Maths ltd" userId="2b6a9906fb7c83c6" providerId="LiveId" clId="{F203DC8F-C951-44EF-A136-14C0BA5489C3}" dt="2024-03-28T15:35:22.667" v="1855" actId="478"/>
        <pc:sldMkLst>
          <pc:docMk/>
          <pc:sldMk cId="3865454195" sldId="1970"/>
        </pc:sldMkLst>
      </pc:sldChg>
      <pc:sldChg chg="delSp modSp add mod">
        <pc:chgData name="I See Maths ltd" userId="2b6a9906fb7c83c6" providerId="LiveId" clId="{F203DC8F-C951-44EF-A136-14C0BA5489C3}" dt="2024-03-28T15:39:32.690" v="1909" actId="1037"/>
        <pc:sldMkLst>
          <pc:docMk/>
          <pc:sldMk cId="3674810929" sldId="1971"/>
        </pc:sldMkLst>
      </pc:sldChg>
      <pc:sldChg chg="addSp delSp modSp add mod">
        <pc:chgData name="I See Maths ltd" userId="2b6a9906fb7c83c6" providerId="LiveId" clId="{F203DC8F-C951-44EF-A136-14C0BA5489C3}" dt="2024-03-28T16:27:52.689" v="2075" actId="1037"/>
        <pc:sldMkLst>
          <pc:docMk/>
          <pc:sldMk cId="3334910215" sldId="1972"/>
        </pc:sldMkLst>
      </pc:sldChg>
    </pc:docChg>
  </pc:docChgLst>
  <pc:docChgLst>
    <pc:chgData name="I See Maths ltd" userId="2b6a9906fb7c83c6" providerId="LiveId" clId="{99C10EF7-B93C-42FF-957F-8E526C983961}"/>
    <pc:docChg chg="undo custSel addSld delSld modSld sldOrd">
      <pc:chgData name="I See Maths ltd" userId="2b6a9906fb7c83c6" providerId="LiveId" clId="{99C10EF7-B93C-42FF-957F-8E526C983961}" dt="2024-08-22T08:34:59.589" v="1765" actId="20577"/>
      <pc:docMkLst>
        <pc:docMk/>
      </pc:docMkLst>
      <pc:sldChg chg="addSp delSp modSp add mod ord">
        <pc:chgData name="I See Maths ltd" userId="2b6a9906fb7c83c6" providerId="LiveId" clId="{99C10EF7-B93C-42FF-957F-8E526C983961}" dt="2024-08-21T14:06:53.802" v="905"/>
        <pc:sldMkLst>
          <pc:docMk/>
          <pc:sldMk cId="3846386971" sldId="2145"/>
        </pc:sldMkLst>
      </pc:sldChg>
      <pc:sldChg chg="addSp delSp modSp add mod">
        <pc:chgData name="I See Maths ltd" userId="2b6a9906fb7c83c6" providerId="LiveId" clId="{99C10EF7-B93C-42FF-957F-8E526C983961}" dt="2024-08-21T14:08:33.528" v="1061" actId="207"/>
        <pc:sldMkLst>
          <pc:docMk/>
          <pc:sldMk cId="3438007745" sldId="2146"/>
        </pc:sldMkLst>
      </pc:sldChg>
      <pc:sldChg chg="delSp add mod">
        <pc:chgData name="I See Maths ltd" userId="2b6a9906fb7c83c6" providerId="LiveId" clId="{99C10EF7-B93C-42FF-957F-8E526C983961}" dt="2024-08-21T13:38:21.372" v="375" actId="478"/>
        <pc:sldMkLst>
          <pc:docMk/>
          <pc:sldMk cId="1269022702" sldId="2147"/>
        </pc:sldMkLst>
      </pc:sldChg>
      <pc:sldChg chg="addSp delSp modSp add mod">
        <pc:chgData name="I See Maths ltd" userId="2b6a9906fb7c83c6" providerId="LiveId" clId="{99C10EF7-B93C-42FF-957F-8E526C983961}" dt="2024-08-21T13:47:12.692" v="651" actId="113"/>
        <pc:sldMkLst>
          <pc:docMk/>
          <pc:sldMk cId="453027602" sldId="2148"/>
        </pc:sldMkLst>
      </pc:sldChg>
      <pc:sldChg chg="delSp add mod">
        <pc:chgData name="I See Maths ltd" userId="2b6a9906fb7c83c6" providerId="LiveId" clId="{99C10EF7-B93C-42FF-957F-8E526C983961}" dt="2024-08-21T13:47:19.701" v="652" actId="478"/>
        <pc:sldMkLst>
          <pc:docMk/>
          <pc:sldMk cId="890165043" sldId="2149"/>
        </pc:sldMkLst>
      </pc:sldChg>
      <pc:sldChg chg="addSp modSp add mod">
        <pc:chgData name="I See Maths ltd" userId="2b6a9906fb7c83c6" providerId="LiveId" clId="{99C10EF7-B93C-42FF-957F-8E526C983961}" dt="2024-08-21T13:50:43.028" v="789" actId="1037"/>
        <pc:sldMkLst>
          <pc:docMk/>
          <pc:sldMk cId="2915829553" sldId="2150"/>
        </pc:sldMkLst>
      </pc:sldChg>
      <pc:sldChg chg="delSp modSp add mod">
        <pc:chgData name="I See Maths ltd" userId="2b6a9906fb7c83c6" providerId="LiveId" clId="{99C10EF7-B93C-42FF-957F-8E526C983961}" dt="2024-08-21T14:04:27.287" v="883" actId="6549"/>
        <pc:sldMkLst>
          <pc:docMk/>
          <pc:sldMk cId="1297390842" sldId="2151"/>
        </pc:sldMkLst>
      </pc:sldChg>
      <pc:sldChg chg="delSp modSp add mod">
        <pc:chgData name="I See Maths ltd" userId="2b6a9906fb7c83c6" providerId="LiveId" clId="{99C10EF7-B93C-42FF-957F-8E526C983961}" dt="2024-08-22T08:34:59.589" v="1765" actId="20577"/>
        <pc:sldMkLst>
          <pc:docMk/>
          <pc:sldMk cId="481569388" sldId="2152"/>
        </pc:sldMkLst>
      </pc:sldChg>
      <pc:sldChg chg="add">
        <pc:chgData name="I See Maths ltd" userId="2b6a9906fb7c83c6" providerId="LiveId" clId="{99C10EF7-B93C-42FF-957F-8E526C983961}" dt="2024-08-21T14:05:24.010" v="884" actId="2890"/>
        <pc:sldMkLst>
          <pc:docMk/>
          <pc:sldMk cId="3952356744" sldId="2153"/>
        </pc:sldMkLst>
      </pc:sldChg>
      <pc:sldChg chg="add">
        <pc:chgData name="I See Maths ltd" userId="2b6a9906fb7c83c6" providerId="LiveId" clId="{99C10EF7-B93C-42FF-957F-8E526C983961}" dt="2024-08-21T14:05:35.395" v="887" actId="2890"/>
        <pc:sldMkLst>
          <pc:docMk/>
          <pc:sldMk cId="1730018936" sldId="2154"/>
        </pc:sldMkLst>
      </pc:sldChg>
      <pc:sldChg chg="add">
        <pc:chgData name="I See Maths ltd" userId="2b6a9906fb7c83c6" providerId="LiveId" clId="{99C10EF7-B93C-42FF-957F-8E526C983961}" dt="2024-08-21T14:06:04.410" v="892" actId="2890"/>
        <pc:sldMkLst>
          <pc:docMk/>
          <pc:sldMk cId="2560412455" sldId="2155"/>
        </pc:sldMkLst>
      </pc:sldChg>
      <pc:sldChg chg="addSp delSp modSp add del mod">
        <pc:chgData name="I See Maths ltd" userId="2b6a9906fb7c83c6" providerId="LiveId" clId="{99C10EF7-B93C-42FF-957F-8E526C983961}" dt="2024-08-21T15:42:20.929" v="1721" actId="47"/>
        <pc:sldMkLst>
          <pc:docMk/>
          <pc:sldMk cId="3963539544" sldId="2156"/>
        </pc:sldMkLst>
      </pc:sldChg>
      <pc:sldChg chg="add del">
        <pc:chgData name="I See Maths ltd" userId="2b6a9906fb7c83c6" providerId="LiveId" clId="{99C10EF7-B93C-42FF-957F-8E526C983961}" dt="2024-08-21T15:42:21.511" v="1722" actId="47"/>
        <pc:sldMkLst>
          <pc:docMk/>
          <pc:sldMk cId="2757472310" sldId="2157"/>
        </pc:sldMkLst>
      </pc:sldChg>
      <pc:sldChg chg="addSp delSp modSp add mod">
        <pc:chgData name="I See Maths ltd" userId="2b6a9906fb7c83c6" providerId="LiveId" clId="{99C10EF7-B93C-42FF-957F-8E526C983961}" dt="2024-08-21T15:42:58.191" v="1730" actId="6549"/>
        <pc:sldMkLst>
          <pc:docMk/>
          <pc:sldMk cId="715827489" sldId="2158"/>
        </pc:sldMkLst>
      </pc:sldChg>
      <pc:sldChg chg="delSp modSp add mod">
        <pc:chgData name="I See Maths ltd" userId="2b6a9906fb7c83c6" providerId="LiveId" clId="{99C10EF7-B93C-42FF-957F-8E526C983961}" dt="2024-08-21T19:06:11.699" v="1763" actId="6549"/>
        <pc:sldMkLst>
          <pc:docMk/>
          <pc:sldMk cId="4083225662" sldId="2159"/>
        </pc:sldMkLst>
      </pc:sldChg>
      <pc:sldChg chg="delSp modSp add mod">
        <pc:chgData name="I See Maths ltd" userId="2b6a9906fb7c83c6" providerId="LiveId" clId="{99C10EF7-B93C-42FF-957F-8E526C983961}" dt="2024-08-21T19:06:01.142" v="1760" actId="20577"/>
        <pc:sldMkLst>
          <pc:docMk/>
          <pc:sldMk cId="1063370203" sldId="2160"/>
        </pc:sldMkLst>
      </pc:sldChg>
      <pc:sldChg chg="delSp modSp add mod">
        <pc:chgData name="I See Maths ltd" userId="2b6a9906fb7c83c6" providerId="LiveId" clId="{99C10EF7-B93C-42FF-957F-8E526C983961}" dt="2024-08-21T19:05:55.944" v="1755" actId="20577"/>
        <pc:sldMkLst>
          <pc:docMk/>
          <pc:sldMk cId="2444117124" sldId="2161"/>
        </pc:sldMkLst>
      </pc:sldChg>
      <pc:sldChg chg="delSp modSp add mod">
        <pc:chgData name="I See Maths ltd" userId="2b6a9906fb7c83c6" providerId="LiveId" clId="{99C10EF7-B93C-42FF-957F-8E526C983961}" dt="2024-08-21T19:05:49.780" v="1750" actId="20577"/>
        <pc:sldMkLst>
          <pc:docMk/>
          <pc:sldMk cId="540732754" sldId="2162"/>
        </pc:sldMkLst>
      </pc:sldChg>
      <pc:sldChg chg="modSp add mod">
        <pc:chgData name="I See Maths ltd" userId="2b6a9906fb7c83c6" providerId="LiveId" clId="{99C10EF7-B93C-42FF-957F-8E526C983961}" dt="2024-08-21T19:05:39.937" v="1745" actId="20577"/>
        <pc:sldMkLst>
          <pc:docMk/>
          <pc:sldMk cId="3106394417" sldId="21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44D65-2DC7-4D11-83E9-BE6DA4B9FC57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EEC74-FF28-4BC6-BDD8-967A90E10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7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0022" y="1531818"/>
            <a:ext cx="12480131" cy="3258632"/>
          </a:xfrm>
        </p:spPr>
        <p:txBody>
          <a:bodyPr anchor="b"/>
          <a:lstStyle>
            <a:lvl1pPr algn="ctr"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0022" y="4916115"/>
            <a:ext cx="12480131" cy="2259809"/>
          </a:xfrm>
        </p:spPr>
        <p:txBody>
          <a:bodyPr/>
          <a:lstStyle>
            <a:lvl1pPr marL="0" indent="0" algn="ctr">
              <a:buNone/>
              <a:defRPr sz="3276"/>
            </a:lvl1pPr>
            <a:lvl2pPr marL="623987" indent="0" algn="ctr">
              <a:buNone/>
              <a:defRPr sz="2730"/>
            </a:lvl2pPr>
            <a:lvl3pPr marL="1247973" indent="0" algn="ctr">
              <a:buNone/>
              <a:defRPr sz="2457"/>
            </a:lvl3pPr>
            <a:lvl4pPr marL="1871960" indent="0" algn="ctr">
              <a:buNone/>
              <a:defRPr sz="2184"/>
            </a:lvl4pPr>
            <a:lvl5pPr marL="2495946" indent="0" algn="ctr">
              <a:buNone/>
              <a:defRPr sz="2184"/>
            </a:lvl5pPr>
            <a:lvl6pPr marL="3119933" indent="0" algn="ctr">
              <a:buNone/>
              <a:defRPr sz="2184"/>
            </a:lvl6pPr>
            <a:lvl7pPr marL="3743919" indent="0" algn="ctr">
              <a:buNone/>
              <a:defRPr sz="2184"/>
            </a:lvl7pPr>
            <a:lvl8pPr marL="4367906" indent="0" algn="ctr">
              <a:buNone/>
              <a:defRPr sz="2184"/>
            </a:lvl8pPr>
            <a:lvl9pPr marL="4991892" indent="0" algn="ctr">
              <a:buNone/>
              <a:defRPr sz="21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4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7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08125" y="498328"/>
            <a:ext cx="3588038" cy="79320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012" y="498328"/>
            <a:ext cx="10556111" cy="79320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6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345" y="2333476"/>
            <a:ext cx="14352151" cy="3893458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345" y="6263768"/>
            <a:ext cx="14352151" cy="2047477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1pPr>
            <a:lvl2pPr marL="623987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7973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196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59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19933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3919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790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189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4012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4089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79" y="498329"/>
            <a:ext cx="14352151" cy="1809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180" y="2294476"/>
            <a:ext cx="7039573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6180" y="3418964"/>
            <a:ext cx="7039573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24088" y="2294476"/>
            <a:ext cx="7074242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424088" y="3418964"/>
            <a:ext cx="7074242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49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4242" y="1347653"/>
            <a:ext cx="8424089" cy="6651596"/>
          </a:xfrm>
        </p:spPr>
        <p:txBody>
          <a:bodyPr/>
          <a:lstStyle>
            <a:lvl1pPr>
              <a:defRPr sz="4367"/>
            </a:lvl1pPr>
            <a:lvl2pPr>
              <a:defRPr sz="3821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74242" y="1347653"/>
            <a:ext cx="8424089" cy="6651596"/>
          </a:xfrm>
        </p:spPr>
        <p:txBody>
          <a:bodyPr anchor="t"/>
          <a:lstStyle>
            <a:lvl1pPr marL="0" indent="0">
              <a:buNone/>
              <a:defRPr sz="4367"/>
            </a:lvl1pPr>
            <a:lvl2pPr marL="623987" indent="0">
              <a:buNone/>
              <a:defRPr sz="3821"/>
            </a:lvl2pPr>
            <a:lvl3pPr marL="1247973" indent="0">
              <a:buNone/>
              <a:defRPr sz="3276"/>
            </a:lvl3pPr>
            <a:lvl4pPr marL="1871960" indent="0">
              <a:buNone/>
              <a:defRPr sz="2730"/>
            </a:lvl4pPr>
            <a:lvl5pPr marL="2495946" indent="0">
              <a:buNone/>
              <a:defRPr sz="2730"/>
            </a:lvl5pPr>
            <a:lvl6pPr marL="3119933" indent="0">
              <a:buNone/>
              <a:defRPr sz="2730"/>
            </a:lvl6pPr>
            <a:lvl7pPr marL="3743919" indent="0">
              <a:buNone/>
              <a:defRPr sz="2730"/>
            </a:lvl7pPr>
            <a:lvl8pPr marL="4367906" indent="0">
              <a:buNone/>
              <a:defRPr sz="2730"/>
            </a:lvl8pPr>
            <a:lvl9pPr marL="4991892" indent="0">
              <a:buNone/>
              <a:defRPr sz="27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8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4012" y="498329"/>
            <a:ext cx="14352151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012" y="2491640"/>
            <a:ext cx="14352151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4012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12058" y="8675241"/>
            <a:ext cx="561605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52124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5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47973" rtl="0" eaLnBrk="1" latinLnBrk="0" hangingPunct="1">
        <a:lnSpc>
          <a:spcPct val="90000"/>
        </a:lnSpc>
        <a:spcBef>
          <a:spcPct val="0"/>
        </a:spcBef>
        <a:buNone/>
        <a:defRPr sz="6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993" indent="-311993" algn="l" defTabSz="1247973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sz="3821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5996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395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192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591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79899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3987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797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196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594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1993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3919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790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1892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4133F-6A30-0C29-3C97-C42355154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B12BAFA-AFCF-DA1D-D84A-905D05F25A48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9962F9-7DC8-6659-104A-B568841EF93C}"/>
              </a:ext>
            </a:extLst>
          </p:cNvPr>
          <p:cNvSpPr/>
          <p:nvPr/>
        </p:nvSpPr>
        <p:spPr>
          <a:xfrm>
            <a:off x="578223" y="1402579"/>
            <a:ext cx="1547629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Than: </a:t>
            </a:r>
            <a:r>
              <a:rPr lang="en-GB" sz="6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</a:p>
          <a:p>
            <a:pPr algn="ctr">
              <a:spcAft>
                <a:spcPts val="3600"/>
              </a:spcAft>
            </a:pPr>
            <a:r>
              <a:rPr lang="en-GB" sz="5400" i="1" dirty="0">
                <a:latin typeface="Century Gothic" panose="020B0502020202020204" pitchFamily="34" charset="0"/>
              </a:rPr>
              <a:t>Understand multi-step questions involving </a:t>
            </a:r>
            <a:br>
              <a:rPr lang="en-GB" sz="5400" i="1" dirty="0">
                <a:latin typeface="Century Gothic" panose="020B0502020202020204" pitchFamily="34" charset="0"/>
              </a:rPr>
            </a:br>
            <a:r>
              <a:rPr lang="en-GB" sz="5400" i="1" dirty="0">
                <a:latin typeface="Century Gothic" panose="020B0502020202020204" pitchFamily="34" charset="0"/>
              </a:rPr>
              <a:t>more than / less than, using bar models</a:t>
            </a:r>
            <a:endParaRPr lang="en-GB" sz="5400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BDCFCA-9843-4ADA-7553-452D205E3217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48E4EE-4666-B16C-5630-BAE6FB85A7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AAD99DC-AB21-6137-4D43-CDED2BE364B3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253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DE616-DE12-B8C8-4A39-330B0B3DE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4FF5D02-CB2D-EAFD-E5CD-0FCF68EBF03E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686D42-4144-A212-7334-A06D5BACE4F0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5103AA-AE45-1B76-8910-A69D6B32E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77EB38-F024-7373-2A65-041E086DD2E9}"/>
              </a:ext>
            </a:extLst>
          </p:cNvPr>
          <p:cNvSpPr txBox="1"/>
          <p:nvPr/>
        </p:nvSpPr>
        <p:spPr>
          <a:xfrm>
            <a:off x="12377869" y="7849412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A8953-96CD-E7A4-E161-DD68B84A5BD1}"/>
              </a:ext>
            </a:extLst>
          </p:cNvPr>
          <p:cNvSpPr/>
          <p:nvPr/>
        </p:nvSpPr>
        <p:spPr>
          <a:xfrm>
            <a:off x="9628414" y="6584513"/>
            <a:ext cx="37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560909-E2CE-5744-0EC1-C0FB575133BD}"/>
              </a:ext>
            </a:extLst>
          </p:cNvPr>
          <p:cNvCxnSpPr/>
          <p:nvPr/>
        </p:nvCxnSpPr>
        <p:spPr>
          <a:xfrm>
            <a:off x="12361560" y="7835434"/>
            <a:ext cx="10656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152CB7D-D73C-37C4-8339-E3760F619F56}"/>
              </a:ext>
            </a:extLst>
          </p:cNvPr>
          <p:cNvSpPr/>
          <p:nvPr/>
        </p:nvSpPr>
        <p:spPr>
          <a:xfrm>
            <a:off x="9634213" y="7633143"/>
            <a:ext cx="2682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24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441020-8879-C321-4D01-895AE15270B0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24 shells.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7 shells fewer than Sophie.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shells did Sophie collect?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046D3F-304E-D276-AD7D-24AA777FC600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183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5F933-A42D-18B9-9CFE-7D46768D0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D422804-9F00-2EA3-D28B-D63234856C94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AB169F-01F4-42DE-1BCF-D254915EB81A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CA69EC-A45E-DA74-F752-74A31FBF1D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5DACF8-8BFE-B639-92D2-D54A5BEF8F7D}"/>
              </a:ext>
            </a:extLst>
          </p:cNvPr>
          <p:cNvSpPr txBox="1"/>
          <p:nvPr/>
        </p:nvSpPr>
        <p:spPr>
          <a:xfrm>
            <a:off x="12377869" y="7849412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D5B117-9EA2-C9B8-D332-895AEFE89DFA}"/>
              </a:ext>
            </a:extLst>
          </p:cNvPr>
          <p:cNvSpPr/>
          <p:nvPr/>
        </p:nvSpPr>
        <p:spPr>
          <a:xfrm>
            <a:off x="9628414" y="6584513"/>
            <a:ext cx="37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31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779A22-F11A-EA53-E3D6-49DA0AD96918}"/>
              </a:ext>
            </a:extLst>
          </p:cNvPr>
          <p:cNvCxnSpPr/>
          <p:nvPr/>
        </p:nvCxnSpPr>
        <p:spPr>
          <a:xfrm>
            <a:off x="12361560" y="7835434"/>
            <a:ext cx="10656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92A073B-DD4F-DE60-932C-957A7810D261}"/>
              </a:ext>
            </a:extLst>
          </p:cNvPr>
          <p:cNvSpPr/>
          <p:nvPr/>
        </p:nvSpPr>
        <p:spPr>
          <a:xfrm>
            <a:off x="9634213" y="7633143"/>
            <a:ext cx="2682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24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037F45-58DD-3351-5791-4C11A886C206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24 shells.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7 shells fewer than Sophie.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shells did Sophie collect?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7865D3-C6E5-FE99-3D69-6ADFD47CFCD2}"/>
              </a:ext>
            </a:extLst>
          </p:cNvPr>
          <p:cNvSpPr/>
          <p:nvPr/>
        </p:nvSpPr>
        <p:spPr>
          <a:xfrm>
            <a:off x="2196528" y="6656865"/>
            <a:ext cx="51698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24 + 7 = 31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31 stickers</a:t>
            </a:r>
            <a:endParaRPr lang="en-GB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FA49AD-C3F5-023A-14E0-F9B6F760AE29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1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6D3C6-8F08-9F83-F0D7-31845E56B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615A5CF-F940-542A-16B4-43B5BC19E37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7E0120-34C0-BF2D-7199-52E2DD53F8E5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6D0BEA-BFD2-56A2-6B65-8AF43EB856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4EB0C3CC-F2D2-53BD-9E66-0708107AD33D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and Holly have 14 grapes altogether.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has 4 more grapes than Holly.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grapes does Holly have?</a:t>
            </a:r>
            <a:endParaRPr lang="en-GB" sz="4400" b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5F0E381-BFE6-B6FA-9706-04B5184C6EE7}"/>
              </a:ext>
            </a:extLst>
          </p:cNvPr>
          <p:cNvSpPr/>
          <p:nvPr/>
        </p:nvSpPr>
        <p:spPr>
          <a:xfrm>
            <a:off x="2750597" y="2426998"/>
            <a:ext cx="345600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29BB4F2-D12A-0992-1433-AF8EC3CE9E40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32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42567-5485-5C2B-85A1-B9231340A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F90A363-C6F4-F9B6-735E-AF4B0338D22D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53F2FC-BC97-65B9-2C6E-96F0595A0929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E887F-2A8D-B655-E760-A42BEC0E934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C4110F0-7188-62DD-FC68-2E04B430456A}"/>
              </a:ext>
            </a:extLst>
          </p:cNvPr>
          <p:cNvSpPr/>
          <p:nvPr/>
        </p:nvSpPr>
        <p:spPr>
          <a:xfrm>
            <a:off x="1124260" y="6547448"/>
            <a:ext cx="4712938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14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4AB614-8961-3C0D-5129-6C9AD1A61E2A}"/>
              </a:ext>
            </a:extLst>
          </p:cNvPr>
          <p:cNvSpPr/>
          <p:nvPr/>
        </p:nvSpPr>
        <p:spPr>
          <a:xfrm>
            <a:off x="1124260" y="7611068"/>
            <a:ext cx="3146864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Left Bracket 9">
            <a:extLst>
              <a:ext uri="{FF2B5EF4-FFF2-40B4-BE49-F238E27FC236}">
                <a16:creationId xmlns:a16="http://schemas.microsoft.com/office/drawing/2014/main" id="{C1DA137C-CB7C-7946-A00C-31D12D739108}"/>
              </a:ext>
            </a:extLst>
          </p:cNvPr>
          <p:cNvSpPr/>
          <p:nvPr/>
        </p:nvSpPr>
        <p:spPr>
          <a:xfrm rot="10800000">
            <a:off x="14222069" y="6544409"/>
            <a:ext cx="198000" cy="1890000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94169F-B005-E201-15E0-2F4CC6FBBCB7}"/>
              </a:ext>
            </a:extLst>
          </p:cNvPr>
          <p:cNvSpPr txBox="1"/>
          <p:nvPr/>
        </p:nvSpPr>
        <p:spPr>
          <a:xfrm>
            <a:off x="12633134" y="7864400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1082DC-2A91-9636-2811-8EF67C8F1A43}"/>
              </a:ext>
            </a:extLst>
          </p:cNvPr>
          <p:cNvSpPr txBox="1"/>
          <p:nvPr/>
        </p:nvSpPr>
        <p:spPr>
          <a:xfrm>
            <a:off x="14499586" y="7041135"/>
            <a:ext cx="858104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9AF138-E33B-BB37-282A-C7B28955473A}"/>
              </a:ext>
            </a:extLst>
          </p:cNvPr>
          <p:cNvSpPr/>
          <p:nvPr/>
        </p:nvSpPr>
        <p:spPr>
          <a:xfrm>
            <a:off x="9394326" y="6554531"/>
            <a:ext cx="46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6C0B41-12AA-D69E-899B-5AF5CC67006D}"/>
              </a:ext>
            </a:extLst>
          </p:cNvPr>
          <p:cNvCxnSpPr/>
          <p:nvPr/>
        </p:nvCxnSpPr>
        <p:spPr>
          <a:xfrm>
            <a:off x="12257058" y="7820442"/>
            <a:ext cx="18000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0ABAE18-76F1-7B91-0767-FE54D7CFE90A}"/>
              </a:ext>
            </a:extLst>
          </p:cNvPr>
          <p:cNvSpPr/>
          <p:nvPr/>
        </p:nvSpPr>
        <p:spPr>
          <a:xfrm>
            <a:off x="9394800" y="7618151"/>
            <a:ext cx="2794065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A8F953-B3B5-627A-077F-A254FDB1CD0A}"/>
              </a:ext>
            </a:extLst>
          </p:cNvPr>
          <p:cNvSpPr txBox="1"/>
          <p:nvPr/>
        </p:nvSpPr>
        <p:spPr>
          <a:xfrm>
            <a:off x="4553106" y="7857317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4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F00B64-5419-9707-38B0-794DFEAB6A05}"/>
              </a:ext>
            </a:extLst>
          </p:cNvPr>
          <p:cNvCxnSpPr>
            <a:cxnSpLocks/>
          </p:cNvCxnSpPr>
          <p:nvPr/>
        </p:nvCxnSpPr>
        <p:spPr>
          <a:xfrm>
            <a:off x="4316471" y="7813359"/>
            <a:ext cx="1512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0F4FC35C-FD55-FEB8-F120-F37E96F498D6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and Holly have 14 grapes altogether.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has 4 more grapes than Holly.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grapes does Holly have?</a:t>
            </a:r>
            <a:endParaRPr lang="en-GB" sz="44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48277B-2991-17E3-4C24-27D5390DCD37}"/>
              </a:ext>
            </a:extLst>
          </p:cNvPr>
          <p:cNvSpPr/>
          <p:nvPr/>
        </p:nvSpPr>
        <p:spPr>
          <a:xfrm>
            <a:off x="5699923" y="4804671"/>
            <a:ext cx="440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57"/>
              </a:spcAft>
            </a:pPr>
            <a:r>
              <a:rPr lang="en-GB" sz="3600" b="1" i="1" dirty="0">
                <a:latin typeface="Century Gothic" panose="020B0502020202020204" pitchFamily="34" charset="0"/>
              </a:rPr>
              <a:t>Which bar model?</a:t>
            </a:r>
            <a:endParaRPr lang="en-GB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EC7D230-DA5C-6800-D2BD-4905D43AAE37}"/>
              </a:ext>
            </a:extLst>
          </p:cNvPr>
          <p:cNvCxnSpPr>
            <a:cxnSpLocks/>
          </p:cNvCxnSpPr>
          <p:nvPr/>
        </p:nvCxnSpPr>
        <p:spPr>
          <a:xfrm flipH="1">
            <a:off x="5134028" y="5569296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2B4F40-996E-1B6C-C6CA-4090A5E698DC}"/>
              </a:ext>
            </a:extLst>
          </p:cNvPr>
          <p:cNvCxnSpPr>
            <a:cxnSpLocks/>
          </p:cNvCxnSpPr>
          <p:nvPr/>
        </p:nvCxnSpPr>
        <p:spPr>
          <a:xfrm>
            <a:off x="9372229" y="5567630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132F9A98-A362-1C9C-56CD-3F1D532B9F68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96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AE7C0-DCBB-30AA-B27B-B06D04855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68513BD-E5FD-4FCB-5606-61853ADBB44E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45117D-6A38-EF7D-12A2-C0ABED0340C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2ACEBB-42DF-CD9D-4685-E21E3E947C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0" name="Left Bracket 9">
            <a:extLst>
              <a:ext uri="{FF2B5EF4-FFF2-40B4-BE49-F238E27FC236}">
                <a16:creationId xmlns:a16="http://schemas.microsoft.com/office/drawing/2014/main" id="{F6247080-47D9-A974-E994-62808A1E9171}"/>
              </a:ext>
            </a:extLst>
          </p:cNvPr>
          <p:cNvSpPr/>
          <p:nvPr/>
        </p:nvSpPr>
        <p:spPr>
          <a:xfrm rot="10800000">
            <a:off x="14222069" y="6544409"/>
            <a:ext cx="198000" cy="1890000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EB62B-734F-D231-EE33-60A562AA8EE8}"/>
              </a:ext>
            </a:extLst>
          </p:cNvPr>
          <p:cNvSpPr txBox="1"/>
          <p:nvPr/>
        </p:nvSpPr>
        <p:spPr>
          <a:xfrm>
            <a:off x="12633134" y="7864400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C06050-5F52-0034-157E-CC718A4A6152}"/>
              </a:ext>
            </a:extLst>
          </p:cNvPr>
          <p:cNvSpPr txBox="1"/>
          <p:nvPr/>
        </p:nvSpPr>
        <p:spPr>
          <a:xfrm>
            <a:off x="14499586" y="7041135"/>
            <a:ext cx="858104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4C201C-86A9-405D-6C60-5FE396675BCE}"/>
              </a:ext>
            </a:extLst>
          </p:cNvPr>
          <p:cNvSpPr/>
          <p:nvPr/>
        </p:nvSpPr>
        <p:spPr>
          <a:xfrm>
            <a:off x="9394326" y="6554531"/>
            <a:ext cx="46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6772EAA-908C-53D8-425D-9BAD0B8B0825}"/>
              </a:ext>
            </a:extLst>
          </p:cNvPr>
          <p:cNvCxnSpPr/>
          <p:nvPr/>
        </p:nvCxnSpPr>
        <p:spPr>
          <a:xfrm>
            <a:off x="12257058" y="7820442"/>
            <a:ext cx="18000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6773809-4290-AC3B-259E-95D3560E2993}"/>
              </a:ext>
            </a:extLst>
          </p:cNvPr>
          <p:cNvSpPr/>
          <p:nvPr/>
        </p:nvSpPr>
        <p:spPr>
          <a:xfrm>
            <a:off x="9394800" y="7618151"/>
            <a:ext cx="2794065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DFDBDA0-67B6-D707-0972-3612CCCD1823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and Holly have 14 grapes altogether.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has 4 more grapes than Holly.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grapes does Holly have?</a:t>
            </a:r>
            <a:endParaRPr lang="en-GB" sz="44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8DE8E43-E8A2-A66D-503C-83B92424FF37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94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82F72F-C13F-366F-F988-4D3AA3986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BC10865-C303-2468-3E31-E06BDBD47199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F0FE76-2029-2C27-84AC-183173C20A46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DF3093-52D2-D6C8-53C0-18A55C7A87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0" name="Left Bracket 9">
            <a:extLst>
              <a:ext uri="{FF2B5EF4-FFF2-40B4-BE49-F238E27FC236}">
                <a16:creationId xmlns:a16="http://schemas.microsoft.com/office/drawing/2014/main" id="{D6264696-4109-0B7E-C1DF-282D0801A5DD}"/>
              </a:ext>
            </a:extLst>
          </p:cNvPr>
          <p:cNvSpPr/>
          <p:nvPr/>
        </p:nvSpPr>
        <p:spPr>
          <a:xfrm rot="10800000">
            <a:off x="14222069" y="6544409"/>
            <a:ext cx="198000" cy="1890000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13680A-3EBE-64AF-8D06-948BD1D6EFDA}"/>
              </a:ext>
            </a:extLst>
          </p:cNvPr>
          <p:cNvSpPr txBox="1"/>
          <p:nvPr/>
        </p:nvSpPr>
        <p:spPr>
          <a:xfrm>
            <a:off x="12633134" y="6635209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894918-BF73-A274-9BB3-241547D41EE6}"/>
              </a:ext>
            </a:extLst>
          </p:cNvPr>
          <p:cNvSpPr txBox="1"/>
          <p:nvPr/>
        </p:nvSpPr>
        <p:spPr>
          <a:xfrm>
            <a:off x="14499586" y="7041135"/>
            <a:ext cx="858104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2E5034-BEF6-781A-61E4-7F02E6BD2945}"/>
              </a:ext>
            </a:extLst>
          </p:cNvPr>
          <p:cNvSpPr/>
          <p:nvPr/>
        </p:nvSpPr>
        <p:spPr>
          <a:xfrm>
            <a:off x="9394326" y="6554531"/>
            <a:ext cx="46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2DF90D-9EE3-191B-4036-5AA676063B3F}"/>
              </a:ext>
            </a:extLst>
          </p:cNvPr>
          <p:cNvSpPr/>
          <p:nvPr/>
        </p:nvSpPr>
        <p:spPr>
          <a:xfrm>
            <a:off x="9394800" y="7618151"/>
            <a:ext cx="2794065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8CBE69D-B4D7-443D-63D6-0F7AA242ECD5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and Holly have 14 grapes altogether.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has 4 more grapes than Holly.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grapes does Holly have?</a:t>
            </a:r>
            <a:endParaRPr lang="en-GB" sz="44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D268B6-B942-B722-D059-9DD8845F9A45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289B1D-E1A9-098A-09CB-5A6C742A25D7}"/>
              </a:ext>
            </a:extLst>
          </p:cNvPr>
          <p:cNvSpPr/>
          <p:nvPr/>
        </p:nvSpPr>
        <p:spPr>
          <a:xfrm>
            <a:off x="1012311" y="5925408"/>
            <a:ext cx="5169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14 – 4 = 10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D079EC-8270-E4FA-DE7F-D9F9AD3C3F7B}"/>
              </a:ext>
            </a:extLst>
          </p:cNvPr>
          <p:cNvCxnSpPr/>
          <p:nvPr/>
        </p:nvCxnSpPr>
        <p:spPr>
          <a:xfrm flipV="1">
            <a:off x="12173875" y="6554531"/>
            <a:ext cx="0" cy="82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DF02240-26DB-6E86-70EB-8CF756E0789D}"/>
              </a:ext>
            </a:extLst>
          </p:cNvPr>
          <p:cNvCxnSpPr>
            <a:cxnSpLocks/>
          </p:cNvCxnSpPr>
          <p:nvPr/>
        </p:nvCxnSpPr>
        <p:spPr>
          <a:xfrm flipV="1">
            <a:off x="8699102" y="6939619"/>
            <a:ext cx="1054988" cy="447178"/>
          </a:xfrm>
          <a:prstGeom prst="straightConnector1">
            <a:avLst/>
          </a:prstGeom>
          <a:ln w="57150" cap="rnd">
            <a:solidFill>
              <a:srgbClr val="FF000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EBC1FF6-5623-E7F4-6B92-A82407201F49}"/>
              </a:ext>
            </a:extLst>
          </p:cNvPr>
          <p:cNvCxnSpPr>
            <a:cxnSpLocks/>
          </p:cNvCxnSpPr>
          <p:nvPr/>
        </p:nvCxnSpPr>
        <p:spPr>
          <a:xfrm>
            <a:off x="8699102" y="7622417"/>
            <a:ext cx="1054988" cy="447178"/>
          </a:xfrm>
          <a:prstGeom prst="straightConnector1">
            <a:avLst/>
          </a:prstGeom>
          <a:ln w="57150" cap="rnd">
            <a:solidFill>
              <a:srgbClr val="FF000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3923EF9-E09D-1FBD-F5FE-D8CB98E11F3A}"/>
              </a:ext>
            </a:extLst>
          </p:cNvPr>
          <p:cNvSpPr txBox="1"/>
          <p:nvPr/>
        </p:nvSpPr>
        <p:spPr>
          <a:xfrm>
            <a:off x="7842114" y="7175101"/>
            <a:ext cx="8569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64966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57CFD-C7DF-7371-E1DC-07FD5AE46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7BD265F-0793-3572-5DC4-A23A619DFBA6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3953EB-D505-35C6-F452-79D9E8A541AE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40A32E-DAF0-DDD3-9DEB-E2ADD5F34D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0" name="Left Bracket 9">
            <a:extLst>
              <a:ext uri="{FF2B5EF4-FFF2-40B4-BE49-F238E27FC236}">
                <a16:creationId xmlns:a16="http://schemas.microsoft.com/office/drawing/2014/main" id="{4E426233-70B1-62B5-3050-84D0480CC55A}"/>
              </a:ext>
            </a:extLst>
          </p:cNvPr>
          <p:cNvSpPr/>
          <p:nvPr/>
        </p:nvSpPr>
        <p:spPr>
          <a:xfrm rot="10800000">
            <a:off x="14222069" y="6544409"/>
            <a:ext cx="198000" cy="1890000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41B5D5-B0E3-27DD-23CA-02E63E82C68C}"/>
              </a:ext>
            </a:extLst>
          </p:cNvPr>
          <p:cNvSpPr txBox="1"/>
          <p:nvPr/>
        </p:nvSpPr>
        <p:spPr>
          <a:xfrm>
            <a:off x="12633134" y="6635209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8BC274-A1E3-A329-84B4-71236CB766C4}"/>
              </a:ext>
            </a:extLst>
          </p:cNvPr>
          <p:cNvSpPr txBox="1"/>
          <p:nvPr/>
        </p:nvSpPr>
        <p:spPr>
          <a:xfrm>
            <a:off x="14499586" y="7041135"/>
            <a:ext cx="858104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536776-F9F1-2A84-0BBE-EC8AF172768E}"/>
              </a:ext>
            </a:extLst>
          </p:cNvPr>
          <p:cNvSpPr/>
          <p:nvPr/>
        </p:nvSpPr>
        <p:spPr>
          <a:xfrm>
            <a:off x="9394326" y="6554531"/>
            <a:ext cx="46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978183-A0B3-143A-DC41-A9F364A66D0D}"/>
              </a:ext>
            </a:extLst>
          </p:cNvPr>
          <p:cNvSpPr/>
          <p:nvPr/>
        </p:nvSpPr>
        <p:spPr>
          <a:xfrm>
            <a:off x="9394800" y="7618151"/>
            <a:ext cx="2794065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D06B62E-8F98-BB48-6996-4D22E818DAC3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and Holly have 14 grapes altogether.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Sita has 4 more grapes than Holly.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grapes does Holly have?</a:t>
            </a:r>
            <a:endParaRPr lang="en-GB" sz="44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3E2B66-9096-6534-B7F2-2FE2B9B224F0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41E96F-C554-4325-83AD-4933A6063088}"/>
              </a:ext>
            </a:extLst>
          </p:cNvPr>
          <p:cNvCxnSpPr/>
          <p:nvPr/>
        </p:nvCxnSpPr>
        <p:spPr>
          <a:xfrm flipV="1">
            <a:off x="12173875" y="6554531"/>
            <a:ext cx="0" cy="82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44240F4-D861-E6D9-C3BE-E1A13408C1A4}"/>
              </a:ext>
            </a:extLst>
          </p:cNvPr>
          <p:cNvSpPr txBox="1"/>
          <p:nvPr/>
        </p:nvSpPr>
        <p:spPr>
          <a:xfrm>
            <a:off x="10363338" y="6644686"/>
            <a:ext cx="8569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5D0B80-01EF-BAB2-C735-09FB61A22537}"/>
              </a:ext>
            </a:extLst>
          </p:cNvPr>
          <p:cNvSpPr/>
          <p:nvPr/>
        </p:nvSpPr>
        <p:spPr>
          <a:xfrm>
            <a:off x="1012311" y="5925408"/>
            <a:ext cx="51698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14 – 4 = 10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2: </a:t>
            </a:r>
            <a:r>
              <a:rPr lang="en-GB" sz="4000" dirty="0">
                <a:latin typeface="Century Gothic" panose="020B0502020202020204" pitchFamily="34" charset="0"/>
              </a:rPr>
              <a:t>10 ÷ 2 = 5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5 grapes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35416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A2C31-CD6E-F0A8-7F48-4DE0EC258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E78642A-F382-4B85-F0AC-328D1473954D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443B3F-0AEA-A7B5-482F-EF73D6352313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9784-7457-8E76-B4F9-5B2AD1503A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0101E3D-74FC-7528-E0FB-5DE70D469494}"/>
              </a:ext>
            </a:extLst>
          </p:cNvPr>
          <p:cNvSpPr/>
          <p:nvPr/>
        </p:nvSpPr>
        <p:spPr>
          <a:xfrm>
            <a:off x="578223" y="1402579"/>
            <a:ext cx="1547629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</a:t>
            </a:r>
            <a:endParaRPr lang="en-GB" sz="6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algn="ctr">
              <a:spcAft>
                <a:spcPts val="3600"/>
              </a:spcAft>
            </a:pPr>
            <a:r>
              <a:rPr lang="en-GB" sz="5400" b="1" i="1" dirty="0">
                <a:latin typeface="Century Gothic" panose="020B0502020202020204" pitchFamily="34" charset="0"/>
              </a:rPr>
              <a:t>Next Step: </a:t>
            </a:r>
            <a:r>
              <a:rPr lang="en-GB" sz="5400" i="1" dirty="0">
                <a:latin typeface="Century Gothic" panose="020B0502020202020204" pitchFamily="34" charset="0"/>
              </a:rPr>
              <a:t>Task A</a:t>
            </a:r>
            <a:endParaRPr lang="en-GB" sz="54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82F362-66DA-D042-12AD-2096862FEAF9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0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FFF73-F174-EF3B-3B45-D9883E8DB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47D0274-E366-BD1E-5169-6CC550B1EB3F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7CFA3F-4397-4395-FC5A-056C7A241971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ADBBC-0A87-7184-74B0-5B478091285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B476B9C-A3ED-DFFF-27BB-3E78E9417753}"/>
              </a:ext>
            </a:extLst>
          </p:cNvPr>
          <p:cNvSpPr/>
          <p:nvPr/>
        </p:nvSpPr>
        <p:spPr>
          <a:xfrm>
            <a:off x="578223" y="1402579"/>
            <a:ext cx="1547629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Than: </a:t>
            </a:r>
            <a:r>
              <a:rPr lang="en-GB" sz="6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</a:p>
          <a:p>
            <a:pPr algn="ctr">
              <a:spcAft>
                <a:spcPts val="3600"/>
              </a:spcAft>
            </a:pPr>
            <a:r>
              <a:rPr lang="en-GB" sz="5400" i="1" dirty="0">
                <a:latin typeface="Century Gothic" panose="020B0502020202020204" pitchFamily="34" charset="0"/>
              </a:rPr>
              <a:t>Understand multi-step questions involving </a:t>
            </a:r>
            <a:br>
              <a:rPr lang="en-GB" sz="5400" i="1" dirty="0">
                <a:latin typeface="Century Gothic" panose="020B0502020202020204" pitchFamily="34" charset="0"/>
              </a:rPr>
            </a:br>
            <a:r>
              <a:rPr lang="en-GB" sz="5400" i="1" dirty="0">
                <a:latin typeface="Century Gothic" panose="020B0502020202020204" pitchFamily="34" charset="0"/>
              </a:rPr>
              <a:t>more than / less than, using bar models</a:t>
            </a:r>
            <a:endParaRPr lang="en-GB" sz="5400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2877A6-D3F5-9361-7241-2775C7C378FA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990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FC5AB-0E59-1079-6F39-C5E405AC6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B3525B5-D7F3-ED13-99CE-A1FC9D1FAD4B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38CE18-8D21-7D7D-21BE-AD4C0DF4C67E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A97F16-CEE0-BF6B-75CB-CE35B76147B6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7D2D1B-2F4C-88EC-05C6-36CBFED5F4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17A166-EF55-8F84-0684-8891F6C23AC1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F07BC4-CB72-50D1-ECA3-C8DBCE0EA255}"/>
              </a:ext>
            </a:extLst>
          </p:cNvPr>
          <p:cNvSpPr/>
          <p:nvPr/>
        </p:nvSpPr>
        <p:spPr>
          <a:xfrm>
            <a:off x="3140336" y="2426998"/>
            <a:ext cx="972000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0183CE-DE05-C260-F78C-8014837173CA}"/>
              </a:ext>
            </a:extLst>
          </p:cNvPr>
          <p:cNvSpPr txBox="1"/>
          <p:nvPr/>
        </p:nvSpPr>
        <p:spPr>
          <a:xfrm>
            <a:off x="940742" y="5557856"/>
            <a:ext cx="1040681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i="1" dirty="0">
                <a:solidFill>
                  <a:prstClr val="black"/>
                </a:solidFill>
                <a:latin typeface="Century Gothic" panose="020B0502020202020204" pitchFamily="34" charset="0"/>
              </a:rPr>
              <a:t>The answer could be…</a:t>
            </a:r>
          </a:p>
          <a:p>
            <a:pPr>
              <a:spcAft>
                <a:spcPts val="1800"/>
              </a:spcAft>
            </a:pPr>
            <a:r>
              <a:rPr kumimoji="0" lang="en-GB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If the answer is… the hidden number is…</a:t>
            </a:r>
            <a:endParaRPr lang="en-GB" sz="1400" b="1" i="1" dirty="0"/>
          </a:p>
        </p:txBody>
      </p:sp>
    </p:spTree>
    <p:extLst>
      <p:ext uri="{BB962C8B-B14F-4D97-AF65-F5344CB8AC3E}">
        <p14:creationId xmlns:p14="http://schemas.microsoft.com/office/powerpoint/2010/main" val="196950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4BF92-67FC-32A2-BF0F-D9A7772EE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E94F214-39DF-E411-EA87-B665568CAD3A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D77D45-0010-AF97-2354-76DDDC2F18DA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8D86E1-477D-B4AE-8F86-0FDD77C05D04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DF208C-5B5C-3C37-9EA5-C1221F00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7F8FF41-57E8-64BB-D22D-C043B7060CC0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9461B2-AF95-387A-A9F3-3ED6DEED6381}"/>
              </a:ext>
            </a:extLst>
          </p:cNvPr>
          <p:cNvSpPr/>
          <p:nvPr/>
        </p:nvSpPr>
        <p:spPr>
          <a:xfrm>
            <a:off x="503964" y="2412008"/>
            <a:ext cx="10423865" cy="64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02F314-30FC-86D3-F532-58BA12B1755E}"/>
              </a:ext>
            </a:extLst>
          </p:cNvPr>
          <p:cNvSpPr txBox="1"/>
          <p:nvPr/>
        </p:nvSpPr>
        <p:spPr>
          <a:xfrm>
            <a:off x="9620048" y="606348"/>
            <a:ext cx="41291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information could be here?</a:t>
            </a:r>
            <a:endParaRPr lang="en-GB" sz="1200" b="1" i="1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19F9F26-4435-0F7F-5991-9D21115DA0B4}"/>
              </a:ext>
            </a:extLst>
          </p:cNvPr>
          <p:cNvCxnSpPr>
            <a:cxnSpLocks/>
          </p:cNvCxnSpPr>
          <p:nvPr/>
        </p:nvCxnSpPr>
        <p:spPr>
          <a:xfrm flipH="1">
            <a:off x="8898250" y="1700443"/>
            <a:ext cx="694904" cy="655340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83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6DD8D-8A3B-9C7C-4B11-44B7431E9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651042D-2C9A-F8B8-224A-7DFBB98A88A4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D47DC4-8DF6-587B-5CEA-225EC74311E3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612AF5-F397-F2EA-7DAD-6A0EF2831390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DD918-06C4-D7F2-D158-D7113FEEAE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132DD61-3ECF-8EA2-F891-4DCA5013FCA4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968402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70648-7C0C-780D-F278-02B9E4B0F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ADD6293-D207-92EF-EF71-684B4863FAE8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1532E9-BDD7-A85E-B4A0-EFDEA990D259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352621-11E1-27EE-BC0E-F7D73D081AAB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BF425D-DEDB-665E-B78C-D15D864819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9AEC43E-4FDC-FDDA-63E1-2197DEAF2AA4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  <p:sp>
        <p:nvSpPr>
          <p:cNvPr id="2" name="Left Bracket 1">
            <a:extLst>
              <a:ext uri="{FF2B5EF4-FFF2-40B4-BE49-F238E27FC236}">
                <a16:creationId xmlns:a16="http://schemas.microsoft.com/office/drawing/2014/main" id="{D03E9D92-889F-A83D-D305-E94B3690C092}"/>
              </a:ext>
            </a:extLst>
          </p:cNvPr>
          <p:cNvSpPr/>
          <p:nvPr/>
        </p:nvSpPr>
        <p:spPr>
          <a:xfrm rot="10800000">
            <a:off x="7716955" y="6127268"/>
            <a:ext cx="216000" cy="1980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DB7FD-667C-E54B-FA71-743ED2D0E674}"/>
              </a:ext>
            </a:extLst>
          </p:cNvPr>
          <p:cNvSpPr txBox="1"/>
          <p:nvPr/>
        </p:nvSpPr>
        <p:spPr>
          <a:xfrm>
            <a:off x="6346623" y="7552242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900D12-4485-D630-29DA-CF605AA148BF}"/>
              </a:ext>
            </a:extLst>
          </p:cNvPr>
          <p:cNvSpPr txBox="1"/>
          <p:nvPr/>
        </p:nvSpPr>
        <p:spPr>
          <a:xfrm>
            <a:off x="8088923" y="680693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£80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505FCF-B392-DA75-D3DB-746894F4B7E6}"/>
              </a:ext>
            </a:extLst>
          </p:cNvPr>
          <p:cNvSpPr/>
          <p:nvPr/>
        </p:nvSpPr>
        <p:spPr>
          <a:xfrm>
            <a:off x="1737747" y="6110531"/>
            <a:ext cx="5760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EBA3AA-FB8C-E2E8-86BB-9C0CC3A12817}"/>
              </a:ext>
            </a:extLst>
          </p:cNvPr>
          <p:cNvCxnSpPr/>
          <p:nvPr/>
        </p:nvCxnSpPr>
        <p:spPr>
          <a:xfrm>
            <a:off x="6225810" y="7486011"/>
            <a:ext cx="1296000" cy="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78E0F32-DAFD-2E96-0591-B6BF03C0B095}"/>
              </a:ext>
            </a:extLst>
          </p:cNvPr>
          <p:cNvSpPr/>
          <p:nvPr/>
        </p:nvSpPr>
        <p:spPr>
          <a:xfrm>
            <a:off x="1737747" y="7238479"/>
            <a:ext cx="443713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84ACB4-FFB2-9B79-4F7F-77012127AD6D}"/>
              </a:ext>
            </a:extLst>
          </p:cNvPr>
          <p:cNvSpPr txBox="1"/>
          <p:nvPr/>
        </p:nvSpPr>
        <p:spPr>
          <a:xfrm>
            <a:off x="725739" y="6205061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326247-93F2-9ED5-F5F1-FD63DF49A2E1}"/>
              </a:ext>
            </a:extLst>
          </p:cNvPr>
          <p:cNvSpPr txBox="1"/>
          <p:nvPr/>
        </p:nvSpPr>
        <p:spPr>
          <a:xfrm>
            <a:off x="725739" y="7339643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264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4E986-AD02-8C74-51B2-01D425575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128265A-7D89-9248-C2AE-5B4DF860F247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6FD3A8-DB51-C38B-7954-2AC181C937CE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C13FC5-B34A-C91C-93A3-9ACA1684B9F6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2C9E0A-520D-6304-099B-669521E308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946359-13B8-1249-E83A-C1876AB591C0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  <p:sp>
        <p:nvSpPr>
          <p:cNvPr id="2" name="Left Bracket 1">
            <a:extLst>
              <a:ext uri="{FF2B5EF4-FFF2-40B4-BE49-F238E27FC236}">
                <a16:creationId xmlns:a16="http://schemas.microsoft.com/office/drawing/2014/main" id="{0F5ADFDA-7BEF-BBA4-9DD3-A5658B0142E2}"/>
              </a:ext>
            </a:extLst>
          </p:cNvPr>
          <p:cNvSpPr/>
          <p:nvPr/>
        </p:nvSpPr>
        <p:spPr>
          <a:xfrm rot="10800000">
            <a:off x="7716955" y="6127268"/>
            <a:ext cx="216000" cy="1980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8F4629-0573-EA11-8B8B-397A59529721}"/>
              </a:ext>
            </a:extLst>
          </p:cNvPr>
          <p:cNvSpPr txBox="1"/>
          <p:nvPr/>
        </p:nvSpPr>
        <p:spPr>
          <a:xfrm>
            <a:off x="8088923" y="680693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£80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1EC96F-48A7-BCA1-A621-2966AF393415}"/>
              </a:ext>
            </a:extLst>
          </p:cNvPr>
          <p:cNvSpPr/>
          <p:nvPr/>
        </p:nvSpPr>
        <p:spPr>
          <a:xfrm>
            <a:off x="1737747" y="6110531"/>
            <a:ext cx="5760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37C19A-4B37-FDBD-F52E-83DB4AED774A}"/>
              </a:ext>
            </a:extLst>
          </p:cNvPr>
          <p:cNvSpPr/>
          <p:nvPr/>
        </p:nvSpPr>
        <p:spPr>
          <a:xfrm>
            <a:off x="1737747" y="7238479"/>
            <a:ext cx="443713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8422AF-1E01-8AEC-D91E-0EEAB8C5B625}"/>
              </a:ext>
            </a:extLst>
          </p:cNvPr>
          <p:cNvCxnSpPr/>
          <p:nvPr/>
        </p:nvCxnSpPr>
        <p:spPr>
          <a:xfrm>
            <a:off x="6174877" y="6119102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906433C-EBAC-0DC2-B888-82C23EB09E5C}"/>
              </a:ext>
            </a:extLst>
          </p:cNvPr>
          <p:cNvSpPr txBox="1"/>
          <p:nvPr/>
        </p:nvSpPr>
        <p:spPr>
          <a:xfrm>
            <a:off x="725739" y="6205061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2A9D7A-CD1F-017F-9BE0-DF3A7BD337B1}"/>
              </a:ext>
            </a:extLst>
          </p:cNvPr>
          <p:cNvSpPr txBox="1"/>
          <p:nvPr/>
        </p:nvSpPr>
        <p:spPr>
          <a:xfrm>
            <a:off x="725739" y="7339643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8561D1-275A-C60A-3EB1-32CE97FD9949}"/>
              </a:ext>
            </a:extLst>
          </p:cNvPr>
          <p:cNvSpPr txBox="1"/>
          <p:nvPr/>
        </p:nvSpPr>
        <p:spPr>
          <a:xfrm>
            <a:off x="6331633" y="6248099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</p:spTree>
    <p:extLst>
      <p:ext uri="{BB962C8B-B14F-4D97-AF65-F5344CB8AC3E}">
        <p14:creationId xmlns:p14="http://schemas.microsoft.com/office/powerpoint/2010/main" val="4180845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260FE-BB14-FA5D-9ECC-2AE826EEF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732828A-6CE6-7E37-1410-09088605B624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88A43C-904F-F371-D004-21046022A844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25A4D9-3222-8175-46EA-19431E22F215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963211-65E3-8823-ECBF-AB1D4D4467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1EB1148-7464-F5B0-C5BE-7C868F2993B6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  <p:sp>
        <p:nvSpPr>
          <p:cNvPr id="2" name="Left Bracket 1">
            <a:extLst>
              <a:ext uri="{FF2B5EF4-FFF2-40B4-BE49-F238E27FC236}">
                <a16:creationId xmlns:a16="http://schemas.microsoft.com/office/drawing/2014/main" id="{F59423AC-D0AA-CFE5-96CA-753E2FA50AC3}"/>
              </a:ext>
            </a:extLst>
          </p:cNvPr>
          <p:cNvSpPr/>
          <p:nvPr/>
        </p:nvSpPr>
        <p:spPr>
          <a:xfrm rot="10800000">
            <a:off x="7716955" y="6127268"/>
            <a:ext cx="216000" cy="1980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6458A9-06B8-FB55-3459-86F3720F4AC2}"/>
              </a:ext>
            </a:extLst>
          </p:cNvPr>
          <p:cNvSpPr txBox="1"/>
          <p:nvPr/>
        </p:nvSpPr>
        <p:spPr>
          <a:xfrm>
            <a:off x="8088923" y="680693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£80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80397A-7746-10D3-FC5C-CE9DE5FB99CB}"/>
              </a:ext>
            </a:extLst>
          </p:cNvPr>
          <p:cNvSpPr/>
          <p:nvPr/>
        </p:nvSpPr>
        <p:spPr>
          <a:xfrm>
            <a:off x="1737747" y="6110531"/>
            <a:ext cx="5760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B78B8D-8F21-1F13-1B56-2DC556380039}"/>
              </a:ext>
            </a:extLst>
          </p:cNvPr>
          <p:cNvSpPr/>
          <p:nvPr/>
        </p:nvSpPr>
        <p:spPr>
          <a:xfrm>
            <a:off x="1737747" y="7238479"/>
            <a:ext cx="443713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£35</a:t>
            </a:r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D7D35D-902A-DAAD-12FC-7868E4284AB9}"/>
              </a:ext>
            </a:extLst>
          </p:cNvPr>
          <p:cNvCxnSpPr/>
          <p:nvPr/>
        </p:nvCxnSpPr>
        <p:spPr>
          <a:xfrm>
            <a:off x="6174877" y="6119102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1CCBA8-FD7F-80FB-7947-9AB23F6950B2}"/>
              </a:ext>
            </a:extLst>
          </p:cNvPr>
          <p:cNvSpPr txBox="1"/>
          <p:nvPr/>
        </p:nvSpPr>
        <p:spPr>
          <a:xfrm>
            <a:off x="3175806" y="6205062"/>
            <a:ext cx="1561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£35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E235AC-3C85-FDFB-DCA7-A9E1DA5FA514}"/>
              </a:ext>
            </a:extLst>
          </p:cNvPr>
          <p:cNvSpPr txBox="1"/>
          <p:nvPr/>
        </p:nvSpPr>
        <p:spPr>
          <a:xfrm>
            <a:off x="725739" y="6205061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3F3316-E750-0FDC-7DF2-6E38A65031B5}"/>
              </a:ext>
            </a:extLst>
          </p:cNvPr>
          <p:cNvSpPr txBox="1"/>
          <p:nvPr/>
        </p:nvSpPr>
        <p:spPr>
          <a:xfrm>
            <a:off x="725739" y="7339643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0F7525-741D-5D2D-F0BD-384C373E7E31}"/>
              </a:ext>
            </a:extLst>
          </p:cNvPr>
          <p:cNvSpPr txBox="1"/>
          <p:nvPr/>
        </p:nvSpPr>
        <p:spPr>
          <a:xfrm>
            <a:off x="6331633" y="6248099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</p:spTree>
    <p:extLst>
      <p:ext uri="{BB962C8B-B14F-4D97-AF65-F5344CB8AC3E}">
        <p14:creationId xmlns:p14="http://schemas.microsoft.com/office/powerpoint/2010/main" val="259180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C8467-080C-2337-CC00-A1EC9AF65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5EF19DC-0D5D-4505-5F28-86A1B7075177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59F04F-73E3-EEB5-E86B-401D7A78031E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16CAA8-5DA3-23BF-44C1-1329ED8DF96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40B088-F907-F6AE-1ABA-C88997854F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1F95C4D-FB74-224C-A006-027B4DCE00E8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and Karl have £80 in total.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Mark has £10 more than Karl.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Mark have?</a:t>
            </a:r>
            <a:endParaRPr lang="en-GB" sz="4400" b="1" dirty="0"/>
          </a:p>
        </p:txBody>
      </p:sp>
      <p:sp>
        <p:nvSpPr>
          <p:cNvPr id="2" name="Left Bracket 1">
            <a:extLst>
              <a:ext uri="{FF2B5EF4-FFF2-40B4-BE49-F238E27FC236}">
                <a16:creationId xmlns:a16="http://schemas.microsoft.com/office/drawing/2014/main" id="{9075CD99-3285-262C-0E88-EFE4D9B77182}"/>
              </a:ext>
            </a:extLst>
          </p:cNvPr>
          <p:cNvSpPr/>
          <p:nvPr/>
        </p:nvSpPr>
        <p:spPr>
          <a:xfrm rot="10800000">
            <a:off x="7716955" y="6127268"/>
            <a:ext cx="216000" cy="1980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375B43-3431-8E22-5B6C-04717C8DAC48}"/>
              </a:ext>
            </a:extLst>
          </p:cNvPr>
          <p:cNvSpPr txBox="1"/>
          <p:nvPr/>
        </p:nvSpPr>
        <p:spPr>
          <a:xfrm>
            <a:off x="8088923" y="680693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£80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7E4758-12E0-B0AA-D0B5-8EFA89E62A37}"/>
              </a:ext>
            </a:extLst>
          </p:cNvPr>
          <p:cNvSpPr/>
          <p:nvPr/>
        </p:nvSpPr>
        <p:spPr>
          <a:xfrm>
            <a:off x="1737747" y="6110531"/>
            <a:ext cx="5760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E49D04-D0A7-D3AC-E7D5-BFFC82CCB698}"/>
              </a:ext>
            </a:extLst>
          </p:cNvPr>
          <p:cNvSpPr/>
          <p:nvPr/>
        </p:nvSpPr>
        <p:spPr>
          <a:xfrm>
            <a:off x="1737747" y="7238479"/>
            <a:ext cx="443713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£35</a:t>
            </a:r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166AC2-33E1-A812-39A7-2F5264D0FFDF}"/>
              </a:ext>
            </a:extLst>
          </p:cNvPr>
          <p:cNvSpPr txBox="1"/>
          <p:nvPr/>
        </p:nvSpPr>
        <p:spPr>
          <a:xfrm>
            <a:off x="3877934" y="4971535"/>
            <a:ext cx="14067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£45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ECE6D7-A6C9-5133-83AA-979301A5F864}"/>
              </a:ext>
            </a:extLst>
          </p:cNvPr>
          <p:cNvCxnSpPr/>
          <p:nvPr/>
        </p:nvCxnSpPr>
        <p:spPr>
          <a:xfrm>
            <a:off x="6174877" y="6119102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1689027-3AA6-22EC-5D60-6AB7B95B6B17}"/>
              </a:ext>
            </a:extLst>
          </p:cNvPr>
          <p:cNvSpPr txBox="1"/>
          <p:nvPr/>
        </p:nvSpPr>
        <p:spPr>
          <a:xfrm>
            <a:off x="3175806" y="6205062"/>
            <a:ext cx="1561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£35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Left Bracket 13">
            <a:extLst>
              <a:ext uri="{FF2B5EF4-FFF2-40B4-BE49-F238E27FC236}">
                <a16:creationId xmlns:a16="http://schemas.microsoft.com/office/drawing/2014/main" id="{96453933-3F0C-EB34-CD33-78E779FB0C23}"/>
              </a:ext>
            </a:extLst>
          </p:cNvPr>
          <p:cNvSpPr/>
          <p:nvPr/>
        </p:nvSpPr>
        <p:spPr>
          <a:xfrm rot="5400000">
            <a:off x="4500241" y="2987711"/>
            <a:ext cx="234000" cy="5724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253BBD-71E6-5789-D61D-DB58A8DAFE17}"/>
              </a:ext>
            </a:extLst>
          </p:cNvPr>
          <p:cNvSpPr txBox="1"/>
          <p:nvPr/>
        </p:nvSpPr>
        <p:spPr>
          <a:xfrm>
            <a:off x="725739" y="6205061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E700F9-A71E-C413-0B1C-6B8C5FFB40A9}"/>
              </a:ext>
            </a:extLst>
          </p:cNvPr>
          <p:cNvSpPr txBox="1"/>
          <p:nvPr/>
        </p:nvSpPr>
        <p:spPr>
          <a:xfrm>
            <a:off x="725739" y="7339643"/>
            <a:ext cx="889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B1607B-1134-121C-C921-4D232EE6BF35}"/>
              </a:ext>
            </a:extLst>
          </p:cNvPr>
          <p:cNvSpPr txBox="1"/>
          <p:nvPr/>
        </p:nvSpPr>
        <p:spPr>
          <a:xfrm>
            <a:off x="6331633" y="6248099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64EB8F-10C1-CAB7-FA51-D1E61C48A7B5}"/>
              </a:ext>
            </a:extLst>
          </p:cNvPr>
          <p:cNvSpPr/>
          <p:nvPr/>
        </p:nvSpPr>
        <p:spPr>
          <a:xfrm>
            <a:off x="10968800" y="6821128"/>
            <a:ext cx="3416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£45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93855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1A821-6368-D79E-544B-5DB140FA4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5FFCB7B-8593-2967-CF1C-810C6633B789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5DF394-7755-F3CC-C01D-17D054D7930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A14DE8-F072-B66D-7FED-8E2341CB6B31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D0CAC2-67C7-4802-8E70-FB36E02941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1BF408-4C52-D799-68BA-3BF993C4A776}"/>
              </a:ext>
            </a:extLst>
          </p:cNvPr>
          <p:cNvSpPr/>
          <p:nvPr/>
        </p:nvSpPr>
        <p:spPr>
          <a:xfrm>
            <a:off x="492261" y="1406815"/>
            <a:ext cx="1150096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C65DDC-C7C5-95A1-433B-BC966EFE740F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716D6A-CB88-7F65-F7EC-4B6C4DF16A75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21CBFF-17EC-B79C-ADE7-3A0B1E4DE036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6F9F46-4CB4-5CEB-8F2F-9DB9F02B8B30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841AF2B-0F50-7F74-1C24-D938DEAAD09D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C7B57C-EF27-F816-C68A-10B020F28EC0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AFC201B-67E5-7962-9DA0-7AC5C7DD9AC6}"/>
              </a:ext>
            </a:extLst>
          </p:cNvPr>
          <p:cNvSpPr/>
          <p:nvPr/>
        </p:nvSpPr>
        <p:spPr>
          <a:xfrm>
            <a:off x="6772069" y="1477888"/>
            <a:ext cx="900000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6A55BF-0817-4D47-B880-4254E23ADCDE}"/>
              </a:ext>
            </a:extLst>
          </p:cNvPr>
          <p:cNvSpPr txBox="1"/>
          <p:nvPr/>
        </p:nvSpPr>
        <p:spPr>
          <a:xfrm>
            <a:off x="11132367" y="2052945"/>
            <a:ext cx="44723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i="1" dirty="0">
                <a:solidFill>
                  <a:prstClr val="black"/>
                </a:solidFill>
                <a:latin typeface="Century Gothic" panose="020B0502020202020204" pitchFamily="34" charset="0"/>
              </a:rPr>
              <a:t>Order from least to most money. </a:t>
            </a:r>
            <a:endParaRPr lang="en-GB" sz="1400" b="1" i="1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4081A2-0A00-F3F3-1145-016EB81B3840}"/>
              </a:ext>
            </a:extLst>
          </p:cNvPr>
          <p:cNvSpPr/>
          <p:nvPr/>
        </p:nvSpPr>
        <p:spPr>
          <a:xfrm>
            <a:off x="1005325" y="5632613"/>
            <a:ext cx="1361394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FD9E7E7-2CBD-DDA2-D8EA-758BFED62176}"/>
              </a:ext>
            </a:extLst>
          </p:cNvPr>
          <p:cNvSpPr/>
          <p:nvPr/>
        </p:nvSpPr>
        <p:spPr>
          <a:xfrm>
            <a:off x="998337" y="6759336"/>
            <a:ext cx="1361394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2EB579-EB7D-3EAD-3429-38477D1E3702}"/>
              </a:ext>
            </a:extLst>
          </p:cNvPr>
          <p:cNvSpPr/>
          <p:nvPr/>
        </p:nvSpPr>
        <p:spPr>
          <a:xfrm>
            <a:off x="1012313" y="7886076"/>
            <a:ext cx="1361394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85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CBE01-E7F2-B47F-7227-DCA90C6AF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CF9ABFE-18E2-F587-5262-C0C940347970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B4C20A-21AF-2E56-B96B-B15914D3AC04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623C19-5B88-69B6-6BAF-A8D1D5AD32B5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51CA9F-9C24-565A-1734-416B456C87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ED4F0A-6191-AEAF-2EB1-91C26158A4E4}"/>
              </a:ext>
            </a:extLst>
          </p:cNvPr>
          <p:cNvSpPr/>
          <p:nvPr/>
        </p:nvSpPr>
        <p:spPr>
          <a:xfrm>
            <a:off x="492261" y="1406815"/>
            <a:ext cx="1150096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4F63AD-5CD9-DEEC-6519-A2711CA8A1B8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BD39BF-C922-48D2-659B-1EFCAE983DDF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8A5E26-3301-A6B1-7872-FFAC7DE77FF9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6E736-AD19-5896-CF73-0E0DEA7780C1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59B3DB-2C67-E488-3A79-E655B0411317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672626-2680-01AF-FEA9-902D5250D972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1C888E-E786-1850-7CE0-E584BC34AAB2}"/>
              </a:ext>
            </a:extLst>
          </p:cNvPr>
          <p:cNvSpPr/>
          <p:nvPr/>
        </p:nvSpPr>
        <p:spPr>
          <a:xfrm>
            <a:off x="6772069" y="1477888"/>
            <a:ext cx="900000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70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2C27D-B1F5-B146-75FA-BE8943006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6516094-47C5-F21B-758F-31EAE79E415E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BD82A6-FA1B-0182-F2D8-AFACC29607D2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3EF062-0F36-BE71-86AC-2EBC9E4D942E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586E24-7B15-D5DA-FBA3-0AE904370D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1C9329-DF92-722D-B186-C34C89C4E7D6}"/>
              </a:ext>
            </a:extLst>
          </p:cNvPr>
          <p:cNvSpPr/>
          <p:nvPr/>
        </p:nvSpPr>
        <p:spPr>
          <a:xfrm>
            <a:off x="492261" y="1406815"/>
            <a:ext cx="1150096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  <a:p>
            <a:pPr>
              <a:spcAft>
                <a:spcPts val="18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Val have?</a:t>
            </a:r>
            <a:endParaRPr lang="en-GB" sz="4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045BEA-CB6C-8A84-ED8E-7FAD8BB270B5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4D95E5-5E72-C717-84F9-83E35390FC54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10D7EC-830F-BE95-2545-FE6E419E103C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57F8F7-BB7B-F687-03B5-695EB657C07E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2E82A8-B1A6-BF8E-CEA5-AF2BA7A01332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6BEA11-42F5-FA81-213F-EA3739EB8F40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570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D3C0B-9B07-663A-4226-D8983DE7A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4338645-9E4C-5A2D-7052-7FFC74EFC547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D3DDE1-0004-D3EE-5F6E-B922541C2083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1C5296-4C79-4193-9D0A-D7907BB096F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F023D6-5830-5F52-4AB4-905C110791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EACFD4-F927-BB5D-ECF0-31657A210555}"/>
              </a:ext>
            </a:extLst>
          </p:cNvPr>
          <p:cNvSpPr/>
          <p:nvPr/>
        </p:nvSpPr>
        <p:spPr>
          <a:xfrm>
            <a:off x="492261" y="1406815"/>
            <a:ext cx="1150096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  <a:p>
            <a:pPr>
              <a:spcAft>
                <a:spcPts val="18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Val have?</a:t>
            </a:r>
            <a:endParaRPr lang="en-GB" sz="4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2F48-A542-A29C-E252-F739D8667B69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8A6517-8E35-C87A-B23B-B9C07C5F95E0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F5358E-EC39-C1FF-C50D-7CC8F9777237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F034D0-A078-ED7B-BE31-019EC9772659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32ACD8-849E-191D-A7FF-9376AE787102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CE23D4-FDDB-07FC-02A2-77AFBFE31BDC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2837BA5E-649C-A45B-35EE-416F41D11734}"/>
              </a:ext>
            </a:extLst>
          </p:cNvPr>
          <p:cNvSpPr/>
          <p:nvPr/>
        </p:nvSpPr>
        <p:spPr>
          <a:xfrm rot="10800000">
            <a:off x="8854494" y="5477988"/>
            <a:ext cx="216000" cy="3132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671089-203E-D836-5216-C7DA51D5F57B}"/>
              </a:ext>
            </a:extLst>
          </p:cNvPr>
          <p:cNvSpPr txBox="1"/>
          <p:nvPr/>
        </p:nvSpPr>
        <p:spPr>
          <a:xfrm>
            <a:off x="9160715" y="672307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£90</a:t>
            </a:r>
          </a:p>
        </p:txBody>
      </p:sp>
    </p:spTree>
    <p:extLst>
      <p:ext uri="{BB962C8B-B14F-4D97-AF65-F5344CB8AC3E}">
        <p14:creationId xmlns:p14="http://schemas.microsoft.com/office/powerpoint/2010/main" val="2215768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C97B9-689B-69CB-2A51-33329D2BE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D79B0E3-74E9-7C7E-1F11-7AC3E3324C5D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9036B1-743A-6DBD-5307-68733BFA37B6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501455-84AE-B56C-4E2F-EAFE3C93989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72204B-7A56-BCCC-84BC-2C50496E11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C8618D2-C474-CD10-CAE0-738D4113D8C1}"/>
              </a:ext>
            </a:extLst>
          </p:cNvPr>
          <p:cNvSpPr/>
          <p:nvPr/>
        </p:nvSpPr>
        <p:spPr>
          <a:xfrm>
            <a:off x="492261" y="1406815"/>
            <a:ext cx="1150096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solidFill>
                  <a:srgbClr val="FF0000"/>
                </a:solidFill>
                <a:latin typeface="Century Gothic" panose="020B0502020202020204" pitchFamily="34" charset="0"/>
              </a:rPr>
              <a:t>Val has £10 less than Holly.</a:t>
            </a:r>
          </a:p>
          <a:p>
            <a:pPr>
              <a:spcAft>
                <a:spcPts val="18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Val have?</a:t>
            </a:r>
            <a:endParaRPr lang="en-GB" sz="4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829AE-BC9B-8C83-9A1A-0C0FFBB51506}"/>
              </a:ext>
            </a:extLst>
          </p:cNvPr>
          <p:cNvSpPr txBox="1"/>
          <p:nvPr/>
        </p:nvSpPr>
        <p:spPr>
          <a:xfrm>
            <a:off x="5845948" y="6734207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218A4B8-E4C3-EABB-34FA-39FF5A4C285F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BBCFFC-26B8-7B23-D5A7-9B6E7B204057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5D72B32-FF1F-2CDC-861E-BB1CAD432513}"/>
              </a:ext>
            </a:extLst>
          </p:cNvPr>
          <p:cNvCxnSpPr/>
          <p:nvPr/>
        </p:nvCxnSpPr>
        <p:spPr>
          <a:xfrm>
            <a:off x="5615649" y="661642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3EF73EE-3683-C088-828B-94357AB00495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36F329-2322-63EA-3501-DF25F469B12C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D17C32-07D3-0662-DA4A-1B38E57F65AD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2A2D70-C839-3A08-4FED-9373220AAFA0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3120047F-DA9E-AE4F-F6F0-54389D766A57}"/>
              </a:ext>
            </a:extLst>
          </p:cNvPr>
          <p:cNvSpPr/>
          <p:nvPr/>
        </p:nvSpPr>
        <p:spPr>
          <a:xfrm rot="10800000">
            <a:off x="8854494" y="5477988"/>
            <a:ext cx="216000" cy="3132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3706BA-E163-9A16-407E-3F25CE458A4B}"/>
              </a:ext>
            </a:extLst>
          </p:cNvPr>
          <p:cNvSpPr txBox="1"/>
          <p:nvPr/>
        </p:nvSpPr>
        <p:spPr>
          <a:xfrm>
            <a:off x="9160715" y="672307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£90</a:t>
            </a:r>
          </a:p>
        </p:txBody>
      </p:sp>
    </p:spTree>
    <p:extLst>
      <p:ext uri="{BB962C8B-B14F-4D97-AF65-F5344CB8AC3E}">
        <p14:creationId xmlns:p14="http://schemas.microsoft.com/office/powerpoint/2010/main" val="356380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CBD54-47BC-74B0-506C-7359A5CE0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8170643-9AFC-4D4C-5ED6-313BF3E1F02B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25351F-9133-EFB3-F890-7A417FFBA0C2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565D1F-3836-5396-B673-E189D86EEC38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8CF398-DCDF-E993-4AF8-1B24D4C84F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FD5600BC-4F9A-400C-7D75-9724FF110042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835270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6AA2E-596E-28A3-5D19-AD1D16E10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889CA7D-1783-9B14-9164-FD688C15576B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0E4E3F-267E-003D-AF4D-5EFBC143DD62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412301-46F9-4391-6715-707FF645147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A61552-79CF-E1A6-ACBB-9168EF7898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C13357C-5AA0-7CC0-5F7F-F9F32365E37E}"/>
              </a:ext>
            </a:extLst>
          </p:cNvPr>
          <p:cNvSpPr/>
          <p:nvPr/>
        </p:nvSpPr>
        <p:spPr>
          <a:xfrm>
            <a:off x="492261" y="1406815"/>
            <a:ext cx="1150096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solidFill>
                  <a:srgbClr val="FF0000"/>
                </a:solidFill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  <a:p>
            <a:pPr>
              <a:spcAft>
                <a:spcPts val="18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Val have?</a:t>
            </a:r>
            <a:endParaRPr lang="en-GB" sz="4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338621-1697-82F7-2AC2-C6DA4E341F2D}"/>
              </a:ext>
            </a:extLst>
          </p:cNvPr>
          <p:cNvSpPr txBox="1"/>
          <p:nvPr/>
        </p:nvSpPr>
        <p:spPr>
          <a:xfrm>
            <a:off x="5845948" y="6734207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568BD9-9A7D-92FD-1DE7-67319C48447D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488630-B15C-4BE1-FC21-7D933CF5AB17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93C355A-3821-6BA7-3EE1-E34978B36A12}"/>
              </a:ext>
            </a:extLst>
          </p:cNvPr>
          <p:cNvCxnSpPr/>
          <p:nvPr/>
        </p:nvCxnSpPr>
        <p:spPr>
          <a:xfrm>
            <a:off x="5615649" y="661642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9FA46F9-8381-91C5-41B6-807A9FDBF846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7A61CA-63D0-A275-9526-FD4D335239F0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F9D00F-5059-644C-0C1D-C3B3BA621AA2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6B0636-DE97-AAB1-13AB-531F8BE722FA}"/>
              </a:ext>
            </a:extLst>
          </p:cNvPr>
          <p:cNvCxnSpPr/>
          <p:nvPr/>
        </p:nvCxnSpPr>
        <p:spPr>
          <a:xfrm>
            <a:off x="7119692" y="775455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C8D84FA-1FB0-5740-D6D0-BE664AFCD89C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9FF2ED-DA3C-AFA0-23E2-E0C6C0C67214}"/>
              </a:ext>
            </a:extLst>
          </p:cNvPr>
          <p:cNvCxnSpPr/>
          <p:nvPr/>
        </p:nvCxnSpPr>
        <p:spPr>
          <a:xfrm>
            <a:off x="5619478" y="774755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335D1C6-A58F-D107-237E-0E5D4EAEFC88}"/>
              </a:ext>
            </a:extLst>
          </p:cNvPr>
          <p:cNvSpPr txBox="1"/>
          <p:nvPr/>
        </p:nvSpPr>
        <p:spPr>
          <a:xfrm>
            <a:off x="5844169" y="7871311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A34DAD1-983C-5DAA-535B-31CFB3699CE4}"/>
              </a:ext>
            </a:extLst>
          </p:cNvPr>
          <p:cNvSpPr txBox="1"/>
          <p:nvPr/>
        </p:nvSpPr>
        <p:spPr>
          <a:xfrm>
            <a:off x="7397196" y="7860982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B3DF09A9-7B88-3BC4-ECED-E9A749369DBE}"/>
              </a:ext>
            </a:extLst>
          </p:cNvPr>
          <p:cNvSpPr/>
          <p:nvPr/>
        </p:nvSpPr>
        <p:spPr>
          <a:xfrm rot="10800000">
            <a:off x="8854494" y="5477988"/>
            <a:ext cx="216000" cy="3132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F7FCE4A-E8CE-9018-F347-E95F4A89C764}"/>
              </a:ext>
            </a:extLst>
          </p:cNvPr>
          <p:cNvSpPr txBox="1"/>
          <p:nvPr/>
        </p:nvSpPr>
        <p:spPr>
          <a:xfrm>
            <a:off x="9160715" y="672307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£90</a:t>
            </a:r>
          </a:p>
        </p:txBody>
      </p:sp>
    </p:spTree>
    <p:extLst>
      <p:ext uri="{BB962C8B-B14F-4D97-AF65-F5344CB8AC3E}">
        <p14:creationId xmlns:p14="http://schemas.microsoft.com/office/powerpoint/2010/main" val="3255591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D4706-22F9-CCEF-E9BF-146DCB580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990F401-4C20-52DD-867C-106B7A43FC0F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CB7BAC-071E-76B8-36C4-FD8F1005A245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6A42F-DA7A-F5DE-1523-73524F3D23F1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B9A00-98E6-0871-9A8C-6E78665E20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B72B3C2-674C-84B0-3291-DC2535496E74}"/>
              </a:ext>
            </a:extLst>
          </p:cNvPr>
          <p:cNvSpPr/>
          <p:nvPr/>
        </p:nvSpPr>
        <p:spPr>
          <a:xfrm>
            <a:off x="492261" y="1406815"/>
            <a:ext cx="1150096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Kara, Holly and Val have £90 in total.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Holly has £10 less than Kara.</a:t>
            </a:r>
          </a:p>
          <a:p>
            <a:pPr>
              <a:spcAft>
                <a:spcPts val="1800"/>
              </a:spcAft>
            </a:pPr>
            <a:r>
              <a:rPr lang="en-GB" sz="4000" dirty="0">
                <a:latin typeface="Century Gothic" panose="020B0502020202020204" pitchFamily="34" charset="0"/>
              </a:rPr>
              <a:t>Val has £10 less than Holly.</a:t>
            </a:r>
          </a:p>
          <a:p>
            <a:pPr>
              <a:spcAft>
                <a:spcPts val="18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Val have?</a:t>
            </a:r>
            <a:endParaRPr lang="en-GB" sz="4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243867-1675-25A6-6F1C-57257B46DBBF}"/>
              </a:ext>
            </a:extLst>
          </p:cNvPr>
          <p:cNvSpPr txBox="1"/>
          <p:nvPr/>
        </p:nvSpPr>
        <p:spPr>
          <a:xfrm>
            <a:off x="5845948" y="6734207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04439F-DE53-9294-7829-E50310F093E3}"/>
              </a:ext>
            </a:extLst>
          </p:cNvPr>
          <p:cNvSpPr/>
          <p:nvPr/>
        </p:nvSpPr>
        <p:spPr>
          <a:xfrm>
            <a:off x="2586405" y="6607858"/>
            <a:ext cx="4536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6323A4-D03B-452F-DE12-A9E44B947B51}"/>
              </a:ext>
            </a:extLst>
          </p:cNvPr>
          <p:cNvSpPr/>
          <p:nvPr/>
        </p:nvSpPr>
        <p:spPr>
          <a:xfrm>
            <a:off x="2586405" y="5469990"/>
            <a:ext cx="3024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£20</a:t>
            </a:r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EB0786-68AF-EED6-C4D3-B86A4A2BDE16}"/>
              </a:ext>
            </a:extLst>
          </p:cNvPr>
          <p:cNvCxnSpPr/>
          <p:nvPr/>
        </p:nvCxnSpPr>
        <p:spPr>
          <a:xfrm>
            <a:off x="5615649" y="661642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A76E9F3-3B81-7E1C-126D-4A7A6F49C738}"/>
              </a:ext>
            </a:extLst>
          </p:cNvPr>
          <p:cNvSpPr txBox="1"/>
          <p:nvPr/>
        </p:nvSpPr>
        <p:spPr>
          <a:xfrm>
            <a:off x="824337" y="6687398"/>
            <a:ext cx="1549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Holly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30F198-CB88-6AF7-167D-99D808DC6C8D}"/>
              </a:ext>
            </a:extLst>
          </p:cNvPr>
          <p:cNvSpPr txBox="1"/>
          <p:nvPr/>
        </p:nvSpPr>
        <p:spPr>
          <a:xfrm>
            <a:off x="1154245" y="5571154"/>
            <a:ext cx="1219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Val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9AC2A-B848-F803-9BE9-78897433D9B2}"/>
              </a:ext>
            </a:extLst>
          </p:cNvPr>
          <p:cNvSpPr/>
          <p:nvPr/>
        </p:nvSpPr>
        <p:spPr>
          <a:xfrm>
            <a:off x="2595478" y="7745988"/>
            <a:ext cx="6048000" cy="86400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E5AFE6-A16E-D522-956A-A06521F4E197}"/>
              </a:ext>
            </a:extLst>
          </p:cNvPr>
          <p:cNvCxnSpPr/>
          <p:nvPr/>
        </p:nvCxnSpPr>
        <p:spPr>
          <a:xfrm>
            <a:off x="7119692" y="775455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208900F-5262-F275-5334-035CAC2F7AD8}"/>
              </a:ext>
            </a:extLst>
          </p:cNvPr>
          <p:cNvSpPr txBox="1"/>
          <p:nvPr/>
        </p:nvSpPr>
        <p:spPr>
          <a:xfrm>
            <a:off x="3323909" y="6717943"/>
            <a:ext cx="1561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£20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FFEBCC-CCAC-6612-A71F-ABBA8FAFFC4C}"/>
              </a:ext>
            </a:extLst>
          </p:cNvPr>
          <p:cNvSpPr txBox="1"/>
          <p:nvPr/>
        </p:nvSpPr>
        <p:spPr>
          <a:xfrm>
            <a:off x="1005325" y="7823300"/>
            <a:ext cx="1361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Kara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1BB65-423D-561B-79A9-44B99EB440AA}"/>
              </a:ext>
            </a:extLst>
          </p:cNvPr>
          <p:cNvSpPr txBox="1"/>
          <p:nvPr/>
        </p:nvSpPr>
        <p:spPr>
          <a:xfrm>
            <a:off x="3328917" y="7841933"/>
            <a:ext cx="1561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£20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887CB48-548E-FBE7-3F34-9379569F3024}"/>
              </a:ext>
            </a:extLst>
          </p:cNvPr>
          <p:cNvCxnSpPr/>
          <p:nvPr/>
        </p:nvCxnSpPr>
        <p:spPr>
          <a:xfrm>
            <a:off x="5619478" y="7747559"/>
            <a:ext cx="0" cy="84240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A6C53A9-4260-9C8C-89DA-AB5932C3D735}"/>
              </a:ext>
            </a:extLst>
          </p:cNvPr>
          <p:cNvSpPr txBox="1"/>
          <p:nvPr/>
        </p:nvSpPr>
        <p:spPr>
          <a:xfrm>
            <a:off x="5844169" y="7871311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7DC134-FA21-583A-5735-BB8A559D9A47}"/>
              </a:ext>
            </a:extLst>
          </p:cNvPr>
          <p:cNvSpPr txBox="1"/>
          <p:nvPr/>
        </p:nvSpPr>
        <p:spPr>
          <a:xfrm>
            <a:off x="7397196" y="7860982"/>
            <a:ext cx="99837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£10</a:t>
            </a: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F002DE06-6FD8-1C0F-D25A-3FD66033EE72}"/>
              </a:ext>
            </a:extLst>
          </p:cNvPr>
          <p:cNvSpPr/>
          <p:nvPr/>
        </p:nvSpPr>
        <p:spPr>
          <a:xfrm rot="10800000">
            <a:off x="8854494" y="5477988"/>
            <a:ext cx="216000" cy="3132000"/>
          </a:xfrm>
          <a:prstGeom prst="leftBracket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FA8AEF-0AAD-F337-BF16-AF8E4E109A63}"/>
              </a:ext>
            </a:extLst>
          </p:cNvPr>
          <p:cNvSpPr txBox="1"/>
          <p:nvPr/>
        </p:nvSpPr>
        <p:spPr>
          <a:xfrm>
            <a:off x="9160715" y="6723076"/>
            <a:ext cx="1050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£90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5321BF-7789-839D-7087-2BC08728593E}"/>
              </a:ext>
            </a:extLst>
          </p:cNvPr>
          <p:cNvSpPr/>
          <p:nvPr/>
        </p:nvSpPr>
        <p:spPr>
          <a:xfrm>
            <a:off x="11765491" y="6717943"/>
            <a:ext cx="3416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£20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4309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A946F-6040-2844-D716-5375D8F65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A2EF611-64F6-2C37-AB04-17DFC6614028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36BDCA-23C1-4754-DF45-E817FEF3D8F0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B61514-2FE7-2F9C-5356-A7A317AAE7DB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D7CE3A-5387-146A-D2A9-8FAB613735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E975A00-43B7-3C22-FF27-6AB60FD5A06D}"/>
              </a:ext>
            </a:extLst>
          </p:cNvPr>
          <p:cNvSpPr/>
          <p:nvPr/>
        </p:nvSpPr>
        <p:spPr>
          <a:xfrm>
            <a:off x="578223" y="1402579"/>
            <a:ext cx="15476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</a:t>
            </a:r>
            <a:r>
              <a:rPr lang="en-GB" sz="5400" i="1" dirty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AC4E39-9ABF-B4A7-40C1-7D99B2AB5D97}"/>
              </a:ext>
            </a:extLst>
          </p:cNvPr>
          <p:cNvSpPr txBox="1"/>
          <p:nvPr/>
        </p:nvSpPr>
        <p:spPr>
          <a:xfrm>
            <a:off x="4229108" y="2873439"/>
            <a:ext cx="1122156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Task B Version 1   </a:t>
            </a:r>
            <a:r>
              <a:rPr kumimoji="0" lang="en-GB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  <a:r>
              <a:rPr kumimoji="0" lang="en-GB" sz="4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</a:t>
            </a: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Task B Version 2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Extend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D9B466-3FD1-56CC-3CC7-652A77E8D1EB}"/>
              </a:ext>
            </a:extLst>
          </p:cNvPr>
          <p:cNvSpPr txBox="1"/>
          <p:nvPr/>
        </p:nvSpPr>
        <p:spPr>
          <a:xfrm>
            <a:off x="598398" y="2873439"/>
            <a:ext cx="40004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Next Steps: 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42662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0BD84-C62E-E32A-E3D7-2D273D644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9226E50-B0EB-1830-B425-1EBDC61F3C2B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EEBA0C-DEE7-5B2B-3809-30C56DA50A23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B1DD17-B6E9-D102-0037-316E9619BD39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E2A295-966D-1224-9951-0853F829D5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855D3B-27A5-D3A7-651E-662FD6C26509}"/>
              </a:ext>
            </a:extLst>
          </p:cNvPr>
          <p:cNvSpPr/>
          <p:nvPr/>
        </p:nvSpPr>
        <p:spPr>
          <a:xfrm rot="10800000">
            <a:off x="4991759" y="6743415"/>
            <a:ext cx="198002" cy="1908000"/>
          </a:xfrm>
          <a:prstGeom prst="leftBracke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402B3A-39C1-354D-C789-E02266DD884A}"/>
              </a:ext>
            </a:extLst>
          </p:cNvPr>
          <p:cNvSpPr txBox="1"/>
          <p:nvPr/>
        </p:nvSpPr>
        <p:spPr>
          <a:xfrm>
            <a:off x="3600396" y="8098613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CDABC9-EA03-15F0-E7C2-413443461324}"/>
              </a:ext>
            </a:extLst>
          </p:cNvPr>
          <p:cNvSpPr/>
          <p:nvPr/>
        </p:nvSpPr>
        <p:spPr>
          <a:xfrm>
            <a:off x="1059947" y="6728784"/>
            <a:ext cx="3780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30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AB238A-E46B-E98D-379E-54F067F73D15}"/>
              </a:ext>
            </a:extLst>
          </p:cNvPr>
          <p:cNvCxnSpPr/>
          <p:nvPr/>
        </p:nvCxnSpPr>
        <p:spPr>
          <a:xfrm>
            <a:off x="3362016" y="8024675"/>
            <a:ext cx="1494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B866BBD-814A-4A3B-1ACE-2363F228956A}"/>
              </a:ext>
            </a:extLst>
          </p:cNvPr>
          <p:cNvSpPr/>
          <p:nvPr/>
        </p:nvSpPr>
        <p:spPr>
          <a:xfrm>
            <a:off x="1065746" y="7822384"/>
            <a:ext cx="2232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83EEA600-306A-B59E-ABC9-865F0DBDC08F}"/>
              </a:ext>
            </a:extLst>
          </p:cNvPr>
          <p:cNvSpPr/>
          <p:nvPr/>
        </p:nvSpPr>
        <p:spPr>
          <a:xfrm rot="10800000">
            <a:off x="13138070" y="6727632"/>
            <a:ext cx="198000" cy="1926000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9DA90E-2BC6-5C44-6FEC-2D8C2CE85BF2}"/>
              </a:ext>
            </a:extLst>
          </p:cNvPr>
          <p:cNvSpPr txBox="1"/>
          <p:nvPr/>
        </p:nvSpPr>
        <p:spPr>
          <a:xfrm>
            <a:off x="13415587" y="7258431"/>
            <a:ext cx="653649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8F7DC5-FC31-C10C-2F67-CA13B62779DE}"/>
              </a:ext>
            </a:extLst>
          </p:cNvPr>
          <p:cNvSpPr/>
          <p:nvPr/>
        </p:nvSpPr>
        <p:spPr>
          <a:xfrm>
            <a:off x="9204410" y="6728784"/>
            <a:ext cx="37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30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0170D2-8225-2F38-360B-9267878B9A43}"/>
              </a:ext>
            </a:extLst>
          </p:cNvPr>
          <p:cNvSpPr/>
          <p:nvPr/>
        </p:nvSpPr>
        <p:spPr>
          <a:xfrm>
            <a:off x="9210209" y="7822384"/>
            <a:ext cx="1512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9D5402A-69D7-7344-DF96-7285E74CB453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3D8FBA-A49C-7FB5-B5A0-9349AA60B4B5}"/>
              </a:ext>
            </a:extLst>
          </p:cNvPr>
          <p:cNvSpPr/>
          <p:nvPr/>
        </p:nvSpPr>
        <p:spPr>
          <a:xfrm>
            <a:off x="5699923" y="4804671"/>
            <a:ext cx="440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57"/>
              </a:spcAft>
            </a:pPr>
            <a:r>
              <a:rPr lang="en-GB" sz="3600" b="1" i="1" dirty="0">
                <a:latin typeface="Century Gothic" panose="020B0502020202020204" pitchFamily="34" charset="0"/>
              </a:rPr>
              <a:t>Which bar model?</a:t>
            </a:r>
            <a:endParaRPr lang="en-GB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85F1E2D-1236-3748-F376-D02239C21685}"/>
              </a:ext>
            </a:extLst>
          </p:cNvPr>
          <p:cNvCxnSpPr>
            <a:cxnSpLocks/>
          </p:cNvCxnSpPr>
          <p:nvPr/>
        </p:nvCxnSpPr>
        <p:spPr>
          <a:xfrm flipH="1">
            <a:off x="5134028" y="5569296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EDFF439-AF55-087E-B3ED-63A3DCE0DEF0}"/>
              </a:ext>
            </a:extLst>
          </p:cNvPr>
          <p:cNvCxnSpPr>
            <a:cxnSpLocks/>
          </p:cNvCxnSpPr>
          <p:nvPr/>
        </p:nvCxnSpPr>
        <p:spPr>
          <a:xfrm>
            <a:off x="9372229" y="5567630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A260B36-FD3E-373E-583D-8956D26B893D}"/>
              </a:ext>
            </a:extLst>
          </p:cNvPr>
          <p:cNvSpPr txBox="1"/>
          <p:nvPr/>
        </p:nvSpPr>
        <p:spPr>
          <a:xfrm>
            <a:off x="5361064" y="7228451"/>
            <a:ext cx="653649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22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E8FCD-E00A-6F43-CCA9-3F736B83B9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99D1B27-4609-7D9F-9DA1-8B5291BDC5CC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324B04-822A-F64B-FEBC-6EDA68EAD197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BCA793-B52D-0FF0-0B9F-ECB429B2DEF5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F74B8C-9AEE-CCB9-C503-E765649676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7" name="Left Bracket 16">
            <a:extLst>
              <a:ext uri="{FF2B5EF4-FFF2-40B4-BE49-F238E27FC236}">
                <a16:creationId xmlns:a16="http://schemas.microsoft.com/office/drawing/2014/main" id="{86BE30A1-402E-5B73-E601-3073ADFAE442}"/>
              </a:ext>
            </a:extLst>
          </p:cNvPr>
          <p:cNvSpPr/>
          <p:nvPr/>
        </p:nvSpPr>
        <p:spPr>
          <a:xfrm rot="10800000">
            <a:off x="4991759" y="6743415"/>
            <a:ext cx="198002" cy="1908000"/>
          </a:xfrm>
          <a:prstGeom prst="leftBracke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3A4DE3-62C3-0959-E3E4-FF711D6B4054}"/>
              </a:ext>
            </a:extLst>
          </p:cNvPr>
          <p:cNvSpPr txBox="1"/>
          <p:nvPr/>
        </p:nvSpPr>
        <p:spPr>
          <a:xfrm>
            <a:off x="3600396" y="8098613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C1779AB-2C9F-1422-1674-EAFFA97F1906}"/>
              </a:ext>
            </a:extLst>
          </p:cNvPr>
          <p:cNvSpPr/>
          <p:nvPr/>
        </p:nvSpPr>
        <p:spPr>
          <a:xfrm>
            <a:off x="1059947" y="6728784"/>
            <a:ext cx="3780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30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3166DE8-1157-15C9-4025-8D0A3F04EA58}"/>
              </a:ext>
            </a:extLst>
          </p:cNvPr>
          <p:cNvCxnSpPr/>
          <p:nvPr/>
        </p:nvCxnSpPr>
        <p:spPr>
          <a:xfrm>
            <a:off x="3362016" y="8024675"/>
            <a:ext cx="1494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4D31685-AC2E-38F9-EC32-4B8D61B76FCC}"/>
              </a:ext>
            </a:extLst>
          </p:cNvPr>
          <p:cNvSpPr/>
          <p:nvPr/>
        </p:nvSpPr>
        <p:spPr>
          <a:xfrm>
            <a:off x="1065746" y="7822384"/>
            <a:ext cx="2232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9793C5B-8F9B-7465-93C0-7AAF048CF8C6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DD3548-1CCB-742D-1525-418FDA164D30}"/>
              </a:ext>
            </a:extLst>
          </p:cNvPr>
          <p:cNvSpPr txBox="1"/>
          <p:nvPr/>
        </p:nvSpPr>
        <p:spPr>
          <a:xfrm>
            <a:off x="5361064" y="7228451"/>
            <a:ext cx="653649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009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2B66D-E893-185E-9E9D-B9322E1D0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4CBBB51-409A-C488-E31F-47A28FCF9119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CB18AC-D322-4A40-115E-D71DFF4FF6B6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DF28FB-5B4D-7516-985E-903F9A41D6A9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2480DD-0361-C8FE-218F-7FAA0BAD8E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7" name="Left Bracket 16">
            <a:extLst>
              <a:ext uri="{FF2B5EF4-FFF2-40B4-BE49-F238E27FC236}">
                <a16:creationId xmlns:a16="http://schemas.microsoft.com/office/drawing/2014/main" id="{88831300-551D-4270-AA75-7E328030AEDD}"/>
              </a:ext>
            </a:extLst>
          </p:cNvPr>
          <p:cNvSpPr/>
          <p:nvPr/>
        </p:nvSpPr>
        <p:spPr>
          <a:xfrm rot="10800000">
            <a:off x="4991759" y="6743415"/>
            <a:ext cx="198002" cy="1908000"/>
          </a:xfrm>
          <a:prstGeom prst="leftBracke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02E378-AE48-3F73-5189-0BB5E0CE2EFF}"/>
              </a:ext>
            </a:extLst>
          </p:cNvPr>
          <p:cNvSpPr txBox="1"/>
          <p:nvPr/>
        </p:nvSpPr>
        <p:spPr>
          <a:xfrm>
            <a:off x="3600396" y="8098613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91627C-AA2E-BFF3-1EBF-648AB2EF6FD6}"/>
              </a:ext>
            </a:extLst>
          </p:cNvPr>
          <p:cNvSpPr txBox="1"/>
          <p:nvPr/>
        </p:nvSpPr>
        <p:spPr>
          <a:xfrm>
            <a:off x="5361064" y="7228451"/>
            <a:ext cx="653649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C062BB-5379-1504-0B6F-D4895D18C2BB}"/>
              </a:ext>
            </a:extLst>
          </p:cNvPr>
          <p:cNvSpPr/>
          <p:nvPr/>
        </p:nvSpPr>
        <p:spPr>
          <a:xfrm>
            <a:off x="1059947" y="6728784"/>
            <a:ext cx="3780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30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C7ADD18-6E71-F8E9-C1A2-893FDD883927}"/>
              </a:ext>
            </a:extLst>
          </p:cNvPr>
          <p:cNvCxnSpPr/>
          <p:nvPr/>
        </p:nvCxnSpPr>
        <p:spPr>
          <a:xfrm>
            <a:off x="3362016" y="8024675"/>
            <a:ext cx="1494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CA0E4CD-A39C-FB29-AC5C-52F1151C3698}"/>
              </a:ext>
            </a:extLst>
          </p:cNvPr>
          <p:cNvSpPr/>
          <p:nvPr/>
        </p:nvSpPr>
        <p:spPr>
          <a:xfrm>
            <a:off x="1065746" y="7822384"/>
            <a:ext cx="2232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18</a:t>
            </a:r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06ABA5-EDCC-1986-FE78-D654E6BA1292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9C94F6-0F56-8D8C-EAE5-DAC714F3F088}"/>
              </a:ext>
            </a:extLst>
          </p:cNvPr>
          <p:cNvSpPr/>
          <p:nvPr/>
        </p:nvSpPr>
        <p:spPr>
          <a:xfrm>
            <a:off x="8807197" y="6190399"/>
            <a:ext cx="5169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30 – 12 = 18</a:t>
            </a:r>
          </a:p>
        </p:txBody>
      </p:sp>
    </p:spTree>
    <p:extLst>
      <p:ext uri="{BB962C8B-B14F-4D97-AF65-F5344CB8AC3E}">
        <p14:creationId xmlns:p14="http://schemas.microsoft.com/office/powerpoint/2010/main" val="70460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16453-D9C6-85B7-4E7E-03D523317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8887DB6-2DD5-D076-34F5-6EEADEDDFC50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3DB3D3-3095-D15D-DDB9-D479DD644CA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654C0B-447C-8923-0A6B-1A5CCD6FF03D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D3B95D-02C3-F9B3-1E53-C7C9683088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7" name="Left Bracket 16">
            <a:extLst>
              <a:ext uri="{FF2B5EF4-FFF2-40B4-BE49-F238E27FC236}">
                <a16:creationId xmlns:a16="http://schemas.microsoft.com/office/drawing/2014/main" id="{B19DF894-93AF-E19A-2CDF-70123D9A9E8F}"/>
              </a:ext>
            </a:extLst>
          </p:cNvPr>
          <p:cNvSpPr/>
          <p:nvPr/>
        </p:nvSpPr>
        <p:spPr>
          <a:xfrm rot="10800000">
            <a:off x="4991759" y="6743415"/>
            <a:ext cx="198002" cy="1908000"/>
          </a:xfrm>
          <a:prstGeom prst="leftBracke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DE59D4-6AD7-7DB1-F896-FF9E07156F8F}"/>
              </a:ext>
            </a:extLst>
          </p:cNvPr>
          <p:cNvSpPr txBox="1"/>
          <p:nvPr/>
        </p:nvSpPr>
        <p:spPr>
          <a:xfrm>
            <a:off x="3600396" y="8098613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112516-AF5C-A5AF-2436-3D28C3664ED9}"/>
              </a:ext>
            </a:extLst>
          </p:cNvPr>
          <p:cNvSpPr/>
          <p:nvPr/>
        </p:nvSpPr>
        <p:spPr>
          <a:xfrm>
            <a:off x="1059947" y="6728784"/>
            <a:ext cx="3780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30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0D1E483-F064-43D3-3AF9-3A32461C73D8}"/>
              </a:ext>
            </a:extLst>
          </p:cNvPr>
          <p:cNvCxnSpPr/>
          <p:nvPr/>
        </p:nvCxnSpPr>
        <p:spPr>
          <a:xfrm>
            <a:off x="3362016" y="8024675"/>
            <a:ext cx="1494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05426B5-FC89-00B1-423F-0D3F72F6B7E9}"/>
              </a:ext>
            </a:extLst>
          </p:cNvPr>
          <p:cNvSpPr/>
          <p:nvPr/>
        </p:nvSpPr>
        <p:spPr>
          <a:xfrm>
            <a:off x="1065746" y="7822384"/>
            <a:ext cx="2232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18</a:t>
            </a:r>
            <a:endParaRPr lang="en-GB" sz="3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C31E0EB-DD7F-7E02-970B-180E02865751}"/>
              </a:ext>
            </a:extLst>
          </p:cNvPr>
          <p:cNvSpPr/>
          <p:nvPr/>
        </p:nvSpPr>
        <p:spPr>
          <a:xfrm>
            <a:off x="467327" y="1426585"/>
            <a:ext cx="14672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had 30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Mike has 12 more stickers than James.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Mike and James have in total?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9E8C2D-066E-04A1-35BB-F42167874B90}"/>
              </a:ext>
            </a:extLst>
          </p:cNvPr>
          <p:cNvSpPr/>
          <p:nvPr/>
        </p:nvSpPr>
        <p:spPr>
          <a:xfrm>
            <a:off x="8807197" y="6190399"/>
            <a:ext cx="51698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30 – 12 = 18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2: </a:t>
            </a:r>
            <a:r>
              <a:rPr lang="en-GB" sz="4000" dirty="0">
                <a:latin typeface="Century Gothic" panose="020B0502020202020204" pitchFamily="34" charset="0"/>
              </a:rPr>
              <a:t>30 + 18 = 48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48 stickers</a:t>
            </a:r>
            <a:endParaRPr lang="en-GB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8520F-C95A-37C1-82D7-694429427219}"/>
              </a:ext>
            </a:extLst>
          </p:cNvPr>
          <p:cNvSpPr txBox="1"/>
          <p:nvPr/>
        </p:nvSpPr>
        <p:spPr>
          <a:xfrm>
            <a:off x="5361064" y="7228451"/>
            <a:ext cx="931720" cy="77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48</a:t>
            </a:r>
          </a:p>
        </p:txBody>
      </p:sp>
    </p:spTree>
    <p:extLst>
      <p:ext uri="{BB962C8B-B14F-4D97-AF65-F5344CB8AC3E}">
        <p14:creationId xmlns:p14="http://schemas.microsoft.com/office/powerpoint/2010/main" val="226406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75EB2-6F12-D295-4B72-E5634E1D5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F7B86D7-700D-0828-0439-397E2EF2877B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C11B96-ABB5-B407-398C-B31D23E7FBDD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FFDD07-5860-A4D3-2DD6-F4FD1CFAF1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4EF4EBE-BED3-AC28-BB22-915F751A79AA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24 shells.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7 shells fewer than Sophie.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shells did Sophie collect?</a:t>
            </a:r>
            <a:endParaRPr lang="en-GB" sz="44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97279C-BDB6-9A1F-1CB0-37F8FF24FD92}"/>
              </a:ext>
            </a:extLst>
          </p:cNvPr>
          <p:cNvSpPr/>
          <p:nvPr/>
        </p:nvSpPr>
        <p:spPr>
          <a:xfrm>
            <a:off x="5089059" y="2412008"/>
            <a:ext cx="345600" cy="54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C0D077-CFA6-5D60-24D6-621D01111A9B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0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9F008-91EF-EFC2-F8CD-860881CD2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D214253-0E40-739C-D695-9F73783290B3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F9C4C3-B6E3-A091-D6FF-C26CC7BE5DBF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62D31-A996-2202-31D3-CF6934B15E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EE875E-9C8F-4E2A-479D-43EB83428A16}"/>
              </a:ext>
            </a:extLst>
          </p:cNvPr>
          <p:cNvSpPr txBox="1"/>
          <p:nvPr/>
        </p:nvSpPr>
        <p:spPr>
          <a:xfrm>
            <a:off x="4792306" y="7842329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648EED-050C-C704-3371-AD38721158AF}"/>
              </a:ext>
            </a:extLst>
          </p:cNvPr>
          <p:cNvSpPr/>
          <p:nvPr/>
        </p:nvSpPr>
        <p:spPr>
          <a:xfrm>
            <a:off x="2042851" y="6577430"/>
            <a:ext cx="3780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24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116C5F-ADE6-400B-A39B-ACDDB7A0F926}"/>
              </a:ext>
            </a:extLst>
          </p:cNvPr>
          <p:cNvCxnSpPr/>
          <p:nvPr/>
        </p:nvCxnSpPr>
        <p:spPr>
          <a:xfrm>
            <a:off x="4775997" y="7828351"/>
            <a:ext cx="10656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83E7FFC-929F-F3F0-ABFF-9A7E7DC45E49}"/>
              </a:ext>
            </a:extLst>
          </p:cNvPr>
          <p:cNvSpPr/>
          <p:nvPr/>
        </p:nvSpPr>
        <p:spPr>
          <a:xfrm>
            <a:off x="2048650" y="7626060"/>
            <a:ext cx="2682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AE2CC9-832F-C38B-C812-224C6B42B519}"/>
              </a:ext>
            </a:extLst>
          </p:cNvPr>
          <p:cNvSpPr txBox="1"/>
          <p:nvPr/>
        </p:nvSpPr>
        <p:spPr>
          <a:xfrm>
            <a:off x="12377869" y="7849412"/>
            <a:ext cx="998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7E339-D030-0D66-C8F5-169E172617DA}"/>
              </a:ext>
            </a:extLst>
          </p:cNvPr>
          <p:cNvSpPr/>
          <p:nvPr/>
        </p:nvSpPr>
        <p:spPr>
          <a:xfrm>
            <a:off x="9628414" y="6584513"/>
            <a:ext cx="3780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F300EB0-6838-C435-820C-87F8B0EBAAEF}"/>
              </a:ext>
            </a:extLst>
          </p:cNvPr>
          <p:cNvCxnSpPr/>
          <p:nvPr/>
        </p:nvCxnSpPr>
        <p:spPr>
          <a:xfrm>
            <a:off x="12361560" y="7835434"/>
            <a:ext cx="10656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E09B7D9-8627-CDBA-92AE-7E5986F4DF9B}"/>
              </a:ext>
            </a:extLst>
          </p:cNvPr>
          <p:cNvSpPr/>
          <p:nvPr/>
        </p:nvSpPr>
        <p:spPr>
          <a:xfrm>
            <a:off x="9634213" y="7633143"/>
            <a:ext cx="2682000" cy="82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24</a:t>
            </a:r>
            <a:endParaRPr lang="en-GB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D988FB-3177-BE46-D66E-2B3B6D52C709}"/>
              </a:ext>
            </a:extLst>
          </p:cNvPr>
          <p:cNvSpPr/>
          <p:nvPr/>
        </p:nvSpPr>
        <p:spPr>
          <a:xfrm>
            <a:off x="467327" y="1426585"/>
            <a:ext cx="11974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24 shells.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Becky collected 7 shells fewer than Sophie.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shells did Sophie collect?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2DB57-5750-8EEC-AE3F-04811E98C2C2}"/>
              </a:ext>
            </a:extLst>
          </p:cNvPr>
          <p:cNvSpPr/>
          <p:nvPr/>
        </p:nvSpPr>
        <p:spPr>
          <a:xfrm>
            <a:off x="5699923" y="4804671"/>
            <a:ext cx="440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57"/>
              </a:spcAft>
            </a:pPr>
            <a:r>
              <a:rPr lang="en-GB" sz="3600" b="1" i="1" dirty="0">
                <a:latin typeface="Century Gothic" panose="020B0502020202020204" pitchFamily="34" charset="0"/>
              </a:rPr>
              <a:t>Which bar model?</a:t>
            </a:r>
            <a:endParaRPr lang="en-GB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F8675C-A788-6CC4-5804-F7753AFA3F7F}"/>
              </a:ext>
            </a:extLst>
          </p:cNvPr>
          <p:cNvCxnSpPr>
            <a:cxnSpLocks/>
          </p:cNvCxnSpPr>
          <p:nvPr/>
        </p:nvCxnSpPr>
        <p:spPr>
          <a:xfrm flipH="1">
            <a:off x="5134028" y="5569296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494A956-AAD1-0DC0-8325-30C19D819B68}"/>
              </a:ext>
            </a:extLst>
          </p:cNvPr>
          <p:cNvCxnSpPr>
            <a:cxnSpLocks/>
          </p:cNvCxnSpPr>
          <p:nvPr/>
        </p:nvCxnSpPr>
        <p:spPr>
          <a:xfrm>
            <a:off x="9372229" y="5567630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1AFEF41-B53A-DFDA-3014-B4A481A6331F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8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46745</TotalTime>
  <Words>1249</Words>
  <Application>Microsoft Office PowerPoint</Application>
  <PresentationFormat>Custom</PresentationFormat>
  <Paragraphs>284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I See Maths ltd</cp:lastModifiedBy>
  <cp:revision>1684</cp:revision>
  <dcterms:created xsi:type="dcterms:W3CDTF">2017-06-14T20:19:49Z</dcterms:created>
  <dcterms:modified xsi:type="dcterms:W3CDTF">2025-04-19T08:17:22Z</dcterms:modified>
</cp:coreProperties>
</file>