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283" r:id="rId2"/>
    <p:sldId id="1813" r:id="rId3"/>
    <p:sldId id="1833" r:id="rId4"/>
    <p:sldId id="1834" r:id="rId5"/>
    <p:sldId id="1835" r:id="rId6"/>
    <p:sldId id="1829" r:id="rId7"/>
    <p:sldId id="1832" r:id="rId8"/>
    <p:sldId id="1719" r:id="rId9"/>
    <p:sldId id="1831" r:id="rId10"/>
    <p:sldId id="1830" r:id="rId11"/>
    <p:sldId id="1840" r:id="rId12"/>
    <p:sldId id="1839" r:id="rId13"/>
    <p:sldId id="1838" r:id="rId14"/>
    <p:sldId id="1837" r:id="rId15"/>
    <p:sldId id="2285" r:id="rId16"/>
    <p:sldId id="2286" r:id="rId17"/>
    <p:sldId id="1717" r:id="rId18"/>
    <p:sldId id="1729" r:id="rId19"/>
    <p:sldId id="1819" r:id="rId20"/>
    <p:sldId id="1821" r:id="rId21"/>
    <p:sldId id="1730" r:id="rId22"/>
    <p:sldId id="1731" r:id="rId23"/>
    <p:sldId id="1824" r:id="rId24"/>
    <p:sldId id="1827" r:id="rId25"/>
    <p:sldId id="1828" r:id="rId26"/>
    <p:sldId id="1843" r:id="rId27"/>
    <p:sldId id="2268" r:id="rId28"/>
  </p:sldIdLst>
  <p:sldSz cx="16640175" cy="9359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48" userDrawn="1">
          <p15:clr>
            <a:srgbClr val="A4A3A4"/>
          </p15:clr>
        </p15:guide>
        <p15:guide id="2" pos="524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Metcalfe" initials="LM" lastIdx="0" clrIdx="0">
    <p:extLst>
      <p:ext uri="{19B8F6BF-5375-455C-9EA6-DF929625EA0E}">
        <p15:presenceInfo xmlns:p15="http://schemas.microsoft.com/office/powerpoint/2012/main" userId="cd9d281dcfbf615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FFFFCC"/>
    <a:srgbClr val="66CCFF"/>
    <a:srgbClr val="72C444"/>
    <a:srgbClr val="FFAA01"/>
    <a:srgbClr val="00359E"/>
    <a:srgbClr val="FF0000"/>
    <a:srgbClr val="C00000"/>
    <a:srgbClr val="FF6699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38FD0D-5C5C-40FD-8031-BD8F7308315B}" v="609" dt="2025-01-30T19:56:35.2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51" d="100"/>
          <a:sy n="51" d="100"/>
        </p:scale>
        <p:origin x="1574" y="269"/>
      </p:cViewPr>
      <p:guideLst>
        <p:guide orient="horz" pos="2948"/>
        <p:guide pos="52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 See Maths ltd" userId="2b6a9906fb7c83c6" providerId="LiveId" clId="{47DD96C0-4980-42A6-99BE-E90BD14727FC}"/>
    <pc:docChg chg="undo redo custSel addSld delSld modSld sldOrd">
      <pc:chgData name="I See Maths ltd" userId="2b6a9906fb7c83c6" providerId="LiveId" clId="{47DD96C0-4980-42A6-99BE-E90BD14727FC}" dt="2024-03-01T19:18:11.519" v="9925" actId="6549"/>
      <pc:docMkLst>
        <pc:docMk/>
      </pc:docMkLst>
      <pc:sldChg chg="addSp delSp modSp mod">
        <pc:chgData name="I See Maths ltd" userId="2b6a9906fb7c83c6" providerId="LiveId" clId="{47DD96C0-4980-42A6-99BE-E90BD14727FC}" dt="2024-01-26T12:14:36.036" v="17" actId="14100"/>
        <pc:sldMkLst>
          <pc:docMk/>
          <pc:sldMk cId="3141704884" sldId="1716"/>
        </pc:sldMkLst>
      </pc:sldChg>
      <pc:sldChg chg="modSp mod">
        <pc:chgData name="I See Maths ltd" userId="2b6a9906fb7c83c6" providerId="LiveId" clId="{47DD96C0-4980-42A6-99BE-E90BD14727FC}" dt="2024-02-12T15:59:27.275" v="700" actId="6549"/>
        <pc:sldMkLst>
          <pc:docMk/>
          <pc:sldMk cId="57658334" sldId="1717"/>
        </pc:sldMkLst>
      </pc:sldChg>
      <pc:sldChg chg="del">
        <pc:chgData name="I See Maths ltd" userId="2b6a9906fb7c83c6" providerId="LiveId" clId="{47DD96C0-4980-42A6-99BE-E90BD14727FC}" dt="2024-02-13T08:55:13.326" v="926" actId="47"/>
        <pc:sldMkLst>
          <pc:docMk/>
          <pc:sldMk cId="757091654" sldId="1718"/>
        </pc:sldMkLst>
      </pc:sldChg>
      <pc:sldChg chg="addSp delSp modSp mod">
        <pc:chgData name="I See Maths ltd" userId="2b6a9906fb7c83c6" providerId="LiveId" clId="{47DD96C0-4980-42A6-99BE-E90BD14727FC}" dt="2024-02-13T09:16:10.492" v="1278"/>
        <pc:sldMkLst>
          <pc:docMk/>
          <pc:sldMk cId="479116258" sldId="1719"/>
        </pc:sldMkLst>
      </pc:sldChg>
      <pc:sldChg chg="addSp modSp del">
        <pc:chgData name="I See Maths ltd" userId="2b6a9906fb7c83c6" providerId="LiveId" clId="{47DD96C0-4980-42A6-99BE-E90BD14727FC}" dt="2024-02-13T08:57:11.296" v="1016" actId="47"/>
        <pc:sldMkLst>
          <pc:docMk/>
          <pc:sldMk cId="1512043354" sldId="1720"/>
        </pc:sldMkLst>
      </pc:sldChg>
      <pc:sldChg chg="del">
        <pc:chgData name="I See Maths ltd" userId="2b6a9906fb7c83c6" providerId="LiveId" clId="{47DD96C0-4980-42A6-99BE-E90BD14727FC}" dt="2024-02-13T08:57:14.836" v="1017" actId="47"/>
        <pc:sldMkLst>
          <pc:docMk/>
          <pc:sldMk cId="1594473116" sldId="1721"/>
        </pc:sldMkLst>
      </pc:sldChg>
      <pc:sldChg chg="del">
        <pc:chgData name="I See Maths ltd" userId="2b6a9906fb7c83c6" providerId="LiveId" clId="{47DD96C0-4980-42A6-99BE-E90BD14727FC}" dt="2024-02-13T08:57:18.987" v="1018" actId="47"/>
        <pc:sldMkLst>
          <pc:docMk/>
          <pc:sldMk cId="70036644" sldId="1722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2523733459" sldId="1723"/>
        </pc:sldMkLst>
      </pc:sldChg>
      <pc:sldChg chg="add del">
        <pc:chgData name="I See Maths ltd" userId="2b6a9906fb7c83c6" providerId="LiveId" clId="{47DD96C0-4980-42A6-99BE-E90BD14727FC}" dt="2024-02-14T13:18:08.449" v="2082" actId="47"/>
        <pc:sldMkLst>
          <pc:docMk/>
          <pc:sldMk cId="2696163218" sldId="1723"/>
        </pc:sldMkLst>
      </pc:sldChg>
      <pc:sldChg chg="modSp del mod">
        <pc:chgData name="I See Maths ltd" userId="2b6a9906fb7c83c6" providerId="LiveId" clId="{47DD96C0-4980-42A6-99BE-E90BD14727FC}" dt="2024-02-12T15:35:57.777" v="299" actId="2696"/>
        <pc:sldMkLst>
          <pc:docMk/>
          <pc:sldMk cId="1330268982" sldId="1724"/>
        </pc:sldMkLst>
      </pc:sldChg>
      <pc:sldChg chg="add">
        <pc:chgData name="I See Maths ltd" userId="2b6a9906fb7c83c6" providerId="LiveId" clId="{47DD96C0-4980-42A6-99BE-E90BD14727FC}" dt="2024-02-12T15:36:02.883" v="300"/>
        <pc:sldMkLst>
          <pc:docMk/>
          <pc:sldMk cId="3974729545" sldId="1724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783354414" sldId="1727"/>
        </pc:sldMkLst>
      </pc:sldChg>
      <pc:sldChg chg="add del">
        <pc:chgData name="I See Maths ltd" userId="2b6a9906fb7c83c6" providerId="LiveId" clId="{47DD96C0-4980-42A6-99BE-E90BD14727FC}" dt="2024-02-14T13:18:09.909" v="2083" actId="47"/>
        <pc:sldMkLst>
          <pc:docMk/>
          <pc:sldMk cId="921498653" sldId="1727"/>
        </pc:sldMkLst>
      </pc:sldChg>
      <pc:sldChg chg="add del">
        <pc:chgData name="I See Maths ltd" userId="2b6a9906fb7c83c6" providerId="LiveId" clId="{47DD96C0-4980-42A6-99BE-E90BD14727FC}" dt="2024-02-14T13:18:12.044" v="2084" actId="47"/>
        <pc:sldMkLst>
          <pc:docMk/>
          <pc:sldMk cId="472375519" sldId="1728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1691897575" sldId="1728"/>
        </pc:sldMkLst>
      </pc:sldChg>
      <pc:sldChg chg="modSp mod">
        <pc:chgData name="I See Maths ltd" userId="2b6a9906fb7c83c6" providerId="LiveId" clId="{47DD96C0-4980-42A6-99BE-E90BD14727FC}" dt="2024-02-12T15:59:32.215" v="702" actId="6549"/>
        <pc:sldMkLst>
          <pc:docMk/>
          <pc:sldMk cId="2259316809" sldId="1729"/>
        </pc:sldMkLst>
      </pc:sldChg>
      <pc:sldChg chg="modSp mod">
        <pc:chgData name="I See Maths ltd" userId="2b6a9906fb7c83c6" providerId="LiveId" clId="{47DD96C0-4980-42A6-99BE-E90BD14727FC}" dt="2024-02-12T15:59:46.139" v="708" actId="6549"/>
        <pc:sldMkLst>
          <pc:docMk/>
          <pc:sldMk cId="3612254619" sldId="1730"/>
        </pc:sldMkLst>
      </pc:sldChg>
      <pc:sldChg chg="addSp delSp modSp mod">
        <pc:chgData name="I See Maths ltd" userId="2b6a9906fb7c83c6" providerId="LiveId" clId="{47DD96C0-4980-42A6-99BE-E90BD14727FC}" dt="2024-02-12T15:59:50.571" v="710" actId="6549"/>
        <pc:sldMkLst>
          <pc:docMk/>
          <pc:sldMk cId="346499134" sldId="1731"/>
        </pc:sldMkLst>
      </pc:sldChg>
      <pc:sldChg chg="addSp delSp modSp add mod">
        <pc:chgData name="I See Maths ltd" userId="2b6a9906fb7c83c6" providerId="LiveId" clId="{47DD96C0-4980-42A6-99BE-E90BD14727FC}" dt="2024-02-12T15:40:57.053" v="350"/>
        <pc:sldMkLst>
          <pc:docMk/>
          <pc:sldMk cId="2433790981" sldId="1732"/>
        </pc:sldMkLst>
      </pc:sldChg>
      <pc:sldChg chg="del">
        <pc:chgData name="I See Maths ltd" userId="2b6a9906fb7c83c6" providerId="LiveId" clId="{47DD96C0-4980-42A6-99BE-E90BD14727FC}" dt="2024-02-12T15:40:25.436" v="347" actId="2696"/>
        <pc:sldMkLst>
          <pc:docMk/>
          <pc:sldMk cId="2492558090" sldId="1732"/>
        </pc:sldMkLst>
      </pc:sldChg>
      <pc:sldChg chg="del">
        <pc:chgData name="I See Maths ltd" userId="2b6a9906fb7c83c6" providerId="LiveId" clId="{47DD96C0-4980-42A6-99BE-E90BD14727FC}" dt="2024-02-12T15:40:25.436" v="347" actId="2696"/>
        <pc:sldMkLst>
          <pc:docMk/>
          <pc:sldMk cId="2589270548" sldId="1733"/>
        </pc:sldMkLst>
      </pc:sldChg>
      <pc:sldChg chg="addSp delSp modSp add mod ord">
        <pc:chgData name="I See Maths ltd" userId="2b6a9906fb7c83c6" providerId="LiveId" clId="{47DD96C0-4980-42A6-99BE-E90BD14727FC}" dt="2024-02-14T14:10:02.575" v="3470" actId="14100"/>
        <pc:sldMkLst>
          <pc:docMk/>
          <pc:sldMk cId="3137571870" sldId="1733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154440346" sldId="1788"/>
        </pc:sldMkLst>
      </pc:sldChg>
      <pc:sldChg chg="addSp delSp modSp add del mod">
        <pc:chgData name="I See Maths ltd" userId="2b6a9906fb7c83c6" providerId="LiveId" clId="{47DD96C0-4980-42A6-99BE-E90BD14727FC}" dt="2024-02-14T13:17:13.922" v="2079" actId="47"/>
        <pc:sldMkLst>
          <pc:docMk/>
          <pc:sldMk cId="3770925461" sldId="1788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2680155763" sldId="1789"/>
        </pc:sldMkLst>
      </pc:sldChg>
      <pc:sldChg chg="addSp delSp modSp add mod">
        <pc:chgData name="I See Maths ltd" userId="2b6a9906fb7c83c6" providerId="LiveId" clId="{47DD96C0-4980-42A6-99BE-E90BD14727FC}" dt="2024-02-14T13:09:51.024" v="2022" actId="6549"/>
        <pc:sldMkLst>
          <pc:docMk/>
          <pc:sldMk cId="3850822860" sldId="1789"/>
        </pc:sldMkLst>
      </pc:sldChg>
      <pc:sldChg chg="addSp delSp modSp add mod">
        <pc:chgData name="I See Maths ltd" userId="2b6a9906fb7c83c6" providerId="LiveId" clId="{47DD96C0-4980-42A6-99BE-E90BD14727FC}" dt="2024-02-14T13:09:45.789" v="2020" actId="6549"/>
        <pc:sldMkLst>
          <pc:docMk/>
          <pc:sldMk cId="2412735111" sldId="1790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565588206" sldId="1790"/>
        </pc:sldMkLst>
      </pc:sldChg>
      <pc:sldChg chg="addSp delSp modSp add mod">
        <pc:chgData name="I See Maths ltd" userId="2b6a9906fb7c83c6" providerId="LiveId" clId="{47DD96C0-4980-42A6-99BE-E90BD14727FC}" dt="2024-02-14T13:10:21.129" v="2044" actId="6549"/>
        <pc:sldMkLst>
          <pc:docMk/>
          <pc:sldMk cId="1698009304" sldId="1791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778895803" sldId="1791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162656882" sldId="1792"/>
        </pc:sldMkLst>
      </pc:sldChg>
      <pc:sldChg chg="addSp delSp modSp add del mod">
        <pc:chgData name="I See Maths ltd" userId="2b6a9906fb7c83c6" providerId="LiveId" clId="{47DD96C0-4980-42A6-99BE-E90BD14727FC}" dt="2024-02-14T13:19:42.134" v="2174" actId="47"/>
        <pc:sldMkLst>
          <pc:docMk/>
          <pc:sldMk cId="1875683734" sldId="1792"/>
        </pc:sldMkLst>
      </pc:sldChg>
      <pc:sldChg chg="addSp delSp modSp add mod">
        <pc:chgData name="I See Maths ltd" userId="2b6a9906fb7c83c6" providerId="LiveId" clId="{47DD96C0-4980-42A6-99BE-E90BD14727FC}" dt="2024-02-14T13:10:47.688" v="2054" actId="6549"/>
        <pc:sldMkLst>
          <pc:docMk/>
          <pc:sldMk cId="273327412" sldId="1794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2645784513" sldId="1794"/>
        </pc:sldMkLst>
      </pc:sldChg>
      <pc:sldChg chg="addSp delSp modSp add mod">
        <pc:chgData name="I See Maths ltd" userId="2b6a9906fb7c83c6" providerId="LiveId" clId="{47DD96C0-4980-42A6-99BE-E90BD14727FC}" dt="2024-02-14T13:10:42.132" v="2052" actId="6549"/>
        <pc:sldMkLst>
          <pc:docMk/>
          <pc:sldMk cId="2155601537" sldId="1796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802267667" sldId="1796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295172303" sldId="1797"/>
        </pc:sldMkLst>
      </pc:sldChg>
      <pc:sldChg chg="addSp delSp modSp add mod">
        <pc:chgData name="I See Maths ltd" userId="2b6a9906fb7c83c6" providerId="LiveId" clId="{47DD96C0-4980-42A6-99BE-E90BD14727FC}" dt="2024-02-14T13:10:36.753" v="2050" actId="6549"/>
        <pc:sldMkLst>
          <pc:docMk/>
          <pc:sldMk cId="3398439083" sldId="1797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243103996" sldId="1798"/>
        </pc:sldMkLst>
      </pc:sldChg>
      <pc:sldChg chg="addSp delSp modSp add mod">
        <pc:chgData name="I See Maths ltd" userId="2b6a9906fb7c83c6" providerId="LiveId" clId="{47DD96C0-4980-42A6-99BE-E90BD14727FC}" dt="2024-02-14T13:16:35.713" v="2075"/>
        <pc:sldMkLst>
          <pc:docMk/>
          <pc:sldMk cId="2249185245" sldId="1798"/>
        </pc:sldMkLst>
      </pc:sldChg>
      <pc:sldChg chg="addSp delSp modSp add mod">
        <pc:chgData name="I See Maths ltd" userId="2b6a9906fb7c83c6" providerId="LiveId" clId="{47DD96C0-4980-42A6-99BE-E90BD14727FC}" dt="2024-02-14T13:10:31.924" v="2048" actId="6549"/>
        <pc:sldMkLst>
          <pc:docMk/>
          <pc:sldMk cId="2576163016" sldId="1799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110757420" sldId="1799"/>
        </pc:sldMkLst>
      </pc:sldChg>
      <pc:sldChg chg="addSp delSp modSp add del mod">
        <pc:chgData name="I See Maths ltd" userId="2b6a9906fb7c83c6" providerId="LiveId" clId="{47DD96C0-4980-42A6-99BE-E90BD14727FC}" dt="2024-02-14T13:11:16.089" v="2064" actId="47"/>
        <pc:sldMkLst>
          <pc:docMk/>
          <pc:sldMk cId="1336685260" sldId="1800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4013703537" sldId="1800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584513833" sldId="1801"/>
        </pc:sldMkLst>
      </pc:sldChg>
      <pc:sldChg chg="addSp delSp modSp add del mod">
        <pc:chgData name="I See Maths ltd" userId="2b6a9906fb7c83c6" providerId="LiveId" clId="{47DD96C0-4980-42A6-99BE-E90BD14727FC}" dt="2024-02-14T13:11:16.451" v="2065" actId="47"/>
        <pc:sldMkLst>
          <pc:docMk/>
          <pc:sldMk cId="1831431187" sldId="1801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834002898" sldId="1802"/>
        </pc:sldMkLst>
      </pc:sldChg>
      <pc:sldChg chg="addSp delSp modSp add del mod">
        <pc:chgData name="I See Maths ltd" userId="2b6a9906fb7c83c6" providerId="LiveId" clId="{47DD96C0-4980-42A6-99BE-E90BD14727FC}" dt="2024-02-14T13:11:14.894" v="2062" actId="47"/>
        <pc:sldMkLst>
          <pc:docMk/>
          <pc:sldMk cId="3907624638" sldId="1802"/>
        </pc:sldMkLst>
      </pc:sldChg>
      <pc:sldChg chg="addSp delSp modSp add del mod">
        <pc:chgData name="I See Maths ltd" userId="2b6a9906fb7c83c6" providerId="LiveId" clId="{47DD96C0-4980-42A6-99BE-E90BD14727FC}" dt="2024-02-14T13:11:15.571" v="2063" actId="47"/>
        <pc:sldMkLst>
          <pc:docMk/>
          <pc:sldMk cId="2329502684" sldId="1803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3178484862" sldId="1803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091007721" sldId="1804"/>
        </pc:sldMkLst>
      </pc:sldChg>
      <pc:sldChg chg="addSp delSp modSp add del mod">
        <pc:chgData name="I See Maths ltd" userId="2b6a9906fb7c83c6" providerId="LiveId" clId="{47DD96C0-4980-42A6-99BE-E90BD14727FC}" dt="2024-02-14T12:30:49.332" v="2012" actId="47"/>
        <pc:sldMkLst>
          <pc:docMk/>
          <pc:sldMk cId="3060159326" sldId="1804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739431213" sldId="1805"/>
        </pc:sldMkLst>
      </pc:sldChg>
      <pc:sldChg chg="addSp delSp modSp add del mod">
        <pc:chgData name="I See Maths ltd" userId="2b6a9906fb7c83c6" providerId="LiveId" clId="{47DD96C0-4980-42A6-99BE-E90BD14727FC}" dt="2024-02-14T13:11:14.533" v="2061" actId="47"/>
        <pc:sldMkLst>
          <pc:docMk/>
          <pc:sldMk cId="1353271695" sldId="1805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254471224" sldId="1806"/>
        </pc:sldMkLst>
      </pc:sldChg>
      <pc:sldChg chg="addSp delSp modSp add del mod">
        <pc:chgData name="I See Maths ltd" userId="2b6a9906fb7c83c6" providerId="LiveId" clId="{47DD96C0-4980-42A6-99BE-E90BD14727FC}" dt="2024-02-14T13:11:14.173" v="2060" actId="47"/>
        <pc:sldMkLst>
          <pc:docMk/>
          <pc:sldMk cId="4210971943" sldId="1806"/>
        </pc:sldMkLst>
      </pc:sldChg>
      <pc:sldChg chg="addSp delSp modSp add del mod">
        <pc:chgData name="I See Maths ltd" userId="2b6a9906fb7c83c6" providerId="LiveId" clId="{47DD96C0-4980-42A6-99BE-E90BD14727FC}" dt="2024-02-14T13:11:13.670" v="2059" actId="47"/>
        <pc:sldMkLst>
          <pc:docMk/>
          <pc:sldMk cId="1190187000" sldId="1807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4100282595" sldId="1807"/>
        </pc:sldMkLst>
      </pc:sldChg>
      <pc:sldChg chg="addSp delSp modSp add del mod">
        <pc:chgData name="I See Maths ltd" userId="2b6a9906fb7c83c6" providerId="LiveId" clId="{47DD96C0-4980-42A6-99BE-E90BD14727FC}" dt="2024-02-14T12:30:50.086" v="2013" actId="47"/>
        <pc:sldMkLst>
          <pc:docMk/>
          <pc:sldMk cId="114268615" sldId="1808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145042728" sldId="1808"/>
        </pc:sldMkLst>
      </pc:sldChg>
      <pc:sldChg chg="addSp delSp modSp add del mod">
        <pc:chgData name="I See Maths ltd" userId="2b6a9906fb7c83c6" providerId="LiveId" clId="{47DD96C0-4980-42A6-99BE-E90BD14727FC}" dt="2024-02-14T12:30:39.117" v="2011" actId="47"/>
        <pc:sldMkLst>
          <pc:docMk/>
          <pc:sldMk cId="792877774" sldId="1809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800594588" sldId="1809"/>
        </pc:sldMkLst>
      </pc:sldChg>
      <pc:sldChg chg="addSp delSp modSp add del mod">
        <pc:chgData name="I See Maths ltd" userId="2b6a9906fb7c83c6" providerId="LiveId" clId="{47DD96C0-4980-42A6-99BE-E90BD14727FC}" dt="2024-02-14T12:30:51.486" v="2014" actId="47"/>
        <pc:sldMkLst>
          <pc:docMk/>
          <pc:sldMk cId="143937509" sldId="1810"/>
        </pc:sldMkLst>
      </pc:sldChg>
      <pc:sldChg chg="del">
        <pc:chgData name="I See Maths ltd" userId="2b6a9906fb7c83c6" providerId="LiveId" clId="{47DD96C0-4980-42A6-99BE-E90BD14727FC}" dt="2024-02-12T15:36:56.472" v="301" actId="2696"/>
        <pc:sldMkLst>
          <pc:docMk/>
          <pc:sldMk cId="1191108462" sldId="1810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210165343" sldId="1811"/>
        </pc:sldMkLst>
      </pc:sldChg>
      <pc:sldChg chg="addSp delSp modSp add mod">
        <pc:chgData name="I See Maths ltd" userId="2b6a9906fb7c83c6" providerId="LiveId" clId="{47DD96C0-4980-42A6-99BE-E90BD14727FC}" dt="2024-02-14T13:26:41.768" v="2389" actId="478"/>
        <pc:sldMkLst>
          <pc:docMk/>
          <pc:sldMk cId="2601958729" sldId="1811"/>
        </pc:sldMkLst>
      </pc:sldChg>
      <pc:sldChg chg="addSp delSp modSp del mod">
        <pc:chgData name="I See Maths ltd" userId="2b6a9906fb7c83c6" providerId="LiveId" clId="{47DD96C0-4980-42A6-99BE-E90BD14727FC}" dt="2024-02-12T15:35:57.777" v="299" actId="2696"/>
        <pc:sldMkLst>
          <pc:docMk/>
          <pc:sldMk cId="840696088" sldId="1812"/>
        </pc:sldMkLst>
      </pc:sldChg>
      <pc:sldChg chg="add">
        <pc:chgData name="I See Maths ltd" userId="2b6a9906fb7c83c6" providerId="LiveId" clId="{47DD96C0-4980-42A6-99BE-E90BD14727FC}" dt="2024-02-12T15:36:02.883" v="300"/>
        <pc:sldMkLst>
          <pc:docMk/>
          <pc:sldMk cId="2203062526" sldId="1812"/>
        </pc:sldMkLst>
      </pc:sldChg>
      <pc:sldChg chg="addSp delSp modSp add mod">
        <pc:chgData name="I See Maths ltd" userId="2b6a9906fb7c83c6" providerId="LiveId" clId="{47DD96C0-4980-42A6-99BE-E90BD14727FC}" dt="2024-02-13T09:10:20.026" v="1105" actId="478"/>
        <pc:sldMkLst>
          <pc:docMk/>
          <pc:sldMk cId="3530329830" sldId="1813"/>
        </pc:sldMkLst>
      </pc:sldChg>
      <pc:sldChg chg="addSp delSp modSp add del mod ord">
        <pc:chgData name="I See Maths ltd" userId="2b6a9906fb7c83c6" providerId="LiveId" clId="{47DD96C0-4980-42A6-99BE-E90BD14727FC}" dt="2024-02-14T14:09:45.344" v="3441" actId="47"/>
        <pc:sldMkLst>
          <pc:docMk/>
          <pc:sldMk cId="934657801" sldId="1814"/>
        </pc:sldMkLst>
      </pc:sldChg>
      <pc:sldChg chg="addSp delSp modSp mod">
        <pc:chgData name="I See Maths ltd" userId="2b6a9906fb7c83c6" providerId="LiveId" clId="{47DD96C0-4980-42A6-99BE-E90BD14727FC}" dt="2024-02-13T09:46:06.818" v="2005" actId="1038"/>
        <pc:sldMkLst>
          <pc:docMk/>
          <pc:sldMk cId="2884922577" sldId="1815"/>
        </pc:sldMkLst>
      </pc:sldChg>
      <pc:sldChg chg="add del">
        <pc:chgData name="I See Maths ltd" userId="2b6a9906fb7c83c6" providerId="LiveId" clId="{47DD96C0-4980-42A6-99BE-E90BD14727FC}" dt="2024-02-14T14:09:36.102" v="3440" actId="47"/>
        <pc:sldMkLst>
          <pc:docMk/>
          <pc:sldMk cId="300788018" sldId="1816"/>
        </pc:sldMkLst>
      </pc:sldChg>
      <pc:sldChg chg="addSp delSp modSp del mod">
        <pc:chgData name="I See Maths ltd" userId="2b6a9906fb7c83c6" providerId="LiveId" clId="{47DD96C0-4980-42A6-99BE-E90BD14727FC}" dt="2024-02-13T09:35:22.955" v="1640" actId="47"/>
        <pc:sldMkLst>
          <pc:docMk/>
          <pc:sldMk cId="195695585" sldId="1817"/>
        </pc:sldMkLst>
      </pc:sldChg>
      <pc:sldChg chg="delSp modSp add del mod">
        <pc:chgData name="I See Maths ltd" userId="2b6a9906fb7c83c6" providerId="LiveId" clId="{47DD96C0-4980-42A6-99BE-E90BD14727FC}" dt="2024-02-14T13:37:49.121" v="2728" actId="47"/>
        <pc:sldMkLst>
          <pc:docMk/>
          <pc:sldMk cId="1193162093" sldId="1818"/>
        </pc:sldMkLst>
      </pc:sldChg>
      <pc:sldChg chg="delSp modSp add mod">
        <pc:chgData name="I See Maths ltd" userId="2b6a9906fb7c83c6" providerId="LiveId" clId="{47DD96C0-4980-42A6-99BE-E90BD14727FC}" dt="2024-02-12T15:59:36.893" v="704" actId="6549"/>
        <pc:sldMkLst>
          <pc:docMk/>
          <pc:sldMk cId="1625751734" sldId="1819"/>
        </pc:sldMkLst>
      </pc:sldChg>
      <pc:sldChg chg="addSp modSp add del mod">
        <pc:chgData name="I See Maths ltd" userId="2b6a9906fb7c83c6" providerId="LiveId" clId="{47DD96C0-4980-42A6-99BE-E90BD14727FC}" dt="2024-02-12T15:54:08.207" v="544" actId="47"/>
        <pc:sldMkLst>
          <pc:docMk/>
          <pc:sldMk cId="2722381139" sldId="1820"/>
        </pc:sldMkLst>
      </pc:sldChg>
      <pc:sldChg chg="addSp delSp modSp add mod">
        <pc:chgData name="I See Maths ltd" userId="2b6a9906fb7c83c6" providerId="LiveId" clId="{47DD96C0-4980-42A6-99BE-E90BD14727FC}" dt="2024-02-12T15:59:41.614" v="706" actId="6549"/>
        <pc:sldMkLst>
          <pc:docMk/>
          <pc:sldMk cId="2940942574" sldId="1821"/>
        </pc:sldMkLst>
      </pc:sldChg>
      <pc:sldChg chg="addSp delSp modSp add del mod">
        <pc:chgData name="I See Maths ltd" userId="2b6a9906fb7c83c6" providerId="LiveId" clId="{47DD96C0-4980-42A6-99BE-E90BD14727FC}" dt="2024-02-12T15:53:08.389" v="537" actId="47"/>
        <pc:sldMkLst>
          <pc:docMk/>
          <pc:sldMk cId="2712711800" sldId="1822"/>
        </pc:sldMkLst>
      </pc:sldChg>
      <pc:sldChg chg="delSp add del mod">
        <pc:chgData name="I See Maths ltd" userId="2b6a9906fb7c83c6" providerId="LiveId" clId="{47DD96C0-4980-42A6-99BE-E90BD14727FC}" dt="2024-02-12T15:54:53.262" v="640" actId="47"/>
        <pc:sldMkLst>
          <pc:docMk/>
          <pc:sldMk cId="1700667501" sldId="1823"/>
        </pc:sldMkLst>
      </pc:sldChg>
      <pc:sldChg chg="add del">
        <pc:chgData name="I See Maths ltd" userId="2b6a9906fb7c83c6" providerId="LiveId" clId="{47DD96C0-4980-42A6-99BE-E90BD14727FC}" dt="2024-02-12T15:53:10.581" v="539" actId="47"/>
        <pc:sldMkLst>
          <pc:docMk/>
          <pc:sldMk cId="771603950" sldId="1824"/>
        </pc:sldMkLst>
      </pc:sldChg>
      <pc:sldChg chg="addSp delSp modSp add mod">
        <pc:chgData name="I See Maths ltd" userId="2b6a9906fb7c83c6" providerId="LiveId" clId="{47DD96C0-4980-42A6-99BE-E90BD14727FC}" dt="2024-02-12T15:59:55.695" v="712" actId="20577"/>
        <pc:sldMkLst>
          <pc:docMk/>
          <pc:sldMk cId="2401624814" sldId="1824"/>
        </pc:sldMkLst>
      </pc:sldChg>
      <pc:sldChg chg="addSp delSp modSp add del mod">
        <pc:chgData name="I See Maths ltd" userId="2b6a9906fb7c83c6" providerId="LiveId" clId="{47DD96C0-4980-42A6-99BE-E90BD14727FC}" dt="2024-02-12T15:56:36.239" v="684" actId="47"/>
        <pc:sldMkLst>
          <pc:docMk/>
          <pc:sldMk cId="2047593828" sldId="1825"/>
        </pc:sldMkLst>
      </pc:sldChg>
      <pc:sldChg chg="add del">
        <pc:chgData name="I See Maths ltd" userId="2b6a9906fb7c83c6" providerId="LiveId" clId="{47DD96C0-4980-42A6-99BE-E90BD14727FC}" dt="2024-02-12T15:53:09.869" v="538" actId="47"/>
        <pc:sldMkLst>
          <pc:docMk/>
          <pc:sldMk cId="2969772256" sldId="1825"/>
        </pc:sldMkLst>
      </pc:sldChg>
      <pc:sldChg chg="modSp add del mod">
        <pc:chgData name="I See Maths ltd" userId="2b6a9906fb7c83c6" providerId="LiveId" clId="{47DD96C0-4980-42A6-99BE-E90BD14727FC}" dt="2024-02-12T15:58:05.615" v="698" actId="47"/>
        <pc:sldMkLst>
          <pc:docMk/>
          <pc:sldMk cId="3571749774" sldId="1826"/>
        </pc:sldMkLst>
      </pc:sldChg>
      <pc:sldChg chg="addSp delSp modSp add mod ord">
        <pc:chgData name="I See Maths ltd" userId="2b6a9906fb7c83c6" providerId="LiveId" clId="{47DD96C0-4980-42A6-99BE-E90BD14727FC}" dt="2024-02-13T09:05:49.180" v="1048" actId="6549"/>
        <pc:sldMkLst>
          <pc:docMk/>
          <pc:sldMk cId="3949400727" sldId="1827"/>
        </pc:sldMkLst>
      </pc:sldChg>
      <pc:sldChg chg="modSp add mod">
        <pc:chgData name="I See Maths ltd" userId="2b6a9906fb7c83c6" providerId="LiveId" clId="{47DD96C0-4980-42A6-99BE-E90BD14727FC}" dt="2024-02-13T09:05:39.744" v="1045" actId="1037"/>
        <pc:sldMkLst>
          <pc:docMk/>
          <pc:sldMk cId="3708306534" sldId="1828"/>
        </pc:sldMkLst>
      </pc:sldChg>
      <pc:sldChg chg="addSp delSp modSp add mod">
        <pc:chgData name="I See Maths ltd" userId="2b6a9906fb7c83c6" providerId="LiveId" clId="{47DD96C0-4980-42A6-99BE-E90BD14727FC}" dt="2024-02-13T09:16:56.907" v="1291" actId="1038"/>
        <pc:sldMkLst>
          <pc:docMk/>
          <pc:sldMk cId="1493940825" sldId="1829"/>
        </pc:sldMkLst>
      </pc:sldChg>
      <pc:sldChg chg="modSp add mod">
        <pc:chgData name="I See Maths ltd" userId="2b6a9906fb7c83c6" providerId="LiveId" clId="{47DD96C0-4980-42A6-99BE-E90BD14727FC}" dt="2024-02-13T09:15:51.615" v="1274" actId="6549"/>
        <pc:sldMkLst>
          <pc:docMk/>
          <pc:sldMk cId="2422699088" sldId="1830"/>
        </pc:sldMkLst>
      </pc:sldChg>
      <pc:sldChg chg="addSp delSp modSp add mod">
        <pc:chgData name="I See Maths ltd" userId="2b6a9906fb7c83c6" providerId="LiveId" clId="{47DD96C0-4980-42A6-99BE-E90BD14727FC}" dt="2024-02-13T09:15:59.562" v="1276"/>
        <pc:sldMkLst>
          <pc:docMk/>
          <pc:sldMk cId="2228232505" sldId="1831"/>
        </pc:sldMkLst>
      </pc:sldChg>
      <pc:sldChg chg="addSp delSp modSp add mod">
        <pc:chgData name="I See Maths ltd" userId="2b6a9906fb7c83c6" providerId="LiveId" clId="{47DD96C0-4980-42A6-99BE-E90BD14727FC}" dt="2024-02-13T09:17:18.888" v="1296"/>
        <pc:sldMkLst>
          <pc:docMk/>
          <pc:sldMk cId="1155427170" sldId="1832"/>
        </pc:sldMkLst>
      </pc:sldChg>
      <pc:sldChg chg="addSp delSp modSp add mod">
        <pc:chgData name="I See Maths ltd" userId="2b6a9906fb7c83c6" providerId="LiveId" clId="{47DD96C0-4980-42A6-99BE-E90BD14727FC}" dt="2024-02-13T09:14:25.646" v="1228" actId="6549"/>
        <pc:sldMkLst>
          <pc:docMk/>
          <pc:sldMk cId="282656685" sldId="1833"/>
        </pc:sldMkLst>
      </pc:sldChg>
      <pc:sldChg chg="addSp delSp modSp add mod">
        <pc:chgData name="I See Maths ltd" userId="2b6a9906fb7c83c6" providerId="LiveId" clId="{47DD96C0-4980-42A6-99BE-E90BD14727FC}" dt="2024-02-13T09:14:16.906" v="1225" actId="20577"/>
        <pc:sldMkLst>
          <pc:docMk/>
          <pc:sldMk cId="616103294" sldId="1834"/>
        </pc:sldMkLst>
      </pc:sldChg>
      <pc:sldChg chg="addSp delSp modSp add mod">
        <pc:chgData name="I See Maths ltd" userId="2b6a9906fb7c83c6" providerId="LiveId" clId="{47DD96C0-4980-42A6-99BE-E90BD14727FC}" dt="2024-02-13T09:14:01.567" v="1222" actId="1037"/>
        <pc:sldMkLst>
          <pc:docMk/>
          <pc:sldMk cId="2541738773" sldId="1835"/>
        </pc:sldMkLst>
      </pc:sldChg>
      <pc:sldChg chg="addSp delSp modSp add mod">
        <pc:chgData name="I See Maths ltd" userId="2b6a9906fb7c83c6" providerId="LiveId" clId="{47DD96C0-4980-42A6-99BE-E90BD14727FC}" dt="2024-02-17T06:30:12.024" v="6491" actId="167"/>
        <pc:sldMkLst>
          <pc:docMk/>
          <pc:sldMk cId="2071975705" sldId="1836"/>
        </pc:sldMkLst>
      </pc:sldChg>
      <pc:sldChg chg="addSp delSp modSp add mod">
        <pc:chgData name="I See Maths ltd" userId="2b6a9906fb7c83c6" providerId="LiveId" clId="{47DD96C0-4980-42A6-99BE-E90BD14727FC}" dt="2024-02-22T19:28:44.036" v="7192" actId="20577"/>
        <pc:sldMkLst>
          <pc:docMk/>
          <pc:sldMk cId="948875519" sldId="1837"/>
        </pc:sldMkLst>
      </pc:sldChg>
      <pc:sldChg chg="modSp add mod">
        <pc:chgData name="I See Maths ltd" userId="2b6a9906fb7c83c6" providerId="LiveId" clId="{47DD96C0-4980-42A6-99BE-E90BD14727FC}" dt="2024-02-22T19:28:34.790" v="7188" actId="20577"/>
        <pc:sldMkLst>
          <pc:docMk/>
          <pc:sldMk cId="1355803081" sldId="1838"/>
        </pc:sldMkLst>
      </pc:sldChg>
      <pc:sldChg chg="addSp delSp modSp add mod">
        <pc:chgData name="I See Maths ltd" userId="2b6a9906fb7c83c6" providerId="LiveId" clId="{47DD96C0-4980-42A6-99BE-E90BD14727FC}" dt="2024-02-22T19:28:27.391" v="7184" actId="20577"/>
        <pc:sldMkLst>
          <pc:docMk/>
          <pc:sldMk cId="281121421" sldId="1839"/>
        </pc:sldMkLst>
      </pc:sldChg>
      <pc:sldChg chg="addSp delSp modSp add mod">
        <pc:chgData name="I See Maths ltd" userId="2b6a9906fb7c83c6" providerId="LiveId" clId="{47DD96C0-4980-42A6-99BE-E90BD14727FC}" dt="2024-02-22T19:28:18.989" v="7180" actId="20577"/>
        <pc:sldMkLst>
          <pc:docMk/>
          <pc:sldMk cId="2288419577" sldId="1840"/>
        </pc:sldMkLst>
      </pc:sldChg>
      <pc:sldChg chg="addSp delSp modSp add mod">
        <pc:chgData name="I See Maths ltd" userId="2b6a9906fb7c83c6" providerId="LiveId" clId="{47DD96C0-4980-42A6-99BE-E90BD14727FC}" dt="2024-02-28T15:39:41.517" v="9794" actId="167"/>
        <pc:sldMkLst>
          <pc:docMk/>
          <pc:sldMk cId="3056728191" sldId="1841"/>
        </pc:sldMkLst>
      </pc:sldChg>
      <pc:sldChg chg="addSp delSp modSp mod">
        <pc:chgData name="I See Maths ltd" userId="2b6a9906fb7c83c6" providerId="LiveId" clId="{47DD96C0-4980-42A6-99BE-E90BD14727FC}" dt="2024-02-13T10:43:16.466" v="2010" actId="167"/>
        <pc:sldMkLst>
          <pc:docMk/>
          <pc:sldMk cId="3246190317" sldId="1842"/>
        </pc:sldMkLst>
      </pc:sldChg>
      <pc:sldChg chg="addSp delSp modSp add mod">
        <pc:chgData name="I See Maths ltd" userId="2b6a9906fb7c83c6" providerId="LiveId" clId="{47DD96C0-4980-42A6-99BE-E90BD14727FC}" dt="2024-02-13T09:42:53.651" v="1933" actId="1037"/>
        <pc:sldMkLst>
          <pc:docMk/>
          <pc:sldMk cId="1791804634" sldId="1843"/>
        </pc:sldMkLst>
      </pc:sldChg>
      <pc:sldChg chg="modSp mod">
        <pc:chgData name="I See Maths ltd" userId="2b6a9906fb7c83c6" providerId="LiveId" clId="{47DD96C0-4980-42A6-99BE-E90BD14727FC}" dt="2024-02-13T09:47:02.824" v="2007" actId="207"/>
        <pc:sldMkLst>
          <pc:docMk/>
          <pc:sldMk cId="3801974793" sldId="1844"/>
        </pc:sldMkLst>
      </pc:sldChg>
      <pc:sldChg chg="modSp add mod">
        <pc:chgData name="I See Maths ltd" userId="2b6a9906fb7c83c6" providerId="LiveId" clId="{47DD96C0-4980-42A6-99BE-E90BD14727FC}" dt="2024-02-14T13:10:14.270" v="2042" actId="6549"/>
        <pc:sldMkLst>
          <pc:docMk/>
          <pc:sldMk cId="2691666216" sldId="1845"/>
        </pc:sldMkLst>
      </pc:sldChg>
      <pc:sldChg chg="delSp modSp add mod">
        <pc:chgData name="I See Maths ltd" userId="2b6a9906fb7c83c6" providerId="LiveId" clId="{47DD96C0-4980-42A6-99BE-E90BD14727FC}" dt="2024-02-14T13:16:14.369" v="2073" actId="404"/>
        <pc:sldMkLst>
          <pc:docMk/>
          <pc:sldMk cId="3448478499" sldId="1846"/>
        </pc:sldMkLst>
      </pc:sldChg>
      <pc:sldChg chg="addSp delSp modSp add mod">
        <pc:chgData name="I See Maths ltd" userId="2b6a9906fb7c83c6" providerId="LiveId" clId="{47DD96C0-4980-42A6-99BE-E90BD14727FC}" dt="2024-02-14T13:34:02.164" v="2577" actId="21"/>
        <pc:sldMkLst>
          <pc:docMk/>
          <pc:sldMk cId="478888235" sldId="1847"/>
        </pc:sldMkLst>
      </pc:sldChg>
      <pc:sldChg chg="addSp delSp modSp add mod">
        <pc:chgData name="I See Maths ltd" userId="2b6a9906fb7c83c6" providerId="LiveId" clId="{47DD96C0-4980-42A6-99BE-E90BD14727FC}" dt="2024-02-14T13:25:51.451" v="2384" actId="478"/>
        <pc:sldMkLst>
          <pc:docMk/>
          <pc:sldMk cId="3535189357" sldId="1848"/>
        </pc:sldMkLst>
      </pc:sldChg>
      <pc:sldChg chg="modSp add mod">
        <pc:chgData name="I See Maths ltd" userId="2b6a9906fb7c83c6" providerId="LiveId" clId="{47DD96C0-4980-42A6-99BE-E90BD14727FC}" dt="2024-02-14T13:32:46.090" v="2563" actId="20577"/>
        <pc:sldMkLst>
          <pc:docMk/>
          <pc:sldMk cId="1281958135" sldId="1849"/>
        </pc:sldMkLst>
      </pc:sldChg>
      <pc:sldChg chg="modSp add mod">
        <pc:chgData name="I See Maths ltd" userId="2b6a9906fb7c83c6" providerId="LiveId" clId="{47DD96C0-4980-42A6-99BE-E90BD14727FC}" dt="2024-02-14T13:32:33.510" v="2561" actId="20577"/>
        <pc:sldMkLst>
          <pc:docMk/>
          <pc:sldMk cId="3575722904" sldId="1850"/>
        </pc:sldMkLst>
      </pc:sldChg>
      <pc:sldChg chg="add">
        <pc:chgData name="I See Maths ltd" userId="2b6a9906fb7c83c6" providerId="LiveId" clId="{47DD96C0-4980-42A6-99BE-E90BD14727FC}" dt="2024-02-14T13:26:35.601" v="2388" actId="2890"/>
        <pc:sldMkLst>
          <pc:docMk/>
          <pc:sldMk cId="3316124964" sldId="1851"/>
        </pc:sldMkLst>
      </pc:sldChg>
      <pc:sldChg chg="add del">
        <pc:chgData name="I See Maths ltd" userId="2b6a9906fb7c83c6" providerId="LiveId" clId="{47DD96C0-4980-42A6-99BE-E90BD14727FC}" dt="2024-02-14T13:37:18.884" v="2727" actId="47"/>
        <pc:sldMkLst>
          <pc:docMk/>
          <pc:sldMk cId="3741654878" sldId="1852"/>
        </pc:sldMkLst>
      </pc:sldChg>
      <pc:sldChg chg="delSp modSp add mod">
        <pc:chgData name="I See Maths ltd" userId="2b6a9906fb7c83c6" providerId="LiveId" clId="{47DD96C0-4980-42A6-99BE-E90BD14727FC}" dt="2024-02-14T13:37:01.373" v="2726" actId="6549"/>
        <pc:sldMkLst>
          <pc:docMk/>
          <pc:sldMk cId="2888862175" sldId="1853"/>
        </pc:sldMkLst>
      </pc:sldChg>
      <pc:sldChg chg="modSp add mod">
        <pc:chgData name="I See Maths ltd" userId="2b6a9906fb7c83c6" providerId="LiveId" clId="{47DD96C0-4980-42A6-99BE-E90BD14727FC}" dt="2024-02-14T13:35:13.018" v="2661" actId="6549"/>
        <pc:sldMkLst>
          <pc:docMk/>
          <pc:sldMk cId="2139043629" sldId="1854"/>
        </pc:sldMkLst>
      </pc:sldChg>
      <pc:sldChg chg="addSp modSp add mod">
        <pc:chgData name="I See Maths ltd" userId="2b6a9906fb7c83c6" providerId="LiveId" clId="{47DD96C0-4980-42A6-99BE-E90BD14727FC}" dt="2024-02-14T13:36:07.745" v="2696" actId="1036"/>
        <pc:sldMkLst>
          <pc:docMk/>
          <pc:sldMk cId="1547433869" sldId="1855"/>
        </pc:sldMkLst>
      </pc:sldChg>
      <pc:sldChg chg="modSp add mod">
        <pc:chgData name="I See Maths ltd" userId="2b6a9906fb7c83c6" providerId="LiveId" clId="{47DD96C0-4980-42A6-99BE-E90BD14727FC}" dt="2024-02-14T13:36:34.890" v="2724" actId="113"/>
        <pc:sldMkLst>
          <pc:docMk/>
          <pc:sldMk cId="109072135" sldId="1856"/>
        </pc:sldMkLst>
      </pc:sldChg>
      <pc:sldChg chg="add">
        <pc:chgData name="I See Maths ltd" userId="2b6a9906fb7c83c6" providerId="LiveId" clId="{47DD96C0-4980-42A6-99BE-E90BD14727FC}" dt="2024-02-14T13:36:56.909" v="2725" actId="2890"/>
        <pc:sldMkLst>
          <pc:docMk/>
          <pc:sldMk cId="30446043" sldId="1857"/>
        </pc:sldMkLst>
      </pc:sldChg>
      <pc:sldChg chg="add">
        <pc:chgData name="I See Maths ltd" userId="2b6a9906fb7c83c6" providerId="LiveId" clId="{47DD96C0-4980-42A6-99BE-E90BD14727FC}" dt="2024-02-14T13:40:58.885" v="2729" actId="2890"/>
        <pc:sldMkLst>
          <pc:docMk/>
          <pc:sldMk cId="239152246" sldId="1858"/>
        </pc:sldMkLst>
      </pc:sldChg>
      <pc:sldChg chg="add">
        <pc:chgData name="I See Maths ltd" userId="2b6a9906fb7c83c6" providerId="LiveId" clId="{47DD96C0-4980-42A6-99BE-E90BD14727FC}" dt="2024-02-14T13:47:44.174" v="2861" actId="2890"/>
        <pc:sldMkLst>
          <pc:docMk/>
          <pc:sldMk cId="1689007624" sldId="1859"/>
        </pc:sldMkLst>
      </pc:sldChg>
      <pc:sldChg chg="delSp add mod">
        <pc:chgData name="I See Maths ltd" userId="2b6a9906fb7c83c6" providerId="LiveId" clId="{47DD96C0-4980-42A6-99BE-E90BD14727FC}" dt="2024-02-14T13:48:05.014" v="2866" actId="478"/>
        <pc:sldMkLst>
          <pc:docMk/>
          <pc:sldMk cId="2945725566" sldId="1860"/>
        </pc:sldMkLst>
      </pc:sldChg>
      <pc:sldChg chg="delSp add mod">
        <pc:chgData name="I See Maths ltd" userId="2b6a9906fb7c83c6" providerId="LiveId" clId="{47DD96C0-4980-42A6-99BE-E90BD14727FC}" dt="2024-02-14T13:48:35.059" v="2869" actId="478"/>
        <pc:sldMkLst>
          <pc:docMk/>
          <pc:sldMk cId="107391436" sldId="1861"/>
        </pc:sldMkLst>
      </pc:sldChg>
      <pc:sldChg chg="add">
        <pc:chgData name="I See Maths ltd" userId="2b6a9906fb7c83c6" providerId="LiveId" clId="{47DD96C0-4980-42A6-99BE-E90BD14727FC}" dt="2024-02-14T13:49:38.214" v="2870" actId="2890"/>
        <pc:sldMkLst>
          <pc:docMk/>
          <pc:sldMk cId="3625578726" sldId="1862"/>
        </pc:sldMkLst>
      </pc:sldChg>
      <pc:sldChg chg="addSp delSp modSp add mod">
        <pc:chgData name="I See Maths ltd" userId="2b6a9906fb7c83c6" providerId="LiveId" clId="{47DD96C0-4980-42A6-99BE-E90BD14727FC}" dt="2024-02-14T14:02:41.448" v="3317" actId="1035"/>
        <pc:sldMkLst>
          <pc:docMk/>
          <pc:sldMk cId="1332283958" sldId="1863"/>
        </pc:sldMkLst>
      </pc:sldChg>
      <pc:sldChg chg="delSp add mod">
        <pc:chgData name="I See Maths ltd" userId="2b6a9906fb7c83c6" providerId="LiveId" clId="{47DD96C0-4980-42A6-99BE-E90BD14727FC}" dt="2024-02-14T13:57:06.578" v="3121" actId="478"/>
        <pc:sldMkLst>
          <pc:docMk/>
          <pc:sldMk cId="2093428375" sldId="1864"/>
        </pc:sldMkLst>
      </pc:sldChg>
      <pc:sldChg chg="addSp delSp modSp add mod">
        <pc:chgData name="I See Maths ltd" userId="2b6a9906fb7c83c6" providerId="LiveId" clId="{47DD96C0-4980-42A6-99BE-E90BD14727FC}" dt="2024-02-14T14:04:02.925" v="3392" actId="478"/>
        <pc:sldMkLst>
          <pc:docMk/>
          <pc:sldMk cId="2985653947" sldId="1865"/>
        </pc:sldMkLst>
      </pc:sldChg>
      <pc:sldChg chg="delSp add mod">
        <pc:chgData name="I See Maths ltd" userId="2b6a9906fb7c83c6" providerId="LiveId" clId="{47DD96C0-4980-42A6-99BE-E90BD14727FC}" dt="2024-02-14T14:03:28.040" v="3325" actId="478"/>
        <pc:sldMkLst>
          <pc:docMk/>
          <pc:sldMk cId="2242763987" sldId="1866"/>
        </pc:sldMkLst>
      </pc:sldChg>
      <pc:sldChg chg="addSp delSp modSp add mod">
        <pc:chgData name="I See Maths ltd" userId="2b6a9906fb7c83c6" providerId="LiveId" clId="{47DD96C0-4980-42A6-99BE-E90BD14727FC}" dt="2024-02-14T14:06:32.093" v="3429" actId="478"/>
        <pc:sldMkLst>
          <pc:docMk/>
          <pc:sldMk cId="1232262167" sldId="1867"/>
        </pc:sldMkLst>
      </pc:sldChg>
      <pc:sldChg chg="add">
        <pc:chgData name="I See Maths ltd" userId="2b6a9906fb7c83c6" providerId="LiveId" clId="{47DD96C0-4980-42A6-99BE-E90BD14727FC}" dt="2024-02-14T14:03:58.630" v="3391" actId="2890"/>
        <pc:sldMkLst>
          <pc:docMk/>
          <pc:sldMk cId="1221106366" sldId="1868"/>
        </pc:sldMkLst>
      </pc:sldChg>
      <pc:sldChg chg="add">
        <pc:chgData name="I See Maths ltd" userId="2b6a9906fb7c83c6" providerId="LiveId" clId="{47DD96C0-4980-42A6-99BE-E90BD14727FC}" dt="2024-02-14T14:06:28.820" v="3428" actId="2890"/>
        <pc:sldMkLst>
          <pc:docMk/>
          <pc:sldMk cId="27151189" sldId="1869"/>
        </pc:sldMkLst>
      </pc:sldChg>
      <pc:sldChg chg="delSp add del mod">
        <pc:chgData name="I See Maths ltd" userId="2b6a9906fb7c83c6" providerId="LiveId" clId="{47DD96C0-4980-42A6-99BE-E90BD14727FC}" dt="2024-02-14T14:08:21.148" v="3435" actId="47"/>
        <pc:sldMkLst>
          <pc:docMk/>
          <pc:sldMk cId="2590719977" sldId="1870"/>
        </pc:sldMkLst>
      </pc:sldChg>
      <pc:sldChg chg="add">
        <pc:chgData name="I See Maths ltd" userId="2b6a9906fb7c83c6" providerId="LiveId" clId="{47DD96C0-4980-42A6-99BE-E90BD14727FC}" dt="2024-02-14T14:08:04.244" v="3431" actId="2890"/>
        <pc:sldMkLst>
          <pc:docMk/>
          <pc:sldMk cId="3530778639" sldId="1871"/>
        </pc:sldMkLst>
      </pc:sldChg>
      <pc:sldChg chg="modSp add mod">
        <pc:chgData name="I See Maths ltd" userId="2b6a9906fb7c83c6" providerId="LiveId" clId="{47DD96C0-4980-42A6-99BE-E90BD14727FC}" dt="2024-02-14T14:10:25.924" v="3473" actId="207"/>
        <pc:sldMkLst>
          <pc:docMk/>
          <pc:sldMk cId="3727594743" sldId="1872"/>
        </pc:sldMkLst>
      </pc:sldChg>
      <pc:sldChg chg="addSp delSp modSp add mod">
        <pc:chgData name="I See Maths ltd" userId="2b6a9906fb7c83c6" providerId="LiveId" clId="{47DD96C0-4980-42A6-99BE-E90BD14727FC}" dt="2024-02-14T14:13:23.164" v="3584" actId="113"/>
        <pc:sldMkLst>
          <pc:docMk/>
          <pc:sldMk cId="1887753633" sldId="1873"/>
        </pc:sldMkLst>
      </pc:sldChg>
      <pc:sldChg chg="add">
        <pc:chgData name="I See Maths ltd" userId="2b6a9906fb7c83c6" providerId="LiveId" clId="{47DD96C0-4980-42A6-99BE-E90BD14727FC}" dt="2024-02-14T14:13:02.779" v="3582"/>
        <pc:sldMkLst>
          <pc:docMk/>
          <pc:sldMk cId="1214869230" sldId="1874"/>
        </pc:sldMkLst>
      </pc:sldChg>
      <pc:sldChg chg="addSp delSp modSp add mod">
        <pc:chgData name="I See Maths ltd" userId="2b6a9906fb7c83c6" providerId="LiveId" clId="{47DD96C0-4980-42A6-99BE-E90BD14727FC}" dt="2024-02-15T16:42:27.785" v="3650" actId="207"/>
        <pc:sldMkLst>
          <pc:docMk/>
          <pc:sldMk cId="2176395527" sldId="1875"/>
        </pc:sldMkLst>
      </pc:sldChg>
      <pc:sldChg chg="add ord">
        <pc:chgData name="I See Maths ltd" userId="2b6a9906fb7c83c6" providerId="LiveId" clId="{47DD96C0-4980-42A6-99BE-E90BD14727FC}" dt="2024-02-22T14:33:55.843" v="6494"/>
        <pc:sldMkLst>
          <pc:docMk/>
          <pc:sldMk cId="1476551634" sldId="1876"/>
        </pc:sldMkLst>
      </pc:sldChg>
      <pc:sldChg chg="addSp delSp modSp mod">
        <pc:chgData name="I See Maths ltd" userId="2b6a9906fb7c83c6" providerId="LiveId" clId="{47DD96C0-4980-42A6-99BE-E90BD14727FC}" dt="2024-02-15T16:44:21.465" v="3709" actId="207"/>
        <pc:sldMkLst>
          <pc:docMk/>
          <pc:sldMk cId="2671569226" sldId="1877"/>
        </pc:sldMkLst>
      </pc:sldChg>
      <pc:sldChg chg="add">
        <pc:chgData name="I See Maths ltd" userId="2b6a9906fb7c83c6" providerId="LiveId" clId="{47DD96C0-4980-42A6-99BE-E90BD14727FC}" dt="2024-02-15T16:44:14.618" v="3707" actId="2890"/>
        <pc:sldMkLst>
          <pc:docMk/>
          <pc:sldMk cId="1813251672" sldId="1878"/>
        </pc:sldMkLst>
      </pc:sldChg>
      <pc:sldChg chg="addSp delSp modSp add mod">
        <pc:chgData name="I See Maths ltd" userId="2b6a9906fb7c83c6" providerId="LiveId" clId="{47DD96C0-4980-42A6-99BE-E90BD14727FC}" dt="2024-02-15T18:15:08.777" v="4771" actId="1038"/>
        <pc:sldMkLst>
          <pc:docMk/>
          <pc:sldMk cId="1966949303" sldId="1879"/>
        </pc:sldMkLst>
      </pc:sldChg>
      <pc:sldChg chg="addSp delSp modSp add del mod">
        <pc:chgData name="I See Maths ltd" userId="2b6a9906fb7c83c6" providerId="LiveId" clId="{47DD96C0-4980-42A6-99BE-E90BD14727FC}" dt="2024-02-15T18:13:34.855" v="4757" actId="47"/>
        <pc:sldMkLst>
          <pc:docMk/>
          <pc:sldMk cId="1883976463" sldId="1880"/>
        </pc:sldMkLst>
      </pc:sldChg>
      <pc:sldChg chg="addSp delSp modSp add del mod">
        <pc:chgData name="I See Maths ltd" userId="2b6a9906fb7c83c6" providerId="LiveId" clId="{47DD96C0-4980-42A6-99BE-E90BD14727FC}" dt="2024-02-15T18:13:37.613" v="4758" actId="47"/>
        <pc:sldMkLst>
          <pc:docMk/>
          <pc:sldMk cId="642154451" sldId="1881"/>
        </pc:sldMkLst>
      </pc:sldChg>
      <pc:sldChg chg="modSp add del mod">
        <pc:chgData name="I See Maths ltd" userId="2b6a9906fb7c83c6" providerId="LiveId" clId="{47DD96C0-4980-42A6-99BE-E90BD14727FC}" dt="2024-02-15T18:13:41.569" v="4759" actId="47"/>
        <pc:sldMkLst>
          <pc:docMk/>
          <pc:sldMk cId="1333594678" sldId="1882"/>
        </pc:sldMkLst>
      </pc:sldChg>
      <pc:sldChg chg="addSp delSp modSp add mod">
        <pc:chgData name="I See Maths ltd" userId="2b6a9906fb7c83c6" providerId="LiveId" clId="{47DD96C0-4980-42A6-99BE-E90BD14727FC}" dt="2024-02-15T18:12:23.227" v="4745" actId="478"/>
        <pc:sldMkLst>
          <pc:docMk/>
          <pc:sldMk cId="3429668027" sldId="1883"/>
        </pc:sldMkLst>
      </pc:sldChg>
      <pc:sldChg chg="delSp add mod">
        <pc:chgData name="I See Maths ltd" userId="2b6a9906fb7c83c6" providerId="LiveId" clId="{47DD96C0-4980-42A6-99BE-E90BD14727FC}" dt="2024-02-15T18:40:02.867" v="5410" actId="478"/>
        <pc:sldMkLst>
          <pc:docMk/>
          <pc:sldMk cId="2339781133" sldId="1884"/>
        </pc:sldMkLst>
      </pc:sldChg>
      <pc:sldChg chg="delSp add mod">
        <pc:chgData name="I See Maths ltd" userId="2b6a9906fb7c83c6" providerId="LiveId" clId="{47DD96C0-4980-42A6-99BE-E90BD14727FC}" dt="2024-02-15T18:40:08.148" v="5411" actId="478"/>
        <pc:sldMkLst>
          <pc:docMk/>
          <pc:sldMk cId="770822191" sldId="1885"/>
        </pc:sldMkLst>
      </pc:sldChg>
      <pc:sldChg chg="delSp modSp add mod">
        <pc:chgData name="I See Maths ltd" userId="2b6a9906fb7c83c6" providerId="LiveId" clId="{47DD96C0-4980-42A6-99BE-E90BD14727FC}" dt="2024-02-15T18:40:13.527" v="5412" actId="478"/>
        <pc:sldMkLst>
          <pc:docMk/>
          <pc:sldMk cId="3754839235" sldId="1886"/>
        </pc:sldMkLst>
      </pc:sldChg>
      <pc:sldChg chg="add">
        <pc:chgData name="I See Maths ltd" userId="2b6a9906fb7c83c6" providerId="LiveId" clId="{47DD96C0-4980-42A6-99BE-E90BD14727FC}" dt="2024-02-15T18:13:58.150" v="4760" actId="2890"/>
        <pc:sldMkLst>
          <pc:docMk/>
          <pc:sldMk cId="2811434474" sldId="1887"/>
        </pc:sldMkLst>
      </pc:sldChg>
      <pc:sldChg chg="addSp delSp modSp del mod">
        <pc:chgData name="I See Maths ltd" userId="2b6a9906fb7c83c6" providerId="LiveId" clId="{47DD96C0-4980-42A6-99BE-E90BD14727FC}" dt="2024-02-15T18:38:57.076" v="5392" actId="47"/>
        <pc:sldMkLst>
          <pc:docMk/>
          <pc:sldMk cId="73631227" sldId="1888"/>
        </pc:sldMkLst>
      </pc:sldChg>
      <pc:sldChg chg="addSp delSp modSp add mod">
        <pc:chgData name="I See Maths ltd" userId="2b6a9906fb7c83c6" providerId="LiveId" clId="{47DD96C0-4980-42A6-99BE-E90BD14727FC}" dt="2024-02-15T18:39:52.857" v="5409" actId="478"/>
        <pc:sldMkLst>
          <pc:docMk/>
          <pc:sldMk cId="2363478231" sldId="1889"/>
        </pc:sldMkLst>
      </pc:sldChg>
      <pc:sldChg chg="addSp delSp modSp add mod">
        <pc:chgData name="I See Maths ltd" userId="2b6a9906fb7c83c6" providerId="LiveId" clId="{47DD96C0-4980-42A6-99BE-E90BD14727FC}" dt="2024-02-15T18:40:55.309" v="5416" actId="20577"/>
        <pc:sldMkLst>
          <pc:docMk/>
          <pc:sldMk cId="2518992475" sldId="1890"/>
        </pc:sldMkLst>
      </pc:sldChg>
      <pc:sldChg chg="modSp add del mod">
        <pc:chgData name="I See Maths ltd" userId="2b6a9906fb7c83c6" providerId="LiveId" clId="{47DD96C0-4980-42A6-99BE-E90BD14727FC}" dt="2024-02-15T18:38:00.115" v="5387" actId="47"/>
        <pc:sldMkLst>
          <pc:docMk/>
          <pc:sldMk cId="689234641" sldId="1891"/>
        </pc:sldMkLst>
      </pc:sldChg>
      <pc:sldChg chg="modSp add mod">
        <pc:chgData name="I See Maths ltd" userId="2b6a9906fb7c83c6" providerId="LiveId" clId="{47DD96C0-4980-42A6-99BE-E90BD14727FC}" dt="2024-02-15T18:37:50.041" v="5386" actId="20577"/>
        <pc:sldMkLst>
          <pc:docMk/>
          <pc:sldMk cId="2395940505" sldId="1892"/>
        </pc:sldMkLst>
      </pc:sldChg>
      <pc:sldChg chg="add">
        <pc:chgData name="I See Maths ltd" userId="2b6a9906fb7c83c6" providerId="LiveId" clId="{47DD96C0-4980-42A6-99BE-E90BD14727FC}" dt="2024-02-15T18:37:44.936" v="5384" actId="2890"/>
        <pc:sldMkLst>
          <pc:docMk/>
          <pc:sldMk cId="1940002116" sldId="1893"/>
        </pc:sldMkLst>
      </pc:sldChg>
      <pc:sldChg chg="add">
        <pc:chgData name="I See Maths ltd" userId="2b6a9906fb7c83c6" providerId="LiveId" clId="{47DD96C0-4980-42A6-99BE-E90BD14727FC}" dt="2024-02-15T18:38:16.375" v="5390" actId="2890"/>
        <pc:sldMkLst>
          <pc:docMk/>
          <pc:sldMk cId="3599554310" sldId="1894"/>
        </pc:sldMkLst>
      </pc:sldChg>
      <pc:sldChg chg="add">
        <pc:chgData name="I See Maths ltd" userId="2b6a9906fb7c83c6" providerId="LiveId" clId="{47DD96C0-4980-42A6-99BE-E90BD14727FC}" dt="2024-02-15T18:39:04.879" v="5393" actId="2890"/>
        <pc:sldMkLst>
          <pc:docMk/>
          <pc:sldMk cId="2432304626" sldId="1895"/>
        </pc:sldMkLst>
      </pc:sldChg>
      <pc:sldChg chg="add">
        <pc:chgData name="I See Maths ltd" userId="2b6a9906fb7c83c6" providerId="LiveId" clId="{47DD96C0-4980-42A6-99BE-E90BD14727FC}" dt="2024-02-15T18:39:17.484" v="5395" actId="2890"/>
        <pc:sldMkLst>
          <pc:docMk/>
          <pc:sldMk cId="3636971639" sldId="1896"/>
        </pc:sldMkLst>
      </pc:sldChg>
      <pc:sldChg chg="delSp add mod">
        <pc:chgData name="I See Maths ltd" userId="2b6a9906fb7c83c6" providerId="LiveId" clId="{47DD96C0-4980-42A6-99BE-E90BD14727FC}" dt="2024-02-15T18:40:24.242" v="5413" actId="478"/>
        <pc:sldMkLst>
          <pc:docMk/>
          <pc:sldMk cId="55407707" sldId="1897"/>
        </pc:sldMkLst>
      </pc:sldChg>
      <pc:sldChg chg="add">
        <pc:chgData name="I See Maths ltd" userId="2b6a9906fb7c83c6" providerId="LiveId" clId="{47DD96C0-4980-42A6-99BE-E90BD14727FC}" dt="2024-02-15T18:40:50.733" v="5414" actId="2890"/>
        <pc:sldMkLst>
          <pc:docMk/>
          <pc:sldMk cId="2869672282" sldId="1898"/>
        </pc:sldMkLst>
      </pc:sldChg>
      <pc:sldChg chg="addSp delSp modSp mod">
        <pc:chgData name="I See Maths ltd" userId="2b6a9906fb7c83c6" providerId="LiveId" clId="{47DD96C0-4980-42A6-99BE-E90BD14727FC}" dt="2024-02-15T19:01:22.362" v="6352" actId="207"/>
        <pc:sldMkLst>
          <pc:docMk/>
          <pc:sldMk cId="1392642768" sldId="1899"/>
        </pc:sldMkLst>
      </pc:sldChg>
      <pc:sldChg chg="addSp delSp modSp add mod">
        <pc:chgData name="I See Maths ltd" userId="2b6a9906fb7c83c6" providerId="LiveId" clId="{47DD96C0-4980-42A6-99BE-E90BD14727FC}" dt="2024-02-15T19:05:03.926" v="6409" actId="1038"/>
        <pc:sldMkLst>
          <pc:docMk/>
          <pc:sldMk cId="3424680735" sldId="1900"/>
        </pc:sldMkLst>
      </pc:sldChg>
      <pc:sldChg chg="add">
        <pc:chgData name="I See Maths ltd" userId="2b6a9906fb7c83c6" providerId="LiveId" clId="{47DD96C0-4980-42A6-99BE-E90BD14727FC}" dt="2024-02-15T19:00:04.726" v="6329" actId="2890"/>
        <pc:sldMkLst>
          <pc:docMk/>
          <pc:sldMk cId="1338799300" sldId="1901"/>
        </pc:sldMkLst>
      </pc:sldChg>
      <pc:sldChg chg="addSp delSp modSp add mod">
        <pc:chgData name="I See Maths ltd" userId="2b6a9906fb7c83c6" providerId="LiveId" clId="{47DD96C0-4980-42A6-99BE-E90BD14727FC}" dt="2024-02-15T19:07:33.927" v="6456" actId="20577"/>
        <pc:sldMkLst>
          <pc:docMk/>
          <pc:sldMk cId="3045564617" sldId="1902"/>
        </pc:sldMkLst>
      </pc:sldChg>
      <pc:sldChg chg="modSp add mod">
        <pc:chgData name="I See Maths ltd" userId="2b6a9906fb7c83c6" providerId="LiveId" clId="{47DD96C0-4980-42A6-99BE-E90BD14727FC}" dt="2024-02-15T19:07:23.699" v="6453" actId="20577"/>
        <pc:sldMkLst>
          <pc:docMk/>
          <pc:sldMk cId="3911223972" sldId="1903"/>
        </pc:sldMkLst>
      </pc:sldChg>
      <pc:sldChg chg="add">
        <pc:chgData name="I See Maths ltd" userId="2b6a9906fb7c83c6" providerId="LiveId" clId="{47DD96C0-4980-42A6-99BE-E90BD14727FC}" dt="2024-02-15T19:07:16.424" v="6450" actId="2890"/>
        <pc:sldMkLst>
          <pc:docMk/>
          <pc:sldMk cId="2424661595" sldId="1904"/>
        </pc:sldMkLst>
      </pc:sldChg>
      <pc:sldChg chg="addSp delSp modSp add mod">
        <pc:chgData name="I See Maths ltd" userId="2b6a9906fb7c83c6" providerId="LiveId" clId="{47DD96C0-4980-42A6-99BE-E90BD14727FC}" dt="2024-02-22T20:09:06.785" v="8276" actId="207"/>
        <pc:sldMkLst>
          <pc:docMk/>
          <pc:sldMk cId="2610848724" sldId="1905"/>
        </pc:sldMkLst>
      </pc:sldChg>
      <pc:sldChg chg="add">
        <pc:chgData name="I See Maths ltd" userId="2b6a9906fb7c83c6" providerId="LiveId" clId="{47DD96C0-4980-42A6-99BE-E90BD14727FC}" dt="2024-02-22T14:57:33.362" v="7096" actId="2890"/>
        <pc:sldMkLst>
          <pc:docMk/>
          <pc:sldMk cId="441798805" sldId="1906"/>
        </pc:sldMkLst>
      </pc:sldChg>
      <pc:sldChg chg="add">
        <pc:chgData name="I See Maths ltd" userId="2b6a9906fb7c83c6" providerId="LiveId" clId="{47DD96C0-4980-42A6-99BE-E90BD14727FC}" dt="2024-02-22T14:57:45.366" v="7098" actId="2890"/>
        <pc:sldMkLst>
          <pc:docMk/>
          <pc:sldMk cId="790994176" sldId="1907"/>
        </pc:sldMkLst>
      </pc:sldChg>
      <pc:sldChg chg="add">
        <pc:chgData name="I See Maths ltd" userId="2b6a9906fb7c83c6" providerId="LiveId" clId="{47DD96C0-4980-42A6-99BE-E90BD14727FC}" dt="2024-02-22T14:57:52.347" v="7100" actId="2890"/>
        <pc:sldMkLst>
          <pc:docMk/>
          <pc:sldMk cId="1375040516" sldId="1908"/>
        </pc:sldMkLst>
      </pc:sldChg>
      <pc:sldChg chg="addSp modSp add mod">
        <pc:chgData name="I See Maths ltd" userId="2b6a9906fb7c83c6" providerId="LiveId" clId="{47DD96C0-4980-42A6-99BE-E90BD14727FC}" dt="2024-02-29T09:37:17.280" v="9796" actId="1036"/>
        <pc:sldMkLst>
          <pc:docMk/>
          <pc:sldMk cId="412635947" sldId="1909"/>
        </pc:sldMkLst>
      </pc:sldChg>
      <pc:sldChg chg="addSp delSp modSp add mod">
        <pc:chgData name="I See Maths ltd" userId="2b6a9906fb7c83c6" providerId="LiveId" clId="{47DD96C0-4980-42A6-99BE-E90BD14727FC}" dt="2024-02-22T19:52:06.501" v="7751" actId="478"/>
        <pc:sldMkLst>
          <pc:docMk/>
          <pc:sldMk cId="3164735242" sldId="1910"/>
        </pc:sldMkLst>
      </pc:sldChg>
      <pc:sldChg chg="addSp delSp modSp add mod">
        <pc:chgData name="I See Maths ltd" userId="2b6a9906fb7c83c6" providerId="LiveId" clId="{47DD96C0-4980-42A6-99BE-E90BD14727FC}" dt="2024-02-29T18:27:31.414" v="9850"/>
        <pc:sldMkLst>
          <pc:docMk/>
          <pc:sldMk cId="4072600001" sldId="1911"/>
        </pc:sldMkLst>
      </pc:sldChg>
      <pc:sldChg chg="addSp delSp modSp add mod">
        <pc:chgData name="I See Maths ltd" userId="2b6a9906fb7c83c6" providerId="LiveId" clId="{47DD96C0-4980-42A6-99BE-E90BD14727FC}" dt="2024-02-29T18:27:37.306" v="9852"/>
        <pc:sldMkLst>
          <pc:docMk/>
          <pc:sldMk cId="2831781126" sldId="1912"/>
        </pc:sldMkLst>
      </pc:sldChg>
      <pc:sldChg chg="addSp delSp modSp add mod">
        <pc:chgData name="I See Maths ltd" userId="2b6a9906fb7c83c6" providerId="LiveId" clId="{47DD96C0-4980-42A6-99BE-E90BD14727FC}" dt="2024-02-29T18:27:53.176" v="9855"/>
        <pc:sldMkLst>
          <pc:docMk/>
          <pc:sldMk cId="3577746018" sldId="1913"/>
        </pc:sldMkLst>
      </pc:sldChg>
      <pc:sldChg chg="addSp delSp modSp add mod">
        <pc:chgData name="I See Maths ltd" userId="2b6a9906fb7c83c6" providerId="LiveId" clId="{47DD96C0-4980-42A6-99BE-E90BD14727FC}" dt="2024-02-29T18:28:03.647" v="9857"/>
        <pc:sldMkLst>
          <pc:docMk/>
          <pc:sldMk cId="3008706932" sldId="1914"/>
        </pc:sldMkLst>
      </pc:sldChg>
      <pc:sldChg chg="addSp delSp modSp add mod">
        <pc:chgData name="I See Maths ltd" userId="2b6a9906fb7c83c6" providerId="LiveId" clId="{47DD96C0-4980-42A6-99BE-E90BD14727FC}" dt="2024-02-22T20:06:23.497" v="8245" actId="478"/>
        <pc:sldMkLst>
          <pc:docMk/>
          <pc:sldMk cId="3017896676" sldId="1915"/>
        </pc:sldMkLst>
      </pc:sldChg>
      <pc:sldChg chg="add">
        <pc:chgData name="I See Maths ltd" userId="2b6a9906fb7c83c6" providerId="LiveId" clId="{47DD96C0-4980-42A6-99BE-E90BD14727FC}" dt="2024-02-22T20:05:52.364" v="8237" actId="2890"/>
        <pc:sldMkLst>
          <pc:docMk/>
          <pc:sldMk cId="1837095566" sldId="1916"/>
        </pc:sldMkLst>
      </pc:sldChg>
      <pc:sldChg chg="add">
        <pc:chgData name="I See Maths ltd" userId="2b6a9906fb7c83c6" providerId="LiveId" clId="{47DD96C0-4980-42A6-99BE-E90BD14727FC}" dt="2024-02-22T20:06:02.888" v="8240" actId="2890"/>
        <pc:sldMkLst>
          <pc:docMk/>
          <pc:sldMk cId="3885338402" sldId="1917"/>
        </pc:sldMkLst>
      </pc:sldChg>
      <pc:sldChg chg="add">
        <pc:chgData name="I See Maths ltd" userId="2b6a9906fb7c83c6" providerId="LiveId" clId="{47DD96C0-4980-42A6-99BE-E90BD14727FC}" dt="2024-02-22T20:06:10.421" v="8242" actId="2890"/>
        <pc:sldMkLst>
          <pc:docMk/>
          <pc:sldMk cId="1755337533" sldId="1918"/>
        </pc:sldMkLst>
      </pc:sldChg>
      <pc:sldChg chg="add">
        <pc:chgData name="I See Maths ltd" userId="2b6a9906fb7c83c6" providerId="LiveId" clId="{47DD96C0-4980-42A6-99BE-E90BD14727FC}" dt="2024-02-22T20:06:19.685" v="8244" actId="2890"/>
        <pc:sldMkLst>
          <pc:docMk/>
          <pc:sldMk cId="3310972745" sldId="1919"/>
        </pc:sldMkLst>
      </pc:sldChg>
      <pc:sldChg chg="add">
        <pc:chgData name="I See Maths ltd" userId="2b6a9906fb7c83c6" providerId="LiveId" clId="{47DD96C0-4980-42A6-99BE-E90BD14727FC}" dt="2024-02-22T20:06:36.876" v="8246" actId="2890"/>
        <pc:sldMkLst>
          <pc:docMk/>
          <pc:sldMk cId="1790292472" sldId="1920"/>
        </pc:sldMkLst>
      </pc:sldChg>
      <pc:sldChg chg="addSp modSp mod">
        <pc:chgData name="I See Maths ltd" userId="2b6a9906fb7c83c6" providerId="LiveId" clId="{47DD96C0-4980-42A6-99BE-E90BD14727FC}" dt="2024-02-27T14:17:33.074" v="9789" actId="167"/>
        <pc:sldMkLst>
          <pc:docMk/>
          <pc:sldMk cId="3340043897" sldId="1922"/>
        </pc:sldMkLst>
      </pc:sldChg>
      <pc:sldChg chg="addSp delSp modSp mod">
        <pc:chgData name="I See Maths ltd" userId="2b6a9906fb7c83c6" providerId="LiveId" clId="{47DD96C0-4980-42A6-99BE-E90BD14727FC}" dt="2024-02-27T10:52:34.895" v="9094" actId="478"/>
        <pc:sldMkLst>
          <pc:docMk/>
          <pc:sldMk cId="4060452422" sldId="1923"/>
        </pc:sldMkLst>
      </pc:sldChg>
      <pc:sldChg chg="add">
        <pc:chgData name="I See Maths ltd" userId="2b6a9906fb7c83c6" providerId="LiveId" clId="{47DD96C0-4980-42A6-99BE-E90BD14727FC}" dt="2024-02-27T10:52:20.760" v="9090" actId="2890"/>
        <pc:sldMkLst>
          <pc:docMk/>
          <pc:sldMk cId="3600849218" sldId="1924"/>
        </pc:sldMkLst>
      </pc:sldChg>
      <pc:sldChg chg="delSp add mod">
        <pc:chgData name="I See Maths ltd" userId="2b6a9906fb7c83c6" providerId="LiveId" clId="{47DD96C0-4980-42A6-99BE-E90BD14727FC}" dt="2024-02-27T10:52:47.932" v="9097" actId="478"/>
        <pc:sldMkLst>
          <pc:docMk/>
          <pc:sldMk cId="600816679" sldId="1925"/>
        </pc:sldMkLst>
      </pc:sldChg>
      <pc:sldChg chg="addSp delSp modSp add mod">
        <pc:chgData name="I See Maths ltd" userId="2b6a9906fb7c83c6" providerId="LiveId" clId="{47DD96C0-4980-42A6-99BE-E90BD14727FC}" dt="2024-02-27T10:57:04.235" v="9221" actId="478"/>
        <pc:sldMkLst>
          <pc:docMk/>
          <pc:sldMk cId="1589903467" sldId="1926"/>
        </pc:sldMkLst>
      </pc:sldChg>
      <pc:sldChg chg="modSp add mod">
        <pc:chgData name="I See Maths ltd" userId="2b6a9906fb7c83c6" providerId="LiveId" clId="{47DD96C0-4980-42A6-99BE-E90BD14727FC}" dt="2024-02-27T10:57:30.916" v="9225" actId="6549"/>
        <pc:sldMkLst>
          <pc:docMk/>
          <pc:sldMk cId="3486317944" sldId="1927"/>
        </pc:sldMkLst>
      </pc:sldChg>
      <pc:sldChg chg="modSp add mod">
        <pc:chgData name="I See Maths ltd" userId="2b6a9906fb7c83c6" providerId="LiveId" clId="{47DD96C0-4980-42A6-99BE-E90BD14727FC}" dt="2024-02-27T10:57:24.121" v="9223" actId="6549"/>
        <pc:sldMkLst>
          <pc:docMk/>
          <pc:sldMk cId="1289148396" sldId="1928"/>
        </pc:sldMkLst>
      </pc:sldChg>
      <pc:sldChg chg="add">
        <pc:chgData name="I See Maths ltd" userId="2b6a9906fb7c83c6" providerId="LiveId" clId="{47DD96C0-4980-42A6-99BE-E90BD14727FC}" dt="2024-02-27T10:57:01.389" v="9220" actId="2890"/>
        <pc:sldMkLst>
          <pc:docMk/>
          <pc:sldMk cId="3239517429" sldId="1929"/>
        </pc:sldMkLst>
      </pc:sldChg>
      <pc:sldChg chg="addSp delSp modSp add mod">
        <pc:chgData name="I See Maths ltd" userId="2b6a9906fb7c83c6" providerId="LiveId" clId="{47DD96C0-4980-42A6-99BE-E90BD14727FC}" dt="2024-02-27T11:04:16.322" v="9451"/>
        <pc:sldMkLst>
          <pc:docMk/>
          <pc:sldMk cId="3463840058" sldId="1930"/>
        </pc:sldMkLst>
      </pc:sldChg>
      <pc:sldChg chg="add">
        <pc:chgData name="I See Maths ltd" userId="2b6a9906fb7c83c6" providerId="LiveId" clId="{47DD96C0-4980-42A6-99BE-E90BD14727FC}" dt="2024-02-27T11:03:24.009" v="9444" actId="2890"/>
        <pc:sldMkLst>
          <pc:docMk/>
          <pc:sldMk cId="3503360570" sldId="1931"/>
        </pc:sldMkLst>
      </pc:sldChg>
      <pc:sldChg chg="add">
        <pc:chgData name="I See Maths ltd" userId="2b6a9906fb7c83c6" providerId="LiveId" clId="{47DD96C0-4980-42A6-99BE-E90BD14727FC}" dt="2024-02-27T11:03:33.669" v="9446" actId="2890"/>
        <pc:sldMkLst>
          <pc:docMk/>
          <pc:sldMk cId="4036674704" sldId="1932"/>
        </pc:sldMkLst>
      </pc:sldChg>
      <pc:sldChg chg="add">
        <pc:chgData name="I See Maths ltd" userId="2b6a9906fb7c83c6" providerId="LiveId" clId="{47DD96C0-4980-42A6-99BE-E90BD14727FC}" dt="2024-02-27T11:03:42.113" v="9448" actId="2890"/>
        <pc:sldMkLst>
          <pc:docMk/>
          <pc:sldMk cId="2227677389" sldId="1933"/>
        </pc:sldMkLst>
      </pc:sldChg>
      <pc:sldChg chg="add">
        <pc:chgData name="I See Maths ltd" userId="2b6a9906fb7c83c6" providerId="LiveId" clId="{47DD96C0-4980-42A6-99BE-E90BD14727FC}" dt="2024-02-27T11:03:54.965" v="9450" actId="2890"/>
        <pc:sldMkLst>
          <pc:docMk/>
          <pc:sldMk cId="1223812332" sldId="1934"/>
        </pc:sldMkLst>
      </pc:sldChg>
      <pc:sldChg chg="addSp delSp modSp mod">
        <pc:chgData name="I See Maths ltd" userId="2b6a9906fb7c83c6" providerId="LiveId" clId="{47DD96C0-4980-42A6-99BE-E90BD14727FC}" dt="2024-02-27T11:10:45.353" v="9756"/>
        <pc:sldMkLst>
          <pc:docMk/>
          <pc:sldMk cId="3999527431" sldId="1935"/>
        </pc:sldMkLst>
      </pc:sldChg>
      <pc:sldChg chg="modSp add mod">
        <pc:chgData name="I See Maths ltd" userId="2b6a9906fb7c83c6" providerId="LiveId" clId="{47DD96C0-4980-42A6-99BE-E90BD14727FC}" dt="2024-03-01T19:18:11.519" v="9925" actId="6549"/>
        <pc:sldMkLst>
          <pc:docMk/>
          <pc:sldMk cId="3467146505" sldId="1936"/>
        </pc:sldMkLst>
      </pc:sldChg>
      <pc:sldChg chg="add">
        <pc:chgData name="I See Maths ltd" userId="2b6a9906fb7c83c6" providerId="LiveId" clId="{47DD96C0-4980-42A6-99BE-E90BD14727FC}" dt="2024-02-27T11:10:09.859" v="9753" actId="2890"/>
        <pc:sldMkLst>
          <pc:docMk/>
          <pc:sldMk cId="1884326996" sldId="1937"/>
        </pc:sldMkLst>
      </pc:sldChg>
      <pc:sldChg chg="add del">
        <pc:chgData name="I See Maths ltd" userId="2b6a9906fb7c83c6" providerId="LiveId" clId="{47DD96C0-4980-42A6-99BE-E90BD14727FC}" dt="2024-02-27T11:11:07.850" v="9761" actId="47"/>
        <pc:sldMkLst>
          <pc:docMk/>
          <pc:sldMk cId="3739512943" sldId="1938"/>
        </pc:sldMkLst>
      </pc:sldChg>
      <pc:sldChg chg="delSp add mod">
        <pc:chgData name="I See Maths ltd" userId="2b6a9906fb7c83c6" providerId="LiveId" clId="{47DD96C0-4980-42A6-99BE-E90BD14727FC}" dt="2024-02-27T11:11:02.655" v="9760" actId="478"/>
        <pc:sldMkLst>
          <pc:docMk/>
          <pc:sldMk cId="255087852" sldId="1939"/>
        </pc:sldMkLst>
      </pc:sldChg>
      <pc:sldChg chg="modSp mod">
        <pc:chgData name="I See Maths ltd" userId="2b6a9906fb7c83c6" providerId="LiveId" clId="{47DD96C0-4980-42A6-99BE-E90BD14727FC}" dt="2024-02-27T14:18:16.359" v="9791" actId="207"/>
        <pc:sldMkLst>
          <pc:docMk/>
          <pc:sldMk cId="644552520" sldId="1940"/>
        </pc:sldMkLst>
      </pc:sldChg>
      <pc:sldChg chg="delSp modSp add mod">
        <pc:chgData name="I See Maths ltd" userId="2b6a9906fb7c83c6" providerId="LiveId" clId="{47DD96C0-4980-42A6-99BE-E90BD14727FC}" dt="2024-02-29T18:23:59.039" v="9805" actId="6549"/>
        <pc:sldMkLst>
          <pc:docMk/>
          <pc:sldMk cId="1897722344" sldId="1941"/>
        </pc:sldMkLst>
      </pc:sldChg>
      <pc:sldChg chg="addSp modSp add mod">
        <pc:chgData name="I See Maths ltd" userId="2b6a9906fb7c83c6" providerId="LiveId" clId="{47DD96C0-4980-42A6-99BE-E90BD14727FC}" dt="2024-02-29T18:30:56.706" v="9890" actId="1038"/>
        <pc:sldMkLst>
          <pc:docMk/>
          <pc:sldMk cId="518086733" sldId="1942"/>
        </pc:sldMkLst>
      </pc:sldChg>
      <pc:sldChg chg="delSp modSp add mod">
        <pc:chgData name="I See Maths ltd" userId="2b6a9906fb7c83c6" providerId="LiveId" clId="{47DD96C0-4980-42A6-99BE-E90BD14727FC}" dt="2024-02-29T18:27:14.549" v="9848" actId="1038"/>
        <pc:sldMkLst>
          <pc:docMk/>
          <pc:sldMk cId="2805212673" sldId="1943"/>
        </pc:sldMkLst>
      </pc:sldChg>
      <pc:sldChg chg="addSp modSp add mod">
        <pc:chgData name="I See Maths ltd" userId="2b6a9906fb7c83c6" providerId="LiveId" clId="{47DD96C0-4980-42A6-99BE-E90BD14727FC}" dt="2024-02-29T18:31:19.298" v="9907" actId="1037"/>
        <pc:sldMkLst>
          <pc:docMk/>
          <pc:sldMk cId="512938527" sldId="1944"/>
        </pc:sldMkLst>
      </pc:sldChg>
      <pc:sldChg chg="delSp modSp add mod">
        <pc:chgData name="I See Maths ltd" userId="2b6a9906fb7c83c6" providerId="LiveId" clId="{47DD96C0-4980-42A6-99BE-E90BD14727FC}" dt="2024-02-29T18:29:26.097" v="9870" actId="20577"/>
        <pc:sldMkLst>
          <pc:docMk/>
          <pc:sldMk cId="2078858640" sldId="1945"/>
        </pc:sldMkLst>
      </pc:sldChg>
      <pc:sldChg chg="addSp modSp add mod">
        <pc:chgData name="I See Maths ltd" userId="2b6a9906fb7c83c6" providerId="LiveId" clId="{47DD96C0-4980-42A6-99BE-E90BD14727FC}" dt="2024-02-29T18:31:37.869" v="9921" actId="1037"/>
        <pc:sldMkLst>
          <pc:docMk/>
          <pc:sldMk cId="521836679" sldId="1946"/>
        </pc:sldMkLst>
      </pc:sldChg>
    </pc:docChg>
  </pc:docChgLst>
  <pc:docChgLst>
    <pc:chgData name="I See Maths ltd" userId="2b6a9906fb7c83c6" providerId="LiveId" clId="{279B83B1-7284-4039-956A-71DB6870111C}"/>
    <pc:docChg chg="delSld">
      <pc:chgData name="I See Maths ltd" userId="2b6a9906fb7c83c6" providerId="LiveId" clId="{279B83B1-7284-4039-956A-71DB6870111C}" dt="2025-01-31T10:15:49.072" v="1" actId="47"/>
      <pc:docMkLst>
        <pc:docMk/>
      </pc:docMkLst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3141704884" sldId="171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974729545" sldId="172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433790981" sldId="173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850822860" sldId="178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412735111" sldId="179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73327412" sldId="179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55601537" sldId="179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98439083" sldId="179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249185245" sldId="179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576163016" sldId="179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01958729" sldId="181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203062526" sldId="181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48478499" sldId="184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78888235" sldId="184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16124964" sldId="185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888862175" sldId="185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39043629" sldId="185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47433869" sldId="185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9072135" sldId="185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39152246" sldId="185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89007624" sldId="185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945725566" sldId="186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25578726" sldId="186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221106366" sldId="186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7151189" sldId="186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7135165" sldId="187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622166188" sldId="188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968053412" sldId="188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04814448" sldId="188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95794738" sldId="188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09993246" sldId="188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763360762" sldId="188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776667824" sldId="189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496586373" sldId="189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917639951" sldId="189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933596785" sldId="189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010266490" sldId="189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716112175" sldId="189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725509916" sldId="189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0709905" sldId="189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3607465" sldId="189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15958969" sldId="190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848368162" sldId="190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588594770" sldId="190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54246127" sldId="190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722861565" sldId="190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41798805" sldId="190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375040516" sldId="190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164735242" sldId="191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072600001" sldId="191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08706932" sldId="191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17896676" sldId="191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37095566" sldId="191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755337533" sldId="191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10972745" sldId="191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790292472" sldId="192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00849218" sldId="192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89903467" sldId="192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86317944" sldId="192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289148396" sldId="192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239517429" sldId="192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67146505" sldId="193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84326996" sldId="193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55087852" sldId="193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97722344" sldId="194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18086733" sldId="194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805212673" sldId="194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12938527" sldId="194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078858640" sldId="194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21836679" sldId="194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204480789" sldId="194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722348164" sldId="194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38401634" sldId="194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9388041" sldId="195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78619426" sldId="195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11243270" sldId="195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714754648" sldId="195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15103627" sldId="195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31840016" sldId="195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13518285" sldId="195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623703993" sldId="195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34629752" sldId="195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49521529" sldId="195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350721949" sldId="196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36499816" sldId="196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588638651" sldId="196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05026423" sldId="196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10362546" sldId="196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780604916" sldId="196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83686536" sldId="196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345100842" sldId="196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865454195" sldId="197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3784791" sldId="197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441965827" sldId="197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4010696" sldId="197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34786422" sldId="197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04807934" sldId="197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67264661" sldId="198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201859372" sldId="198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770592485" sldId="198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794980400" sldId="198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543003402" sldId="198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04252720" sldId="198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296300643" sldId="198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1970153" sldId="199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63437491" sldId="199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93888020" sldId="199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802910155" sldId="199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43351925" sldId="199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81522788" sldId="199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714477296" sldId="200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68994851" sldId="200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690194360" sldId="200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99022351" sldId="200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10501901" sldId="200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60877991" sldId="200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44140039" sldId="200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905741494" sldId="200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81294282" sldId="200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277459" sldId="201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052414331" sldId="201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283000403" sldId="201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74716290" sldId="201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952997" sldId="201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99624021" sldId="201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928556107" sldId="201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514927047" sldId="202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478988549" sldId="202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88005979" sldId="202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777993705" sldId="202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736434644" sldId="202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709833717" sldId="202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939698847" sldId="202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012497232" sldId="202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346651840" sldId="202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39968954" sldId="203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65372686" sldId="203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78194717" sldId="203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295677001" sldId="203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46618072" sldId="203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054502632" sldId="203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15697012" sldId="203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324063284" sldId="204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711226203" sldId="204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311892512" sldId="204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05309100" sldId="204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030631982" sldId="204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191613707" sldId="204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53901590" sldId="204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226792686" sldId="205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59429872" sldId="205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87295187" sldId="205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87765150" sldId="205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653805566" sldId="205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50678588" sldId="205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076218047" sldId="205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1481784" sldId="205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999111411" sldId="206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03856976" sldId="206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91134609" sldId="206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92930801" sldId="206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607531368" sldId="206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951365499" sldId="206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45728587" sldId="206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537611141" sldId="206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231570823" sldId="206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19278974" sldId="207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19193263" sldId="207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57049432" sldId="207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55074556" sldId="207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58255748" sldId="207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378532881" sldId="207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78412137" sldId="207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144933616" sldId="207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350248741" sldId="208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649739323" sldId="208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976853370" sldId="208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70880209" sldId="208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52150283" sldId="208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71967781" sldId="208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98799987" sldId="208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976878905" sldId="208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714237573" sldId="208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992764892" sldId="209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778753036" sldId="209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34003690" sldId="209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01749248" sldId="209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131612389" sldId="209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225462546" sldId="209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487149895" sldId="209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541989370" sldId="209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471265772" sldId="210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63876893" sldId="210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471995098" sldId="211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944425760" sldId="211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77629927" sldId="211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666673031" sldId="211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217821003" sldId="211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32078392" sldId="211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58891573" sldId="212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198352669" sldId="212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884799367" sldId="212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79702756" sldId="213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88883839" sldId="213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21794651" sldId="213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572525595" sldId="213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20567738" sldId="214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36856353" sldId="214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89626250" sldId="2143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3846386971" sldId="2145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3438007745" sldId="2146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1269022702" sldId="2147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453027602" sldId="2148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890165043" sldId="2149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2915829553" sldId="2150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1297390842" sldId="2151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481569388" sldId="2152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3952356744" sldId="2153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1730018936" sldId="2154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2560412455" sldId="2155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715827489" sldId="2158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4083225662" sldId="2159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1063370203" sldId="2160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2444117124" sldId="2161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540732754" sldId="2162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3106394417" sldId="2163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4082027295" sldId="216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46604852" sldId="216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34949758" sldId="216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68552730" sldId="216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770899983" sldId="216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71725" sldId="216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50276604" sldId="217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84643037" sldId="217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93712673" sldId="217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286512659" sldId="217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99986595" sldId="217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268816169" sldId="217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180536998" sldId="217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982928612" sldId="217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70303624" sldId="218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42455491" sldId="218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276091426" sldId="218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216683738" sldId="218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27305363" sldId="218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70904192" sldId="218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33329574" sldId="218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804353726" sldId="218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961135848" sldId="218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31433514" sldId="219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6705710" sldId="219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449248528" sldId="219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964611262" sldId="219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94509681" sldId="219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970797872" sldId="219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532899874" sldId="219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45337765" sldId="219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20249333" sldId="219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15743771" sldId="220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16330460" sldId="220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23590494" sldId="220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92375280" sldId="220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181575757" sldId="220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912203975" sldId="220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82922182" sldId="220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30058620" sldId="220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68281214" sldId="220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269252141" sldId="221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898906726" sldId="221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1620646" sldId="221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14909287" sldId="221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90505992" sldId="221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729242793" sldId="221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23924849" sldId="221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55969710" sldId="221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903520423" sldId="221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068178022" sldId="221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03328440" sldId="222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103528028" sldId="222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74289226" sldId="222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21539012" sldId="222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51673949" sldId="222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63917870" sldId="222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10553701" sldId="222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99465590" sldId="222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579336606" sldId="223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22033873" sldId="223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93629339" sldId="223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864061767" sldId="223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346358546" sldId="223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712715489" sldId="223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063074361" sldId="223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276176489" sldId="223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48287816" sldId="223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64043272" sldId="224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97235873" sldId="224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894488133" sldId="224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630909473" sldId="224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34954469" sldId="224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975122086" sldId="224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901224243" sldId="224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139932593" sldId="224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051063675" sldId="225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969452680" sldId="225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00927391" sldId="225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63494291" sldId="225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745611577" sldId="225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19552591" sldId="225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72044672" sldId="225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159219909" sldId="225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73856238" sldId="226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412629978" sldId="226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19719381" sldId="2262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2155843725" sldId="2263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1690679840" sldId="2264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1913545253" sldId="2265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2185182015" sldId="226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058418830" sldId="226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762060864" sldId="227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86510925" sldId="227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212264357" sldId="227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785557542" sldId="227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393192535" sldId="227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78301531" sldId="227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288177184" sldId="227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63459163" sldId="227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016955802" sldId="227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834755618" sldId="227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58158128" sldId="228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68011594" sldId="228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28745800" sldId="228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371879844" sldId="228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765157115" sldId="228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444358920" sldId="228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343332468" sldId="228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90749739" sldId="229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93665838" sldId="229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03182627" sldId="229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89505196" sldId="229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15974199" sldId="229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282828601" sldId="229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854034433" sldId="229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95628764" sldId="229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40855686" sldId="229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79712043" sldId="229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89052639" sldId="230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26954757" sldId="230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858511595" sldId="230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763885222" sldId="230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41616898" sldId="230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574678394" sldId="230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187478992" sldId="230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84007910" sldId="230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00776270" sldId="230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76747494" sldId="230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063091450" sldId="231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39983627" sldId="231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669760666" sldId="231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28741743" sldId="231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428612524" sldId="231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884341960" sldId="231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3470109413" sldId="231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510042329" sldId="2317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50163943" sldId="2318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78219805" sldId="231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476167297" sldId="232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087167400" sldId="232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96848642" sldId="2322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109408948" sldId="2323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4182481930" sldId="2324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8338649" sldId="2325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761342518" sldId="2326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694102261" sldId="2328"/>
        </pc:sldMkLst>
      </pc:sldChg>
      <pc:sldChg chg="del">
        <pc:chgData name="I See Maths ltd" userId="2b6a9906fb7c83c6" providerId="LiveId" clId="{279B83B1-7284-4039-956A-71DB6870111C}" dt="2025-01-31T10:15:32.537" v="0" actId="47"/>
        <pc:sldMkLst>
          <pc:docMk/>
          <pc:sldMk cId="2059253986" sldId="2329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600191806" sldId="2330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2350552039" sldId="2331"/>
        </pc:sldMkLst>
      </pc:sldChg>
      <pc:sldChg chg="del">
        <pc:chgData name="I See Maths ltd" userId="2b6a9906fb7c83c6" providerId="LiveId" clId="{279B83B1-7284-4039-956A-71DB6870111C}" dt="2025-01-31T10:15:49.072" v="1" actId="47"/>
        <pc:sldMkLst>
          <pc:docMk/>
          <pc:sldMk cId="1355306501" sldId="2332"/>
        </pc:sldMkLst>
      </pc:sldChg>
    </pc:docChg>
  </pc:docChgLst>
  <pc:docChgLst>
    <pc:chgData name="I See Maths ltd" userId="2b6a9906fb7c83c6" providerId="LiveId" clId="{94D4CBD1-7681-4006-94FA-9152C541576E}"/>
    <pc:docChg chg="custSel addSld modSld">
      <pc:chgData name="I See Maths ltd" userId="2b6a9906fb7c83c6" providerId="LiveId" clId="{94D4CBD1-7681-4006-94FA-9152C541576E}" dt="2024-09-12T07:46:03.237" v="1" actId="478"/>
      <pc:docMkLst>
        <pc:docMk/>
      </pc:docMkLst>
      <pc:sldChg chg="delSp mod">
        <pc:chgData name="I See Maths ltd" userId="2b6a9906fb7c83c6" providerId="LiveId" clId="{94D4CBD1-7681-4006-94FA-9152C541576E}" dt="2024-09-12T07:46:03.237" v="1" actId="478"/>
        <pc:sldMkLst>
          <pc:docMk/>
          <pc:sldMk cId="715827489" sldId="2158"/>
        </pc:sldMkLst>
      </pc:sldChg>
      <pc:sldChg chg="add">
        <pc:chgData name="I See Maths ltd" userId="2b6a9906fb7c83c6" providerId="LiveId" clId="{94D4CBD1-7681-4006-94FA-9152C541576E}" dt="2024-09-12T07:45:58.110" v="0" actId="2890"/>
        <pc:sldMkLst>
          <pc:docMk/>
          <pc:sldMk cId="4082027295" sldId="2164"/>
        </pc:sldMkLst>
      </pc:sldChg>
    </pc:docChg>
  </pc:docChgLst>
  <pc:docChgLst>
    <pc:chgData name="I See Maths ltd" userId="2b6a9906fb7c83c6" providerId="LiveId" clId="{E6E0EC4A-59E3-4016-9CFE-7DBBCC0AE853}"/>
    <pc:docChg chg="undo redo custSel addSld delSld modSld sldOrd modMainMaster">
      <pc:chgData name="I See Maths ltd" userId="2b6a9906fb7c83c6" providerId="LiveId" clId="{E6E0EC4A-59E3-4016-9CFE-7DBBCC0AE853}" dt="2024-08-01T16:11:51.249" v="13783" actId="47"/>
      <pc:docMkLst>
        <pc:docMk/>
      </pc:docMkLst>
      <pc:sldChg chg="setBg">
        <pc:chgData name="I See Maths ltd" userId="2b6a9906fb7c83c6" providerId="LiveId" clId="{E6E0EC4A-59E3-4016-9CFE-7DBBCC0AE853}" dt="2024-07-09T09:51:54.894" v="11309"/>
        <pc:sldMkLst>
          <pc:docMk/>
          <pc:sldMk cId="3530329830" sldId="1813"/>
        </pc:sldMkLst>
      </pc:sldChg>
      <pc:sldChg chg="addSp delSp modSp add mod">
        <pc:chgData name="I See Maths ltd" userId="2b6a9906fb7c83c6" providerId="LiveId" clId="{E6E0EC4A-59E3-4016-9CFE-7DBBCC0AE853}" dt="2024-05-13T12:28:25.271" v="338" actId="6549"/>
        <pc:sldMkLst>
          <pc:docMk/>
          <pc:sldMk cId="1620700282" sldId="2009"/>
        </pc:sldMkLst>
      </pc:sldChg>
      <pc:sldChg chg="delSp add mod">
        <pc:chgData name="I See Maths ltd" userId="2b6a9906fb7c83c6" providerId="LiveId" clId="{E6E0EC4A-59E3-4016-9CFE-7DBBCC0AE853}" dt="2024-05-13T12:28:10.104" v="336" actId="478"/>
        <pc:sldMkLst>
          <pc:docMk/>
          <pc:sldMk cId="265906462" sldId="2010"/>
        </pc:sldMkLst>
      </pc:sldChg>
      <pc:sldChg chg="addSp delSp modSp add del mod ord">
        <pc:chgData name="I See Maths ltd" userId="2b6a9906fb7c83c6" providerId="LiveId" clId="{E6E0EC4A-59E3-4016-9CFE-7DBBCC0AE853}" dt="2024-05-13T12:37:03.315" v="654" actId="47"/>
        <pc:sldMkLst>
          <pc:docMk/>
          <pc:sldMk cId="2403535766" sldId="2011"/>
        </pc:sldMkLst>
      </pc:sldChg>
      <pc:sldChg chg="modSp add mod">
        <pc:chgData name="I See Maths ltd" userId="2b6a9906fb7c83c6" providerId="LiveId" clId="{E6E0EC4A-59E3-4016-9CFE-7DBBCC0AE853}" dt="2024-05-13T12:37:32.869" v="657" actId="6549"/>
        <pc:sldMkLst>
          <pc:docMk/>
          <pc:sldMk cId="133125111" sldId="2012"/>
        </pc:sldMkLst>
      </pc:sldChg>
      <pc:sldChg chg="add">
        <pc:chgData name="I See Maths ltd" userId="2b6a9906fb7c83c6" providerId="LiveId" clId="{E6E0EC4A-59E3-4016-9CFE-7DBBCC0AE853}" dt="2024-05-13T12:37:22.810" v="655" actId="2890"/>
        <pc:sldMkLst>
          <pc:docMk/>
          <pc:sldMk cId="91549485" sldId="2013"/>
        </pc:sldMkLst>
      </pc:sldChg>
      <pc:sldChg chg="addSp delSp modSp add del mod">
        <pc:chgData name="I See Maths ltd" userId="2b6a9906fb7c83c6" providerId="LiveId" clId="{E6E0EC4A-59E3-4016-9CFE-7DBBCC0AE853}" dt="2024-05-15T12:24:13.590" v="3115" actId="47"/>
        <pc:sldMkLst>
          <pc:docMk/>
          <pc:sldMk cId="1190698074" sldId="2014"/>
        </pc:sldMkLst>
      </pc:sldChg>
      <pc:sldChg chg="addSp delSp modSp add del mod">
        <pc:chgData name="I See Maths ltd" userId="2b6a9906fb7c83c6" providerId="LiveId" clId="{E6E0EC4A-59E3-4016-9CFE-7DBBCC0AE853}" dt="2024-05-15T12:18:21.846" v="2951" actId="47"/>
        <pc:sldMkLst>
          <pc:docMk/>
          <pc:sldMk cId="3218049194" sldId="2015"/>
        </pc:sldMkLst>
      </pc:sldChg>
      <pc:sldChg chg="addSp delSp modSp add mod ord">
        <pc:chgData name="I See Maths ltd" userId="2b6a9906fb7c83c6" providerId="LiveId" clId="{E6E0EC4A-59E3-4016-9CFE-7DBBCC0AE853}" dt="2024-05-23T19:25:26.536" v="4653" actId="167"/>
        <pc:sldMkLst>
          <pc:docMk/>
          <pc:sldMk cId="2311492134" sldId="2016"/>
        </pc:sldMkLst>
      </pc:sldChg>
      <pc:sldChg chg="delSp modSp add mod">
        <pc:chgData name="I See Maths ltd" userId="2b6a9906fb7c83c6" providerId="LiveId" clId="{E6E0EC4A-59E3-4016-9CFE-7DBBCC0AE853}" dt="2024-05-15T12:24:28.958" v="3116" actId="255"/>
        <pc:sldMkLst>
          <pc:docMk/>
          <pc:sldMk cId="3833774832" sldId="2017"/>
        </pc:sldMkLst>
      </pc:sldChg>
      <pc:sldChg chg="addSp delSp modSp add mod">
        <pc:chgData name="I See Maths ltd" userId="2b6a9906fb7c83c6" providerId="LiveId" clId="{E6E0EC4A-59E3-4016-9CFE-7DBBCC0AE853}" dt="2024-05-23T19:25:10.014" v="4645" actId="20577"/>
        <pc:sldMkLst>
          <pc:docMk/>
          <pc:sldMk cId="1440579023" sldId="2018"/>
        </pc:sldMkLst>
      </pc:sldChg>
      <pc:sldChg chg="addSp delSp modSp add mod">
        <pc:chgData name="I See Maths ltd" userId="2b6a9906fb7c83c6" providerId="LiveId" clId="{E6E0EC4A-59E3-4016-9CFE-7DBBCC0AE853}" dt="2024-05-23T19:24:44.199" v="4637" actId="1036"/>
        <pc:sldMkLst>
          <pc:docMk/>
          <pc:sldMk cId="3266222969" sldId="2019"/>
        </pc:sldMkLst>
      </pc:sldChg>
      <pc:sldChg chg="addSp delSp modSp add mod">
        <pc:chgData name="I See Maths ltd" userId="2b6a9906fb7c83c6" providerId="LiveId" clId="{E6E0EC4A-59E3-4016-9CFE-7DBBCC0AE853}" dt="2024-05-15T12:24:38.412" v="3118"/>
        <pc:sldMkLst>
          <pc:docMk/>
          <pc:sldMk cId="1522282845" sldId="2020"/>
        </pc:sldMkLst>
      </pc:sldChg>
      <pc:sldChg chg="addSp delSp modSp add del mod">
        <pc:chgData name="I See Maths ltd" userId="2b6a9906fb7c83c6" providerId="LiveId" clId="{E6E0EC4A-59E3-4016-9CFE-7DBBCC0AE853}" dt="2024-05-15T12:32:21.580" v="3538" actId="47"/>
        <pc:sldMkLst>
          <pc:docMk/>
          <pc:sldMk cId="1218591268" sldId="2021"/>
        </pc:sldMkLst>
      </pc:sldChg>
      <pc:sldChg chg="add">
        <pc:chgData name="I See Maths ltd" userId="2b6a9906fb7c83c6" providerId="LiveId" clId="{E6E0EC4A-59E3-4016-9CFE-7DBBCC0AE853}" dt="2024-05-15T12:32:57.790" v="3544"/>
        <pc:sldMkLst>
          <pc:docMk/>
          <pc:sldMk cId="559066417" sldId="2022"/>
        </pc:sldMkLst>
      </pc:sldChg>
      <pc:sldChg chg="delSp add del mod">
        <pc:chgData name="I See Maths ltd" userId="2b6a9906fb7c83c6" providerId="LiveId" clId="{E6E0EC4A-59E3-4016-9CFE-7DBBCC0AE853}" dt="2024-05-15T12:32:52.657" v="3543" actId="2696"/>
        <pc:sldMkLst>
          <pc:docMk/>
          <pc:sldMk cId="779190087" sldId="2022"/>
        </pc:sldMkLst>
      </pc:sldChg>
      <pc:sldChg chg="add">
        <pc:chgData name="I See Maths ltd" userId="2b6a9906fb7c83c6" providerId="LiveId" clId="{E6E0EC4A-59E3-4016-9CFE-7DBBCC0AE853}" dt="2024-05-15T12:32:57.790" v="3544"/>
        <pc:sldMkLst>
          <pc:docMk/>
          <pc:sldMk cId="37481991" sldId="2023"/>
        </pc:sldMkLst>
      </pc:sldChg>
      <pc:sldChg chg="add del">
        <pc:chgData name="I See Maths ltd" userId="2b6a9906fb7c83c6" providerId="LiveId" clId="{E6E0EC4A-59E3-4016-9CFE-7DBBCC0AE853}" dt="2024-05-15T12:32:52.657" v="3543" actId="2696"/>
        <pc:sldMkLst>
          <pc:docMk/>
          <pc:sldMk cId="441555774" sldId="2023"/>
        </pc:sldMkLst>
      </pc:sldChg>
      <pc:sldChg chg="add">
        <pc:chgData name="I See Maths ltd" userId="2b6a9906fb7c83c6" providerId="LiveId" clId="{E6E0EC4A-59E3-4016-9CFE-7DBBCC0AE853}" dt="2024-05-15T12:32:57.790" v="3544"/>
        <pc:sldMkLst>
          <pc:docMk/>
          <pc:sldMk cId="2593375866" sldId="2024"/>
        </pc:sldMkLst>
      </pc:sldChg>
      <pc:sldChg chg="add del">
        <pc:chgData name="I See Maths ltd" userId="2b6a9906fb7c83c6" providerId="LiveId" clId="{E6E0EC4A-59E3-4016-9CFE-7DBBCC0AE853}" dt="2024-05-15T12:32:52.657" v="3543" actId="2696"/>
        <pc:sldMkLst>
          <pc:docMk/>
          <pc:sldMk cId="4288545138" sldId="2024"/>
        </pc:sldMkLst>
      </pc:sldChg>
      <pc:sldChg chg="addSp delSp modSp add mod">
        <pc:chgData name="I See Maths ltd" userId="2b6a9906fb7c83c6" providerId="LiveId" clId="{E6E0EC4A-59E3-4016-9CFE-7DBBCC0AE853}" dt="2024-05-15T17:49:44.346" v="4318" actId="478"/>
        <pc:sldMkLst>
          <pc:docMk/>
          <pc:sldMk cId="1143169453" sldId="2025"/>
        </pc:sldMkLst>
      </pc:sldChg>
      <pc:sldChg chg="addSp delSp modSp add mod">
        <pc:chgData name="I See Maths ltd" userId="2b6a9906fb7c83c6" providerId="LiveId" clId="{E6E0EC4A-59E3-4016-9CFE-7DBBCC0AE853}" dt="2024-05-15T17:54:21.214" v="4452" actId="1076"/>
        <pc:sldMkLst>
          <pc:docMk/>
          <pc:sldMk cId="1752029209" sldId="2026"/>
        </pc:sldMkLst>
      </pc:sldChg>
      <pc:sldChg chg="addSp delSp modSp add mod">
        <pc:chgData name="I See Maths ltd" userId="2b6a9906fb7c83c6" providerId="LiveId" clId="{E6E0EC4A-59E3-4016-9CFE-7DBBCC0AE853}" dt="2024-05-15T17:54:31.332" v="4454"/>
        <pc:sldMkLst>
          <pc:docMk/>
          <pc:sldMk cId="2994705897" sldId="2027"/>
        </pc:sldMkLst>
      </pc:sldChg>
      <pc:sldChg chg="addSp delSp modSp add mod">
        <pc:chgData name="I See Maths ltd" userId="2b6a9906fb7c83c6" providerId="LiveId" clId="{E6E0EC4A-59E3-4016-9CFE-7DBBCC0AE853}" dt="2024-05-15T17:57:13.421" v="4531" actId="478"/>
        <pc:sldMkLst>
          <pc:docMk/>
          <pc:sldMk cId="750425866" sldId="2028"/>
        </pc:sldMkLst>
      </pc:sldChg>
      <pc:sldChg chg="add">
        <pc:chgData name="I See Maths ltd" userId="2b6a9906fb7c83c6" providerId="LiveId" clId="{E6E0EC4A-59E3-4016-9CFE-7DBBCC0AE853}" dt="2024-05-15T17:45:35.247" v="4173" actId="2890"/>
        <pc:sldMkLst>
          <pc:docMk/>
          <pc:sldMk cId="2630123031" sldId="2029"/>
        </pc:sldMkLst>
      </pc:sldChg>
      <pc:sldChg chg="addSp delSp modSp add mod">
        <pc:chgData name="I See Maths ltd" userId="2b6a9906fb7c83c6" providerId="LiveId" clId="{E6E0EC4A-59E3-4016-9CFE-7DBBCC0AE853}" dt="2024-05-15T17:55:19.050" v="4483" actId="1037"/>
        <pc:sldMkLst>
          <pc:docMk/>
          <pc:sldMk cId="3083813839" sldId="2030"/>
        </pc:sldMkLst>
      </pc:sldChg>
      <pc:sldChg chg="addSp delSp modSp add mod">
        <pc:chgData name="I See Maths ltd" userId="2b6a9906fb7c83c6" providerId="LiveId" clId="{E6E0EC4A-59E3-4016-9CFE-7DBBCC0AE853}" dt="2024-05-15T17:55:32.794" v="4485"/>
        <pc:sldMkLst>
          <pc:docMk/>
          <pc:sldMk cId="3489330930" sldId="2031"/>
        </pc:sldMkLst>
      </pc:sldChg>
      <pc:sldChg chg="add">
        <pc:chgData name="I See Maths ltd" userId="2b6a9906fb7c83c6" providerId="LiveId" clId="{E6E0EC4A-59E3-4016-9CFE-7DBBCC0AE853}" dt="2024-05-15T17:57:09.560" v="4530" actId="2890"/>
        <pc:sldMkLst>
          <pc:docMk/>
          <pc:sldMk cId="2625388143" sldId="2032"/>
        </pc:sldMkLst>
      </pc:sldChg>
      <pc:sldChg chg="addSp modSp add">
        <pc:chgData name="I See Maths ltd" userId="2b6a9906fb7c83c6" providerId="LiveId" clId="{E6E0EC4A-59E3-4016-9CFE-7DBBCC0AE853}" dt="2024-05-15T17:57:59.640" v="4602" actId="1037"/>
        <pc:sldMkLst>
          <pc:docMk/>
          <pc:sldMk cId="1480101736" sldId="2033"/>
        </pc:sldMkLst>
      </pc:sldChg>
      <pc:sldChg chg="addSp delSp modSp add mod">
        <pc:chgData name="I See Maths ltd" userId="2b6a9906fb7c83c6" providerId="LiveId" clId="{E6E0EC4A-59E3-4016-9CFE-7DBBCC0AE853}" dt="2024-06-07T14:27:49.483" v="6864" actId="6549"/>
        <pc:sldMkLst>
          <pc:docMk/>
          <pc:sldMk cId="146618072" sldId="2034"/>
        </pc:sldMkLst>
      </pc:sldChg>
      <pc:sldChg chg="addSp delSp modSp add mod">
        <pc:chgData name="I See Maths ltd" userId="2b6a9906fb7c83c6" providerId="LiveId" clId="{E6E0EC4A-59E3-4016-9CFE-7DBBCC0AE853}" dt="2024-05-31T10:31:17.565" v="5640" actId="1076"/>
        <pc:sldMkLst>
          <pc:docMk/>
          <pc:sldMk cId="3340196983" sldId="2035"/>
        </pc:sldMkLst>
      </pc:sldChg>
      <pc:sldChg chg="addSp delSp modSp add mod">
        <pc:chgData name="I See Maths ltd" userId="2b6a9906fb7c83c6" providerId="LiveId" clId="{E6E0EC4A-59E3-4016-9CFE-7DBBCC0AE853}" dt="2024-05-31T10:33:12.981" v="5655" actId="1076"/>
        <pc:sldMkLst>
          <pc:docMk/>
          <pc:sldMk cId="3544120592" sldId="2036"/>
        </pc:sldMkLst>
      </pc:sldChg>
      <pc:sldChg chg="modSp add mod">
        <pc:chgData name="I See Maths ltd" userId="2b6a9906fb7c83c6" providerId="LiveId" clId="{E6E0EC4A-59E3-4016-9CFE-7DBBCC0AE853}" dt="2024-06-07T14:31:58.253" v="6908" actId="20577"/>
        <pc:sldMkLst>
          <pc:docMk/>
          <pc:sldMk cId="1053991558" sldId="2037"/>
        </pc:sldMkLst>
      </pc:sldChg>
      <pc:sldChg chg="addSp delSp modSp add del mod">
        <pc:chgData name="I See Maths ltd" userId="2b6a9906fb7c83c6" providerId="LiveId" clId="{E6E0EC4A-59E3-4016-9CFE-7DBBCC0AE853}" dt="2024-06-07T14:30:46.696" v="6899" actId="2696"/>
        <pc:sldMkLst>
          <pc:docMk/>
          <pc:sldMk cId="3358842380" sldId="2037"/>
        </pc:sldMkLst>
      </pc:sldChg>
      <pc:sldChg chg="addSp delSp modSp add del mod">
        <pc:chgData name="I See Maths ltd" userId="2b6a9906fb7c83c6" providerId="LiveId" clId="{E6E0EC4A-59E3-4016-9CFE-7DBBCC0AE853}" dt="2024-06-07T14:30:46.696" v="6899" actId="2696"/>
        <pc:sldMkLst>
          <pc:docMk/>
          <pc:sldMk cId="1219401751" sldId="2038"/>
        </pc:sldMkLst>
      </pc:sldChg>
      <pc:sldChg chg="add">
        <pc:chgData name="I See Maths ltd" userId="2b6a9906fb7c83c6" providerId="LiveId" clId="{E6E0EC4A-59E3-4016-9CFE-7DBBCC0AE853}" dt="2024-06-07T14:30:54.763" v="6900"/>
        <pc:sldMkLst>
          <pc:docMk/>
          <pc:sldMk cId="1870576088" sldId="2038"/>
        </pc:sldMkLst>
      </pc:sldChg>
      <pc:sldChg chg="add">
        <pc:chgData name="I See Maths ltd" userId="2b6a9906fb7c83c6" providerId="LiveId" clId="{E6E0EC4A-59E3-4016-9CFE-7DBBCC0AE853}" dt="2024-06-07T14:30:54.763" v="6900"/>
        <pc:sldMkLst>
          <pc:docMk/>
          <pc:sldMk cId="2233686750" sldId="2039"/>
        </pc:sldMkLst>
      </pc:sldChg>
      <pc:sldChg chg="addSp delSp modSp add del mod">
        <pc:chgData name="I See Maths ltd" userId="2b6a9906fb7c83c6" providerId="LiveId" clId="{E6E0EC4A-59E3-4016-9CFE-7DBBCC0AE853}" dt="2024-06-07T14:30:46.696" v="6899" actId="2696"/>
        <pc:sldMkLst>
          <pc:docMk/>
          <pc:sldMk cId="2962335841" sldId="2039"/>
        </pc:sldMkLst>
      </pc:sldChg>
      <pc:sldChg chg="modSp add mod">
        <pc:chgData name="I See Maths ltd" userId="2b6a9906fb7c83c6" providerId="LiveId" clId="{E6E0EC4A-59E3-4016-9CFE-7DBBCC0AE853}" dt="2024-06-07T14:35:06.834" v="6979" actId="20577"/>
        <pc:sldMkLst>
          <pc:docMk/>
          <pc:sldMk cId="3979337461" sldId="2040"/>
        </pc:sldMkLst>
      </pc:sldChg>
      <pc:sldChg chg="addSp delSp modSp add mod">
        <pc:chgData name="I See Maths ltd" userId="2b6a9906fb7c83c6" providerId="LiveId" clId="{E6E0EC4A-59E3-4016-9CFE-7DBBCC0AE853}" dt="2024-06-07T14:29:43.493" v="6887" actId="20577"/>
        <pc:sldMkLst>
          <pc:docMk/>
          <pc:sldMk cId="2324063284" sldId="2041"/>
        </pc:sldMkLst>
      </pc:sldChg>
      <pc:sldChg chg="addSp delSp modSp add mod">
        <pc:chgData name="I See Maths ltd" userId="2b6a9906fb7c83c6" providerId="LiveId" clId="{E6E0EC4A-59E3-4016-9CFE-7DBBCC0AE853}" dt="2024-06-07T14:29:09.940" v="6883" actId="6549"/>
        <pc:sldMkLst>
          <pc:docMk/>
          <pc:sldMk cId="3711226203" sldId="2042"/>
        </pc:sldMkLst>
      </pc:sldChg>
      <pc:sldChg chg="addSp delSp modSp add mod">
        <pc:chgData name="I See Maths ltd" userId="2b6a9906fb7c83c6" providerId="LiveId" clId="{E6E0EC4A-59E3-4016-9CFE-7DBBCC0AE853}" dt="2024-05-31T14:22:16.212" v="6354" actId="478"/>
        <pc:sldMkLst>
          <pc:docMk/>
          <pc:sldMk cId="2311892512" sldId="2043"/>
        </pc:sldMkLst>
      </pc:sldChg>
      <pc:sldChg chg="delSp modSp add mod">
        <pc:chgData name="I See Maths ltd" userId="2b6a9906fb7c83c6" providerId="LiveId" clId="{E6E0EC4A-59E3-4016-9CFE-7DBBCC0AE853}" dt="2024-05-31T14:22:31.978" v="6363" actId="1035"/>
        <pc:sldMkLst>
          <pc:docMk/>
          <pc:sldMk cId="2605309100" sldId="2044"/>
        </pc:sldMkLst>
      </pc:sldChg>
      <pc:sldChg chg="add">
        <pc:chgData name="I See Maths ltd" userId="2b6a9906fb7c83c6" providerId="LiveId" clId="{E6E0EC4A-59E3-4016-9CFE-7DBBCC0AE853}" dt="2024-05-31T14:22:12.407" v="6353" actId="2890"/>
        <pc:sldMkLst>
          <pc:docMk/>
          <pc:sldMk cId="4030631982" sldId="2045"/>
        </pc:sldMkLst>
      </pc:sldChg>
      <pc:sldChg chg="addSp delSp modSp add del mod ord">
        <pc:chgData name="I See Maths ltd" userId="2b6a9906fb7c83c6" providerId="LiveId" clId="{E6E0EC4A-59E3-4016-9CFE-7DBBCC0AE853}" dt="2024-06-07T14:32:54.786" v="6909" actId="47"/>
        <pc:sldMkLst>
          <pc:docMk/>
          <pc:sldMk cId="3719383796" sldId="2046"/>
        </pc:sldMkLst>
      </pc:sldChg>
      <pc:sldChg chg="addSp modSp add mod">
        <pc:chgData name="I See Maths ltd" userId="2b6a9906fb7c83c6" providerId="LiveId" clId="{E6E0EC4A-59E3-4016-9CFE-7DBBCC0AE853}" dt="2024-06-07T14:34:30.698" v="6959" actId="6549"/>
        <pc:sldMkLst>
          <pc:docMk/>
          <pc:sldMk cId="1191613707" sldId="2047"/>
        </pc:sldMkLst>
      </pc:sldChg>
      <pc:sldChg chg="delSp modSp add del mod">
        <pc:chgData name="I See Maths ltd" userId="2b6a9906fb7c83c6" providerId="LiveId" clId="{E6E0EC4A-59E3-4016-9CFE-7DBBCC0AE853}" dt="2024-05-31T14:35:17.514" v="6848" actId="47"/>
        <pc:sldMkLst>
          <pc:docMk/>
          <pc:sldMk cId="2490840766" sldId="2048"/>
        </pc:sldMkLst>
      </pc:sldChg>
      <pc:sldChg chg="addSp delSp modSp add mod">
        <pc:chgData name="I See Maths ltd" userId="2b6a9906fb7c83c6" providerId="LiveId" clId="{E6E0EC4A-59E3-4016-9CFE-7DBBCC0AE853}" dt="2024-05-31T14:35:11.422" v="6847" actId="478"/>
        <pc:sldMkLst>
          <pc:docMk/>
          <pc:sldMk cId="353901590" sldId="2049"/>
        </pc:sldMkLst>
      </pc:sldChg>
      <pc:sldChg chg="modSp add mod">
        <pc:chgData name="I See Maths ltd" userId="2b6a9906fb7c83c6" providerId="LiveId" clId="{E6E0EC4A-59E3-4016-9CFE-7DBBCC0AE853}" dt="2024-06-07T14:33:49.589" v="6926" actId="6549"/>
        <pc:sldMkLst>
          <pc:docMk/>
          <pc:sldMk cId="4226792686" sldId="2050"/>
        </pc:sldMkLst>
      </pc:sldChg>
      <pc:sldChg chg="add del">
        <pc:chgData name="I See Maths ltd" userId="2b6a9906fb7c83c6" providerId="LiveId" clId="{E6E0EC4A-59E3-4016-9CFE-7DBBCC0AE853}" dt="2024-06-07T14:33:17.024" v="6921" actId="47"/>
        <pc:sldMkLst>
          <pc:docMk/>
          <pc:sldMk cId="2473832771" sldId="2051"/>
        </pc:sldMkLst>
      </pc:sldChg>
      <pc:sldChg chg="add del">
        <pc:chgData name="I See Maths ltd" userId="2b6a9906fb7c83c6" providerId="LiveId" clId="{E6E0EC4A-59E3-4016-9CFE-7DBBCC0AE853}" dt="2024-06-07T14:33:19.543" v="6922" actId="47"/>
        <pc:sldMkLst>
          <pc:docMk/>
          <pc:sldMk cId="3279430879" sldId="2052"/>
        </pc:sldMkLst>
      </pc:sldChg>
      <pc:sldChg chg="delSp modSp add mod">
        <pc:chgData name="I See Maths ltd" userId="2b6a9906fb7c83c6" providerId="LiveId" clId="{E6E0EC4A-59E3-4016-9CFE-7DBBCC0AE853}" dt="2024-06-07T14:30:02.147" v="6898" actId="20577"/>
        <pc:sldMkLst>
          <pc:docMk/>
          <pc:sldMk cId="4159429872" sldId="2053"/>
        </pc:sldMkLst>
      </pc:sldChg>
      <pc:sldChg chg="add">
        <pc:chgData name="I See Maths ltd" userId="2b6a9906fb7c83c6" providerId="LiveId" clId="{E6E0EC4A-59E3-4016-9CFE-7DBBCC0AE853}" dt="2024-06-07T14:33:26.372" v="6923" actId="2890"/>
        <pc:sldMkLst>
          <pc:docMk/>
          <pc:sldMk cId="1587295187" sldId="2054"/>
        </pc:sldMkLst>
      </pc:sldChg>
      <pc:sldChg chg="add">
        <pc:chgData name="I See Maths ltd" userId="2b6a9906fb7c83c6" providerId="LiveId" clId="{E6E0EC4A-59E3-4016-9CFE-7DBBCC0AE853}" dt="2024-06-07T14:33:40.454" v="6925" actId="2890"/>
        <pc:sldMkLst>
          <pc:docMk/>
          <pc:sldMk cId="3487765150" sldId="2055"/>
        </pc:sldMkLst>
      </pc:sldChg>
      <pc:sldChg chg="addSp delSp modSp add mod">
        <pc:chgData name="I See Maths ltd" userId="2b6a9906fb7c83c6" providerId="LiveId" clId="{E6E0EC4A-59E3-4016-9CFE-7DBBCC0AE853}" dt="2024-07-03T11:30:07.645" v="7869" actId="478"/>
        <pc:sldMkLst>
          <pc:docMk/>
          <pc:sldMk cId="903923905" sldId="2061"/>
        </pc:sldMkLst>
      </pc:sldChg>
      <pc:sldChg chg="delSp modSp add mod">
        <pc:chgData name="I See Maths ltd" userId="2b6a9906fb7c83c6" providerId="LiveId" clId="{E6E0EC4A-59E3-4016-9CFE-7DBBCC0AE853}" dt="2024-07-03T11:31:13.107" v="7875" actId="207"/>
        <pc:sldMkLst>
          <pc:docMk/>
          <pc:sldMk cId="1570309318" sldId="2062"/>
        </pc:sldMkLst>
      </pc:sldChg>
      <pc:sldChg chg="delSp modSp add mod">
        <pc:chgData name="I See Maths ltd" userId="2b6a9906fb7c83c6" providerId="LiveId" clId="{E6E0EC4A-59E3-4016-9CFE-7DBBCC0AE853}" dt="2024-07-03T11:33:04.906" v="7904" actId="20577"/>
        <pc:sldMkLst>
          <pc:docMk/>
          <pc:sldMk cId="4169506953" sldId="2063"/>
        </pc:sldMkLst>
      </pc:sldChg>
      <pc:sldChg chg="addSp delSp modSp add mod">
        <pc:chgData name="I See Maths ltd" userId="2b6a9906fb7c83c6" providerId="LiveId" clId="{E6E0EC4A-59E3-4016-9CFE-7DBBCC0AE853}" dt="2024-07-03T11:36:14.488" v="7980" actId="1035"/>
        <pc:sldMkLst>
          <pc:docMk/>
          <pc:sldMk cId="836141508" sldId="2064"/>
        </pc:sldMkLst>
      </pc:sldChg>
      <pc:sldChg chg="addSp delSp modSp add mod">
        <pc:chgData name="I See Maths ltd" userId="2b6a9906fb7c83c6" providerId="LiveId" clId="{E6E0EC4A-59E3-4016-9CFE-7DBBCC0AE853}" dt="2024-07-03T11:59:15.955" v="8689"/>
        <pc:sldMkLst>
          <pc:docMk/>
          <pc:sldMk cId="815997040" sldId="2065"/>
        </pc:sldMkLst>
      </pc:sldChg>
      <pc:sldChg chg="delSp add mod">
        <pc:chgData name="I See Maths ltd" userId="2b6a9906fb7c83c6" providerId="LiveId" clId="{E6E0EC4A-59E3-4016-9CFE-7DBBCC0AE853}" dt="2024-07-03T11:36:44.592" v="7984" actId="478"/>
        <pc:sldMkLst>
          <pc:docMk/>
          <pc:sldMk cId="2967683083" sldId="2066"/>
        </pc:sldMkLst>
      </pc:sldChg>
      <pc:sldChg chg="addSp delSp modSp add mod">
        <pc:chgData name="I See Maths ltd" userId="2b6a9906fb7c83c6" providerId="LiveId" clId="{E6E0EC4A-59E3-4016-9CFE-7DBBCC0AE853}" dt="2024-07-03T11:48:21.509" v="8547" actId="1035"/>
        <pc:sldMkLst>
          <pc:docMk/>
          <pc:sldMk cId="1318846115" sldId="2067"/>
        </pc:sldMkLst>
      </pc:sldChg>
      <pc:sldChg chg="addSp delSp modSp add mod">
        <pc:chgData name="I See Maths ltd" userId="2b6a9906fb7c83c6" providerId="LiveId" clId="{E6E0EC4A-59E3-4016-9CFE-7DBBCC0AE853}" dt="2024-07-03T12:00:03.357" v="8711" actId="1037"/>
        <pc:sldMkLst>
          <pc:docMk/>
          <pc:sldMk cId="757489810" sldId="2068"/>
        </pc:sldMkLst>
      </pc:sldChg>
      <pc:sldChg chg="addSp modSp add mod">
        <pc:chgData name="I See Maths ltd" userId="2b6a9906fb7c83c6" providerId="LiveId" clId="{E6E0EC4A-59E3-4016-9CFE-7DBBCC0AE853}" dt="2024-07-03T12:02:28.691" v="8813" actId="1036"/>
        <pc:sldMkLst>
          <pc:docMk/>
          <pc:sldMk cId="1893118221" sldId="2069"/>
        </pc:sldMkLst>
      </pc:sldChg>
      <pc:sldChg chg="delSp add mod">
        <pc:chgData name="I See Maths ltd" userId="2b6a9906fb7c83c6" providerId="LiveId" clId="{E6E0EC4A-59E3-4016-9CFE-7DBBCC0AE853}" dt="2024-07-03T12:02:45.971" v="8815" actId="478"/>
        <pc:sldMkLst>
          <pc:docMk/>
          <pc:sldMk cId="1103283223" sldId="2070"/>
        </pc:sldMkLst>
      </pc:sldChg>
      <pc:sldChg chg="delSp add mod">
        <pc:chgData name="I See Maths ltd" userId="2b6a9906fb7c83c6" providerId="LiveId" clId="{E6E0EC4A-59E3-4016-9CFE-7DBBCC0AE853}" dt="2024-07-03T12:02:53.086" v="8817" actId="478"/>
        <pc:sldMkLst>
          <pc:docMk/>
          <pc:sldMk cId="3092418317" sldId="2071"/>
        </pc:sldMkLst>
      </pc:sldChg>
      <pc:sldChg chg="addSp delSp modSp add mod">
        <pc:chgData name="I See Maths ltd" userId="2b6a9906fb7c83c6" providerId="LiveId" clId="{E6E0EC4A-59E3-4016-9CFE-7DBBCC0AE853}" dt="2024-07-03T16:35:27.373" v="9336" actId="1076"/>
        <pc:sldMkLst>
          <pc:docMk/>
          <pc:sldMk cId="4043511815" sldId="2072"/>
        </pc:sldMkLst>
      </pc:sldChg>
      <pc:sldChg chg="addSp delSp modSp add mod">
        <pc:chgData name="I See Maths ltd" userId="2b6a9906fb7c83c6" providerId="LiveId" clId="{E6E0EC4A-59E3-4016-9CFE-7DBBCC0AE853}" dt="2024-07-03T16:39:13.105" v="9342"/>
        <pc:sldMkLst>
          <pc:docMk/>
          <pc:sldMk cId="132135266" sldId="2073"/>
        </pc:sldMkLst>
      </pc:sldChg>
      <pc:sldChg chg="addSp delSp modSp add mod ord">
        <pc:chgData name="I See Maths ltd" userId="2b6a9906fb7c83c6" providerId="LiveId" clId="{E6E0EC4A-59E3-4016-9CFE-7DBBCC0AE853}" dt="2024-07-03T16:46:24.681" v="9638"/>
        <pc:sldMkLst>
          <pc:docMk/>
          <pc:sldMk cId="3634433467" sldId="2074"/>
        </pc:sldMkLst>
      </pc:sldChg>
      <pc:sldChg chg="delSp modSp add mod">
        <pc:chgData name="I See Maths ltd" userId="2b6a9906fb7c83c6" providerId="LiveId" clId="{E6E0EC4A-59E3-4016-9CFE-7DBBCC0AE853}" dt="2024-07-03T16:46:06.962" v="9635" actId="478"/>
        <pc:sldMkLst>
          <pc:docMk/>
          <pc:sldMk cId="2193252706" sldId="2075"/>
        </pc:sldMkLst>
      </pc:sldChg>
      <pc:sldChg chg="delSp modSp add del mod ord">
        <pc:chgData name="I See Maths ltd" userId="2b6a9906fb7c83c6" providerId="LiveId" clId="{E6E0EC4A-59E3-4016-9CFE-7DBBCC0AE853}" dt="2024-07-03T16:47:26.235" v="9646" actId="47"/>
        <pc:sldMkLst>
          <pc:docMk/>
          <pc:sldMk cId="4220751461" sldId="2076"/>
        </pc:sldMkLst>
      </pc:sldChg>
      <pc:sldChg chg="add">
        <pc:chgData name="I See Maths ltd" userId="2b6a9906fb7c83c6" providerId="LiveId" clId="{E6E0EC4A-59E3-4016-9CFE-7DBBCC0AE853}" dt="2024-07-03T16:46:41.516" v="9643" actId="2890"/>
        <pc:sldMkLst>
          <pc:docMk/>
          <pc:sldMk cId="46370402" sldId="2077"/>
        </pc:sldMkLst>
      </pc:sldChg>
      <pc:sldChg chg="add">
        <pc:chgData name="I See Maths ltd" userId="2b6a9906fb7c83c6" providerId="LiveId" clId="{E6E0EC4A-59E3-4016-9CFE-7DBBCC0AE853}" dt="2024-07-03T16:46:56.924" v="9645" actId="2890"/>
        <pc:sldMkLst>
          <pc:docMk/>
          <pc:sldMk cId="2871363329" sldId="2078"/>
        </pc:sldMkLst>
      </pc:sldChg>
      <pc:sldChg chg="addSp delSp modSp add del mod">
        <pc:chgData name="I See Maths ltd" userId="2b6a9906fb7c83c6" providerId="LiveId" clId="{E6E0EC4A-59E3-4016-9CFE-7DBBCC0AE853}" dt="2024-07-27T12:55:02.415" v="11356" actId="47"/>
        <pc:sldMkLst>
          <pc:docMk/>
          <pc:sldMk cId="3330049294" sldId="2079"/>
        </pc:sldMkLst>
      </pc:sldChg>
      <pc:sldChg chg="add del">
        <pc:chgData name="I See Maths ltd" userId="2b6a9906fb7c83c6" providerId="LiveId" clId="{E6E0EC4A-59E3-4016-9CFE-7DBBCC0AE853}" dt="2024-07-05T10:46:33.203" v="9818" actId="47"/>
        <pc:sldMkLst>
          <pc:docMk/>
          <pc:sldMk cId="1559220233" sldId="2080"/>
        </pc:sldMkLst>
      </pc:sldChg>
      <pc:sldChg chg="modSp add mod">
        <pc:chgData name="I See Maths ltd" userId="2b6a9906fb7c83c6" providerId="LiveId" clId="{E6E0EC4A-59E3-4016-9CFE-7DBBCC0AE853}" dt="2024-07-05T10:50:04.927" v="9873" actId="20577"/>
        <pc:sldMkLst>
          <pc:docMk/>
          <pc:sldMk cId="2085234093" sldId="2080"/>
        </pc:sldMkLst>
      </pc:sldChg>
      <pc:sldChg chg="addSp delSp modSp add mod">
        <pc:chgData name="I See Maths ltd" userId="2b6a9906fb7c83c6" providerId="LiveId" clId="{E6E0EC4A-59E3-4016-9CFE-7DBBCC0AE853}" dt="2024-07-05T11:14:09.521" v="10723" actId="20577"/>
        <pc:sldMkLst>
          <pc:docMk/>
          <pc:sldMk cId="1596689042" sldId="2081"/>
        </pc:sldMkLst>
      </pc:sldChg>
      <pc:sldChg chg="addSp delSp modSp add mod">
        <pc:chgData name="I See Maths ltd" userId="2b6a9906fb7c83c6" providerId="LiveId" clId="{E6E0EC4A-59E3-4016-9CFE-7DBBCC0AE853}" dt="2024-07-05T11:25:38.244" v="10885" actId="20577"/>
        <pc:sldMkLst>
          <pc:docMk/>
          <pc:sldMk cId="2045594478" sldId="2082"/>
        </pc:sldMkLst>
      </pc:sldChg>
      <pc:sldChg chg="addSp delSp modSp add mod">
        <pc:chgData name="I See Maths ltd" userId="2b6a9906fb7c83c6" providerId="LiveId" clId="{E6E0EC4A-59E3-4016-9CFE-7DBBCC0AE853}" dt="2024-07-05T11:32:55.762" v="10987" actId="1038"/>
        <pc:sldMkLst>
          <pc:docMk/>
          <pc:sldMk cId="657395510" sldId="2083"/>
        </pc:sldMkLst>
      </pc:sldChg>
      <pc:sldChg chg="addSp delSp modSp mod ord">
        <pc:chgData name="I See Maths ltd" userId="2b6a9906fb7c83c6" providerId="LiveId" clId="{E6E0EC4A-59E3-4016-9CFE-7DBBCC0AE853}" dt="2024-07-27T12:54:22.177" v="11349" actId="1036"/>
        <pc:sldMkLst>
          <pc:docMk/>
          <pc:sldMk cId="3617766405" sldId="2083"/>
        </pc:sldMkLst>
      </pc:sldChg>
      <pc:sldChg chg="delSp add mod">
        <pc:chgData name="I See Maths ltd" userId="2b6a9906fb7c83c6" providerId="LiveId" clId="{E6E0EC4A-59E3-4016-9CFE-7DBBCC0AE853}" dt="2024-07-05T11:33:51.546" v="10991" actId="478"/>
        <pc:sldMkLst>
          <pc:docMk/>
          <pc:sldMk cId="2416598145" sldId="2084"/>
        </pc:sldMkLst>
      </pc:sldChg>
      <pc:sldChg chg="addSp delSp modSp add mod">
        <pc:chgData name="I See Maths ltd" userId="2b6a9906fb7c83c6" providerId="LiveId" clId="{E6E0EC4A-59E3-4016-9CFE-7DBBCC0AE853}" dt="2024-07-05T11:40:17.349" v="11304" actId="1037"/>
        <pc:sldMkLst>
          <pc:docMk/>
          <pc:sldMk cId="3111992826" sldId="2085"/>
        </pc:sldMkLst>
      </pc:sldChg>
      <pc:sldChg chg="delSp mod">
        <pc:chgData name="I See Maths ltd" userId="2b6a9906fb7c83c6" providerId="LiveId" clId="{E6E0EC4A-59E3-4016-9CFE-7DBBCC0AE853}" dt="2024-07-27T12:55:24.340" v="11357" actId="478"/>
        <pc:sldMkLst>
          <pc:docMk/>
          <pc:sldMk cId="1357224865" sldId="2091"/>
        </pc:sldMkLst>
      </pc:sldChg>
      <pc:sldChg chg="delSp mod">
        <pc:chgData name="I See Maths ltd" userId="2b6a9906fb7c83c6" providerId="LiveId" clId="{E6E0EC4A-59E3-4016-9CFE-7DBBCC0AE853}" dt="2024-07-27T12:55:33.930" v="11359" actId="478"/>
        <pc:sldMkLst>
          <pc:docMk/>
          <pc:sldMk cId="1403035542" sldId="2092"/>
        </pc:sldMkLst>
      </pc:sldChg>
      <pc:sldChg chg="delSp mod">
        <pc:chgData name="I See Maths ltd" userId="2b6a9906fb7c83c6" providerId="LiveId" clId="{E6E0EC4A-59E3-4016-9CFE-7DBBCC0AE853}" dt="2024-07-27T12:55:29.350" v="11358" actId="478"/>
        <pc:sldMkLst>
          <pc:docMk/>
          <pc:sldMk cId="3382926678" sldId="2093"/>
        </pc:sldMkLst>
      </pc:sldChg>
      <pc:sldChg chg="delSp mod">
        <pc:chgData name="I See Maths ltd" userId="2b6a9906fb7c83c6" providerId="LiveId" clId="{E6E0EC4A-59E3-4016-9CFE-7DBBCC0AE853}" dt="2024-07-27T12:55:38.881" v="11360" actId="478"/>
        <pc:sldMkLst>
          <pc:docMk/>
          <pc:sldMk cId="2020163777" sldId="2094"/>
        </pc:sldMkLst>
      </pc:sldChg>
      <pc:sldChg chg="addSp delSp modSp add mod">
        <pc:chgData name="I See Maths ltd" userId="2b6a9906fb7c83c6" providerId="LiveId" clId="{E6E0EC4A-59E3-4016-9CFE-7DBBCC0AE853}" dt="2024-07-27T12:54:51.416" v="11355" actId="478"/>
        <pc:sldMkLst>
          <pc:docMk/>
          <pc:sldMk cId="2788558146" sldId="2095"/>
        </pc:sldMkLst>
      </pc:sldChg>
      <pc:sldChg chg="addSp delSp modSp add del mod">
        <pc:chgData name="I See Maths ltd" userId="2b6a9906fb7c83c6" providerId="LiveId" clId="{E6E0EC4A-59E3-4016-9CFE-7DBBCC0AE853}" dt="2024-08-01T14:17:49.699" v="13655" actId="47"/>
        <pc:sldMkLst>
          <pc:docMk/>
          <pc:sldMk cId="492982020" sldId="2096"/>
        </pc:sldMkLst>
      </pc:sldChg>
      <pc:sldChg chg="addSp delSp modSp add mod">
        <pc:chgData name="I See Maths ltd" userId="2b6a9906fb7c83c6" providerId="LiveId" clId="{E6E0EC4A-59E3-4016-9CFE-7DBBCC0AE853}" dt="2024-08-01T14:32:42.042" v="13750" actId="20577"/>
        <pc:sldMkLst>
          <pc:docMk/>
          <pc:sldMk cId="476669566" sldId="2097"/>
        </pc:sldMkLst>
      </pc:sldChg>
      <pc:sldChg chg="modSp add mod">
        <pc:chgData name="I See Maths ltd" userId="2b6a9906fb7c83c6" providerId="LiveId" clId="{E6E0EC4A-59E3-4016-9CFE-7DBBCC0AE853}" dt="2024-08-01T14:32:34.499" v="13748" actId="20577"/>
        <pc:sldMkLst>
          <pc:docMk/>
          <pc:sldMk cId="1874168081" sldId="2098"/>
        </pc:sldMkLst>
      </pc:sldChg>
      <pc:sldChg chg="addSp delSp modSp add del mod">
        <pc:chgData name="I See Maths ltd" userId="2b6a9906fb7c83c6" providerId="LiveId" clId="{E6E0EC4A-59E3-4016-9CFE-7DBBCC0AE853}" dt="2024-08-01T14:18:46.292" v="13668" actId="47"/>
        <pc:sldMkLst>
          <pc:docMk/>
          <pc:sldMk cId="3714691003" sldId="2099"/>
        </pc:sldMkLst>
      </pc:sldChg>
      <pc:sldChg chg="addSp modSp add del mod">
        <pc:chgData name="I See Maths ltd" userId="2b6a9906fb7c83c6" providerId="LiveId" clId="{E6E0EC4A-59E3-4016-9CFE-7DBBCC0AE853}" dt="2024-08-01T14:18:52.792" v="13669" actId="47"/>
        <pc:sldMkLst>
          <pc:docMk/>
          <pc:sldMk cId="1244375138" sldId="2100"/>
        </pc:sldMkLst>
      </pc:sldChg>
      <pc:sldChg chg="del">
        <pc:chgData name="I See Maths ltd" userId="2b6a9906fb7c83c6" providerId="LiveId" clId="{E6E0EC4A-59E3-4016-9CFE-7DBBCC0AE853}" dt="2024-08-01T16:11:51.249" v="13783" actId="47"/>
        <pc:sldMkLst>
          <pc:docMk/>
          <pc:sldMk cId="3191483241" sldId="2101"/>
        </pc:sldMkLst>
      </pc:sldChg>
      <pc:sldChg chg="addSp delSp modSp add del mod">
        <pc:chgData name="I See Maths ltd" userId="2b6a9906fb7c83c6" providerId="LiveId" clId="{E6E0EC4A-59E3-4016-9CFE-7DBBCC0AE853}" dt="2024-08-01T14:30:21.395" v="13727" actId="2696"/>
        <pc:sldMkLst>
          <pc:docMk/>
          <pc:sldMk cId="4183670308" sldId="2101"/>
        </pc:sldMkLst>
      </pc:sldChg>
      <pc:sldChg chg="delSp modSp add del mod">
        <pc:chgData name="I See Maths ltd" userId="2b6a9906fb7c83c6" providerId="LiveId" clId="{E6E0EC4A-59E3-4016-9CFE-7DBBCC0AE853}" dt="2024-08-01T10:26:40.658" v="12594" actId="47"/>
        <pc:sldMkLst>
          <pc:docMk/>
          <pc:sldMk cId="3780712521" sldId="2102"/>
        </pc:sldMkLst>
      </pc:sldChg>
      <pc:sldChg chg="addSp delSp modSp add del mod">
        <pc:chgData name="I See Maths ltd" userId="2b6a9906fb7c83c6" providerId="LiveId" clId="{E6E0EC4A-59E3-4016-9CFE-7DBBCC0AE853}" dt="2024-08-01T14:30:21.395" v="13727" actId="2696"/>
        <pc:sldMkLst>
          <pc:docMk/>
          <pc:sldMk cId="1863316764" sldId="2103"/>
        </pc:sldMkLst>
      </pc:sldChg>
      <pc:sldChg chg="del">
        <pc:chgData name="I See Maths ltd" userId="2b6a9906fb7c83c6" providerId="LiveId" clId="{E6E0EC4A-59E3-4016-9CFE-7DBBCC0AE853}" dt="2024-08-01T16:11:51.249" v="13783" actId="47"/>
        <pc:sldMkLst>
          <pc:docMk/>
          <pc:sldMk cId="2735579813" sldId="2103"/>
        </pc:sldMkLst>
      </pc:sldChg>
      <pc:sldChg chg="addSp delSp modSp add del mod ord">
        <pc:chgData name="I See Maths ltd" userId="2b6a9906fb7c83c6" providerId="LiveId" clId="{E6E0EC4A-59E3-4016-9CFE-7DBBCC0AE853}" dt="2024-08-01T10:56:40.950" v="13447" actId="47"/>
        <pc:sldMkLst>
          <pc:docMk/>
          <pc:sldMk cId="4135427693" sldId="2104"/>
        </pc:sldMkLst>
      </pc:sldChg>
      <pc:sldChg chg="del">
        <pc:chgData name="I See Maths ltd" userId="2b6a9906fb7c83c6" providerId="LiveId" clId="{E6E0EC4A-59E3-4016-9CFE-7DBBCC0AE853}" dt="2024-08-01T16:11:51.249" v="13783" actId="47"/>
        <pc:sldMkLst>
          <pc:docMk/>
          <pc:sldMk cId="2833236608" sldId="2105"/>
        </pc:sldMkLst>
      </pc:sldChg>
      <pc:sldChg chg="delSp modSp add del mod">
        <pc:chgData name="I See Maths ltd" userId="2b6a9906fb7c83c6" providerId="LiveId" clId="{E6E0EC4A-59E3-4016-9CFE-7DBBCC0AE853}" dt="2024-08-01T14:30:21.395" v="13727" actId="2696"/>
        <pc:sldMkLst>
          <pc:docMk/>
          <pc:sldMk cId="4023237945" sldId="2105"/>
        </pc:sldMkLst>
      </pc:sldChg>
      <pc:sldChg chg="modSp add del mod">
        <pc:chgData name="I See Maths ltd" userId="2b6a9906fb7c83c6" providerId="LiveId" clId="{E6E0EC4A-59E3-4016-9CFE-7DBBCC0AE853}" dt="2024-08-01T14:30:21.395" v="13727" actId="2696"/>
        <pc:sldMkLst>
          <pc:docMk/>
          <pc:sldMk cId="3407368817" sldId="2106"/>
        </pc:sldMkLst>
      </pc:sldChg>
      <pc:sldChg chg="del">
        <pc:chgData name="I See Maths ltd" userId="2b6a9906fb7c83c6" providerId="LiveId" clId="{E6E0EC4A-59E3-4016-9CFE-7DBBCC0AE853}" dt="2024-08-01T16:11:51.249" v="13783" actId="47"/>
        <pc:sldMkLst>
          <pc:docMk/>
          <pc:sldMk cId="3885768540" sldId="2106"/>
        </pc:sldMkLst>
      </pc:sldChg>
      <pc:sldChg chg="modSp add mod">
        <pc:chgData name="I See Maths ltd" userId="2b6a9906fb7c83c6" providerId="LiveId" clId="{E6E0EC4A-59E3-4016-9CFE-7DBBCC0AE853}" dt="2024-08-01T14:32:48.080" v="13752" actId="20577"/>
        <pc:sldMkLst>
          <pc:docMk/>
          <pc:sldMk cId="1255706120" sldId="2107"/>
        </pc:sldMkLst>
      </pc:sldChg>
      <pc:sldChg chg="delSp modSp add del mod">
        <pc:chgData name="I See Maths ltd" userId="2b6a9906fb7c83c6" providerId="LiveId" clId="{E6E0EC4A-59E3-4016-9CFE-7DBBCC0AE853}" dt="2024-08-01T10:56:37.077" v="13446" actId="47"/>
        <pc:sldMkLst>
          <pc:docMk/>
          <pc:sldMk cId="2718336749" sldId="2108"/>
        </pc:sldMkLst>
      </pc:sldChg>
      <pc:sldChg chg="addSp delSp modSp add mod">
        <pc:chgData name="I See Maths ltd" userId="2b6a9906fb7c83c6" providerId="LiveId" clId="{E6E0EC4A-59E3-4016-9CFE-7DBBCC0AE853}" dt="2024-08-01T14:32:53.837" v="13754" actId="20577"/>
        <pc:sldMkLst>
          <pc:docMk/>
          <pc:sldMk cId="41815371" sldId="2109"/>
        </pc:sldMkLst>
      </pc:sldChg>
      <pc:sldChg chg="modSp add del mod">
        <pc:chgData name="I See Maths ltd" userId="2b6a9906fb7c83c6" providerId="LiveId" clId="{E6E0EC4A-59E3-4016-9CFE-7DBBCC0AE853}" dt="2024-08-01T10:56:32.709" v="13445" actId="47"/>
        <pc:sldMkLst>
          <pc:docMk/>
          <pc:sldMk cId="3266215337" sldId="2110"/>
        </pc:sldMkLst>
      </pc:sldChg>
      <pc:sldChg chg="delSp add del mod">
        <pc:chgData name="I See Maths ltd" userId="2b6a9906fb7c83c6" providerId="LiveId" clId="{E6E0EC4A-59E3-4016-9CFE-7DBBCC0AE853}" dt="2024-08-01T10:54:35.323" v="13427" actId="47"/>
        <pc:sldMkLst>
          <pc:docMk/>
          <pc:sldMk cId="900493040" sldId="2111"/>
        </pc:sldMkLst>
      </pc:sldChg>
      <pc:sldChg chg="addSp delSp modSp add mod">
        <pc:chgData name="I See Maths ltd" userId="2b6a9906fb7c83c6" providerId="LiveId" clId="{E6E0EC4A-59E3-4016-9CFE-7DBBCC0AE853}" dt="2024-08-01T14:33:09.490" v="13760" actId="20577"/>
        <pc:sldMkLst>
          <pc:docMk/>
          <pc:sldMk cId="3845163148" sldId="2112"/>
        </pc:sldMkLst>
      </pc:sldChg>
      <pc:sldChg chg="addSp delSp modSp add mod">
        <pc:chgData name="I See Maths ltd" userId="2b6a9906fb7c83c6" providerId="LiveId" clId="{E6E0EC4A-59E3-4016-9CFE-7DBBCC0AE853}" dt="2024-08-01T14:33:04.543" v="13758" actId="20577"/>
        <pc:sldMkLst>
          <pc:docMk/>
          <pc:sldMk cId="2505057307" sldId="2113"/>
        </pc:sldMkLst>
      </pc:sldChg>
      <pc:sldChg chg="delSp modSp add del mod">
        <pc:chgData name="I See Maths ltd" userId="2b6a9906fb7c83c6" providerId="LiveId" clId="{E6E0EC4A-59E3-4016-9CFE-7DBBCC0AE853}" dt="2024-08-01T10:54:27.618" v="13426" actId="47"/>
        <pc:sldMkLst>
          <pc:docMk/>
          <pc:sldMk cId="2808433822" sldId="2113"/>
        </pc:sldMkLst>
      </pc:sldChg>
      <pc:sldChg chg="addSp delSp modSp add del mod">
        <pc:chgData name="I See Maths ltd" userId="2b6a9906fb7c83c6" providerId="LiveId" clId="{E6E0EC4A-59E3-4016-9CFE-7DBBCC0AE853}" dt="2024-08-01T14:15:32.144" v="13635" actId="47"/>
        <pc:sldMkLst>
          <pc:docMk/>
          <pc:sldMk cId="616316922" sldId="2114"/>
        </pc:sldMkLst>
      </pc:sldChg>
      <pc:sldChg chg="modSp add mod">
        <pc:chgData name="I See Maths ltd" userId="2b6a9906fb7c83c6" providerId="LiveId" clId="{E6E0EC4A-59E3-4016-9CFE-7DBBCC0AE853}" dt="2024-08-01T14:32:58.932" v="13756" actId="6549"/>
        <pc:sldMkLst>
          <pc:docMk/>
          <pc:sldMk cId="2365646526" sldId="2115"/>
        </pc:sldMkLst>
      </pc:sldChg>
      <pc:sldChg chg="addSp delSp modSp add mod">
        <pc:chgData name="I See Maths ltd" userId="2b6a9906fb7c83c6" providerId="LiveId" clId="{E6E0EC4A-59E3-4016-9CFE-7DBBCC0AE853}" dt="2024-08-01T14:33:14.318" v="13762" actId="6549"/>
        <pc:sldMkLst>
          <pc:docMk/>
          <pc:sldMk cId="1135836375" sldId="2116"/>
        </pc:sldMkLst>
      </pc:sldChg>
      <pc:sldChg chg="addSp delSp modSp add mod">
        <pc:chgData name="I See Maths ltd" userId="2b6a9906fb7c83c6" providerId="LiveId" clId="{E6E0EC4A-59E3-4016-9CFE-7DBBCC0AE853}" dt="2024-08-01T14:33:30.752" v="13768" actId="20577"/>
        <pc:sldMkLst>
          <pc:docMk/>
          <pc:sldMk cId="1548619583" sldId="2117"/>
        </pc:sldMkLst>
      </pc:sldChg>
      <pc:sldChg chg="addSp delSp modSp add mod">
        <pc:chgData name="I See Maths ltd" userId="2b6a9906fb7c83c6" providerId="LiveId" clId="{E6E0EC4A-59E3-4016-9CFE-7DBBCC0AE853}" dt="2024-08-01T14:33:25.985" v="13766" actId="20577"/>
        <pc:sldMkLst>
          <pc:docMk/>
          <pc:sldMk cId="3643010786" sldId="2118"/>
        </pc:sldMkLst>
      </pc:sldChg>
      <pc:sldChg chg="addSp delSp modSp add del mod">
        <pc:chgData name="I See Maths ltd" userId="2b6a9906fb7c83c6" providerId="LiveId" clId="{E6E0EC4A-59E3-4016-9CFE-7DBBCC0AE853}" dt="2024-08-01T14:16:32.364" v="13650" actId="47"/>
        <pc:sldMkLst>
          <pc:docMk/>
          <pc:sldMk cId="1802964897" sldId="2119"/>
        </pc:sldMkLst>
      </pc:sldChg>
      <pc:sldChg chg="addSp delSp modSp add mod">
        <pc:chgData name="I See Maths ltd" userId="2b6a9906fb7c83c6" providerId="LiveId" clId="{E6E0EC4A-59E3-4016-9CFE-7DBBCC0AE853}" dt="2024-08-01T14:33:19.514" v="13764" actId="6549"/>
        <pc:sldMkLst>
          <pc:docMk/>
          <pc:sldMk cId="411285310" sldId="2120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1434445460" sldId="2124"/>
        </pc:sldMkLst>
      </pc:sldChg>
      <pc:sldChg chg="delSp modSp add mod">
        <pc:chgData name="I See Maths ltd" userId="2b6a9906fb7c83c6" providerId="LiveId" clId="{E6E0EC4A-59E3-4016-9CFE-7DBBCC0AE853}" dt="2024-08-01T14:29:00.317" v="13713" actId="20577"/>
        <pc:sldMkLst>
          <pc:docMk/>
          <pc:sldMk cId="3444591347" sldId="2124"/>
        </pc:sldMkLst>
      </pc:sldChg>
      <pc:sldChg chg="modSp add mod">
        <pc:chgData name="I See Maths ltd" userId="2b6a9906fb7c83c6" providerId="LiveId" clId="{E6E0EC4A-59E3-4016-9CFE-7DBBCC0AE853}" dt="2024-08-01T14:29:05.838" v="13715" actId="20577"/>
        <pc:sldMkLst>
          <pc:docMk/>
          <pc:sldMk cId="2432684169" sldId="2125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3796599909" sldId="2125"/>
        </pc:sldMkLst>
      </pc:sldChg>
      <pc:sldChg chg="modSp add mod">
        <pc:chgData name="I See Maths ltd" userId="2b6a9906fb7c83c6" providerId="LiveId" clId="{E6E0EC4A-59E3-4016-9CFE-7DBBCC0AE853}" dt="2024-08-01T14:29:10.711" v="13717" actId="20577"/>
        <pc:sldMkLst>
          <pc:docMk/>
          <pc:sldMk cId="2641797718" sldId="2127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4228275552" sldId="2127"/>
        </pc:sldMkLst>
      </pc:sldChg>
      <pc:sldChg chg="delSp modSp add mod">
        <pc:chgData name="I See Maths ltd" userId="2b6a9906fb7c83c6" providerId="LiveId" clId="{E6E0EC4A-59E3-4016-9CFE-7DBBCC0AE853}" dt="2024-08-01T14:29:16.069" v="13719" actId="20577"/>
        <pc:sldMkLst>
          <pc:docMk/>
          <pc:sldMk cId="286221199" sldId="2130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1428038224" sldId="2130"/>
        </pc:sldMkLst>
      </pc:sldChg>
      <pc:sldChg chg="addSp delSp modSp add mod">
        <pc:chgData name="I See Maths ltd" userId="2b6a9906fb7c83c6" providerId="LiveId" clId="{E6E0EC4A-59E3-4016-9CFE-7DBBCC0AE853}" dt="2024-08-01T16:09:51.317" v="13776"/>
        <pc:sldMkLst>
          <pc:docMk/>
          <pc:sldMk cId="336347891" sldId="2131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2823699283" sldId="2131"/>
        </pc:sldMkLst>
      </pc:sldChg>
      <pc:sldChg chg="addSp delSp modSp add mod">
        <pc:chgData name="I See Maths ltd" userId="2b6a9906fb7c83c6" providerId="LiveId" clId="{E6E0EC4A-59E3-4016-9CFE-7DBBCC0AE853}" dt="2024-08-01T16:09:21.298" v="13772"/>
        <pc:sldMkLst>
          <pc:docMk/>
          <pc:sldMk cId="1704839533" sldId="2132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4004568944" sldId="2132"/>
        </pc:sldMkLst>
      </pc:sldChg>
      <pc:sldChg chg="addSp delSp modSp add mod">
        <pc:chgData name="I See Maths ltd" userId="2b6a9906fb7c83c6" providerId="LiveId" clId="{E6E0EC4A-59E3-4016-9CFE-7DBBCC0AE853}" dt="2024-08-01T16:10:13.875" v="13781" actId="478"/>
        <pc:sldMkLst>
          <pc:docMk/>
          <pc:sldMk cId="3104567596" sldId="2133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3947734717" sldId="2133"/>
        </pc:sldMkLst>
      </pc:sldChg>
      <pc:sldChg chg="del">
        <pc:chgData name="I See Maths ltd" userId="2b6a9906fb7c83c6" providerId="LiveId" clId="{E6E0EC4A-59E3-4016-9CFE-7DBBCC0AE853}" dt="2024-08-01T14:22:05.472" v="13670" actId="47"/>
        <pc:sldMkLst>
          <pc:docMk/>
          <pc:sldMk cId="2099736645" sldId="2134"/>
        </pc:sldMkLst>
      </pc:sldChg>
      <pc:sldChg chg="delSp modSp add del mod">
        <pc:chgData name="I See Maths ltd" userId="2b6a9906fb7c83c6" providerId="LiveId" clId="{E6E0EC4A-59E3-4016-9CFE-7DBBCC0AE853}" dt="2024-08-01T14:31:31.603" v="13732" actId="47"/>
        <pc:sldMkLst>
          <pc:docMk/>
          <pc:sldMk cId="1282552798" sldId="2135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3651199806" sldId="2135"/>
        </pc:sldMkLst>
      </pc:sldChg>
      <pc:sldChg chg="delSp modSp add del mod">
        <pc:chgData name="I See Maths ltd" userId="2b6a9906fb7c83c6" providerId="LiveId" clId="{E6E0EC4A-59E3-4016-9CFE-7DBBCC0AE853}" dt="2024-08-01T14:31:32.072" v="13733" actId="47"/>
        <pc:sldMkLst>
          <pc:docMk/>
          <pc:sldMk cId="2342546582" sldId="2136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2524471822" sldId="2136"/>
        </pc:sldMkLst>
      </pc:sldChg>
      <pc:sldChg chg="delSp modSp add mod">
        <pc:chgData name="I See Maths ltd" userId="2b6a9906fb7c83c6" providerId="LiveId" clId="{E6E0EC4A-59E3-4016-9CFE-7DBBCC0AE853}" dt="2024-08-01T14:32:11.975" v="13740" actId="20577"/>
        <pc:sldMkLst>
          <pc:docMk/>
          <pc:sldMk cId="40966338" sldId="2137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1623620180" sldId="2137"/>
        </pc:sldMkLst>
      </pc:sldChg>
      <pc:sldChg chg="delSp modSp add mod">
        <pc:chgData name="I See Maths ltd" userId="2b6a9906fb7c83c6" providerId="LiveId" clId="{E6E0EC4A-59E3-4016-9CFE-7DBBCC0AE853}" dt="2024-08-01T14:31:49.984" v="13737" actId="478"/>
        <pc:sldMkLst>
          <pc:docMk/>
          <pc:sldMk cId="504054559" sldId="2138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3856907862" sldId="2138"/>
        </pc:sldMkLst>
      </pc:sldChg>
      <pc:sldChg chg="del">
        <pc:chgData name="I See Maths ltd" userId="2b6a9906fb7c83c6" providerId="LiveId" clId="{E6E0EC4A-59E3-4016-9CFE-7DBBCC0AE853}" dt="2024-08-01T14:23:08.734" v="13671" actId="2696"/>
        <pc:sldMkLst>
          <pc:docMk/>
          <pc:sldMk cId="525497799" sldId="2139"/>
        </pc:sldMkLst>
      </pc:sldChg>
      <pc:sldChg chg="add del">
        <pc:chgData name="I See Maths ltd" userId="2b6a9906fb7c83c6" providerId="LiveId" clId="{E6E0EC4A-59E3-4016-9CFE-7DBBCC0AE853}" dt="2024-08-01T14:29:37.830" v="13726" actId="47"/>
        <pc:sldMkLst>
          <pc:docMk/>
          <pc:sldMk cId="2607836436" sldId="2139"/>
        </pc:sldMkLst>
      </pc:sldChg>
      <pc:sldChg chg="addSp delSp modSp add mod">
        <pc:chgData name="I See Maths ltd" userId="2b6a9906fb7c83c6" providerId="LiveId" clId="{E6E0EC4A-59E3-4016-9CFE-7DBBCC0AE853}" dt="2024-08-01T14:32:17.178" v="13742" actId="20577"/>
        <pc:sldMkLst>
          <pc:docMk/>
          <pc:sldMk cId="1070879261" sldId="2140"/>
        </pc:sldMkLst>
      </pc:sldChg>
      <pc:sldChg chg="delSp modSp add del mod">
        <pc:chgData name="I See Maths ltd" userId="2b6a9906fb7c83c6" providerId="LiveId" clId="{E6E0EC4A-59E3-4016-9CFE-7DBBCC0AE853}" dt="2024-08-01T14:31:58.427" v="13738" actId="47"/>
        <pc:sldMkLst>
          <pc:docMk/>
          <pc:sldMk cId="1077743890" sldId="2141"/>
        </pc:sldMkLst>
      </pc:sldChg>
      <pc:sldChg chg="modSp add mod">
        <pc:chgData name="I See Maths ltd" userId="2b6a9906fb7c83c6" providerId="LiveId" clId="{E6E0EC4A-59E3-4016-9CFE-7DBBCC0AE853}" dt="2024-08-01T14:32:28.564" v="13746" actId="6549"/>
        <pc:sldMkLst>
          <pc:docMk/>
          <pc:sldMk cId="712644990" sldId="2142"/>
        </pc:sldMkLst>
      </pc:sldChg>
      <pc:sldChg chg="add del">
        <pc:chgData name="I See Maths ltd" userId="2b6a9906fb7c83c6" providerId="LiveId" clId="{E6E0EC4A-59E3-4016-9CFE-7DBBCC0AE853}" dt="2024-08-01T14:26:59.323" v="13701" actId="47"/>
        <pc:sldMkLst>
          <pc:docMk/>
          <pc:sldMk cId="2342490321" sldId="2142"/>
        </pc:sldMkLst>
      </pc:sldChg>
      <pc:sldChg chg="modSp add mod">
        <pc:chgData name="I See Maths ltd" userId="2b6a9906fb7c83c6" providerId="LiveId" clId="{E6E0EC4A-59E3-4016-9CFE-7DBBCC0AE853}" dt="2024-08-01T14:32:23.990" v="13744" actId="6549"/>
        <pc:sldMkLst>
          <pc:docMk/>
          <pc:sldMk cId="1881426980" sldId="2143"/>
        </pc:sldMkLst>
      </pc:sldChg>
      <pc:sldChg chg="add">
        <pc:chgData name="I See Maths ltd" userId="2b6a9906fb7c83c6" providerId="LiveId" clId="{E6E0EC4A-59E3-4016-9CFE-7DBBCC0AE853}" dt="2024-08-01T14:31:45.592" v="13736" actId="2890"/>
        <pc:sldMkLst>
          <pc:docMk/>
          <pc:sldMk cId="3606149172" sldId="2144"/>
        </pc:sldMkLst>
      </pc:sldChg>
      <pc:sldChg chg="add del">
        <pc:chgData name="I See Maths ltd" userId="2b6a9906fb7c83c6" providerId="LiveId" clId="{E6E0EC4A-59E3-4016-9CFE-7DBBCC0AE853}" dt="2024-08-01T16:11:51.249" v="13783" actId="47"/>
        <pc:sldMkLst>
          <pc:docMk/>
          <pc:sldMk cId="2284013" sldId="2145"/>
        </pc:sldMkLst>
      </pc:sldChg>
      <pc:sldMasterChg chg="setBg modSldLayout">
        <pc:chgData name="I See Maths ltd" userId="2b6a9906fb7c83c6" providerId="LiveId" clId="{E6E0EC4A-59E3-4016-9CFE-7DBBCC0AE853}" dt="2024-07-09T09:51:54.894" v="11309"/>
        <pc:sldMasterMkLst>
          <pc:docMk/>
          <pc:sldMasterMk cId="1270579917" sldId="2147483708"/>
        </pc:sldMasterMkLst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2823047080" sldId="2147483709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300658810" sldId="2147483710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1717697272" sldId="2147483711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886024413" sldId="2147483712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390557031" sldId="2147483713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085499129" sldId="2147483714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4151085686" sldId="2147483715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2596744735" sldId="2147483716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067180658" sldId="2147483717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2467575146" sldId="2147483718"/>
          </pc:sldLayoutMkLst>
        </pc:sldLayoutChg>
        <pc:sldLayoutChg chg="setBg">
          <pc:chgData name="I See Maths ltd" userId="2b6a9906fb7c83c6" providerId="LiveId" clId="{E6E0EC4A-59E3-4016-9CFE-7DBBCC0AE853}" dt="2024-07-09T09:51:54.894" v="11309"/>
          <pc:sldLayoutMkLst>
            <pc:docMk/>
            <pc:sldMasterMk cId="1270579917" sldId="2147483708"/>
            <pc:sldLayoutMk cId="3543529061" sldId="2147483719"/>
          </pc:sldLayoutMkLst>
        </pc:sldLayoutChg>
      </pc:sldMasterChg>
    </pc:docChg>
  </pc:docChgLst>
  <pc:docChgLst>
    <pc:chgData name="I See Maths ltd" userId="2b6a9906fb7c83c6" providerId="LiveId" clId="{7F38FD0D-5C5C-40FD-8031-BD8F7308315B}"/>
    <pc:docChg chg="undo redo custSel addSld delSld modSld sldOrd">
      <pc:chgData name="I See Maths ltd" userId="2b6a9906fb7c83c6" providerId="LiveId" clId="{7F38FD0D-5C5C-40FD-8031-BD8F7308315B}" dt="2025-01-30T19:56:35.233" v="17716"/>
      <pc:docMkLst>
        <pc:docMk/>
      </pc:docMkLst>
      <pc:sldChg chg="modSp mod">
        <pc:chgData name="I See Maths ltd" userId="2b6a9906fb7c83c6" providerId="LiveId" clId="{7F38FD0D-5C5C-40FD-8031-BD8F7308315B}" dt="2025-01-30T19:28:01.120" v="17590" actId="14100"/>
        <pc:sldMkLst>
          <pc:docMk/>
          <pc:sldMk cId="479116258" sldId="1719"/>
        </pc:sldMkLst>
        <pc:spChg chg="mod">
          <ac:chgData name="I See Maths ltd" userId="2b6a9906fb7c83c6" providerId="LiveId" clId="{7F38FD0D-5C5C-40FD-8031-BD8F7308315B}" dt="2025-01-30T19:28:01.120" v="17590" actId="14100"/>
          <ac:spMkLst>
            <pc:docMk/>
            <pc:sldMk cId="479116258" sldId="1719"/>
            <ac:spMk id="2" creationId="{377C8EA1-EA69-BBB0-1293-870C00F9F7F5}"/>
          </ac:spMkLst>
        </pc:spChg>
      </pc:sldChg>
      <pc:sldChg chg="del">
        <pc:chgData name="I See Maths ltd" userId="2b6a9906fb7c83c6" providerId="LiveId" clId="{7F38FD0D-5C5C-40FD-8031-BD8F7308315B}" dt="2025-01-10T18:19:14.768" v="17421" actId="47"/>
        <pc:sldMkLst>
          <pc:docMk/>
          <pc:sldMk cId="1698009304" sldId="1791"/>
        </pc:sldMkLst>
      </pc:sldChg>
      <pc:sldChg chg="modSp mod">
        <pc:chgData name="I See Maths ltd" userId="2b6a9906fb7c83c6" providerId="LiveId" clId="{7F38FD0D-5C5C-40FD-8031-BD8F7308315B}" dt="2025-01-30T19:30:35.698" v="17603" actId="14100"/>
        <pc:sldMkLst>
          <pc:docMk/>
          <pc:sldMk cId="273327412" sldId="1794"/>
        </pc:sldMkLst>
        <pc:spChg chg="mod">
          <ac:chgData name="I See Maths ltd" userId="2b6a9906fb7c83c6" providerId="LiveId" clId="{7F38FD0D-5C5C-40FD-8031-BD8F7308315B}" dt="2025-01-30T19:30:35.698" v="17603" actId="14100"/>
          <ac:spMkLst>
            <pc:docMk/>
            <pc:sldMk cId="273327412" sldId="1794"/>
            <ac:spMk id="9" creationId="{221D9A6C-B311-2283-38A8-AA29CF6A56C1}"/>
          </ac:spMkLst>
        </pc:spChg>
      </pc:sldChg>
      <pc:sldChg chg="modSp mod">
        <pc:chgData name="I See Maths ltd" userId="2b6a9906fb7c83c6" providerId="LiveId" clId="{7F38FD0D-5C5C-40FD-8031-BD8F7308315B}" dt="2025-01-30T19:30:30.175" v="17602" actId="14100"/>
        <pc:sldMkLst>
          <pc:docMk/>
          <pc:sldMk cId="2155601537" sldId="1796"/>
        </pc:sldMkLst>
        <pc:spChg chg="mod">
          <ac:chgData name="I See Maths ltd" userId="2b6a9906fb7c83c6" providerId="LiveId" clId="{7F38FD0D-5C5C-40FD-8031-BD8F7308315B}" dt="2025-01-30T19:30:30.175" v="17602" actId="14100"/>
          <ac:spMkLst>
            <pc:docMk/>
            <pc:sldMk cId="2155601537" sldId="1796"/>
            <ac:spMk id="9" creationId="{AA0E04EA-9F15-387D-A9EF-B710FFDA09A0}"/>
          </ac:spMkLst>
        </pc:spChg>
      </pc:sldChg>
      <pc:sldChg chg="modSp mod">
        <pc:chgData name="I See Maths ltd" userId="2b6a9906fb7c83c6" providerId="LiveId" clId="{7F38FD0D-5C5C-40FD-8031-BD8F7308315B}" dt="2025-01-30T19:30:24.700" v="17601" actId="14100"/>
        <pc:sldMkLst>
          <pc:docMk/>
          <pc:sldMk cId="3398439083" sldId="1797"/>
        </pc:sldMkLst>
        <pc:spChg chg="mod">
          <ac:chgData name="I See Maths ltd" userId="2b6a9906fb7c83c6" providerId="LiveId" clId="{7F38FD0D-5C5C-40FD-8031-BD8F7308315B}" dt="2025-01-30T19:30:24.700" v="17601" actId="14100"/>
          <ac:spMkLst>
            <pc:docMk/>
            <pc:sldMk cId="3398439083" sldId="1797"/>
            <ac:spMk id="9" creationId="{188CB63C-E444-4B2A-1A4B-D9A367CF3D83}"/>
          </ac:spMkLst>
        </pc:spChg>
      </pc:sldChg>
      <pc:sldChg chg="modSp mod">
        <pc:chgData name="I See Maths ltd" userId="2b6a9906fb7c83c6" providerId="LiveId" clId="{7F38FD0D-5C5C-40FD-8031-BD8F7308315B}" dt="2025-01-30T19:29:01.702" v="17599" actId="14100"/>
        <pc:sldMkLst>
          <pc:docMk/>
          <pc:sldMk cId="3708306534" sldId="1828"/>
        </pc:sldMkLst>
        <pc:spChg chg="mod">
          <ac:chgData name="I See Maths ltd" userId="2b6a9906fb7c83c6" providerId="LiveId" clId="{7F38FD0D-5C5C-40FD-8031-BD8F7308315B}" dt="2025-01-30T19:29:01.702" v="17599" actId="14100"/>
          <ac:spMkLst>
            <pc:docMk/>
            <pc:sldMk cId="3708306534" sldId="1828"/>
            <ac:spMk id="19" creationId="{5CABF18D-5924-88B6-C35B-B1FF5119AC2D}"/>
          </ac:spMkLst>
        </pc:spChg>
      </pc:sldChg>
      <pc:sldChg chg="modSp mod">
        <pc:chgData name="I See Maths ltd" userId="2b6a9906fb7c83c6" providerId="LiveId" clId="{7F38FD0D-5C5C-40FD-8031-BD8F7308315B}" dt="2025-01-30T19:28:13.968" v="17593" actId="14100"/>
        <pc:sldMkLst>
          <pc:docMk/>
          <pc:sldMk cId="2422699088" sldId="1830"/>
        </pc:sldMkLst>
        <pc:spChg chg="mod">
          <ac:chgData name="I See Maths ltd" userId="2b6a9906fb7c83c6" providerId="LiveId" clId="{7F38FD0D-5C5C-40FD-8031-BD8F7308315B}" dt="2025-01-30T19:28:11.538" v="17592" actId="14100"/>
          <ac:spMkLst>
            <pc:docMk/>
            <pc:sldMk cId="2422699088" sldId="1830"/>
            <ac:spMk id="2" creationId="{A7B370DA-48B0-E4CF-AC89-83913B05E74C}"/>
          </ac:spMkLst>
        </pc:spChg>
        <pc:spChg chg="mod">
          <ac:chgData name="I See Maths ltd" userId="2b6a9906fb7c83c6" providerId="LiveId" clId="{7F38FD0D-5C5C-40FD-8031-BD8F7308315B}" dt="2025-01-30T19:28:13.968" v="17593" actId="14100"/>
          <ac:spMkLst>
            <pc:docMk/>
            <pc:sldMk cId="2422699088" sldId="1830"/>
            <ac:spMk id="15" creationId="{45256113-7A9D-1A19-D108-EDBA1760AFCC}"/>
          </ac:spMkLst>
        </pc:spChg>
      </pc:sldChg>
      <pc:sldChg chg="modSp mod">
        <pc:chgData name="I See Maths ltd" userId="2b6a9906fb7c83c6" providerId="LiveId" clId="{7F38FD0D-5C5C-40FD-8031-BD8F7308315B}" dt="2025-01-30T19:28:05.612" v="17591" actId="14100"/>
        <pc:sldMkLst>
          <pc:docMk/>
          <pc:sldMk cId="2228232505" sldId="1831"/>
        </pc:sldMkLst>
        <pc:spChg chg="mod">
          <ac:chgData name="I See Maths ltd" userId="2b6a9906fb7c83c6" providerId="LiveId" clId="{7F38FD0D-5C5C-40FD-8031-BD8F7308315B}" dt="2025-01-30T19:28:05.612" v="17591" actId="14100"/>
          <ac:spMkLst>
            <pc:docMk/>
            <pc:sldMk cId="2228232505" sldId="1831"/>
            <ac:spMk id="2" creationId="{0A450E18-C0A5-EDBF-7FF3-5341DE9CA2F6}"/>
          </ac:spMkLst>
        </pc:spChg>
      </pc:sldChg>
      <pc:sldChg chg="modSp mod">
        <pc:chgData name="I See Maths ltd" userId="2b6a9906fb7c83c6" providerId="LiveId" clId="{7F38FD0D-5C5C-40FD-8031-BD8F7308315B}" dt="2025-01-30T19:27:56.161" v="17589" actId="14100"/>
        <pc:sldMkLst>
          <pc:docMk/>
          <pc:sldMk cId="1155427170" sldId="1832"/>
        </pc:sldMkLst>
        <pc:spChg chg="mod">
          <ac:chgData name="I See Maths ltd" userId="2b6a9906fb7c83c6" providerId="LiveId" clId="{7F38FD0D-5C5C-40FD-8031-BD8F7308315B}" dt="2025-01-30T19:27:56.161" v="17589" actId="14100"/>
          <ac:spMkLst>
            <pc:docMk/>
            <pc:sldMk cId="1155427170" sldId="1832"/>
            <ac:spMk id="11" creationId="{09590C38-DDF7-3024-FB9E-46F72664F30B}"/>
          </ac:spMkLst>
        </pc:spChg>
      </pc:sldChg>
      <pc:sldChg chg="modSp mod">
        <pc:chgData name="I See Maths ltd" userId="2b6a9906fb7c83c6" providerId="LiveId" clId="{7F38FD0D-5C5C-40FD-8031-BD8F7308315B}" dt="2025-01-30T19:27:23.701" v="17586" actId="14100"/>
        <pc:sldMkLst>
          <pc:docMk/>
          <pc:sldMk cId="282656685" sldId="1833"/>
        </pc:sldMkLst>
        <pc:spChg chg="mod">
          <ac:chgData name="I See Maths ltd" userId="2b6a9906fb7c83c6" providerId="LiveId" clId="{7F38FD0D-5C5C-40FD-8031-BD8F7308315B}" dt="2025-01-30T19:27:23.701" v="17586" actId="14100"/>
          <ac:spMkLst>
            <pc:docMk/>
            <pc:sldMk cId="282656685" sldId="1833"/>
            <ac:spMk id="14" creationId="{E5DD383A-5735-A69B-A844-D29436242012}"/>
          </ac:spMkLst>
        </pc:spChg>
      </pc:sldChg>
      <pc:sldChg chg="modSp mod">
        <pc:chgData name="I See Maths ltd" userId="2b6a9906fb7c83c6" providerId="LiveId" clId="{7F38FD0D-5C5C-40FD-8031-BD8F7308315B}" dt="2025-01-30T19:27:29.664" v="17587" actId="14100"/>
        <pc:sldMkLst>
          <pc:docMk/>
          <pc:sldMk cId="616103294" sldId="1834"/>
        </pc:sldMkLst>
        <pc:spChg chg="mod">
          <ac:chgData name="I See Maths ltd" userId="2b6a9906fb7c83c6" providerId="LiveId" clId="{7F38FD0D-5C5C-40FD-8031-BD8F7308315B}" dt="2025-01-30T19:27:29.664" v="17587" actId="14100"/>
          <ac:spMkLst>
            <pc:docMk/>
            <pc:sldMk cId="616103294" sldId="1834"/>
            <ac:spMk id="14" creationId="{85B36C99-5E22-4CE8-655F-C7A7195A6021}"/>
          </ac:spMkLst>
        </pc:spChg>
      </pc:sldChg>
      <pc:sldChg chg="modSp mod">
        <pc:chgData name="I See Maths ltd" userId="2b6a9906fb7c83c6" providerId="LiveId" clId="{7F38FD0D-5C5C-40FD-8031-BD8F7308315B}" dt="2025-01-30T19:27:34.949" v="17588" actId="14100"/>
        <pc:sldMkLst>
          <pc:docMk/>
          <pc:sldMk cId="2541738773" sldId="1835"/>
        </pc:sldMkLst>
        <pc:spChg chg="mod">
          <ac:chgData name="I See Maths ltd" userId="2b6a9906fb7c83c6" providerId="LiveId" clId="{7F38FD0D-5C5C-40FD-8031-BD8F7308315B}" dt="2025-01-30T19:27:34.949" v="17588" actId="14100"/>
          <ac:spMkLst>
            <pc:docMk/>
            <pc:sldMk cId="2541738773" sldId="1835"/>
            <ac:spMk id="14" creationId="{3994DD69-8E5D-F16C-1AE3-8D9D055F1D03}"/>
          </ac:spMkLst>
        </pc:spChg>
      </pc:sldChg>
      <pc:sldChg chg="modSp mod">
        <pc:chgData name="I See Maths ltd" userId="2b6a9906fb7c83c6" providerId="LiveId" clId="{7F38FD0D-5C5C-40FD-8031-BD8F7308315B}" dt="2025-01-30T19:28:36.468" v="17598" actId="14100"/>
        <pc:sldMkLst>
          <pc:docMk/>
          <pc:sldMk cId="948875519" sldId="1837"/>
        </pc:sldMkLst>
        <pc:spChg chg="mod">
          <ac:chgData name="I See Maths ltd" userId="2b6a9906fb7c83c6" providerId="LiveId" clId="{7F38FD0D-5C5C-40FD-8031-BD8F7308315B}" dt="2025-01-30T19:28:32.908" v="17597" actId="14100"/>
          <ac:spMkLst>
            <pc:docMk/>
            <pc:sldMk cId="948875519" sldId="1837"/>
            <ac:spMk id="2" creationId="{38796DC2-4C46-9C8A-E34C-E32AA2F3BEDE}"/>
          </ac:spMkLst>
        </pc:spChg>
        <pc:spChg chg="mod">
          <ac:chgData name="I See Maths ltd" userId="2b6a9906fb7c83c6" providerId="LiveId" clId="{7F38FD0D-5C5C-40FD-8031-BD8F7308315B}" dt="2025-01-30T19:28:36.468" v="17598" actId="14100"/>
          <ac:spMkLst>
            <pc:docMk/>
            <pc:sldMk cId="948875519" sldId="1837"/>
            <ac:spMk id="15" creationId="{DDE699BD-2397-2857-4400-DCA4B84A3611}"/>
          </ac:spMkLst>
        </pc:spChg>
      </pc:sldChg>
      <pc:sldChg chg="modSp mod">
        <pc:chgData name="I See Maths ltd" userId="2b6a9906fb7c83c6" providerId="LiveId" clId="{7F38FD0D-5C5C-40FD-8031-BD8F7308315B}" dt="2025-01-30T19:28:27.788" v="17596" actId="14100"/>
        <pc:sldMkLst>
          <pc:docMk/>
          <pc:sldMk cId="1355803081" sldId="1838"/>
        </pc:sldMkLst>
        <pc:spChg chg="mod">
          <ac:chgData name="I See Maths ltd" userId="2b6a9906fb7c83c6" providerId="LiveId" clId="{7F38FD0D-5C5C-40FD-8031-BD8F7308315B}" dt="2025-01-30T19:28:27.788" v="17596" actId="14100"/>
          <ac:spMkLst>
            <pc:docMk/>
            <pc:sldMk cId="1355803081" sldId="1838"/>
            <ac:spMk id="2" creationId="{9FAB870E-DD97-B44A-BC25-8929067DEB14}"/>
          </ac:spMkLst>
        </pc:spChg>
      </pc:sldChg>
      <pc:sldChg chg="modSp mod">
        <pc:chgData name="I See Maths ltd" userId="2b6a9906fb7c83c6" providerId="LiveId" clId="{7F38FD0D-5C5C-40FD-8031-BD8F7308315B}" dt="2025-01-30T19:28:23.602" v="17595" actId="14100"/>
        <pc:sldMkLst>
          <pc:docMk/>
          <pc:sldMk cId="281121421" sldId="1839"/>
        </pc:sldMkLst>
        <pc:spChg chg="mod">
          <ac:chgData name="I See Maths ltd" userId="2b6a9906fb7c83c6" providerId="LiveId" clId="{7F38FD0D-5C5C-40FD-8031-BD8F7308315B}" dt="2025-01-30T19:28:23.602" v="17595" actId="14100"/>
          <ac:spMkLst>
            <pc:docMk/>
            <pc:sldMk cId="281121421" sldId="1839"/>
            <ac:spMk id="2" creationId="{D0B47250-1274-44C1-4BC4-D922144571FD}"/>
          </ac:spMkLst>
        </pc:spChg>
      </pc:sldChg>
      <pc:sldChg chg="modSp mod">
        <pc:chgData name="I See Maths ltd" userId="2b6a9906fb7c83c6" providerId="LiveId" clId="{7F38FD0D-5C5C-40FD-8031-BD8F7308315B}" dt="2025-01-30T19:28:19.606" v="17594" actId="14100"/>
        <pc:sldMkLst>
          <pc:docMk/>
          <pc:sldMk cId="2288419577" sldId="1840"/>
        </pc:sldMkLst>
        <pc:spChg chg="mod">
          <ac:chgData name="I See Maths ltd" userId="2b6a9906fb7c83c6" providerId="LiveId" clId="{7F38FD0D-5C5C-40FD-8031-BD8F7308315B}" dt="2025-01-30T19:28:19.606" v="17594" actId="14100"/>
          <ac:spMkLst>
            <pc:docMk/>
            <pc:sldMk cId="2288419577" sldId="1840"/>
            <ac:spMk id="2" creationId="{73609057-CC37-E491-4110-25CD7E8EAEB2}"/>
          </ac:spMkLst>
        </pc:spChg>
      </pc:sldChg>
      <pc:sldChg chg="del">
        <pc:chgData name="I See Maths ltd" userId="2b6a9906fb7c83c6" providerId="LiveId" clId="{7F38FD0D-5C5C-40FD-8031-BD8F7308315B}" dt="2024-12-26T08:24:45.290" v="12572" actId="47"/>
        <pc:sldMkLst>
          <pc:docMk/>
          <pc:sldMk cId="3056728191" sldId="1841"/>
        </pc:sldMkLst>
      </pc:sldChg>
      <pc:sldChg chg="modSp mod">
        <pc:chgData name="I See Maths ltd" userId="2b6a9906fb7c83c6" providerId="LiveId" clId="{7F38FD0D-5C5C-40FD-8031-BD8F7308315B}" dt="2025-01-10T18:16:52.306" v="17404" actId="14100"/>
        <pc:sldMkLst>
          <pc:docMk/>
          <pc:sldMk cId="1689007624" sldId="1859"/>
        </pc:sldMkLst>
        <pc:spChg chg="mod">
          <ac:chgData name="I See Maths ltd" userId="2b6a9906fb7c83c6" providerId="LiveId" clId="{7F38FD0D-5C5C-40FD-8031-BD8F7308315B}" dt="2025-01-10T18:16:52.306" v="17404" actId="14100"/>
          <ac:spMkLst>
            <pc:docMk/>
            <pc:sldMk cId="1689007624" sldId="1859"/>
            <ac:spMk id="15" creationId="{7FE9031C-5335-BCB7-1354-480F23C8184A}"/>
          </ac:spMkLst>
        </pc:spChg>
      </pc:sldChg>
      <pc:sldChg chg="delSp mod">
        <pc:chgData name="I See Maths ltd" userId="2b6a9906fb7c83c6" providerId="LiveId" clId="{7F38FD0D-5C5C-40FD-8031-BD8F7308315B}" dt="2025-01-10T18:17:21.363" v="17410" actId="478"/>
        <pc:sldMkLst>
          <pc:docMk/>
          <pc:sldMk cId="2945725566" sldId="1860"/>
        </pc:sldMkLst>
      </pc:sldChg>
      <pc:sldChg chg="modSp mod">
        <pc:chgData name="I See Maths ltd" userId="2b6a9906fb7c83c6" providerId="LiveId" clId="{7F38FD0D-5C5C-40FD-8031-BD8F7308315B}" dt="2025-01-30T19:29:47.015" v="17600" actId="14100"/>
        <pc:sldMkLst>
          <pc:docMk/>
          <pc:sldMk cId="27151189" sldId="1869"/>
        </pc:sldMkLst>
        <pc:spChg chg="mod">
          <ac:chgData name="I See Maths ltd" userId="2b6a9906fb7c83c6" providerId="LiveId" clId="{7F38FD0D-5C5C-40FD-8031-BD8F7308315B}" dt="2025-01-30T19:29:47.015" v="17600" actId="14100"/>
          <ac:spMkLst>
            <pc:docMk/>
            <pc:sldMk cId="27151189" sldId="1869"/>
            <ac:spMk id="16" creationId="{6E1E3C28-63A6-5798-A966-11940ED4D022}"/>
          </ac:spMkLst>
        </pc:spChg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07135165" sldId="1879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1966949303" sldId="1879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622166188" sldId="1883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429668027" sldId="1883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339781133" sldId="1884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968053412" sldId="1884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770822191" sldId="1885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004814448" sldId="1885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895794738" sldId="1886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754839235" sldId="1886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609993246" sldId="1887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811434474" sldId="1887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363478231" sldId="1889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763360762" sldId="1889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518992475" sldId="1890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776667824" sldId="1890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496586373" sldId="1892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395940505" sldId="1892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1940002116" sldId="1893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917639951" sldId="1893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933596785" sldId="1894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599554310" sldId="1894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010266490" sldId="1895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432304626" sldId="1895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636971639" sldId="1896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716112175" sldId="1896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55407707" sldId="1897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725509916" sldId="1897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00709905" sldId="1898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869672282" sldId="1898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63607465" sldId="1899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1392642768" sldId="1899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415958969" sldId="1900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424680735" sldId="1900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1338799300" sldId="1901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848368162" sldId="1901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045564617" sldId="1902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588594770" sldId="1902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3054246127" sldId="1903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3911223972" sldId="1903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722861565" sldId="1904"/>
        </pc:sldMkLst>
      </pc:sldChg>
      <pc:sldChg chg="del">
        <pc:chgData name="I See Maths ltd" userId="2b6a9906fb7c83c6" providerId="LiveId" clId="{7F38FD0D-5C5C-40FD-8031-BD8F7308315B}" dt="2025-01-03T12:06:23.360" v="17392" actId="2696"/>
        <pc:sldMkLst>
          <pc:docMk/>
          <pc:sldMk cId="2424661595" sldId="1904"/>
        </pc:sldMkLst>
      </pc:sldChg>
      <pc:sldChg chg="addSp delSp modSp mod">
        <pc:chgData name="I See Maths ltd" userId="2b6a9906fb7c83c6" providerId="LiveId" clId="{7F38FD0D-5C5C-40FD-8031-BD8F7308315B}" dt="2025-01-03T09:18:27.326" v="17174"/>
        <pc:sldMkLst>
          <pc:docMk/>
          <pc:sldMk cId="441798805" sldId="1906"/>
        </pc:sldMkLst>
        <pc:spChg chg="add mod">
          <ac:chgData name="I See Maths ltd" userId="2b6a9906fb7c83c6" providerId="LiveId" clId="{7F38FD0D-5C5C-40FD-8031-BD8F7308315B}" dt="2025-01-03T09:18:27.326" v="17174"/>
          <ac:spMkLst>
            <pc:docMk/>
            <pc:sldMk cId="441798805" sldId="1906"/>
            <ac:spMk id="2" creationId="{F4C7165A-EA4B-03F4-36DD-357CC936AB91}"/>
          </ac:spMkLst>
        </pc:spChg>
      </pc:sldChg>
      <pc:sldChg chg="addSp delSp modSp mod">
        <pc:chgData name="I See Maths ltd" userId="2b6a9906fb7c83c6" providerId="LiveId" clId="{7F38FD0D-5C5C-40FD-8031-BD8F7308315B}" dt="2025-01-03T09:18:22.046" v="17172"/>
        <pc:sldMkLst>
          <pc:docMk/>
          <pc:sldMk cId="1375040516" sldId="1908"/>
        </pc:sldMkLst>
        <pc:spChg chg="add mod">
          <ac:chgData name="I See Maths ltd" userId="2b6a9906fb7c83c6" providerId="LiveId" clId="{7F38FD0D-5C5C-40FD-8031-BD8F7308315B}" dt="2025-01-03T09:18:22.046" v="17172"/>
          <ac:spMkLst>
            <pc:docMk/>
            <pc:sldMk cId="1375040516" sldId="1908"/>
            <ac:spMk id="2" creationId="{4A9C4674-9226-2AE8-9C42-62FFE8B43C19}"/>
          </ac:spMkLst>
        </pc:spChg>
      </pc:sldChg>
      <pc:sldChg chg="addSp delSp modSp mod">
        <pc:chgData name="I See Maths ltd" userId="2b6a9906fb7c83c6" providerId="LiveId" clId="{7F38FD0D-5C5C-40FD-8031-BD8F7308315B}" dt="2025-01-03T09:18:48.764" v="17180"/>
        <pc:sldMkLst>
          <pc:docMk/>
          <pc:sldMk cId="3164735242" sldId="1910"/>
        </pc:sldMkLst>
        <pc:spChg chg="add mod">
          <ac:chgData name="I See Maths ltd" userId="2b6a9906fb7c83c6" providerId="LiveId" clId="{7F38FD0D-5C5C-40FD-8031-BD8F7308315B}" dt="2025-01-03T09:18:48.764" v="17180"/>
          <ac:spMkLst>
            <pc:docMk/>
            <pc:sldMk cId="3164735242" sldId="1910"/>
            <ac:spMk id="2" creationId="{295E231A-4898-BA8E-18FE-14203854796F}"/>
          </ac:spMkLst>
        </pc:spChg>
      </pc:sldChg>
      <pc:sldChg chg="addSp delSp modSp mod">
        <pc:chgData name="I See Maths ltd" userId="2b6a9906fb7c83c6" providerId="LiveId" clId="{7F38FD0D-5C5C-40FD-8031-BD8F7308315B}" dt="2025-01-03T09:19:05.629" v="17186"/>
        <pc:sldMkLst>
          <pc:docMk/>
          <pc:sldMk cId="4072600001" sldId="1911"/>
        </pc:sldMkLst>
        <pc:spChg chg="add mod">
          <ac:chgData name="I See Maths ltd" userId="2b6a9906fb7c83c6" providerId="LiveId" clId="{7F38FD0D-5C5C-40FD-8031-BD8F7308315B}" dt="2025-01-03T09:19:05.629" v="17186"/>
          <ac:spMkLst>
            <pc:docMk/>
            <pc:sldMk cId="4072600001" sldId="1911"/>
            <ac:spMk id="6" creationId="{C249CFB6-B13C-7CDD-DAAD-A16D0EEB300A}"/>
          </ac:spMkLst>
        </pc:spChg>
      </pc:sldChg>
      <pc:sldChg chg="addSp delSp modSp mod">
        <pc:chgData name="I See Maths ltd" userId="2b6a9906fb7c83c6" providerId="LiveId" clId="{7F38FD0D-5C5C-40FD-8031-BD8F7308315B}" dt="2025-01-03T09:18:54.246" v="17182"/>
        <pc:sldMkLst>
          <pc:docMk/>
          <pc:sldMk cId="3008706932" sldId="1914"/>
        </pc:sldMkLst>
        <pc:spChg chg="add mod">
          <ac:chgData name="I See Maths ltd" userId="2b6a9906fb7c83c6" providerId="LiveId" clId="{7F38FD0D-5C5C-40FD-8031-BD8F7308315B}" dt="2025-01-03T09:18:54.246" v="17182"/>
          <ac:spMkLst>
            <pc:docMk/>
            <pc:sldMk cId="3008706932" sldId="1914"/>
            <ac:spMk id="2" creationId="{D9C127F8-8E67-471C-F06A-55F3C34CE957}"/>
          </ac:spMkLst>
        </pc:spChg>
      </pc:sldChg>
      <pc:sldChg chg="addSp delSp modSp mod">
        <pc:chgData name="I See Maths ltd" userId="2b6a9906fb7c83c6" providerId="LiveId" clId="{7F38FD0D-5C5C-40FD-8031-BD8F7308315B}" dt="2025-01-03T09:19:22.942" v="17192"/>
        <pc:sldMkLst>
          <pc:docMk/>
          <pc:sldMk cId="3017896676" sldId="1915"/>
        </pc:sldMkLst>
        <pc:spChg chg="add mod">
          <ac:chgData name="I See Maths ltd" userId="2b6a9906fb7c83c6" providerId="LiveId" clId="{7F38FD0D-5C5C-40FD-8031-BD8F7308315B}" dt="2025-01-03T09:19:22.942" v="17192"/>
          <ac:spMkLst>
            <pc:docMk/>
            <pc:sldMk cId="3017896676" sldId="1915"/>
            <ac:spMk id="2" creationId="{8F301606-AE86-666F-2706-77FAA2E380F9}"/>
          </ac:spMkLst>
        </pc:spChg>
      </pc:sldChg>
      <pc:sldChg chg="addSp delSp modSp mod">
        <pc:chgData name="I See Maths ltd" userId="2b6a9906fb7c83c6" providerId="LiveId" clId="{7F38FD0D-5C5C-40FD-8031-BD8F7308315B}" dt="2025-01-03T09:19:45.392" v="17198"/>
        <pc:sldMkLst>
          <pc:docMk/>
          <pc:sldMk cId="1837095566" sldId="1916"/>
        </pc:sldMkLst>
        <pc:spChg chg="add mod">
          <ac:chgData name="I See Maths ltd" userId="2b6a9906fb7c83c6" providerId="LiveId" clId="{7F38FD0D-5C5C-40FD-8031-BD8F7308315B}" dt="2025-01-03T09:19:45.392" v="17198"/>
          <ac:spMkLst>
            <pc:docMk/>
            <pc:sldMk cId="1837095566" sldId="1916"/>
            <ac:spMk id="3" creationId="{D2E6DCCA-7015-042D-6A47-4C0C5941FAF0}"/>
          </ac:spMkLst>
        </pc:spChg>
      </pc:sldChg>
      <pc:sldChg chg="addSp delSp modSp mod">
        <pc:chgData name="I See Maths ltd" userId="2b6a9906fb7c83c6" providerId="LiveId" clId="{7F38FD0D-5C5C-40FD-8031-BD8F7308315B}" dt="2025-01-03T09:19:40.720" v="17196"/>
        <pc:sldMkLst>
          <pc:docMk/>
          <pc:sldMk cId="1755337533" sldId="1918"/>
        </pc:sldMkLst>
        <pc:spChg chg="add mod">
          <ac:chgData name="I See Maths ltd" userId="2b6a9906fb7c83c6" providerId="LiveId" clId="{7F38FD0D-5C5C-40FD-8031-BD8F7308315B}" dt="2025-01-03T09:19:40.720" v="17196"/>
          <ac:spMkLst>
            <pc:docMk/>
            <pc:sldMk cId="1755337533" sldId="1918"/>
            <ac:spMk id="2" creationId="{2538DF4A-F80F-DF25-C345-22B4FD8AD238}"/>
          </ac:spMkLst>
        </pc:spChg>
      </pc:sldChg>
      <pc:sldChg chg="addSp delSp modSp mod">
        <pc:chgData name="I See Maths ltd" userId="2b6a9906fb7c83c6" providerId="LiveId" clId="{7F38FD0D-5C5C-40FD-8031-BD8F7308315B}" dt="2025-01-03T09:19:27.592" v="17194"/>
        <pc:sldMkLst>
          <pc:docMk/>
          <pc:sldMk cId="3310972745" sldId="1919"/>
        </pc:sldMkLst>
        <pc:spChg chg="add mod">
          <ac:chgData name="I See Maths ltd" userId="2b6a9906fb7c83c6" providerId="LiveId" clId="{7F38FD0D-5C5C-40FD-8031-BD8F7308315B}" dt="2025-01-03T09:19:27.592" v="17194"/>
          <ac:spMkLst>
            <pc:docMk/>
            <pc:sldMk cId="3310972745" sldId="1919"/>
            <ac:spMk id="2" creationId="{8DC80EE9-576E-F5A3-A9BC-3F613E39F991}"/>
          </ac:spMkLst>
        </pc:spChg>
      </pc:sldChg>
      <pc:sldChg chg="addSp delSp modSp mod">
        <pc:chgData name="I See Maths ltd" userId="2b6a9906fb7c83c6" providerId="LiveId" clId="{7F38FD0D-5C5C-40FD-8031-BD8F7308315B}" dt="2025-01-03T09:18:15.261" v="17170"/>
        <pc:sldMkLst>
          <pc:docMk/>
          <pc:sldMk cId="1790292472" sldId="1920"/>
        </pc:sldMkLst>
        <pc:spChg chg="add mod">
          <ac:chgData name="I See Maths ltd" userId="2b6a9906fb7c83c6" providerId="LiveId" clId="{7F38FD0D-5C5C-40FD-8031-BD8F7308315B}" dt="2025-01-03T09:18:15.261" v="17170"/>
          <ac:spMkLst>
            <pc:docMk/>
            <pc:sldMk cId="1790292472" sldId="1920"/>
            <ac:spMk id="2" creationId="{49CBDB0D-BB85-7C7B-C965-A88858549A87}"/>
          </ac:spMkLst>
        </pc:spChg>
      </pc:sldChg>
      <pc:sldChg chg="addSp delSp modSp mod">
        <pc:chgData name="I See Maths ltd" userId="2b6a9906fb7c83c6" providerId="LiveId" clId="{7F38FD0D-5C5C-40FD-8031-BD8F7308315B}" dt="2025-01-30T19:36:08.647" v="17645" actId="14100"/>
        <pc:sldMkLst>
          <pc:docMk/>
          <pc:sldMk cId="3600849218" sldId="1924"/>
        </pc:sldMkLst>
        <pc:spChg chg="mod">
          <ac:chgData name="I See Maths ltd" userId="2b6a9906fb7c83c6" providerId="LiveId" clId="{7F38FD0D-5C5C-40FD-8031-BD8F7308315B}" dt="2025-01-30T19:36:01.026" v="17643" actId="14100"/>
          <ac:spMkLst>
            <pc:docMk/>
            <pc:sldMk cId="3600849218" sldId="1924"/>
            <ac:spMk id="7" creationId="{49DF0016-B048-90C8-08A2-744B2D2E77A2}"/>
          </ac:spMkLst>
        </pc:spChg>
        <pc:spChg chg="mod">
          <ac:chgData name="I See Maths ltd" userId="2b6a9906fb7c83c6" providerId="LiveId" clId="{7F38FD0D-5C5C-40FD-8031-BD8F7308315B}" dt="2025-01-30T19:36:04.862" v="17644" actId="14100"/>
          <ac:spMkLst>
            <pc:docMk/>
            <pc:sldMk cId="3600849218" sldId="1924"/>
            <ac:spMk id="8" creationId="{69A89B63-D8B9-6439-E9A8-30F355F58242}"/>
          </ac:spMkLst>
        </pc:spChg>
        <pc:spChg chg="mod">
          <ac:chgData name="I See Maths ltd" userId="2b6a9906fb7c83c6" providerId="LiveId" clId="{7F38FD0D-5C5C-40FD-8031-BD8F7308315B}" dt="2025-01-30T19:35:58.410" v="17642" actId="14100"/>
          <ac:spMkLst>
            <pc:docMk/>
            <pc:sldMk cId="3600849218" sldId="1924"/>
            <ac:spMk id="9" creationId="{7D2A61EB-91CA-6BB7-6497-91F062C4959C}"/>
          </ac:spMkLst>
        </pc:spChg>
        <pc:spChg chg="mod">
          <ac:chgData name="I See Maths ltd" userId="2b6a9906fb7c83c6" providerId="LiveId" clId="{7F38FD0D-5C5C-40FD-8031-BD8F7308315B}" dt="2025-01-30T19:36:08.647" v="17645" actId="14100"/>
          <ac:spMkLst>
            <pc:docMk/>
            <pc:sldMk cId="3600849218" sldId="1924"/>
            <ac:spMk id="10" creationId="{64371ED3-637C-4237-2DEA-C94DF3B9DFA4}"/>
          </ac:spMkLst>
        </pc:spChg>
        <pc:spChg chg="add mod">
          <ac:chgData name="I See Maths ltd" userId="2b6a9906fb7c83c6" providerId="LiveId" clId="{7F38FD0D-5C5C-40FD-8031-BD8F7308315B}" dt="2025-01-03T09:20:07.907" v="17208"/>
          <ac:spMkLst>
            <pc:docMk/>
            <pc:sldMk cId="3600849218" sldId="1924"/>
            <ac:spMk id="13" creationId="{5D47AA22-FE97-072A-08A5-AFBB15B57C4D}"/>
          </ac:spMkLst>
        </pc:spChg>
        <pc:spChg chg="add mod">
          <ac:chgData name="I See Maths ltd" userId="2b6a9906fb7c83c6" providerId="LiveId" clId="{7F38FD0D-5C5C-40FD-8031-BD8F7308315B}" dt="2025-01-16T13:13:56.155" v="17580" actId="1076"/>
          <ac:spMkLst>
            <pc:docMk/>
            <pc:sldMk cId="3600849218" sldId="1924"/>
            <ac:spMk id="14" creationId="{7E672436-AB00-67E3-9715-C2E23E6ED0BC}"/>
          </ac:spMkLst>
        </pc:spChg>
      </pc:sldChg>
      <pc:sldChg chg="addSp delSp modSp mod">
        <pc:chgData name="I See Maths ltd" userId="2b6a9906fb7c83c6" providerId="LiveId" clId="{7F38FD0D-5C5C-40FD-8031-BD8F7308315B}" dt="2025-01-30T19:36:24.644" v="17649" actId="14100"/>
        <pc:sldMkLst>
          <pc:docMk/>
          <pc:sldMk cId="1589903467" sldId="1926"/>
        </pc:sldMkLst>
        <pc:spChg chg="add mod">
          <ac:chgData name="I See Maths ltd" userId="2b6a9906fb7c83c6" providerId="LiveId" clId="{7F38FD0D-5C5C-40FD-8031-BD8F7308315B}" dt="2025-01-03T09:20:12.705" v="17210"/>
          <ac:spMkLst>
            <pc:docMk/>
            <pc:sldMk cId="1589903467" sldId="1926"/>
            <ac:spMk id="3" creationId="{9C99CFE1-705A-4A7B-5131-01284CADB4BF}"/>
          </ac:spMkLst>
        </pc:spChg>
        <pc:spChg chg="mod">
          <ac:chgData name="I See Maths ltd" userId="2b6a9906fb7c83c6" providerId="LiveId" clId="{7F38FD0D-5C5C-40FD-8031-BD8F7308315B}" dt="2025-01-30T19:36:14.900" v="17646" actId="14100"/>
          <ac:spMkLst>
            <pc:docMk/>
            <pc:sldMk cId="1589903467" sldId="1926"/>
            <ac:spMk id="7" creationId="{49DF0016-B048-90C8-08A2-744B2D2E77A2}"/>
          </ac:spMkLst>
        </pc:spChg>
        <pc:spChg chg="mod">
          <ac:chgData name="I See Maths ltd" userId="2b6a9906fb7c83c6" providerId="LiveId" clId="{7F38FD0D-5C5C-40FD-8031-BD8F7308315B}" dt="2025-01-30T19:36:20.249" v="17648" actId="14100"/>
          <ac:spMkLst>
            <pc:docMk/>
            <pc:sldMk cId="1589903467" sldId="1926"/>
            <ac:spMk id="8" creationId="{69A89B63-D8B9-6439-E9A8-30F355F58242}"/>
          </ac:spMkLst>
        </pc:spChg>
        <pc:spChg chg="mod">
          <ac:chgData name="I See Maths ltd" userId="2b6a9906fb7c83c6" providerId="LiveId" clId="{7F38FD0D-5C5C-40FD-8031-BD8F7308315B}" dt="2025-01-30T19:36:17.909" v="17647" actId="14100"/>
          <ac:spMkLst>
            <pc:docMk/>
            <pc:sldMk cId="1589903467" sldId="1926"/>
            <ac:spMk id="9" creationId="{7D2A61EB-91CA-6BB7-6497-91F062C4959C}"/>
          </ac:spMkLst>
        </pc:spChg>
        <pc:spChg chg="mod">
          <ac:chgData name="I See Maths ltd" userId="2b6a9906fb7c83c6" providerId="LiveId" clId="{7F38FD0D-5C5C-40FD-8031-BD8F7308315B}" dt="2025-01-30T19:36:24.644" v="17649" actId="14100"/>
          <ac:spMkLst>
            <pc:docMk/>
            <pc:sldMk cId="1589903467" sldId="1926"/>
            <ac:spMk id="10" creationId="{64371ED3-637C-4237-2DEA-C94DF3B9DFA4}"/>
          </ac:spMkLst>
        </pc:spChg>
      </pc:sldChg>
      <pc:sldChg chg="addSp delSp modSp mod">
        <pc:chgData name="I See Maths ltd" userId="2b6a9906fb7c83c6" providerId="LiveId" clId="{7F38FD0D-5C5C-40FD-8031-BD8F7308315B}" dt="2025-01-30T19:37:46.637" v="17662" actId="14100"/>
        <pc:sldMkLst>
          <pc:docMk/>
          <pc:sldMk cId="3486317944" sldId="1927"/>
        </pc:sldMkLst>
        <pc:spChg chg="add mod">
          <ac:chgData name="I See Maths ltd" userId="2b6a9906fb7c83c6" providerId="LiveId" clId="{7F38FD0D-5C5C-40FD-8031-BD8F7308315B}" dt="2025-01-03T09:20:31.025" v="17216"/>
          <ac:spMkLst>
            <pc:docMk/>
            <pc:sldMk cId="3486317944" sldId="1927"/>
            <ac:spMk id="5" creationId="{66358473-AD52-C878-B968-76D8E03B7FA0}"/>
          </ac:spMkLst>
        </pc:spChg>
        <pc:spChg chg="mod">
          <ac:chgData name="I See Maths ltd" userId="2b6a9906fb7c83c6" providerId="LiveId" clId="{7F38FD0D-5C5C-40FD-8031-BD8F7308315B}" dt="2025-01-30T19:37:37.317" v="17659" actId="14100"/>
          <ac:spMkLst>
            <pc:docMk/>
            <pc:sldMk cId="3486317944" sldId="1927"/>
            <ac:spMk id="7" creationId="{49DF0016-B048-90C8-08A2-744B2D2E77A2}"/>
          </ac:spMkLst>
        </pc:spChg>
        <pc:spChg chg="mod">
          <ac:chgData name="I See Maths ltd" userId="2b6a9906fb7c83c6" providerId="LiveId" clId="{7F38FD0D-5C5C-40FD-8031-BD8F7308315B}" dt="2025-01-30T19:37:43.420" v="17661" actId="14100"/>
          <ac:spMkLst>
            <pc:docMk/>
            <pc:sldMk cId="3486317944" sldId="1927"/>
            <ac:spMk id="8" creationId="{69A89B63-D8B9-6439-E9A8-30F355F58242}"/>
          </ac:spMkLst>
        </pc:spChg>
        <pc:spChg chg="mod">
          <ac:chgData name="I See Maths ltd" userId="2b6a9906fb7c83c6" providerId="LiveId" clId="{7F38FD0D-5C5C-40FD-8031-BD8F7308315B}" dt="2025-01-30T19:37:40.498" v="17660" actId="14100"/>
          <ac:spMkLst>
            <pc:docMk/>
            <pc:sldMk cId="3486317944" sldId="1927"/>
            <ac:spMk id="9" creationId="{7D2A61EB-91CA-6BB7-6497-91F062C4959C}"/>
          </ac:spMkLst>
        </pc:spChg>
        <pc:spChg chg="mod">
          <ac:chgData name="I See Maths ltd" userId="2b6a9906fb7c83c6" providerId="LiveId" clId="{7F38FD0D-5C5C-40FD-8031-BD8F7308315B}" dt="2025-01-30T19:37:46.637" v="17662" actId="14100"/>
          <ac:spMkLst>
            <pc:docMk/>
            <pc:sldMk cId="3486317944" sldId="1927"/>
            <ac:spMk id="10" creationId="{64371ED3-637C-4237-2DEA-C94DF3B9DFA4}"/>
          </ac:spMkLst>
        </pc:spChg>
      </pc:sldChg>
      <pc:sldChg chg="addSp delSp modSp mod">
        <pc:chgData name="I See Maths ltd" userId="2b6a9906fb7c83c6" providerId="LiveId" clId="{7F38FD0D-5C5C-40FD-8031-BD8F7308315B}" dt="2025-01-30T19:37:01.253" v="17658" actId="14100"/>
        <pc:sldMkLst>
          <pc:docMk/>
          <pc:sldMk cId="1289148396" sldId="1928"/>
        </pc:sldMkLst>
        <pc:spChg chg="add mod">
          <ac:chgData name="I See Maths ltd" userId="2b6a9906fb7c83c6" providerId="LiveId" clId="{7F38FD0D-5C5C-40FD-8031-BD8F7308315B}" dt="2025-01-03T09:20:26.644" v="17214"/>
          <ac:spMkLst>
            <pc:docMk/>
            <pc:sldMk cId="1289148396" sldId="1928"/>
            <ac:spMk id="5" creationId="{25A10DD3-4508-CA18-4F8D-1C63EE000A2A}"/>
          </ac:spMkLst>
        </pc:spChg>
        <pc:spChg chg="mod">
          <ac:chgData name="I See Maths ltd" userId="2b6a9906fb7c83c6" providerId="LiveId" clId="{7F38FD0D-5C5C-40FD-8031-BD8F7308315B}" dt="2025-01-30T19:36:50.896" v="17655" actId="14100"/>
          <ac:spMkLst>
            <pc:docMk/>
            <pc:sldMk cId="1289148396" sldId="1928"/>
            <ac:spMk id="7" creationId="{49DF0016-B048-90C8-08A2-744B2D2E77A2}"/>
          </ac:spMkLst>
        </pc:spChg>
        <pc:spChg chg="mod">
          <ac:chgData name="I See Maths ltd" userId="2b6a9906fb7c83c6" providerId="LiveId" clId="{7F38FD0D-5C5C-40FD-8031-BD8F7308315B}" dt="2025-01-30T19:36:56.974" v="17657" actId="14100"/>
          <ac:spMkLst>
            <pc:docMk/>
            <pc:sldMk cId="1289148396" sldId="1928"/>
            <ac:spMk id="8" creationId="{69A89B63-D8B9-6439-E9A8-30F355F58242}"/>
          </ac:spMkLst>
        </pc:spChg>
        <pc:spChg chg="mod">
          <ac:chgData name="I See Maths ltd" userId="2b6a9906fb7c83c6" providerId="LiveId" clId="{7F38FD0D-5C5C-40FD-8031-BD8F7308315B}" dt="2025-01-30T19:36:53.344" v="17656" actId="14100"/>
          <ac:spMkLst>
            <pc:docMk/>
            <pc:sldMk cId="1289148396" sldId="1928"/>
            <ac:spMk id="9" creationId="{7D2A61EB-91CA-6BB7-6497-91F062C4959C}"/>
          </ac:spMkLst>
        </pc:spChg>
        <pc:spChg chg="mod">
          <ac:chgData name="I See Maths ltd" userId="2b6a9906fb7c83c6" providerId="LiveId" clId="{7F38FD0D-5C5C-40FD-8031-BD8F7308315B}" dt="2025-01-30T19:37:01.253" v="17658" actId="14100"/>
          <ac:spMkLst>
            <pc:docMk/>
            <pc:sldMk cId="1289148396" sldId="1928"/>
            <ac:spMk id="10" creationId="{64371ED3-637C-4237-2DEA-C94DF3B9DFA4}"/>
          </ac:spMkLst>
        </pc:spChg>
      </pc:sldChg>
      <pc:sldChg chg="addSp delSp modSp mod">
        <pc:chgData name="I See Maths ltd" userId="2b6a9906fb7c83c6" providerId="LiveId" clId="{7F38FD0D-5C5C-40FD-8031-BD8F7308315B}" dt="2025-01-30T19:36:44.798" v="17654" actId="14100"/>
        <pc:sldMkLst>
          <pc:docMk/>
          <pc:sldMk cId="3239517429" sldId="1929"/>
        </pc:sldMkLst>
        <pc:spChg chg="add mod">
          <ac:chgData name="I See Maths ltd" userId="2b6a9906fb7c83c6" providerId="LiveId" clId="{7F38FD0D-5C5C-40FD-8031-BD8F7308315B}" dt="2025-01-03T09:20:21.271" v="17212"/>
          <ac:spMkLst>
            <pc:docMk/>
            <pc:sldMk cId="3239517429" sldId="1929"/>
            <ac:spMk id="5" creationId="{ABFDDA13-58D7-0D16-821D-9629AD59CD72}"/>
          </ac:spMkLst>
        </pc:spChg>
        <pc:spChg chg="mod">
          <ac:chgData name="I See Maths ltd" userId="2b6a9906fb7c83c6" providerId="LiveId" clId="{7F38FD0D-5C5C-40FD-8031-BD8F7308315B}" dt="2025-01-30T19:36:30.363" v="17650" actId="14100"/>
          <ac:spMkLst>
            <pc:docMk/>
            <pc:sldMk cId="3239517429" sldId="1929"/>
            <ac:spMk id="7" creationId="{49DF0016-B048-90C8-08A2-744B2D2E77A2}"/>
          </ac:spMkLst>
        </pc:spChg>
        <pc:spChg chg="mod">
          <ac:chgData name="I See Maths ltd" userId="2b6a9906fb7c83c6" providerId="LiveId" clId="{7F38FD0D-5C5C-40FD-8031-BD8F7308315B}" dt="2025-01-30T19:36:40.644" v="17653" actId="14100"/>
          <ac:spMkLst>
            <pc:docMk/>
            <pc:sldMk cId="3239517429" sldId="1929"/>
            <ac:spMk id="8" creationId="{69A89B63-D8B9-6439-E9A8-30F355F58242}"/>
          </ac:spMkLst>
        </pc:spChg>
        <pc:spChg chg="mod">
          <ac:chgData name="I See Maths ltd" userId="2b6a9906fb7c83c6" providerId="LiveId" clId="{7F38FD0D-5C5C-40FD-8031-BD8F7308315B}" dt="2025-01-30T19:36:35.997" v="17652" actId="14100"/>
          <ac:spMkLst>
            <pc:docMk/>
            <pc:sldMk cId="3239517429" sldId="1929"/>
            <ac:spMk id="9" creationId="{7D2A61EB-91CA-6BB7-6497-91F062C4959C}"/>
          </ac:spMkLst>
        </pc:spChg>
        <pc:spChg chg="mod">
          <ac:chgData name="I See Maths ltd" userId="2b6a9906fb7c83c6" providerId="LiveId" clId="{7F38FD0D-5C5C-40FD-8031-BD8F7308315B}" dt="2025-01-30T19:36:44.798" v="17654" actId="14100"/>
          <ac:spMkLst>
            <pc:docMk/>
            <pc:sldMk cId="3239517429" sldId="1929"/>
            <ac:spMk id="10" creationId="{64371ED3-637C-4237-2DEA-C94DF3B9DFA4}"/>
          </ac:spMkLst>
        </pc:spChg>
      </pc:sldChg>
      <pc:sldChg chg="addSp delSp modSp del mod">
        <pc:chgData name="I See Maths ltd" userId="2b6a9906fb7c83c6" providerId="LiveId" clId="{7F38FD0D-5C5C-40FD-8031-BD8F7308315B}" dt="2025-01-11T10:08:41.662" v="17487" actId="47"/>
        <pc:sldMkLst>
          <pc:docMk/>
          <pc:sldMk cId="3999527431" sldId="1935"/>
        </pc:sldMkLst>
      </pc:sldChg>
      <pc:sldChg chg="addSp delSp modSp mod">
        <pc:chgData name="I See Maths ltd" userId="2b6a9906fb7c83c6" providerId="LiveId" clId="{7F38FD0D-5C5C-40FD-8031-BD8F7308315B}" dt="2025-01-30T19:38:44.393" v="17678" actId="14100"/>
        <pc:sldMkLst>
          <pc:docMk/>
          <pc:sldMk cId="3467146505" sldId="1936"/>
        </pc:sldMkLst>
        <pc:spChg chg="mod">
          <ac:chgData name="I See Maths ltd" userId="2b6a9906fb7c83c6" providerId="LiveId" clId="{7F38FD0D-5C5C-40FD-8031-BD8F7308315B}" dt="2025-01-30T19:38:36.276" v="17675" actId="14100"/>
          <ac:spMkLst>
            <pc:docMk/>
            <pc:sldMk cId="3467146505" sldId="1936"/>
            <ac:spMk id="7" creationId="{49DF0016-B048-90C8-08A2-744B2D2E77A2}"/>
          </ac:spMkLst>
        </pc:spChg>
        <pc:spChg chg="mod">
          <ac:chgData name="I See Maths ltd" userId="2b6a9906fb7c83c6" providerId="LiveId" clId="{7F38FD0D-5C5C-40FD-8031-BD8F7308315B}" dt="2025-01-30T19:38:41.727" v="17677" actId="14100"/>
          <ac:spMkLst>
            <pc:docMk/>
            <pc:sldMk cId="3467146505" sldId="1936"/>
            <ac:spMk id="8" creationId="{69A89B63-D8B9-6439-E9A8-30F355F58242}"/>
          </ac:spMkLst>
        </pc:spChg>
        <pc:spChg chg="mod">
          <ac:chgData name="I See Maths ltd" userId="2b6a9906fb7c83c6" providerId="LiveId" clId="{7F38FD0D-5C5C-40FD-8031-BD8F7308315B}" dt="2025-01-30T19:38:39.467" v="17676" actId="14100"/>
          <ac:spMkLst>
            <pc:docMk/>
            <pc:sldMk cId="3467146505" sldId="1936"/>
            <ac:spMk id="9" creationId="{7D2A61EB-91CA-6BB7-6497-91F062C4959C}"/>
          </ac:spMkLst>
        </pc:spChg>
        <pc:spChg chg="mod">
          <ac:chgData name="I See Maths ltd" userId="2b6a9906fb7c83c6" providerId="LiveId" clId="{7F38FD0D-5C5C-40FD-8031-BD8F7308315B}" dt="2025-01-30T19:38:44.393" v="17678" actId="14100"/>
          <ac:spMkLst>
            <pc:docMk/>
            <pc:sldMk cId="3467146505" sldId="1936"/>
            <ac:spMk id="10" creationId="{64371ED3-637C-4237-2DEA-C94DF3B9DFA4}"/>
          </ac:spMkLst>
        </pc:spChg>
        <pc:spChg chg="add mod">
          <ac:chgData name="I See Maths ltd" userId="2b6a9906fb7c83c6" providerId="LiveId" clId="{7F38FD0D-5C5C-40FD-8031-BD8F7308315B}" dt="2025-01-03T09:20:53.417" v="17224"/>
          <ac:spMkLst>
            <pc:docMk/>
            <pc:sldMk cId="3467146505" sldId="1936"/>
            <ac:spMk id="13" creationId="{18FB7BC2-5F8C-9587-95E2-65D2EDE43D61}"/>
          </ac:spMkLst>
        </pc:spChg>
      </pc:sldChg>
      <pc:sldChg chg="addSp delSp modSp mod">
        <pc:chgData name="I See Maths ltd" userId="2b6a9906fb7c83c6" providerId="LiveId" clId="{7F38FD0D-5C5C-40FD-8031-BD8F7308315B}" dt="2025-01-30T19:38:15.461" v="17670" actId="14100"/>
        <pc:sldMkLst>
          <pc:docMk/>
          <pc:sldMk cId="1884326996" sldId="1937"/>
        </pc:sldMkLst>
        <pc:spChg chg="add mod">
          <ac:chgData name="I See Maths ltd" userId="2b6a9906fb7c83c6" providerId="LiveId" clId="{7F38FD0D-5C5C-40FD-8031-BD8F7308315B}" dt="2025-01-03T09:20:47.317" v="17222"/>
          <ac:spMkLst>
            <pc:docMk/>
            <pc:sldMk cId="1884326996" sldId="1937"/>
            <ac:spMk id="3" creationId="{04AA829F-CDF0-7694-4D16-4109772A8AFB}"/>
          </ac:spMkLst>
        </pc:spChg>
        <pc:spChg chg="mod">
          <ac:chgData name="I See Maths ltd" userId="2b6a9906fb7c83c6" providerId="LiveId" clId="{7F38FD0D-5C5C-40FD-8031-BD8F7308315B}" dt="2025-01-30T19:38:06.386" v="17667" actId="14100"/>
          <ac:spMkLst>
            <pc:docMk/>
            <pc:sldMk cId="1884326996" sldId="1937"/>
            <ac:spMk id="7" creationId="{49DF0016-B048-90C8-08A2-744B2D2E77A2}"/>
          </ac:spMkLst>
        </pc:spChg>
        <pc:spChg chg="mod">
          <ac:chgData name="I See Maths ltd" userId="2b6a9906fb7c83c6" providerId="LiveId" clId="{7F38FD0D-5C5C-40FD-8031-BD8F7308315B}" dt="2025-01-30T19:38:11.986" v="17669" actId="14100"/>
          <ac:spMkLst>
            <pc:docMk/>
            <pc:sldMk cId="1884326996" sldId="1937"/>
            <ac:spMk id="8" creationId="{69A89B63-D8B9-6439-E9A8-30F355F58242}"/>
          </ac:spMkLst>
        </pc:spChg>
        <pc:spChg chg="mod">
          <ac:chgData name="I See Maths ltd" userId="2b6a9906fb7c83c6" providerId="LiveId" clId="{7F38FD0D-5C5C-40FD-8031-BD8F7308315B}" dt="2025-01-30T19:38:09.384" v="17668" actId="14100"/>
          <ac:spMkLst>
            <pc:docMk/>
            <pc:sldMk cId="1884326996" sldId="1937"/>
            <ac:spMk id="9" creationId="{7D2A61EB-91CA-6BB7-6497-91F062C4959C}"/>
          </ac:spMkLst>
        </pc:spChg>
        <pc:spChg chg="mod">
          <ac:chgData name="I See Maths ltd" userId="2b6a9906fb7c83c6" providerId="LiveId" clId="{7F38FD0D-5C5C-40FD-8031-BD8F7308315B}" dt="2025-01-30T19:38:15.461" v="17670" actId="14100"/>
          <ac:spMkLst>
            <pc:docMk/>
            <pc:sldMk cId="1884326996" sldId="1937"/>
            <ac:spMk id="10" creationId="{64371ED3-637C-4237-2DEA-C94DF3B9DFA4}"/>
          </ac:spMkLst>
        </pc:spChg>
      </pc:sldChg>
      <pc:sldChg chg="addSp delSp modSp mod">
        <pc:chgData name="I See Maths ltd" userId="2b6a9906fb7c83c6" providerId="LiveId" clId="{7F38FD0D-5C5C-40FD-8031-BD8F7308315B}" dt="2025-01-30T19:38:00.794" v="17666" actId="14100"/>
        <pc:sldMkLst>
          <pc:docMk/>
          <pc:sldMk cId="255087852" sldId="1939"/>
        </pc:sldMkLst>
        <pc:spChg chg="add mod">
          <ac:chgData name="I See Maths ltd" userId="2b6a9906fb7c83c6" providerId="LiveId" clId="{7F38FD0D-5C5C-40FD-8031-BD8F7308315B}" dt="2025-01-03T09:20:40.385" v="17220"/>
          <ac:spMkLst>
            <pc:docMk/>
            <pc:sldMk cId="255087852" sldId="1939"/>
            <ac:spMk id="3" creationId="{3D6812DD-CD51-2925-A087-2EE62E6AE112}"/>
          </ac:spMkLst>
        </pc:spChg>
        <pc:spChg chg="mod">
          <ac:chgData name="I See Maths ltd" userId="2b6a9906fb7c83c6" providerId="LiveId" clId="{7F38FD0D-5C5C-40FD-8031-BD8F7308315B}" dt="2025-01-30T19:37:52.340" v="17663" actId="14100"/>
          <ac:spMkLst>
            <pc:docMk/>
            <pc:sldMk cId="255087852" sldId="1939"/>
            <ac:spMk id="7" creationId="{49DF0016-B048-90C8-08A2-744B2D2E77A2}"/>
          </ac:spMkLst>
        </pc:spChg>
        <pc:spChg chg="mod">
          <ac:chgData name="I See Maths ltd" userId="2b6a9906fb7c83c6" providerId="LiveId" clId="{7F38FD0D-5C5C-40FD-8031-BD8F7308315B}" dt="2025-01-30T19:37:57.771" v="17665" actId="14100"/>
          <ac:spMkLst>
            <pc:docMk/>
            <pc:sldMk cId="255087852" sldId="1939"/>
            <ac:spMk id="8" creationId="{69A89B63-D8B9-6439-E9A8-30F355F58242}"/>
          </ac:spMkLst>
        </pc:spChg>
        <pc:spChg chg="mod">
          <ac:chgData name="I See Maths ltd" userId="2b6a9906fb7c83c6" providerId="LiveId" clId="{7F38FD0D-5C5C-40FD-8031-BD8F7308315B}" dt="2025-01-30T19:37:55.092" v="17664" actId="14100"/>
          <ac:spMkLst>
            <pc:docMk/>
            <pc:sldMk cId="255087852" sldId="1939"/>
            <ac:spMk id="9" creationId="{7D2A61EB-91CA-6BB7-6497-91F062C4959C}"/>
          </ac:spMkLst>
        </pc:spChg>
        <pc:spChg chg="mod">
          <ac:chgData name="I See Maths ltd" userId="2b6a9906fb7c83c6" providerId="LiveId" clId="{7F38FD0D-5C5C-40FD-8031-BD8F7308315B}" dt="2025-01-30T19:38:00.794" v="17666" actId="14100"/>
          <ac:spMkLst>
            <pc:docMk/>
            <pc:sldMk cId="255087852" sldId="1939"/>
            <ac:spMk id="10" creationId="{64371ED3-637C-4237-2DEA-C94DF3B9DFA4}"/>
          </ac:spMkLst>
        </pc:spChg>
        <pc:spChg chg="add mod">
          <ac:chgData name="I See Maths ltd" userId="2b6a9906fb7c83c6" providerId="LiveId" clId="{7F38FD0D-5C5C-40FD-8031-BD8F7308315B}" dt="2025-01-16T13:12:57.779" v="17553" actId="14100"/>
          <ac:spMkLst>
            <pc:docMk/>
            <pc:sldMk cId="255087852" sldId="1939"/>
            <ac:spMk id="11" creationId="{BA304889-7E02-9C58-5F3B-0667B0ECF351}"/>
          </ac:spMkLst>
        </pc:spChg>
        <pc:spChg chg="add mod">
          <ac:chgData name="I See Maths ltd" userId="2b6a9906fb7c83c6" providerId="LiveId" clId="{7F38FD0D-5C5C-40FD-8031-BD8F7308315B}" dt="2025-01-16T13:14:07.446" v="17581"/>
          <ac:spMkLst>
            <pc:docMk/>
            <pc:sldMk cId="255087852" sldId="1939"/>
            <ac:spMk id="14" creationId="{6E122F85-7AC4-30CC-934B-F55A24351FD5}"/>
          </ac:spMkLst>
        </pc:spChg>
      </pc:sldChg>
      <pc:sldChg chg="addSp delSp modSp mod">
        <pc:chgData name="I See Maths ltd" userId="2b6a9906fb7c83c6" providerId="LiveId" clId="{7F38FD0D-5C5C-40FD-8031-BD8F7308315B}" dt="2025-01-03T09:18:35.100" v="17176" actId="478"/>
        <pc:sldMkLst>
          <pc:docMk/>
          <pc:sldMk cId="1897722344" sldId="1941"/>
        </pc:sldMkLst>
        <pc:spChg chg="add mod">
          <ac:chgData name="I See Maths ltd" userId="2b6a9906fb7c83c6" providerId="LiveId" clId="{7F38FD0D-5C5C-40FD-8031-BD8F7308315B}" dt="2025-01-03T09:18:32.496" v="17175"/>
          <ac:spMkLst>
            <pc:docMk/>
            <pc:sldMk cId="1897722344" sldId="1941"/>
            <ac:spMk id="2" creationId="{AA6A4068-7A6F-3EBA-B4B2-D042DFBF7236}"/>
          </ac:spMkLst>
        </pc:spChg>
      </pc:sldChg>
      <pc:sldChg chg="addSp delSp modSp mod">
        <pc:chgData name="I See Maths ltd" userId="2b6a9906fb7c83c6" providerId="LiveId" clId="{7F38FD0D-5C5C-40FD-8031-BD8F7308315B}" dt="2025-01-03T09:18:40.286" v="17178"/>
        <pc:sldMkLst>
          <pc:docMk/>
          <pc:sldMk cId="518086733" sldId="1942"/>
        </pc:sldMkLst>
        <pc:spChg chg="add mod">
          <ac:chgData name="I See Maths ltd" userId="2b6a9906fb7c83c6" providerId="LiveId" clId="{7F38FD0D-5C5C-40FD-8031-BD8F7308315B}" dt="2025-01-03T09:18:40.286" v="17178"/>
          <ac:spMkLst>
            <pc:docMk/>
            <pc:sldMk cId="518086733" sldId="1942"/>
            <ac:spMk id="2" creationId="{0815FF43-459F-E6F6-B478-A7F47A92865C}"/>
          </ac:spMkLst>
        </pc:spChg>
      </pc:sldChg>
      <pc:sldChg chg="addSp delSp modSp mod">
        <pc:chgData name="I See Maths ltd" userId="2b6a9906fb7c83c6" providerId="LiveId" clId="{7F38FD0D-5C5C-40FD-8031-BD8F7308315B}" dt="2025-01-03T09:19:12.010" v="17188"/>
        <pc:sldMkLst>
          <pc:docMk/>
          <pc:sldMk cId="2805212673" sldId="1943"/>
        </pc:sldMkLst>
        <pc:spChg chg="add mod">
          <ac:chgData name="I See Maths ltd" userId="2b6a9906fb7c83c6" providerId="LiveId" clId="{7F38FD0D-5C5C-40FD-8031-BD8F7308315B}" dt="2025-01-03T09:19:12.010" v="17188"/>
          <ac:spMkLst>
            <pc:docMk/>
            <pc:sldMk cId="2805212673" sldId="1943"/>
            <ac:spMk id="3" creationId="{5625F897-1961-EF09-175D-6F8BD77E0A65}"/>
          </ac:spMkLst>
        </pc:spChg>
      </pc:sldChg>
      <pc:sldChg chg="addSp delSp modSp mod">
        <pc:chgData name="I See Maths ltd" userId="2b6a9906fb7c83c6" providerId="LiveId" clId="{7F38FD0D-5C5C-40FD-8031-BD8F7308315B}" dt="2025-01-03T09:19:16.674" v="17190"/>
        <pc:sldMkLst>
          <pc:docMk/>
          <pc:sldMk cId="512938527" sldId="1944"/>
        </pc:sldMkLst>
        <pc:spChg chg="add mod">
          <ac:chgData name="I See Maths ltd" userId="2b6a9906fb7c83c6" providerId="LiveId" clId="{7F38FD0D-5C5C-40FD-8031-BD8F7308315B}" dt="2025-01-03T09:19:16.674" v="17190"/>
          <ac:spMkLst>
            <pc:docMk/>
            <pc:sldMk cId="512938527" sldId="1944"/>
            <ac:spMk id="9" creationId="{BADA836E-8C2F-563E-3C5C-17411CB2305C}"/>
          </ac:spMkLst>
        </pc:spChg>
      </pc:sldChg>
      <pc:sldChg chg="addSp delSp modSp mod">
        <pc:chgData name="I See Maths ltd" userId="2b6a9906fb7c83c6" providerId="LiveId" clId="{7F38FD0D-5C5C-40FD-8031-BD8F7308315B}" dt="2025-01-03T09:19:49.745" v="17200"/>
        <pc:sldMkLst>
          <pc:docMk/>
          <pc:sldMk cId="2078858640" sldId="1945"/>
        </pc:sldMkLst>
        <pc:spChg chg="add mod">
          <ac:chgData name="I See Maths ltd" userId="2b6a9906fb7c83c6" providerId="LiveId" clId="{7F38FD0D-5C5C-40FD-8031-BD8F7308315B}" dt="2025-01-03T09:19:49.745" v="17200"/>
          <ac:spMkLst>
            <pc:docMk/>
            <pc:sldMk cId="2078858640" sldId="1945"/>
            <ac:spMk id="3" creationId="{E2ECB42C-F18E-8508-5FBA-B95F9723141A}"/>
          </ac:spMkLst>
        </pc:spChg>
      </pc:sldChg>
      <pc:sldChg chg="addSp delSp modSp mod">
        <pc:chgData name="I See Maths ltd" userId="2b6a9906fb7c83c6" providerId="LiveId" clId="{7F38FD0D-5C5C-40FD-8031-BD8F7308315B}" dt="2025-01-03T09:19:54.333" v="17202"/>
        <pc:sldMkLst>
          <pc:docMk/>
          <pc:sldMk cId="521836679" sldId="1946"/>
        </pc:sldMkLst>
        <pc:spChg chg="add mod">
          <ac:chgData name="I See Maths ltd" userId="2b6a9906fb7c83c6" providerId="LiveId" clId="{7F38FD0D-5C5C-40FD-8031-BD8F7308315B}" dt="2025-01-03T09:19:54.333" v="17202"/>
          <ac:spMkLst>
            <pc:docMk/>
            <pc:sldMk cId="521836679" sldId="1946"/>
            <ac:spMk id="4" creationId="{B07A402B-B1EC-0173-0254-E07AE7B53D08}"/>
          </ac:spMkLst>
        </pc:spChg>
      </pc:sldChg>
      <pc:sldChg chg="addSp delSp modSp mod">
        <pc:chgData name="I See Maths ltd" userId="2b6a9906fb7c83c6" providerId="LiveId" clId="{7F38FD0D-5C5C-40FD-8031-BD8F7308315B}" dt="2025-01-03T09:18:58.702" v="17184"/>
        <pc:sldMkLst>
          <pc:docMk/>
          <pc:sldMk cId="4204480789" sldId="1947"/>
        </pc:sldMkLst>
        <pc:spChg chg="add mod">
          <ac:chgData name="I See Maths ltd" userId="2b6a9906fb7c83c6" providerId="LiveId" clId="{7F38FD0D-5C5C-40FD-8031-BD8F7308315B}" dt="2025-01-03T09:18:58.702" v="17184"/>
          <ac:spMkLst>
            <pc:docMk/>
            <pc:sldMk cId="4204480789" sldId="1947"/>
            <ac:spMk id="2" creationId="{8DA2E432-8872-CD3C-6FFA-02042B5B6F07}"/>
          </ac:spMkLst>
        </pc:spChg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696440303" sldId="1973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636317855" sldId="1974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753878975" sldId="197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29127682" sldId="197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993138998" sldId="1978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840265605" sldId="1980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969307092" sldId="1981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701997304" sldId="198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575781245" sldId="1983"/>
        </pc:sldMkLst>
      </pc:sldChg>
      <pc:sldChg chg="addSp delSp modSp mod">
        <pc:chgData name="I See Maths ltd" userId="2b6a9906fb7c83c6" providerId="LiveId" clId="{7F38FD0D-5C5C-40FD-8031-BD8F7308315B}" dt="2025-01-30T19:32:10.474" v="17612"/>
        <pc:sldMkLst>
          <pc:docMk/>
          <pc:sldMk cId="3794980400" sldId="1983"/>
        </pc:sldMkLst>
        <pc:spChg chg="add mod">
          <ac:chgData name="I See Maths ltd" userId="2b6a9906fb7c83c6" providerId="LiveId" clId="{7F38FD0D-5C5C-40FD-8031-BD8F7308315B}" dt="2025-01-30T19:32:10.474" v="17612"/>
          <ac:spMkLst>
            <pc:docMk/>
            <pc:sldMk cId="3794980400" sldId="1983"/>
            <ac:spMk id="3" creationId="{C517A8DF-F253-F391-C0DE-22CEE1A665D1}"/>
          </ac:spMkLst>
        </pc:spChg>
        <pc:spChg chg="del">
          <ac:chgData name="I See Maths ltd" userId="2b6a9906fb7c83c6" providerId="LiveId" clId="{7F38FD0D-5C5C-40FD-8031-BD8F7308315B}" dt="2025-01-30T19:32:10.025" v="17611" actId="478"/>
          <ac:spMkLst>
            <pc:docMk/>
            <pc:sldMk cId="3794980400" sldId="1983"/>
            <ac:spMk id="4" creationId="{13FB1DD8-A5D9-3E7A-F467-DD362D5B3A01}"/>
          </ac:spMkLst>
        </pc:spChg>
      </pc:sldChg>
      <pc:sldChg chg="addSp delSp modSp mod">
        <pc:chgData name="I See Maths ltd" userId="2b6a9906fb7c83c6" providerId="LiveId" clId="{7F38FD0D-5C5C-40FD-8031-BD8F7308315B}" dt="2025-01-30T19:32:39.419" v="17618"/>
        <pc:sldMkLst>
          <pc:docMk/>
          <pc:sldMk cId="2543003402" sldId="1984"/>
        </pc:sldMkLst>
        <pc:spChg chg="add mod">
          <ac:chgData name="I See Maths ltd" userId="2b6a9906fb7c83c6" providerId="LiveId" clId="{7F38FD0D-5C5C-40FD-8031-BD8F7308315B}" dt="2025-01-30T19:32:39.419" v="17618"/>
          <ac:spMkLst>
            <pc:docMk/>
            <pc:sldMk cId="2543003402" sldId="1984"/>
            <ac:spMk id="3" creationId="{D2F98F20-04A0-FF65-A9B4-94037121758E}"/>
          </ac:spMkLst>
        </pc:spChg>
        <pc:spChg chg="del">
          <ac:chgData name="I See Maths ltd" userId="2b6a9906fb7c83c6" providerId="LiveId" clId="{7F38FD0D-5C5C-40FD-8031-BD8F7308315B}" dt="2025-01-30T19:32:36.777" v="17616" actId="478"/>
          <ac:spMkLst>
            <pc:docMk/>
            <pc:sldMk cId="2543003402" sldId="1984"/>
            <ac:spMk id="4" creationId="{13FB1DD8-A5D9-3E7A-F467-DD362D5B3A01}"/>
          </ac:spMkLst>
        </pc:spChg>
        <pc:spChg chg="add mod">
          <ac:chgData name="I See Maths ltd" userId="2b6a9906fb7c83c6" providerId="LiveId" clId="{7F38FD0D-5C5C-40FD-8031-BD8F7308315B}" dt="2025-01-30T19:32:39.419" v="17618"/>
          <ac:spMkLst>
            <pc:docMk/>
            <pc:sldMk cId="2543003402" sldId="1984"/>
            <ac:spMk id="7" creationId="{48A8D037-78E3-349D-1C8E-7D7D87422976}"/>
          </ac:spMkLst>
        </pc:spChg>
        <pc:spChg chg="del">
          <ac:chgData name="I See Maths ltd" userId="2b6a9906fb7c83c6" providerId="LiveId" clId="{7F38FD0D-5C5C-40FD-8031-BD8F7308315B}" dt="2025-01-30T19:32:38.794" v="17617" actId="478"/>
          <ac:spMkLst>
            <pc:docMk/>
            <pc:sldMk cId="2543003402" sldId="1984"/>
            <ac:spMk id="19" creationId="{A2649074-CA81-1E9D-C92A-0E4721607CFF}"/>
          </ac:spMkLst>
        </pc:spChg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929935010" sldId="1984"/>
        </pc:sldMkLst>
      </pc:sldChg>
      <pc:sldChg chg="modSp mod">
        <pc:chgData name="I See Maths ltd" userId="2b6a9906fb7c83c6" providerId="LiveId" clId="{7F38FD0D-5C5C-40FD-8031-BD8F7308315B}" dt="2025-01-30T19:31:57.526" v="17610" actId="14100"/>
        <pc:sldMkLst>
          <pc:docMk/>
          <pc:sldMk cId="504252720" sldId="1985"/>
        </pc:sldMkLst>
        <pc:spChg chg="mod">
          <ac:chgData name="I See Maths ltd" userId="2b6a9906fb7c83c6" providerId="LiveId" clId="{7F38FD0D-5C5C-40FD-8031-BD8F7308315B}" dt="2025-01-30T19:31:52.503" v="17608" actId="14100"/>
          <ac:spMkLst>
            <pc:docMk/>
            <pc:sldMk cId="504252720" sldId="1985"/>
            <ac:spMk id="4" creationId="{13FB1DD8-A5D9-3E7A-F467-DD362D5B3A01}"/>
          </ac:spMkLst>
        </pc:spChg>
        <pc:spChg chg="mod">
          <ac:chgData name="I See Maths ltd" userId="2b6a9906fb7c83c6" providerId="LiveId" clId="{7F38FD0D-5C5C-40FD-8031-BD8F7308315B}" dt="2025-01-30T19:31:57.526" v="17610" actId="14100"/>
          <ac:spMkLst>
            <pc:docMk/>
            <pc:sldMk cId="504252720" sldId="1985"/>
            <ac:spMk id="19" creationId="{A2649074-CA81-1E9D-C92A-0E4721607CFF}"/>
          </ac:spMkLst>
        </pc:spChg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175535776" sldId="1985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604989823" sldId="1986"/>
        </pc:sldMkLst>
      </pc:sldChg>
      <pc:sldChg chg="addSp delSp modSp mod">
        <pc:chgData name="I See Maths ltd" userId="2b6a9906fb7c83c6" providerId="LiveId" clId="{7F38FD0D-5C5C-40FD-8031-BD8F7308315B}" dt="2025-01-30T19:32:26.108" v="17615"/>
        <pc:sldMkLst>
          <pc:docMk/>
          <pc:sldMk cId="2296300643" sldId="1986"/>
        </pc:sldMkLst>
        <pc:spChg chg="del">
          <ac:chgData name="I See Maths ltd" userId="2b6a9906fb7c83c6" providerId="LiveId" clId="{7F38FD0D-5C5C-40FD-8031-BD8F7308315B}" dt="2025-01-30T19:32:23.374" v="17613" actId="478"/>
          <ac:spMkLst>
            <pc:docMk/>
            <pc:sldMk cId="2296300643" sldId="1986"/>
            <ac:spMk id="4" creationId="{13FB1DD8-A5D9-3E7A-F467-DD362D5B3A01}"/>
          </ac:spMkLst>
        </pc:spChg>
        <pc:spChg chg="add mod">
          <ac:chgData name="I See Maths ltd" userId="2b6a9906fb7c83c6" providerId="LiveId" clId="{7F38FD0D-5C5C-40FD-8031-BD8F7308315B}" dt="2025-01-30T19:32:26.108" v="17615"/>
          <ac:spMkLst>
            <pc:docMk/>
            <pc:sldMk cId="2296300643" sldId="1986"/>
            <ac:spMk id="8" creationId="{62ECCBCB-8987-1F72-EC26-C28554DFC9EA}"/>
          </ac:spMkLst>
        </pc:spChg>
        <pc:spChg chg="add mod">
          <ac:chgData name="I See Maths ltd" userId="2b6a9906fb7c83c6" providerId="LiveId" clId="{7F38FD0D-5C5C-40FD-8031-BD8F7308315B}" dt="2025-01-30T19:32:26.108" v="17615"/>
          <ac:spMkLst>
            <pc:docMk/>
            <pc:sldMk cId="2296300643" sldId="1986"/>
            <ac:spMk id="9" creationId="{F001D0D4-CA0A-2B4C-CD63-54B4D6A309C3}"/>
          </ac:spMkLst>
        </pc:spChg>
        <pc:spChg chg="del">
          <ac:chgData name="I See Maths ltd" userId="2b6a9906fb7c83c6" providerId="LiveId" clId="{7F38FD0D-5C5C-40FD-8031-BD8F7308315B}" dt="2025-01-30T19:32:25.618" v="17614" actId="478"/>
          <ac:spMkLst>
            <pc:docMk/>
            <pc:sldMk cId="2296300643" sldId="1986"/>
            <ac:spMk id="19" creationId="{A2649074-CA81-1E9D-C92A-0E4721607CFF}"/>
          </ac:spMkLst>
        </pc:spChg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4215796826" sldId="1991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196418830" sldId="199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359882718" sldId="199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217910413" sldId="199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642663431" sldId="1998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35319387" sldId="1999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293923275" sldId="2000"/>
        </pc:sldMkLst>
      </pc:sldChg>
      <pc:sldChg chg="modSp mod">
        <pc:chgData name="I See Maths ltd" userId="2b6a9906fb7c83c6" providerId="LiveId" clId="{7F38FD0D-5C5C-40FD-8031-BD8F7308315B}" dt="2025-01-30T19:32:54.944" v="17619" actId="14100"/>
        <pc:sldMkLst>
          <pc:docMk/>
          <pc:sldMk cId="3714477296" sldId="2000"/>
        </pc:sldMkLst>
        <pc:spChg chg="mod">
          <ac:chgData name="I See Maths ltd" userId="2b6a9906fb7c83c6" providerId="LiveId" clId="{7F38FD0D-5C5C-40FD-8031-BD8F7308315B}" dt="2025-01-30T19:32:54.944" v="17619" actId="14100"/>
          <ac:spMkLst>
            <pc:docMk/>
            <pc:sldMk cId="3714477296" sldId="2000"/>
            <ac:spMk id="3" creationId="{5ADD29FD-2BB6-4C8E-AB60-AAA2C1DF059D}"/>
          </ac:spMkLst>
        </pc:spChg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775294948" sldId="2001"/>
        </pc:sldMkLst>
      </pc:sldChg>
      <pc:sldChg chg="del">
        <pc:chgData name="I See Maths ltd" userId="2b6a9906fb7c83c6" providerId="LiveId" clId="{7F38FD0D-5C5C-40FD-8031-BD8F7308315B}" dt="2025-01-10T19:32:25.700" v="17422" actId="47"/>
        <pc:sldMkLst>
          <pc:docMk/>
          <pc:sldMk cId="1003842781" sldId="2001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093764" sldId="200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011688317" sldId="2003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31261369" sldId="2004"/>
        </pc:sldMkLst>
      </pc:sldChg>
      <pc:sldChg chg="addSp delSp modSp mod">
        <pc:chgData name="I See Maths ltd" userId="2b6a9906fb7c83c6" providerId="LiveId" clId="{7F38FD0D-5C5C-40FD-8031-BD8F7308315B}" dt="2025-01-30T19:34:24.342" v="17641" actId="478"/>
        <pc:sldMkLst>
          <pc:docMk/>
          <pc:sldMk cId="3099022351" sldId="2004"/>
        </pc:sldMkLst>
        <pc:spChg chg="del">
          <ac:chgData name="I See Maths ltd" userId="2b6a9906fb7c83c6" providerId="LiveId" clId="{7F38FD0D-5C5C-40FD-8031-BD8F7308315B}" dt="2025-01-30T19:34:20.109" v="17639" actId="478"/>
          <ac:spMkLst>
            <pc:docMk/>
            <pc:sldMk cId="3099022351" sldId="2004"/>
            <ac:spMk id="3" creationId="{2CEFD63E-2291-56C1-E5F1-C3D9771C8772}"/>
          </ac:spMkLst>
        </pc:spChg>
        <pc:spChg chg="add mod">
          <ac:chgData name="I See Maths ltd" userId="2b6a9906fb7c83c6" providerId="LiveId" clId="{7F38FD0D-5C5C-40FD-8031-BD8F7308315B}" dt="2025-01-30T19:34:20.449" v="17640"/>
          <ac:spMkLst>
            <pc:docMk/>
            <pc:sldMk cId="3099022351" sldId="2004"/>
            <ac:spMk id="5" creationId="{2E3600B4-599A-6010-74D4-18C6A65F8EB8}"/>
          </ac:spMkLst>
        </pc:spChg>
        <pc:spChg chg="add del mod">
          <ac:chgData name="I See Maths ltd" userId="2b6a9906fb7c83c6" providerId="LiveId" clId="{7F38FD0D-5C5C-40FD-8031-BD8F7308315B}" dt="2025-01-30T19:34:24.342" v="17641" actId="478"/>
          <ac:spMkLst>
            <pc:docMk/>
            <pc:sldMk cId="3099022351" sldId="2004"/>
            <ac:spMk id="7" creationId="{2777348C-4A95-9041-2F0B-A646EBABECF0}"/>
          </ac:spMkLst>
        </pc:spChg>
        <pc:spChg chg="add del mod">
          <ac:chgData name="I See Maths ltd" userId="2b6a9906fb7c83c6" providerId="LiveId" clId="{7F38FD0D-5C5C-40FD-8031-BD8F7308315B}" dt="2025-01-30T19:34:24.342" v="17641" actId="478"/>
          <ac:spMkLst>
            <pc:docMk/>
            <pc:sldMk cId="3099022351" sldId="2004"/>
            <ac:spMk id="8" creationId="{7E3C9854-90CB-D50B-9633-A11FDBA49D01}"/>
          </ac:spMkLst>
        </pc:spChg>
      </pc:sldChg>
      <pc:sldChg chg="addSp delSp modSp mod">
        <pc:chgData name="I See Maths ltd" userId="2b6a9906fb7c83c6" providerId="LiveId" clId="{7F38FD0D-5C5C-40FD-8031-BD8F7308315B}" dt="2025-01-30T19:34:06.029" v="17634"/>
        <pc:sldMkLst>
          <pc:docMk/>
          <pc:sldMk cId="1610501901" sldId="2005"/>
        </pc:sldMkLst>
        <pc:spChg chg="del">
          <ac:chgData name="I See Maths ltd" userId="2b6a9906fb7c83c6" providerId="LiveId" clId="{7F38FD0D-5C5C-40FD-8031-BD8F7308315B}" dt="2025-01-30T19:33:54.662" v="17630" actId="478"/>
          <ac:spMkLst>
            <pc:docMk/>
            <pc:sldMk cId="1610501901" sldId="2005"/>
            <ac:spMk id="3" creationId="{2CEFD63E-2291-56C1-E5F1-C3D9771C8772}"/>
          </ac:spMkLst>
        </pc:spChg>
        <pc:spChg chg="add mod">
          <ac:chgData name="I See Maths ltd" userId="2b6a9906fb7c83c6" providerId="LiveId" clId="{7F38FD0D-5C5C-40FD-8031-BD8F7308315B}" dt="2025-01-30T19:34:00.327" v="17632"/>
          <ac:spMkLst>
            <pc:docMk/>
            <pc:sldMk cId="1610501901" sldId="2005"/>
            <ac:spMk id="5" creationId="{258866AA-9A0A-FA93-C36E-B2520B5252E0}"/>
          </ac:spMkLst>
        </pc:spChg>
        <pc:spChg chg="add mod">
          <ac:chgData name="I See Maths ltd" userId="2b6a9906fb7c83c6" providerId="LiveId" clId="{7F38FD0D-5C5C-40FD-8031-BD8F7308315B}" dt="2025-01-30T19:34:00.327" v="17632"/>
          <ac:spMkLst>
            <pc:docMk/>
            <pc:sldMk cId="1610501901" sldId="2005"/>
            <ac:spMk id="7" creationId="{A0C5EECA-C43F-3739-B901-F52D84EBE8E9}"/>
          </ac:spMkLst>
        </pc:spChg>
        <pc:spChg chg="add mod">
          <ac:chgData name="I See Maths ltd" userId="2b6a9906fb7c83c6" providerId="LiveId" clId="{7F38FD0D-5C5C-40FD-8031-BD8F7308315B}" dt="2025-01-30T19:34:00.327" v="17632"/>
          <ac:spMkLst>
            <pc:docMk/>
            <pc:sldMk cId="1610501901" sldId="2005"/>
            <ac:spMk id="8" creationId="{DB5B563D-92AB-C311-AF15-BF103B0DA3EE}"/>
          </ac:spMkLst>
        </pc:spChg>
        <pc:spChg chg="add mod">
          <ac:chgData name="I See Maths ltd" userId="2b6a9906fb7c83c6" providerId="LiveId" clId="{7F38FD0D-5C5C-40FD-8031-BD8F7308315B}" dt="2025-01-30T19:34:06.029" v="17634"/>
          <ac:spMkLst>
            <pc:docMk/>
            <pc:sldMk cId="1610501901" sldId="2005"/>
            <ac:spMk id="9" creationId="{1637B3BE-4534-41CD-0353-294827EBA799}"/>
          </ac:spMkLst>
        </pc:spChg>
        <pc:spChg chg="add mod">
          <ac:chgData name="I See Maths ltd" userId="2b6a9906fb7c83c6" providerId="LiveId" clId="{7F38FD0D-5C5C-40FD-8031-BD8F7308315B}" dt="2025-01-30T19:34:06.029" v="17634"/>
          <ac:spMkLst>
            <pc:docMk/>
            <pc:sldMk cId="1610501901" sldId="2005"/>
            <ac:spMk id="10" creationId="{809AEAF2-5B45-0F57-95C7-FF9EF142C832}"/>
          </ac:spMkLst>
        </pc:spChg>
        <pc:spChg chg="add mod">
          <ac:chgData name="I See Maths ltd" userId="2b6a9906fb7c83c6" providerId="LiveId" clId="{7F38FD0D-5C5C-40FD-8031-BD8F7308315B}" dt="2025-01-30T19:34:06.029" v="17634"/>
          <ac:spMkLst>
            <pc:docMk/>
            <pc:sldMk cId="1610501901" sldId="2005"/>
            <ac:spMk id="11" creationId="{DDEEDA8F-62EA-6AC9-E3C4-E208AD71738A}"/>
          </ac:spMkLst>
        </pc:spChg>
        <pc:spChg chg="del">
          <ac:chgData name="I See Maths ltd" userId="2b6a9906fb7c83c6" providerId="LiveId" clId="{7F38FD0D-5C5C-40FD-8031-BD8F7308315B}" dt="2025-01-30T19:33:56.598" v="17631" actId="478"/>
          <ac:spMkLst>
            <pc:docMk/>
            <pc:sldMk cId="1610501901" sldId="2005"/>
            <ac:spMk id="15" creationId="{E63ED2EA-317B-E8C0-9223-3F5DD2A208FF}"/>
          </ac:spMkLst>
        </pc:spChg>
        <pc:spChg chg="del">
          <ac:chgData name="I See Maths ltd" userId="2b6a9906fb7c83c6" providerId="LiveId" clId="{7F38FD0D-5C5C-40FD-8031-BD8F7308315B}" dt="2025-01-30T19:34:05.555" v="17633" actId="478"/>
          <ac:spMkLst>
            <pc:docMk/>
            <pc:sldMk cId="1610501901" sldId="2005"/>
            <ac:spMk id="18" creationId="{574529F8-B821-2A6C-EADF-CA0B4110EBF7}"/>
          </ac:spMkLst>
        </pc:spChg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459151695" sldId="2005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813082884" sldId="2006"/>
        </pc:sldMkLst>
      </pc:sldChg>
      <pc:sldChg chg="modSp mod">
        <pc:chgData name="I See Maths ltd" userId="2b6a9906fb7c83c6" providerId="LiveId" clId="{7F38FD0D-5C5C-40FD-8031-BD8F7308315B}" dt="2025-01-30T19:33:34.677" v="17625" actId="14100"/>
        <pc:sldMkLst>
          <pc:docMk/>
          <pc:sldMk cId="3060877991" sldId="2006"/>
        </pc:sldMkLst>
        <pc:spChg chg="mod">
          <ac:chgData name="I See Maths ltd" userId="2b6a9906fb7c83c6" providerId="LiveId" clId="{7F38FD0D-5C5C-40FD-8031-BD8F7308315B}" dt="2025-01-30T19:33:20.099" v="17621" actId="14100"/>
          <ac:spMkLst>
            <pc:docMk/>
            <pc:sldMk cId="3060877991" sldId="2006"/>
            <ac:spMk id="3" creationId="{2CEFD63E-2291-56C1-E5F1-C3D9771C8772}"/>
          </ac:spMkLst>
        </pc:spChg>
        <pc:spChg chg="mod">
          <ac:chgData name="I See Maths ltd" userId="2b6a9906fb7c83c6" providerId="LiveId" clId="{7F38FD0D-5C5C-40FD-8031-BD8F7308315B}" dt="2025-01-30T19:33:27.380" v="17623" actId="14100"/>
          <ac:spMkLst>
            <pc:docMk/>
            <pc:sldMk cId="3060877991" sldId="2006"/>
            <ac:spMk id="15" creationId="{E63ED2EA-317B-E8C0-9223-3F5DD2A208FF}"/>
          </ac:spMkLst>
        </pc:spChg>
        <pc:spChg chg="mod">
          <ac:chgData name="I See Maths ltd" userId="2b6a9906fb7c83c6" providerId="LiveId" clId="{7F38FD0D-5C5C-40FD-8031-BD8F7308315B}" dt="2025-01-30T19:33:34.677" v="17625" actId="14100"/>
          <ac:spMkLst>
            <pc:docMk/>
            <pc:sldMk cId="3060877991" sldId="2006"/>
            <ac:spMk id="18" creationId="{574529F8-B821-2A6C-EADF-CA0B4110EBF7}"/>
          </ac:spMkLst>
        </pc:spChg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657099567" sldId="2007"/>
        </pc:sldMkLst>
      </pc:sldChg>
      <pc:sldChg chg="addSp delSp modSp mod">
        <pc:chgData name="I See Maths ltd" userId="2b6a9906fb7c83c6" providerId="LiveId" clId="{7F38FD0D-5C5C-40FD-8031-BD8F7308315B}" dt="2025-01-30T19:33:50.691" v="17629"/>
        <pc:sldMkLst>
          <pc:docMk/>
          <pc:sldMk cId="4144140039" sldId="2007"/>
        </pc:sldMkLst>
        <pc:spChg chg="del">
          <ac:chgData name="I See Maths ltd" userId="2b6a9906fb7c83c6" providerId="LiveId" clId="{7F38FD0D-5C5C-40FD-8031-BD8F7308315B}" dt="2025-01-30T19:33:46.255" v="17626" actId="478"/>
          <ac:spMkLst>
            <pc:docMk/>
            <pc:sldMk cId="4144140039" sldId="2007"/>
            <ac:spMk id="3" creationId="{2CEFD63E-2291-56C1-E5F1-C3D9771C8772}"/>
          </ac:spMkLst>
        </pc:spChg>
        <pc:spChg chg="add mod">
          <ac:chgData name="I See Maths ltd" userId="2b6a9906fb7c83c6" providerId="LiveId" clId="{7F38FD0D-5C5C-40FD-8031-BD8F7308315B}" dt="2025-01-30T19:33:50.691" v="17629"/>
          <ac:spMkLst>
            <pc:docMk/>
            <pc:sldMk cId="4144140039" sldId="2007"/>
            <ac:spMk id="5" creationId="{84C1FA48-43AF-F24F-1D9D-F071A5F91775}"/>
          </ac:spMkLst>
        </pc:spChg>
        <pc:spChg chg="add mod">
          <ac:chgData name="I See Maths ltd" userId="2b6a9906fb7c83c6" providerId="LiveId" clId="{7F38FD0D-5C5C-40FD-8031-BD8F7308315B}" dt="2025-01-30T19:33:50.691" v="17629"/>
          <ac:spMkLst>
            <pc:docMk/>
            <pc:sldMk cId="4144140039" sldId="2007"/>
            <ac:spMk id="7" creationId="{7962B30F-D860-7803-5A52-C3F58FCAF693}"/>
          </ac:spMkLst>
        </pc:spChg>
        <pc:spChg chg="add mod">
          <ac:chgData name="I See Maths ltd" userId="2b6a9906fb7c83c6" providerId="LiveId" clId="{7F38FD0D-5C5C-40FD-8031-BD8F7308315B}" dt="2025-01-30T19:33:50.691" v="17629"/>
          <ac:spMkLst>
            <pc:docMk/>
            <pc:sldMk cId="4144140039" sldId="2007"/>
            <ac:spMk id="8" creationId="{53307D33-C5DD-D018-58BA-12132A7E597A}"/>
          </ac:spMkLst>
        </pc:spChg>
        <pc:spChg chg="del">
          <ac:chgData name="I See Maths ltd" userId="2b6a9906fb7c83c6" providerId="LiveId" clId="{7F38FD0D-5C5C-40FD-8031-BD8F7308315B}" dt="2025-01-30T19:33:48.362" v="17627" actId="478"/>
          <ac:spMkLst>
            <pc:docMk/>
            <pc:sldMk cId="4144140039" sldId="2007"/>
            <ac:spMk id="15" creationId="{E63ED2EA-317B-E8C0-9223-3F5DD2A208FF}"/>
          </ac:spMkLst>
        </pc:spChg>
        <pc:spChg chg="del">
          <ac:chgData name="I See Maths ltd" userId="2b6a9906fb7c83c6" providerId="LiveId" clId="{7F38FD0D-5C5C-40FD-8031-BD8F7308315B}" dt="2025-01-30T19:33:50.192" v="17628" actId="478"/>
          <ac:spMkLst>
            <pc:docMk/>
            <pc:sldMk cId="4144140039" sldId="2007"/>
            <ac:spMk id="18" creationId="{574529F8-B821-2A6C-EADF-CA0B4110EBF7}"/>
          </ac:spMkLst>
        </pc:spChg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81482626" sldId="2008"/>
        </pc:sldMkLst>
      </pc:sldChg>
      <pc:sldChg chg="addSp delSp modSp mod">
        <pc:chgData name="I See Maths ltd" userId="2b6a9906fb7c83c6" providerId="LiveId" clId="{7F38FD0D-5C5C-40FD-8031-BD8F7308315B}" dt="2025-01-30T19:34:15.924" v="17638"/>
        <pc:sldMkLst>
          <pc:docMk/>
          <pc:sldMk cId="1905741494" sldId="2008"/>
        </pc:sldMkLst>
        <pc:spChg chg="del">
          <ac:chgData name="I See Maths ltd" userId="2b6a9906fb7c83c6" providerId="LiveId" clId="{7F38FD0D-5C5C-40FD-8031-BD8F7308315B}" dt="2025-01-30T19:34:10.886" v="17635" actId="478"/>
          <ac:spMkLst>
            <pc:docMk/>
            <pc:sldMk cId="1905741494" sldId="2008"/>
            <ac:spMk id="3" creationId="{2CEFD63E-2291-56C1-E5F1-C3D9771C8772}"/>
          </ac:spMkLst>
        </pc:spChg>
        <pc:spChg chg="add mod">
          <ac:chgData name="I See Maths ltd" userId="2b6a9906fb7c83c6" providerId="LiveId" clId="{7F38FD0D-5C5C-40FD-8031-BD8F7308315B}" dt="2025-01-30T19:34:15.924" v="17638"/>
          <ac:spMkLst>
            <pc:docMk/>
            <pc:sldMk cId="1905741494" sldId="2008"/>
            <ac:spMk id="5" creationId="{95B6B411-B49A-409B-4178-DA2D8861F19F}"/>
          </ac:spMkLst>
        </pc:spChg>
        <pc:spChg chg="add mod">
          <ac:chgData name="I See Maths ltd" userId="2b6a9906fb7c83c6" providerId="LiveId" clId="{7F38FD0D-5C5C-40FD-8031-BD8F7308315B}" dt="2025-01-30T19:34:15.924" v="17638"/>
          <ac:spMkLst>
            <pc:docMk/>
            <pc:sldMk cId="1905741494" sldId="2008"/>
            <ac:spMk id="7" creationId="{9DE2BDBA-DF73-5DDF-1D4C-C18ADC45EE60}"/>
          </ac:spMkLst>
        </pc:spChg>
        <pc:spChg chg="add mod">
          <ac:chgData name="I See Maths ltd" userId="2b6a9906fb7c83c6" providerId="LiveId" clId="{7F38FD0D-5C5C-40FD-8031-BD8F7308315B}" dt="2025-01-30T19:34:15.924" v="17638"/>
          <ac:spMkLst>
            <pc:docMk/>
            <pc:sldMk cId="1905741494" sldId="2008"/>
            <ac:spMk id="8" creationId="{F9906C52-88B2-33AE-6BD9-9E473E4FDE44}"/>
          </ac:spMkLst>
        </pc:spChg>
        <pc:spChg chg="del">
          <ac:chgData name="I See Maths ltd" userId="2b6a9906fb7c83c6" providerId="LiveId" clId="{7F38FD0D-5C5C-40FD-8031-BD8F7308315B}" dt="2025-01-30T19:34:13.385" v="17636" actId="478"/>
          <ac:spMkLst>
            <pc:docMk/>
            <pc:sldMk cId="1905741494" sldId="2008"/>
            <ac:spMk id="15" creationId="{E63ED2EA-317B-E8C0-9223-3F5DD2A208FF}"/>
          </ac:spMkLst>
        </pc:spChg>
        <pc:spChg chg="del">
          <ac:chgData name="I See Maths ltd" userId="2b6a9906fb7c83c6" providerId="LiveId" clId="{7F38FD0D-5C5C-40FD-8031-BD8F7308315B}" dt="2025-01-30T19:34:15.418" v="17637" actId="478"/>
          <ac:spMkLst>
            <pc:docMk/>
            <pc:sldMk cId="1905741494" sldId="2008"/>
            <ac:spMk id="18" creationId="{574529F8-B821-2A6C-EADF-CA0B4110EBF7}"/>
          </ac:spMkLst>
        </pc:spChg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620700282" sldId="2009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65906462" sldId="2010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33125111" sldId="201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91549485" sldId="2013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311492134" sldId="201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833774832" sldId="201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440579023" sldId="2018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266222969" sldId="2019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522282845" sldId="2020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559066417" sldId="202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7481991" sldId="2023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593375866" sldId="2024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143169453" sldId="2025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752029209" sldId="2026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994705897" sldId="2027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750425866" sldId="2028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630123031" sldId="2029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083813839" sldId="2030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3489330930" sldId="2031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2625388143" sldId="2032"/>
        </pc:sldMkLst>
      </pc:sldChg>
      <pc:sldChg chg="del">
        <pc:chgData name="I See Maths ltd" userId="2b6a9906fb7c83c6" providerId="LiveId" clId="{7F38FD0D-5C5C-40FD-8031-BD8F7308315B}" dt="2025-01-03T12:08:23.967" v="17395" actId="2696"/>
        <pc:sldMkLst>
          <pc:docMk/>
          <pc:sldMk cId="1480101736" sldId="2033"/>
        </pc:sldMkLst>
      </pc:sldChg>
      <pc:sldChg chg="addSp delSp modSp mod">
        <pc:chgData name="I See Maths ltd" userId="2b6a9906fb7c83c6" providerId="LiveId" clId="{7F38FD0D-5C5C-40FD-8031-BD8F7308315B}" dt="2025-01-30T19:56:25.399" v="17712"/>
        <pc:sldMkLst>
          <pc:docMk/>
          <pc:sldMk cId="4054502632" sldId="2036"/>
        </pc:sldMkLst>
        <pc:spChg chg="add mod">
          <ac:chgData name="I See Maths ltd" userId="2b6a9906fb7c83c6" providerId="LiveId" clId="{7F38FD0D-5C5C-40FD-8031-BD8F7308315B}" dt="2025-01-30T19:56:25.399" v="17712"/>
          <ac:spMkLst>
            <pc:docMk/>
            <pc:sldMk cId="4054502632" sldId="2036"/>
            <ac:spMk id="2" creationId="{18F949EF-73EC-C929-1B6E-08C5B2EF3628}"/>
          </ac:spMkLst>
        </pc:spChg>
        <pc:spChg chg="del">
          <ac:chgData name="I See Maths ltd" userId="2b6a9906fb7c83c6" providerId="LiveId" clId="{7F38FD0D-5C5C-40FD-8031-BD8F7308315B}" dt="2025-01-30T19:56:24.943" v="17711" actId="478"/>
          <ac:spMkLst>
            <pc:docMk/>
            <pc:sldMk cId="4054502632" sldId="2036"/>
            <ac:spMk id="3" creationId="{7C723BF7-74B1-975B-C888-EAE90494C8E7}"/>
          </ac:spMkLst>
        </pc:spChg>
      </pc:sldChg>
      <pc:sldChg chg="modSp mod">
        <pc:chgData name="I See Maths ltd" userId="2b6a9906fb7c83c6" providerId="LiveId" clId="{7F38FD0D-5C5C-40FD-8031-BD8F7308315B}" dt="2025-01-30T19:56:07.387" v="17706" actId="14100"/>
        <pc:sldMkLst>
          <pc:docMk/>
          <pc:sldMk cId="1615697012" sldId="2037"/>
        </pc:sldMkLst>
        <pc:spChg chg="mod">
          <ac:chgData name="I See Maths ltd" userId="2b6a9906fb7c83c6" providerId="LiveId" clId="{7F38FD0D-5C5C-40FD-8031-BD8F7308315B}" dt="2025-01-30T19:56:07.387" v="17706" actId="14100"/>
          <ac:spMkLst>
            <pc:docMk/>
            <pc:sldMk cId="1615697012" sldId="2037"/>
            <ac:spMk id="3" creationId="{7C723BF7-74B1-975B-C888-EAE90494C8E7}"/>
          </ac:spMkLst>
        </pc:spChg>
      </pc:sldChg>
      <pc:sldChg chg="addSp delSp modSp mod">
        <pc:chgData name="I See Maths ltd" userId="2b6a9906fb7c83c6" providerId="LiveId" clId="{7F38FD0D-5C5C-40FD-8031-BD8F7308315B}" dt="2025-01-30T19:56:19.638" v="17710"/>
        <pc:sldMkLst>
          <pc:docMk/>
          <pc:sldMk cId="653805566" sldId="2056"/>
        </pc:sldMkLst>
        <pc:spChg chg="add mod">
          <ac:chgData name="I See Maths ltd" userId="2b6a9906fb7c83c6" providerId="LiveId" clId="{7F38FD0D-5C5C-40FD-8031-BD8F7308315B}" dt="2025-01-30T19:56:19.638" v="17710"/>
          <ac:spMkLst>
            <pc:docMk/>
            <pc:sldMk cId="653805566" sldId="2056"/>
            <ac:spMk id="2" creationId="{2260A121-0639-EEA5-1043-66185169AA39}"/>
          </ac:spMkLst>
        </pc:spChg>
        <pc:spChg chg="del">
          <ac:chgData name="I See Maths ltd" userId="2b6a9906fb7c83c6" providerId="LiveId" clId="{7F38FD0D-5C5C-40FD-8031-BD8F7308315B}" dt="2025-01-30T19:56:19.107" v="17709" actId="478"/>
          <ac:spMkLst>
            <pc:docMk/>
            <pc:sldMk cId="653805566" sldId="2056"/>
            <ac:spMk id="3" creationId="{7C723BF7-74B1-975B-C888-EAE90494C8E7}"/>
          </ac:spMkLst>
        </pc:spChg>
      </pc:sldChg>
      <pc:sldChg chg="addSp delSp modSp mod">
        <pc:chgData name="I See Maths ltd" userId="2b6a9906fb7c83c6" providerId="LiveId" clId="{7F38FD0D-5C5C-40FD-8031-BD8F7308315B}" dt="2025-01-30T19:56:14.055" v="17708"/>
        <pc:sldMkLst>
          <pc:docMk/>
          <pc:sldMk cId="1050678588" sldId="2057"/>
        </pc:sldMkLst>
        <pc:spChg chg="add mod">
          <ac:chgData name="I See Maths ltd" userId="2b6a9906fb7c83c6" providerId="LiveId" clId="{7F38FD0D-5C5C-40FD-8031-BD8F7308315B}" dt="2025-01-30T19:56:14.055" v="17708"/>
          <ac:spMkLst>
            <pc:docMk/>
            <pc:sldMk cId="1050678588" sldId="2057"/>
            <ac:spMk id="2" creationId="{9A39A968-B067-B4F4-C43A-09C4DB6E6C6E}"/>
          </ac:spMkLst>
        </pc:spChg>
        <pc:spChg chg="del">
          <ac:chgData name="I See Maths ltd" userId="2b6a9906fb7c83c6" providerId="LiveId" clId="{7F38FD0D-5C5C-40FD-8031-BD8F7308315B}" dt="2025-01-30T19:56:13.078" v="17707" actId="478"/>
          <ac:spMkLst>
            <pc:docMk/>
            <pc:sldMk cId="1050678588" sldId="2057"/>
            <ac:spMk id="3" creationId="{7C723BF7-74B1-975B-C888-EAE90494C8E7}"/>
          </ac:spMkLst>
        </pc:spChg>
      </pc:sldChg>
      <pc:sldChg chg="addSp delSp modSp mod">
        <pc:chgData name="I See Maths ltd" userId="2b6a9906fb7c83c6" providerId="LiveId" clId="{7F38FD0D-5C5C-40FD-8031-BD8F7308315B}" dt="2025-01-30T19:56:35.233" v="17716"/>
        <pc:sldMkLst>
          <pc:docMk/>
          <pc:sldMk cId="4076218047" sldId="2058"/>
        </pc:sldMkLst>
        <pc:spChg chg="del">
          <ac:chgData name="I See Maths ltd" userId="2b6a9906fb7c83c6" providerId="LiveId" clId="{7F38FD0D-5C5C-40FD-8031-BD8F7308315B}" dt="2025-01-30T19:56:34.686" v="17715" actId="478"/>
          <ac:spMkLst>
            <pc:docMk/>
            <pc:sldMk cId="4076218047" sldId="2058"/>
            <ac:spMk id="3" creationId="{7C723BF7-74B1-975B-C888-EAE90494C8E7}"/>
          </ac:spMkLst>
        </pc:spChg>
        <pc:spChg chg="add mod">
          <ac:chgData name="I See Maths ltd" userId="2b6a9906fb7c83c6" providerId="LiveId" clId="{7F38FD0D-5C5C-40FD-8031-BD8F7308315B}" dt="2025-01-30T19:56:35.233" v="17716"/>
          <ac:spMkLst>
            <pc:docMk/>
            <pc:sldMk cId="4076218047" sldId="2058"/>
            <ac:spMk id="4" creationId="{44931652-9ACE-2265-41BF-F3D4BAF74F4C}"/>
          </ac:spMkLst>
        </pc:spChg>
      </pc:sldChg>
      <pc:sldChg chg="addSp delSp modSp mod">
        <pc:chgData name="I See Maths ltd" userId="2b6a9906fb7c83c6" providerId="LiveId" clId="{7F38FD0D-5C5C-40FD-8031-BD8F7308315B}" dt="2025-01-30T19:56:30.487" v="17714"/>
        <pc:sldMkLst>
          <pc:docMk/>
          <pc:sldMk cId="411481784" sldId="2059"/>
        </pc:sldMkLst>
        <pc:spChg chg="del">
          <ac:chgData name="I See Maths ltd" userId="2b6a9906fb7c83c6" providerId="LiveId" clId="{7F38FD0D-5C5C-40FD-8031-BD8F7308315B}" dt="2025-01-30T19:56:29.931" v="17713" actId="478"/>
          <ac:spMkLst>
            <pc:docMk/>
            <pc:sldMk cId="411481784" sldId="2059"/>
            <ac:spMk id="3" creationId="{7C723BF7-74B1-975B-C888-EAE90494C8E7}"/>
          </ac:spMkLst>
        </pc:spChg>
        <pc:spChg chg="add mod">
          <ac:chgData name="I See Maths ltd" userId="2b6a9906fb7c83c6" providerId="LiveId" clId="{7F38FD0D-5C5C-40FD-8031-BD8F7308315B}" dt="2025-01-30T19:56:30.487" v="17714"/>
          <ac:spMkLst>
            <pc:docMk/>
            <pc:sldMk cId="411481784" sldId="2059"/>
            <ac:spMk id="4" creationId="{E0820401-8C2B-B2F2-B765-52B71D954494}"/>
          </ac:spMkLst>
        </pc:spChg>
      </pc:sldChg>
      <pc:sldChg chg="delSp mod">
        <pc:chgData name="I See Maths ltd" userId="2b6a9906fb7c83c6" providerId="LiveId" clId="{7F38FD0D-5C5C-40FD-8031-BD8F7308315B}" dt="2025-01-25T12:26:32.029" v="17585" actId="478"/>
        <pc:sldMkLst>
          <pc:docMk/>
          <pc:sldMk cId="999111411" sldId="2060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903923905" sldId="2061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4169506953" sldId="2063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836141508" sldId="2064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815997040" sldId="2065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2967683083" sldId="2066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318846115" sldId="2067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757489810" sldId="2068"/>
        </pc:sldMkLst>
      </pc:sldChg>
      <pc:sldChg chg="modSp mod">
        <pc:chgData name="I See Maths ltd" userId="2b6a9906fb7c83c6" providerId="LiveId" clId="{7F38FD0D-5C5C-40FD-8031-BD8F7308315B}" dt="2025-01-30T19:31:05.078" v="17604" actId="14100"/>
        <pc:sldMkLst>
          <pc:docMk/>
          <pc:sldMk cId="1231570823" sldId="2069"/>
        </pc:sldMkLst>
        <pc:spChg chg="mod">
          <ac:chgData name="I See Maths ltd" userId="2b6a9906fb7c83c6" providerId="LiveId" clId="{7F38FD0D-5C5C-40FD-8031-BD8F7308315B}" dt="2025-01-30T19:31:05.078" v="17604" actId="14100"/>
          <ac:spMkLst>
            <pc:docMk/>
            <pc:sldMk cId="1231570823" sldId="2069"/>
            <ac:spMk id="8" creationId="{BF4AAA97-43CF-5790-FD88-4E3F5BE04326}"/>
          </ac:spMkLst>
        </pc:spChg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893118221" sldId="2069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103283223" sldId="2070"/>
        </pc:sldMkLst>
      </pc:sldChg>
      <pc:sldChg chg="modSp mod">
        <pc:chgData name="I See Maths ltd" userId="2b6a9906fb7c83c6" providerId="LiveId" clId="{7F38FD0D-5C5C-40FD-8031-BD8F7308315B}" dt="2025-01-30T19:31:09.953" v="17605" actId="14100"/>
        <pc:sldMkLst>
          <pc:docMk/>
          <pc:sldMk cId="1819278974" sldId="2070"/>
        </pc:sldMkLst>
        <pc:spChg chg="mod">
          <ac:chgData name="I See Maths ltd" userId="2b6a9906fb7c83c6" providerId="LiveId" clId="{7F38FD0D-5C5C-40FD-8031-BD8F7308315B}" dt="2025-01-30T19:31:09.953" v="17605" actId="14100"/>
          <ac:spMkLst>
            <pc:docMk/>
            <pc:sldMk cId="1819278974" sldId="2070"/>
            <ac:spMk id="8" creationId="{BF4AAA97-43CF-5790-FD88-4E3F5BE04326}"/>
          </ac:spMkLst>
        </pc:spChg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3092418317" sldId="2071"/>
        </pc:sldMkLst>
      </pc:sldChg>
      <pc:sldChg chg="modSp mod">
        <pc:chgData name="I See Maths ltd" userId="2b6a9906fb7c83c6" providerId="LiveId" clId="{7F38FD0D-5C5C-40FD-8031-BD8F7308315B}" dt="2025-01-30T19:31:14.508" v="17606" actId="14100"/>
        <pc:sldMkLst>
          <pc:docMk/>
          <pc:sldMk cId="4119193263" sldId="2071"/>
        </pc:sldMkLst>
        <pc:spChg chg="mod">
          <ac:chgData name="I See Maths ltd" userId="2b6a9906fb7c83c6" providerId="LiveId" clId="{7F38FD0D-5C5C-40FD-8031-BD8F7308315B}" dt="2025-01-30T19:31:14.508" v="17606" actId="14100"/>
          <ac:spMkLst>
            <pc:docMk/>
            <pc:sldMk cId="4119193263" sldId="2071"/>
            <ac:spMk id="8" creationId="{BF4AAA97-43CF-5790-FD88-4E3F5BE04326}"/>
          </ac:spMkLst>
        </pc:spChg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4043511815" sldId="2072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32135266" sldId="2073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3634433467" sldId="2074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2193252706" sldId="2075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46370402" sldId="2077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2871363329" sldId="2078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085234093" sldId="2080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2350248741" sldId="2080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649739323" sldId="2081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1596689042" sldId="2081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045594478" sldId="2082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2976853370" sldId="2082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2170880209" sldId="2083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3617766405" sldId="2083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871375210" sldId="2084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4152150283" sldId="2084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375785556" sldId="2086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3071967781" sldId="2086"/>
        </pc:sldMkLst>
      </pc:sldChg>
      <pc:sldChg chg="modSp add mod">
        <pc:chgData name="I See Maths ltd" userId="2b6a9906fb7c83c6" providerId="LiveId" clId="{7F38FD0D-5C5C-40FD-8031-BD8F7308315B}" dt="2025-01-30T19:54:24.244" v="17698" actId="14100"/>
        <pc:sldMkLst>
          <pc:docMk/>
          <pc:sldMk cId="598799987" sldId="2087"/>
        </pc:sldMkLst>
        <pc:spChg chg="mod">
          <ac:chgData name="I See Maths ltd" userId="2b6a9906fb7c83c6" providerId="LiveId" clId="{7F38FD0D-5C5C-40FD-8031-BD8F7308315B}" dt="2025-01-30T19:54:24.244" v="17698" actId="14100"/>
          <ac:spMkLst>
            <pc:docMk/>
            <pc:sldMk cId="598799987" sldId="2087"/>
            <ac:spMk id="19" creationId="{CE6A8544-BE0C-A86D-8870-F93037817457}"/>
          </ac:spMkLst>
        </pc:spChg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632155048" sldId="2087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1224691558" sldId="2088"/>
        </pc:sldMkLst>
      </pc:sldChg>
      <pc:sldChg chg="modSp add mod">
        <pc:chgData name="I See Maths ltd" userId="2b6a9906fb7c83c6" providerId="LiveId" clId="{7F38FD0D-5C5C-40FD-8031-BD8F7308315B}" dt="2025-01-30T19:54:18.317" v="17697" actId="14100"/>
        <pc:sldMkLst>
          <pc:docMk/>
          <pc:sldMk cId="1976878905" sldId="2088"/>
        </pc:sldMkLst>
        <pc:spChg chg="mod">
          <ac:chgData name="I See Maths ltd" userId="2b6a9906fb7c83c6" providerId="LiveId" clId="{7F38FD0D-5C5C-40FD-8031-BD8F7308315B}" dt="2025-01-30T19:54:18.317" v="17697" actId="14100"/>
          <ac:spMkLst>
            <pc:docMk/>
            <pc:sldMk cId="1976878905" sldId="2088"/>
            <ac:spMk id="19" creationId="{CE6A8544-BE0C-A86D-8870-F93037817457}"/>
          </ac:spMkLst>
        </pc:spChg>
      </pc:sldChg>
      <pc:sldChg chg="modSp add mod">
        <pc:chgData name="I See Maths ltd" userId="2b6a9906fb7c83c6" providerId="LiveId" clId="{7F38FD0D-5C5C-40FD-8031-BD8F7308315B}" dt="2025-01-30T19:54:53.337" v="17699" actId="14100"/>
        <pc:sldMkLst>
          <pc:docMk/>
          <pc:sldMk cId="1714237573" sldId="2089"/>
        </pc:sldMkLst>
        <pc:spChg chg="mod">
          <ac:chgData name="I See Maths ltd" userId="2b6a9906fb7c83c6" providerId="LiveId" clId="{7F38FD0D-5C5C-40FD-8031-BD8F7308315B}" dt="2025-01-30T19:54:53.337" v="17699" actId="14100"/>
          <ac:spMkLst>
            <pc:docMk/>
            <pc:sldMk cId="1714237573" sldId="2089"/>
            <ac:spMk id="25" creationId="{46FDC8CB-D35F-1F42-D991-9EE36298C1EB}"/>
          </ac:spMkLst>
        </pc:spChg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462148740" sldId="2089"/>
        </pc:sldMkLst>
      </pc:sldChg>
      <pc:sldChg chg="modSp add mod">
        <pc:chgData name="I See Maths ltd" userId="2b6a9906fb7c83c6" providerId="LiveId" clId="{7F38FD0D-5C5C-40FD-8031-BD8F7308315B}" dt="2025-01-30T19:55:01.087" v="17700" actId="14100"/>
        <pc:sldMkLst>
          <pc:docMk/>
          <pc:sldMk cId="992764892" sldId="2090"/>
        </pc:sldMkLst>
        <pc:spChg chg="mod">
          <ac:chgData name="I See Maths ltd" userId="2b6a9906fb7c83c6" providerId="LiveId" clId="{7F38FD0D-5C5C-40FD-8031-BD8F7308315B}" dt="2025-01-30T19:55:01.087" v="17700" actId="14100"/>
          <ac:spMkLst>
            <pc:docMk/>
            <pc:sldMk cId="992764892" sldId="2090"/>
            <ac:spMk id="7" creationId="{4BB7E311-E363-6590-B805-EB9586ADD9B3}"/>
          </ac:spMkLst>
        </pc:spChg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687280330" sldId="2090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1357224865" sldId="2091"/>
        </pc:sldMkLst>
      </pc:sldChg>
      <pc:sldChg chg="modSp add mod">
        <pc:chgData name="I See Maths ltd" userId="2b6a9906fb7c83c6" providerId="LiveId" clId="{7F38FD0D-5C5C-40FD-8031-BD8F7308315B}" dt="2025-01-30T19:55:06.519" v="17701" actId="14100"/>
        <pc:sldMkLst>
          <pc:docMk/>
          <pc:sldMk cId="1778753036" sldId="2091"/>
        </pc:sldMkLst>
        <pc:spChg chg="mod">
          <ac:chgData name="I See Maths ltd" userId="2b6a9906fb7c83c6" providerId="LiveId" clId="{7F38FD0D-5C5C-40FD-8031-BD8F7308315B}" dt="2025-01-30T19:55:06.519" v="17701" actId="14100"/>
          <ac:spMkLst>
            <pc:docMk/>
            <pc:sldMk cId="1778753036" sldId="2091"/>
            <ac:spMk id="8" creationId="{FB9E2F9E-DE7D-0027-CC3C-7315A0293457}"/>
          </ac:spMkLst>
        </pc:spChg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1403035542" sldId="2092"/>
        </pc:sldMkLst>
      </pc:sldChg>
      <pc:sldChg chg="modSp add mod">
        <pc:chgData name="I See Maths ltd" userId="2b6a9906fb7c83c6" providerId="LiveId" clId="{7F38FD0D-5C5C-40FD-8031-BD8F7308315B}" dt="2025-01-30T19:55:19.319" v="17704" actId="14100"/>
        <pc:sldMkLst>
          <pc:docMk/>
          <pc:sldMk cId="2134003690" sldId="2092"/>
        </pc:sldMkLst>
        <pc:spChg chg="mod">
          <ac:chgData name="I See Maths ltd" userId="2b6a9906fb7c83c6" providerId="LiveId" clId="{7F38FD0D-5C5C-40FD-8031-BD8F7308315B}" dt="2025-01-30T19:55:19.319" v="17704" actId="14100"/>
          <ac:spMkLst>
            <pc:docMk/>
            <pc:sldMk cId="2134003690" sldId="2092"/>
            <ac:spMk id="3" creationId="{A69568FB-5931-A0C6-F138-A5136B8DE399}"/>
          </ac:spMkLst>
        </pc:spChg>
      </pc:sldChg>
      <pc:sldChg chg="modSp add mod">
        <pc:chgData name="I See Maths ltd" userId="2b6a9906fb7c83c6" providerId="LiveId" clId="{7F38FD0D-5C5C-40FD-8031-BD8F7308315B}" dt="2025-01-30T19:55:12.973" v="17702" actId="14100"/>
        <pc:sldMkLst>
          <pc:docMk/>
          <pc:sldMk cId="501749248" sldId="2093"/>
        </pc:sldMkLst>
        <pc:spChg chg="mod">
          <ac:chgData name="I See Maths ltd" userId="2b6a9906fb7c83c6" providerId="LiveId" clId="{7F38FD0D-5C5C-40FD-8031-BD8F7308315B}" dt="2025-01-30T19:55:12.973" v="17702" actId="14100"/>
          <ac:spMkLst>
            <pc:docMk/>
            <pc:sldMk cId="501749248" sldId="2093"/>
            <ac:spMk id="10" creationId="{5B43D6D8-B3E0-67D5-F9EA-E35EEB9B9EA7}"/>
          </ac:spMkLst>
        </pc:spChg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3382926678" sldId="2093"/>
        </pc:sldMkLst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020163777" sldId="2094"/>
        </pc:sldMkLst>
      </pc:sldChg>
      <pc:sldChg chg="modSp add mod">
        <pc:chgData name="I See Maths ltd" userId="2b6a9906fb7c83c6" providerId="LiveId" clId="{7F38FD0D-5C5C-40FD-8031-BD8F7308315B}" dt="2025-01-30T19:55:24.857" v="17705" actId="14100"/>
        <pc:sldMkLst>
          <pc:docMk/>
          <pc:sldMk cId="3131612389" sldId="2094"/>
        </pc:sldMkLst>
        <pc:spChg chg="mod">
          <ac:chgData name="I See Maths ltd" userId="2b6a9906fb7c83c6" providerId="LiveId" clId="{7F38FD0D-5C5C-40FD-8031-BD8F7308315B}" dt="2025-01-30T19:55:24.857" v="17705" actId="14100"/>
          <ac:spMkLst>
            <pc:docMk/>
            <pc:sldMk cId="3131612389" sldId="2094"/>
            <ac:spMk id="9" creationId="{6AB699CB-7E81-E794-78D9-D56738A67C62}"/>
          </ac:spMkLst>
        </pc:spChg>
      </pc:sldChg>
      <pc:sldChg chg="del">
        <pc:chgData name="I See Maths ltd" userId="2b6a9906fb7c83c6" providerId="LiveId" clId="{7F38FD0D-5C5C-40FD-8031-BD8F7308315B}" dt="2025-01-03T12:12:07.984" v="17402" actId="2696"/>
        <pc:sldMkLst>
          <pc:docMk/>
          <pc:sldMk cId="2788558146" sldId="2095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3225462546" sldId="2095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476669566" sldId="2097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487149895" sldId="209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1874168081" sldId="209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541989370" sldId="2098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1255706120" sldId="2107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471265772" sldId="210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41815371" sldId="2109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063876893" sldId="2109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471995098" sldId="2112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3845163148" sldId="2112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2505057307" sldId="211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944425760" sldId="211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77629927" sldId="2115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2365646526" sldId="2115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666673031" sldId="2116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1135836375" sldId="2116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217821003" sldId="211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1548619583" sldId="211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3643010786" sldId="211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4132078392" sldId="2118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411285310" sldId="212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658891573" sldId="212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198352669" sldId="2124"/>
        </pc:sldMkLst>
      </pc:sldChg>
      <pc:sldChg chg="addSp delSp modSp del mod">
        <pc:chgData name="I See Maths ltd" userId="2b6a9906fb7c83c6" providerId="LiveId" clId="{7F38FD0D-5C5C-40FD-8031-BD8F7308315B}" dt="2025-01-03T12:09:33.294" v="17396" actId="2696"/>
        <pc:sldMkLst>
          <pc:docMk/>
          <pc:sldMk cId="3444591347" sldId="2124"/>
        </pc:sldMkLst>
      </pc:sldChg>
      <pc:sldChg chg="addSp delSp modSp del mod">
        <pc:chgData name="I See Maths ltd" userId="2b6a9906fb7c83c6" providerId="LiveId" clId="{7F38FD0D-5C5C-40FD-8031-BD8F7308315B}" dt="2025-01-03T12:09:33.294" v="17396" actId="2696"/>
        <pc:sldMkLst>
          <pc:docMk/>
          <pc:sldMk cId="2432684169" sldId="2125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884799367" sldId="2125"/>
        </pc:sldMkLst>
      </pc:sldChg>
      <pc:sldChg chg="del">
        <pc:chgData name="I See Maths ltd" userId="2b6a9906fb7c83c6" providerId="LiveId" clId="{7F38FD0D-5C5C-40FD-8031-BD8F7308315B}" dt="2024-12-01T19:13:12.959" v="5294" actId="47"/>
        <pc:sldMkLst>
          <pc:docMk/>
          <pc:sldMk cId="2641797718" sldId="212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286221199" sldId="213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79702756" sldId="2130"/>
        </pc:sldMkLst>
      </pc:sldChg>
      <pc:sldChg chg="modSp del mod">
        <pc:chgData name="I See Maths ltd" userId="2b6a9906fb7c83c6" providerId="LiveId" clId="{7F38FD0D-5C5C-40FD-8031-BD8F7308315B}" dt="2025-01-03T12:09:33.294" v="17396" actId="2696"/>
        <pc:sldMkLst>
          <pc:docMk/>
          <pc:sldMk cId="336347891" sldId="2131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488883839" sldId="2131"/>
        </pc:sldMkLst>
      </pc:sldChg>
      <pc:sldChg chg="delSp del mod">
        <pc:chgData name="I See Maths ltd" userId="2b6a9906fb7c83c6" providerId="LiveId" clId="{7F38FD0D-5C5C-40FD-8031-BD8F7308315B}" dt="2024-12-01T19:16:49.778" v="5399" actId="47"/>
        <pc:sldMkLst>
          <pc:docMk/>
          <pc:sldMk cId="1704839533" sldId="2132"/>
        </pc:sldMkLst>
      </pc:sldChg>
      <pc:sldChg chg="del">
        <pc:chgData name="I See Maths ltd" userId="2b6a9906fb7c83c6" providerId="LiveId" clId="{7F38FD0D-5C5C-40FD-8031-BD8F7308315B}" dt="2024-12-01T19:17:34.812" v="5416" actId="47"/>
        <pc:sldMkLst>
          <pc:docMk/>
          <pc:sldMk cId="3104567596" sldId="2133"/>
        </pc:sldMkLst>
      </pc:sldChg>
      <pc:sldChg chg="delSp modSp del mod">
        <pc:chgData name="I See Maths ltd" userId="2b6a9906fb7c83c6" providerId="LiveId" clId="{7F38FD0D-5C5C-40FD-8031-BD8F7308315B}" dt="2025-01-03T12:09:33.294" v="17396" actId="2696"/>
        <pc:sldMkLst>
          <pc:docMk/>
          <pc:sldMk cId="40966338" sldId="2137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121794651" sldId="2137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504054559" sldId="213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572525595" sldId="213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20567738" sldId="2140"/>
        </pc:sldMkLst>
      </pc:sldChg>
      <pc:sldChg chg="modSp del mod">
        <pc:chgData name="I See Maths ltd" userId="2b6a9906fb7c83c6" providerId="LiveId" clId="{7F38FD0D-5C5C-40FD-8031-BD8F7308315B}" dt="2025-01-03T12:09:33.294" v="17396" actId="2696"/>
        <pc:sldMkLst>
          <pc:docMk/>
          <pc:sldMk cId="1070879261" sldId="214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36856353" sldId="2142"/>
        </pc:sldMkLst>
      </pc:sldChg>
      <pc:sldChg chg="modSp del mod">
        <pc:chgData name="I See Maths ltd" userId="2b6a9906fb7c83c6" providerId="LiveId" clId="{7F38FD0D-5C5C-40FD-8031-BD8F7308315B}" dt="2025-01-03T12:09:33.294" v="17396" actId="2696"/>
        <pc:sldMkLst>
          <pc:docMk/>
          <pc:sldMk cId="712644990" sldId="2142"/>
        </pc:sldMkLst>
      </pc:sldChg>
      <pc:sldChg chg="modSp del mod">
        <pc:chgData name="I See Maths ltd" userId="2b6a9906fb7c83c6" providerId="LiveId" clId="{7F38FD0D-5C5C-40FD-8031-BD8F7308315B}" dt="2025-01-03T12:09:33.294" v="17396" actId="2696"/>
        <pc:sldMkLst>
          <pc:docMk/>
          <pc:sldMk cId="1881426980" sldId="214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889626250" sldId="2143"/>
        </pc:sldMkLst>
      </pc:sldChg>
      <pc:sldChg chg="del">
        <pc:chgData name="I See Maths ltd" userId="2b6a9906fb7c83c6" providerId="LiveId" clId="{7F38FD0D-5C5C-40FD-8031-BD8F7308315B}" dt="2024-12-01T19:21:36.245" v="5440" actId="47"/>
        <pc:sldMkLst>
          <pc:docMk/>
          <pc:sldMk cId="3606149172" sldId="2144"/>
        </pc:sldMkLst>
      </pc:sldChg>
      <pc:sldChg chg="addSp delSp modSp mod">
        <pc:chgData name="I See Maths ltd" userId="2b6a9906fb7c83c6" providerId="LiveId" clId="{7F38FD0D-5C5C-40FD-8031-BD8F7308315B}" dt="2025-01-03T12:04:19.475" v="17391" actId="20577"/>
        <pc:sldMkLst>
          <pc:docMk/>
          <pc:sldMk cId="3846386971" sldId="2145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1683716026" sldId="2165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3346604852" sldId="2165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1634949758" sldId="2166"/>
        </pc:sldMkLst>
      </pc:sldChg>
      <pc:sldChg chg="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3327472122" sldId="2166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1670705288" sldId="2167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3368552730" sldId="2167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2976859896" sldId="2168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3770899983" sldId="2168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2671725" sldId="2169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2475548354" sldId="2169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3627218330" sldId="2170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4150276604" sldId="2170"/>
        </pc:sldMkLst>
      </pc:sldChg>
      <pc:sldChg chg="addSp delSp modSp add del mod">
        <pc:chgData name="I See Maths ltd" userId="2b6a9906fb7c83c6" providerId="LiveId" clId="{7F38FD0D-5C5C-40FD-8031-BD8F7308315B}" dt="2024-10-23T19:35:56.855" v="1354" actId="47"/>
        <pc:sldMkLst>
          <pc:docMk/>
          <pc:sldMk cId="113514526" sldId="2171"/>
        </pc:sldMkLst>
      </pc:sldChg>
      <pc:sldChg chg="modSp add mod">
        <pc:chgData name="I See Maths ltd" userId="2b6a9906fb7c83c6" providerId="LiveId" clId="{7F38FD0D-5C5C-40FD-8031-BD8F7308315B}" dt="2025-01-30T19:51:52.267" v="17680" actId="14100"/>
        <pc:sldMkLst>
          <pc:docMk/>
          <pc:sldMk cId="2184643037" sldId="2172"/>
        </pc:sldMkLst>
        <pc:spChg chg="mod">
          <ac:chgData name="I See Maths ltd" userId="2b6a9906fb7c83c6" providerId="LiveId" clId="{7F38FD0D-5C5C-40FD-8031-BD8F7308315B}" dt="2025-01-30T19:51:52.267" v="17680" actId="14100"/>
          <ac:spMkLst>
            <pc:docMk/>
            <pc:sldMk cId="2184643037" sldId="2172"/>
            <ac:spMk id="7" creationId="{D782BF07-56DA-6BA1-F74C-FEF198FD5D45}"/>
          </ac:spMkLst>
        </pc:spChg>
      </pc:sldChg>
      <pc:sldChg chg="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4108051033" sldId="2172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327491568" sldId="2173"/>
        </pc:sldMkLst>
      </pc:sldChg>
      <pc:sldChg chg="addSp delSp modSp add mod">
        <pc:chgData name="I See Maths ltd" userId="2b6a9906fb7c83c6" providerId="LiveId" clId="{7F38FD0D-5C5C-40FD-8031-BD8F7308315B}" dt="2025-01-30T19:52:06.033" v="17684"/>
        <pc:sldMkLst>
          <pc:docMk/>
          <pc:sldMk cId="1593712673" sldId="2173"/>
        </pc:sldMkLst>
        <pc:spChg chg="del">
          <ac:chgData name="I See Maths ltd" userId="2b6a9906fb7c83c6" providerId="LiveId" clId="{7F38FD0D-5C5C-40FD-8031-BD8F7308315B}" dt="2025-01-30T19:52:05.576" v="17683" actId="478"/>
          <ac:spMkLst>
            <pc:docMk/>
            <pc:sldMk cId="1593712673" sldId="2173"/>
            <ac:spMk id="7" creationId="{D782BF07-56DA-6BA1-F74C-FEF198FD5D45}"/>
          </ac:spMkLst>
        </pc:spChg>
        <pc:spChg chg="add mod">
          <ac:chgData name="I See Maths ltd" userId="2b6a9906fb7c83c6" providerId="LiveId" clId="{7F38FD0D-5C5C-40FD-8031-BD8F7308315B}" dt="2025-01-30T19:52:06.033" v="17684"/>
          <ac:spMkLst>
            <pc:docMk/>
            <pc:sldMk cId="1593712673" sldId="2173"/>
            <ac:spMk id="8" creationId="{B223D3C0-0C26-AC7B-EF05-76F590D75B5A}"/>
          </ac:spMkLst>
        </pc:spChg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1190343913" sldId="2174"/>
        </pc:sldMkLst>
      </pc:sldChg>
      <pc:sldChg chg="addSp delSp modSp add mod">
        <pc:chgData name="I See Maths ltd" userId="2b6a9906fb7c83c6" providerId="LiveId" clId="{7F38FD0D-5C5C-40FD-8031-BD8F7308315B}" dt="2025-01-30T19:51:59.579" v="17682"/>
        <pc:sldMkLst>
          <pc:docMk/>
          <pc:sldMk cId="2286512659" sldId="2174"/>
        </pc:sldMkLst>
        <pc:spChg chg="del">
          <ac:chgData name="I See Maths ltd" userId="2b6a9906fb7c83c6" providerId="LiveId" clId="{7F38FD0D-5C5C-40FD-8031-BD8F7308315B}" dt="2025-01-30T19:51:59.199" v="17681" actId="478"/>
          <ac:spMkLst>
            <pc:docMk/>
            <pc:sldMk cId="2286512659" sldId="2174"/>
            <ac:spMk id="7" creationId="{D782BF07-56DA-6BA1-F74C-FEF198FD5D45}"/>
          </ac:spMkLst>
        </pc:spChg>
        <pc:spChg chg="add mod">
          <ac:chgData name="I See Maths ltd" userId="2b6a9906fb7c83c6" providerId="LiveId" clId="{7F38FD0D-5C5C-40FD-8031-BD8F7308315B}" dt="2025-01-30T19:51:59.579" v="17682"/>
          <ac:spMkLst>
            <pc:docMk/>
            <pc:sldMk cId="2286512659" sldId="2174"/>
            <ac:spMk id="8" creationId="{0A68AEA4-4ACE-768F-BE30-3FC04E5ABC4F}"/>
          </ac:spMkLst>
        </pc:spChg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602267179" sldId="2175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2199986595" sldId="2175"/>
        </pc:sldMkLst>
      </pc:sldChg>
      <pc:sldChg chg="addSp delSp modSp add del mod">
        <pc:chgData name="I See Maths ltd" userId="2b6a9906fb7c83c6" providerId="LiveId" clId="{7F38FD0D-5C5C-40FD-8031-BD8F7308315B}" dt="2024-10-24T13:32:02.059" v="2221" actId="47"/>
        <pc:sldMkLst>
          <pc:docMk/>
          <pc:sldMk cId="1124129368" sldId="2176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2879631758" sldId="2177"/>
        </pc:sldMkLst>
      </pc:sldChg>
      <pc:sldChg chg="modSp add mod">
        <pc:chgData name="I See Maths ltd" userId="2b6a9906fb7c83c6" providerId="LiveId" clId="{7F38FD0D-5C5C-40FD-8031-BD8F7308315B}" dt="2025-01-30T19:52:33.782" v="17686" actId="14100"/>
        <pc:sldMkLst>
          <pc:docMk/>
          <pc:sldMk cId="3268816169" sldId="2177"/>
        </pc:sldMkLst>
        <pc:spChg chg="mod">
          <ac:chgData name="I See Maths ltd" userId="2b6a9906fb7c83c6" providerId="LiveId" clId="{7F38FD0D-5C5C-40FD-8031-BD8F7308315B}" dt="2025-01-30T19:52:33.782" v="17686" actId="14100"/>
          <ac:spMkLst>
            <pc:docMk/>
            <pc:sldMk cId="3268816169" sldId="2177"/>
            <ac:spMk id="41" creationId="{71D523F9-52C1-F7DA-5512-2D818A9A6590}"/>
          </ac:spMkLst>
        </pc:spChg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302155071" sldId="2178"/>
        </pc:sldMkLst>
      </pc:sldChg>
      <pc:sldChg chg="addSp delSp modSp add mod">
        <pc:chgData name="I See Maths ltd" userId="2b6a9906fb7c83c6" providerId="LiveId" clId="{7F38FD0D-5C5C-40FD-8031-BD8F7308315B}" dt="2025-01-30T19:52:39.793" v="17688"/>
        <pc:sldMkLst>
          <pc:docMk/>
          <pc:sldMk cId="3180536998" sldId="2178"/>
        </pc:sldMkLst>
        <pc:spChg chg="add mod">
          <ac:chgData name="I See Maths ltd" userId="2b6a9906fb7c83c6" providerId="LiveId" clId="{7F38FD0D-5C5C-40FD-8031-BD8F7308315B}" dt="2025-01-30T19:52:39.793" v="17688"/>
          <ac:spMkLst>
            <pc:docMk/>
            <pc:sldMk cId="3180536998" sldId="2178"/>
            <ac:spMk id="3" creationId="{78884923-1AE3-C3A7-E900-0E34626F39A5}"/>
          </ac:spMkLst>
        </pc:spChg>
        <pc:spChg chg="del">
          <ac:chgData name="I See Maths ltd" userId="2b6a9906fb7c83c6" providerId="LiveId" clId="{7F38FD0D-5C5C-40FD-8031-BD8F7308315B}" dt="2025-01-30T19:52:39.343" v="17687" actId="478"/>
          <ac:spMkLst>
            <pc:docMk/>
            <pc:sldMk cId="3180536998" sldId="2178"/>
            <ac:spMk id="41" creationId="{71D523F9-52C1-F7DA-5512-2D818A9A6590}"/>
          </ac:spMkLst>
        </pc:spChg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3571911836" sldId="2179"/>
        </pc:sldMkLst>
      </pc:sldChg>
      <pc:sldChg chg="addSp delSp modSp add mod">
        <pc:chgData name="I See Maths ltd" userId="2b6a9906fb7c83c6" providerId="LiveId" clId="{7F38FD0D-5C5C-40FD-8031-BD8F7308315B}" dt="2025-01-30T19:52:47.675" v="17691" actId="207"/>
        <pc:sldMkLst>
          <pc:docMk/>
          <pc:sldMk cId="3982928612" sldId="2179"/>
        </pc:sldMkLst>
        <pc:spChg chg="add mod">
          <ac:chgData name="I See Maths ltd" userId="2b6a9906fb7c83c6" providerId="LiveId" clId="{7F38FD0D-5C5C-40FD-8031-BD8F7308315B}" dt="2025-01-30T19:52:47.675" v="17691" actId="207"/>
          <ac:spMkLst>
            <pc:docMk/>
            <pc:sldMk cId="3982928612" sldId="2179"/>
            <ac:spMk id="4" creationId="{3C3A53F8-7D1B-B685-3939-F3D154BE53A2}"/>
          </ac:spMkLst>
        </pc:spChg>
        <pc:spChg chg="del">
          <ac:chgData name="I See Maths ltd" userId="2b6a9906fb7c83c6" providerId="LiveId" clId="{7F38FD0D-5C5C-40FD-8031-BD8F7308315B}" dt="2025-01-30T19:52:43.956" v="17689" actId="478"/>
          <ac:spMkLst>
            <pc:docMk/>
            <pc:sldMk cId="3982928612" sldId="2179"/>
            <ac:spMk id="41" creationId="{71D523F9-52C1-F7DA-5512-2D818A9A6590}"/>
          </ac:spMkLst>
        </pc:spChg>
      </pc:sldChg>
      <pc:sldChg chg="addSp delSp modSp add mod">
        <pc:chgData name="I See Maths ltd" userId="2b6a9906fb7c83c6" providerId="LiveId" clId="{7F38FD0D-5C5C-40FD-8031-BD8F7308315B}" dt="2025-01-30T19:52:54.210" v="17693"/>
        <pc:sldMkLst>
          <pc:docMk/>
          <pc:sldMk cId="570303624" sldId="2180"/>
        </pc:sldMkLst>
        <pc:spChg chg="add mod">
          <ac:chgData name="I See Maths ltd" userId="2b6a9906fb7c83c6" providerId="LiveId" clId="{7F38FD0D-5C5C-40FD-8031-BD8F7308315B}" dt="2025-01-30T19:52:54.210" v="17693"/>
          <ac:spMkLst>
            <pc:docMk/>
            <pc:sldMk cId="570303624" sldId="2180"/>
            <ac:spMk id="4" creationId="{0B59FD3B-BF5B-B18A-5088-5E6397D4D3A2}"/>
          </ac:spMkLst>
        </pc:spChg>
        <pc:spChg chg="del">
          <ac:chgData name="I See Maths ltd" userId="2b6a9906fb7c83c6" providerId="LiveId" clId="{7F38FD0D-5C5C-40FD-8031-BD8F7308315B}" dt="2025-01-30T19:52:53.775" v="17692" actId="478"/>
          <ac:spMkLst>
            <pc:docMk/>
            <pc:sldMk cId="570303624" sldId="2180"/>
            <ac:spMk id="41" creationId="{71D523F9-52C1-F7DA-5512-2D818A9A6590}"/>
          </ac:spMkLst>
        </pc:spChg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2652724991" sldId="2180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142455491" sldId="2181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1770797006" sldId="2181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1276091426" sldId="2182"/>
        </pc:sldMkLst>
      </pc:sldChg>
      <pc:sldChg chg="addSp delSp modSp add del mod">
        <pc:chgData name="I See Maths ltd" userId="2b6a9906fb7c83c6" providerId="LiveId" clId="{7F38FD0D-5C5C-40FD-8031-BD8F7308315B}" dt="2025-01-03T12:10:35.739" v="17398" actId="2696"/>
        <pc:sldMkLst>
          <pc:docMk/>
          <pc:sldMk cId="2340139099" sldId="2182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1585894175" sldId="2183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2216683738" sldId="2183"/>
        </pc:sldMkLst>
      </pc:sldChg>
      <pc:sldChg chg="addSp delSp modSp add del mod">
        <pc:chgData name="I See Maths ltd" userId="2b6a9906fb7c83c6" providerId="LiveId" clId="{7F38FD0D-5C5C-40FD-8031-BD8F7308315B}" dt="2024-11-20T20:29:05.124" v="3646" actId="2696"/>
        <pc:sldMkLst>
          <pc:docMk/>
          <pc:sldMk cId="510335114" sldId="2184"/>
        </pc:sldMkLst>
      </pc:sldChg>
      <pc:sldChg chg="addSp delSp modSp del mod">
        <pc:chgData name="I See Maths ltd" userId="2b6a9906fb7c83c6" providerId="LiveId" clId="{7F38FD0D-5C5C-40FD-8031-BD8F7308315B}" dt="2024-11-27T19:34:24.210" v="5188" actId="47"/>
        <pc:sldMkLst>
          <pc:docMk/>
          <pc:sldMk cId="3558012297" sldId="2184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27305363" sldId="2185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1393208968" sldId="2185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2980239283" sldId="2186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470904192" sldId="2186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533329574" sldId="2187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1451220635" sldId="2187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3302925355" sldId="2188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804353726" sldId="2188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81221264" sldId="218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961135848" sldId="218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631433514" sldId="2190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3650508018" sldId="2190"/>
        </pc:sldMkLst>
      </pc:sldChg>
      <pc:sldChg chg="add del">
        <pc:chgData name="I See Maths ltd" userId="2b6a9906fb7c83c6" providerId="LiveId" clId="{7F38FD0D-5C5C-40FD-8031-BD8F7308315B}" dt="2024-12-03T14:58:28.266" v="5537" actId="47"/>
        <pc:sldMkLst>
          <pc:docMk/>
          <pc:sldMk cId="2208072803" sldId="2191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16705710" sldId="2192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3154454926" sldId="2192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449248528" sldId="2193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2948296825" sldId="2193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964611262" sldId="2194"/>
        </pc:sldMkLst>
      </pc:sldChg>
      <pc:sldChg chg="addSp modSp add del">
        <pc:chgData name="I See Maths ltd" userId="2b6a9906fb7c83c6" providerId="LiveId" clId="{7F38FD0D-5C5C-40FD-8031-BD8F7308315B}" dt="2025-01-03T12:11:28.911" v="17400" actId="2696"/>
        <pc:sldMkLst>
          <pc:docMk/>
          <pc:sldMk cId="1489499861" sldId="2194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1558916072" sldId="2195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694509681" sldId="2195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970797872" sldId="2196"/>
        </pc:sldMkLst>
      </pc:sldChg>
      <pc:sldChg chg="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3570150111" sldId="2196"/>
        </pc:sldMkLst>
      </pc:sldChg>
      <pc:sldChg chg="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2012743123" sldId="2197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532899874" sldId="2197"/>
        </pc:sldMkLst>
      </pc:sldChg>
      <pc:sldChg chg="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2368793263" sldId="2198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645337765" sldId="2198"/>
        </pc:sldMkLst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1437001526" sldId="219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3320249333" sldId="2199"/>
        </pc:sldMkLst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1059500439" sldId="2200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515743771" sldId="2200"/>
        </pc:sldMkLst>
      </pc:sldChg>
      <pc:sldChg chg="addSp delSp modSp del mod">
        <pc:chgData name="I See Maths ltd" userId="2b6a9906fb7c83c6" providerId="LiveId" clId="{7F38FD0D-5C5C-40FD-8031-BD8F7308315B}" dt="2024-11-21T18:27:08.547" v="4972" actId="47"/>
        <pc:sldMkLst>
          <pc:docMk/>
          <pc:sldMk cId="1018332524" sldId="2201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2116330460" sldId="2202"/>
        </pc:sldMkLst>
      </pc:sldChg>
      <pc:sldChg chg="addSp delSp modSp add del mod ord">
        <pc:chgData name="I See Maths ltd" userId="2b6a9906fb7c83c6" providerId="LiveId" clId="{7F38FD0D-5C5C-40FD-8031-BD8F7308315B}" dt="2025-01-03T12:11:28.911" v="17400" actId="2696"/>
        <pc:sldMkLst>
          <pc:docMk/>
          <pc:sldMk cId="2895940720" sldId="2202"/>
        </pc:sldMkLst>
      </pc:sldChg>
      <pc:sldChg chg="modSp add mod">
        <pc:chgData name="I See Maths ltd" userId="2b6a9906fb7c83c6" providerId="LiveId" clId="{7F38FD0D-5C5C-40FD-8031-BD8F7308315B}" dt="2025-01-30T19:53:52.709" v="17694" actId="14100"/>
        <pc:sldMkLst>
          <pc:docMk/>
          <pc:sldMk cId="523590494" sldId="2203"/>
        </pc:sldMkLst>
        <pc:spChg chg="mod">
          <ac:chgData name="I See Maths ltd" userId="2b6a9906fb7c83c6" providerId="LiveId" clId="{7F38FD0D-5C5C-40FD-8031-BD8F7308315B}" dt="2025-01-30T19:53:52.709" v="17694" actId="14100"/>
          <ac:spMkLst>
            <pc:docMk/>
            <pc:sldMk cId="523590494" sldId="2203"/>
            <ac:spMk id="10" creationId="{B84F6FAE-708A-C429-4283-FDD9E2DDDDA2}"/>
          </ac:spMkLst>
        </pc:spChg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3252442748" sldId="2203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1498512905" sldId="2204"/>
        </pc:sldMkLst>
      </pc:sldChg>
      <pc:sldChg chg="modSp add mod">
        <pc:chgData name="I See Maths ltd" userId="2b6a9906fb7c83c6" providerId="LiveId" clId="{7F38FD0D-5C5C-40FD-8031-BD8F7308315B}" dt="2025-01-30T19:53:56.764" v="17695" actId="14100"/>
        <pc:sldMkLst>
          <pc:docMk/>
          <pc:sldMk cId="1692375280" sldId="2204"/>
        </pc:sldMkLst>
        <pc:spChg chg="mod">
          <ac:chgData name="I See Maths ltd" userId="2b6a9906fb7c83c6" providerId="LiveId" clId="{7F38FD0D-5C5C-40FD-8031-BD8F7308315B}" dt="2025-01-30T19:53:56.764" v="17695" actId="14100"/>
          <ac:spMkLst>
            <pc:docMk/>
            <pc:sldMk cId="1692375280" sldId="2204"/>
            <ac:spMk id="10" creationId="{57E0EF87-7B13-D672-34D7-70CBC6924EA1}"/>
          </ac:spMkLst>
        </pc:spChg>
      </pc:sldChg>
      <pc:sldChg chg="modSp add mod">
        <pc:chgData name="I See Maths ltd" userId="2b6a9906fb7c83c6" providerId="LiveId" clId="{7F38FD0D-5C5C-40FD-8031-BD8F7308315B}" dt="2025-01-30T19:54:01.192" v="17696" actId="14100"/>
        <pc:sldMkLst>
          <pc:docMk/>
          <pc:sldMk cId="1181575757" sldId="2205"/>
        </pc:sldMkLst>
        <pc:spChg chg="mod">
          <ac:chgData name="I See Maths ltd" userId="2b6a9906fb7c83c6" providerId="LiveId" clId="{7F38FD0D-5C5C-40FD-8031-BD8F7308315B}" dt="2025-01-30T19:54:01.192" v="17696" actId="14100"/>
          <ac:spMkLst>
            <pc:docMk/>
            <pc:sldMk cId="1181575757" sldId="2205"/>
            <ac:spMk id="10" creationId="{9E11ECF0-BD2C-9F20-50BA-8897F9724FB6}"/>
          </ac:spMkLst>
        </pc:spChg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3345091129" sldId="2205"/>
        </pc:sldMkLst>
      </pc:sldChg>
      <pc:sldChg chg="addSp delSp modSp add del mod">
        <pc:chgData name="I See Maths ltd" userId="2b6a9906fb7c83c6" providerId="LiveId" clId="{7F38FD0D-5C5C-40FD-8031-BD8F7308315B}" dt="2025-01-03T12:11:28.911" v="17400" actId="2696"/>
        <pc:sldMkLst>
          <pc:docMk/>
          <pc:sldMk cId="610001204" sldId="2206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912203975" sldId="2206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882922182" sldId="2207"/>
        </pc:sldMkLst>
      </pc:sldChg>
      <pc:sldChg chg="addSp delSp modSp add del mod">
        <pc:chgData name="I See Maths ltd" userId="2b6a9906fb7c83c6" providerId="LiveId" clId="{7F38FD0D-5C5C-40FD-8031-BD8F7308315B}" dt="2025-01-03T12:09:33.294" v="17396" actId="2696"/>
        <pc:sldMkLst>
          <pc:docMk/>
          <pc:sldMk cId="3889697081" sldId="2207"/>
        </pc:sldMkLst>
      </pc:sldChg>
      <pc:sldChg chg="addSp modSp add del mod">
        <pc:chgData name="I See Maths ltd" userId="2b6a9906fb7c83c6" providerId="LiveId" clId="{7F38FD0D-5C5C-40FD-8031-BD8F7308315B}" dt="2025-01-03T12:09:33.294" v="17396" actId="2696"/>
        <pc:sldMkLst>
          <pc:docMk/>
          <pc:sldMk cId="63269450" sldId="2208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630058620" sldId="2208"/>
        </pc:sldMkLst>
      </pc:sldChg>
      <pc:sldChg chg="delSp add del mod">
        <pc:chgData name="I See Maths ltd" userId="2b6a9906fb7c83c6" providerId="LiveId" clId="{7F38FD0D-5C5C-40FD-8031-BD8F7308315B}" dt="2025-01-03T12:09:33.294" v="17396" actId="2696"/>
        <pc:sldMkLst>
          <pc:docMk/>
          <pc:sldMk cId="524116231" sldId="2209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668281214" sldId="2209"/>
        </pc:sldMkLst>
      </pc:sldChg>
      <pc:sldChg chg="addSp modSp add del mod">
        <pc:chgData name="I See Maths ltd" userId="2b6a9906fb7c83c6" providerId="LiveId" clId="{7F38FD0D-5C5C-40FD-8031-BD8F7308315B}" dt="2025-01-03T12:09:33.294" v="17396" actId="2696"/>
        <pc:sldMkLst>
          <pc:docMk/>
          <pc:sldMk cId="2425933850" sldId="2210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4269252141" sldId="2210"/>
        </pc:sldMkLst>
      </pc:sldChg>
      <pc:sldChg chg="delSp modSp add del mod">
        <pc:chgData name="I See Maths ltd" userId="2b6a9906fb7c83c6" providerId="LiveId" clId="{7F38FD0D-5C5C-40FD-8031-BD8F7308315B}" dt="2025-01-03T12:09:33.294" v="17396" actId="2696"/>
        <pc:sldMkLst>
          <pc:docMk/>
          <pc:sldMk cId="3354020081" sldId="2211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898906726" sldId="2211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81620646" sldId="2212"/>
        </pc:sldMkLst>
      </pc:sldChg>
      <pc:sldChg chg="add del">
        <pc:chgData name="I See Maths ltd" userId="2b6a9906fb7c83c6" providerId="LiveId" clId="{7F38FD0D-5C5C-40FD-8031-BD8F7308315B}" dt="2025-01-03T12:09:33.294" v="17396" actId="2696"/>
        <pc:sldMkLst>
          <pc:docMk/>
          <pc:sldMk cId="3069962994" sldId="2212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514909287" sldId="2213"/>
        </pc:sldMkLst>
      </pc:sldChg>
      <pc:sldChg chg="add del">
        <pc:chgData name="I See Maths ltd" userId="2b6a9906fb7c83c6" providerId="LiveId" clId="{7F38FD0D-5C5C-40FD-8031-BD8F7308315B}" dt="2025-01-03T12:09:33.294" v="17396" actId="2696"/>
        <pc:sldMkLst>
          <pc:docMk/>
          <pc:sldMk cId="1520836713" sldId="221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490505992" sldId="2214"/>
        </pc:sldMkLst>
      </pc:sldChg>
      <pc:sldChg chg="modSp add del mod">
        <pc:chgData name="I See Maths ltd" userId="2b6a9906fb7c83c6" providerId="LiveId" clId="{7F38FD0D-5C5C-40FD-8031-BD8F7308315B}" dt="2025-01-03T12:09:33.294" v="17396" actId="2696"/>
        <pc:sldMkLst>
          <pc:docMk/>
          <pc:sldMk cId="3165875252" sldId="2214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729242793" sldId="2215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969513370" sldId="2215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823924849" sldId="2216"/>
        </pc:sldMkLst>
      </pc:sldChg>
      <pc:sldChg chg="del">
        <pc:chgData name="I See Maths ltd" userId="2b6a9906fb7c83c6" providerId="LiveId" clId="{7F38FD0D-5C5C-40FD-8031-BD8F7308315B}" dt="2025-01-03T12:09:33.294" v="17396" actId="2696"/>
        <pc:sldMkLst>
          <pc:docMk/>
          <pc:sldMk cId="2686231207" sldId="2216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2805086297" sldId="2217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4155969710" sldId="2217"/>
        </pc:sldMkLst>
      </pc:sldChg>
      <pc:sldChg chg="addSp delSp modSp add mod">
        <pc:chgData name="I See Maths ltd" userId="2b6a9906fb7c83c6" providerId="LiveId" clId="{7F38FD0D-5C5C-40FD-8031-BD8F7308315B}" dt="2024-12-07T11:02:52.432" v="6517" actId="255"/>
        <pc:sldMkLst>
          <pc:docMk/>
          <pc:sldMk cId="1903520423" sldId="2218"/>
        </pc:sldMkLst>
        <pc:spChg chg="mod">
          <ac:chgData name="I See Maths ltd" userId="2b6a9906fb7c83c6" providerId="LiveId" clId="{7F38FD0D-5C5C-40FD-8031-BD8F7308315B}" dt="2024-12-07T11:02:52.432" v="6517" actId="255"/>
          <ac:spMkLst>
            <pc:docMk/>
            <pc:sldMk cId="1903520423" sldId="2218"/>
            <ac:spMk id="8" creationId="{4E5FDAE5-884D-20C7-C971-C5CDDE698A89}"/>
          </ac:spMkLst>
        </pc:spChg>
        <pc:spChg chg="add mod">
          <ac:chgData name="I See Maths ltd" userId="2b6a9906fb7c83c6" providerId="LiveId" clId="{7F38FD0D-5C5C-40FD-8031-BD8F7308315B}" dt="2024-12-07T10:53:29.412" v="6227" actId="1035"/>
          <ac:spMkLst>
            <pc:docMk/>
            <pc:sldMk cId="1903520423" sldId="2218"/>
            <ac:spMk id="14" creationId="{D6AE75A5-46B9-38B4-3D0A-422609102847}"/>
          </ac:spMkLst>
        </pc:spChg>
        <pc:spChg chg="add mod">
          <ac:chgData name="I See Maths ltd" userId="2b6a9906fb7c83c6" providerId="LiveId" clId="{7F38FD0D-5C5C-40FD-8031-BD8F7308315B}" dt="2024-12-07T10:53:29.412" v="6227" actId="1035"/>
          <ac:spMkLst>
            <pc:docMk/>
            <pc:sldMk cId="1903520423" sldId="2218"/>
            <ac:spMk id="19" creationId="{5CEA7EAA-C087-5436-E48A-D3C493C2C9E9}"/>
          </ac:spMkLst>
        </pc:spChg>
        <pc:spChg chg="mod">
          <ac:chgData name="I See Maths ltd" userId="2b6a9906fb7c83c6" providerId="LiveId" clId="{7F38FD0D-5C5C-40FD-8031-BD8F7308315B}" dt="2024-12-07T10:09:26.591" v="5603" actId="20577"/>
          <ac:spMkLst>
            <pc:docMk/>
            <pc:sldMk cId="1903520423" sldId="2218"/>
            <ac:spMk id="21" creationId="{5A8628D3-3327-A731-8CE5-6CD6F6AC7B47}"/>
          </ac:spMkLst>
        </pc:spChg>
        <pc:spChg chg="mod">
          <ac:chgData name="I See Maths ltd" userId="2b6a9906fb7c83c6" providerId="LiveId" clId="{7F38FD0D-5C5C-40FD-8031-BD8F7308315B}" dt="2024-12-07T10:09:22.907" v="5601" actId="6549"/>
          <ac:spMkLst>
            <pc:docMk/>
            <pc:sldMk cId="1903520423" sldId="2218"/>
            <ac:spMk id="23" creationId="{1E4A2899-F6E4-66DB-8888-BD96BFD9645B}"/>
          </ac:spMkLst>
        </pc:spChg>
        <pc:spChg chg="add mod ord">
          <ac:chgData name="I See Maths ltd" userId="2b6a9906fb7c83c6" providerId="LiveId" clId="{7F38FD0D-5C5C-40FD-8031-BD8F7308315B}" dt="2024-12-07T10:53:29.412" v="6227" actId="1035"/>
          <ac:spMkLst>
            <pc:docMk/>
            <pc:sldMk cId="1903520423" sldId="2218"/>
            <ac:spMk id="24" creationId="{BC3E8623-B24C-3E31-5A1B-1377DDB4CCC1}"/>
          </ac:spMkLst>
        </pc:spChg>
        <pc:spChg chg="add mod ord">
          <ac:chgData name="I See Maths ltd" userId="2b6a9906fb7c83c6" providerId="LiveId" clId="{7F38FD0D-5C5C-40FD-8031-BD8F7308315B}" dt="2024-12-07T10:53:29.412" v="6227" actId="1035"/>
          <ac:spMkLst>
            <pc:docMk/>
            <pc:sldMk cId="1903520423" sldId="2218"/>
            <ac:spMk id="27" creationId="{D0AFD975-4D4E-AFB8-8B02-EBCA97181651}"/>
          </ac:spMkLst>
        </pc:spChg>
        <pc:grpChg chg="add mod">
          <ac:chgData name="I See Maths ltd" userId="2b6a9906fb7c83c6" providerId="LiveId" clId="{7F38FD0D-5C5C-40FD-8031-BD8F7308315B}" dt="2024-12-07T10:53:29.412" v="6227" actId="1035"/>
          <ac:grpSpMkLst>
            <pc:docMk/>
            <pc:sldMk cId="1903520423" sldId="2218"/>
            <ac:grpSpMk id="9" creationId="{598CE201-ADD4-3232-01E2-4F3FD02F29DB}"/>
          </ac:grpSpMkLst>
        </pc:grpChg>
        <pc:grpChg chg="add mod">
          <ac:chgData name="I See Maths ltd" userId="2b6a9906fb7c83c6" providerId="LiveId" clId="{7F38FD0D-5C5C-40FD-8031-BD8F7308315B}" dt="2024-12-07T10:53:29.412" v="6227" actId="1035"/>
          <ac:grpSpMkLst>
            <pc:docMk/>
            <pc:sldMk cId="1903520423" sldId="2218"/>
            <ac:grpSpMk id="15" creationId="{90EB5B24-F8AF-B393-15FE-F3AA827C687A}"/>
          </ac:grpSpMkLst>
        </pc:grpChg>
        <pc:cxnChg chg="add mod">
          <ac:chgData name="I See Maths ltd" userId="2b6a9906fb7c83c6" providerId="LiveId" clId="{7F38FD0D-5C5C-40FD-8031-BD8F7308315B}" dt="2024-12-07T10:45:13.420" v="5817" actId="164"/>
          <ac:cxnSpMkLst>
            <pc:docMk/>
            <pc:sldMk cId="1903520423" sldId="2218"/>
            <ac:cxnSpMk id="5" creationId="{060DBE1A-7392-ED0B-3782-9890CE15BD2F}"/>
          </ac:cxnSpMkLst>
        </pc:cxnChg>
        <pc:cxnChg chg="add mod">
          <ac:chgData name="I See Maths ltd" userId="2b6a9906fb7c83c6" providerId="LiveId" clId="{7F38FD0D-5C5C-40FD-8031-BD8F7308315B}" dt="2024-12-07T10:45:13.420" v="5817" actId="164"/>
          <ac:cxnSpMkLst>
            <pc:docMk/>
            <pc:sldMk cId="1903520423" sldId="2218"/>
            <ac:cxnSpMk id="7" creationId="{BCE5C065-93DB-2FD0-439F-05C3F01311DD}"/>
          </ac:cxnSpMkLst>
        </pc:cxnChg>
        <pc:cxnChg chg="mod">
          <ac:chgData name="I See Maths ltd" userId="2b6a9906fb7c83c6" providerId="LiveId" clId="{7F38FD0D-5C5C-40FD-8031-BD8F7308315B}" dt="2024-12-07T10:46:41.088" v="5943"/>
          <ac:cxnSpMkLst>
            <pc:docMk/>
            <pc:sldMk cId="1903520423" sldId="2218"/>
            <ac:cxnSpMk id="16" creationId="{34251ADF-1772-C0A2-D5AB-BF52DF27ADCE}"/>
          </ac:cxnSpMkLst>
        </pc:cxnChg>
        <pc:cxnChg chg="mod">
          <ac:chgData name="I See Maths ltd" userId="2b6a9906fb7c83c6" providerId="LiveId" clId="{7F38FD0D-5C5C-40FD-8031-BD8F7308315B}" dt="2024-12-07T10:46:41.088" v="5943"/>
          <ac:cxnSpMkLst>
            <pc:docMk/>
            <pc:sldMk cId="1903520423" sldId="2218"/>
            <ac:cxnSpMk id="18" creationId="{18BE8FAE-10EF-33BA-AF96-AA8267481C2F}"/>
          </ac:cxnSpMkLst>
        </pc:cxnChg>
      </pc:sldChg>
      <pc:sldChg chg="addSp delSp modSp add mod ord">
        <pc:chgData name="I See Maths ltd" userId="2b6a9906fb7c83c6" providerId="LiveId" clId="{7F38FD0D-5C5C-40FD-8031-BD8F7308315B}" dt="2024-12-07T11:11:20.211" v="6957" actId="478"/>
        <pc:sldMkLst>
          <pc:docMk/>
          <pc:sldMk cId="4068178022" sldId="2219"/>
        </pc:sldMkLst>
        <pc:spChg chg="add mod ord">
          <ac:chgData name="I See Maths ltd" userId="2b6a9906fb7c83c6" providerId="LiveId" clId="{7F38FD0D-5C5C-40FD-8031-BD8F7308315B}" dt="2024-12-07T11:10:24.810" v="6811" actId="14100"/>
          <ac:spMkLst>
            <pc:docMk/>
            <pc:sldMk cId="4068178022" sldId="2219"/>
            <ac:spMk id="6" creationId="{D478C274-5A1B-DFF3-74AC-EBBF7C910945}"/>
          </ac:spMkLst>
        </pc:spChg>
        <pc:spChg chg="mod">
          <ac:chgData name="I See Maths ltd" userId="2b6a9906fb7c83c6" providerId="LiveId" clId="{7F38FD0D-5C5C-40FD-8031-BD8F7308315B}" dt="2024-12-07T11:02:41.010" v="6516" actId="14100"/>
          <ac:spMkLst>
            <pc:docMk/>
            <pc:sldMk cId="4068178022" sldId="2219"/>
            <ac:spMk id="8" creationId="{D7ADB337-309D-E01C-FA76-E792FE9E41A1}"/>
          </ac:spMkLst>
        </pc:spChg>
        <pc:cxnChg chg="add mod ord">
          <ac:chgData name="I See Maths ltd" userId="2b6a9906fb7c83c6" providerId="LiveId" clId="{7F38FD0D-5C5C-40FD-8031-BD8F7308315B}" dt="2024-12-07T11:09:05.111" v="6801" actId="167"/>
          <ac:cxnSpMkLst>
            <pc:docMk/>
            <pc:sldMk cId="4068178022" sldId="2219"/>
            <ac:cxnSpMk id="3" creationId="{EBEE7DDC-2561-DC74-CB71-EB5FF666034B}"/>
          </ac:cxnSpMkLst>
        </pc:cxnChg>
      </pc:sldChg>
      <pc:sldChg chg="addSp delSp modSp add mod">
        <pc:chgData name="I See Maths ltd" userId="2b6a9906fb7c83c6" providerId="LiveId" clId="{7F38FD0D-5C5C-40FD-8031-BD8F7308315B}" dt="2024-12-07T11:03:54.617" v="6534" actId="478"/>
        <pc:sldMkLst>
          <pc:docMk/>
          <pc:sldMk cId="1803328440" sldId="2220"/>
        </pc:sldMkLst>
        <pc:spChg chg="mod">
          <ac:chgData name="I See Maths ltd" userId="2b6a9906fb7c83c6" providerId="LiveId" clId="{7F38FD0D-5C5C-40FD-8031-BD8F7308315B}" dt="2024-12-07T11:03:40.092" v="6532" actId="20577"/>
          <ac:spMkLst>
            <pc:docMk/>
            <pc:sldMk cId="1803328440" sldId="2220"/>
            <ac:spMk id="8" creationId="{43C481AC-8183-12F5-FC53-4B286E885E31}"/>
          </ac:spMkLst>
        </pc:spChg>
        <pc:spChg chg="add mod">
          <ac:chgData name="I See Maths ltd" userId="2b6a9906fb7c83c6" providerId="LiveId" clId="{7F38FD0D-5C5C-40FD-8031-BD8F7308315B}" dt="2024-12-07T11:01:21.712" v="6443" actId="1582"/>
          <ac:spMkLst>
            <pc:docMk/>
            <pc:sldMk cId="1803328440" sldId="2220"/>
            <ac:spMk id="11" creationId="{2DD7A61E-4A64-7B64-65D1-7F621BCA26B3}"/>
          </ac:spMkLst>
        </pc:spChg>
        <pc:cxnChg chg="add mod ord">
          <ac:chgData name="I See Maths ltd" userId="2b6a9906fb7c83c6" providerId="LiveId" clId="{7F38FD0D-5C5C-40FD-8031-BD8F7308315B}" dt="2024-12-07T10:57:16.270" v="6428" actId="167"/>
          <ac:cxnSpMkLst>
            <pc:docMk/>
            <pc:sldMk cId="1803328440" sldId="2220"/>
            <ac:cxnSpMk id="3" creationId="{1C8C6F87-C88A-F855-23B0-9EA98B437F5A}"/>
          </ac:cxnSpMkLst>
        </pc:cxnChg>
      </pc:sldChg>
      <pc:sldChg chg="modSp add mod ord">
        <pc:chgData name="I See Maths ltd" userId="2b6a9906fb7c83c6" providerId="LiveId" clId="{7F38FD0D-5C5C-40FD-8031-BD8F7308315B}" dt="2024-12-07T11:03:13.102" v="6520"/>
        <pc:sldMkLst>
          <pc:docMk/>
          <pc:sldMk cId="1103528028" sldId="2221"/>
        </pc:sldMkLst>
        <pc:spChg chg="mod">
          <ac:chgData name="I See Maths ltd" userId="2b6a9906fb7c83c6" providerId="LiveId" clId="{7F38FD0D-5C5C-40FD-8031-BD8F7308315B}" dt="2024-12-07T11:03:07.672" v="6518" actId="255"/>
          <ac:spMkLst>
            <pc:docMk/>
            <pc:sldMk cId="1103528028" sldId="2221"/>
            <ac:spMk id="8" creationId="{B6729D3A-1B27-E2C0-E09B-4936AFA4D908}"/>
          </ac:spMkLst>
        </pc:spChg>
      </pc:sldChg>
      <pc:sldChg chg="add">
        <pc:chgData name="I See Maths ltd" userId="2b6a9906fb7c83c6" providerId="LiveId" clId="{7F38FD0D-5C5C-40FD-8031-BD8F7308315B}" dt="2024-12-07T11:03:51.500" v="6533" actId="2890"/>
        <pc:sldMkLst>
          <pc:docMk/>
          <pc:sldMk cId="3674289226" sldId="2222"/>
        </pc:sldMkLst>
      </pc:sldChg>
      <pc:sldChg chg="addSp delSp modSp add mod">
        <pc:chgData name="I See Maths ltd" userId="2b6a9906fb7c83c6" providerId="LiveId" clId="{7F38FD0D-5C5C-40FD-8031-BD8F7308315B}" dt="2024-12-07T11:07:48.441" v="6784" actId="207"/>
        <pc:sldMkLst>
          <pc:docMk/>
          <pc:sldMk cId="3621539012" sldId="2223"/>
        </pc:sldMkLst>
        <pc:spChg chg="add mod">
          <ac:chgData name="I See Maths ltd" userId="2b6a9906fb7c83c6" providerId="LiveId" clId="{7F38FD0D-5C5C-40FD-8031-BD8F7308315B}" dt="2024-12-07T11:05:42.579" v="6701" actId="1037"/>
          <ac:spMkLst>
            <pc:docMk/>
            <pc:sldMk cId="3621539012" sldId="2223"/>
            <ac:spMk id="6" creationId="{3843055A-3EFE-90D5-0BB8-085599248B37}"/>
          </ac:spMkLst>
        </pc:spChg>
        <pc:spChg chg="mod">
          <ac:chgData name="I See Maths ltd" userId="2b6a9906fb7c83c6" providerId="LiveId" clId="{7F38FD0D-5C5C-40FD-8031-BD8F7308315B}" dt="2024-12-07T11:04:40.729" v="6600" actId="6549"/>
          <ac:spMkLst>
            <pc:docMk/>
            <pc:sldMk cId="3621539012" sldId="2223"/>
            <ac:spMk id="8" creationId="{8472113A-E018-CF0E-CE79-5E346290C262}"/>
          </ac:spMkLst>
        </pc:spChg>
        <pc:spChg chg="add mod">
          <ac:chgData name="I See Maths ltd" userId="2b6a9906fb7c83c6" providerId="LiveId" clId="{7F38FD0D-5C5C-40FD-8031-BD8F7308315B}" dt="2024-12-07T11:06:13.504" v="6732" actId="1035"/>
          <ac:spMkLst>
            <pc:docMk/>
            <pc:sldMk cId="3621539012" sldId="2223"/>
            <ac:spMk id="10" creationId="{18C7150A-4004-9D0F-13D1-9187E6AFE886}"/>
          </ac:spMkLst>
        </pc:spChg>
        <pc:spChg chg="mod">
          <ac:chgData name="I See Maths ltd" userId="2b6a9906fb7c83c6" providerId="LiveId" clId="{7F38FD0D-5C5C-40FD-8031-BD8F7308315B}" dt="2024-12-07T11:04:50.446" v="6602" actId="164"/>
          <ac:spMkLst>
            <pc:docMk/>
            <pc:sldMk cId="3621539012" sldId="2223"/>
            <ac:spMk id="11" creationId="{0F8BF0CC-A0CE-0DC6-4EFA-91A6C1A9515F}"/>
          </ac:spMkLst>
        </pc:spChg>
        <pc:spChg chg="add mod">
          <ac:chgData name="I See Maths ltd" userId="2b6a9906fb7c83c6" providerId="LiveId" clId="{7F38FD0D-5C5C-40FD-8031-BD8F7308315B}" dt="2024-12-07T11:07:13.090" v="6766" actId="1038"/>
          <ac:spMkLst>
            <pc:docMk/>
            <pc:sldMk cId="3621539012" sldId="2223"/>
            <ac:spMk id="12" creationId="{10C3B637-CA2D-F523-71D3-26E779F952F6}"/>
          </ac:spMkLst>
        </pc:spChg>
        <pc:spChg chg="add mod">
          <ac:chgData name="I See Maths ltd" userId="2b6a9906fb7c83c6" providerId="LiveId" clId="{7F38FD0D-5C5C-40FD-8031-BD8F7308315B}" dt="2024-12-07T11:07:28.343" v="6769" actId="207"/>
          <ac:spMkLst>
            <pc:docMk/>
            <pc:sldMk cId="3621539012" sldId="2223"/>
            <ac:spMk id="13" creationId="{470C9413-8030-8C2A-2859-F59DEDAB701D}"/>
          </ac:spMkLst>
        </pc:spChg>
        <pc:spChg chg="add mod">
          <ac:chgData name="I See Maths ltd" userId="2b6a9906fb7c83c6" providerId="LiveId" clId="{7F38FD0D-5C5C-40FD-8031-BD8F7308315B}" dt="2024-12-07T11:07:48.441" v="6784" actId="207"/>
          <ac:spMkLst>
            <pc:docMk/>
            <pc:sldMk cId="3621539012" sldId="2223"/>
            <ac:spMk id="22" creationId="{0A6C8AE1-940D-B54F-9394-692133BEA18A}"/>
          </ac:spMkLst>
        </pc:spChg>
        <pc:grpChg chg="add mod">
          <ac:chgData name="I See Maths ltd" userId="2b6a9906fb7c83c6" providerId="LiveId" clId="{7F38FD0D-5C5C-40FD-8031-BD8F7308315B}" dt="2024-12-07T11:05:06.871" v="6652" actId="1076"/>
          <ac:grpSpMkLst>
            <pc:docMk/>
            <pc:sldMk cId="3621539012" sldId="2223"/>
            <ac:grpSpMk id="2" creationId="{BA7BEA1C-BD9C-CE18-9D8D-F7895579B9C6}"/>
          </ac:grpSpMkLst>
        </pc:grpChg>
        <pc:grpChg chg="mod">
          <ac:chgData name="I See Maths ltd" userId="2b6a9906fb7c83c6" providerId="LiveId" clId="{7F38FD0D-5C5C-40FD-8031-BD8F7308315B}" dt="2024-12-07T11:04:50.446" v="6602" actId="164"/>
          <ac:grpSpMkLst>
            <pc:docMk/>
            <pc:sldMk cId="3621539012" sldId="2223"/>
            <ac:grpSpMk id="15" creationId="{0DF39D2A-338A-6834-7266-585E1ABF423F}"/>
          </ac:grpSpMkLst>
        </pc:grpChg>
      </pc:sldChg>
      <pc:sldChg chg="delSp add mod">
        <pc:chgData name="I See Maths ltd" userId="2b6a9906fb7c83c6" providerId="LiveId" clId="{7F38FD0D-5C5C-40FD-8031-BD8F7308315B}" dt="2024-12-07T11:07:56.908" v="6787" actId="478"/>
        <pc:sldMkLst>
          <pc:docMk/>
          <pc:sldMk cId="4151673949" sldId="2224"/>
        </pc:sldMkLst>
      </pc:sldChg>
      <pc:sldChg chg="add">
        <pc:chgData name="I See Maths ltd" userId="2b6a9906fb7c83c6" providerId="LiveId" clId="{7F38FD0D-5C5C-40FD-8031-BD8F7308315B}" dt="2024-12-07T11:11:16.448" v="6956" actId="2890"/>
        <pc:sldMkLst>
          <pc:docMk/>
          <pc:sldMk cId="2663917870" sldId="2225"/>
        </pc:sldMkLst>
      </pc:sldChg>
      <pc:sldChg chg="addSp delSp modSp add mod">
        <pc:chgData name="I See Maths ltd" userId="2b6a9906fb7c83c6" providerId="LiveId" clId="{7F38FD0D-5C5C-40FD-8031-BD8F7308315B}" dt="2024-12-07T15:01:58.267" v="8306" actId="20577"/>
        <pc:sldMkLst>
          <pc:docMk/>
          <pc:sldMk cId="3011243579" sldId="2226"/>
        </pc:sldMkLst>
      </pc:sldChg>
      <pc:sldChg chg="addSp delSp modSp add mod">
        <pc:chgData name="I See Maths ltd" userId="2b6a9906fb7c83c6" providerId="LiveId" clId="{7F38FD0D-5C5C-40FD-8031-BD8F7308315B}" dt="2024-12-10T12:33:43.677" v="8906" actId="1037"/>
        <pc:sldMkLst>
          <pc:docMk/>
          <pc:sldMk cId="810553701" sldId="2227"/>
        </pc:sldMkLst>
        <pc:spChg chg="mod">
          <ac:chgData name="I See Maths ltd" userId="2b6a9906fb7c83c6" providerId="LiveId" clId="{7F38FD0D-5C5C-40FD-8031-BD8F7308315B}" dt="2024-12-10T12:33:43.677" v="8906" actId="1037"/>
          <ac:spMkLst>
            <pc:docMk/>
            <pc:sldMk cId="810553701" sldId="2227"/>
            <ac:spMk id="32" creationId="{8FE9A29F-4990-60CE-9848-37839CDD2C58}"/>
          </ac:spMkLst>
        </pc:spChg>
        <pc:spChg chg="mod">
          <ac:chgData name="I See Maths ltd" userId="2b6a9906fb7c83c6" providerId="LiveId" clId="{7F38FD0D-5C5C-40FD-8031-BD8F7308315B}" dt="2024-12-07T12:26:47.555" v="7302" actId="1036"/>
          <ac:spMkLst>
            <pc:docMk/>
            <pc:sldMk cId="810553701" sldId="2227"/>
            <ac:spMk id="33" creationId="{FF5E4E4D-D464-12B2-F4F6-2B3710738B03}"/>
          </ac:spMkLst>
        </pc:spChg>
        <pc:picChg chg="add mod">
          <ac:chgData name="I See Maths ltd" userId="2b6a9906fb7c83c6" providerId="LiveId" clId="{7F38FD0D-5C5C-40FD-8031-BD8F7308315B}" dt="2024-12-07T12:26:27.898" v="7294" actId="1036"/>
          <ac:picMkLst>
            <pc:docMk/>
            <pc:sldMk cId="810553701" sldId="2227"/>
            <ac:picMk id="15" creationId="{882291BA-F75C-78C2-A376-736924E4F183}"/>
          </ac:picMkLst>
        </pc:picChg>
      </pc:sldChg>
      <pc:sldChg chg="addSp delSp modSp add mod">
        <pc:chgData name="I See Maths ltd" userId="2b6a9906fb7c83c6" providerId="LiveId" clId="{7F38FD0D-5C5C-40FD-8031-BD8F7308315B}" dt="2024-12-07T15:52:59.675" v="8860" actId="14100"/>
        <pc:sldMkLst>
          <pc:docMk/>
          <pc:sldMk cId="2635234236" sldId="2228"/>
        </pc:sldMkLst>
      </pc:sldChg>
      <pc:sldChg chg="addSp delSp modSp add mod">
        <pc:chgData name="I See Maths ltd" userId="2b6a9906fb7c83c6" providerId="LiveId" clId="{7F38FD0D-5C5C-40FD-8031-BD8F7308315B}" dt="2024-12-10T12:34:10.651" v="8913"/>
        <pc:sldMkLst>
          <pc:docMk/>
          <pc:sldMk cId="399465590" sldId="2229"/>
        </pc:sldMkLst>
        <pc:spChg chg="add mod">
          <ac:chgData name="I See Maths ltd" userId="2b6a9906fb7c83c6" providerId="LiveId" clId="{7F38FD0D-5C5C-40FD-8031-BD8F7308315B}" dt="2024-12-10T12:34:10.651" v="8913"/>
          <ac:spMkLst>
            <pc:docMk/>
            <pc:sldMk cId="399465590" sldId="2229"/>
            <ac:spMk id="2" creationId="{E0332ECF-F195-0E28-A4FA-E818D4092E8C}"/>
          </ac:spMkLst>
        </pc:spChg>
        <pc:spChg chg="mod">
          <ac:chgData name="I See Maths ltd" userId="2b6a9906fb7c83c6" providerId="LiveId" clId="{7F38FD0D-5C5C-40FD-8031-BD8F7308315B}" dt="2024-12-07T12:33:10.270" v="7529" actId="14100"/>
          <ac:spMkLst>
            <pc:docMk/>
            <pc:sldMk cId="399465590" sldId="2229"/>
            <ac:spMk id="33" creationId="{63EC33F7-2ED4-5714-145C-D1DA6D5B55A1}"/>
          </ac:spMkLst>
        </pc:spChg>
      </pc:sldChg>
      <pc:sldChg chg="addSp delSp modSp add mod">
        <pc:chgData name="I See Maths ltd" userId="2b6a9906fb7c83c6" providerId="LiveId" clId="{7F38FD0D-5C5C-40FD-8031-BD8F7308315B}" dt="2024-12-31T16:54:40.984" v="17148"/>
        <pc:sldMkLst>
          <pc:docMk/>
          <pc:sldMk cId="3579336606" sldId="2230"/>
        </pc:sldMkLst>
        <pc:spChg chg="add mod">
          <ac:chgData name="I See Maths ltd" userId="2b6a9906fb7c83c6" providerId="LiveId" clId="{7F38FD0D-5C5C-40FD-8031-BD8F7308315B}" dt="2024-12-10T12:34:01.721" v="8910"/>
          <ac:spMkLst>
            <pc:docMk/>
            <pc:sldMk cId="3579336606" sldId="2230"/>
            <ac:spMk id="2" creationId="{EA5B9911-2F5C-85A4-B60A-02B6837C866B}"/>
          </ac:spMkLst>
        </pc:spChg>
        <pc:spChg chg="add mod">
          <ac:chgData name="I See Maths ltd" userId="2b6a9906fb7c83c6" providerId="LiveId" clId="{7F38FD0D-5C5C-40FD-8031-BD8F7308315B}" dt="2024-12-31T16:54:40.984" v="17148"/>
          <ac:spMkLst>
            <pc:docMk/>
            <pc:sldMk cId="3579336606" sldId="2230"/>
            <ac:spMk id="3" creationId="{721396AD-6408-BB6C-9DD2-EAB02D943C59}"/>
          </ac:spMkLst>
        </pc:spChg>
      </pc:sldChg>
      <pc:sldChg chg="addSp delSp modSp add mod">
        <pc:chgData name="I See Maths ltd" userId="2b6a9906fb7c83c6" providerId="LiveId" clId="{7F38FD0D-5C5C-40FD-8031-BD8F7308315B}" dt="2024-12-10T12:35:42.080" v="8981" actId="1038"/>
        <pc:sldMkLst>
          <pc:docMk/>
          <pc:sldMk cId="822033873" sldId="2231"/>
        </pc:sldMkLst>
        <pc:spChg chg="add mod ord">
          <ac:chgData name="I See Maths ltd" userId="2b6a9906fb7c83c6" providerId="LiveId" clId="{7F38FD0D-5C5C-40FD-8031-BD8F7308315B}" dt="2024-12-10T12:35:19.741" v="8963" actId="167"/>
          <ac:spMkLst>
            <pc:docMk/>
            <pc:sldMk cId="822033873" sldId="2231"/>
            <ac:spMk id="2" creationId="{5A2606F0-99F8-8F78-0D6A-8515F0270C68}"/>
          </ac:spMkLst>
        </pc:spChg>
        <pc:spChg chg="mod">
          <ac:chgData name="I See Maths ltd" userId="2b6a9906fb7c83c6" providerId="LiveId" clId="{7F38FD0D-5C5C-40FD-8031-BD8F7308315B}" dt="2024-12-10T12:35:42.080" v="8981" actId="1038"/>
          <ac:spMkLst>
            <pc:docMk/>
            <pc:sldMk cId="822033873" sldId="2231"/>
            <ac:spMk id="35" creationId="{E9439B40-E59E-6622-3382-93D75A2CFD61}"/>
          </ac:spMkLst>
        </pc:spChg>
      </pc:sldChg>
      <pc:sldChg chg="addSp delSp modSp add mod">
        <pc:chgData name="I See Maths ltd" userId="2b6a9906fb7c83c6" providerId="LiveId" clId="{7F38FD0D-5C5C-40FD-8031-BD8F7308315B}" dt="2024-12-10T12:36:35.717" v="8989" actId="478"/>
        <pc:sldMkLst>
          <pc:docMk/>
          <pc:sldMk cId="893629339" sldId="2232"/>
        </pc:sldMkLst>
        <pc:spChg chg="add mod">
          <ac:chgData name="I See Maths ltd" userId="2b6a9906fb7c83c6" providerId="LiveId" clId="{7F38FD0D-5C5C-40FD-8031-BD8F7308315B}" dt="2024-12-10T12:34:55.336" v="8955"/>
          <ac:spMkLst>
            <pc:docMk/>
            <pc:sldMk cId="893629339" sldId="2232"/>
            <ac:spMk id="3" creationId="{EE216369-B939-6F62-4D7E-D39E48523517}"/>
          </ac:spMkLst>
        </pc:spChg>
        <pc:spChg chg="add mod">
          <ac:chgData name="I See Maths ltd" userId="2b6a9906fb7c83c6" providerId="LiveId" clId="{7F38FD0D-5C5C-40FD-8031-BD8F7308315B}" dt="2024-12-10T12:36:02.747" v="8982"/>
          <ac:spMkLst>
            <pc:docMk/>
            <pc:sldMk cId="893629339" sldId="2232"/>
            <ac:spMk id="4" creationId="{6AB4B43C-3670-2856-66A3-B68F39D52867}"/>
          </ac:spMkLst>
        </pc:spChg>
      </pc:sldChg>
      <pc:sldChg chg="addSp delSp modSp add mod">
        <pc:chgData name="I See Maths ltd" userId="2b6a9906fb7c83c6" providerId="LiveId" clId="{7F38FD0D-5C5C-40FD-8031-BD8F7308315B}" dt="2024-12-10T12:34:43.404" v="8952" actId="14100"/>
        <pc:sldMkLst>
          <pc:docMk/>
          <pc:sldMk cId="3864061767" sldId="2233"/>
        </pc:sldMkLst>
        <pc:spChg chg="add mod ord">
          <ac:chgData name="I See Maths ltd" userId="2b6a9906fb7c83c6" providerId="LiveId" clId="{7F38FD0D-5C5C-40FD-8031-BD8F7308315B}" dt="2024-12-10T12:34:31.141" v="8916" actId="167"/>
          <ac:spMkLst>
            <pc:docMk/>
            <pc:sldMk cId="3864061767" sldId="2233"/>
            <ac:spMk id="2" creationId="{75966A4C-E407-1DC8-6151-6C637F53B768}"/>
          </ac:spMkLst>
        </pc:spChg>
        <pc:spChg chg="mod">
          <ac:chgData name="I See Maths ltd" userId="2b6a9906fb7c83c6" providerId="LiveId" clId="{7F38FD0D-5C5C-40FD-8031-BD8F7308315B}" dt="2024-12-10T12:34:43.404" v="8952" actId="14100"/>
          <ac:spMkLst>
            <pc:docMk/>
            <pc:sldMk cId="3864061767" sldId="2233"/>
            <ac:spMk id="16" creationId="{57F30BD4-0301-9EBA-907F-9D59195D4711}"/>
          </ac:spMkLst>
        </pc:spChg>
      </pc:sldChg>
      <pc:sldChg chg="addSp delSp modSp add mod ord">
        <pc:chgData name="I See Maths ltd" userId="2b6a9906fb7c83c6" providerId="LiveId" clId="{7F38FD0D-5C5C-40FD-8031-BD8F7308315B}" dt="2024-12-10T12:36:23.780" v="8987" actId="478"/>
        <pc:sldMkLst>
          <pc:docMk/>
          <pc:sldMk cId="1346358546" sldId="2234"/>
        </pc:sldMkLst>
        <pc:spChg chg="add mod">
          <ac:chgData name="I See Maths ltd" userId="2b6a9906fb7c83c6" providerId="LiveId" clId="{7F38FD0D-5C5C-40FD-8031-BD8F7308315B}" dt="2024-12-10T12:35:09.534" v="8962"/>
          <ac:spMkLst>
            <pc:docMk/>
            <pc:sldMk cId="1346358546" sldId="2234"/>
            <ac:spMk id="2" creationId="{E12B10D8-7174-25D1-0320-EE4F695142DD}"/>
          </ac:spMkLst>
        </pc:spChg>
        <pc:spChg chg="add mod">
          <ac:chgData name="I See Maths ltd" userId="2b6a9906fb7c83c6" providerId="LiveId" clId="{7F38FD0D-5C5C-40FD-8031-BD8F7308315B}" dt="2024-12-10T12:36:13.215" v="8985"/>
          <ac:spMkLst>
            <pc:docMk/>
            <pc:sldMk cId="1346358546" sldId="2234"/>
            <ac:spMk id="6" creationId="{CF7643A0-8F1E-0503-292C-A1F3F47B17AA}"/>
          </ac:spMkLst>
        </pc:spChg>
        <pc:spChg chg="mod">
          <ac:chgData name="I See Maths ltd" userId="2b6a9906fb7c83c6" providerId="LiveId" clId="{7F38FD0D-5C5C-40FD-8031-BD8F7308315B}" dt="2024-12-07T13:21:07.883" v="7749" actId="14100"/>
          <ac:spMkLst>
            <pc:docMk/>
            <pc:sldMk cId="1346358546" sldId="2234"/>
            <ac:spMk id="33" creationId="{17209979-BA22-9780-FAAF-CD1A8C2CB2CC}"/>
          </ac:spMkLst>
        </pc:spChg>
        <pc:cxnChg chg="add mod">
          <ac:chgData name="I See Maths ltd" userId="2b6a9906fb7c83c6" providerId="LiveId" clId="{7F38FD0D-5C5C-40FD-8031-BD8F7308315B}" dt="2024-12-07T13:23:18.688" v="7840" actId="1035"/>
          <ac:cxnSpMkLst>
            <pc:docMk/>
            <pc:sldMk cId="1346358546" sldId="2234"/>
            <ac:cxnSpMk id="3" creationId="{4E38AD6E-255C-DF12-C8AE-F7F3F0D814F9}"/>
          </ac:cxnSpMkLst>
        </pc:cxnChg>
        <pc:cxnChg chg="add mod">
          <ac:chgData name="I See Maths ltd" userId="2b6a9906fb7c83c6" providerId="LiveId" clId="{7F38FD0D-5C5C-40FD-8031-BD8F7308315B}" dt="2024-12-07T13:23:14.132" v="7839" actId="1036"/>
          <ac:cxnSpMkLst>
            <pc:docMk/>
            <pc:sldMk cId="1346358546" sldId="2234"/>
            <ac:cxnSpMk id="4" creationId="{5F72075F-8FDC-0DD7-F232-6939B8157730}"/>
          </ac:cxnSpMkLst>
        </pc:cxnChg>
        <pc:cxnChg chg="add mod">
          <ac:chgData name="I See Maths ltd" userId="2b6a9906fb7c83c6" providerId="LiveId" clId="{7F38FD0D-5C5C-40FD-8031-BD8F7308315B}" dt="2024-12-07T13:23:57.846" v="7852" actId="14100"/>
          <ac:cxnSpMkLst>
            <pc:docMk/>
            <pc:sldMk cId="1346358546" sldId="2234"/>
            <ac:cxnSpMk id="5" creationId="{62C72644-4152-FD5F-D242-F26754511E40}"/>
          </ac:cxnSpMkLst>
        </pc:cxnChg>
      </pc:sldChg>
      <pc:sldChg chg="addSp delSp modSp add mod">
        <pc:chgData name="I See Maths ltd" userId="2b6a9906fb7c83c6" providerId="LiveId" clId="{7F38FD0D-5C5C-40FD-8031-BD8F7308315B}" dt="2024-12-10T12:36:06.748" v="8983"/>
        <pc:sldMkLst>
          <pc:docMk/>
          <pc:sldMk cId="712715489" sldId="2235"/>
        </pc:sldMkLst>
        <pc:spChg chg="add mod">
          <ac:chgData name="I See Maths ltd" userId="2b6a9906fb7c83c6" providerId="LiveId" clId="{7F38FD0D-5C5C-40FD-8031-BD8F7308315B}" dt="2024-12-10T12:36:06.748" v="8983"/>
          <ac:spMkLst>
            <pc:docMk/>
            <pc:sldMk cId="712715489" sldId="2235"/>
            <ac:spMk id="2" creationId="{4A7B3FFC-0DC6-335A-881C-EA044119C166}"/>
          </ac:spMkLst>
        </pc:spChg>
      </pc:sldChg>
      <pc:sldChg chg="addSp delSp modSp add mod">
        <pc:chgData name="I See Maths ltd" userId="2b6a9906fb7c83c6" providerId="LiveId" clId="{7F38FD0D-5C5C-40FD-8031-BD8F7308315B}" dt="2024-12-10T12:36:09.667" v="8984"/>
        <pc:sldMkLst>
          <pc:docMk/>
          <pc:sldMk cId="4063074361" sldId="2236"/>
        </pc:sldMkLst>
        <pc:spChg chg="add mod">
          <ac:chgData name="I See Maths ltd" userId="2b6a9906fb7c83c6" providerId="LiveId" clId="{7F38FD0D-5C5C-40FD-8031-BD8F7308315B}" dt="2024-12-10T12:35:03.984" v="8959"/>
          <ac:spMkLst>
            <pc:docMk/>
            <pc:sldMk cId="4063074361" sldId="2236"/>
            <ac:spMk id="2" creationId="{CDB6CE00-4CC9-DEDE-5E6F-8B8F3AA4DFF9}"/>
          </ac:spMkLst>
        </pc:spChg>
        <pc:spChg chg="add mod">
          <ac:chgData name="I See Maths ltd" userId="2b6a9906fb7c83c6" providerId="LiveId" clId="{7F38FD0D-5C5C-40FD-8031-BD8F7308315B}" dt="2024-12-10T12:36:09.667" v="8984"/>
          <ac:spMkLst>
            <pc:docMk/>
            <pc:sldMk cId="4063074361" sldId="2236"/>
            <ac:spMk id="3" creationId="{61D849FB-C580-2E6E-CC8A-BE8D6FDB2B3B}"/>
          </ac:spMkLst>
        </pc:spChg>
      </pc:sldChg>
      <pc:sldChg chg="add">
        <pc:chgData name="I See Maths ltd" userId="2b6a9906fb7c83c6" providerId="LiveId" clId="{7F38FD0D-5C5C-40FD-8031-BD8F7308315B}" dt="2024-12-07T15:38:34.045" v="8307" actId="2890"/>
        <pc:sldMkLst>
          <pc:docMk/>
          <pc:sldMk cId="655950935" sldId="2237"/>
        </pc:sldMkLst>
      </pc:sldChg>
      <pc:sldChg chg="add">
        <pc:chgData name="I See Maths ltd" userId="2b6a9906fb7c83c6" providerId="LiveId" clId="{7F38FD0D-5C5C-40FD-8031-BD8F7308315B}" dt="2024-12-10T12:36:20.650" v="8986" actId="2890"/>
        <pc:sldMkLst>
          <pc:docMk/>
          <pc:sldMk cId="1276176489" sldId="2238"/>
        </pc:sldMkLst>
      </pc:sldChg>
      <pc:sldChg chg="add">
        <pc:chgData name="I See Maths ltd" userId="2b6a9906fb7c83c6" providerId="LiveId" clId="{7F38FD0D-5C5C-40FD-8031-BD8F7308315B}" dt="2024-12-10T12:36:32.418" v="8988" actId="2890"/>
        <pc:sldMkLst>
          <pc:docMk/>
          <pc:sldMk cId="1048287816" sldId="2239"/>
        </pc:sldMkLst>
      </pc:sldChg>
      <pc:sldChg chg="addSp modSp add">
        <pc:chgData name="I See Maths ltd" userId="2b6a9906fb7c83c6" providerId="LiveId" clId="{7F38FD0D-5C5C-40FD-8031-BD8F7308315B}" dt="2024-12-31T16:54:44.381" v="17149"/>
        <pc:sldMkLst>
          <pc:docMk/>
          <pc:sldMk cId="564043272" sldId="2240"/>
        </pc:sldMkLst>
        <pc:spChg chg="add mod">
          <ac:chgData name="I See Maths ltd" userId="2b6a9906fb7c83c6" providerId="LiveId" clId="{7F38FD0D-5C5C-40FD-8031-BD8F7308315B}" dt="2024-12-31T16:54:44.381" v="17149"/>
          <ac:spMkLst>
            <pc:docMk/>
            <pc:sldMk cId="564043272" sldId="2240"/>
            <ac:spMk id="3" creationId="{9C8ABA5E-C7BB-5D9C-6277-5CD35F26004D}"/>
          </ac:spMkLst>
        </pc:spChg>
      </pc:sldChg>
      <pc:sldChg chg="addSp delSp modSp add mod">
        <pc:chgData name="I See Maths ltd" userId="2b6a9906fb7c83c6" providerId="LiveId" clId="{7F38FD0D-5C5C-40FD-8031-BD8F7308315B}" dt="2024-12-12T10:34:44.195" v="11776"/>
        <pc:sldMkLst>
          <pc:docMk/>
          <pc:sldMk cId="3097235873" sldId="2241"/>
        </pc:sldMkLst>
        <pc:spChg chg="add mod">
          <ac:chgData name="I See Maths ltd" userId="2b6a9906fb7c83c6" providerId="LiveId" clId="{7F38FD0D-5C5C-40FD-8031-BD8F7308315B}" dt="2024-12-12T10:34:44.195" v="11776"/>
          <ac:spMkLst>
            <pc:docMk/>
            <pc:sldMk cId="3097235873" sldId="2241"/>
            <ac:spMk id="2" creationId="{B0425DF9-D56F-8D99-A12F-5C02ECFB64BD}"/>
          </ac:spMkLst>
        </pc:spChg>
        <pc:spChg chg="mod">
          <ac:chgData name="I See Maths ltd" userId="2b6a9906fb7c83c6" providerId="LiveId" clId="{7F38FD0D-5C5C-40FD-8031-BD8F7308315B}" dt="2024-12-12T08:15:58.345" v="9018" actId="6549"/>
          <ac:spMkLst>
            <pc:docMk/>
            <pc:sldMk cId="3097235873" sldId="2241"/>
            <ac:spMk id="21" creationId="{72924C81-0811-D1B5-D8B6-DB0CEF602DB8}"/>
          </ac:spMkLst>
        </pc:spChg>
        <pc:spChg chg="mod">
          <ac:chgData name="I See Maths ltd" userId="2b6a9906fb7c83c6" providerId="LiveId" clId="{7F38FD0D-5C5C-40FD-8031-BD8F7308315B}" dt="2024-12-12T08:13:49.099" v="9016" actId="14100"/>
          <ac:spMkLst>
            <pc:docMk/>
            <pc:sldMk cId="3097235873" sldId="2241"/>
            <ac:spMk id="23" creationId="{83E803BC-8666-7A88-ADBA-B0BF8E9B9626}"/>
          </ac:spMkLst>
        </pc:spChg>
        <pc:graphicFrameChg chg="add mod modGraphic">
          <ac:chgData name="I See Maths ltd" userId="2b6a9906fb7c83c6" providerId="LiveId" clId="{7F38FD0D-5C5C-40FD-8031-BD8F7308315B}" dt="2024-12-12T09:01:58.914" v="9334" actId="20577"/>
          <ac:graphicFrameMkLst>
            <pc:docMk/>
            <pc:sldMk cId="3097235873" sldId="2241"/>
            <ac:graphicFrameMk id="9" creationId="{0CB5E923-1042-5524-D05C-E5E934DEBA95}"/>
          </ac:graphicFrameMkLst>
        </pc:graphicFrameChg>
      </pc:sldChg>
      <pc:sldChg chg="addSp delSp modSp add del mod">
        <pc:chgData name="I See Maths ltd" userId="2b6a9906fb7c83c6" providerId="LiveId" clId="{7F38FD0D-5C5C-40FD-8031-BD8F7308315B}" dt="2025-01-11T09:08:58.321" v="17434" actId="47"/>
        <pc:sldMkLst>
          <pc:docMk/>
          <pc:sldMk cId="3688957286" sldId="2242"/>
        </pc:sldMkLst>
      </pc:sldChg>
      <pc:sldChg chg="addSp delSp modSp add mod">
        <pc:chgData name="I See Maths ltd" userId="2b6a9906fb7c83c6" providerId="LiveId" clId="{7F38FD0D-5C5C-40FD-8031-BD8F7308315B}" dt="2024-12-12T10:34:53.170" v="11780"/>
        <pc:sldMkLst>
          <pc:docMk/>
          <pc:sldMk cId="2894488133" sldId="2243"/>
        </pc:sldMkLst>
        <pc:spChg chg="add mod">
          <ac:chgData name="I See Maths ltd" userId="2b6a9906fb7c83c6" providerId="LiveId" clId="{7F38FD0D-5C5C-40FD-8031-BD8F7308315B}" dt="2024-12-12T10:34:53.170" v="11780"/>
          <ac:spMkLst>
            <pc:docMk/>
            <pc:sldMk cId="2894488133" sldId="2243"/>
            <ac:spMk id="4" creationId="{0E12377F-AF11-BE21-F295-9F51717120EB}"/>
          </ac:spMkLst>
        </pc:spChg>
      </pc:sldChg>
      <pc:sldChg chg="addSp delSp modSp add mod">
        <pc:chgData name="I See Maths ltd" userId="2b6a9906fb7c83c6" providerId="LiveId" clId="{7F38FD0D-5C5C-40FD-8031-BD8F7308315B}" dt="2024-12-12T10:34:57.558" v="11782"/>
        <pc:sldMkLst>
          <pc:docMk/>
          <pc:sldMk cId="630909473" sldId="2244"/>
        </pc:sldMkLst>
        <pc:spChg chg="add mod">
          <ac:chgData name="I See Maths ltd" userId="2b6a9906fb7c83c6" providerId="LiveId" clId="{7F38FD0D-5C5C-40FD-8031-BD8F7308315B}" dt="2024-12-12T10:34:57.558" v="11782"/>
          <ac:spMkLst>
            <pc:docMk/>
            <pc:sldMk cId="630909473" sldId="2244"/>
            <ac:spMk id="3" creationId="{477D5763-2554-DDD1-5D77-CDA5E7AEC3A9}"/>
          </ac:spMkLst>
        </pc:spChg>
        <pc:spChg chg="add mod">
          <ac:chgData name="I See Maths ltd" userId="2b6a9906fb7c83c6" providerId="LiveId" clId="{7F38FD0D-5C5C-40FD-8031-BD8F7308315B}" dt="2024-12-12T09:14:12.538" v="9795" actId="1035"/>
          <ac:spMkLst>
            <pc:docMk/>
            <pc:sldMk cId="630909473" sldId="2244"/>
            <ac:spMk id="13" creationId="{88614E39-AAEC-B1A4-02ED-5AA91D93F461}"/>
          </ac:spMkLst>
        </pc:spChg>
        <pc:cxnChg chg="add mod">
          <ac:chgData name="I See Maths ltd" userId="2b6a9906fb7c83c6" providerId="LiveId" clId="{7F38FD0D-5C5C-40FD-8031-BD8F7308315B}" dt="2024-12-12T09:13:03.850" v="9724" actId="1038"/>
          <ac:cxnSpMkLst>
            <pc:docMk/>
            <pc:sldMk cId="630909473" sldId="2244"/>
            <ac:cxnSpMk id="7" creationId="{AB383DCA-14AE-A766-2BD4-C395130E3ABB}"/>
          </ac:cxnSpMkLst>
        </pc:cxnChg>
      </pc:sldChg>
      <pc:sldChg chg="addSp delSp modSp add mod">
        <pc:chgData name="I See Maths ltd" userId="2b6a9906fb7c83c6" providerId="LiveId" clId="{7F38FD0D-5C5C-40FD-8031-BD8F7308315B}" dt="2024-12-12T10:35:02.891" v="11784"/>
        <pc:sldMkLst>
          <pc:docMk/>
          <pc:sldMk cId="2634954469" sldId="2245"/>
        </pc:sldMkLst>
        <pc:spChg chg="mod">
          <ac:chgData name="I See Maths ltd" userId="2b6a9906fb7c83c6" providerId="LiveId" clId="{7F38FD0D-5C5C-40FD-8031-BD8F7308315B}" dt="2024-12-12T09:20:38.715" v="9925" actId="1036"/>
          <ac:spMkLst>
            <pc:docMk/>
            <pc:sldMk cId="2634954469" sldId="2245"/>
            <ac:spMk id="2" creationId="{9269B078-DFE7-CEC1-728A-932412CC0ED1}"/>
          </ac:spMkLst>
        </pc:spChg>
        <pc:spChg chg="add mod">
          <ac:chgData name="I See Maths ltd" userId="2b6a9906fb7c83c6" providerId="LiveId" clId="{7F38FD0D-5C5C-40FD-8031-BD8F7308315B}" dt="2024-12-12T09:19:03.880" v="9878"/>
          <ac:spMkLst>
            <pc:docMk/>
            <pc:sldMk cId="2634954469" sldId="2245"/>
            <ac:spMk id="3" creationId="{F98D708B-8464-9474-0915-058C9400D431}"/>
          </ac:spMkLst>
        </pc:spChg>
        <pc:spChg chg="add mod">
          <ac:chgData name="I See Maths ltd" userId="2b6a9906fb7c83c6" providerId="LiveId" clId="{7F38FD0D-5C5C-40FD-8031-BD8F7308315B}" dt="2024-12-12T09:20:31.716" v="9924" actId="1036"/>
          <ac:spMkLst>
            <pc:docMk/>
            <pc:sldMk cId="2634954469" sldId="2245"/>
            <ac:spMk id="4" creationId="{C03E4A9F-A89D-A915-8F01-89176E94A2B9}"/>
          </ac:spMkLst>
        </pc:spChg>
        <pc:spChg chg="add mod">
          <ac:chgData name="I See Maths ltd" userId="2b6a9906fb7c83c6" providerId="LiveId" clId="{7F38FD0D-5C5C-40FD-8031-BD8F7308315B}" dt="2024-12-12T10:35:02.891" v="11784"/>
          <ac:spMkLst>
            <pc:docMk/>
            <pc:sldMk cId="2634954469" sldId="2245"/>
            <ac:spMk id="5" creationId="{811D56B1-C57C-B198-6C8D-7A16EC6CD99C}"/>
          </ac:spMkLst>
        </pc:spChg>
        <pc:spChg chg="add mod">
          <ac:chgData name="I See Maths ltd" userId="2b6a9906fb7c83c6" providerId="LiveId" clId="{7F38FD0D-5C5C-40FD-8031-BD8F7308315B}" dt="2024-12-12T09:20:28.461" v="9920" actId="1036"/>
          <ac:spMkLst>
            <pc:docMk/>
            <pc:sldMk cId="2634954469" sldId="2245"/>
            <ac:spMk id="6" creationId="{AFD32404-2C49-1FDF-D295-828AAB287F65}"/>
          </ac:spMkLst>
        </pc:spChg>
      </pc:sldChg>
      <pc:sldChg chg="addSp delSp modSp add mod">
        <pc:chgData name="I See Maths ltd" userId="2b6a9906fb7c83c6" providerId="LiveId" clId="{7F38FD0D-5C5C-40FD-8031-BD8F7308315B}" dt="2024-12-12T10:35:08.822" v="11786"/>
        <pc:sldMkLst>
          <pc:docMk/>
          <pc:sldMk cId="3975122086" sldId="2246"/>
        </pc:sldMkLst>
        <pc:spChg chg="add mod">
          <ac:chgData name="I See Maths ltd" userId="2b6a9906fb7c83c6" providerId="LiveId" clId="{7F38FD0D-5C5C-40FD-8031-BD8F7308315B}" dt="2024-12-12T10:35:08.822" v="11786"/>
          <ac:spMkLst>
            <pc:docMk/>
            <pc:sldMk cId="3975122086" sldId="2246"/>
            <ac:spMk id="3" creationId="{28EFD411-5D04-55E6-4844-5F33BB63230F}"/>
          </ac:spMkLst>
        </pc:spChg>
        <pc:spChg chg="add mod">
          <ac:chgData name="I See Maths ltd" userId="2b6a9906fb7c83c6" providerId="LiveId" clId="{7F38FD0D-5C5C-40FD-8031-BD8F7308315B}" dt="2024-12-12T09:23:29.499" v="10046" actId="1037"/>
          <ac:spMkLst>
            <pc:docMk/>
            <pc:sldMk cId="3975122086" sldId="2246"/>
            <ac:spMk id="5" creationId="{EC8B032B-441C-57D6-E7B3-5A3A37F093DC}"/>
          </ac:spMkLst>
        </pc:spChg>
      </pc:sldChg>
      <pc:sldChg chg="addSp delSp modSp add del mod">
        <pc:chgData name="I See Maths ltd" userId="2b6a9906fb7c83c6" providerId="LiveId" clId="{7F38FD0D-5C5C-40FD-8031-BD8F7308315B}" dt="2025-01-11T09:09:50.921" v="17435" actId="47"/>
        <pc:sldMkLst>
          <pc:docMk/>
          <pc:sldMk cId="685338248" sldId="2247"/>
        </pc:sldMkLst>
      </pc:sldChg>
      <pc:sldChg chg="addSp delSp modSp add mod ord">
        <pc:chgData name="I See Maths ltd" userId="2b6a9906fb7c83c6" providerId="LiveId" clId="{7F38FD0D-5C5C-40FD-8031-BD8F7308315B}" dt="2024-12-12T10:35:23.597" v="11792"/>
        <pc:sldMkLst>
          <pc:docMk/>
          <pc:sldMk cId="1901224243" sldId="2248"/>
        </pc:sldMkLst>
        <pc:spChg chg="add mod">
          <ac:chgData name="I See Maths ltd" userId="2b6a9906fb7c83c6" providerId="LiveId" clId="{7F38FD0D-5C5C-40FD-8031-BD8F7308315B}" dt="2024-12-12T10:35:23.597" v="11792"/>
          <ac:spMkLst>
            <pc:docMk/>
            <pc:sldMk cId="1901224243" sldId="2248"/>
            <ac:spMk id="3" creationId="{728A5043-AACC-EA77-C356-E527FE676312}"/>
          </ac:spMkLst>
        </pc:spChg>
        <pc:spChg chg="add mod">
          <ac:chgData name="I See Maths ltd" userId="2b6a9906fb7c83c6" providerId="LiveId" clId="{7F38FD0D-5C5C-40FD-8031-BD8F7308315B}" dt="2024-12-12T09:28:34.725" v="10316" actId="1076"/>
          <ac:spMkLst>
            <pc:docMk/>
            <pc:sldMk cId="1901224243" sldId="2248"/>
            <ac:spMk id="5" creationId="{53F62792-32DF-AF4F-AB54-2C580E030EB4}"/>
          </ac:spMkLst>
        </pc:spChg>
        <pc:graphicFrameChg chg="modGraphic">
          <ac:chgData name="I See Maths ltd" userId="2b6a9906fb7c83c6" providerId="LiveId" clId="{7F38FD0D-5C5C-40FD-8031-BD8F7308315B}" dt="2024-12-12T09:28:06.645" v="10248" actId="113"/>
          <ac:graphicFrameMkLst>
            <pc:docMk/>
            <pc:sldMk cId="1901224243" sldId="2248"/>
            <ac:graphicFrameMk id="9" creationId="{1D6C96FF-4493-3A8C-2695-86E5DE6765A6}"/>
          </ac:graphicFrameMkLst>
        </pc:graphicFrameChg>
      </pc:sldChg>
      <pc:sldChg chg="addSp delSp modSp add mod">
        <pc:chgData name="I See Maths ltd" userId="2b6a9906fb7c83c6" providerId="LiveId" clId="{7F38FD0D-5C5C-40FD-8031-BD8F7308315B}" dt="2024-12-12T10:35:18.218" v="11790"/>
        <pc:sldMkLst>
          <pc:docMk/>
          <pc:sldMk cId="3139932593" sldId="2249"/>
        </pc:sldMkLst>
        <pc:spChg chg="add mod">
          <ac:chgData name="I See Maths ltd" userId="2b6a9906fb7c83c6" providerId="LiveId" clId="{7F38FD0D-5C5C-40FD-8031-BD8F7308315B}" dt="2024-12-12T10:35:18.218" v="11790"/>
          <ac:spMkLst>
            <pc:docMk/>
            <pc:sldMk cId="3139932593" sldId="2249"/>
            <ac:spMk id="5" creationId="{CDD01B4F-B091-BD04-B78D-F9D427A2A883}"/>
          </ac:spMkLst>
        </pc:spChg>
      </pc:sldChg>
      <pc:sldChg chg="delSp modSp add del mod">
        <pc:chgData name="I See Maths ltd" userId="2b6a9906fb7c83c6" providerId="LiveId" clId="{7F38FD0D-5C5C-40FD-8031-BD8F7308315B}" dt="2024-12-12T09:39:18.743" v="10533" actId="47"/>
        <pc:sldMkLst>
          <pc:docMk/>
          <pc:sldMk cId="3297396501" sldId="2250"/>
        </pc:sldMkLst>
      </pc:sldChg>
      <pc:sldChg chg="addSp delSp modSp add del mod">
        <pc:chgData name="I See Maths ltd" userId="2b6a9906fb7c83c6" providerId="LiveId" clId="{7F38FD0D-5C5C-40FD-8031-BD8F7308315B}" dt="2025-01-11T09:10:28.982" v="17436" actId="47"/>
        <pc:sldMkLst>
          <pc:docMk/>
          <pc:sldMk cId="239989148" sldId="2251"/>
        </pc:sldMkLst>
      </pc:sldChg>
      <pc:sldChg chg="addSp delSp modSp add mod">
        <pc:chgData name="I See Maths ltd" userId="2b6a9906fb7c83c6" providerId="LiveId" clId="{7F38FD0D-5C5C-40FD-8031-BD8F7308315B}" dt="2024-12-12T10:35:35.488" v="11796"/>
        <pc:sldMkLst>
          <pc:docMk/>
          <pc:sldMk cId="3051063675" sldId="2252"/>
        </pc:sldMkLst>
        <pc:spChg chg="add mod">
          <ac:chgData name="I See Maths ltd" userId="2b6a9906fb7c83c6" providerId="LiveId" clId="{7F38FD0D-5C5C-40FD-8031-BD8F7308315B}" dt="2024-12-12T10:35:35.488" v="11796"/>
          <ac:spMkLst>
            <pc:docMk/>
            <pc:sldMk cId="3051063675" sldId="2252"/>
            <ac:spMk id="3" creationId="{21878304-CA4F-766D-29F6-E22996D3794C}"/>
          </ac:spMkLst>
        </pc:spChg>
        <pc:spChg chg="add mod">
          <ac:chgData name="I See Maths ltd" userId="2b6a9906fb7c83c6" providerId="LiveId" clId="{7F38FD0D-5C5C-40FD-8031-BD8F7308315B}" dt="2024-12-12T09:41:50.351" v="10596"/>
          <ac:spMkLst>
            <pc:docMk/>
            <pc:sldMk cId="3051063675" sldId="2252"/>
            <ac:spMk id="5" creationId="{9D990351-FFF9-42D3-01BD-CB82C9DF4295}"/>
          </ac:spMkLst>
        </pc:spChg>
        <pc:spChg chg="add mod">
          <ac:chgData name="I See Maths ltd" userId="2b6a9906fb7c83c6" providerId="LiveId" clId="{7F38FD0D-5C5C-40FD-8031-BD8F7308315B}" dt="2024-12-12T09:42:38.692" v="10645" actId="1035"/>
          <ac:spMkLst>
            <pc:docMk/>
            <pc:sldMk cId="3051063675" sldId="2252"/>
            <ac:spMk id="6" creationId="{655FCC79-8C31-533C-3E4C-5B4D310E18BF}"/>
          </ac:spMkLst>
        </pc:spChg>
        <pc:graphicFrameChg chg="modGraphic">
          <ac:chgData name="I See Maths ltd" userId="2b6a9906fb7c83c6" providerId="LiveId" clId="{7F38FD0D-5C5C-40FD-8031-BD8F7308315B}" dt="2024-12-12T09:40:15.616" v="10550" actId="113"/>
          <ac:graphicFrameMkLst>
            <pc:docMk/>
            <pc:sldMk cId="3051063675" sldId="2252"/>
            <ac:graphicFrameMk id="9" creationId="{B989163E-8E78-D0DD-D26A-559E15F707C0}"/>
          </ac:graphicFrameMkLst>
        </pc:graphicFrameChg>
      </pc:sldChg>
      <pc:sldChg chg="modSp add mod">
        <pc:chgData name="I See Maths ltd" userId="2b6a9906fb7c83c6" providerId="LiveId" clId="{7F38FD0D-5C5C-40FD-8031-BD8F7308315B}" dt="2024-12-12T10:34:32.263" v="11774" actId="14100"/>
        <pc:sldMkLst>
          <pc:docMk/>
          <pc:sldMk cId="3969452680" sldId="2253"/>
        </pc:sldMkLst>
        <pc:spChg chg="mod">
          <ac:chgData name="I See Maths ltd" userId="2b6a9906fb7c83c6" providerId="LiveId" clId="{7F38FD0D-5C5C-40FD-8031-BD8F7308315B}" dt="2024-12-12T10:34:32.263" v="11774" actId="14100"/>
          <ac:spMkLst>
            <pc:docMk/>
            <pc:sldMk cId="3969452680" sldId="2253"/>
            <ac:spMk id="10" creationId="{68EA2003-2473-6E38-E8D5-02C45B1A4EF1}"/>
          </ac:spMkLst>
        </pc:spChg>
      </pc:sldChg>
      <pc:sldChg chg="addSp delSp modSp add mod">
        <pc:chgData name="I See Maths ltd" userId="2b6a9906fb7c83c6" providerId="LiveId" clId="{7F38FD0D-5C5C-40FD-8031-BD8F7308315B}" dt="2024-12-12T10:02:52.682" v="11220" actId="6549"/>
        <pc:sldMkLst>
          <pc:docMk/>
          <pc:sldMk cId="500927391" sldId="2254"/>
        </pc:sldMkLst>
        <pc:spChg chg="mod">
          <ac:chgData name="I See Maths ltd" userId="2b6a9906fb7c83c6" providerId="LiveId" clId="{7F38FD0D-5C5C-40FD-8031-BD8F7308315B}" dt="2024-12-12T09:48:27.767" v="10979" actId="1036"/>
          <ac:spMkLst>
            <pc:docMk/>
            <pc:sldMk cId="500927391" sldId="2254"/>
            <ac:spMk id="2" creationId="{04128FD8-DEB8-462E-D74F-F2F13D9EF95F}"/>
          </ac:spMkLst>
        </pc:spChg>
        <pc:spChg chg="add mod">
          <ac:chgData name="I See Maths ltd" userId="2b6a9906fb7c83c6" providerId="LiveId" clId="{7F38FD0D-5C5C-40FD-8031-BD8F7308315B}" dt="2024-12-12T09:50:51.257" v="11067" actId="1036"/>
          <ac:spMkLst>
            <pc:docMk/>
            <pc:sldMk cId="500927391" sldId="2254"/>
            <ac:spMk id="3" creationId="{171FF057-9379-8C5E-A5CC-E1E24E36C5D4}"/>
          </ac:spMkLst>
        </pc:spChg>
        <pc:spChg chg="add mod">
          <ac:chgData name="I See Maths ltd" userId="2b6a9906fb7c83c6" providerId="LiveId" clId="{7F38FD0D-5C5C-40FD-8031-BD8F7308315B}" dt="2024-12-12T09:50:46.580" v="11064" actId="207"/>
          <ac:spMkLst>
            <pc:docMk/>
            <pc:sldMk cId="500927391" sldId="2254"/>
            <ac:spMk id="4" creationId="{41D10C5B-9EF8-8469-F6C9-136CA259EA1C}"/>
          </ac:spMkLst>
        </pc:spChg>
        <pc:spChg chg="add mod">
          <ac:chgData name="I See Maths ltd" userId="2b6a9906fb7c83c6" providerId="LiveId" clId="{7F38FD0D-5C5C-40FD-8031-BD8F7308315B}" dt="2024-12-12T09:50:46.580" v="11064" actId="207"/>
          <ac:spMkLst>
            <pc:docMk/>
            <pc:sldMk cId="500927391" sldId="2254"/>
            <ac:spMk id="7" creationId="{46BC88D1-1F49-6777-6444-3C391002A5C0}"/>
          </ac:spMkLst>
        </pc:spChg>
        <pc:spChg chg="add mod">
          <ac:chgData name="I See Maths ltd" userId="2b6a9906fb7c83c6" providerId="LiveId" clId="{7F38FD0D-5C5C-40FD-8031-BD8F7308315B}" dt="2024-12-12T09:50:46.580" v="11064" actId="207"/>
          <ac:spMkLst>
            <pc:docMk/>
            <pc:sldMk cId="500927391" sldId="2254"/>
            <ac:spMk id="8" creationId="{82AA2D34-6B38-B9C6-E307-3EC517C193F5}"/>
          </ac:spMkLst>
        </pc:spChg>
        <pc:spChg chg="mod">
          <ac:chgData name="I See Maths ltd" userId="2b6a9906fb7c83c6" providerId="LiveId" clId="{7F38FD0D-5C5C-40FD-8031-BD8F7308315B}" dt="2024-12-12T09:44:42.713" v="10745" actId="20577"/>
          <ac:spMkLst>
            <pc:docMk/>
            <pc:sldMk cId="500927391" sldId="2254"/>
            <ac:spMk id="10" creationId="{5275D34B-D458-2739-669A-6950D0AAB704}"/>
          </ac:spMkLst>
        </pc:spChg>
        <pc:spChg chg="mod">
          <ac:chgData name="I See Maths ltd" userId="2b6a9906fb7c83c6" providerId="LiveId" clId="{7F38FD0D-5C5C-40FD-8031-BD8F7308315B}" dt="2024-12-12T10:02:52.682" v="11220" actId="6549"/>
          <ac:spMkLst>
            <pc:docMk/>
            <pc:sldMk cId="500927391" sldId="2254"/>
            <ac:spMk id="21" creationId="{29D00C8C-3237-CACB-CD1E-D9BAD63986C4}"/>
          </ac:spMkLst>
        </pc:spChg>
        <pc:graphicFrameChg chg="mod modGraphic">
          <ac:chgData name="I See Maths ltd" userId="2b6a9906fb7c83c6" providerId="LiveId" clId="{7F38FD0D-5C5C-40FD-8031-BD8F7308315B}" dt="2024-12-12T10:00:00.192" v="11202" actId="6549"/>
          <ac:graphicFrameMkLst>
            <pc:docMk/>
            <pc:sldMk cId="500927391" sldId="2254"/>
            <ac:graphicFrameMk id="9" creationId="{9AD9C10E-4094-DE8C-665E-B81B56452E50}"/>
          </ac:graphicFrameMkLst>
        </pc:graphicFrameChg>
      </pc:sldChg>
      <pc:sldChg chg="addSp delSp modSp add mod">
        <pc:chgData name="I See Maths ltd" userId="2b6a9906fb7c83c6" providerId="LiveId" clId="{7F38FD0D-5C5C-40FD-8031-BD8F7308315B}" dt="2025-01-11T09:11:29.260" v="17437" actId="478"/>
        <pc:sldMkLst>
          <pc:docMk/>
          <pc:sldMk cId="463494291" sldId="2255"/>
        </pc:sldMkLst>
        <pc:spChg chg="mod">
          <ac:chgData name="I See Maths ltd" userId="2b6a9906fb7c83c6" providerId="LiveId" clId="{7F38FD0D-5C5C-40FD-8031-BD8F7308315B}" dt="2024-12-12T10:02:57.590" v="11222" actId="20577"/>
          <ac:spMkLst>
            <pc:docMk/>
            <pc:sldMk cId="463494291" sldId="2255"/>
            <ac:spMk id="21" creationId="{3EF379CD-C2E6-B175-055B-8666E881263B}"/>
          </ac:spMkLst>
        </pc:spChg>
      </pc:sldChg>
      <pc:sldChg chg="delSp modSp add mod">
        <pc:chgData name="I See Maths ltd" userId="2b6a9906fb7c83c6" providerId="LiveId" clId="{7F38FD0D-5C5C-40FD-8031-BD8F7308315B}" dt="2025-01-11T09:11:40.855" v="17438" actId="478"/>
        <pc:sldMkLst>
          <pc:docMk/>
          <pc:sldMk cId="2745611577" sldId="2256"/>
        </pc:sldMkLst>
        <pc:spChg chg="mod">
          <ac:chgData name="I See Maths ltd" userId="2b6a9906fb7c83c6" providerId="LiveId" clId="{7F38FD0D-5C5C-40FD-8031-BD8F7308315B}" dt="2024-12-12T10:03:02.291" v="11224" actId="6549"/>
          <ac:spMkLst>
            <pc:docMk/>
            <pc:sldMk cId="2745611577" sldId="2256"/>
            <ac:spMk id="21" creationId="{745CDF87-93FD-522C-FE98-9C5395A6CD57}"/>
          </ac:spMkLst>
        </pc:spChg>
      </pc:sldChg>
      <pc:sldChg chg="addSp delSp modSp add mod">
        <pc:chgData name="I See Maths ltd" userId="2b6a9906fb7c83c6" providerId="LiveId" clId="{7F38FD0D-5C5C-40FD-8031-BD8F7308315B}" dt="2024-12-12T10:17:47.270" v="11568" actId="1037"/>
        <pc:sldMkLst>
          <pc:docMk/>
          <pc:sldMk cId="819552591" sldId="2257"/>
        </pc:sldMkLst>
        <pc:spChg chg="add mod">
          <ac:chgData name="I See Maths ltd" userId="2b6a9906fb7c83c6" providerId="LiveId" clId="{7F38FD0D-5C5C-40FD-8031-BD8F7308315B}" dt="2024-12-12T10:08:03.616" v="11340" actId="1076"/>
          <ac:spMkLst>
            <pc:docMk/>
            <pc:sldMk cId="819552591" sldId="2257"/>
            <ac:spMk id="3" creationId="{8C745E27-5287-EEBA-9C44-4639051E518E}"/>
          </ac:spMkLst>
        </pc:spChg>
        <pc:spChg chg="add mod">
          <ac:chgData name="I See Maths ltd" userId="2b6a9906fb7c83c6" providerId="LiveId" clId="{7F38FD0D-5C5C-40FD-8031-BD8F7308315B}" dt="2024-12-12T10:07:58.775" v="11339" actId="1076"/>
          <ac:spMkLst>
            <pc:docMk/>
            <pc:sldMk cId="819552591" sldId="2257"/>
            <ac:spMk id="4" creationId="{F960152E-9235-6D04-9959-5E8FDDF2235C}"/>
          </ac:spMkLst>
        </pc:spChg>
        <pc:spChg chg="add mod">
          <ac:chgData name="I See Maths ltd" userId="2b6a9906fb7c83c6" providerId="LiveId" clId="{7F38FD0D-5C5C-40FD-8031-BD8F7308315B}" dt="2024-12-12T10:10:24.066" v="11369" actId="1037"/>
          <ac:spMkLst>
            <pc:docMk/>
            <pc:sldMk cId="819552591" sldId="2257"/>
            <ac:spMk id="6" creationId="{040CBD9A-9089-D6DE-348E-21E57AA7D816}"/>
          </ac:spMkLst>
        </pc:spChg>
        <pc:spChg chg="add mod">
          <ac:chgData name="I See Maths ltd" userId="2b6a9906fb7c83c6" providerId="LiveId" clId="{7F38FD0D-5C5C-40FD-8031-BD8F7308315B}" dt="2024-12-12T10:09:52.438" v="11365" actId="207"/>
          <ac:spMkLst>
            <pc:docMk/>
            <pc:sldMk cId="819552591" sldId="2257"/>
            <ac:spMk id="7" creationId="{48BA2936-853C-87F4-61AE-85DC0114B72D}"/>
          </ac:spMkLst>
        </pc:spChg>
        <pc:spChg chg="add mod">
          <ac:chgData name="I See Maths ltd" userId="2b6a9906fb7c83c6" providerId="LiveId" clId="{7F38FD0D-5C5C-40FD-8031-BD8F7308315B}" dt="2024-12-12T10:10:09.002" v="11367" actId="1076"/>
          <ac:spMkLst>
            <pc:docMk/>
            <pc:sldMk cId="819552591" sldId="2257"/>
            <ac:spMk id="8" creationId="{3A77399B-116F-E96F-B1DA-6C4AA4816B16}"/>
          </ac:spMkLst>
        </pc:spChg>
        <pc:spChg chg="mod">
          <ac:chgData name="I See Maths ltd" userId="2b6a9906fb7c83c6" providerId="LiveId" clId="{7F38FD0D-5C5C-40FD-8031-BD8F7308315B}" dt="2024-12-12T10:03:07.088" v="11226" actId="6549"/>
          <ac:spMkLst>
            <pc:docMk/>
            <pc:sldMk cId="819552591" sldId="2257"/>
            <ac:spMk id="21" creationId="{7103E7CB-CE8F-8461-F312-9E28D926E63B}"/>
          </ac:spMkLst>
        </pc:spChg>
        <pc:cxnChg chg="add mod">
          <ac:chgData name="I See Maths ltd" userId="2b6a9906fb7c83c6" providerId="LiveId" clId="{7F38FD0D-5C5C-40FD-8031-BD8F7308315B}" dt="2024-12-12T10:17:47.270" v="11568" actId="1037"/>
          <ac:cxnSpMkLst>
            <pc:docMk/>
            <pc:sldMk cId="819552591" sldId="2257"/>
            <ac:cxnSpMk id="11" creationId="{BF99E454-99CB-6BAA-2C04-782A9C28381B}"/>
          </ac:cxnSpMkLst>
        </pc:cxnChg>
      </pc:sldChg>
      <pc:sldChg chg="delSp modSp add mod ord">
        <pc:chgData name="I See Maths ltd" userId="2b6a9906fb7c83c6" providerId="LiveId" clId="{7F38FD0D-5C5C-40FD-8031-BD8F7308315B}" dt="2024-12-12T10:11:06.329" v="11377"/>
        <pc:sldMkLst>
          <pc:docMk/>
          <pc:sldMk cId="1572044672" sldId="2258"/>
        </pc:sldMkLst>
        <pc:graphicFrameChg chg="modGraphic">
          <ac:chgData name="I See Maths ltd" userId="2b6a9906fb7c83c6" providerId="LiveId" clId="{7F38FD0D-5C5C-40FD-8031-BD8F7308315B}" dt="2024-12-12T10:10:48.823" v="11374" actId="207"/>
          <ac:graphicFrameMkLst>
            <pc:docMk/>
            <pc:sldMk cId="1572044672" sldId="2258"/>
            <ac:graphicFrameMk id="9" creationId="{8BCACA18-E43D-2929-978F-1859C66E173B}"/>
          </ac:graphicFrameMkLst>
        </pc:graphicFrameChg>
      </pc:sldChg>
      <pc:sldChg chg="addSp delSp modSp add mod">
        <pc:chgData name="I See Maths ltd" userId="2b6a9906fb7c83c6" providerId="LiveId" clId="{7F38FD0D-5C5C-40FD-8031-BD8F7308315B}" dt="2024-12-31T16:56:50.834" v="17151" actId="14100"/>
        <pc:sldMkLst>
          <pc:docMk/>
          <pc:sldMk cId="1159219909" sldId="2259"/>
        </pc:sldMkLst>
        <pc:spChg chg="mod">
          <ac:chgData name="I See Maths ltd" userId="2b6a9906fb7c83c6" providerId="LiveId" clId="{7F38FD0D-5C5C-40FD-8031-BD8F7308315B}" dt="2024-12-12T10:14:38.338" v="11521" actId="6549"/>
          <ac:spMkLst>
            <pc:docMk/>
            <pc:sldMk cId="1159219909" sldId="2259"/>
            <ac:spMk id="3" creationId="{0C72AE1D-8FA6-D0A3-C20C-49FAF634CAF4}"/>
          </ac:spMkLst>
        </pc:spChg>
        <pc:spChg chg="mod">
          <ac:chgData name="I See Maths ltd" userId="2b6a9906fb7c83c6" providerId="LiveId" clId="{7F38FD0D-5C5C-40FD-8031-BD8F7308315B}" dt="2024-12-12T10:15:52.733" v="11540" actId="14100"/>
          <ac:spMkLst>
            <pc:docMk/>
            <pc:sldMk cId="1159219909" sldId="2259"/>
            <ac:spMk id="4" creationId="{8F70B32A-34F9-6817-D04E-147FE5C5FB75}"/>
          </ac:spMkLst>
        </pc:spChg>
        <pc:spChg chg="mod">
          <ac:chgData name="I See Maths ltd" userId="2b6a9906fb7c83c6" providerId="LiveId" clId="{7F38FD0D-5C5C-40FD-8031-BD8F7308315B}" dt="2024-12-31T16:56:50.834" v="17151" actId="14100"/>
          <ac:spMkLst>
            <pc:docMk/>
            <pc:sldMk cId="1159219909" sldId="2259"/>
            <ac:spMk id="6" creationId="{556243D0-93C9-F71C-7993-3F9EE1723F73}"/>
          </ac:spMkLst>
        </pc:spChg>
        <pc:spChg chg="mod">
          <ac:chgData name="I See Maths ltd" userId="2b6a9906fb7c83c6" providerId="LiveId" clId="{7F38FD0D-5C5C-40FD-8031-BD8F7308315B}" dt="2024-12-12T10:21:56.016" v="11753" actId="1036"/>
          <ac:spMkLst>
            <pc:docMk/>
            <pc:sldMk cId="1159219909" sldId="2259"/>
            <ac:spMk id="8" creationId="{5EE46F0E-65D0-16CC-D35B-73A784E956D8}"/>
          </ac:spMkLst>
        </pc:spChg>
        <pc:cxnChg chg="add mod">
          <ac:chgData name="I See Maths ltd" userId="2b6a9906fb7c83c6" providerId="LiveId" clId="{7F38FD0D-5C5C-40FD-8031-BD8F7308315B}" dt="2024-12-12T10:21:58.336" v="11755" actId="1035"/>
          <ac:cxnSpMkLst>
            <pc:docMk/>
            <pc:sldMk cId="1159219909" sldId="2259"/>
            <ac:cxnSpMk id="2" creationId="{4D882EE5-E097-BC0B-7F8E-8ED5C2EE2238}"/>
          </ac:cxnSpMkLst>
        </pc:cxnChg>
      </pc:sldChg>
      <pc:sldChg chg="delSp modSp add mod">
        <pc:chgData name="I See Maths ltd" userId="2b6a9906fb7c83c6" providerId="LiveId" clId="{7F38FD0D-5C5C-40FD-8031-BD8F7308315B}" dt="2024-12-12T10:16:38.872" v="11546" actId="113"/>
        <pc:sldMkLst>
          <pc:docMk/>
          <pc:sldMk cId="873856238" sldId="2260"/>
        </pc:sldMkLst>
        <pc:graphicFrameChg chg="modGraphic">
          <ac:chgData name="I See Maths ltd" userId="2b6a9906fb7c83c6" providerId="LiveId" clId="{7F38FD0D-5C5C-40FD-8031-BD8F7308315B}" dt="2024-12-12T10:16:38.872" v="11546" actId="113"/>
          <ac:graphicFrameMkLst>
            <pc:docMk/>
            <pc:sldMk cId="873856238" sldId="2260"/>
            <ac:graphicFrameMk id="9" creationId="{5FEB2D9D-0AF5-8260-78C6-CE7982C72F6D}"/>
          </ac:graphicFrameMkLst>
        </pc:graphicFrameChg>
      </pc:sldChg>
      <pc:sldChg chg="addSp delSp modSp add mod">
        <pc:chgData name="I See Maths ltd" userId="2b6a9906fb7c83c6" providerId="LiveId" clId="{7F38FD0D-5C5C-40FD-8031-BD8F7308315B}" dt="2024-12-12T10:23:17.518" v="11764" actId="478"/>
        <pc:sldMkLst>
          <pc:docMk/>
          <pc:sldMk cId="1412629978" sldId="2261"/>
        </pc:sldMkLst>
        <pc:spChg chg="mod">
          <ac:chgData name="I See Maths ltd" userId="2b6a9906fb7c83c6" providerId="LiveId" clId="{7F38FD0D-5C5C-40FD-8031-BD8F7308315B}" dt="2024-12-12T10:20:48.373" v="11734" actId="6549"/>
          <ac:spMkLst>
            <pc:docMk/>
            <pc:sldMk cId="1412629978" sldId="2261"/>
            <ac:spMk id="3" creationId="{9A0B0FD7-258B-EF9E-C840-3590C01241B4}"/>
          </ac:spMkLst>
        </pc:spChg>
        <pc:spChg chg="mod">
          <ac:chgData name="I See Maths ltd" userId="2b6a9906fb7c83c6" providerId="LiveId" clId="{7F38FD0D-5C5C-40FD-8031-BD8F7308315B}" dt="2024-12-12T10:21:08.407" v="11739" actId="20577"/>
          <ac:spMkLst>
            <pc:docMk/>
            <pc:sldMk cId="1412629978" sldId="2261"/>
            <ac:spMk id="4" creationId="{D0D7109B-DD97-B6E8-59A7-0B893BD1E339}"/>
          </ac:spMkLst>
        </pc:spChg>
        <pc:graphicFrameChg chg="modGraphic">
          <ac:chgData name="I See Maths ltd" userId="2b6a9906fb7c83c6" providerId="LiveId" clId="{7F38FD0D-5C5C-40FD-8031-BD8F7308315B}" dt="2024-12-12T10:18:18.928" v="11571" actId="113"/>
          <ac:graphicFrameMkLst>
            <pc:docMk/>
            <pc:sldMk cId="1412629978" sldId="2261"/>
            <ac:graphicFrameMk id="9" creationId="{C388E692-F810-C2B9-13AD-99FDECF7F854}"/>
          </ac:graphicFrameMkLst>
        </pc:graphicFrameChg>
      </pc:sldChg>
      <pc:sldChg chg="add ord">
        <pc:chgData name="I See Maths ltd" userId="2b6a9906fb7c83c6" providerId="LiveId" clId="{7F38FD0D-5C5C-40FD-8031-BD8F7308315B}" dt="2024-12-12T10:23:22.418" v="11766"/>
        <pc:sldMkLst>
          <pc:docMk/>
          <pc:sldMk cId="1619719381" sldId="2262"/>
        </pc:sldMkLst>
      </pc:sldChg>
      <pc:sldChg chg="add">
        <pc:chgData name="I See Maths ltd" userId="2b6a9906fb7c83c6" providerId="LiveId" clId="{7F38FD0D-5C5C-40FD-8031-BD8F7308315B}" dt="2024-12-26T08:24:34.279" v="12570"/>
        <pc:sldMkLst>
          <pc:docMk/>
          <pc:sldMk cId="1690679840" sldId="2264"/>
        </pc:sldMkLst>
      </pc:sldChg>
      <pc:sldChg chg="del">
        <pc:chgData name="I See Maths ltd" userId="2b6a9906fb7c83c6" providerId="LiveId" clId="{7F38FD0D-5C5C-40FD-8031-BD8F7308315B}" dt="2024-12-26T08:24:17.596" v="12568" actId="47"/>
        <pc:sldMkLst>
          <pc:docMk/>
          <pc:sldMk cId="1863666243" sldId="2264"/>
        </pc:sldMkLst>
      </pc:sldChg>
      <pc:sldChg chg="modSp del mod">
        <pc:chgData name="I See Maths ltd" userId="2b6a9906fb7c83c6" providerId="LiveId" clId="{7F38FD0D-5C5C-40FD-8031-BD8F7308315B}" dt="2024-12-26T08:24:18.019" v="12569" actId="47"/>
        <pc:sldMkLst>
          <pc:docMk/>
          <pc:sldMk cId="1820255037" sldId="2265"/>
        </pc:sldMkLst>
      </pc:sldChg>
      <pc:sldChg chg="add">
        <pc:chgData name="I See Maths ltd" userId="2b6a9906fb7c83c6" providerId="LiveId" clId="{7F38FD0D-5C5C-40FD-8031-BD8F7308315B}" dt="2024-12-26T08:24:34.279" v="12570"/>
        <pc:sldMkLst>
          <pc:docMk/>
          <pc:sldMk cId="1913545253" sldId="2265"/>
        </pc:sldMkLst>
      </pc:sldChg>
      <pc:sldChg chg="del">
        <pc:chgData name="I See Maths ltd" userId="2b6a9906fb7c83c6" providerId="LiveId" clId="{7F38FD0D-5C5C-40FD-8031-BD8F7308315B}" dt="2024-12-26T08:20:38.008" v="12420" actId="47"/>
        <pc:sldMkLst>
          <pc:docMk/>
          <pc:sldMk cId="696503386" sldId="2266"/>
        </pc:sldMkLst>
      </pc:sldChg>
      <pc:sldChg chg="add">
        <pc:chgData name="I See Maths ltd" userId="2b6a9906fb7c83c6" providerId="LiveId" clId="{7F38FD0D-5C5C-40FD-8031-BD8F7308315B}" dt="2024-12-26T08:09:36.764" v="11797"/>
        <pc:sldMkLst>
          <pc:docMk/>
          <pc:sldMk cId="2185182015" sldId="2267"/>
        </pc:sldMkLst>
      </pc:sldChg>
      <pc:sldChg chg="modSp add mod">
        <pc:chgData name="I See Maths ltd" userId="2b6a9906fb7c83c6" providerId="LiveId" clId="{7F38FD0D-5C5C-40FD-8031-BD8F7308315B}" dt="2024-12-26T08:10:07.261" v="11840" actId="6549"/>
        <pc:sldMkLst>
          <pc:docMk/>
          <pc:sldMk cId="2659671671" sldId="2268"/>
        </pc:sldMkLst>
        <pc:spChg chg="mod">
          <ac:chgData name="I See Maths ltd" userId="2b6a9906fb7c83c6" providerId="LiveId" clId="{7F38FD0D-5C5C-40FD-8031-BD8F7308315B}" dt="2024-12-26T08:10:07.261" v="11840" actId="6549"/>
          <ac:spMkLst>
            <pc:docMk/>
            <pc:sldMk cId="2659671671" sldId="2268"/>
            <ac:spMk id="2" creationId="{8CDE7D62-282A-1C90-AEE9-4235A56562A9}"/>
          </ac:spMkLst>
        </pc:spChg>
        <pc:spChg chg="mod">
          <ac:chgData name="I See Maths ltd" userId="2b6a9906fb7c83c6" providerId="LiveId" clId="{7F38FD0D-5C5C-40FD-8031-BD8F7308315B}" dt="2024-12-26T08:10:00.244" v="11819" actId="6549"/>
          <ac:spMkLst>
            <pc:docMk/>
            <pc:sldMk cId="2659671671" sldId="2268"/>
            <ac:spMk id="23" creationId="{7C10FC89-D8E2-0C1A-76C6-28F3F7C4ED86}"/>
          </ac:spMkLst>
        </pc:spChg>
      </pc:sldChg>
      <pc:sldChg chg="modSp mod">
        <pc:chgData name="I See Maths ltd" userId="2b6a9906fb7c83c6" providerId="LiveId" clId="{7F38FD0D-5C5C-40FD-8031-BD8F7308315B}" dt="2024-12-26T08:10:49.165" v="11911" actId="6549"/>
        <pc:sldMkLst>
          <pc:docMk/>
          <pc:sldMk cId="4058418830" sldId="2269"/>
        </pc:sldMkLst>
        <pc:spChg chg="mod">
          <ac:chgData name="I See Maths ltd" userId="2b6a9906fb7c83c6" providerId="LiveId" clId="{7F38FD0D-5C5C-40FD-8031-BD8F7308315B}" dt="2024-12-26T08:10:49.165" v="11911" actId="6549"/>
          <ac:spMkLst>
            <pc:docMk/>
            <pc:sldMk cId="4058418830" sldId="2269"/>
            <ac:spMk id="2" creationId="{083661FD-33F2-3AFA-2467-593F91BFC68C}"/>
          </ac:spMkLst>
        </pc:spChg>
        <pc:spChg chg="mod">
          <ac:chgData name="I See Maths ltd" userId="2b6a9906fb7c83c6" providerId="LiveId" clId="{7F38FD0D-5C5C-40FD-8031-BD8F7308315B}" dt="2024-12-26T08:10:40.989" v="11886" actId="6549"/>
          <ac:spMkLst>
            <pc:docMk/>
            <pc:sldMk cId="4058418830" sldId="2269"/>
            <ac:spMk id="23" creationId="{691262FD-2F25-D107-A613-F4FA9B8E0C28}"/>
          </ac:spMkLst>
        </pc:spChg>
      </pc:sldChg>
      <pc:sldChg chg="modSp add del mod">
        <pc:chgData name="I See Maths ltd" userId="2b6a9906fb7c83c6" providerId="LiveId" clId="{7F38FD0D-5C5C-40FD-8031-BD8F7308315B}" dt="2025-01-03T12:06:23.360" v="17392" actId="2696"/>
        <pc:sldMkLst>
          <pc:docMk/>
          <pc:sldMk cId="351813572" sldId="2270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1762060864" sldId="2270"/>
        </pc:sldMkLst>
      </pc:sldChg>
      <pc:sldChg chg="addSp delSp modSp add mod">
        <pc:chgData name="I See Maths ltd" userId="2b6a9906fb7c83c6" providerId="LiveId" clId="{7F38FD0D-5C5C-40FD-8031-BD8F7308315B}" dt="2025-01-11T10:06:42.636" v="17462" actId="6549"/>
        <pc:sldMkLst>
          <pc:docMk/>
          <pc:sldMk cId="3486510925" sldId="2271"/>
        </pc:sldMkLst>
        <pc:spChg chg="mod">
          <ac:chgData name="I See Maths ltd" userId="2b6a9906fb7c83c6" providerId="LiveId" clId="{7F38FD0D-5C5C-40FD-8031-BD8F7308315B}" dt="2025-01-11T10:06:42.636" v="17462" actId="6549"/>
          <ac:spMkLst>
            <pc:docMk/>
            <pc:sldMk cId="3486510925" sldId="2271"/>
            <ac:spMk id="2" creationId="{5EFFA080-B127-3D87-D112-DF6FAE5E5C8D}"/>
          </ac:spMkLst>
        </pc:spChg>
        <pc:spChg chg="add mod">
          <ac:chgData name="I See Maths ltd" userId="2b6a9906fb7c83c6" providerId="LiveId" clId="{7F38FD0D-5C5C-40FD-8031-BD8F7308315B}" dt="2025-01-03T09:20:59.033" v="17226"/>
          <ac:spMkLst>
            <pc:docMk/>
            <pc:sldMk cId="3486510925" sldId="2271"/>
            <ac:spMk id="5" creationId="{E631171D-D5E2-FF49-764F-FF5A668B0B44}"/>
          </ac:spMkLst>
        </pc:spChg>
      </pc:sldChg>
      <pc:sldChg chg="modSp add mod">
        <pc:chgData name="I See Maths ltd" userId="2b6a9906fb7c83c6" providerId="LiveId" clId="{7F38FD0D-5C5C-40FD-8031-BD8F7308315B}" dt="2024-12-26T08:14:31.402" v="12022" actId="6549"/>
        <pc:sldMkLst>
          <pc:docMk/>
          <pc:sldMk cId="3212264357" sldId="2272"/>
        </pc:sldMkLst>
        <pc:spChg chg="mod">
          <ac:chgData name="I See Maths ltd" userId="2b6a9906fb7c83c6" providerId="LiveId" clId="{7F38FD0D-5C5C-40FD-8031-BD8F7308315B}" dt="2024-12-26T08:14:31.402" v="12022" actId="6549"/>
          <ac:spMkLst>
            <pc:docMk/>
            <pc:sldMk cId="3212264357" sldId="2272"/>
            <ac:spMk id="2" creationId="{DD889807-7211-7843-10F1-B19C3CDE2703}"/>
          </ac:spMkLst>
        </pc:spChg>
        <pc:spChg chg="mod">
          <ac:chgData name="I See Maths ltd" userId="2b6a9906fb7c83c6" providerId="LiveId" clId="{7F38FD0D-5C5C-40FD-8031-BD8F7308315B}" dt="2024-12-26T08:14:25.181" v="12005" actId="6549"/>
          <ac:spMkLst>
            <pc:docMk/>
            <pc:sldMk cId="3212264357" sldId="2272"/>
            <ac:spMk id="23" creationId="{809FF1DB-3451-F251-7E7F-618BA0F74255}"/>
          </ac:spMkLst>
        </pc:spChg>
      </pc:sldChg>
      <pc:sldChg chg="modSp add del mod">
        <pc:chgData name="I See Maths ltd" userId="2b6a9906fb7c83c6" providerId="LiveId" clId="{7F38FD0D-5C5C-40FD-8031-BD8F7308315B}" dt="2025-01-03T12:08:23.967" v="17395" actId="2696"/>
        <pc:sldMkLst>
          <pc:docMk/>
          <pc:sldMk cId="1790770184" sldId="2273"/>
        </pc:sldMkLst>
      </pc:sldChg>
      <pc:sldChg chg="modSp add del mod">
        <pc:chgData name="I See Maths ltd" userId="2b6a9906fb7c83c6" providerId="LiveId" clId="{7F38FD0D-5C5C-40FD-8031-BD8F7308315B}" dt="2025-01-03T12:08:23.967" v="17395" actId="2696"/>
        <pc:sldMkLst>
          <pc:docMk/>
          <pc:sldMk cId="308851456" sldId="2274"/>
        </pc:sldMkLst>
      </pc:sldChg>
      <pc:sldChg chg="addSp delSp modSp mod">
        <pc:chgData name="I See Maths ltd" userId="2b6a9906fb7c83c6" providerId="LiveId" clId="{7F38FD0D-5C5C-40FD-8031-BD8F7308315B}" dt="2024-12-26T09:13:29.947" v="15069" actId="478"/>
        <pc:sldMkLst>
          <pc:docMk/>
          <pc:sldMk cId="78301531" sldId="2275"/>
        </pc:sldMkLst>
        <pc:spChg chg="mod">
          <ac:chgData name="I See Maths ltd" userId="2b6a9906fb7c83c6" providerId="LiveId" clId="{7F38FD0D-5C5C-40FD-8031-BD8F7308315B}" dt="2024-12-26T08:16:10.638" v="12143" actId="6549"/>
          <ac:spMkLst>
            <pc:docMk/>
            <pc:sldMk cId="78301531" sldId="2275"/>
            <ac:spMk id="2" creationId="{EAE52EF8-84E0-0697-F4DF-2D5F5011BE44}"/>
          </ac:spMkLst>
        </pc:spChg>
        <pc:spChg chg="mod">
          <ac:chgData name="I See Maths ltd" userId="2b6a9906fb7c83c6" providerId="LiveId" clId="{7F38FD0D-5C5C-40FD-8031-BD8F7308315B}" dt="2024-12-26T08:15:58.650" v="12120" actId="6549"/>
          <ac:spMkLst>
            <pc:docMk/>
            <pc:sldMk cId="78301531" sldId="2275"/>
            <ac:spMk id="23" creationId="{6B61C9D2-352A-1542-15B0-D31F73E60FF2}"/>
          </ac:spMkLst>
        </pc:spChg>
      </pc:sldChg>
      <pc:sldChg chg="modSp add del mod">
        <pc:chgData name="I See Maths ltd" userId="2b6a9906fb7c83c6" providerId="LiveId" clId="{7F38FD0D-5C5C-40FD-8031-BD8F7308315B}" dt="2025-01-03T12:07:29.018" v="17394" actId="2696"/>
        <pc:sldMkLst>
          <pc:docMk/>
          <pc:sldMk cId="1916218603" sldId="2276"/>
        </pc:sldMkLst>
      </pc:sldChg>
      <pc:sldChg chg="modSp add del mod">
        <pc:chgData name="I See Maths ltd" userId="2b6a9906fb7c83c6" providerId="LiveId" clId="{7F38FD0D-5C5C-40FD-8031-BD8F7308315B}" dt="2025-01-03T12:12:07.984" v="17402" actId="2696"/>
        <pc:sldMkLst>
          <pc:docMk/>
          <pc:sldMk cId="995544482" sldId="2277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3363459163" sldId="2277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2016955802" sldId="2278"/>
        </pc:sldMkLst>
      </pc:sldChg>
      <pc:sldChg chg="modSp add del mod">
        <pc:chgData name="I See Maths ltd" userId="2b6a9906fb7c83c6" providerId="LiveId" clId="{7F38FD0D-5C5C-40FD-8031-BD8F7308315B}" dt="2025-01-03T12:09:33.294" v="17396" actId="2696"/>
        <pc:sldMkLst>
          <pc:docMk/>
          <pc:sldMk cId="2692297748" sldId="2278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1598506551" sldId="2279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3834755618" sldId="227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858158128" sldId="2280"/>
        </pc:sldMkLst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3568158936" sldId="2280"/>
        </pc:sldMkLst>
      </pc:sldChg>
      <pc:sldChg chg="modSp add mod">
        <pc:chgData name="I See Maths ltd" userId="2b6a9906fb7c83c6" providerId="LiveId" clId="{7F38FD0D-5C5C-40FD-8031-BD8F7308315B}" dt="2024-12-26T08:19:28.735" v="12379" actId="6549"/>
        <pc:sldMkLst>
          <pc:docMk/>
          <pc:sldMk cId="1068011594" sldId="2281"/>
        </pc:sldMkLst>
        <pc:spChg chg="mod">
          <ac:chgData name="I See Maths ltd" userId="2b6a9906fb7c83c6" providerId="LiveId" clId="{7F38FD0D-5C5C-40FD-8031-BD8F7308315B}" dt="2024-12-26T08:19:28.735" v="12379" actId="6549"/>
          <ac:spMkLst>
            <pc:docMk/>
            <pc:sldMk cId="1068011594" sldId="2281"/>
            <ac:spMk id="2" creationId="{3869B332-59FB-5CD0-43F2-382E997FD0B0}"/>
          </ac:spMkLst>
        </pc:spChg>
        <pc:spChg chg="mod">
          <ac:chgData name="I See Maths ltd" userId="2b6a9906fb7c83c6" providerId="LiveId" clId="{7F38FD0D-5C5C-40FD-8031-BD8F7308315B}" dt="2024-12-26T08:19:21.371" v="12358" actId="6549"/>
          <ac:spMkLst>
            <pc:docMk/>
            <pc:sldMk cId="1068011594" sldId="2281"/>
            <ac:spMk id="23" creationId="{4BA381FE-ECF4-9E2F-844A-A9B823988996}"/>
          </ac:spMkLst>
        </pc:spChg>
      </pc:sldChg>
      <pc:sldChg chg="modSp mod">
        <pc:chgData name="I See Maths ltd" userId="2b6a9906fb7c83c6" providerId="LiveId" clId="{7F38FD0D-5C5C-40FD-8031-BD8F7308315B}" dt="2024-12-26T08:20:07.779" v="12419" actId="6549"/>
        <pc:sldMkLst>
          <pc:docMk/>
          <pc:sldMk cId="1528745800" sldId="2282"/>
        </pc:sldMkLst>
        <pc:spChg chg="mod">
          <ac:chgData name="I See Maths ltd" userId="2b6a9906fb7c83c6" providerId="LiveId" clId="{7F38FD0D-5C5C-40FD-8031-BD8F7308315B}" dt="2024-12-26T08:20:07.779" v="12419" actId="6549"/>
          <ac:spMkLst>
            <pc:docMk/>
            <pc:sldMk cId="1528745800" sldId="2282"/>
            <ac:spMk id="2" creationId="{11DF4579-D4A6-3F96-8EF3-E4B73C2B87F7}"/>
          </ac:spMkLst>
        </pc:spChg>
        <pc:spChg chg="mod">
          <ac:chgData name="I See Maths ltd" userId="2b6a9906fb7c83c6" providerId="LiveId" clId="{7F38FD0D-5C5C-40FD-8031-BD8F7308315B}" dt="2024-12-26T08:19:56.065" v="12399" actId="6549"/>
          <ac:spMkLst>
            <pc:docMk/>
            <pc:sldMk cId="1528745800" sldId="2282"/>
            <ac:spMk id="23" creationId="{975D4EEB-148F-E008-184A-52FC4EE4EA45}"/>
          </ac:spMkLst>
        </pc:spChg>
      </pc:sldChg>
      <pc:sldChg chg="modSp add mod">
        <pc:chgData name="I See Maths ltd" userId="2b6a9906fb7c83c6" providerId="LiveId" clId="{7F38FD0D-5C5C-40FD-8031-BD8F7308315B}" dt="2024-12-26T08:30:47.698" v="12891" actId="20577"/>
        <pc:sldMkLst>
          <pc:docMk/>
          <pc:sldMk cId="594646410" sldId="2283"/>
        </pc:sldMkLst>
        <pc:spChg chg="mod">
          <ac:chgData name="I See Maths ltd" userId="2b6a9906fb7c83c6" providerId="LiveId" clId="{7F38FD0D-5C5C-40FD-8031-BD8F7308315B}" dt="2024-12-26T08:30:47.698" v="12891" actId="20577"/>
          <ac:spMkLst>
            <pc:docMk/>
            <pc:sldMk cId="594646410" sldId="2283"/>
            <ac:spMk id="2" creationId="{76E0076D-DAB9-4891-03B8-9CF381E99C0B}"/>
          </ac:spMkLst>
        </pc:spChg>
        <pc:spChg chg="mod">
          <ac:chgData name="I See Maths ltd" userId="2b6a9906fb7c83c6" providerId="LiveId" clId="{7F38FD0D-5C5C-40FD-8031-BD8F7308315B}" dt="2024-12-26T08:25:10.089" v="12594" actId="6549"/>
          <ac:spMkLst>
            <pc:docMk/>
            <pc:sldMk cId="594646410" sldId="2283"/>
            <ac:spMk id="23" creationId="{09EE1DFD-1384-71F0-CEA6-D5D1F84F697D}"/>
          </ac:spMkLst>
        </pc:spChg>
      </pc:sldChg>
      <pc:sldChg chg="add del">
        <pc:chgData name="I See Maths ltd" userId="2b6a9906fb7c83c6" providerId="LiveId" clId="{7F38FD0D-5C5C-40FD-8031-BD8F7308315B}" dt="2024-12-26T08:24:36.782" v="12571" actId="47"/>
        <pc:sldMkLst>
          <pc:docMk/>
          <pc:sldMk cId="3429741951" sldId="2283"/>
        </pc:sldMkLst>
      </pc:sldChg>
      <pc:sldChg chg="add del">
        <pc:chgData name="I See Maths ltd" userId="2b6a9906fb7c83c6" providerId="LiveId" clId="{7F38FD0D-5C5C-40FD-8031-BD8F7308315B}" dt="2024-12-26T08:31:11.999" v="12895" actId="47"/>
        <pc:sldMkLst>
          <pc:docMk/>
          <pc:sldMk cId="3054926185" sldId="2284"/>
        </pc:sldMkLst>
      </pc:sldChg>
      <pc:sldChg chg="modSp add del mod">
        <pc:chgData name="I See Maths ltd" userId="2b6a9906fb7c83c6" providerId="LiveId" clId="{7F38FD0D-5C5C-40FD-8031-BD8F7308315B}" dt="2024-12-26T08:35:32.580" v="13233" actId="47"/>
        <pc:sldMkLst>
          <pc:docMk/>
          <pc:sldMk cId="3074649936" sldId="2284"/>
        </pc:sldMkLst>
      </pc:sldChg>
      <pc:sldChg chg="add">
        <pc:chgData name="I See Maths ltd" userId="2b6a9906fb7c83c6" providerId="LiveId" clId="{7F38FD0D-5C5C-40FD-8031-BD8F7308315B}" dt="2024-12-26T08:35:40.914" v="13235"/>
        <pc:sldMkLst>
          <pc:docMk/>
          <pc:sldMk cId="3371879844" sldId="2284"/>
        </pc:sldMkLst>
      </pc:sldChg>
      <pc:sldChg chg="modSp add del mod">
        <pc:chgData name="I See Maths ltd" userId="2b6a9906fb7c83c6" providerId="LiveId" clId="{7F38FD0D-5C5C-40FD-8031-BD8F7308315B}" dt="2024-12-26T08:31:00.841" v="12892" actId="47"/>
        <pc:sldMkLst>
          <pc:docMk/>
          <pc:sldMk cId="3723267672" sldId="2284"/>
        </pc:sldMkLst>
      </pc:sldChg>
      <pc:sldChg chg="modSp add del mod">
        <pc:chgData name="I See Maths ltd" userId="2b6a9906fb7c83c6" providerId="LiveId" clId="{7F38FD0D-5C5C-40FD-8031-BD8F7308315B}" dt="2024-12-26T08:31:01.435" v="12893" actId="47"/>
        <pc:sldMkLst>
          <pc:docMk/>
          <pc:sldMk cId="1020384630" sldId="2285"/>
        </pc:sldMkLst>
      </pc:sldChg>
      <pc:sldChg chg="add">
        <pc:chgData name="I See Maths ltd" userId="2b6a9906fb7c83c6" providerId="LiveId" clId="{7F38FD0D-5C5C-40FD-8031-BD8F7308315B}" dt="2024-12-26T08:31:09.448" v="12894"/>
        <pc:sldMkLst>
          <pc:docMk/>
          <pc:sldMk cId="2945087010" sldId="2285"/>
        </pc:sldMkLst>
      </pc:sldChg>
      <pc:sldChg chg="add">
        <pc:chgData name="I See Maths ltd" userId="2b6a9906fb7c83c6" providerId="LiveId" clId="{7F38FD0D-5C5C-40FD-8031-BD8F7308315B}" dt="2024-12-26T08:31:09.448" v="12894"/>
        <pc:sldMkLst>
          <pc:docMk/>
          <pc:sldMk cId="3153153739" sldId="2286"/>
        </pc:sldMkLst>
      </pc:sldChg>
      <pc:sldChg chg="modSp add mod">
        <pc:chgData name="I See Maths ltd" userId="2b6a9906fb7c83c6" providerId="LiveId" clId="{7F38FD0D-5C5C-40FD-8031-BD8F7308315B}" dt="2024-12-26T08:34:25.614" v="13169" actId="20577"/>
        <pc:sldMkLst>
          <pc:docMk/>
          <pc:sldMk cId="765157115" sldId="2287"/>
        </pc:sldMkLst>
        <pc:spChg chg="mod">
          <ac:chgData name="I See Maths ltd" userId="2b6a9906fb7c83c6" providerId="LiveId" clId="{7F38FD0D-5C5C-40FD-8031-BD8F7308315B}" dt="2024-12-26T08:34:25.614" v="13169" actId="20577"/>
          <ac:spMkLst>
            <pc:docMk/>
            <pc:sldMk cId="765157115" sldId="2287"/>
            <ac:spMk id="2" creationId="{7BD8B6A4-CD3E-E784-712F-83989D2F3BDA}"/>
          </ac:spMkLst>
        </pc:spChg>
        <pc:spChg chg="mod">
          <ac:chgData name="I See Maths ltd" userId="2b6a9906fb7c83c6" providerId="LiveId" clId="{7F38FD0D-5C5C-40FD-8031-BD8F7308315B}" dt="2024-12-26T08:31:34.413" v="12924" actId="6549"/>
          <ac:spMkLst>
            <pc:docMk/>
            <pc:sldMk cId="765157115" sldId="2287"/>
            <ac:spMk id="23" creationId="{B5F165EA-058D-E267-5716-2CBFC22364B6}"/>
          </ac:spMkLst>
        </pc:spChg>
      </pc:sldChg>
      <pc:sldChg chg="add del">
        <pc:chgData name="I See Maths ltd" userId="2b6a9906fb7c83c6" providerId="LiveId" clId="{7F38FD0D-5C5C-40FD-8031-BD8F7308315B}" dt="2024-12-26T08:35:43.286" v="13236" actId="47"/>
        <pc:sldMkLst>
          <pc:docMk/>
          <pc:sldMk cId="82789706" sldId="2288"/>
        </pc:sldMkLst>
      </pc:sldChg>
      <pc:sldChg chg="modSp add del mod">
        <pc:chgData name="I See Maths ltd" userId="2b6a9906fb7c83c6" providerId="LiveId" clId="{7F38FD0D-5C5C-40FD-8031-BD8F7308315B}" dt="2024-12-26T08:46:06.858" v="13630" actId="47"/>
        <pc:sldMkLst>
          <pc:docMk/>
          <pc:sldMk cId="193148359" sldId="2288"/>
        </pc:sldMkLst>
      </pc:sldChg>
      <pc:sldChg chg="modSp add del mod">
        <pc:chgData name="I See Maths ltd" userId="2b6a9906fb7c83c6" providerId="LiveId" clId="{7F38FD0D-5C5C-40FD-8031-BD8F7308315B}" dt="2024-12-26T08:35:33.034" v="13234" actId="47"/>
        <pc:sldMkLst>
          <pc:docMk/>
          <pc:sldMk cId="1028256871" sldId="2288"/>
        </pc:sldMkLst>
      </pc:sldChg>
      <pc:sldChg chg="add del">
        <pc:chgData name="I See Maths ltd" userId="2b6a9906fb7c83c6" providerId="LiveId" clId="{7F38FD0D-5C5C-40FD-8031-BD8F7308315B}" dt="2025-01-03T12:06:23.360" v="17392" actId="2696"/>
        <pc:sldMkLst>
          <pc:docMk/>
          <pc:sldMk cId="2251532693" sldId="2288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444358920" sldId="2288"/>
        </pc:sldMkLst>
      </pc:sldChg>
      <pc:sldChg chg="add">
        <pc:chgData name="I See Maths ltd" userId="2b6a9906fb7c83c6" providerId="LiveId" clId="{7F38FD0D-5C5C-40FD-8031-BD8F7308315B}" dt="2024-12-26T08:35:40.914" v="13235"/>
        <pc:sldMkLst>
          <pc:docMk/>
          <pc:sldMk cId="1343332468" sldId="2289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90749739" sldId="2290"/>
        </pc:sldMkLst>
      </pc:sldChg>
      <pc:sldChg chg="modSp add del mod">
        <pc:chgData name="I See Maths ltd" userId="2b6a9906fb7c83c6" providerId="LiveId" clId="{7F38FD0D-5C5C-40FD-8031-BD8F7308315B}" dt="2025-01-03T12:06:23.360" v="17392" actId="2696"/>
        <pc:sldMkLst>
          <pc:docMk/>
          <pc:sldMk cId="704526900" sldId="2290"/>
        </pc:sldMkLst>
      </pc:sldChg>
      <pc:sldChg chg="add del">
        <pc:chgData name="I See Maths ltd" userId="2b6a9906fb7c83c6" providerId="LiveId" clId="{7F38FD0D-5C5C-40FD-8031-BD8F7308315B}" dt="2024-12-26T08:46:17.300" v="13632" actId="47"/>
        <pc:sldMkLst>
          <pc:docMk/>
          <pc:sldMk cId="187553549" sldId="2291"/>
        </pc:sldMkLst>
      </pc:sldChg>
      <pc:sldChg chg="addSp delSp modSp add mod">
        <pc:chgData name="I See Maths ltd" userId="2b6a9906fb7c83c6" providerId="LiveId" clId="{7F38FD0D-5C5C-40FD-8031-BD8F7308315B}" dt="2025-01-11T10:06:57.433" v="17474" actId="6549"/>
        <pc:sldMkLst>
          <pc:docMk/>
          <pc:sldMk cId="893665838" sldId="2291"/>
        </pc:sldMkLst>
        <pc:spChg chg="mod">
          <ac:chgData name="I See Maths ltd" userId="2b6a9906fb7c83c6" providerId="LiveId" clId="{7F38FD0D-5C5C-40FD-8031-BD8F7308315B}" dt="2025-01-11T10:06:57.433" v="17474" actId="6549"/>
          <ac:spMkLst>
            <pc:docMk/>
            <pc:sldMk cId="893665838" sldId="2291"/>
            <ac:spMk id="2" creationId="{8E97E88A-2710-6E42-0987-8452BD122AA6}"/>
          </ac:spMkLst>
        </pc:spChg>
        <pc:spChg chg="add mod">
          <ac:chgData name="I See Maths ltd" userId="2b6a9906fb7c83c6" providerId="LiveId" clId="{7F38FD0D-5C5C-40FD-8031-BD8F7308315B}" dt="2025-01-03T09:19:58.776" v="17204"/>
          <ac:spMkLst>
            <pc:docMk/>
            <pc:sldMk cId="893665838" sldId="2291"/>
            <ac:spMk id="3" creationId="{ABB67E58-E1AD-E3A2-C275-1FA0F6CE620F}"/>
          </ac:spMkLst>
        </pc:spChg>
      </pc:sldChg>
      <pc:sldChg chg="modSp add del mod">
        <pc:chgData name="I See Maths ltd" userId="2b6a9906fb7c83c6" providerId="LiveId" clId="{7F38FD0D-5C5C-40FD-8031-BD8F7308315B}" dt="2024-12-26T08:54:27.720" v="13885" actId="47"/>
        <pc:sldMkLst>
          <pc:docMk/>
          <pc:sldMk cId="3783184366" sldId="2291"/>
        </pc:sldMkLst>
      </pc:sldChg>
      <pc:sldChg chg="modSp add del mod">
        <pc:chgData name="I See Maths ltd" userId="2b6a9906fb7c83c6" providerId="LiveId" clId="{7F38FD0D-5C5C-40FD-8031-BD8F7308315B}" dt="2024-12-26T08:46:06.263" v="13629" actId="47"/>
        <pc:sldMkLst>
          <pc:docMk/>
          <pc:sldMk cId="4073700500" sldId="2291"/>
        </pc:sldMkLst>
      </pc:sldChg>
      <pc:sldChg chg="add del">
        <pc:chgData name="I See Maths ltd" userId="2b6a9906fb7c83c6" providerId="LiveId" clId="{7F38FD0D-5C5C-40FD-8031-BD8F7308315B}" dt="2025-01-03T12:06:23.360" v="17392" actId="2696"/>
        <pc:sldMkLst>
          <pc:docMk/>
          <pc:sldMk cId="369295077" sldId="2292"/>
        </pc:sldMkLst>
      </pc:sldChg>
      <pc:sldChg chg="add">
        <pc:chgData name="I See Maths ltd" userId="2b6a9906fb7c83c6" providerId="LiveId" clId="{7F38FD0D-5C5C-40FD-8031-BD8F7308315B}" dt="2025-01-03T12:06:36.263" v="17393"/>
        <pc:sldMkLst>
          <pc:docMk/>
          <pc:sldMk cId="2603182627" sldId="2292"/>
        </pc:sldMkLst>
      </pc:sldChg>
      <pc:sldChg chg="modSp add mod">
        <pc:chgData name="I See Maths ltd" userId="2b6a9906fb7c83c6" providerId="LiveId" clId="{7F38FD0D-5C5C-40FD-8031-BD8F7308315B}" dt="2025-01-11T10:06:27.309" v="17450" actId="6549"/>
        <pc:sldMkLst>
          <pc:docMk/>
          <pc:sldMk cId="189505196" sldId="2293"/>
        </pc:sldMkLst>
        <pc:spChg chg="mod">
          <ac:chgData name="I See Maths ltd" userId="2b6a9906fb7c83c6" providerId="LiveId" clId="{7F38FD0D-5C5C-40FD-8031-BD8F7308315B}" dt="2025-01-11T10:06:27.309" v="17450" actId="6549"/>
          <ac:spMkLst>
            <pc:docMk/>
            <pc:sldMk cId="189505196" sldId="2293"/>
            <ac:spMk id="2" creationId="{5C399DEE-B52B-0FA2-919F-7AD18CF2FCEB}"/>
          </ac:spMkLst>
        </pc:spChg>
        <pc:spChg chg="mod">
          <ac:chgData name="I See Maths ltd" userId="2b6a9906fb7c83c6" providerId="LiveId" clId="{7F38FD0D-5C5C-40FD-8031-BD8F7308315B}" dt="2025-01-03T09:18:07.502" v="17168" actId="6549"/>
          <ac:spMkLst>
            <pc:docMk/>
            <pc:sldMk cId="189505196" sldId="2293"/>
            <ac:spMk id="23" creationId="{D5088D12-B3B6-5DBE-FD15-BCC2029DF6B6}"/>
          </ac:spMkLst>
        </pc:spChg>
      </pc:sldChg>
      <pc:sldChg chg="modSp del mod">
        <pc:chgData name="I See Maths ltd" userId="2b6a9906fb7c83c6" providerId="LiveId" clId="{7F38FD0D-5C5C-40FD-8031-BD8F7308315B}" dt="2024-12-26T08:57:53.725" v="14149" actId="47"/>
        <pc:sldMkLst>
          <pc:docMk/>
          <pc:sldMk cId="1830024366" sldId="2294"/>
        </pc:sldMkLst>
      </pc:sldChg>
      <pc:sldChg chg="add del">
        <pc:chgData name="I See Maths ltd" userId="2b6a9906fb7c83c6" providerId="LiveId" clId="{7F38FD0D-5C5C-40FD-8031-BD8F7308315B}" dt="2024-12-26T08:54:40.322" v="13888" actId="47"/>
        <pc:sldMkLst>
          <pc:docMk/>
          <pc:sldMk cId="2779529959" sldId="2294"/>
        </pc:sldMkLst>
      </pc:sldChg>
      <pc:sldChg chg="modSp add del mod">
        <pc:chgData name="I See Maths ltd" userId="2b6a9906fb7c83c6" providerId="LiveId" clId="{7F38FD0D-5C5C-40FD-8031-BD8F7308315B}" dt="2024-12-26T08:54:28.114" v="13886" actId="47"/>
        <pc:sldMkLst>
          <pc:docMk/>
          <pc:sldMk cId="3997531844" sldId="2294"/>
        </pc:sldMkLst>
      </pc:sldChg>
      <pc:sldChg chg="addSp delSp modSp add mod">
        <pc:chgData name="I See Maths ltd" userId="2b6a9906fb7c83c6" providerId="LiveId" clId="{7F38FD0D-5C5C-40FD-8031-BD8F7308315B}" dt="2025-01-11T10:07:05.296" v="17486" actId="6549"/>
        <pc:sldMkLst>
          <pc:docMk/>
          <pc:sldMk cId="4282828601" sldId="2295"/>
        </pc:sldMkLst>
        <pc:spChg chg="mod">
          <ac:chgData name="I See Maths ltd" userId="2b6a9906fb7c83c6" providerId="LiveId" clId="{7F38FD0D-5C5C-40FD-8031-BD8F7308315B}" dt="2025-01-11T10:07:05.296" v="17486" actId="6549"/>
          <ac:spMkLst>
            <pc:docMk/>
            <pc:sldMk cId="4282828601" sldId="2295"/>
            <ac:spMk id="2" creationId="{8A61C3A7-4275-C542-0235-824BF72EEAB1}"/>
          </ac:spMkLst>
        </pc:spChg>
        <pc:spChg chg="add mod">
          <ac:chgData name="I See Maths ltd" userId="2b6a9906fb7c83c6" providerId="LiveId" clId="{7F38FD0D-5C5C-40FD-8031-BD8F7308315B}" dt="2025-01-03T09:20:02.846" v="17206"/>
          <ac:spMkLst>
            <pc:docMk/>
            <pc:sldMk cId="4282828601" sldId="2295"/>
            <ac:spMk id="3" creationId="{B09602B4-CF26-FB37-1276-FAD3F94111B8}"/>
          </ac:spMkLst>
        </pc:spChg>
      </pc:sldChg>
      <pc:sldChg chg="modSp mod">
        <pc:chgData name="I See Maths ltd" userId="2b6a9906fb7c83c6" providerId="LiveId" clId="{7F38FD0D-5C5C-40FD-8031-BD8F7308315B}" dt="2024-12-26T08:56:48.008" v="14071" actId="20577"/>
        <pc:sldMkLst>
          <pc:docMk/>
          <pc:sldMk cId="2854034433" sldId="2296"/>
        </pc:sldMkLst>
        <pc:spChg chg="mod">
          <ac:chgData name="I See Maths ltd" userId="2b6a9906fb7c83c6" providerId="LiveId" clId="{7F38FD0D-5C5C-40FD-8031-BD8F7308315B}" dt="2024-12-26T08:56:48.008" v="14071" actId="20577"/>
          <ac:spMkLst>
            <pc:docMk/>
            <pc:sldMk cId="2854034433" sldId="2296"/>
            <ac:spMk id="2" creationId="{D2CF28A6-5452-151E-EDE6-F4B79ABC49B1}"/>
          </ac:spMkLst>
        </pc:spChg>
        <pc:spChg chg="mod">
          <ac:chgData name="I See Maths ltd" userId="2b6a9906fb7c83c6" providerId="LiveId" clId="{7F38FD0D-5C5C-40FD-8031-BD8F7308315B}" dt="2024-12-26T08:55:15.665" v="13906" actId="6549"/>
          <ac:spMkLst>
            <pc:docMk/>
            <pc:sldMk cId="2854034433" sldId="2296"/>
            <ac:spMk id="23" creationId="{D4B41328-F590-4D4B-F41B-9B63FB44AB7A}"/>
          </ac:spMkLst>
        </pc:spChg>
      </pc:sldChg>
      <pc:sldChg chg="modSp add del mod">
        <pc:chgData name="I See Maths ltd" userId="2b6a9906fb7c83c6" providerId="LiveId" clId="{7F38FD0D-5C5C-40FD-8031-BD8F7308315B}" dt="2024-12-26T09:03:07.055" v="14400" actId="47"/>
        <pc:sldMkLst>
          <pc:docMk/>
          <pc:sldMk cId="1461487879" sldId="2297"/>
        </pc:sldMkLst>
      </pc:sldChg>
      <pc:sldChg chg="modSp del mod">
        <pc:chgData name="I See Maths ltd" userId="2b6a9906fb7c83c6" providerId="LiveId" clId="{7F38FD0D-5C5C-40FD-8031-BD8F7308315B}" dt="2024-12-26T08:57:53.261" v="14148" actId="47"/>
        <pc:sldMkLst>
          <pc:docMk/>
          <pc:sldMk cId="1848233136" sldId="2297"/>
        </pc:sldMkLst>
      </pc:sldChg>
      <pc:sldChg chg="del">
        <pc:chgData name="I See Maths ltd" userId="2b6a9906fb7c83c6" providerId="LiveId" clId="{7F38FD0D-5C5C-40FD-8031-BD8F7308315B}" dt="2024-12-26T08:58:05.189" v="14150" actId="47"/>
        <pc:sldMkLst>
          <pc:docMk/>
          <pc:sldMk cId="4237009802" sldId="2297"/>
        </pc:sldMkLst>
      </pc:sldChg>
      <pc:sldChg chg="add del">
        <pc:chgData name="I See Maths ltd" userId="2b6a9906fb7c83c6" providerId="LiveId" clId="{7F38FD0D-5C5C-40FD-8031-BD8F7308315B}" dt="2025-01-03T12:08:23.967" v="17395" actId="2696"/>
        <pc:sldMkLst>
          <pc:docMk/>
          <pc:sldMk cId="4251418282" sldId="2297"/>
        </pc:sldMkLst>
      </pc:sldChg>
      <pc:sldChg chg="modSp add del mod">
        <pc:chgData name="I See Maths ltd" userId="2b6a9906fb7c83c6" providerId="LiveId" clId="{7F38FD0D-5C5C-40FD-8031-BD8F7308315B}" dt="2025-01-03T12:08:23.967" v="17395" actId="2696"/>
        <pc:sldMkLst>
          <pc:docMk/>
          <pc:sldMk cId="607201565" sldId="2299"/>
        </pc:sldMkLst>
      </pc:sldChg>
      <pc:sldChg chg="add del">
        <pc:chgData name="I See Maths ltd" userId="2b6a9906fb7c83c6" providerId="LiveId" clId="{7F38FD0D-5C5C-40FD-8031-BD8F7308315B}" dt="2025-01-03T12:08:23.967" v="17395" actId="2696"/>
        <pc:sldMkLst>
          <pc:docMk/>
          <pc:sldMk cId="287947859" sldId="2300"/>
        </pc:sldMkLst>
      </pc:sldChg>
      <pc:sldChg chg="add del">
        <pc:chgData name="I See Maths ltd" userId="2b6a9906fb7c83c6" providerId="LiveId" clId="{7F38FD0D-5C5C-40FD-8031-BD8F7308315B}" dt="2024-12-26T09:03:18.828" v="14403" actId="47"/>
        <pc:sldMkLst>
          <pc:docMk/>
          <pc:sldMk cId="331788872" sldId="2300"/>
        </pc:sldMkLst>
      </pc:sldChg>
      <pc:sldChg chg="modSp add del mod">
        <pc:chgData name="I See Maths ltd" userId="2b6a9906fb7c83c6" providerId="LiveId" clId="{7F38FD0D-5C5C-40FD-8031-BD8F7308315B}" dt="2024-12-26T09:03:07.520" v="14401" actId="47"/>
        <pc:sldMkLst>
          <pc:docMk/>
          <pc:sldMk cId="1046278776" sldId="2300"/>
        </pc:sldMkLst>
      </pc:sldChg>
      <pc:sldChg chg="modSp add del mod">
        <pc:chgData name="I See Maths ltd" userId="2b6a9906fb7c83c6" providerId="LiveId" clId="{7F38FD0D-5C5C-40FD-8031-BD8F7308315B}" dt="2024-12-26T09:06:21.300" v="14707" actId="47"/>
        <pc:sldMkLst>
          <pc:docMk/>
          <pc:sldMk cId="3392167213" sldId="2300"/>
        </pc:sldMkLst>
      </pc:sldChg>
      <pc:sldChg chg="add del">
        <pc:chgData name="I See Maths ltd" userId="2b6a9906fb7c83c6" providerId="LiveId" clId="{7F38FD0D-5C5C-40FD-8031-BD8F7308315B}" dt="2025-01-03T12:08:23.967" v="17395" actId="2696"/>
        <pc:sldMkLst>
          <pc:docMk/>
          <pc:sldMk cId="3675893531" sldId="2301"/>
        </pc:sldMkLst>
      </pc:sldChg>
      <pc:sldChg chg="modSp mod">
        <pc:chgData name="I See Maths ltd" userId="2b6a9906fb7c83c6" providerId="LiveId" clId="{7F38FD0D-5C5C-40FD-8031-BD8F7308315B}" dt="2025-01-10T19:59:05.346" v="17433" actId="6549"/>
        <pc:sldMkLst>
          <pc:docMk/>
          <pc:sldMk cId="2858511595" sldId="2302"/>
        </pc:sldMkLst>
        <pc:spChg chg="mod">
          <ac:chgData name="I See Maths ltd" userId="2b6a9906fb7c83c6" providerId="LiveId" clId="{7F38FD0D-5C5C-40FD-8031-BD8F7308315B}" dt="2025-01-10T19:59:05.346" v="17433" actId="6549"/>
          <ac:spMkLst>
            <pc:docMk/>
            <pc:sldMk cId="2858511595" sldId="2302"/>
            <ac:spMk id="2" creationId="{BA6056FB-32D9-15C4-275A-F4F9B9CAF880}"/>
          </ac:spMkLst>
        </pc:spChg>
      </pc:sldChg>
      <pc:sldChg chg="modSp add del mod">
        <pc:chgData name="I See Maths ltd" userId="2b6a9906fb7c83c6" providerId="LiveId" clId="{7F38FD0D-5C5C-40FD-8031-BD8F7308315B}" dt="2025-01-03T12:08:23.967" v="17395" actId="2696"/>
        <pc:sldMkLst>
          <pc:docMk/>
          <pc:sldMk cId="3492151572" sldId="2302"/>
        </pc:sldMkLst>
      </pc:sldChg>
      <pc:sldChg chg="add del">
        <pc:chgData name="I See Maths ltd" userId="2b6a9906fb7c83c6" providerId="LiveId" clId="{7F38FD0D-5C5C-40FD-8031-BD8F7308315B}" dt="2024-12-26T09:06:31.596" v="14709" actId="47"/>
        <pc:sldMkLst>
          <pc:docMk/>
          <pc:sldMk cId="480542164" sldId="2303"/>
        </pc:sldMkLst>
      </pc:sldChg>
      <pc:sldChg chg="modSp add del mod">
        <pc:chgData name="I See Maths ltd" userId="2b6a9906fb7c83c6" providerId="LiveId" clId="{7F38FD0D-5C5C-40FD-8031-BD8F7308315B}" dt="2024-12-26T09:06:20.779" v="14706" actId="47"/>
        <pc:sldMkLst>
          <pc:docMk/>
          <pc:sldMk cId="1293955809" sldId="2303"/>
        </pc:sldMkLst>
      </pc:sldChg>
      <pc:sldChg chg="add">
        <pc:chgData name="I See Maths ltd" userId="2b6a9906fb7c83c6" providerId="LiveId" clId="{7F38FD0D-5C5C-40FD-8031-BD8F7308315B}" dt="2024-12-26T09:13:53.868" v="15072"/>
        <pc:sldMkLst>
          <pc:docMk/>
          <pc:sldMk cId="2763885222" sldId="2303"/>
        </pc:sldMkLst>
      </pc:sldChg>
      <pc:sldChg chg="modSp add del mod">
        <pc:chgData name="I See Maths ltd" userId="2b6a9906fb7c83c6" providerId="LiveId" clId="{7F38FD0D-5C5C-40FD-8031-BD8F7308315B}" dt="2024-12-26T09:13:46.008" v="15070" actId="47"/>
        <pc:sldMkLst>
          <pc:docMk/>
          <pc:sldMk cId="3671193015" sldId="2303"/>
        </pc:sldMkLst>
      </pc:sldChg>
      <pc:sldChg chg="add del">
        <pc:chgData name="I See Maths ltd" userId="2b6a9906fb7c83c6" providerId="LiveId" clId="{7F38FD0D-5C5C-40FD-8031-BD8F7308315B}" dt="2025-01-03T12:08:23.967" v="17395" actId="2696"/>
        <pc:sldMkLst>
          <pc:docMk/>
          <pc:sldMk cId="3072313554" sldId="2304"/>
        </pc:sldMkLst>
      </pc:sldChg>
      <pc:sldChg chg="modSp add mod">
        <pc:chgData name="I See Maths ltd" userId="2b6a9906fb7c83c6" providerId="LiveId" clId="{7F38FD0D-5C5C-40FD-8031-BD8F7308315B}" dt="2024-12-26T09:10:06.031" v="14944" actId="20577"/>
        <pc:sldMkLst>
          <pc:docMk/>
          <pc:sldMk cId="2574678394" sldId="2305"/>
        </pc:sldMkLst>
        <pc:spChg chg="mod">
          <ac:chgData name="I See Maths ltd" userId="2b6a9906fb7c83c6" providerId="LiveId" clId="{7F38FD0D-5C5C-40FD-8031-BD8F7308315B}" dt="2024-12-26T09:10:06.031" v="14944" actId="20577"/>
          <ac:spMkLst>
            <pc:docMk/>
            <pc:sldMk cId="2574678394" sldId="2305"/>
            <ac:spMk id="2" creationId="{92D4CF59-667A-26D4-CD10-589E2803886B}"/>
          </ac:spMkLst>
        </pc:spChg>
        <pc:spChg chg="mod">
          <ac:chgData name="I See Maths ltd" userId="2b6a9906fb7c83c6" providerId="LiveId" clId="{7F38FD0D-5C5C-40FD-8031-BD8F7308315B}" dt="2024-12-26T09:07:34.761" v="14732" actId="6549"/>
          <ac:spMkLst>
            <pc:docMk/>
            <pc:sldMk cId="2574678394" sldId="2305"/>
            <ac:spMk id="23" creationId="{47913F59-B2B5-D292-8E8A-5DB422A250C0}"/>
          </ac:spMkLst>
        </pc:spChg>
      </pc:sldChg>
      <pc:sldChg chg="modSp add del mod">
        <pc:chgData name="I See Maths ltd" userId="2b6a9906fb7c83c6" providerId="LiveId" clId="{7F38FD0D-5C5C-40FD-8031-BD8F7308315B}" dt="2024-12-26T09:13:46.420" v="15071" actId="47"/>
        <pc:sldMkLst>
          <pc:docMk/>
          <pc:sldMk cId="937857275" sldId="2306"/>
        </pc:sldMkLst>
      </pc:sldChg>
      <pc:sldChg chg="add del">
        <pc:chgData name="I See Maths ltd" userId="2b6a9906fb7c83c6" providerId="LiveId" clId="{7F38FD0D-5C5C-40FD-8031-BD8F7308315B}" dt="2024-12-26T09:13:56.699" v="15073" actId="47"/>
        <pc:sldMkLst>
          <pc:docMk/>
          <pc:sldMk cId="1618573949" sldId="2306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758110223" sldId="2306"/>
        </pc:sldMkLst>
      </pc:sldChg>
      <pc:sldChg chg="modSp add del mod">
        <pc:chgData name="I See Maths ltd" userId="2b6a9906fb7c83c6" providerId="LiveId" clId="{7F38FD0D-5C5C-40FD-8031-BD8F7308315B}" dt="2024-12-26T09:19:54.050" v="15619" actId="47"/>
        <pc:sldMkLst>
          <pc:docMk/>
          <pc:sldMk cId="1765659501" sldId="2306"/>
        </pc:sldMkLst>
      </pc:sldChg>
      <pc:sldChg chg="add">
        <pc:chgData name="I See Maths ltd" userId="2b6a9906fb7c83c6" providerId="LiveId" clId="{7F38FD0D-5C5C-40FD-8031-BD8F7308315B}" dt="2024-12-26T09:13:53.868" v="15072"/>
        <pc:sldMkLst>
          <pc:docMk/>
          <pc:sldMk cId="3484007910" sldId="2307"/>
        </pc:sldMkLst>
      </pc:sldChg>
      <pc:sldChg chg="modSp mod">
        <pc:chgData name="I See Maths ltd" userId="2b6a9906fb7c83c6" providerId="LiveId" clId="{7F38FD0D-5C5C-40FD-8031-BD8F7308315B}" dt="2025-01-16T13:08:51.150" v="17511" actId="6549"/>
        <pc:sldMkLst>
          <pc:docMk/>
          <pc:sldMk cId="500776270" sldId="2308"/>
        </pc:sldMkLst>
        <pc:spChg chg="mod">
          <ac:chgData name="I See Maths ltd" userId="2b6a9906fb7c83c6" providerId="LiveId" clId="{7F38FD0D-5C5C-40FD-8031-BD8F7308315B}" dt="2025-01-16T13:08:51.150" v="17511" actId="6549"/>
          <ac:spMkLst>
            <pc:docMk/>
            <pc:sldMk cId="500776270" sldId="2308"/>
            <ac:spMk id="2" creationId="{DDA8A8B2-1B78-2241-284D-7C191D7A4835}"/>
          </ac:spMkLst>
        </pc:spChg>
      </pc:sldChg>
      <pc:sldChg chg="modSp add del mod">
        <pc:chgData name="I See Maths ltd" userId="2b6a9906fb7c83c6" providerId="LiveId" clId="{7F38FD0D-5C5C-40FD-8031-BD8F7308315B}" dt="2025-01-03T12:07:29.018" v="17394" actId="2696"/>
        <pc:sldMkLst>
          <pc:docMk/>
          <pc:sldMk cId="4191769872" sldId="2308"/>
        </pc:sldMkLst>
      </pc:sldChg>
      <pc:sldChg chg="del">
        <pc:chgData name="I See Maths ltd" userId="2b6a9906fb7c83c6" providerId="LiveId" clId="{7F38FD0D-5C5C-40FD-8031-BD8F7308315B}" dt="2024-12-26T09:20:04.553" v="15620" actId="47"/>
        <pc:sldMkLst>
          <pc:docMk/>
          <pc:sldMk cId="332573888" sldId="2309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576747494" sldId="2309"/>
        </pc:sldMkLst>
      </pc:sldChg>
      <pc:sldChg chg="modSp add del mod">
        <pc:chgData name="I See Maths ltd" userId="2b6a9906fb7c83c6" providerId="LiveId" clId="{7F38FD0D-5C5C-40FD-8031-BD8F7308315B}" dt="2024-12-26T09:19:53.643" v="15618" actId="47"/>
        <pc:sldMkLst>
          <pc:docMk/>
          <pc:sldMk cId="787076362" sldId="2309"/>
        </pc:sldMkLst>
      </pc:sldChg>
      <pc:sldChg chg="modSp add del mod">
        <pc:chgData name="I See Maths ltd" userId="2b6a9906fb7c83c6" providerId="LiveId" clId="{7F38FD0D-5C5C-40FD-8031-BD8F7308315B}" dt="2024-12-26T09:25:49.356" v="15955" actId="47"/>
        <pc:sldMkLst>
          <pc:docMk/>
          <pc:sldMk cId="2497272940" sldId="2309"/>
        </pc:sldMkLst>
      </pc:sldChg>
      <pc:sldChg chg="add del">
        <pc:chgData name="I See Maths ltd" userId="2b6a9906fb7c83c6" providerId="LiveId" clId="{7F38FD0D-5C5C-40FD-8031-BD8F7308315B}" dt="2025-01-03T12:12:07.984" v="17402" actId="2696"/>
        <pc:sldMkLst>
          <pc:docMk/>
          <pc:sldMk cId="3794598033" sldId="2309"/>
        </pc:sldMkLst>
      </pc:sldChg>
      <pc:sldChg chg="del">
        <pc:chgData name="I See Maths ltd" userId="2b6a9906fb7c83c6" providerId="LiveId" clId="{7F38FD0D-5C5C-40FD-8031-BD8F7308315B}" dt="2025-01-03T12:07:29.018" v="17394" actId="2696"/>
        <pc:sldMkLst>
          <pc:docMk/>
          <pc:sldMk cId="1075285906" sldId="2310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539983627" sldId="2311"/>
        </pc:sldMkLst>
      </pc:sldChg>
      <pc:sldChg chg="modSp add del mod">
        <pc:chgData name="I See Maths ltd" userId="2b6a9906fb7c83c6" providerId="LiveId" clId="{7F38FD0D-5C5C-40FD-8031-BD8F7308315B}" dt="2025-01-03T12:12:07.984" v="17402" actId="2696"/>
        <pc:sldMkLst>
          <pc:docMk/>
          <pc:sldMk cId="3632818422" sldId="2311"/>
        </pc:sldMkLst>
      </pc:sldChg>
      <pc:sldChg chg="modSp add del mod">
        <pc:chgData name="I See Maths ltd" userId="2b6a9906fb7c83c6" providerId="LiveId" clId="{7F38FD0D-5C5C-40FD-8031-BD8F7308315B}" dt="2024-12-26T09:25:49.793" v="15956" actId="47"/>
        <pc:sldMkLst>
          <pc:docMk/>
          <pc:sldMk cId="1499474921" sldId="2312"/>
        </pc:sldMkLst>
      </pc:sldChg>
      <pc:sldChg chg="add del">
        <pc:chgData name="I See Maths ltd" userId="2b6a9906fb7c83c6" providerId="LiveId" clId="{7F38FD0D-5C5C-40FD-8031-BD8F7308315B}" dt="2025-01-03T12:09:33.294" v="17396" actId="2696"/>
        <pc:sldMkLst>
          <pc:docMk/>
          <pc:sldMk cId="2200078276" sldId="2312"/>
        </pc:sldMkLst>
      </pc:sldChg>
      <pc:sldChg chg="modSp add del mod">
        <pc:chgData name="I See Maths ltd" userId="2b6a9906fb7c83c6" providerId="LiveId" clId="{7F38FD0D-5C5C-40FD-8031-BD8F7308315B}" dt="2024-12-26T09:31:29.662" v="16111" actId="47"/>
        <pc:sldMkLst>
          <pc:docMk/>
          <pc:sldMk cId="3548443339" sldId="2312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669760666" sldId="2312"/>
        </pc:sldMkLst>
      </pc:sldChg>
      <pc:sldChg chg="add del">
        <pc:chgData name="I See Maths ltd" userId="2b6a9906fb7c83c6" providerId="LiveId" clId="{7F38FD0D-5C5C-40FD-8031-BD8F7308315B}" dt="2024-12-26T09:26:03.649" v="15958" actId="47"/>
        <pc:sldMkLst>
          <pc:docMk/>
          <pc:sldMk cId="4294002007" sldId="2312"/>
        </pc:sldMkLst>
      </pc:sldChg>
      <pc:sldChg chg="add del">
        <pc:chgData name="I See Maths ltd" userId="2b6a9906fb7c83c6" providerId="LiveId" clId="{7F38FD0D-5C5C-40FD-8031-BD8F7308315B}" dt="2025-01-03T12:12:07.984" v="17402" actId="2696"/>
        <pc:sldMkLst>
          <pc:docMk/>
          <pc:sldMk cId="1132463053" sldId="2313"/>
        </pc:sldMkLst>
      </pc:sldChg>
      <pc:sldChg chg="add">
        <pc:chgData name="I See Maths ltd" userId="2b6a9906fb7c83c6" providerId="LiveId" clId="{7F38FD0D-5C5C-40FD-8031-BD8F7308315B}" dt="2025-01-03T12:12:16.365" v="17403"/>
        <pc:sldMkLst>
          <pc:docMk/>
          <pc:sldMk cId="2628741743" sldId="2313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1428612524" sldId="2314"/>
        </pc:sldMkLst>
      </pc:sldChg>
      <pc:sldChg chg="modSp add del mod">
        <pc:chgData name="I See Maths ltd" userId="2b6a9906fb7c83c6" providerId="LiveId" clId="{7F38FD0D-5C5C-40FD-8031-BD8F7308315B}" dt="2025-01-03T12:09:33.294" v="17396" actId="2696"/>
        <pc:sldMkLst>
          <pc:docMk/>
          <pc:sldMk cId="2623258580" sldId="2314"/>
        </pc:sldMkLst>
      </pc:sldChg>
      <pc:sldChg chg="modSp add del mod">
        <pc:chgData name="I See Maths ltd" userId="2b6a9906fb7c83c6" providerId="LiveId" clId="{7F38FD0D-5C5C-40FD-8031-BD8F7308315B}" dt="2024-12-26T09:31:29.036" v="16110" actId="47"/>
        <pc:sldMkLst>
          <pc:docMk/>
          <pc:sldMk cId="507713807" sldId="2315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884341960" sldId="2315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1715449937" sldId="2315"/>
        </pc:sldMkLst>
      </pc:sldChg>
      <pc:sldChg chg="modSp add del mod">
        <pc:chgData name="I See Maths ltd" userId="2b6a9906fb7c83c6" providerId="LiveId" clId="{7F38FD0D-5C5C-40FD-8031-BD8F7308315B}" dt="2024-12-26T09:34:47.657" v="16319" actId="47"/>
        <pc:sldMkLst>
          <pc:docMk/>
          <pc:sldMk cId="3678397863" sldId="2315"/>
        </pc:sldMkLst>
      </pc:sldChg>
      <pc:sldChg chg="add del">
        <pc:chgData name="I See Maths ltd" userId="2b6a9906fb7c83c6" providerId="LiveId" clId="{7F38FD0D-5C5C-40FD-8031-BD8F7308315B}" dt="2024-12-26T09:31:41.781" v="16113" actId="47"/>
        <pc:sldMkLst>
          <pc:docMk/>
          <pc:sldMk cId="3984403345" sldId="2315"/>
        </pc:sldMkLst>
      </pc:sldChg>
      <pc:sldChg chg="add del">
        <pc:chgData name="I See Maths ltd" userId="2b6a9906fb7c83c6" providerId="LiveId" clId="{7F38FD0D-5C5C-40FD-8031-BD8F7308315B}" dt="2025-01-03T12:09:33.294" v="17396" actId="2696"/>
        <pc:sldMkLst>
          <pc:docMk/>
          <pc:sldMk cId="780453653" sldId="2316"/>
        </pc:sldMkLst>
      </pc:sldChg>
      <pc:sldChg chg="add">
        <pc:chgData name="I See Maths ltd" userId="2b6a9906fb7c83c6" providerId="LiveId" clId="{7F38FD0D-5C5C-40FD-8031-BD8F7308315B}" dt="2025-01-03T12:09:44.848" v="17397"/>
        <pc:sldMkLst>
          <pc:docMk/>
          <pc:sldMk cId="3470109413" sldId="2316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510042329" sldId="2317"/>
        </pc:sldMkLst>
      </pc:sldChg>
      <pc:sldChg chg="modSp add del mod">
        <pc:chgData name="I See Maths ltd" userId="2b6a9906fb7c83c6" providerId="LiveId" clId="{7F38FD0D-5C5C-40FD-8031-BD8F7308315B}" dt="2025-01-03T12:10:35.739" v="17398" actId="2696"/>
        <pc:sldMkLst>
          <pc:docMk/>
          <pc:sldMk cId="3604242353" sldId="2317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50163943" sldId="2318"/>
        </pc:sldMkLst>
      </pc:sldChg>
      <pc:sldChg chg="add del">
        <pc:chgData name="I See Maths ltd" userId="2b6a9906fb7c83c6" providerId="LiveId" clId="{7F38FD0D-5C5C-40FD-8031-BD8F7308315B}" dt="2024-12-26T09:34:58.821" v="16322" actId="47"/>
        <pc:sldMkLst>
          <pc:docMk/>
          <pc:sldMk cId="2973474984" sldId="2318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3204805490" sldId="2318"/>
        </pc:sldMkLst>
      </pc:sldChg>
      <pc:sldChg chg="modSp add del mod">
        <pc:chgData name="I See Maths ltd" userId="2b6a9906fb7c83c6" providerId="LiveId" clId="{7F38FD0D-5C5C-40FD-8031-BD8F7308315B}" dt="2024-12-26T09:37:35.552" v="16531" actId="47"/>
        <pc:sldMkLst>
          <pc:docMk/>
          <pc:sldMk cId="3219912137" sldId="2318"/>
        </pc:sldMkLst>
      </pc:sldChg>
      <pc:sldChg chg="modSp add del mod">
        <pc:chgData name="I See Maths ltd" userId="2b6a9906fb7c83c6" providerId="LiveId" clId="{7F38FD0D-5C5C-40FD-8031-BD8F7308315B}" dt="2024-12-26T09:34:48.080" v="16320" actId="47"/>
        <pc:sldMkLst>
          <pc:docMk/>
          <pc:sldMk cId="3605702304" sldId="2318"/>
        </pc:sldMkLst>
      </pc:sldChg>
      <pc:sldChg chg="add del">
        <pc:chgData name="I See Maths ltd" userId="2b6a9906fb7c83c6" providerId="LiveId" clId="{7F38FD0D-5C5C-40FD-8031-BD8F7308315B}" dt="2025-01-03T12:10:35.739" v="17398" actId="2696"/>
        <pc:sldMkLst>
          <pc:docMk/>
          <pc:sldMk cId="313926077" sldId="2319"/>
        </pc:sldMkLst>
      </pc:sldChg>
      <pc:sldChg chg="add">
        <pc:chgData name="I See Maths ltd" userId="2b6a9906fb7c83c6" providerId="LiveId" clId="{7F38FD0D-5C5C-40FD-8031-BD8F7308315B}" dt="2025-01-03T12:10:44.151" v="17399"/>
        <pc:sldMkLst>
          <pc:docMk/>
          <pc:sldMk cId="1078219805" sldId="2319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476167297" sldId="2320"/>
        </pc:sldMkLst>
      </pc:sldChg>
      <pc:sldChg chg="modSp add del mod">
        <pc:chgData name="I See Maths ltd" userId="2b6a9906fb7c83c6" providerId="LiveId" clId="{7F38FD0D-5C5C-40FD-8031-BD8F7308315B}" dt="2025-01-03T12:11:28.911" v="17400" actId="2696"/>
        <pc:sldMkLst>
          <pc:docMk/>
          <pc:sldMk cId="2135991669" sldId="2320"/>
        </pc:sldMkLst>
      </pc:sldChg>
      <pc:sldChg chg="add">
        <pc:chgData name="I See Maths ltd" userId="2b6a9906fb7c83c6" providerId="LiveId" clId="{7F38FD0D-5C5C-40FD-8031-BD8F7308315B}" dt="2024-12-26T09:40:37.456" v="16842"/>
        <pc:sldMkLst>
          <pc:docMk/>
          <pc:sldMk cId="1087167400" sldId="2321"/>
        </pc:sldMkLst>
      </pc:sldChg>
      <pc:sldChg chg="add del">
        <pc:chgData name="I See Maths ltd" userId="2b6a9906fb7c83c6" providerId="LiveId" clId="{7F38FD0D-5C5C-40FD-8031-BD8F7308315B}" dt="2024-12-26T09:37:45.812" v="16533" actId="47"/>
        <pc:sldMkLst>
          <pc:docMk/>
          <pc:sldMk cId="3568432937" sldId="2321"/>
        </pc:sldMkLst>
      </pc:sldChg>
      <pc:sldChg chg="modSp add del mod">
        <pc:chgData name="I See Maths ltd" userId="2b6a9906fb7c83c6" providerId="LiveId" clId="{7F38FD0D-5C5C-40FD-8031-BD8F7308315B}" dt="2024-12-26T09:37:35.051" v="16530" actId="47"/>
        <pc:sldMkLst>
          <pc:docMk/>
          <pc:sldMk cId="3603181996" sldId="2321"/>
        </pc:sldMkLst>
      </pc:sldChg>
      <pc:sldChg chg="modSp add del mod">
        <pc:chgData name="I See Maths ltd" userId="2b6a9906fb7c83c6" providerId="LiveId" clId="{7F38FD0D-5C5C-40FD-8031-BD8F7308315B}" dt="2024-12-26T09:40:30.210" v="16840" actId="47"/>
        <pc:sldMkLst>
          <pc:docMk/>
          <pc:sldMk cId="4167494777" sldId="2321"/>
        </pc:sldMkLst>
      </pc:sldChg>
      <pc:sldChg chg="add">
        <pc:chgData name="I See Maths ltd" userId="2b6a9906fb7c83c6" providerId="LiveId" clId="{7F38FD0D-5C5C-40FD-8031-BD8F7308315B}" dt="2025-01-03T12:11:37.044" v="17401"/>
        <pc:sldMkLst>
          <pc:docMk/>
          <pc:sldMk cId="1696848642" sldId="2322"/>
        </pc:sldMkLst>
      </pc:sldChg>
      <pc:sldChg chg="add del">
        <pc:chgData name="I See Maths ltd" userId="2b6a9906fb7c83c6" providerId="LiveId" clId="{7F38FD0D-5C5C-40FD-8031-BD8F7308315B}" dt="2025-01-03T12:11:28.911" v="17400" actId="2696"/>
        <pc:sldMkLst>
          <pc:docMk/>
          <pc:sldMk cId="3327362389" sldId="2322"/>
        </pc:sldMkLst>
      </pc:sldChg>
      <pc:sldChg chg="modSp add mod">
        <pc:chgData name="I See Maths ltd" userId="2b6a9906fb7c83c6" providerId="LiveId" clId="{7F38FD0D-5C5C-40FD-8031-BD8F7308315B}" dt="2024-12-26T09:39:47.764" v="16755" actId="20577"/>
        <pc:sldMkLst>
          <pc:docMk/>
          <pc:sldMk cId="2109408948" sldId="2323"/>
        </pc:sldMkLst>
        <pc:spChg chg="mod">
          <ac:chgData name="I See Maths ltd" userId="2b6a9906fb7c83c6" providerId="LiveId" clId="{7F38FD0D-5C5C-40FD-8031-BD8F7308315B}" dt="2024-12-26T09:39:47.764" v="16755" actId="20577"/>
          <ac:spMkLst>
            <pc:docMk/>
            <pc:sldMk cId="2109408948" sldId="2323"/>
            <ac:spMk id="2" creationId="{C791740A-AF8D-7144-F540-95E8A919808A}"/>
          </ac:spMkLst>
        </pc:spChg>
        <pc:spChg chg="mod">
          <ac:chgData name="I See Maths ltd" userId="2b6a9906fb7c83c6" providerId="LiveId" clId="{7F38FD0D-5C5C-40FD-8031-BD8F7308315B}" dt="2024-12-26T09:38:24.898" v="16555" actId="6549"/>
          <ac:spMkLst>
            <pc:docMk/>
            <pc:sldMk cId="2109408948" sldId="2323"/>
            <ac:spMk id="23" creationId="{48C51147-9CB5-6D2B-68CF-7A1E098DF163}"/>
          </ac:spMkLst>
        </pc:spChg>
      </pc:sldChg>
      <pc:sldChg chg="add del">
        <pc:chgData name="I See Maths ltd" userId="2b6a9906fb7c83c6" providerId="LiveId" clId="{7F38FD0D-5C5C-40FD-8031-BD8F7308315B}" dt="2024-12-26T09:40:39.627" v="16843" actId="47"/>
        <pc:sldMkLst>
          <pc:docMk/>
          <pc:sldMk cId="1304447400" sldId="2324"/>
        </pc:sldMkLst>
      </pc:sldChg>
      <pc:sldChg chg="modSp add del mod">
        <pc:chgData name="I See Maths ltd" userId="2b6a9906fb7c83c6" providerId="LiveId" clId="{7F38FD0D-5C5C-40FD-8031-BD8F7308315B}" dt="2024-12-26T09:40:30.585" v="16841" actId="47"/>
        <pc:sldMkLst>
          <pc:docMk/>
          <pc:sldMk cId="2748833806" sldId="2324"/>
        </pc:sldMkLst>
      </pc:sldChg>
      <pc:sldChg chg="modSp add del mod">
        <pc:chgData name="I See Maths ltd" userId="2b6a9906fb7c83c6" providerId="LiveId" clId="{7F38FD0D-5C5C-40FD-8031-BD8F7308315B}" dt="2024-12-26T09:49:58.064" v="17122" actId="47"/>
        <pc:sldMkLst>
          <pc:docMk/>
          <pc:sldMk cId="3636815413" sldId="2324"/>
        </pc:sldMkLst>
      </pc:sldChg>
      <pc:sldChg chg="add">
        <pc:chgData name="I See Maths ltd" userId="2b6a9906fb7c83c6" providerId="LiveId" clId="{7F38FD0D-5C5C-40FD-8031-BD8F7308315B}" dt="2024-12-26T09:50:05.740" v="17123"/>
        <pc:sldMkLst>
          <pc:docMk/>
          <pc:sldMk cId="4182481930" sldId="2324"/>
        </pc:sldMkLst>
      </pc:sldChg>
      <pc:sldChg chg="add">
        <pc:chgData name="I See Maths ltd" userId="2b6a9906fb7c83c6" providerId="LiveId" clId="{7F38FD0D-5C5C-40FD-8031-BD8F7308315B}" dt="2024-12-26T09:40:37.456" v="16842"/>
        <pc:sldMkLst>
          <pc:docMk/>
          <pc:sldMk cId="28338649" sldId="2325"/>
        </pc:sldMkLst>
      </pc:sldChg>
      <pc:sldChg chg="modSp add mod">
        <pc:chgData name="I See Maths ltd" userId="2b6a9906fb7c83c6" providerId="LiveId" clId="{7F38FD0D-5C5C-40FD-8031-BD8F7308315B}" dt="2024-12-26T09:49:06.854" v="17026" actId="20577"/>
        <pc:sldMkLst>
          <pc:docMk/>
          <pc:sldMk cId="1761342518" sldId="2326"/>
        </pc:sldMkLst>
        <pc:spChg chg="mod">
          <ac:chgData name="I See Maths ltd" userId="2b6a9906fb7c83c6" providerId="LiveId" clId="{7F38FD0D-5C5C-40FD-8031-BD8F7308315B}" dt="2024-12-26T09:49:06.854" v="17026" actId="20577"/>
          <ac:spMkLst>
            <pc:docMk/>
            <pc:sldMk cId="1761342518" sldId="2326"/>
            <ac:spMk id="2" creationId="{44682B43-21EC-BDED-64D3-3A4AD178614D}"/>
          </ac:spMkLst>
        </pc:spChg>
        <pc:spChg chg="mod">
          <ac:chgData name="I See Maths ltd" userId="2b6a9906fb7c83c6" providerId="LiveId" clId="{7F38FD0D-5C5C-40FD-8031-BD8F7308315B}" dt="2024-12-26T09:44:13.299" v="16864" actId="6549"/>
          <ac:spMkLst>
            <pc:docMk/>
            <pc:sldMk cId="1761342518" sldId="2326"/>
            <ac:spMk id="23" creationId="{31ED71F0-7AD5-759E-FB65-C273B10849AB}"/>
          </ac:spMkLst>
        </pc:spChg>
      </pc:sldChg>
      <pc:sldChg chg="modSp add del mod">
        <pc:chgData name="I See Maths ltd" userId="2b6a9906fb7c83c6" providerId="LiveId" clId="{7F38FD0D-5C5C-40FD-8031-BD8F7308315B}" dt="2024-12-26T09:49:57.638" v="17121" actId="47"/>
        <pc:sldMkLst>
          <pc:docMk/>
          <pc:sldMk cId="931051224" sldId="2327"/>
        </pc:sldMkLst>
      </pc:sldChg>
      <pc:sldChg chg="add del">
        <pc:chgData name="I See Maths ltd" userId="2b6a9906fb7c83c6" providerId="LiveId" clId="{7F38FD0D-5C5C-40FD-8031-BD8F7308315B}" dt="2024-12-26T09:50:08.033" v="17124" actId="47"/>
        <pc:sldMkLst>
          <pc:docMk/>
          <pc:sldMk cId="3814307300" sldId="2327"/>
        </pc:sldMkLst>
      </pc:sldChg>
      <pc:sldChg chg="add">
        <pc:chgData name="I See Maths ltd" userId="2b6a9906fb7c83c6" providerId="LiveId" clId="{7F38FD0D-5C5C-40FD-8031-BD8F7308315B}" dt="2024-12-26T09:50:05.740" v="17123"/>
        <pc:sldMkLst>
          <pc:docMk/>
          <pc:sldMk cId="1694102261" sldId="2328"/>
        </pc:sldMkLst>
      </pc:sldChg>
      <pc:sldChg chg="add">
        <pc:chgData name="I See Maths ltd" userId="2b6a9906fb7c83c6" providerId="LiveId" clId="{7F38FD0D-5C5C-40FD-8031-BD8F7308315B}" dt="2025-01-03T08:20:02.043" v="17152" actId="2890"/>
        <pc:sldMkLst>
          <pc:docMk/>
          <pc:sldMk cId="2059253986" sldId="2329"/>
        </pc:sldMkLst>
      </pc:sldChg>
      <pc:sldChg chg="modSp add mod">
        <pc:chgData name="I See Maths ltd" userId="2b6a9906fb7c83c6" providerId="LiveId" clId="{7F38FD0D-5C5C-40FD-8031-BD8F7308315B}" dt="2025-01-10T18:17:14.991" v="17409" actId="6549"/>
        <pc:sldMkLst>
          <pc:docMk/>
          <pc:sldMk cId="2600191806" sldId="2330"/>
        </pc:sldMkLst>
        <pc:spChg chg="mod">
          <ac:chgData name="I See Maths ltd" userId="2b6a9906fb7c83c6" providerId="LiveId" clId="{7F38FD0D-5C5C-40FD-8031-BD8F7308315B}" dt="2025-01-10T18:17:14.991" v="17409" actId="6549"/>
          <ac:spMkLst>
            <pc:docMk/>
            <pc:sldMk cId="2600191806" sldId="2330"/>
            <ac:spMk id="27" creationId="{D9FD6988-622D-DA30-7F5F-6538AD6D5456}"/>
          </ac:spMkLst>
        </pc:spChg>
      </pc:sldChg>
      <pc:sldChg chg="modSp add mod">
        <pc:chgData name="I See Maths ltd" userId="2b6a9906fb7c83c6" providerId="LiveId" clId="{7F38FD0D-5C5C-40FD-8031-BD8F7308315B}" dt="2025-01-10T18:18:09.840" v="17420" actId="207"/>
        <pc:sldMkLst>
          <pc:docMk/>
          <pc:sldMk cId="2350552039" sldId="2331"/>
        </pc:sldMkLst>
        <pc:spChg chg="mod">
          <ac:chgData name="I See Maths ltd" userId="2b6a9906fb7c83c6" providerId="LiveId" clId="{7F38FD0D-5C5C-40FD-8031-BD8F7308315B}" dt="2025-01-10T18:18:09.840" v="17420" actId="207"/>
          <ac:spMkLst>
            <pc:docMk/>
            <pc:sldMk cId="2350552039" sldId="2331"/>
            <ac:spMk id="27" creationId="{45BF6974-4EA0-B8B9-F4E8-21DC4BDEE422}"/>
          </ac:spMkLst>
        </pc:spChg>
        <pc:spChg chg="mod">
          <ac:chgData name="I See Maths ltd" userId="2b6a9906fb7c83c6" providerId="LiveId" clId="{7F38FD0D-5C5C-40FD-8031-BD8F7308315B}" dt="2025-01-10T18:17:54.872" v="17415" actId="20577"/>
          <ac:spMkLst>
            <pc:docMk/>
            <pc:sldMk cId="2350552039" sldId="2331"/>
            <ac:spMk id="29" creationId="{5D050E65-A553-7A6F-D3C6-51B2C9D847E5}"/>
          </ac:spMkLst>
        </pc:spChg>
      </pc:sldChg>
      <pc:sldChg chg="modSp add mod">
        <pc:chgData name="I See Maths ltd" userId="2b6a9906fb7c83c6" providerId="LiveId" clId="{7F38FD0D-5C5C-40FD-8031-BD8F7308315B}" dt="2025-01-30T19:38:30.797" v="17674" actId="14100"/>
        <pc:sldMkLst>
          <pc:docMk/>
          <pc:sldMk cId="1355306501" sldId="2332"/>
        </pc:sldMkLst>
        <pc:spChg chg="mod">
          <ac:chgData name="I See Maths ltd" userId="2b6a9906fb7c83c6" providerId="LiveId" clId="{7F38FD0D-5C5C-40FD-8031-BD8F7308315B}" dt="2025-01-30T19:38:21.068" v="17671" actId="14100"/>
          <ac:spMkLst>
            <pc:docMk/>
            <pc:sldMk cId="1355306501" sldId="2332"/>
            <ac:spMk id="7" creationId="{3DB93F16-74C3-7252-BBC9-AB82CCDD855F}"/>
          </ac:spMkLst>
        </pc:spChg>
        <pc:spChg chg="mod">
          <ac:chgData name="I See Maths ltd" userId="2b6a9906fb7c83c6" providerId="LiveId" clId="{7F38FD0D-5C5C-40FD-8031-BD8F7308315B}" dt="2025-01-30T19:38:27.204" v="17673" actId="14100"/>
          <ac:spMkLst>
            <pc:docMk/>
            <pc:sldMk cId="1355306501" sldId="2332"/>
            <ac:spMk id="8" creationId="{2DB4C82B-D740-1570-1607-38C4B180270C}"/>
          </ac:spMkLst>
        </pc:spChg>
        <pc:spChg chg="mod">
          <ac:chgData name="I See Maths ltd" userId="2b6a9906fb7c83c6" providerId="LiveId" clId="{7F38FD0D-5C5C-40FD-8031-BD8F7308315B}" dt="2025-01-30T19:38:24.640" v="17672" actId="14100"/>
          <ac:spMkLst>
            <pc:docMk/>
            <pc:sldMk cId="1355306501" sldId="2332"/>
            <ac:spMk id="9" creationId="{1F92B52B-6800-DAEE-5CC1-62918E2C63E0}"/>
          </ac:spMkLst>
        </pc:spChg>
        <pc:spChg chg="mod">
          <ac:chgData name="I See Maths ltd" userId="2b6a9906fb7c83c6" providerId="LiveId" clId="{7F38FD0D-5C5C-40FD-8031-BD8F7308315B}" dt="2025-01-30T19:38:30.797" v="17674" actId="14100"/>
          <ac:spMkLst>
            <pc:docMk/>
            <pc:sldMk cId="1355306501" sldId="2332"/>
            <ac:spMk id="10" creationId="{DA0EF873-EADF-7BEB-55CE-276F2EE02743}"/>
          </ac:spMkLst>
        </pc:spChg>
      </pc:sldChg>
    </pc:docChg>
  </pc:docChgLst>
  <pc:docChgLst>
    <pc:chgData name="I See Maths ltd" userId="2b6a9906fb7c83c6" providerId="LiveId" clId="{C9897FFC-AF4A-44EC-BA8E-91DFAA7168E2}"/>
    <pc:docChg chg="undo custSel addSld delSld modSld sldOrd">
      <pc:chgData name="I See Maths ltd" userId="2b6a9906fb7c83c6" providerId="LiveId" clId="{C9897FFC-AF4A-44EC-BA8E-91DFAA7168E2}" dt="2023-12-30T14:42:48.682" v="3218" actId="478"/>
      <pc:docMkLst>
        <pc:docMk/>
      </pc:docMkLst>
      <pc:sldChg chg="addSp delSp modSp mod">
        <pc:chgData name="I See Maths ltd" userId="2b6a9906fb7c83c6" providerId="LiveId" clId="{C9897FFC-AF4A-44EC-BA8E-91DFAA7168E2}" dt="2023-12-28T12:07:23.522" v="972"/>
        <pc:sldMkLst>
          <pc:docMk/>
          <pc:sldMk cId="3723378482" sldId="1714"/>
        </pc:sldMkLst>
      </pc:sldChg>
      <pc:sldChg chg="addSp delSp modSp add del mod">
        <pc:chgData name="I See Maths ltd" userId="2b6a9906fb7c83c6" providerId="LiveId" clId="{C9897FFC-AF4A-44EC-BA8E-91DFAA7168E2}" dt="2023-12-28T12:13:01.628" v="986" actId="47"/>
        <pc:sldMkLst>
          <pc:docMk/>
          <pc:sldMk cId="2739446428" sldId="1715"/>
        </pc:sldMkLst>
      </pc:sldChg>
      <pc:sldChg chg="addSp delSp modSp add mod ord">
        <pc:chgData name="I See Maths ltd" userId="2b6a9906fb7c83c6" providerId="LiveId" clId="{C9897FFC-AF4A-44EC-BA8E-91DFAA7168E2}" dt="2023-12-28T11:45:08.349" v="418" actId="1035"/>
        <pc:sldMkLst>
          <pc:docMk/>
          <pc:sldMk cId="3141704884" sldId="1716"/>
        </pc:sldMkLst>
      </pc:sldChg>
      <pc:sldChg chg="addSp delSp modSp add mod">
        <pc:chgData name="I See Maths ltd" userId="2b6a9906fb7c83c6" providerId="LiveId" clId="{C9897FFC-AF4A-44EC-BA8E-91DFAA7168E2}" dt="2023-12-28T12:21:51.693" v="1415" actId="478"/>
        <pc:sldMkLst>
          <pc:docMk/>
          <pc:sldMk cId="57658334" sldId="1717"/>
        </pc:sldMkLst>
      </pc:sldChg>
      <pc:sldChg chg="addSp delSp modSp add mod">
        <pc:chgData name="I See Maths ltd" userId="2b6a9906fb7c83c6" providerId="LiveId" clId="{C9897FFC-AF4A-44EC-BA8E-91DFAA7168E2}" dt="2023-12-28T11:51:32.244" v="592"/>
        <pc:sldMkLst>
          <pc:docMk/>
          <pc:sldMk cId="757091654" sldId="1718"/>
        </pc:sldMkLst>
      </pc:sldChg>
      <pc:sldChg chg="addSp delSp modSp add mod">
        <pc:chgData name="I See Maths ltd" userId="2b6a9906fb7c83c6" providerId="LiveId" clId="{C9897FFC-AF4A-44EC-BA8E-91DFAA7168E2}" dt="2023-12-28T11:51:27.813" v="590"/>
        <pc:sldMkLst>
          <pc:docMk/>
          <pc:sldMk cId="479116258" sldId="1719"/>
        </pc:sldMkLst>
      </pc:sldChg>
      <pc:sldChg chg="addSp delSp modSp add mod">
        <pc:chgData name="I See Maths ltd" userId="2b6a9906fb7c83c6" providerId="LiveId" clId="{C9897FFC-AF4A-44EC-BA8E-91DFAA7168E2}" dt="2023-12-28T11:51:23.093" v="588"/>
        <pc:sldMkLst>
          <pc:docMk/>
          <pc:sldMk cId="1512043354" sldId="1720"/>
        </pc:sldMkLst>
      </pc:sldChg>
      <pc:sldChg chg="modSp add mod">
        <pc:chgData name="I See Maths ltd" userId="2b6a9906fb7c83c6" providerId="LiveId" clId="{C9897FFC-AF4A-44EC-BA8E-91DFAA7168E2}" dt="2023-12-28T11:51:12.705" v="586" actId="1037"/>
        <pc:sldMkLst>
          <pc:docMk/>
          <pc:sldMk cId="1594473116" sldId="1721"/>
        </pc:sldMkLst>
      </pc:sldChg>
      <pc:sldChg chg="add">
        <pc:chgData name="I See Maths ltd" userId="2b6a9906fb7c83c6" providerId="LiveId" clId="{C9897FFC-AF4A-44EC-BA8E-91DFAA7168E2}" dt="2023-12-28T11:42:51.148" v="382" actId="2890"/>
        <pc:sldMkLst>
          <pc:docMk/>
          <pc:sldMk cId="70036644" sldId="1722"/>
        </pc:sldMkLst>
      </pc:sldChg>
      <pc:sldChg chg="addSp delSp modSp add mod">
        <pc:chgData name="I See Maths ltd" userId="2b6a9906fb7c83c6" providerId="LiveId" clId="{C9897FFC-AF4A-44EC-BA8E-91DFAA7168E2}" dt="2023-12-28T12:07:17.142" v="970"/>
        <pc:sldMkLst>
          <pc:docMk/>
          <pc:sldMk cId="3626057340" sldId="1723"/>
        </pc:sldMkLst>
      </pc:sldChg>
      <pc:sldChg chg="addSp delSp modSp add mod">
        <pc:chgData name="I See Maths ltd" userId="2b6a9906fb7c83c6" providerId="LiveId" clId="{C9897FFC-AF4A-44EC-BA8E-91DFAA7168E2}" dt="2023-12-28T12:08:54.245" v="984" actId="478"/>
        <pc:sldMkLst>
          <pc:docMk/>
          <pc:sldMk cId="2737194940" sldId="1724"/>
        </pc:sldMkLst>
      </pc:sldChg>
      <pc:sldChg chg="add">
        <pc:chgData name="I See Maths ltd" userId="2b6a9906fb7c83c6" providerId="LiveId" clId="{C9897FFC-AF4A-44EC-BA8E-91DFAA7168E2}" dt="2023-12-28T12:07:32.258" v="973" actId="2890"/>
        <pc:sldMkLst>
          <pc:docMk/>
          <pc:sldMk cId="3157695847" sldId="1725"/>
        </pc:sldMkLst>
      </pc:sldChg>
      <pc:sldChg chg="add">
        <pc:chgData name="I See Maths ltd" userId="2b6a9906fb7c83c6" providerId="LiveId" clId="{C9897FFC-AF4A-44EC-BA8E-91DFAA7168E2}" dt="2023-12-28T12:07:46.598" v="976" actId="2890"/>
        <pc:sldMkLst>
          <pc:docMk/>
          <pc:sldMk cId="1657730352" sldId="1726"/>
        </pc:sldMkLst>
      </pc:sldChg>
      <pc:sldChg chg="add">
        <pc:chgData name="I See Maths ltd" userId="2b6a9906fb7c83c6" providerId="LiveId" clId="{C9897FFC-AF4A-44EC-BA8E-91DFAA7168E2}" dt="2023-12-28T12:08:28.425" v="980" actId="2890"/>
        <pc:sldMkLst>
          <pc:docMk/>
          <pc:sldMk cId="2209985479" sldId="1727"/>
        </pc:sldMkLst>
      </pc:sldChg>
      <pc:sldChg chg="add">
        <pc:chgData name="I See Maths ltd" userId="2b6a9906fb7c83c6" providerId="LiveId" clId="{C9897FFC-AF4A-44EC-BA8E-91DFAA7168E2}" dt="2023-12-28T12:08:48.744" v="983" actId="2890"/>
        <pc:sldMkLst>
          <pc:docMk/>
          <pc:sldMk cId="2788930487" sldId="1728"/>
        </pc:sldMkLst>
      </pc:sldChg>
      <pc:sldChg chg="add">
        <pc:chgData name="I See Maths ltd" userId="2b6a9906fb7c83c6" providerId="LiveId" clId="{C9897FFC-AF4A-44EC-BA8E-91DFAA7168E2}" dt="2023-12-28T12:21:46.303" v="1414" actId="2890"/>
        <pc:sldMkLst>
          <pc:docMk/>
          <pc:sldMk cId="2259316809" sldId="1729"/>
        </pc:sldMkLst>
      </pc:sldChg>
      <pc:sldChg chg="addSp delSp modSp add mod">
        <pc:chgData name="I See Maths ltd" userId="2b6a9906fb7c83c6" providerId="LiveId" clId="{C9897FFC-AF4A-44EC-BA8E-91DFAA7168E2}" dt="2023-12-28T13:55:30.644" v="1817" actId="478"/>
        <pc:sldMkLst>
          <pc:docMk/>
          <pc:sldMk cId="3612254619" sldId="1730"/>
        </pc:sldMkLst>
      </pc:sldChg>
      <pc:sldChg chg="add">
        <pc:chgData name="I See Maths ltd" userId="2b6a9906fb7c83c6" providerId="LiveId" clId="{C9897FFC-AF4A-44EC-BA8E-91DFAA7168E2}" dt="2023-12-28T13:55:24.841" v="1816" actId="2890"/>
        <pc:sldMkLst>
          <pc:docMk/>
          <pc:sldMk cId="346499134" sldId="1731"/>
        </pc:sldMkLst>
      </pc:sldChg>
      <pc:sldChg chg="addSp delSp modSp add mod">
        <pc:chgData name="I See Maths ltd" userId="2b6a9906fb7c83c6" providerId="LiveId" clId="{C9897FFC-AF4A-44EC-BA8E-91DFAA7168E2}" dt="2023-12-28T14:02:12.931" v="2037" actId="478"/>
        <pc:sldMkLst>
          <pc:docMk/>
          <pc:sldMk cId="2492558090" sldId="1732"/>
        </pc:sldMkLst>
      </pc:sldChg>
      <pc:sldChg chg="add">
        <pc:chgData name="I See Maths ltd" userId="2b6a9906fb7c83c6" providerId="LiveId" clId="{C9897FFC-AF4A-44EC-BA8E-91DFAA7168E2}" dt="2023-12-28T14:02:07.427" v="2036" actId="2890"/>
        <pc:sldMkLst>
          <pc:docMk/>
          <pc:sldMk cId="2589270548" sldId="1733"/>
        </pc:sldMkLst>
      </pc:sldChg>
      <pc:sldChg chg="del">
        <pc:chgData name="I See Maths ltd" userId="2b6a9906fb7c83c6" providerId="LiveId" clId="{C9897FFC-AF4A-44EC-BA8E-91DFAA7168E2}" dt="2023-12-30T14:31:55.295" v="2874" actId="47"/>
        <pc:sldMkLst>
          <pc:docMk/>
          <pc:sldMk cId="3147616786" sldId="1781"/>
        </pc:sldMkLst>
      </pc:sldChg>
      <pc:sldChg chg="del">
        <pc:chgData name="I See Maths ltd" userId="2b6a9906fb7c83c6" providerId="LiveId" clId="{C9897FFC-AF4A-44EC-BA8E-91DFAA7168E2}" dt="2023-12-30T14:31:54.526" v="2873" actId="47"/>
        <pc:sldMkLst>
          <pc:docMk/>
          <pc:sldMk cId="1480635391" sldId="1784"/>
        </pc:sldMkLst>
      </pc:sldChg>
      <pc:sldChg chg="del">
        <pc:chgData name="I See Maths ltd" userId="2b6a9906fb7c83c6" providerId="LiveId" clId="{C9897FFC-AF4A-44EC-BA8E-91DFAA7168E2}" dt="2023-12-30T14:31:53.696" v="2872" actId="47"/>
        <pc:sldMkLst>
          <pc:docMk/>
          <pc:sldMk cId="261058640" sldId="1787"/>
        </pc:sldMkLst>
      </pc:sldChg>
      <pc:sldChg chg="addSp delSp modSp add mod">
        <pc:chgData name="I See Maths ltd" userId="2b6a9906fb7c83c6" providerId="LiveId" clId="{C9897FFC-AF4A-44EC-BA8E-91DFAA7168E2}" dt="2023-12-30T11:46:39.075" v="2408" actId="167"/>
        <pc:sldMkLst>
          <pc:docMk/>
          <pc:sldMk cId="1154440346" sldId="1788"/>
        </pc:sldMkLst>
      </pc:sldChg>
      <pc:sldChg chg="addSp delSp modSp add mod">
        <pc:chgData name="I See Maths ltd" userId="2b6a9906fb7c83c6" providerId="LiveId" clId="{C9897FFC-AF4A-44EC-BA8E-91DFAA7168E2}" dt="2023-12-30T11:46:54.144" v="2425" actId="1036"/>
        <pc:sldMkLst>
          <pc:docMk/>
          <pc:sldMk cId="2680155763" sldId="1789"/>
        </pc:sldMkLst>
      </pc:sldChg>
      <pc:sldChg chg="modSp add mod">
        <pc:chgData name="I See Maths ltd" userId="2b6a9906fb7c83c6" providerId="LiveId" clId="{C9897FFC-AF4A-44EC-BA8E-91DFAA7168E2}" dt="2023-12-30T11:46:12.207" v="2401" actId="6549"/>
        <pc:sldMkLst>
          <pc:docMk/>
          <pc:sldMk cId="3565588206" sldId="1790"/>
        </pc:sldMkLst>
      </pc:sldChg>
      <pc:sldChg chg="delSp add mod">
        <pc:chgData name="I See Maths ltd" userId="2b6a9906fb7c83c6" providerId="LiveId" clId="{C9897FFC-AF4A-44EC-BA8E-91DFAA7168E2}" dt="2023-12-30T11:47:09.639" v="2428" actId="478"/>
        <pc:sldMkLst>
          <pc:docMk/>
          <pc:sldMk cId="3778895803" sldId="1791"/>
        </pc:sldMkLst>
      </pc:sldChg>
      <pc:sldChg chg="addSp delSp modSp add mod">
        <pc:chgData name="I See Maths ltd" userId="2b6a9906fb7c83c6" providerId="LiveId" clId="{C9897FFC-AF4A-44EC-BA8E-91DFAA7168E2}" dt="2023-12-30T14:31:08.343" v="2870" actId="478"/>
        <pc:sldMkLst>
          <pc:docMk/>
          <pc:sldMk cId="1162656882" sldId="1792"/>
        </pc:sldMkLst>
      </pc:sldChg>
      <pc:sldChg chg="addSp delSp modSp add del mod">
        <pc:chgData name="I See Maths ltd" userId="2b6a9906fb7c83c6" providerId="LiveId" clId="{C9897FFC-AF4A-44EC-BA8E-91DFAA7168E2}" dt="2023-12-30T14:34:27.412" v="2903" actId="47"/>
        <pc:sldMkLst>
          <pc:docMk/>
          <pc:sldMk cId="1325430861" sldId="1793"/>
        </pc:sldMkLst>
      </pc:sldChg>
      <pc:sldChg chg="delSp add mod">
        <pc:chgData name="I See Maths ltd" userId="2b6a9906fb7c83c6" providerId="LiveId" clId="{C9897FFC-AF4A-44EC-BA8E-91DFAA7168E2}" dt="2023-12-30T14:28:31.091" v="2812" actId="478"/>
        <pc:sldMkLst>
          <pc:docMk/>
          <pc:sldMk cId="2645784513" sldId="1794"/>
        </pc:sldMkLst>
      </pc:sldChg>
      <pc:sldChg chg="add del">
        <pc:chgData name="I See Maths ltd" userId="2b6a9906fb7c83c6" providerId="LiveId" clId="{C9897FFC-AF4A-44EC-BA8E-91DFAA7168E2}" dt="2023-12-30T14:28:17.862" v="2807" actId="47"/>
        <pc:sldMkLst>
          <pc:docMk/>
          <pc:sldMk cId="1208601830" sldId="1795"/>
        </pc:sldMkLst>
      </pc:sldChg>
      <pc:sldChg chg="delSp add mod">
        <pc:chgData name="I See Maths ltd" userId="2b6a9906fb7c83c6" providerId="LiveId" clId="{C9897FFC-AF4A-44EC-BA8E-91DFAA7168E2}" dt="2023-12-30T14:27:28.933" v="2798" actId="478"/>
        <pc:sldMkLst>
          <pc:docMk/>
          <pc:sldMk cId="3802267667" sldId="1796"/>
        </pc:sldMkLst>
      </pc:sldChg>
      <pc:sldChg chg="delSp add mod">
        <pc:chgData name="I See Maths ltd" userId="2b6a9906fb7c83c6" providerId="LiveId" clId="{C9897FFC-AF4A-44EC-BA8E-91DFAA7168E2}" dt="2023-12-30T14:28:09.100" v="2806" actId="478"/>
        <pc:sldMkLst>
          <pc:docMk/>
          <pc:sldMk cId="295172303" sldId="1797"/>
        </pc:sldMkLst>
      </pc:sldChg>
      <pc:sldChg chg="addSp modSp add mod">
        <pc:chgData name="I See Maths ltd" userId="2b6a9906fb7c83c6" providerId="LiveId" clId="{C9897FFC-AF4A-44EC-BA8E-91DFAA7168E2}" dt="2023-12-30T14:29:46.226" v="2863" actId="20577"/>
        <pc:sldMkLst>
          <pc:docMk/>
          <pc:sldMk cId="1243103996" sldId="1798"/>
        </pc:sldMkLst>
      </pc:sldChg>
      <pc:sldChg chg="add">
        <pc:chgData name="I See Maths ltd" userId="2b6a9906fb7c83c6" providerId="LiveId" clId="{C9897FFC-AF4A-44EC-BA8E-91DFAA7168E2}" dt="2023-12-30T14:31:02.652" v="2869" actId="2890"/>
        <pc:sldMkLst>
          <pc:docMk/>
          <pc:sldMk cId="3110757420" sldId="1799"/>
        </pc:sldMkLst>
      </pc:sldChg>
      <pc:sldChg chg="delSp add mod">
        <pc:chgData name="I See Maths ltd" userId="2b6a9906fb7c83c6" providerId="LiveId" clId="{C9897FFC-AF4A-44EC-BA8E-91DFAA7168E2}" dt="2023-12-30T14:32:29.745" v="2878" actId="478"/>
        <pc:sldMkLst>
          <pc:docMk/>
          <pc:sldMk cId="4013703537" sldId="1800"/>
        </pc:sldMkLst>
      </pc:sldChg>
      <pc:sldChg chg="add">
        <pc:chgData name="I See Maths ltd" userId="2b6a9906fb7c83c6" providerId="LiveId" clId="{C9897FFC-AF4A-44EC-BA8E-91DFAA7168E2}" dt="2023-12-30T14:32:25.875" v="2877" actId="2890"/>
        <pc:sldMkLst>
          <pc:docMk/>
          <pc:sldMk cId="1584513833" sldId="1801"/>
        </pc:sldMkLst>
      </pc:sldChg>
      <pc:sldChg chg="delSp add mod">
        <pc:chgData name="I See Maths ltd" userId="2b6a9906fb7c83c6" providerId="LiveId" clId="{C9897FFC-AF4A-44EC-BA8E-91DFAA7168E2}" dt="2023-12-30T14:33:18.484" v="2892" actId="478"/>
        <pc:sldMkLst>
          <pc:docMk/>
          <pc:sldMk cId="3834002898" sldId="1802"/>
        </pc:sldMkLst>
      </pc:sldChg>
      <pc:sldChg chg="add">
        <pc:chgData name="I See Maths ltd" userId="2b6a9906fb7c83c6" providerId="LiveId" clId="{C9897FFC-AF4A-44EC-BA8E-91DFAA7168E2}" dt="2023-12-30T14:33:10.760" v="2889" actId="2890"/>
        <pc:sldMkLst>
          <pc:docMk/>
          <pc:sldMk cId="3178484862" sldId="1803"/>
        </pc:sldMkLst>
      </pc:sldChg>
      <pc:sldChg chg="addSp delSp modSp add mod">
        <pc:chgData name="I See Maths ltd" userId="2b6a9906fb7c83c6" providerId="LiveId" clId="{C9897FFC-AF4A-44EC-BA8E-91DFAA7168E2}" dt="2023-12-30T14:37:51.773" v="3000" actId="478"/>
        <pc:sldMkLst>
          <pc:docMk/>
          <pc:sldMk cId="1091007721" sldId="1804"/>
        </pc:sldMkLst>
      </pc:sldChg>
      <pc:sldChg chg="add">
        <pc:chgData name="I See Maths ltd" userId="2b6a9906fb7c83c6" providerId="LiveId" clId="{C9897FFC-AF4A-44EC-BA8E-91DFAA7168E2}" dt="2023-12-30T14:33:47.314" v="2899" actId="2890"/>
        <pc:sldMkLst>
          <pc:docMk/>
          <pc:sldMk cId="739431213" sldId="1805"/>
        </pc:sldMkLst>
      </pc:sldChg>
      <pc:sldChg chg="add">
        <pc:chgData name="I See Maths ltd" userId="2b6a9906fb7c83c6" providerId="LiveId" clId="{C9897FFC-AF4A-44EC-BA8E-91DFAA7168E2}" dt="2023-12-30T14:33:57.414" v="2901" actId="2890"/>
        <pc:sldMkLst>
          <pc:docMk/>
          <pc:sldMk cId="254471224" sldId="1806"/>
        </pc:sldMkLst>
      </pc:sldChg>
      <pc:sldChg chg="add">
        <pc:chgData name="I See Maths ltd" userId="2b6a9906fb7c83c6" providerId="LiveId" clId="{C9897FFC-AF4A-44EC-BA8E-91DFAA7168E2}" dt="2023-12-30T14:35:05.041" v="2904" actId="2890"/>
        <pc:sldMkLst>
          <pc:docMk/>
          <pc:sldMk cId="4100282595" sldId="1807"/>
        </pc:sldMkLst>
      </pc:sldChg>
      <pc:sldChg chg="addSp delSp modSp add mod">
        <pc:chgData name="I See Maths ltd" userId="2b6a9906fb7c83c6" providerId="LiveId" clId="{C9897FFC-AF4A-44EC-BA8E-91DFAA7168E2}" dt="2023-12-30T14:42:48.682" v="3218" actId="478"/>
        <pc:sldMkLst>
          <pc:docMk/>
          <pc:sldMk cId="1145042728" sldId="1808"/>
        </pc:sldMkLst>
      </pc:sldChg>
      <pc:sldChg chg="add del">
        <pc:chgData name="I See Maths ltd" userId="2b6a9906fb7c83c6" providerId="LiveId" clId="{C9897FFC-AF4A-44EC-BA8E-91DFAA7168E2}" dt="2023-12-30T14:39:29.835" v="3022" actId="2696"/>
        <pc:sldMkLst>
          <pc:docMk/>
          <pc:sldMk cId="3669559165" sldId="1809"/>
        </pc:sldMkLst>
      </pc:sldChg>
      <pc:sldChg chg="add">
        <pc:chgData name="I See Maths ltd" userId="2b6a9906fb7c83c6" providerId="LiveId" clId="{C9897FFC-AF4A-44EC-BA8E-91DFAA7168E2}" dt="2023-12-30T14:42:45.076" v="3217" actId="2890"/>
        <pc:sldMkLst>
          <pc:docMk/>
          <pc:sldMk cId="1191108462" sldId="1810"/>
        </pc:sldMkLst>
      </pc:sldChg>
    </pc:docChg>
  </pc:docChgLst>
  <pc:docChgLst>
    <pc:chgData name="I See Maths ltd" userId="2b6a9906fb7c83c6" providerId="LiveId" clId="{F203DC8F-C951-44EF-A136-14C0BA5489C3}"/>
    <pc:docChg chg="undo custSel addSld delSld modSld sldOrd">
      <pc:chgData name="I See Maths ltd" userId="2b6a9906fb7c83c6" providerId="LiveId" clId="{F203DC8F-C951-44EF-A136-14C0BA5489C3}" dt="2024-04-08T09:03:49.195" v="2108"/>
      <pc:docMkLst>
        <pc:docMk/>
      </pc:docMkLst>
      <pc:sldChg chg="modSp mod">
        <pc:chgData name="I See Maths ltd" userId="2b6a9906fb7c83c6" providerId="LiveId" clId="{F203DC8F-C951-44EF-A136-14C0BA5489C3}" dt="2024-03-27T15:20:06.948" v="45" actId="6549"/>
        <pc:sldMkLst>
          <pc:docMk/>
          <pc:sldMk cId="3974729545" sldId="1724"/>
        </pc:sldMkLst>
      </pc:sldChg>
      <pc:sldChg chg="modSp mod">
        <pc:chgData name="I See Maths ltd" userId="2b6a9906fb7c83c6" providerId="LiveId" clId="{F203DC8F-C951-44EF-A136-14C0BA5489C3}" dt="2024-03-27T15:20:18.256" v="49" actId="6549"/>
        <pc:sldMkLst>
          <pc:docMk/>
          <pc:sldMk cId="2601958729" sldId="1811"/>
        </pc:sldMkLst>
      </pc:sldChg>
      <pc:sldChg chg="modSp mod">
        <pc:chgData name="I See Maths ltd" userId="2b6a9906fb7c83c6" providerId="LiveId" clId="{F203DC8F-C951-44EF-A136-14C0BA5489C3}" dt="2024-03-27T15:20:12.974" v="47" actId="6549"/>
        <pc:sldMkLst>
          <pc:docMk/>
          <pc:sldMk cId="2203062526" sldId="1812"/>
        </pc:sldMkLst>
      </pc:sldChg>
      <pc:sldChg chg="modSp mod">
        <pc:chgData name="I See Maths ltd" userId="2b6a9906fb7c83c6" providerId="LiveId" clId="{F203DC8F-C951-44EF-A136-14C0BA5489C3}" dt="2024-03-27T15:20:39.600" v="57" actId="6549"/>
        <pc:sldMkLst>
          <pc:docMk/>
          <pc:sldMk cId="478888235" sldId="1847"/>
        </pc:sldMkLst>
      </pc:sldChg>
      <pc:sldChg chg="addSp delSp modSp mod">
        <pc:chgData name="I See Maths ltd" userId="2b6a9906fb7c83c6" providerId="LiveId" clId="{F203DC8F-C951-44EF-A136-14C0BA5489C3}" dt="2024-03-27T15:20:28.773" v="53" actId="6549"/>
        <pc:sldMkLst>
          <pc:docMk/>
          <pc:sldMk cId="3535189357" sldId="1848"/>
        </pc:sldMkLst>
      </pc:sldChg>
      <pc:sldChg chg="del">
        <pc:chgData name="I See Maths ltd" userId="2b6a9906fb7c83c6" providerId="LiveId" clId="{F203DC8F-C951-44EF-A136-14C0BA5489C3}" dt="2024-03-27T15:19:30.668" v="43" actId="47"/>
        <pc:sldMkLst>
          <pc:docMk/>
          <pc:sldMk cId="1281958135" sldId="1849"/>
        </pc:sldMkLst>
      </pc:sldChg>
      <pc:sldChg chg="del">
        <pc:chgData name="I See Maths ltd" userId="2b6a9906fb7c83c6" providerId="LiveId" clId="{F203DC8F-C951-44EF-A136-14C0BA5489C3}" dt="2024-03-27T15:19:29.353" v="42" actId="47"/>
        <pc:sldMkLst>
          <pc:docMk/>
          <pc:sldMk cId="3575722904" sldId="1850"/>
        </pc:sldMkLst>
      </pc:sldChg>
      <pc:sldChg chg="modSp mod">
        <pc:chgData name="I See Maths ltd" userId="2b6a9906fb7c83c6" providerId="LiveId" clId="{F203DC8F-C951-44EF-A136-14C0BA5489C3}" dt="2024-03-27T15:20:23.496" v="51" actId="6549"/>
        <pc:sldMkLst>
          <pc:docMk/>
          <pc:sldMk cId="3316124964" sldId="1851"/>
        </pc:sldMkLst>
      </pc:sldChg>
      <pc:sldChg chg="modSp mod">
        <pc:chgData name="I See Maths ltd" userId="2b6a9906fb7c83c6" providerId="LiveId" clId="{F203DC8F-C951-44EF-A136-14C0BA5489C3}" dt="2024-03-27T15:20:45.363" v="59" actId="20577"/>
        <pc:sldMkLst>
          <pc:docMk/>
          <pc:sldMk cId="2888862175" sldId="1853"/>
        </pc:sldMkLst>
      </pc:sldChg>
      <pc:sldChg chg="modSp mod">
        <pc:chgData name="I See Maths ltd" userId="2b6a9906fb7c83c6" providerId="LiveId" clId="{F203DC8F-C951-44EF-A136-14C0BA5489C3}" dt="2024-03-27T15:20:51.291" v="61" actId="20577"/>
        <pc:sldMkLst>
          <pc:docMk/>
          <pc:sldMk cId="2139043629" sldId="1854"/>
        </pc:sldMkLst>
      </pc:sldChg>
      <pc:sldChg chg="modSp mod">
        <pc:chgData name="I See Maths ltd" userId="2b6a9906fb7c83c6" providerId="LiveId" clId="{F203DC8F-C951-44EF-A136-14C0BA5489C3}" dt="2024-03-27T15:20:57.754" v="63" actId="20577"/>
        <pc:sldMkLst>
          <pc:docMk/>
          <pc:sldMk cId="1547433869" sldId="1855"/>
        </pc:sldMkLst>
      </pc:sldChg>
      <pc:sldChg chg="modSp mod">
        <pc:chgData name="I See Maths ltd" userId="2b6a9906fb7c83c6" providerId="LiveId" clId="{F203DC8F-C951-44EF-A136-14C0BA5489C3}" dt="2024-03-27T15:21:04.090" v="65" actId="20577"/>
        <pc:sldMkLst>
          <pc:docMk/>
          <pc:sldMk cId="109072135" sldId="1856"/>
        </pc:sldMkLst>
      </pc:sldChg>
      <pc:sldChg chg="addSp delSp modSp mod">
        <pc:chgData name="I See Maths ltd" userId="2b6a9906fb7c83c6" providerId="LiveId" clId="{F203DC8F-C951-44EF-A136-14C0BA5489C3}" dt="2024-03-28T12:33:22.833" v="856" actId="167"/>
        <pc:sldMkLst>
          <pc:docMk/>
          <pc:sldMk cId="1392642768" sldId="1899"/>
        </pc:sldMkLst>
      </pc:sldChg>
      <pc:sldChg chg="addSp delSp modSp mod">
        <pc:chgData name="I See Maths ltd" userId="2b6a9906fb7c83c6" providerId="LiveId" clId="{F203DC8F-C951-44EF-A136-14C0BA5489C3}" dt="2024-03-28T12:34:19.123" v="867" actId="20577"/>
        <pc:sldMkLst>
          <pc:docMk/>
          <pc:sldMk cId="3424680735" sldId="1900"/>
        </pc:sldMkLst>
      </pc:sldChg>
      <pc:sldChg chg="addSp delSp modSp mod">
        <pc:chgData name="I See Maths ltd" userId="2b6a9906fb7c83c6" providerId="LiveId" clId="{F203DC8F-C951-44EF-A136-14C0BA5489C3}" dt="2024-03-28T12:46:27.199" v="870" actId="478"/>
        <pc:sldMkLst>
          <pc:docMk/>
          <pc:sldMk cId="1338799300" sldId="1901"/>
        </pc:sldMkLst>
      </pc:sldChg>
      <pc:sldChg chg="addSp delSp modSp mod">
        <pc:chgData name="I See Maths ltd" userId="2b6a9906fb7c83c6" providerId="LiveId" clId="{F203DC8F-C951-44EF-A136-14C0BA5489C3}" dt="2024-03-28T12:33:36.733" v="860"/>
        <pc:sldMkLst>
          <pc:docMk/>
          <pc:sldMk cId="3045564617" sldId="1902"/>
        </pc:sldMkLst>
      </pc:sldChg>
      <pc:sldChg chg="addSp delSp modSp mod">
        <pc:chgData name="I See Maths ltd" userId="2b6a9906fb7c83c6" providerId="LiveId" clId="{F203DC8F-C951-44EF-A136-14C0BA5489C3}" dt="2024-03-28T12:33:46.985" v="862"/>
        <pc:sldMkLst>
          <pc:docMk/>
          <pc:sldMk cId="3911223972" sldId="1903"/>
        </pc:sldMkLst>
      </pc:sldChg>
      <pc:sldChg chg="addSp delSp modSp mod">
        <pc:chgData name="I See Maths ltd" userId="2b6a9906fb7c83c6" providerId="LiveId" clId="{F203DC8F-C951-44EF-A136-14C0BA5489C3}" dt="2024-03-28T12:33:53.671" v="864"/>
        <pc:sldMkLst>
          <pc:docMk/>
          <pc:sldMk cId="2424661595" sldId="1904"/>
        </pc:sldMkLst>
      </pc:sldChg>
      <pc:sldChg chg="ord">
        <pc:chgData name="I See Maths ltd" userId="2b6a9906fb7c83c6" providerId="LiveId" clId="{F203DC8F-C951-44EF-A136-14C0BA5489C3}" dt="2024-03-27T17:05:06.247" v="68"/>
        <pc:sldMkLst>
          <pc:docMk/>
          <pc:sldMk cId="3340043897" sldId="1922"/>
        </pc:sldMkLst>
      </pc:sldChg>
      <pc:sldChg chg="addSp modSp add mod">
        <pc:chgData name="I See Maths ltd" userId="2b6a9906fb7c83c6" providerId="LiveId" clId="{F203DC8F-C951-44EF-A136-14C0BA5489C3}" dt="2024-03-27T15:20:34.129" v="55" actId="6549"/>
        <pc:sldMkLst>
          <pc:docMk/>
          <pc:sldMk cId="722348164" sldId="1948"/>
        </pc:sldMkLst>
      </pc:sldChg>
      <pc:sldChg chg="addSp delSp modSp add mod">
        <pc:chgData name="I See Maths ltd" userId="2b6a9906fb7c83c6" providerId="LiveId" clId="{F203DC8F-C951-44EF-A136-14C0BA5489C3}" dt="2024-03-28T13:10:19.439" v="1067" actId="6549"/>
        <pc:sldMkLst>
          <pc:docMk/>
          <pc:sldMk cId="238401634" sldId="1949"/>
        </pc:sldMkLst>
      </pc:sldChg>
      <pc:sldChg chg="delSp modSp add mod">
        <pc:chgData name="I See Maths ltd" userId="2b6a9906fb7c83c6" providerId="LiveId" clId="{F203DC8F-C951-44EF-A136-14C0BA5489C3}" dt="2024-03-28T13:10:29.821" v="1071" actId="6549"/>
        <pc:sldMkLst>
          <pc:docMk/>
          <pc:sldMk cId="39388041" sldId="1950"/>
        </pc:sldMkLst>
      </pc:sldChg>
      <pc:sldChg chg="modSp add del mod">
        <pc:chgData name="I See Maths ltd" userId="2b6a9906fb7c83c6" providerId="LiveId" clId="{F203DC8F-C951-44EF-A136-14C0BA5489C3}" dt="2024-03-28T09:35:47.907" v="328" actId="47"/>
        <pc:sldMkLst>
          <pc:docMk/>
          <pc:sldMk cId="1969972711" sldId="1950"/>
        </pc:sldMkLst>
      </pc:sldChg>
      <pc:sldChg chg="delSp modSp add mod">
        <pc:chgData name="I See Maths ltd" userId="2b6a9906fb7c83c6" providerId="LiveId" clId="{F203DC8F-C951-44EF-A136-14C0BA5489C3}" dt="2024-03-28T13:10:24.985" v="1069" actId="6549"/>
        <pc:sldMkLst>
          <pc:docMk/>
          <pc:sldMk cId="1678619426" sldId="1951"/>
        </pc:sldMkLst>
      </pc:sldChg>
      <pc:sldChg chg="modSp add mod">
        <pc:chgData name="I See Maths ltd" userId="2b6a9906fb7c83c6" providerId="LiveId" clId="{F203DC8F-C951-44EF-A136-14C0BA5489C3}" dt="2024-03-28T13:10:34.730" v="1073" actId="6549"/>
        <pc:sldMkLst>
          <pc:docMk/>
          <pc:sldMk cId="811243270" sldId="1952"/>
        </pc:sldMkLst>
      </pc:sldChg>
      <pc:sldChg chg="addSp delSp modSp add mod">
        <pc:chgData name="I See Maths ltd" userId="2b6a9906fb7c83c6" providerId="LiveId" clId="{F203DC8F-C951-44EF-A136-14C0BA5489C3}" dt="2024-03-28T13:10:39.996" v="1075" actId="6549"/>
        <pc:sldMkLst>
          <pc:docMk/>
          <pc:sldMk cId="2714754648" sldId="1953"/>
        </pc:sldMkLst>
      </pc:sldChg>
      <pc:sldChg chg="delSp modSp add mod">
        <pc:chgData name="I See Maths ltd" userId="2b6a9906fb7c83c6" providerId="LiveId" clId="{F203DC8F-C951-44EF-A136-14C0BA5489C3}" dt="2024-03-28T13:10:49.674" v="1079" actId="6549"/>
        <pc:sldMkLst>
          <pc:docMk/>
          <pc:sldMk cId="3315103627" sldId="1954"/>
        </pc:sldMkLst>
      </pc:sldChg>
      <pc:sldChg chg="modSp add mod">
        <pc:chgData name="I See Maths ltd" userId="2b6a9906fb7c83c6" providerId="LiveId" clId="{F203DC8F-C951-44EF-A136-14C0BA5489C3}" dt="2024-03-28T13:10:59.357" v="1083" actId="6549"/>
        <pc:sldMkLst>
          <pc:docMk/>
          <pc:sldMk cId="831840016" sldId="1955"/>
        </pc:sldMkLst>
      </pc:sldChg>
      <pc:sldChg chg="modSp add mod">
        <pc:chgData name="I See Maths ltd" userId="2b6a9906fb7c83c6" providerId="LiveId" clId="{F203DC8F-C951-44EF-A136-14C0BA5489C3}" dt="2024-03-28T13:10:54.739" v="1081" actId="6549"/>
        <pc:sldMkLst>
          <pc:docMk/>
          <pc:sldMk cId="1013518285" sldId="1956"/>
        </pc:sldMkLst>
      </pc:sldChg>
      <pc:sldChg chg="delSp modSp add mod">
        <pc:chgData name="I See Maths ltd" userId="2b6a9906fb7c83c6" providerId="LiveId" clId="{F203DC8F-C951-44EF-A136-14C0BA5489C3}" dt="2024-03-28T13:10:44.740" v="1077" actId="6549"/>
        <pc:sldMkLst>
          <pc:docMk/>
          <pc:sldMk cId="623703993" sldId="1957"/>
        </pc:sldMkLst>
      </pc:sldChg>
      <pc:sldChg chg="addSp delSp modSp add mod ord">
        <pc:chgData name="I See Maths ltd" userId="2b6a9906fb7c83c6" providerId="LiveId" clId="{F203DC8F-C951-44EF-A136-14C0BA5489C3}" dt="2024-03-28T13:11:04.530" v="1085" actId="6549"/>
        <pc:sldMkLst>
          <pc:docMk/>
          <pc:sldMk cId="3434629752" sldId="1958"/>
        </pc:sldMkLst>
      </pc:sldChg>
      <pc:sldChg chg="addSp delSp modSp add mod">
        <pc:chgData name="I See Maths ltd" userId="2b6a9906fb7c83c6" providerId="LiveId" clId="{F203DC8F-C951-44EF-A136-14C0BA5489C3}" dt="2024-03-28T13:11:11.188" v="1087" actId="6549"/>
        <pc:sldMkLst>
          <pc:docMk/>
          <pc:sldMk cId="1849521529" sldId="1959"/>
        </pc:sldMkLst>
      </pc:sldChg>
      <pc:sldChg chg="modSp add mod">
        <pc:chgData name="I See Maths ltd" userId="2b6a9906fb7c83c6" providerId="LiveId" clId="{F203DC8F-C951-44EF-A136-14C0BA5489C3}" dt="2024-03-28T13:11:21.507" v="1091" actId="6549"/>
        <pc:sldMkLst>
          <pc:docMk/>
          <pc:sldMk cId="1350721949" sldId="1960"/>
        </pc:sldMkLst>
      </pc:sldChg>
      <pc:sldChg chg="modSp add mod">
        <pc:chgData name="I See Maths ltd" userId="2b6a9906fb7c83c6" providerId="LiveId" clId="{F203DC8F-C951-44EF-A136-14C0BA5489C3}" dt="2024-03-28T13:11:16.105" v="1089" actId="20577"/>
        <pc:sldMkLst>
          <pc:docMk/>
          <pc:sldMk cId="3436499816" sldId="1961"/>
        </pc:sldMkLst>
      </pc:sldChg>
      <pc:sldChg chg="delSp modSp mod ord">
        <pc:chgData name="I See Maths ltd" userId="2b6a9906fb7c83c6" providerId="LiveId" clId="{F203DC8F-C951-44EF-A136-14C0BA5489C3}" dt="2024-03-28T13:20:57.615" v="1133"/>
        <pc:sldMkLst>
          <pc:docMk/>
          <pc:sldMk cId="2866398353" sldId="1962"/>
        </pc:sldMkLst>
      </pc:sldChg>
      <pc:sldChg chg="modSp mod">
        <pc:chgData name="I See Maths ltd" userId="2b6a9906fb7c83c6" providerId="LiveId" clId="{F203DC8F-C951-44EF-A136-14C0BA5489C3}" dt="2024-03-28T13:12:53.139" v="1130" actId="113"/>
        <pc:sldMkLst>
          <pc:docMk/>
          <pc:sldMk cId="809985970" sldId="1963"/>
        </pc:sldMkLst>
      </pc:sldChg>
      <pc:sldChg chg="addSp delSp modSp add mod">
        <pc:chgData name="I See Maths ltd" userId="2b6a9906fb7c83c6" providerId="LiveId" clId="{F203DC8F-C951-44EF-A136-14C0BA5489C3}" dt="2024-04-03T13:12:47.947" v="2077" actId="20577"/>
        <pc:sldMkLst>
          <pc:docMk/>
          <pc:sldMk cId="2588638651" sldId="1964"/>
        </pc:sldMkLst>
      </pc:sldChg>
      <pc:sldChg chg="delSp modSp add mod">
        <pc:chgData name="I See Maths ltd" userId="2b6a9906fb7c83c6" providerId="LiveId" clId="{F203DC8F-C951-44EF-A136-14C0BA5489C3}" dt="2024-04-08T09:03:49.195" v="2108"/>
        <pc:sldMkLst>
          <pc:docMk/>
          <pc:sldMk cId="505026423" sldId="1965"/>
        </pc:sldMkLst>
      </pc:sldChg>
      <pc:sldChg chg="modSp add mod">
        <pc:chgData name="I See Maths ltd" userId="2b6a9906fb7c83c6" providerId="LiveId" clId="{F203DC8F-C951-44EF-A136-14C0BA5489C3}" dt="2024-04-03T13:12:52.635" v="2079" actId="20577"/>
        <pc:sldMkLst>
          <pc:docMk/>
          <pc:sldMk cId="110362546" sldId="1966"/>
        </pc:sldMkLst>
      </pc:sldChg>
      <pc:sldChg chg="addSp delSp modSp add mod">
        <pc:chgData name="I See Maths ltd" userId="2b6a9906fb7c83c6" providerId="LiveId" clId="{F203DC8F-C951-44EF-A136-14C0BA5489C3}" dt="2024-03-28T15:35:11.230" v="1853" actId="478"/>
        <pc:sldMkLst>
          <pc:docMk/>
          <pc:sldMk cId="1780604916" sldId="1967"/>
        </pc:sldMkLst>
      </pc:sldChg>
      <pc:sldChg chg="addSp modSp add mod">
        <pc:chgData name="I See Maths ltd" userId="2b6a9906fb7c83c6" providerId="LiveId" clId="{F203DC8F-C951-44EF-A136-14C0BA5489C3}" dt="2024-03-28T15:36:12.264" v="1878" actId="1076"/>
        <pc:sldMkLst>
          <pc:docMk/>
          <pc:sldMk cId="483686536" sldId="1968"/>
        </pc:sldMkLst>
      </pc:sldChg>
      <pc:sldChg chg="add">
        <pc:chgData name="I See Maths ltd" userId="2b6a9906fb7c83c6" providerId="LiveId" clId="{F203DC8F-C951-44EF-A136-14C0BA5489C3}" dt="2024-03-28T15:35:07.323" v="1852" actId="2890"/>
        <pc:sldMkLst>
          <pc:docMk/>
          <pc:sldMk cId="1345100842" sldId="1969"/>
        </pc:sldMkLst>
      </pc:sldChg>
      <pc:sldChg chg="delSp add mod">
        <pc:chgData name="I See Maths ltd" userId="2b6a9906fb7c83c6" providerId="LiveId" clId="{F203DC8F-C951-44EF-A136-14C0BA5489C3}" dt="2024-03-28T15:35:22.667" v="1855" actId="478"/>
        <pc:sldMkLst>
          <pc:docMk/>
          <pc:sldMk cId="3865454195" sldId="1970"/>
        </pc:sldMkLst>
      </pc:sldChg>
      <pc:sldChg chg="delSp modSp add mod">
        <pc:chgData name="I See Maths ltd" userId="2b6a9906fb7c83c6" providerId="LiveId" clId="{F203DC8F-C951-44EF-A136-14C0BA5489C3}" dt="2024-03-28T15:39:32.690" v="1909" actId="1037"/>
        <pc:sldMkLst>
          <pc:docMk/>
          <pc:sldMk cId="3674810929" sldId="1971"/>
        </pc:sldMkLst>
      </pc:sldChg>
      <pc:sldChg chg="addSp delSp modSp add mod">
        <pc:chgData name="I See Maths ltd" userId="2b6a9906fb7c83c6" providerId="LiveId" clId="{F203DC8F-C951-44EF-A136-14C0BA5489C3}" dt="2024-03-28T16:27:52.689" v="2075" actId="1037"/>
        <pc:sldMkLst>
          <pc:docMk/>
          <pc:sldMk cId="3334910215" sldId="1972"/>
        </pc:sldMkLst>
      </pc:sldChg>
    </pc:docChg>
  </pc:docChgLst>
  <pc:docChgLst>
    <pc:chgData name="I See Maths ltd" userId="2b6a9906fb7c83c6" providerId="LiveId" clId="{99C10EF7-B93C-42FF-957F-8E526C983961}"/>
    <pc:docChg chg="undo custSel addSld delSld modSld sldOrd">
      <pc:chgData name="I See Maths ltd" userId="2b6a9906fb7c83c6" providerId="LiveId" clId="{99C10EF7-B93C-42FF-957F-8E526C983961}" dt="2024-08-22T08:34:59.589" v="1765" actId="20577"/>
      <pc:docMkLst>
        <pc:docMk/>
      </pc:docMkLst>
      <pc:sldChg chg="addSp delSp modSp add mod ord">
        <pc:chgData name="I See Maths ltd" userId="2b6a9906fb7c83c6" providerId="LiveId" clId="{99C10EF7-B93C-42FF-957F-8E526C983961}" dt="2024-08-21T14:06:53.802" v="905"/>
        <pc:sldMkLst>
          <pc:docMk/>
          <pc:sldMk cId="3846386971" sldId="2145"/>
        </pc:sldMkLst>
      </pc:sldChg>
      <pc:sldChg chg="addSp delSp modSp add mod">
        <pc:chgData name="I See Maths ltd" userId="2b6a9906fb7c83c6" providerId="LiveId" clId="{99C10EF7-B93C-42FF-957F-8E526C983961}" dt="2024-08-21T14:08:33.528" v="1061" actId="207"/>
        <pc:sldMkLst>
          <pc:docMk/>
          <pc:sldMk cId="3438007745" sldId="2146"/>
        </pc:sldMkLst>
      </pc:sldChg>
      <pc:sldChg chg="delSp add mod">
        <pc:chgData name="I See Maths ltd" userId="2b6a9906fb7c83c6" providerId="LiveId" clId="{99C10EF7-B93C-42FF-957F-8E526C983961}" dt="2024-08-21T13:38:21.372" v="375" actId="478"/>
        <pc:sldMkLst>
          <pc:docMk/>
          <pc:sldMk cId="1269022702" sldId="2147"/>
        </pc:sldMkLst>
      </pc:sldChg>
      <pc:sldChg chg="addSp delSp modSp add mod">
        <pc:chgData name="I See Maths ltd" userId="2b6a9906fb7c83c6" providerId="LiveId" clId="{99C10EF7-B93C-42FF-957F-8E526C983961}" dt="2024-08-21T13:47:12.692" v="651" actId="113"/>
        <pc:sldMkLst>
          <pc:docMk/>
          <pc:sldMk cId="453027602" sldId="2148"/>
        </pc:sldMkLst>
      </pc:sldChg>
      <pc:sldChg chg="delSp add mod">
        <pc:chgData name="I See Maths ltd" userId="2b6a9906fb7c83c6" providerId="LiveId" clId="{99C10EF7-B93C-42FF-957F-8E526C983961}" dt="2024-08-21T13:47:19.701" v="652" actId="478"/>
        <pc:sldMkLst>
          <pc:docMk/>
          <pc:sldMk cId="890165043" sldId="2149"/>
        </pc:sldMkLst>
      </pc:sldChg>
      <pc:sldChg chg="addSp modSp add mod">
        <pc:chgData name="I See Maths ltd" userId="2b6a9906fb7c83c6" providerId="LiveId" clId="{99C10EF7-B93C-42FF-957F-8E526C983961}" dt="2024-08-21T13:50:43.028" v="789" actId="1037"/>
        <pc:sldMkLst>
          <pc:docMk/>
          <pc:sldMk cId="2915829553" sldId="2150"/>
        </pc:sldMkLst>
      </pc:sldChg>
      <pc:sldChg chg="delSp modSp add mod">
        <pc:chgData name="I See Maths ltd" userId="2b6a9906fb7c83c6" providerId="LiveId" clId="{99C10EF7-B93C-42FF-957F-8E526C983961}" dt="2024-08-21T14:04:27.287" v="883" actId="6549"/>
        <pc:sldMkLst>
          <pc:docMk/>
          <pc:sldMk cId="1297390842" sldId="2151"/>
        </pc:sldMkLst>
      </pc:sldChg>
      <pc:sldChg chg="delSp modSp add mod">
        <pc:chgData name="I See Maths ltd" userId="2b6a9906fb7c83c6" providerId="LiveId" clId="{99C10EF7-B93C-42FF-957F-8E526C983961}" dt="2024-08-22T08:34:59.589" v="1765" actId="20577"/>
        <pc:sldMkLst>
          <pc:docMk/>
          <pc:sldMk cId="481569388" sldId="2152"/>
        </pc:sldMkLst>
      </pc:sldChg>
      <pc:sldChg chg="add">
        <pc:chgData name="I See Maths ltd" userId="2b6a9906fb7c83c6" providerId="LiveId" clId="{99C10EF7-B93C-42FF-957F-8E526C983961}" dt="2024-08-21T14:05:24.010" v="884" actId="2890"/>
        <pc:sldMkLst>
          <pc:docMk/>
          <pc:sldMk cId="3952356744" sldId="2153"/>
        </pc:sldMkLst>
      </pc:sldChg>
      <pc:sldChg chg="add">
        <pc:chgData name="I See Maths ltd" userId="2b6a9906fb7c83c6" providerId="LiveId" clId="{99C10EF7-B93C-42FF-957F-8E526C983961}" dt="2024-08-21T14:05:35.395" v="887" actId="2890"/>
        <pc:sldMkLst>
          <pc:docMk/>
          <pc:sldMk cId="1730018936" sldId="2154"/>
        </pc:sldMkLst>
      </pc:sldChg>
      <pc:sldChg chg="add">
        <pc:chgData name="I See Maths ltd" userId="2b6a9906fb7c83c6" providerId="LiveId" clId="{99C10EF7-B93C-42FF-957F-8E526C983961}" dt="2024-08-21T14:06:04.410" v="892" actId="2890"/>
        <pc:sldMkLst>
          <pc:docMk/>
          <pc:sldMk cId="2560412455" sldId="2155"/>
        </pc:sldMkLst>
      </pc:sldChg>
      <pc:sldChg chg="addSp delSp modSp add del mod">
        <pc:chgData name="I See Maths ltd" userId="2b6a9906fb7c83c6" providerId="LiveId" clId="{99C10EF7-B93C-42FF-957F-8E526C983961}" dt="2024-08-21T15:42:20.929" v="1721" actId="47"/>
        <pc:sldMkLst>
          <pc:docMk/>
          <pc:sldMk cId="3963539544" sldId="2156"/>
        </pc:sldMkLst>
      </pc:sldChg>
      <pc:sldChg chg="add del">
        <pc:chgData name="I See Maths ltd" userId="2b6a9906fb7c83c6" providerId="LiveId" clId="{99C10EF7-B93C-42FF-957F-8E526C983961}" dt="2024-08-21T15:42:21.511" v="1722" actId="47"/>
        <pc:sldMkLst>
          <pc:docMk/>
          <pc:sldMk cId="2757472310" sldId="2157"/>
        </pc:sldMkLst>
      </pc:sldChg>
      <pc:sldChg chg="addSp delSp modSp add mod">
        <pc:chgData name="I See Maths ltd" userId="2b6a9906fb7c83c6" providerId="LiveId" clId="{99C10EF7-B93C-42FF-957F-8E526C983961}" dt="2024-08-21T15:42:58.191" v="1730" actId="6549"/>
        <pc:sldMkLst>
          <pc:docMk/>
          <pc:sldMk cId="715827489" sldId="2158"/>
        </pc:sldMkLst>
      </pc:sldChg>
      <pc:sldChg chg="delSp modSp add mod">
        <pc:chgData name="I See Maths ltd" userId="2b6a9906fb7c83c6" providerId="LiveId" clId="{99C10EF7-B93C-42FF-957F-8E526C983961}" dt="2024-08-21T19:06:11.699" v="1763" actId="6549"/>
        <pc:sldMkLst>
          <pc:docMk/>
          <pc:sldMk cId="4083225662" sldId="2159"/>
        </pc:sldMkLst>
      </pc:sldChg>
      <pc:sldChg chg="delSp modSp add mod">
        <pc:chgData name="I See Maths ltd" userId="2b6a9906fb7c83c6" providerId="LiveId" clId="{99C10EF7-B93C-42FF-957F-8E526C983961}" dt="2024-08-21T19:06:01.142" v="1760" actId="20577"/>
        <pc:sldMkLst>
          <pc:docMk/>
          <pc:sldMk cId="1063370203" sldId="2160"/>
        </pc:sldMkLst>
      </pc:sldChg>
      <pc:sldChg chg="delSp modSp add mod">
        <pc:chgData name="I See Maths ltd" userId="2b6a9906fb7c83c6" providerId="LiveId" clId="{99C10EF7-B93C-42FF-957F-8E526C983961}" dt="2024-08-21T19:05:55.944" v="1755" actId="20577"/>
        <pc:sldMkLst>
          <pc:docMk/>
          <pc:sldMk cId="2444117124" sldId="2161"/>
        </pc:sldMkLst>
      </pc:sldChg>
      <pc:sldChg chg="delSp modSp add mod">
        <pc:chgData name="I See Maths ltd" userId="2b6a9906fb7c83c6" providerId="LiveId" clId="{99C10EF7-B93C-42FF-957F-8E526C983961}" dt="2024-08-21T19:05:49.780" v="1750" actId="20577"/>
        <pc:sldMkLst>
          <pc:docMk/>
          <pc:sldMk cId="540732754" sldId="2162"/>
        </pc:sldMkLst>
      </pc:sldChg>
      <pc:sldChg chg="modSp add mod">
        <pc:chgData name="I See Maths ltd" userId="2b6a9906fb7c83c6" providerId="LiveId" clId="{99C10EF7-B93C-42FF-957F-8E526C983961}" dt="2024-08-21T19:05:39.937" v="1745" actId="20577"/>
        <pc:sldMkLst>
          <pc:docMk/>
          <pc:sldMk cId="3106394417" sldId="21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44D65-2DC7-4D11-83E9-BE6DA4B9FC57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EEC74-FF28-4BC6-BDD8-967A90E10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77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0022" y="1531818"/>
            <a:ext cx="12480131" cy="3258632"/>
          </a:xfrm>
        </p:spPr>
        <p:txBody>
          <a:bodyPr anchor="b"/>
          <a:lstStyle>
            <a:lvl1pPr algn="ctr">
              <a:defRPr sz="81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0022" y="4916115"/>
            <a:ext cx="12480131" cy="2259809"/>
          </a:xfrm>
        </p:spPr>
        <p:txBody>
          <a:bodyPr/>
          <a:lstStyle>
            <a:lvl1pPr marL="0" indent="0" algn="ctr">
              <a:buNone/>
              <a:defRPr sz="3276"/>
            </a:lvl1pPr>
            <a:lvl2pPr marL="623987" indent="0" algn="ctr">
              <a:buNone/>
              <a:defRPr sz="2730"/>
            </a:lvl2pPr>
            <a:lvl3pPr marL="1247973" indent="0" algn="ctr">
              <a:buNone/>
              <a:defRPr sz="2457"/>
            </a:lvl3pPr>
            <a:lvl4pPr marL="1871960" indent="0" algn="ctr">
              <a:buNone/>
              <a:defRPr sz="2184"/>
            </a:lvl4pPr>
            <a:lvl5pPr marL="2495946" indent="0" algn="ctr">
              <a:buNone/>
              <a:defRPr sz="2184"/>
            </a:lvl5pPr>
            <a:lvl6pPr marL="3119933" indent="0" algn="ctr">
              <a:buNone/>
              <a:defRPr sz="2184"/>
            </a:lvl6pPr>
            <a:lvl7pPr marL="3743919" indent="0" algn="ctr">
              <a:buNone/>
              <a:defRPr sz="2184"/>
            </a:lvl7pPr>
            <a:lvl8pPr marL="4367906" indent="0" algn="ctr">
              <a:buNone/>
              <a:defRPr sz="2184"/>
            </a:lvl8pPr>
            <a:lvl9pPr marL="4991892" indent="0" algn="ctr">
              <a:buNone/>
              <a:defRPr sz="218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04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7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08125" y="498328"/>
            <a:ext cx="3588038" cy="79320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4012" y="498328"/>
            <a:ext cx="10556111" cy="79320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52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65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345" y="2333476"/>
            <a:ext cx="14352151" cy="3893458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345" y="6263768"/>
            <a:ext cx="14352151" cy="2047477"/>
          </a:xfrm>
        </p:spPr>
        <p:txBody>
          <a:bodyPr/>
          <a:lstStyle>
            <a:lvl1pPr marL="0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1pPr>
            <a:lvl2pPr marL="623987" indent="0">
              <a:buNone/>
              <a:defRPr sz="2730">
                <a:solidFill>
                  <a:schemeClr val="tx1">
                    <a:tint val="75000"/>
                  </a:schemeClr>
                </a:solidFill>
              </a:defRPr>
            </a:lvl2pPr>
            <a:lvl3pPr marL="1247973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3pPr>
            <a:lvl4pPr marL="1871960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4pPr>
            <a:lvl5pPr marL="249594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5pPr>
            <a:lvl6pPr marL="3119933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6pPr>
            <a:lvl7pPr marL="3743919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7pPr>
            <a:lvl8pPr marL="436790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8pPr>
            <a:lvl9pPr marL="4991892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69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4012" y="2491640"/>
            <a:ext cx="7072074" cy="59387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4089" y="2491640"/>
            <a:ext cx="7072074" cy="59387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02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179" y="498329"/>
            <a:ext cx="14352151" cy="1809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180" y="2294476"/>
            <a:ext cx="7039573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6180" y="3418964"/>
            <a:ext cx="7039573" cy="50287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424088" y="2294476"/>
            <a:ext cx="7074242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424088" y="3418964"/>
            <a:ext cx="7074242" cy="50287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5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49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8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180" y="623993"/>
            <a:ext cx="5366889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4242" y="1347653"/>
            <a:ext cx="8424089" cy="6651596"/>
          </a:xfrm>
        </p:spPr>
        <p:txBody>
          <a:bodyPr/>
          <a:lstStyle>
            <a:lvl1pPr>
              <a:defRPr sz="4367"/>
            </a:lvl1pPr>
            <a:lvl2pPr>
              <a:defRPr sz="3821"/>
            </a:lvl2pPr>
            <a:lvl3pPr>
              <a:defRPr sz="3276"/>
            </a:lvl3pPr>
            <a:lvl4pPr>
              <a:defRPr sz="2730"/>
            </a:lvl4pPr>
            <a:lvl5pPr>
              <a:defRPr sz="2730"/>
            </a:lvl5pPr>
            <a:lvl6pPr>
              <a:defRPr sz="2730"/>
            </a:lvl6pPr>
            <a:lvl7pPr>
              <a:defRPr sz="2730"/>
            </a:lvl7pPr>
            <a:lvl8pPr>
              <a:defRPr sz="2730"/>
            </a:lvl8pPr>
            <a:lvl9pPr>
              <a:defRPr sz="27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180" y="2807970"/>
            <a:ext cx="5366889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74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180" y="623993"/>
            <a:ext cx="5366889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74242" y="1347653"/>
            <a:ext cx="8424089" cy="6651596"/>
          </a:xfrm>
        </p:spPr>
        <p:txBody>
          <a:bodyPr anchor="t"/>
          <a:lstStyle>
            <a:lvl1pPr marL="0" indent="0">
              <a:buNone/>
              <a:defRPr sz="4367"/>
            </a:lvl1pPr>
            <a:lvl2pPr marL="623987" indent="0">
              <a:buNone/>
              <a:defRPr sz="3821"/>
            </a:lvl2pPr>
            <a:lvl3pPr marL="1247973" indent="0">
              <a:buNone/>
              <a:defRPr sz="3276"/>
            </a:lvl3pPr>
            <a:lvl4pPr marL="1871960" indent="0">
              <a:buNone/>
              <a:defRPr sz="2730"/>
            </a:lvl4pPr>
            <a:lvl5pPr marL="2495946" indent="0">
              <a:buNone/>
              <a:defRPr sz="2730"/>
            </a:lvl5pPr>
            <a:lvl6pPr marL="3119933" indent="0">
              <a:buNone/>
              <a:defRPr sz="2730"/>
            </a:lvl6pPr>
            <a:lvl7pPr marL="3743919" indent="0">
              <a:buNone/>
              <a:defRPr sz="2730"/>
            </a:lvl7pPr>
            <a:lvl8pPr marL="4367906" indent="0">
              <a:buNone/>
              <a:defRPr sz="2730"/>
            </a:lvl8pPr>
            <a:lvl9pPr marL="4991892" indent="0">
              <a:buNone/>
              <a:defRPr sz="27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180" y="2807970"/>
            <a:ext cx="5366889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18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4012" y="498329"/>
            <a:ext cx="14352151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4012" y="2491640"/>
            <a:ext cx="14352151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4012" y="8675241"/>
            <a:ext cx="374403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12058" y="8675241"/>
            <a:ext cx="561605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52124" y="8675241"/>
            <a:ext cx="374403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57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47973" rtl="0" eaLnBrk="1" latinLnBrk="0" hangingPunct="1">
        <a:lnSpc>
          <a:spcPct val="90000"/>
        </a:lnSpc>
        <a:spcBef>
          <a:spcPct val="0"/>
        </a:spcBef>
        <a:buNone/>
        <a:defRPr sz="60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993" indent="-311993" algn="l" defTabSz="1247973" rtl="0" eaLnBrk="1" latinLnBrk="0" hangingPunct="1">
        <a:lnSpc>
          <a:spcPct val="90000"/>
        </a:lnSpc>
        <a:spcBef>
          <a:spcPts val="1365"/>
        </a:spcBef>
        <a:buFont typeface="Arial" panose="020B0604020202020204" pitchFamily="34" charset="0"/>
        <a:buChar char="•"/>
        <a:defRPr sz="3821" kern="1200">
          <a:solidFill>
            <a:schemeClr val="tx1"/>
          </a:solidFill>
          <a:latin typeface="+mn-lt"/>
          <a:ea typeface="+mn-ea"/>
          <a:cs typeface="+mn-cs"/>
        </a:defRPr>
      </a:lvl1pPr>
      <a:lvl2pPr marL="93598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3276" kern="1200">
          <a:solidFill>
            <a:schemeClr val="tx1"/>
          </a:solidFill>
          <a:latin typeface="+mn-lt"/>
          <a:ea typeface="+mn-ea"/>
          <a:cs typeface="+mn-cs"/>
        </a:defRPr>
      </a:lvl2pPr>
      <a:lvl3pPr marL="155996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730" kern="1200">
          <a:solidFill>
            <a:schemeClr val="tx1"/>
          </a:solidFill>
          <a:latin typeface="+mn-lt"/>
          <a:ea typeface="+mn-ea"/>
          <a:cs typeface="+mn-cs"/>
        </a:defRPr>
      </a:lvl3pPr>
      <a:lvl4pPr marL="218395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80794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43192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405591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679899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530388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1pPr>
      <a:lvl2pPr marL="623987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247973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3pPr>
      <a:lvl4pPr marL="1871960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495946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119933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3743919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367906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4991892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7D430-D90C-42F9-C97E-FEA9A76C67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9D07AAA-3C29-33CC-5310-483B58D8DBC6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BAAE495-1B5D-3E7E-1388-1A30701BA76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9EE1DFD-1384-71F0-CEA6-D5D1F84F697D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75B6A0-6D81-4068-B7EB-2D4DB59D16A8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6E0076D-DAB9-4891-03B8-9CF381E99C0B}"/>
              </a:ext>
            </a:extLst>
          </p:cNvPr>
          <p:cNvSpPr/>
          <p:nvPr/>
        </p:nvSpPr>
        <p:spPr>
          <a:xfrm>
            <a:off x="578223" y="1402579"/>
            <a:ext cx="1547629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More Than, Less Than: </a:t>
            </a:r>
            <a:r>
              <a:rPr lang="en-GB" sz="60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</a:p>
          <a:p>
            <a:pPr algn="ctr">
              <a:spcAft>
                <a:spcPts val="3600"/>
              </a:spcAft>
            </a:pPr>
            <a:r>
              <a:rPr lang="en-GB" sz="5400" i="1" dirty="0">
                <a:latin typeface="Century Gothic" panose="020B0502020202020204" pitchFamily="34" charset="0"/>
              </a:rPr>
              <a:t>Understand different questions involving </a:t>
            </a:r>
            <a:br>
              <a:rPr lang="en-GB" sz="5400" i="1" dirty="0">
                <a:latin typeface="Century Gothic" panose="020B0502020202020204" pitchFamily="34" charset="0"/>
              </a:rPr>
            </a:br>
            <a:r>
              <a:rPr lang="en-GB" sz="5400" i="1" dirty="0">
                <a:latin typeface="Century Gothic" panose="020B0502020202020204" pitchFamily="34" charset="0"/>
              </a:rPr>
              <a:t>more than / less than, using bar models</a:t>
            </a:r>
            <a:endParaRPr lang="en-GB" sz="5400" i="1" dirty="0"/>
          </a:p>
        </p:txBody>
      </p:sp>
    </p:spTree>
    <p:extLst>
      <p:ext uri="{BB962C8B-B14F-4D97-AF65-F5344CB8AC3E}">
        <p14:creationId xmlns:p14="http://schemas.microsoft.com/office/powerpoint/2010/main" val="594646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CC4C4-3571-4C83-DD1F-DF11963E2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71FF692-D274-D334-F375-17493435F737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4125974-5E09-FAE0-66D1-1AF7F9A97B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D5D5463-60B0-F37D-EA1E-4F10E196C42D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340AB0-79AF-8F65-B9FD-111A80B5EE83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F7DF5F-E343-4995-CF62-9959B3B4378D}"/>
              </a:ext>
            </a:extLst>
          </p:cNvPr>
          <p:cNvSpPr txBox="1"/>
          <p:nvPr/>
        </p:nvSpPr>
        <p:spPr>
          <a:xfrm>
            <a:off x="6888360" y="7564243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10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89D451-85C1-81F4-97E9-77AC228101FE}"/>
              </a:ext>
            </a:extLst>
          </p:cNvPr>
          <p:cNvSpPr/>
          <p:nvPr/>
        </p:nvSpPr>
        <p:spPr>
          <a:xfrm>
            <a:off x="1439690" y="6097374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38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DC3E826-3F5C-73CC-6F40-9BF3926ED356}"/>
              </a:ext>
            </a:extLst>
          </p:cNvPr>
          <p:cNvCxnSpPr/>
          <p:nvPr/>
        </p:nvCxnSpPr>
        <p:spPr>
          <a:xfrm>
            <a:off x="6538737" y="7498066"/>
            <a:ext cx="18360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35309AE-1006-4932-AA91-820DA2368FB8}"/>
              </a:ext>
            </a:extLst>
          </p:cNvPr>
          <p:cNvSpPr/>
          <p:nvPr/>
        </p:nvSpPr>
        <p:spPr>
          <a:xfrm>
            <a:off x="1445628" y="7290999"/>
            <a:ext cx="5047551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28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ACAADDD5-DF61-4A0C-57BC-B012DB12242F}"/>
              </a:ext>
            </a:extLst>
          </p:cNvPr>
          <p:cNvSpPr/>
          <p:nvPr/>
        </p:nvSpPr>
        <p:spPr>
          <a:xfrm>
            <a:off x="8523680" y="6097373"/>
            <a:ext cx="252000" cy="2120441"/>
          </a:xfrm>
          <a:prstGeom prst="rightBracket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256113-7A9D-1A19-D108-EDBA1760AFCC}"/>
              </a:ext>
            </a:extLst>
          </p:cNvPr>
          <p:cNvSpPr txBox="1"/>
          <p:nvPr/>
        </p:nvSpPr>
        <p:spPr>
          <a:xfrm>
            <a:off x="8883549" y="6784977"/>
            <a:ext cx="9799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66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A2CFF-1926-ED2F-9C35-A0A32A3EDEE4}"/>
              </a:ext>
            </a:extLst>
          </p:cNvPr>
          <p:cNvSpPr txBox="1"/>
          <p:nvPr/>
        </p:nvSpPr>
        <p:spPr>
          <a:xfrm>
            <a:off x="618568" y="6215730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E73485-14AC-E289-9B6F-BC1DC4EF63DF}"/>
              </a:ext>
            </a:extLst>
          </p:cNvPr>
          <p:cNvSpPr txBox="1"/>
          <p:nvPr/>
        </p:nvSpPr>
        <p:spPr>
          <a:xfrm>
            <a:off x="685803" y="7450331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ADEF52-88CB-EA7B-1A02-EA0BE15221F6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Alice has 38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Lucy has 10 stickers fewer than Alice.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Alice and Lucy have altogether?</a:t>
            </a:r>
            <a:endParaRPr lang="en-GB" sz="4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7B370DA-48B0-E4CF-AC89-83913B05E74C}"/>
              </a:ext>
            </a:extLst>
          </p:cNvPr>
          <p:cNvSpPr/>
          <p:nvPr/>
        </p:nvSpPr>
        <p:spPr>
          <a:xfrm>
            <a:off x="467327" y="4698997"/>
            <a:ext cx="32502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470ECA-ED48-A76E-FFCB-36422199522C}"/>
              </a:ext>
            </a:extLst>
          </p:cNvPr>
          <p:cNvSpPr/>
          <p:nvPr/>
        </p:nvSpPr>
        <p:spPr>
          <a:xfrm>
            <a:off x="10830869" y="5834753"/>
            <a:ext cx="51698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38 – 10 = 28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2: </a:t>
            </a:r>
            <a:r>
              <a:rPr lang="en-GB" sz="4000" dirty="0">
                <a:latin typeface="Century Gothic" panose="020B0502020202020204" pitchFamily="34" charset="0"/>
              </a:rPr>
              <a:t>28 + 38 = 66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66 stickers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422699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4699FA-CADA-3397-730F-C36751B77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DE1C4D3-56F3-30EE-F43F-5E42D519678F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£45.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£20 more than Dan.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 Raja and Dan have in total?</a:t>
            </a:r>
            <a:endParaRPr lang="en-GB" sz="44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C2BA17-2EC0-B311-4605-01107046AD3B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678FFF7-F71E-A0E8-87AF-FF54CFE978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B38FB4E-6F8B-CB03-751C-76B233219748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E9EA6E-0E4E-DD25-BC3F-741430A395F6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D65F4F-A055-D6F5-ED66-F866AAAEC1E0}"/>
              </a:ext>
            </a:extLst>
          </p:cNvPr>
          <p:cNvSpPr txBox="1"/>
          <p:nvPr/>
        </p:nvSpPr>
        <p:spPr>
          <a:xfrm>
            <a:off x="6121881" y="7564243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£20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4E63EE-78FA-062D-0E43-7405C38E9E7F}"/>
              </a:ext>
            </a:extLst>
          </p:cNvPr>
          <p:cNvSpPr/>
          <p:nvPr/>
        </p:nvSpPr>
        <p:spPr>
          <a:xfrm>
            <a:off x="1211091" y="6097374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£45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A6BEF5D-8856-D4D1-7E65-57EF43CC8586}"/>
              </a:ext>
            </a:extLst>
          </p:cNvPr>
          <p:cNvCxnSpPr/>
          <p:nvPr/>
        </p:nvCxnSpPr>
        <p:spPr>
          <a:xfrm>
            <a:off x="5207484" y="7498066"/>
            <a:ext cx="29304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28FD6F79-BC76-4310-6781-CA4ECE66538D}"/>
              </a:ext>
            </a:extLst>
          </p:cNvPr>
          <p:cNvSpPr/>
          <p:nvPr/>
        </p:nvSpPr>
        <p:spPr>
          <a:xfrm>
            <a:off x="1217029" y="7290999"/>
            <a:ext cx="3928591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436C2972-A468-FC51-E749-00145858958A}"/>
              </a:ext>
            </a:extLst>
          </p:cNvPr>
          <p:cNvSpPr/>
          <p:nvPr/>
        </p:nvSpPr>
        <p:spPr>
          <a:xfrm>
            <a:off x="8295081" y="6097373"/>
            <a:ext cx="252000" cy="2120441"/>
          </a:xfrm>
          <a:prstGeom prst="rightBracket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171331-B31E-74F4-AF09-59E115FCA139}"/>
              </a:ext>
            </a:extLst>
          </p:cNvPr>
          <p:cNvSpPr txBox="1"/>
          <p:nvPr/>
        </p:nvSpPr>
        <p:spPr>
          <a:xfrm>
            <a:off x="8654950" y="6784977"/>
            <a:ext cx="1059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? 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F8DB31-5685-FBBC-555D-723A6C7AF341}"/>
              </a:ext>
            </a:extLst>
          </p:cNvPr>
          <p:cNvSpPr txBox="1"/>
          <p:nvPr/>
        </p:nvSpPr>
        <p:spPr>
          <a:xfrm>
            <a:off x="389969" y="6215730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5CB8ED-57DE-CB8A-7FA3-87CAE5B51902}"/>
              </a:ext>
            </a:extLst>
          </p:cNvPr>
          <p:cNvSpPr txBox="1"/>
          <p:nvPr/>
        </p:nvSpPr>
        <p:spPr>
          <a:xfrm>
            <a:off x="457204" y="7450331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609057-CC37-E491-4110-25CD7E8EAEB2}"/>
              </a:ext>
            </a:extLst>
          </p:cNvPr>
          <p:cNvSpPr/>
          <p:nvPr/>
        </p:nvSpPr>
        <p:spPr>
          <a:xfrm>
            <a:off x="467327" y="4698997"/>
            <a:ext cx="32952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B33EBE-598F-3698-1B45-4A85A3B6705B}"/>
              </a:ext>
            </a:extLst>
          </p:cNvPr>
          <p:cNvSpPr/>
          <p:nvPr/>
        </p:nvSpPr>
        <p:spPr>
          <a:xfrm>
            <a:off x="2998693" y="2412008"/>
            <a:ext cx="5548387" cy="64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81B582-376F-8388-C4C6-1A6A49498ACD}"/>
              </a:ext>
            </a:extLst>
          </p:cNvPr>
          <p:cNvSpPr txBox="1"/>
          <p:nvPr/>
        </p:nvSpPr>
        <p:spPr>
          <a:xfrm>
            <a:off x="9849531" y="1658941"/>
            <a:ext cx="41291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information could be here?</a:t>
            </a:r>
            <a:endParaRPr lang="en-GB" sz="1200" b="1" i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60A3B1E-AE82-D915-7B2F-ABF6564B7784}"/>
              </a:ext>
            </a:extLst>
          </p:cNvPr>
          <p:cNvCxnSpPr>
            <a:cxnSpLocks/>
          </p:cNvCxnSpPr>
          <p:nvPr/>
        </p:nvCxnSpPr>
        <p:spPr>
          <a:xfrm flipH="1">
            <a:off x="8654950" y="2299447"/>
            <a:ext cx="1059818" cy="440231"/>
          </a:xfrm>
          <a:prstGeom prst="straightConnector1">
            <a:avLst/>
          </a:prstGeom>
          <a:ln w="5080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419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C9A94-73A1-921B-CFBC-29B5D483A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59D1EC9-BF85-F605-5674-AA7B6DB49FD6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555133D-CAD1-7957-7870-15ABDD5E683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FC2CCD89-5A3F-FCC5-7F30-D194FFF2CB66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D9E6C4B-84C8-67F1-10E4-7F2F14081A41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6B5344-4E65-A187-8380-4974AB6DCDC8}"/>
              </a:ext>
            </a:extLst>
          </p:cNvPr>
          <p:cNvSpPr txBox="1"/>
          <p:nvPr/>
        </p:nvSpPr>
        <p:spPr>
          <a:xfrm>
            <a:off x="6121881" y="7564243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£20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9A98E1-FB74-FBB5-9758-1A6F9D24A651}"/>
              </a:ext>
            </a:extLst>
          </p:cNvPr>
          <p:cNvSpPr/>
          <p:nvPr/>
        </p:nvSpPr>
        <p:spPr>
          <a:xfrm>
            <a:off x="1211091" y="6097374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£45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F1E3E4A-5123-81B7-ED20-FB41DC6FBAAA}"/>
              </a:ext>
            </a:extLst>
          </p:cNvPr>
          <p:cNvCxnSpPr/>
          <p:nvPr/>
        </p:nvCxnSpPr>
        <p:spPr>
          <a:xfrm>
            <a:off x="5207484" y="7498066"/>
            <a:ext cx="29304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96703B91-5F5E-4C13-2857-BCA5D7021045}"/>
              </a:ext>
            </a:extLst>
          </p:cNvPr>
          <p:cNvSpPr/>
          <p:nvPr/>
        </p:nvSpPr>
        <p:spPr>
          <a:xfrm>
            <a:off x="1217029" y="7290999"/>
            <a:ext cx="3928591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BE75547D-EB9F-6BB7-3D4C-1D361EF281F9}"/>
              </a:ext>
            </a:extLst>
          </p:cNvPr>
          <p:cNvSpPr/>
          <p:nvPr/>
        </p:nvSpPr>
        <p:spPr>
          <a:xfrm>
            <a:off x="8295081" y="6097373"/>
            <a:ext cx="252000" cy="2120441"/>
          </a:xfrm>
          <a:prstGeom prst="rightBracket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A2AB59-ED95-55EB-56F6-9BE8BCE5F610}"/>
              </a:ext>
            </a:extLst>
          </p:cNvPr>
          <p:cNvSpPr txBox="1"/>
          <p:nvPr/>
        </p:nvSpPr>
        <p:spPr>
          <a:xfrm>
            <a:off x="8654950" y="6784977"/>
            <a:ext cx="1059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? 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7359E4-508C-BA1B-5B72-0DB2AB7FE7D2}"/>
              </a:ext>
            </a:extLst>
          </p:cNvPr>
          <p:cNvSpPr txBox="1"/>
          <p:nvPr/>
        </p:nvSpPr>
        <p:spPr>
          <a:xfrm>
            <a:off x="389969" y="6215730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2FA889-DA9A-DF2D-CAC0-169E69F9E72C}"/>
              </a:ext>
            </a:extLst>
          </p:cNvPr>
          <p:cNvSpPr txBox="1"/>
          <p:nvPr/>
        </p:nvSpPr>
        <p:spPr>
          <a:xfrm>
            <a:off x="457204" y="7450331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B47250-1274-44C1-4BC4-D922144571FD}"/>
              </a:ext>
            </a:extLst>
          </p:cNvPr>
          <p:cNvSpPr/>
          <p:nvPr/>
        </p:nvSpPr>
        <p:spPr>
          <a:xfrm>
            <a:off x="467327" y="4698997"/>
            <a:ext cx="33251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B32CF4-E0FA-49D5-FE62-E67333D98823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£45.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£20 more than Dan.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 Raja and Dan have in total?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281121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B75EDB-3738-54BE-A4A5-1B27DA7AA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DC151BE-7F8C-2231-F201-42DBED33324C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3E02FA0-09A6-E27E-6DF9-78FB9B7A44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588E2AB-BE3E-0CB1-C9BC-B8BEE6B3B5A4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5DA114A-7618-5DAD-7D96-7139A4860217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34BD02-E27E-36F8-6965-CB0EFE4255C9}"/>
              </a:ext>
            </a:extLst>
          </p:cNvPr>
          <p:cNvSpPr txBox="1"/>
          <p:nvPr/>
        </p:nvSpPr>
        <p:spPr>
          <a:xfrm>
            <a:off x="6121881" y="7564243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£20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40B0B1-3AE9-D6DA-69AD-417284F706E8}"/>
              </a:ext>
            </a:extLst>
          </p:cNvPr>
          <p:cNvSpPr/>
          <p:nvPr/>
        </p:nvSpPr>
        <p:spPr>
          <a:xfrm>
            <a:off x="1211091" y="6097374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£45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B08B33-8C8A-121B-96C8-88164725FD87}"/>
              </a:ext>
            </a:extLst>
          </p:cNvPr>
          <p:cNvCxnSpPr/>
          <p:nvPr/>
        </p:nvCxnSpPr>
        <p:spPr>
          <a:xfrm>
            <a:off x="5207484" y="7498066"/>
            <a:ext cx="29304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B8014EA-95EE-9F6A-11B8-B11B3B94A960}"/>
              </a:ext>
            </a:extLst>
          </p:cNvPr>
          <p:cNvSpPr/>
          <p:nvPr/>
        </p:nvSpPr>
        <p:spPr>
          <a:xfrm>
            <a:off x="1217029" y="7290999"/>
            <a:ext cx="3928591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£25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9B423E77-2A75-1098-643E-250B405D5088}"/>
              </a:ext>
            </a:extLst>
          </p:cNvPr>
          <p:cNvSpPr/>
          <p:nvPr/>
        </p:nvSpPr>
        <p:spPr>
          <a:xfrm>
            <a:off x="8295081" y="6097373"/>
            <a:ext cx="252000" cy="2120441"/>
          </a:xfrm>
          <a:prstGeom prst="rightBracket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19D4D0-80B1-0283-7537-19FED9AE1208}"/>
              </a:ext>
            </a:extLst>
          </p:cNvPr>
          <p:cNvSpPr txBox="1"/>
          <p:nvPr/>
        </p:nvSpPr>
        <p:spPr>
          <a:xfrm>
            <a:off x="8654950" y="6784977"/>
            <a:ext cx="1059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? 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B8ABDA-EDD4-A553-902C-3ED8F59A754E}"/>
              </a:ext>
            </a:extLst>
          </p:cNvPr>
          <p:cNvSpPr txBox="1"/>
          <p:nvPr/>
        </p:nvSpPr>
        <p:spPr>
          <a:xfrm>
            <a:off x="389969" y="6215730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D06D20-2A72-D105-276A-3AEEF10CB3C2}"/>
              </a:ext>
            </a:extLst>
          </p:cNvPr>
          <p:cNvSpPr txBox="1"/>
          <p:nvPr/>
        </p:nvSpPr>
        <p:spPr>
          <a:xfrm>
            <a:off x="457204" y="7450331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4C215B-5053-39B1-C0D8-4149291EE493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£45.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£20 more than Dan.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 Raja and Dan have in total?</a:t>
            </a:r>
            <a:endParaRPr lang="en-GB" sz="4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AB870E-DD97-B44A-BC25-8929067DEB14}"/>
              </a:ext>
            </a:extLst>
          </p:cNvPr>
          <p:cNvSpPr/>
          <p:nvPr/>
        </p:nvSpPr>
        <p:spPr>
          <a:xfrm>
            <a:off x="467327" y="4698997"/>
            <a:ext cx="32502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0DD777-1A3D-8995-B191-41C338337305}"/>
              </a:ext>
            </a:extLst>
          </p:cNvPr>
          <p:cNvSpPr/>
          <p:nvPr/>
        </p:nvSpPr>
        <p:spPr>
          <a:xfrm>
            <a:off x="10360223" y="5901988"/>
            <a:ext cx="60720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£45 – £20 = £25</a:t>
            </a:r>
          </a:p>
        </p:txBody>
      </p:sp>
    </p:spTree>
    <p:extLst>
      <p:ext uri="{BB962C8B-B14F-4D97-AF65-F5344CB8AC3E}">
        <p14:creationId xmlns:p14="http://schemas.microsoft.com/office/powerpoint/2010/main" val="1355803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155F5-94FB-E4FF-FE06-775F2167D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E1351B1-EADC-76CE-1F5A-073871D598C2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1C28DBA-101A-BD73-8DA1-6B5A48120B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EFB8A4F-2F8D-63AD-2EB3-13738D459045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99FA81E-2FD4-6BAE-B0B6-68771D0FC14F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97F31E-C40F-FF97-B638-0C8974336CF9}"/>
              </a:ext>
            </a:extLst>
          </p:cNvPr>
          <p:cNvSpPr txBox="1"/>
          <p:nvPr/>
        </p:nvSpPr>
        <p:spPr>
          <a:xfrm>
            <a:off x="6121881" y="7564243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£20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84874F-3ED9-A644-009F-3FE7EA20543D}"/>
              </a:ext>
            </a:extLst>
          </p:cNvPr>
          <p:cNvSpPr/>
          <p:nvPr/>
        </p:nvSpPr>
        <p:spPr>
          <a:xfrm>
            <a:off x="1211091" y="6097374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£45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EC4ABE8-23FB-E33A-2E4D-509B9CF1923F}"/>
              </a:ext>
            </a:extLst>
          </p:cNvPr>
          <p:cNvCxnSpPr/>
          <p:nvPr/>
        </p:nvCxnSpPr>
        <p:spPr>
          <a:xfrm>
            <a:off x="5207484" y="7498066"/>
            <a:ext cx="29304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A66F5A1-25A5-0779-7D1E-AD786DAF3DA7}"/>
              </a:ext>
            </a:extLst>
          </p:cNvPr>
          <p:cNvSpPr/>
          <p:nvPr/>
        </p:nvSpPr>
        <p:spPr>
          <a:xfrm>
            <a:off x="1217029" y="7290999"/>
            <a:ext cx="3928591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£25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3BC29148-7BA8-74F0-3B97-19920F696E56}"/>
              </a:ext>
            </a:extLst>
          </p:cNvPr>
          <p:cNvSpPr/>
          <p:nvPr/>
        </p:nvSpPr>
        <p:spPr>
          <a:xfrm>
            <a:off x="8295081" y="6097373"/>
            <a:ext cx="252000" cy="2120441"/>
          </a:xfrm>
          <a:prstGeom prst="rightBracket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E699BD-2397-2857-4400-DCA4B84A3611}"/>
              </a:ext>
            </a:extLst>
          </p:cNvPr>
          <p:cNvSpPr txBox="1"/>
          <p:nvPr/>
        </p:nvSpPr>
        <p:spPr>
          <a:xfrm>
            <a:off x="8654950" y="6784977"/>
            <a:ext cx="12960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£70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2807E0-BF6A-4613-9F5A-B1005594E85D}"/>
              </a:ext>
            </a:extLst>
          </p:cNvPr>
          <p:cNvSpPr txBox="1"/>
          <p:nvPr/>
        </p:nvSpPr>
        <p:spPr>
          <a:xfrm>
            <a:off x="389969" y="6215730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75DB8-480C-DF11-4DBD-062B0E03F715}"/>
              </a:ext>
            </a:extLst>
          </p:cNvPr>
          <p:cNvSpPr txBox="1"/>
          <p:nvPr/>
        </p:nvSpPr>
        <p:spPr>
          <a:xfrm>
            <a:off x="457204" y="7450331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796DC2-4C46-9C8A-E34C-E32AA2F3BEDE}"/>
              </a:ext>
            </a:extLst>
          </p:cNvPr>
          <p:cNvSpPr/>
          <p:nvPr/>
        </p:nvSpPr>
        <p:spPr>
          <a:xfrm>
            <a:off x="467327" y="4698997"/>
            <a:ext cx="35050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41FC5C-0F5C-0449-AA24-46473E4B84AE}"/>
              </a:ext>
            </a:extLst>
          </p:cNvPr>
          <p:cNvSpPr/>
          <p:nvPr/>
        </p:nvSpPr>
        <p:spPr>
          <a:xfrm>
            <a:off x="10360223" y="5901988"/>
            <a:ext cx="60720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£45 – £20 = £25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2: </a:t>
            </a:r>
            <a:r>
              <a:rPr lang="en-GB" sz="4000" dirty="0">
                <a:latin typeface="Century Gothic" panose="020B0502020202020204" pitchFamily="34" charset="0"/>
              </a:rPr>
              <a:t>£45 + £25 = £70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£70</a:t>
            </a:r>
            <a:endParaRPr lang="en-GB" sz="4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0BE50A-2EFA-1C4E-8631-BAA3A42F0C88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£45.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£20 more than Dan.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 Raja and Dan have in total?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948875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48931-CBC8-618C-0A60-1FF670243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82861D3-A696-3AE3-5421-D8B5D171C5E5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A1EDC0D-292E-AA5A-FCE7-51C45FCD5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2A720B9-CE28-39FE-D123-50E0C35200B4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9B1C5F-A427-3B48-09A8-BFB245CD3D48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5C64972-5610-64D9-9ABA-C97438E9E3F4}"/>
              </a:ext>
            </a:extLst>
          </p:cNvPr>
          <p:cNvSpPr/>
          <p:nvPr/>
        </p:nvSpPr>
        <p:spPr>
          <a:xfrm>
            <a:off x="578223" y="1402579"/>
            <a:ext cx="1547629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More Than, Less Than</a:t>
            </a:r>
            <a:endParaRPr lang="en-GB" sz="60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algn="ctr">
              <a:spcAft>
                <a:spcPts val="3600"/>
              </a:spcAft>
            </a:pPr>
            <a:r>
              <a:rPr lang="en-GB" sz="5400" b="1" i="1" dirty="0">
                <a:latin typeface="Century Gothic" panose="020B0502020202020204" pitchFamily="34" charset="0"/>
              </a:rPr>
              <a:t>Next Step: </a:t>
            </a:r>
            <a:r>
              <a:rPr lang="en-GB" sz="5400" i="1" dirty="0">
                <a:latin typeface="Century Gothic" panose="020B0502020202020204" pitchFamily="34" charset="0"/>
              </a:rPr>
              <a:t>Task A</a:t>
            </a:r>
            <a:endParaRPr lang="en-GB" sz="5400" i="1" dirty="0"/>
          </a:p>
        </p:txBody>
      </p:sp>
    </p:spTree>
    <p:extLst>
      <p:ext uri="{BB962C8B-B14F-4D97-AF65-F5344CB8AC3E}">
        <p14:creationId xmlns:p14="http://schemas.microsoft.com/office/powerpoint/2010/main" val="2945087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5E46F-B1BE-76AA-0988-62245F938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7AA8145-AD65-6938-6ED7-F302BC8AA078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0992602-1EFB-3A1F-A276-5910850C4B8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54A2F303-0937-ED96-854E-1993A0DF3644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82FD6C-3C7A-924C-C6C5-2F3AA332DF2D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FAA3FB-0B38-CC8D-7BC4-51DFF2386E01}"/>
              </a:ext>
            </a:extLst>
          </p:cNvPr>
          <p:cNvSpPr/>
          <p:nvPr/>
        </p:nvSpPr>
        <p:spPr>
          <a:xfrm>
            <a:off x="578223" y="1402579"/>
            <a:ext cx="1547629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More Than, Less Than: </a:t>
            </a:r>
            <a:r>
              <a:rPr lang="en-GB" sz="60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</a:p>
          <a:p>
            <a:pPr algn="ctr">
              <a:spcAft>
                <a:spcPts val="3600"/>
              </a:spcAft>
            </a:pPr>
            <a:r>
              <a:rPr lang="en-GB" sz="5400" i="1" dirty="0">
                <a:latin typeface="Century Gothic" panose="020B0502020202020204" pitchFamily="34" charset="0"/>
              </a:rPr>
              <a:t>Identify 1-step and 2-step questions</a:t>
            </a:r>
            <a:endParaRPr lang="en-GB" sz="5400" i="1" dirty="0"/>
          </a:p>
        </p:txBody>
      </p:sp>
    </p:spTree>
    <p:extLst>
      <p:ext uri="{BB962C8B-B14F-4D97-AF65-F5344CB8AC3E}">
        <p14:creationId xmlns:p14="http://schemas.microsoft.com/office/powerpoint/2010/main" val="3153153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6708478-7F4B-409F-BD1A-9D73E666847F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E380E5-A06C-404A-94B3-58A1702D02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2672183-50C6-4B75-AB18-07F537B6E722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C3C11C-1AF0-4134-B2B7-C8670802EB51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444174-8416-C1DD-0DD2-298F06353E90}"/>
              </a:ext>
            </a:extLst>
          </p:cNvPr>
          <p:cNvSpPr/>
          <p:nvPr/>
        </p:nvSpPr>
        <p:spPr>
          <a:xfrm>
            <a:off x="467327" y="1426585"/>
            <a:ext cx="136468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Eve has £30.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Eve has £8 less than Kim.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Kim have?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57658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6708478-7F4B-409F-BD1A-9D73E666847F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E380E5-A06C-404A-94B3-58A1702D02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2672183-50C6-4B75-AB18-07F537B6E722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C3C11C-1AF0-4134-B2B7-C8670802EB51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444174-8416-C1DD-0DD2-298F06353E90}"/>
              </a:ext>
            </a:extLst>
          </p:cNvPr>
          <p:cNvSpPr/>
          <p:nvPr/>
        </p:nvSpPr>
        <p:spPr>
          <a:xfrm>
            <a:off x="467327" y="1426585"/>
            <a:ext cx="136468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Eve has £30.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Eve has £8 less than Kim.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Kim have?</a:t>
            </a:r>
            <a:endParaRPr lang="en-GB" sz="4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66DA93-E196-C156-B219-7E248ACBAD89}"/>
              </a:ext>
            </a:extLst>
          </p:cNvPr>
          <p:cNvSpPr/>
          <p:nvPr/>
        </p:nvSpPr>
        <p:spPr>
          <a:xfrm>
            <a:off x="5699923" y="4804671"/>
            <a:ext cx="4403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57"/>
              </a:spcAft>
            </a:pPr>
            <a:r>
              <a:rPr lang="en-GB" sz="3600" b="1" i="1" dirty="0">
                <a:latin typeface="Century Gothic" panose="020B0502020202020204" pitchFamily="34" charset="0"/>
              </a:rPr>
              <a:t>Which bar model?</a:t>
            </a:r>
            <a:endParaRPr lang="en-GB" sz="3600" b="1" i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9B9934-0D55-89F6-390F-24F483439546}"/>
              </a:ext>
            </a:extLst>
          </p:cNvPr>
          <p:cNvSpPr txBox="1"/>
          <p:nvPr/>
        </p:nvSpPr>
        <p:spPr>
          <a:xfrm>
            <a:off x="4836917" y="7900424"/>
            <a:ext cx="1021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£8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F7FBCC9-F4CB-634D-05AB-BA7CA70E9195}"/>
              </a:ext>
            </a:extLst>
          </p:cNvPr>
          <p:cNvCxnSpPr>
            <a:cxnSpLocks/>
          </p:cNvCxnSpPr>
          <p:nvPr/>
        </p:nvCxnSpPr>
        <p:spPr>
          <a:xfrm flipH="1">
            <a:off x="5134028" y="5569296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95618C94-8A16-6C09-8FAC-2E36CE77FCA1}"/>
              </a:ext>
            </a:extLst>
          </p:cNvPr>
          <p:cNvSpPr/>
          <p:nvPr/>
        </p:nvSpPr>
        <p:spPr>
          <a:xfrm>
            <a:off x="1266627" y="6527684"/>
            <a:ext cx="4757658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£30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A9F8F0-3871-11BF-1614-2484215A8F84}"/>
              </a:ext>
            </a:extLst>
          </p:cNvPr>
          <p:cNvCxnSpPr/>
          <p:nvPr/>
        </p:nvCxnSpPr>
        <p:spPr>
          <a:xfrm>
            <a:off x="4684788" y="7847694"/>
            <a:ext cx="13320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24319DE-D37B-331C-0121-801D3F3F3CBF}"/>
              </a:ext>
            </a:extLst>
          </p:cNvPr>
          <p:cNvSpPr/>
          <p:nvPr/>
        </p:nvSpPr>
        <p:spPr>
          <a:xfrm>
            <a:off x="1272564" y="7640627"/>
            <a:ext cx="33696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A1D4D3-E1D2-FD42-B947-44AEF9D104EE}"/>
              </a:ext>
            </a:extLst>
          </p:cNvPr>
          <p:cNvSpPr txBox="1"/>
          <p:nvPr/>
        </p:nvSpPr>
        <p:spPr>
          <a:xfrm>
            <a:off x="537884" y="6605699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E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88046B-E046-3518-B270-1DF7FC7E6ED4}"/>
              </a:ext>
            </a:extLst>
          </p:cNvPr>
          <p:cNvSpPr txBox="1"/>
          <p:nvPr/>
        </p:nvSpPr>
        <p:spPr>
          <a:xfrm>
            <a:off x="551330" y="7746171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K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2550E4E-0A4F-6E06-639F-29BA659B3B4A}"/>
              </a:ext>
            </a:extLst>
          </p:cNvPr>
          <p:cNvCxnSpPr>
            <a:cxnSpLocks/>
          </p:cNvCxnSpPr>
          <p:nvPr/>
        </p:nvCxnSpPr>
        <p:spPr>
          <a:xfrm>
            <a:off x="9372229" y="5567630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52A9334-2887-E96D-1F17-DEC75355FA3C}"/>
              </a:ext>
            </a:extLst>
          </p:cNvPr>
          <p:cNvSpPr txBox="1"/>
          <p:nvPr/>
        </p:nvSpPr>
        <p:spPr>
          <a:xfrm>
            <a:off x="14576102" y="6434701"/>
            <a:ext cx="1021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£8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1D52344-6EA8-0648-F2C5-20D7758DEA24}"/>
              </a:ext>
            </a:extLst>
          </p:cNvPr>
          <p:cNvSpPr/>
          <p:nvPr/>
        </p:nvSpPr>
        <p:spPr>
          <a:xfrm>
            <a:off x="9620771" y="6527684"/>
            <a:ext cx="4757658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£30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C8685B6-24D5-0FE9-D4B5-317C7485ED21}"/>
              </a:ext>
            </a:extLst>
          </p:cNvPr>
          <p:cNvCxnSpPr/>
          <p:nvPr/>
        </p:nvCxnSpPr>
        <p:spPr>
          <a:xfrm>
            <a:off x="14423973" y="7135003"/>
            <a:ext cx="13320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02208B12-2BF3-8794-AE34-2BD714B37CF0}"/>
              </a:ext>
            </a:extLst>
          </p:cNvPr>
          <p:cNvSpPr/>
          <p:nvPr/>
        </p:nvSpPr>
        <p:spPr>
          <a:xfrm>
            <a:off x="9626707" y="7640627"/>
            <a:ext cx="6129265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313321-18D9-5322-DA9A-7BF084EFD0BA}"/>
              </a:ext>
            </a:extLst>
          </p:cNvPr>
          <p:cNvSpPr txBox="1"/>
          <p:nvPr/>
        </p:nvSpPr>
        <p:spPr>
          <a:xfrm>
            <a:off x="8892028" y="6605699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E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3FA9F3-41A8-7541-985B-2DDD455289A3}"/>
              </a:ext>
            </a:extLst>
          </p:cNvPr>
          <p:cNvSpPr txBox="1"/>
          <p:nvPr/>
        </p:nvSpPr>
        <p:spPr>
          <a:xfrm>
            <a:off x="8905474" y="7746171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K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316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C7B56D-DFDE-B5ED-FBCB-1552B4D4E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7C496A8-DAA4-BF24-6C58-6E2FEE001C1A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6A4545F-FCB3-4FDE-1EC1-B5B2FEB471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018EB9C-A463-3311-D2C5-A4CF39B128C7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2619B9-6157-1890-7EF7-C4B88874369C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63F45E-D70C-A96A-C19E-8634BB4E284A}"/>
              </a:ext>
            </a:extLst>
          </p:cNvPr>
          <p:cNvSpPr/>
          <p:nvPr/>
        </p:nvSpPr>
        <p:spPr>
          <a:xfrm>
            <a:off x="467327" y="1426585"/>
            <a:ext cx="136468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Eve has £30.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Eve has £8 less than Kim.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Kim have?</a:t>
            </a:r>
            <a:endParaRPr lang="en-GB" sz="4400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A5B042-089D-FF32-D693-74B5C608C92F}"/>
              </a:ext>
            </a:extLst>
          </p:cNvPr>
          <p:cNvSpPr txBox="1"/>
          <p:nvPr/>
        </p:nvSpPr>
        <p:spPr>
          <a:xfrm>
            <a:off x="14576102" y="6434701"/>
            <a:ext cx="1021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£8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BE1034-543E-1826-B277-E4DA429A148E}"/>
              </a:ext>
            </a:extLst>
          </p:cNvPr>
          <p:cNvSpPr/>
          <p:nvPr/>
        </p:nvSpPr>
        <p:spPr>
          <a:xfrm>
            <a:off x="9620771" y="6527684"/>
            <a:ext cx="4757658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£30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70B7A6B-C449-1638-81D1-DF0A1633CBC8}"/>
              </a:ext>
            </a:extLst>
          </p:cNvPr>
          <p:cNvCxnSpPr/>
          <p:nvPr/>
        </p:nvCxnSpPr>
        <p:spPr>
          <a:xfrm>
            <a:off x="14423973" y="7135003"/>
            <a:ext cx="13320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CCEB87A7-2DE9-EE88-E95C-F1BC2DF010CD}"/>
              </a:ext>
            </a:extLst>
          </p:cNvPr>
          <p:cNvSpPr/>
          <p:nvPr/>
        </p:nvSpPr>
        <p:spPr>
          <a:xfrm>
            <a:off x="9626707" y="7640627"/>
            <a:ext cx="6129265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3D2FD20-643B-23E6-6ABE-6213385B04C4}"/>
              </a:ext>
            </a:extLst>
          </p:cNvPr>
          <p:cNvSpPr txBox="1"/>
          <p:nvPr/>
        </p:nvSpPr>
        <p:spPr>
          <a:xfrm>
            <a:off x="8892028" y="6605699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E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C21283F-220D-87BC-B6B6-745DFDEB0689}"/>
              </a:ext>
            </a:extLst>
          </p:cNvPr>
          <p:cNvSpPr txBox="1"/>
          <p:nvPr/>
        </p:nvSpPr>
        <p:spPr>
          <a:xfrm>
            <a:off x="8905474" y="7746171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K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751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E981BB-6295-6953-AA47-6DB7CCCA9FA1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Kam has 16 grapes.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Jack has 9 grapes.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more grapes does Kam have than Jack?</a:t>
            </a:r>
            <a:endParaRPr lang="en-GB" sz="44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708478-7F4B-409F-BD1A-9D73E666847F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E380E5-A06C-404A-94B3-58A1702D02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2672183-50C6-4B75-AB18-07F537B6E722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C3C11C-1AF0-4134-B2B7-C8670802EB51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4C889D-7651-53E7-772A-E2F0FB9AFFC0}"/>
              </a:ext>
            </a:extLst>
          </p:cNvPr>
          <p:cNvSpPr/>
          <p:nvPr/>
        </p:nvSpPr>
        <p:spPr>
          <a:xfrm>
            <a:off x="503966" y="3288949"/>
            <a:ext cx="14247458" cy="64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F3A5BE-7AC8-9B2E-7997-1050E1EAAC5C}"/>
              </a:ext>
            </a:extLst>
          </p:cNvPr>
          <p:cNvSpPr txBox="1"/>
          <p:nvPr/>
        </p:nvSpPr>
        <p:spPr>
          <a:xfrm>
            <a:off x="11448680" y="4620795"/>
            <a:ext cx="406662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could the question be?</a:t>
            </a:r>
            <a:endParaRPr lang="en-GB" sz="1400" b="1" i="1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B60BC16-4E2D-A3F6-17F2-307FA687F620}"/>
              </a:ext>
            </a:extLst>
          </p:cNvPr>
          <p:cNvCxnSpPr>
            <a:cxnSpLocks/>
          </p:cNvCxnSpPr>
          <p:nvPr/>
        </p:nvCxnSpPr>
        <p:spPr>
          <a:xfrm flipH="1" flipV="1">
            <a:off x="9955161" y="4201556"/>
            <a:ext cx="1342104" cy="678426"/>
          </a:xfrm>
          <a:prstGeom prst="straightConnector1">
            <a:avLst/>
          </a:prstGeom>
          <a:ln w="5080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329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42F07A-DE1D-C67A-0E67-710427A65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DAC6EA6-4F65-F802-F4E7-1CEA12B1688F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A0B4841-05CB-1693-3D5D-A9E32038AE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7102FC3F-26C8-9CE7-CBE4-1DF527C08880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6F3FA8-C3A9-B1B6-EAC3-56927E63C5A1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8B3F36-467B-EED9-EBB4-FFBE67BD9E05}"/>
              </a:ext>
            </a:extLst>
          </p:cNvPr>
          <p:cNvSpPr/>
          <p:nvPr/>
        </p:nvSpPr>
        <p:spPr>
          <a:xfrm>
            <a:off x="467327" y="1426585"/>
            <a:ext cx="136468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Eve has £30.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Eve has £8 less than Kim.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money does Kim have?</a:t>
            </a:r>
            <a:endParaRPr lang="en-GB" sz="4400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9FC3FF-646E-E5C6-B26B-54022E244D07}"/>
              </a:ext>
            </a:extLst>
          </p:cNvPr>
          <p:cNvSpPr txBox="1"/>
          <p:nvPr/>
        </p:nvSpPr>
        <p:spPr>
          <a:xfrm>
            <a:off x="14576102" y="6434701"/>
            <a:ext cx="1021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£8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D37E38-4BC3-ABEC-61F9-C729DD7A65FB}"/>
              </a:ext>
            </a:extLst>
          </p:cNvPr>
          <p:cNvSpPr/>
          <p:nvPr/>
        </p:nvSpPr>
        <p:spPr>
          <a:xfrm>
            <a:off x="9620771" y="6527684"/>
            <a:ext cx="4757658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£30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64556AD-18B7-9AD8-6F36-4DA59E1A6E2D}"/>
              </a:ext>
            </a:extLst>
          </p:cNvPr>
          <p:cNvCxnSpPr/>
          <p:nvPr/>
        </p:nvCxnSpPr>
        <p:spPr>
          <a:xfrm>
            <a:off x="14423973" y="7135003"/>
            <a:ext cx="13320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A9E4CE72-D108-C5DE-C83A-AB72A3DD7F71}"/>
              </a:ext>
            </a:extLst>
          </p:cNvPr>
          <p:cNvSpPr/>
          <p:nvPr/>
        </p:nvSpPr>
        <p:spPr>
          <a:xfrm>
            <a:off x="9626707" y="7640627"/>
            <a:ext cx="6129265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£38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7D67E7-5DAA-0B0C-9611-33D1D2092726}"/>
              </a:ext>
            </a:extLst>
          </p:cNvPr>
          <p:cNvSpPr txBox="1"/>
          <p:nvPr/>
        </p:nvSpPr>
        <p:spPr>
          <a:xfrm>
            <a:off x="8892028" y="6605699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E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0C5200A-B43B-9CC3-E2F5-498D63C774B2}"/>
              </a:ext>
            </a:extLst>
          </p:cNvPr>
          <p:cNvSpPr txBox="1"/>
          <p:nvPr/>
        </p:nvSpPr>
        <p:spPr>
          <a:xfrm>
            <a:off x="8905474" y="7746171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K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8235F8-515C-3096-CD3A-4B5E31A2180A}"/>
              </a:ext>
            </a:extLst>
          </p:cNvPr>
          <p:cNvSpPr/>
          <p:nvPr/>
        </p:nvSpPr>
        <p:spPr>
          <a:xfrm>
            <a:off x="884203" y="6605699"/>
            <a:ext cx="546281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£30 + £8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Kim has £38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940942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6708478-7F4B-409F-BD1A-9D73E666847F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E380E5-A06C-404A-94B3-58A1702D02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2672183-50C6-4B75-AB18-07F537B6E722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C3C11C-1AF0-4134-B2B7-C8670802EB51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444174-8416-C1DD-0DD2-298F06353E90}"/>
              </a:ext>
            </a:extLst>
          </p:cNvPr>
          <p:cNvSpPr/>
          <p:nvPr/>
        </p:nvSpPr>
        <p:spPr>
          <a:xfrm>
            <a:off x="467327" y="1426585"/>
            <a:ext cx="151307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Mo has 400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of orange juice.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80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less orange juice than Mo.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orange juice do Mo and Raja have in total?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3612254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6708478-7F4B-409F-BD1A-9D73E666847F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E380E5-A06C-404A-94B3-58A1702D02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2672183-50C6-4B75-AB18-07F537B6E722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C3C11C-1AF0-4134-B2B7-C8670802EB51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444174-8416-C1DD-0DD2-298F06353E90}"/>
              </a:ext>
            </a:extLst>
          </p:cNvPr>
          <p:cNvSpPr/>
          <p:nvPr/>
        </p:nvSpPr>
        <p:spPr>
          <a:xfrm>
            <a:off x="467327" y="1426585"/>
            <a:ext cx="151307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Mo has 400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of orange juice.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80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less orange juice than Mo.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orange juice do Mo and Raja have in total?</a:t>
            </a:r>
            <a:endParaRPr lang="en-GB" sz="4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66DA93-E196-C156-B219-7E248ACBAD89}"/>
              </a:ext>
            </a:extLst>
          </p:cNvPr>
          <p:cNvSpPr/>
          <p:nvPr/>
        </p:nvSpPr>
        <p:spPr>
          <a:xfrm>
            <a:off x="5955416" y="4804671"/>
            <a:ext cx="4403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57"/>
              </a:spcAft>
            </a:pPr>
            <a:r>
              <a:rPr lang="en-GB" sz="3600" b="1" i="1" dirty="0">
                <a:latin typeface="Century Gothic" panose="020B0502020202020204" pitchFamily="34" charset="0"/>
              </a:rPr>
              <a:t>Which bar model?</a:t>
            </a:r>
            <a:endParaRPr lang="en-GB" sz="3600" b="1" i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9B9934-0D55-89F6-390F-24F483439546}"/>
              </a:ext>
            </a:extLst>
          </p:cNvPr>
          <p:cNvSpPr txBox="1"/>
          <p:nvPr/>
        </p:nvSpPr>
        <p:spPr>
          <a:xfrm>
            <a:off x="4917599" y="7900424"/>
            <a:ext cx="133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80ml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F7FBCC9-F4CB-634D-05AB-BA7CA70E9195}"/>
              </a:ext>
            </a:extLst>
          </p:cNvPr>
          <p:cNvCxnSpPr>
            <a:cxnSpLocks/>
          </p:cNvCxnSpPr>
          <p:nvPr/>
        </p:nvCxnSpPr>
        <p:spPr>
          <a:xfrm flipH="1">
            <a:off x="5389521" y="5569296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95618C94-8A16-6C09-8FAC-2E36CE77FCA1}"/>
              </a:ext>
            </a:extLst>
          </p:cNvPr>
          <p:cNvSpPr/>
          <p:nvPr/>
        </p:nvSpPr>
        <p:spPr>
          <a:xfrm>
            <a:off x="1374203" y="6527684"/>
            <a:ext cx="4824000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400ml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A9F8F0-3871-11BF-1614-2484215A8F84}"/>
              </a:ext>
            </a:extLst>
          </p:cNvPr>
          <p:cNvCxnSpPr/>
          <p:nvPr/>
        </p:nvCxnSpPr>
        <p:spPr>
          <a:xfrm>
            <a:off x="4980622" y="7847694"/>
            <a:ext cx="12240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24319DE-D37B-331C-0121-801D3F3F3CBF}"/>
              </a:ext>
            </a:extLst>
          </p:cNvPr>
          <p:cNvSpPr/>
          <p:nvPr/>
        </p:nvSpPr>
        <p:spPr>
          <a:xfrm>
            <a:off x="1380139" y="7640627"/>
            <a:ext cx="3537459" cy="828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A1D4D3-E1D2-FD42-B947-44AEF9D104EE}"/>
              </a:ext>
            </a:extLst>
          </p:cNvPr>
          <p:cNvSpPr txBox="1"/>
          <p:nvPr/>
        </p:nvSpPr>
        <p:spPr>
          <a:xfrm>
            <a:off x="645460" y="6605699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88046B-E046-3518-B270-1DF7FC7E6ED4}"/>
              </a:ext>
            </a:extLst>
          </p:cNvPr>
          <p:cNvSpPr txBox="1"/>
          <p:nvPr/>
        </p:nvSpPr>
        <p:spPr>
          <a:xfrm>
            <a:off x="658906" y="7746171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R</a:t>
            </a:r>
            <a:endParaRPr lang="en-GB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2550E4E-0A4F-6E06-639F-29BA659B3B4A}"/>
              </a:ext>
            </a:extLst>
          </p:cNvPr>
          <p:cNvCxnSpPr>
            <a:cxnSpLocks/>
          </p:cNvCxnSpPr>
          <p:nvPr/>
        </p:nvCxnSpPr>
        <p:spPr>
          <a:xfrm>
            <a:off x="9627722" y="5567630"/>
            <a:ext cx="977459" cy="661664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A0EEE43-265F-E7DB-D5DE-99AE20E3C40D}"/>
              </a:ext>
            </a:extLst>
          </p:cNvPr>
          <p:cNvSpPr txBox="1"/>
          <p:nvPr/>
        </p:nvSpPr>
        <p:spPr>
          <a:xfrm>
            <a:off x="13050715" y="7900424"/>
            <a:ext cx="133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80ml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744C0E-A1B4-F8F0-142C-ACC2471D2FEB}"/>
              </a:ext>
            </a:extLst>
          </p:cNvPr>
          <p:cNvSpPr/>
          <p:nvPr/>
        </p:nvSpPr>
        <p:spPr>
          <a:xfrm>
            <a:off x="9507319" y="6527684"/>
            <a:ext cx="4824000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400ml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0A8314-6DFB-3944-AD74-EFB33D46039A}"/>
              </a:ext>
            </a:extLst>
          </p:cNvPr>
          <p:cNvCxnSpPr/>
          <p:nvPr/>
        </p:nvCxnSpPr>
        <p:spPr>
          <a:xfrm>
            <a:off x="13113738" y="7847694"/>
            <a:ext cx="12240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F497FE0-E395-6B3E-3055-E1FD116FDCC0}"/>
              </a:ext>
            </a:extLst>
          </p:cNvPr>
          <p:cNvSpPr/>
          <p:nvPr/>
        </p:nvSpPr>
        <p:spPr>
          <a:xfrm>
            <a:off x="9513255" y="7640627"/>
            <a:ext cx="3537459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69B296D-58A1-24F8-200D-A5C104B242E6}"/>
              </a:ext>
            </a:extLst>
          </p:cNvPr>
          <p:cNvSpPr txBox="1"/>
          <p:nvPr/>
        </p:nvSpPr>
        <p:spPr>
          <a:xfrm>
            <a:off x="8778576" y="6605699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M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10AF76A-C6BA-A8E9-EC61-CF5D562B10FA}"/>
              </a:ext>
            </a:extLst>
          </p:cNvPr>
          <p:cNvSpPr txBox="1"/>
          <p:nvPr/>
        </p:nvSpPr>
        <p:spPr>
          <a:xfrm>
            <a:off x="8792022" y="7746171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R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Left Bracket 30">
            <a:extLst>
              <a:ext uri="{FF2B5EF4-FFF2-40B4-BE49-F238E27FC236}">
                <a16:creationId xmlns:a16="http://schemas.microsoft.com/office/drawing/2014/main" id="{12CDF513-8FC4-D6BB-BF6A-105A4843C980}"/>
              </a:ext>
            </a:extLst>
          </p:cNvPr>
          <p:cNvSpPr/>
          <p:nvPr/>
        </p:nvSpPr>
        <p:spPr>
          <a:xfrm rot="10800000">
            <a:off x="14474531" y="6525037"/>
            <a:ext cx="216000" cy="1951200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5886A97-9464-0DD4-4EBA-69D748457EED}"/>
              </a:ext>
            </a:extLst>
          </p:cNvPr>
          <p:cNvSpPr txBox="1"/>
          <p:nvPr/>
        </p:nvSpPr>
        <p:spPr>
          <a:xfrm>
            <a:off x="14811889" y="7186706"/>
            <a:ext cx="5446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6499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3E695E-36D4-F5D8-9622-9577EF210E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1385CB7-D325-9CF1-0CC1-40E7633CCBD8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808006C-60C2-59D4-2699-8A89A236C3C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9ECBE770-EC0F-E0AB-9A11-BB7D327E5B56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A4D3D8-39AE-DF6B-0A3C-2F31F2124BAA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02A0E9-20B2-E3B5-CD06-CE9FB17E1219}"/>
              </a:ext>
            </a:extLst>
          </p:cNvPr>
          <p:cNvSpPr/>
          <p:nvPr/>
        </p:nvSpPr>
        <p:spPr>
          <a:xfrm>
            <a:off x="467327" y="1426585"/>
            <a:ext cx="151307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Mo has 400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of orange juice.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80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less orange juice than Mo.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orange juice do Mo and Raja have in total?</a:t>
            </a:r>
            <a:endParaRPr lang="en-GB" sz="44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88BB1A-74E5-6C54-9A84-E12045029057}"/>
              </a:ext>
            </a:extLst>
          </p:cNvPr>
          <p:cNvSpPr txBox="1"/>
          <p:nvPr/>
        </p:nvSpPr>
        <p:spPr>
          <a:xfrm>
            <a:off x="13050715" y="7900424"/>
            <a:ext cx="133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80ml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AB636CC-44E2-DD10-8B51-4606A944E156}"/>
              </a:ext>
            </a:extLst>
          </p:cNvPr>
          <p:cNvSpPr/>
          <p:nvPr/>
        </p:nvSpPr>
        <p:spPr>
          <a:xfrm>
            <a:off x="9507319" y="6527684"/>
            <a:ext cx="4824000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400ml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DF932AB-77B2-F330-2036-4A644384B6F7}"/>
              </a:ext>
            </a:extLst>
          </p:cNvPr>
          <p:cNvCxnSpPr/>
          <p:nvPr/>
        </p:nvCxnSpPr>
        <p:spPr>
          <a:xfrm>
            <a:off x="13113738" y="7847694"/>
            <a:ext cx="12240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4995D5CC-B3F2-CC8D-6E1B-7CE384641808}"/>
              </a:ext>
            </a:extLst>
          </p:cNvPr>
          <p:cNvSpPr/>
          <p:nvPr/>
        </p:nvSpPr>
        <p:spPr>
          <a:xfrm>
            <a:off x="9513255" y="7640627"/>
            <a:ext cx="3537459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?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8AC389-ED63-D6CD-3931-00C3A71E430F}"/>
              </a:ext>
            </a:extLst>
          </p:cNvPr>
          <p:cNvSpPr txBox="1"/>
          <p:nvPr/>
        </p:nvSpPr>
        <p:spPr>
          <a:xfrm>
            <a:off x="8778576" y="6605699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M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779ED7-2B49-3740-C47E-23B62DBF4529}"/>
              </a:ext>
            </a:extLst>
          </p:cNvPr>
          <p:cNvSpPr txBox="1"/>
          <p:nvPr/>
        </p:nvSpPr>
        <p:spPr>
          <a:xfrm>
            <a:off x="8792022" y="7746171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R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Left Bracket 28">
            <a:extLst>
              <a:ext uri="{FF2B5EF4-FFF2-40B4-BE49-F238E27FC236}">
                <a16:creationId xmlns:a16="http://schemas.microsoft.com/office/drawing/2014/main" id="{788668B9-D547-82DB-6910-5DB3FDD26FF9}"/>
              </a:ext>
            </a:extLst>
          </p:cNvPr>
          <p:cNvSpPr/>
          <p:nvPr/>
        </p:nvSpPr>
        <p:spPr>
          <a:xfrm rot="10800000">
            <a:off x="14474531" y="6525037"/>
            <a:ext cx="216000" cy="1951200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09F739-7B09-7244-D3DE-C30C8F326B97}"/>
              </a:ext>
            </a:extLst>
          </p:cNvPr>
          <p:cNvSpPr txBox="1"/>
          <p:nvPr/>
        </p:nvSpPr>
        <p:spPr>
          <a:xfrm>
            <a:off x="14811889" y="7186706"/>
            <a:ext cx="5715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01624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44683-C2EA-9CC7-375C-0EC4E01C2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6AEC411-609E-2672-31B0-7A26A5606B92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D801B69-B583-E4C0-97DD-FBCF76B4DD7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84BA0AC-5D36-AA00-0313-5B8F3A479EB8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09688E6-EC72-945E-6A53-938C72525D01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10D8FFF-BC11-ECAA-91AD-3A6B081D8EB3}"/>
              </a:ext>
            </a:extLst>
          </p:cNvPr>
          <p:cNvSpPr/>
          <p:nvPr/>
        </p:nvSpPr>
        <p:spPr>
          <a:xfrm>
            <a:off x="467327" y="1426585"/>
            <a:ext cx="151307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Mo has 400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of orange juice.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80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less orange juice than Mo.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orange juice do Mo and Raja have in total?</a:t>
            </a:r>
            <a:endParaRPr lang="en-GB" sz="4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FA1518-7516-AD6A-C2F2-765156F13078}"/>
              </a:ext>
            </a:extLst>
          </p:cNvPr>
          <p:cNvSpPr txBox="1"/>
          <p:nvPr/>
        </p:nvSpPr>
        <p:spPr>
          <a:xfrm>
            <a:off x="13050715" y="7900424"/>
            <a:ext cx="133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80ml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75852F-2F2A-BD14-B11A-411242DA466D}"/>
              </a:ext>
            </a:extLst>
          </p:cNvPr>
          <p:cNvSpPr/>
          <p:nvPr/>
        </p:nvSpPr>
        <p:spPr>
          <a:xfrm>
            <a:off x="9507319" y="6527684"/>
            <a:ext cx="4824000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400ml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E8FAC6E-0AF2-B308-8B98-ABB4DBC72EB0}"/>
              </a:ext>
            </a:extLst>
          </p:cNvPr>
          <p:cNvCxnSpPr/>
          <p:nvPr/>
        </p:nvCxnSpPr>
        <p:spPr>
          <a:xfrm>
            <a:off x="13113738" y="7847694"/>
            <a:ext cx="12240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62B8B8-2FF8-72C9-6486-C7EDD0A5E2CC}"/>
              </a:ext>
            </a:extLst>
          </p:cNvPr>
          <p:cNvSpPr/>
          <p:nvPr/>
        </p:nvSpPr>
        <p:spPr>
          <a:xfrm>
            <a:off x="9513255" y="7640627"/>
            <a:ext cx="3537459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320ml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129E31-D421-9558-4609-BA34BACD7360}"/>
              </a:ext>
            </a:extLst>
          </p:cNvPr>
          <p:cNvSpPr txBox="1"/>
          <p:nvPr/>
        </p:nvSpPr>
        <p:spPr>
          <a:xfrm>
            <a:off x="8778576" y="6605699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M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880892-F95E-56C7-62DC-C1125F99ACB2}"/>
              </a:ext>
            </a:extLst>
          </p:cNvPr>
          <p:cNvSpPr txBox="1"/>
          <p:nvPr/>
        </p:nvSpPr>
        <p:spPr>
          <a:xfrm>
            <a:off x="8792022" y="7746171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R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C4F306EA-FB06-DF9F-81F9-37B4C9520E49}"/>
              </a:ext>
            </a:extLst>
          </p:cNvPr>
          <p:cNvSpPr/>
          <p:nvPr/>
        </p:nvSpPr>
        <p:spPr>
          <a:xfrm rot="10800000">
            <a:off x="14474531" y="6525037"/>
            <a:ext cx="216000" cy="1951200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99A9E0-9231-4411-62F6-78E5888E583D}"/>
              </a:ext>
            </a:extLst>
          </p:cNvPr>
          <p:cNvSpPr txBox="1"/>
          <p:nvPr/>
        </p:nvSpPr>
        <p:spPr>
          <a:xfrm>
            <a:off x="14811889" y="7186706"/>
            <a:ext cx="15531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A0C9F7-866E-F803-1806-02251BF47232}"/>
              </a:ext>
            </a:extLst>
          </p:cNvPr>
          <p:cNvSpPr/>
          <p:nvPr/>
        </p:nvSpPr>
        <p:spPr>
          <a:xfrm>
            <a:off x="639270" y="6132199"/>
            <a:ext cx="74956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400ml – 80ml = 320ml</a:t>
            </a:r>
          </a:p>
        </p:txBody>
      </p:sp>
    </p:spTree>
    <p:extLst>
      <p:ext uri="{BB962C8B-B14F-4D97-AF65-F5344CB8AC3E}">
        <p14:creationId xmlns:p14="http://schemas.microsoft.com/office/powerpoint/2010/main" val="3949400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1B8F4-0098-57C1-0F80-958D22EA4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F92E616-E498-187E-61E9-8079AFC75A55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7481499-126A-2EAF-AC25-BE3A2AAB8A2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F64EFC01-452A-380F-CA4D-C55CB0C9B3EE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5523C74-873F-4115-8C73-2542CCC33EFC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B3E72B-25D9-B487-DD61-6F058DEB78EE}"/>
              </a:ext>
            </a:extLst>
          </p:cNvPr>
          <p:cNvSpPr/>
          <p:nvPr/>
        </p:nvSpPr>
        <p:spPr>
          <a:xfrm>
            <a:off x="467327" y="1426585"/>
            <a:ext cx="151307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Mo has 400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of orange juice.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Raja has 80</a:t>
            </a:r>
            <a:r>
              <a:rPr lang="en-GB" sz="1000" dirty="0">
                <a:latin typeface="Century Gothic" panose="020B0502020202020204" pitchFamily="34" charset="0"/>
              </a:rPr>
              <a:t> </a:t>
            </a:r>
            <a:r>
              <a:rPr lang="en-GB" sz="4400" dirty="0">
                <a:latin typeface="Century Gothic" panose="020B0502020202020204" pitchFamily="34" charset="0"/>
              </a:rPr>
              <a:t>ml less orange juice than Mo.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much orange juice do Mo and Raja have in total?</a:t>
            </a:r>
            <a:endParaRPr lang="en-GB" sz="4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29A353-31B1-EE9C-9F0D-26D5014378BB}"/>
              </a:ext>
            </a:extLst>
          </p:cNvPr>
          <p:cNvSpPr txBox="1"/>
          <p:nvPr/>
        </p:nvSpPr>
        <p:spPr>
          <a:xfrm>
            <a:off x="13050715" y="7900424"/>
            <a:ext cx="133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80ml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B79970-0C1A-601B-7D58-97FD6E4AC585}"/>
              </a:ext>
            </a:extLst>
          </p:cNvPr>
          <p:cNvSpPr/>
          <p:nvPr/>
        </p:nvSpPr>
        <p:spPr>
          <a:xfrm>
            <a:off x="9507319" y="6527684"/>
            <a:ext cx="4824000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400ml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329204A-56A7-D3FD-94A8-5C82B4A34463}"/>
              </a:ext>
            </a:extLst>
          </p:cNvPr>
          <p:cNvCxnSpPr/>
          <p:nvPr/>
        </p:nvCxnSpPr>
        <p:spPr>
          <a:xfrm>
            <a:off x="13113738" y="7847694"/>
            <a:ext cx="12240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CC23DD8-BD7B-F0BA-0369-069B8EA8EBB7}"/>
              </a:ext>
            </a:extLst>
          </p:cNvPr>
          <p:cNvSpPr/>
          <p:nvPr/>
        </p:nvSpPr>
        <p:spPr>
          <a:xfrm>
            <a:off x="9513255" y="7640627"/>
            <a:ext cx="3537459" cy="828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320ml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2FB05D-75A3-7403-7683-244361318D68}"/>
              </a:ext>
            </a:extLst>
          </p:cNvPr>
          <p:cNvSpPr txBox="1"/>
          <p:nvPr/>
        </p:nvSpPr>
        <p:spPr>
          <a:xfrm>
            <a:off x="8778576" y="6605699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M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832AE5-33FE-A42B-A736-7EE11BB48E85}"/>
              </a:ext>
            </a:extLst>
          </p:cNvPr>
          <p:cNvSpPr txBox="1"/>
          <p:nvPr/>
        </p:nvSpPr>
        <p:spPr>
          <a:xfrm>
            <a:off x="8792022" y="7746171"/>
            <a:ext cx="50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R</a:t>
            </a:r>
            <a:endParaRPr lang="en-GB" sz="36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62FA3E3A-02D4-713B-384E-119D9811B654}"/>
              </a:ext>
            </a:extLst>
          </p:cNvPr>
          <p:cNvSpPr/>
          <p:nvPr/>
        </p:nvSpPr>
        <p:spPr>
          <a:xfrm rot="10800000">
            <a:off x="14474531" y="6525037"/>
            <a:ext cx="216000" cy="1951200"/>
          </a:xfrm>
          <a:prstGeom prst="leftBracke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ABF18D-5924-88B6-C35B-B1FF5119AC2D}"/>
              </a:ext>
            </a:extLst>
          </p:cNvPr>
          <p:cNvSpPr txBox="1"/>
          <p:nvPr/>
        </p:nvSpPr>
        <p:spPr>
          <a:xfrm>
            <a:off x="14811888" y="7186706"/>
            <a:ext cx="17352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720ml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8E7A35F-0941-EE55-D17A-B190E3C29FA9}"/>
              </a:ext>
            </a:extLst>
          </p:cNvPr>
          <p:cNvSpPr/>
          <p:nvPr/>
        </p:nvSpPr>
        <p:spPr>
          <a:xfrm>
            <a:off x="639270" y="6132199"/>
            <a:ext cx="74956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400ml – 80ml = 320ml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2: </a:t>
            </a:r>
            <a:r>
              <a:rPr lang="en-GB" sz="4000" dirty="0">
                <a:latin typeface="Century Gothic" panose="020B0502020202020204" pitchFamily="34" charset="0"/>
              </a:rPr>
              <a:t>400ml + 320ml = 720ml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720ml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08306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BA14D-611F-6533-D388-7B346B8EC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1CCB7CE-6DB3-031F-DF3A-3340BA1E627E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737928C-8DC1-110F-AACA-C90C4D4B25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D07B1ED-89DA-C587-DE95-68278CC86B24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6533A9-201F-7E36-F44D-E646EFC3CE8B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E6DC7A-9FC0-14D4-7E56-054319698F64}"/>
              </a:ext>
            </a:extLst>
          </p:cNvPr>
          <p:cNvSpPr/>
          <p:nvPr/>
        </p:nvSpPr>
        <p:spPr>
          <a:xfrm>
            <a:off x="467328" y="5597897"/>
            <a:ext cx="1046513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000" dirty="0">
                <a:latin typeface="Century Gothic" panose="020B0502020202020204" pitchFamily="34" charset="0"/>
              </a:rPr>
              <a:t>Mo has 400</a:t>
            </a:r>
            <a:r>
              <a:rPr lang="en-GB" sz="900" dirty="0">
                <a:latin typeface="Century Gothic" panose="020B0502020202020204" pitchFamily="34" charset="0"/>
              </a:rPr>
              <a:t> </a:t>
            </a:r>
            <a:r>
              <a:rPr lang="en-GB" sz="4000" dirty="0">
                <a:latin typeface="Century Gothic" panose="020B0502020202020204" pitchFamily="34" charset="0"/>
              </a:rPr>
              <a:t>ml of orange juice.</a:t>
            </a:r>
          </a:p>
          <a:p>
            <a:pPr>
              <a:spcAft>
                <a:spcPts val="1842"/>
              </a:spcAft>
            </a:pPr>
            <a:r>
              <a:rPr lang="en-GB" sz="4000" dirty="0">
                <a:latin typeface="Century Gothic" panose="020B0502020202020204" pitchFamily="34" charset="0"/>
              </a:rPr>
              <a:t>Raja has 80</a:t>
            </a:r>
            <a:r>
              <a:rPr lang="en-GB" sz="900" dirty="0">
                <a:latin typeface="Century Gothic" panose="020B0502020202020204" pitchFamily="34" charset="0"/>
              </a:rPr>
              <a:t> </a:t>
            </a:r>
            <a:r>
              <a:rPr lang="en-GB" sz="4000" dirty="0">
                <a:latin typeface="Century Gothic" panose="020B0502020202020204" pitchFamily="34" charset="0"/>
              </a:rPr>
              <a:t>ml less orange juice than Mo.</a:t>
            </a:r>
          </a:p>
          <a:p>
            <a:pPr>
              <a:spcAft>
                <a:spcPts val="1842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How much orange juice do Mo and Raja have in total?</a:t>
            </a:r>
            <a:endParaRPr lang="en-GB" sz="40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80B863-BDAF-5C98-2F35-69B7A6273918}"/>
              </a:ext>
            </a:extLst>
          </p:cNvPr>
          <p:cNvSpPr/>
          <p:nvPr/>
        </p:nvSpPr>
        <p:spPr>
          <a:xfrm>
            <a:off x="467328" y="1574502"/>
            <a:ext cx="1000793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000" dirty="0">
                <a:latin typeface="Century Gothic" panose="020B0502020202020204" pitchFamily="34" charset="0"/>
              </a:rPr>
              <a:t>Eve has £30.</a:t>
            </a:r>
          </a:p>
          <a:p>
            <a:pPr>
              <a:spcAft>
                <a:spcPts val="1842"/>
              </a:spcAft>
            </a:pPr>
            <a:r>
              <a:rPr lang="en-GB" sz="4000" dirty="0">
                <a:latin typeface="Century Gothic" panose="020B0502020202020204" pitchFamily="34" charset="0"/>
              </a:rPr>
              <a:t>Eve has £8 less than Kim.</a:t>
            </a:r>
          </a:p>
          <a:p>
            <a:pPr>
              <a:spcAft>
                <a:spcPts val="1842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How much money does Kim have?</a:t>
            </a:r>
            <a:endParaRPr lang="en-GB" sz="4000" b="1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F767F8E-B319-784F-9552-B20DF924CDB6}"/>
              </a:ext>
            </a:extLst>
          </p:cNvPr>
          <p:cNvCxnSpPr/>
          <p:nvPr/>
        </p:nvCxnSpPr>
        <p:spPr>
          <a:xfrm>
            <a:off x="196286" y="4827494"/>
            <a:ext cx="16164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976F6D7-EDAC-9A1A-7D6F-DDA6291660B6}"/>
              </a:ext>
            </a:extLst>
          </p:cNvPr>
          <p:cNvCxnSpPr>
            <a:cxnSpLocks/>
          </p:cNvCxnSpPr>
          <p:nvPr/>
        </p:nvCxnSpPr>
        <p:spPr>
          <a:xfrm flipH="1">
            <a:off x="6817659" y="2124056"/>
            <a:ext cx="2191870" cy="609202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FBFEEC-2CD2-AA97-4CCF-CEB3FCCDA321}"/>
              </a:ext>
            </a:extLst>
          </p:cNvPr>
          <p:cNvCxnSpPr>
            <a:cxnSpLocks/>
          </p:cNvCxnSpPr>
          <p:nvPr/>
        </p:nvCxnSpPr>
        <p:spPr>
          <a:xfrm flipH="1">
            <a:off x="10681447" y="6560799"/>
            <a:ext cx="1367117" cy="212423"/>
          </a:xfrm>
          <a:prstGeom prst="straightConnector1">
            <a:avLst/>
          </a:prstGeom>
          <a:ln w="5715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9C767D01-AEB3-EDF3-4AC5-37D5E405131E}"/>
              </a:ext>
            </a:extLst>
          </p:cNvPr>
          <p:cNvSpPr/>
          <p:nvPr/>
        </p:nvSpPr>
        <p:spPr>
          <a:xfrm>
            <a:off x="9103784" y="1408548"/>
            <a:ext cx="54314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This is a 1-step question because…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29E158-C136-1D5A-B7A9-AC1E018EAC69}"/>
              </a:ext>
            </a:extLst>
          </p:cNvPr>
          <p:cNvSpPr/>
          <p:nvPr/>
        </p:nvSpPr>
        <p:spPr>
          <a:xfrm>
            <a:off x="12240071" y="5495810"/>
            <a:ext cx="401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This is a 2-step question because…</a:t>
            </a:r>
          </a:p>
        </p:txBody>
      </p:sp>
    </p:spTree>
    <p:extLst>
      <p:ext uri="{BB962C8B-B14F-4D97-AF65-F5344CB8AC3E}">
        <p14:creationId xmlns:p14="http://schemas.microsoft.com/office/powerpoint/2010/main" val="1791804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2C9D3-10C7-1955-BF95-EA97E9B37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57BA161-A048-8C20-1D39-585A6D71F3AC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3160546-D7EC-02DE-BAEA-0A1D817928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7C10FC89-D8E2-0C1A-76C6-28F3F7C4ED86}"/>
              </a:ext>
            </a:extLst>
          </p:cNvPr>
          <p:cNvSpPr/>
          <p:nvPr/>
        </p:nvSpPr>
        <p:spPr>
          <a:xfrm>
            <a:off x="155945" y="508471"/>
            <a:ext cx="391164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1320D2-77CA-8E4B-7E66-3EE9D935D8CA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2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DE7D62-282A-1C90-AEE9-4235A56562A9}"/>
              </a:ext>
            </a:extLst>
          </p:cNvPr>
          <p:cNvSpPr/>
          <p:nvPr/>
        </p:nvSpPr>
        <p:spPr>
          <a:xfrm>
            <a:off x="578223" y="1402579"/>
            <a:ext cx="154762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More Than, Less Than</a:t>
            </a:r>
            <a:r>
              <a:rPr lang="en-GB" sz="5400" i="1" dirty="0">
                <a:latin typeface="Century Gothic" panose="020B0502020202020204" pitchFamily="34" charset="0"/>
              </a:rPr>
              <a:t>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9E337C-388A-D431-47C0-6ECE2ABAFF7A}"/>
              </a:ext>
            </a:extLst>
          </p:cNvPr>
          <p:cNvSpPr txBox="1"/>
          <p:nvPr/>
        </p:nvSpPr>
        <p:spPr>
          <a:xfrm>
            <a:off x="4229108" y="2873439"/>
            <a:ext cx="1122156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Task B Version 1   </a:t>
            </a:r>
            <a:r>
              <a:rPr kumimoji="0" lang="en-GB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or</a:t>
            </a:r>
            <a:r>
              <a:rPr kumimoji="0" lang="en-GB" sz="4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</a:t>
            </a:r>
            <a:r>
              <a:rPr kumimoji="0" lang="en-GB" sz="4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Task B Version 2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Extend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C45572-652C-238C-81D9-E7DD4F4E3F63}"/>
              </a:ext>
            </a:extLst>
          </p:cNvPr>
          <p:cNvSpPr txBox="1"/>
          <p:nvPr/>
        </p:nvSpPr>
        <p:spPr>
          <a:xfrm>
            <a:off x="598398" y="2873439"/>
            <a:ext cx="40004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Next Steps: 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65967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1CF9EE-6BB2-0050-8CD2-6121D66C0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98F7A4-5BF8-706E-8F29-1D8321033C40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Kam has 16 grapes.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Jack has 9 grapes.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more grapes does Kam have than Jack?</a:t>
            </a:r>
            <a:endParaRPr lang="en-GB" sz="44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5048472-0B21-1D30-2E59-68A2A87C050F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99A690E-7A2A-BFD6-7E09-717A88F68C7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98DA4482-050C-CF10-499C-26401D6D6F1A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E87E40-E2E3-B5F5-0D5D-7D9C73511D29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2203DF-49EE-2439-AF82-5DF945CB96EC}"/>
              </a:ext>
            </a:extLst>
          </p:cNvPr>
          <p:cNvSpPr/>
          <p:nvPr/>
        </p:nvSpPr>
        <p:spPr>
          <a:xfrm>
            <a:off x="503966" y="3288949"/>
            <a:ext cx="14247458" cy="64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6EC3D-6E69-465B-7BFF-49E3AAD44747}"/>
              </a:ext>
            </a:extLst>
          </p:cNvPr>
          <p:cNvSpPr txBox="1"/>
          <p:nvPr/>
        </p:nvSpPr>
        <p:spPr>
          <a:xfrm>
            <a:off x="11448680" y="4620795"/>
            <a:ext cx="406662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could the question be?</a:t>
            </a:r>
            <a:endParaRPr lang="en-GB" sz="1400" b="1" i="1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F5AE96D-ACBF-FE6A-C75D-303675B991FD}"/>
              </a:ext>
            </a:extLst>
          </p:cNvPr>
          <p:cNvCxnSpPr>
            <a:cxnSpLocks/>
          </p:cNvCxnSpPr>
          <p:nvPr/>
        </p:nvCxnSpPr>
        <p:spPr>
          <a:xfrm flipH="1" flipV="1">
            <a:off x="9955161" y="4201556"/>
            <a:ext cx="1342104" cy="678426"/>
          </a:xfrm>
          <a:prstGeom prst="straightConnector1">
            <a:avLst/>
          </a:prstGeom>
          <a:ln w="5080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5DD383A-5735-A69B-A844-D29436242012}"/>
              </a:ext>
            </a:extLst>
          </p:cNvPr>
          <p:cNvSpPr/>
          <p:nvPr/>
        </p:nvSpPr>
        <p:spPr>
          <a:xfrm>
            <a:off x="467327" y="4698997"/>
            <a:ext cx="33251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E47EBC-004A-BB75-26CF-3B82B2AFDC7E}"/>
              </a:ext>
            </a:extLst>
          </p:cNvPr>
          <p:cNvSpPr txBox="1"/>
          <p:nvPr/>
        </p:nvSpPr>
        <p:spPr>
          <a:xfrm>
            <a:off x="6646311" y="7550799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0CF314-3B5F-5DDB-6E96-9FA133777DA9}"/>
              </a:ext>
            </a:extLst>
          </p:cNvPr>
          <p:cNvSpPr/>
          <p:nvPr/>
        </p:nvSpPr>
        <p:spPr>
          <a:xfrm>
            <a:off x="1506922" y="6083930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16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E856A0B-FDF0-A73A-8F14-0BED0DF72694}"/>
              </a:ext>
            </a:extLst>
          </p:cNvPr>
          <p:cNvCxnSpPr/>
          <p:nvPr/>
        </p:nvCxnSpPr>
        <p:spPr>
          <a:xfrm>
            <a:off x="6014301" y="7484622"/>
            <a:ext cx="23940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C3C19B7-6939-B94F-1DFE-61419A28AB07}"/>
              </a:ext>
            </a:extLst>
          </p:cNvPr>
          <p:cNvSpPr/>
          <p:nvPr/>
        </p:nvSpPr>
        <p:spPr>
          <a:xfrm>
            <a:off x="1512861" y="7277555"/>
            <a:ext cx="4428000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9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3AF7B4-336C-1804-2A9E-2FE7F7965620}"/>
              </a:ext>
            </a:extLst>
          </p:cNvPr>
          <p:cNvSpPr txBox="1"/>
          <p:nvPr/>
        </p:nvSpPr>
        <p:spPr>
          <a:xfrm>
            <a:off x="685800" y="6202286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K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EE8F40-AE13-E324-5FBD-81FE87307507}"/>
              </a:ext>
            </a:extLst>
          </p:cNvPr>
          <p:cNvSpPr txBox="1"/>
          <p:nvPr/>
        </p:nvSpPr>
        <p:spPr>
          <a:xfrm>
            <a:off x="753035" y="7436887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J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4F9550-1F97-1B56-34F7-5C697BBB15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EB68E7B-954D-FBD0-15A1-786BF02284E8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Kam has 16 grapes.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Jack has 9 grapes.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more grapes does Kam have than Jack?</a:t>
            </a:r>
            <a:endParaRPr lang="en-GB" sz="44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4A1EAA-1459-A5BB-C0F4-A6F449795E33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77D7FC6-3BB1-FED6-AA16-67F0300087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A6C5C8-36AB-EC44-71D7-69A1691A17C1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4E86F9-B7D0-AD9E-8D5C-BB8AE3EF1C58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B36C99-5E22-4CE8-655F-C7A7195A6021}"/>
              </a:ext>
            </a:extLst>
          </p:cNvPr>
          <p:cNvSpPr/>
          <p:nvPr/>
        </p:nvSpPr>
        <p:spPr>
          <a:xfrm>
            <a:off x="467327" y="4698997"/>
            <a:ext cx="32802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52E532-F332-5D2B-006F-793B3CEA115F}"/>
              </a:ext>
            </a:extLst>
          </p:cNvPr>
          <p:cNvSpPr txBox="1"/>
          <p:nvPr/>
        </p:nvSpPr>
        <p:spPr>
          <a:xfrm>
            <a:off x="6646311" y="7550799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D36A5E-C2AA-5597-7032-37D972E50BDD}"/>
              </a:ext>
            </a:extLst>
          </p:cNvPr>
          <p:cNvSpPr/>
          <p:nvPr/>
        </p:nvSpPr>
        <p:spPr>
          <a:xfrm>
            <a:off x="1506922" y="6083930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16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6258F59-0EC6-5A00-F3F4-A413D9762EAA}"/>
              </a:ext>
            </a:extLst>
          </p:cNvPr>
          <p:cNvCxnSpPr/>
          <p:nvPr/>
        </p:nvCxnSpPr>
        <p:spPr>
          <a:xfrm>
            <a:off x="6014301" y="7484622"/>
            <a:ext cx="23940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68186CFE-36FA-2C45-4E92-779FEF10A2AB}"/>
              </a:ext>
            </a:extLst>
          </p:cNvPr>
          <p:cNvSpPr/>
          <p:nvPr/>
        </p:nvSpPr>
        <p:spPr>
          <a:xfrm>
            <a:off x="1512861" y="7277555"/>
            <a:ext cx="4428000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9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05A728-E4D2-5312-C275-B95BDA07FCEB}"/>
              </a:ext>
            </a:extLst>
          </p:cNvPr>
          <p:cNvSpPr txBox="1"/>
          <p:nvPr/>
        </p:nvSpPr>
        <p:spPr>
          <a:xfrm>
            <a:off x="685800" y="6202286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K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F8E8E8-D40B-8236-33C6-C5C6295764D7}"/>
              </a:ext>
            </a:extLst>
          </p:cNvPr>
          <p:cNvSpPr txBox="1"/>
          <p:nvPr/>
        </p:nvSpPr>
        <p:spPr>
          <a:xfrm>
            <a:off x="753035" y="7436887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J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103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AB26C-34F1-B283-70ED-6EFE429266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C61B5D1-655D-7453-F0B5-38FC2F8F7A06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Kam has 16 grapes.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Jack has 9 grapes.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more grapes does Kam have than Jack?</a:t>
            </a:r>
            <a:endParaRPr lang="en-GB" sz="44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2E4F8E-1C35-D41E-B591-B840E19BBD3B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B7E55DB-ADDD-267E-1616-F358D2EA2AB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5F27F3B1-8F1D-BAD4-8FB8-E322F3A34F00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6927B6-2600-6372-899C-BD26BD104330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C29873-9DE6-7635-D92B-8B3BCA4E74ED}"/>
              </a:ext>
            </a:extLst>
          </p:cNvPr>
          <p:cNvSpPr txBox="1"/>
          <p:nvPr/>
        </p:nvSpPr>
        <p:spPr>
          <a:xfrm>
            <a:off x="6646311" y="7550799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7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7E1B74-DE8E-10CA-7BFF-2E2160322526}"/>
              </a:ext>
            </a:extLst>
          </p:cNvPr>
          <p:cNvSpPr/>
          <p:nvPr/>
        </p:nvSpPr>
        <p:spPr>
          <a:xfrm>
            <a:off x="1506922" y="6083930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16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A659D4E-7B11-32FA-C55A-7CE511FFC7E0}"/>
              </a:ext>
            </a:extLst>
          </p:cNvPr>
          <p:cNvCxnSpPr/>
          <p:nvPr/>
        </p:nvCxnSpPr>
        <p:spPr>
          <a:xfrm>
            <a:off x="6014301" y="7484622"/>
            <a:ext cx="23940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83034E1-CD80-2345-3F75-198B39DE56BF}"/>
              </a:ext>
            </a:extLst>
          </p:cNvPr>
          <p:cNvSpPr/>
          <p:nvPr/>
        </p:nvSpPr>
        <p:spPr>
          <a:xfrm>
            <a:off x="1512861" y="7277555"/>
            <a:ext cx="4428000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9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AC527F-BF4F-3F4C-99DB-01D90AAA9847}"/>
              </a:ext>
            </a:extLst>
          </p:cNvPr>
          <p:cNvSpPr txBox="1"/>
          <p:nvPr/>
        </p:nvSpPr>
        <p:spPr>
          <a:xfrm>
            <a:off x="685800" y="6202286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K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B43E34-A987-A9DA-5C54-D327C8C599AC}"/>
              </a:ext>
            </a:extLst>
          </p:cNvPr>
          <p:cNvSpPr txBox="1"/>
          <p:nvPr/>
        </p:nvSpPr>
        <p:spPr>
          <a:xfrm>
            <a:off x="753035" y="7436887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J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94DD69-8E5D-F16C-1AE3-8D9D055F1D03}"/>
              </a:ext>
            </a:extLst>
          </p:cNvPr>
          <p:cNvSpPr/>
          <p:nvPr/>
        </p:nvSpPr>
        <p:spPr>
          <a:xfrm>
            <a:off x="467327" y="4698997"/>
            <a:ext cx="33101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17A508-129D-1578-3963-1DE84DC65F40}"/>
              </a:ext>
            </a:extLst>
          </p:cNvPr>
          <p:cNvSpPr/>
          <p:nvPr/>
        </p:nvSpPr>
        <p:spPr>
          <a:xfrm>
            <a:off x="10108885" y="6287136"/>
            <a:ext cx="59737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16 – 9 = 7</a:t>
            </a:r>
          </a:p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Answer: </a:t>
            </a:r>
            <a:r>
              <a:rPr lang="en-GB" sz="4000" dirty="0">
                <a:latin typeface="Century Gothic" panose="020B0502020202020204" pitchFamily="34" charset="0"/>
              </a:rPr>
              <a:t>7 more grapes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41738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7B15F-ACA5-9936-7E94-D5F4CE494F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27A8E2B-6177-AB5A-AD15-3F44BAC984AF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Alice has 38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Lucy has 10 stickers fewer than Alice.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Alice and Lucy have altogether?</a:t>
            </a:r>
            <a:endParaRPr lang="en-GB" sz="44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01AF8B-0CD0-3171-0870-58BB38F339C1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C2CC186-F6D2-B4A5-FFE1-BD2A379F075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07B38D9-73FD-149F-9D6B-0BFC0FC09408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7EA438-679D-AB8E-D4A5-ECFE4A6C822C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0DB447B-35E1-AEA3-7263-EC0253A251AD}"/>
              </a:ext>
            </a:extLst>
          </p:cNvPr>
          <p:cNvSpPr/>
          <p:nvPr/>
        </p:nvSpPr>
        <p:spPr>
          <a:xfrm>
            <a:off x="503965" y="2412008"/>
            <a:ext cx="10173000" cy="64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D4E72C-9B1D-7B99-8380-90AF0BD92FB9}"/>
              </a:ext>
            </a:extLst>
          </p:cNvPr>
          <p:cNvSpPr txBox="1"/>
          <p:nvPr/>
        </p:nvSpPr>
        <p:spPr>
          <a:xfrm>
            <a:off x="9620048" y="606348"/>
            <a:ext cx="41291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information could be here?</a:t>
            </a:r>
            <a:endParaRPr lang="en-GB" sz="1200" b="1" i="1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1424664-7FB4-B613-FC36-18EF9DB7007A}"/>
              </a:ext>
            </a:extLst>
          </p:cNvPr>
          <p:cNvCxnSpPr>
            <a:cxnSpLocks/>
          </p:cNvCxnSpPr>
          <p:nvPr/>
        </p:nvCxnSpPr>
        <p:spPr>
          <a:xfrm flipH="1">
            <a:off x="8898250" y="1700443"/>
            <a:ext cx="694904" cy="655340"/>
          </a:xfrm>
          <a:prstGeom prst="straightConnector1">
            <a:avLst/>
          </a:prstGeom>
          <a:ln w="5080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94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637E39-F06A-5095-7E2A-307D0CE26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BD9E5FB-4535-1CA8-2C8D-8E0A7DCC6402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Alice has 38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Lucy has 10 stickers fewer than Alice.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Alice and Lucy have altogether?</a:t>
            </a:r>
            <a:endParaRPr lang="en-GB" sz="44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1FE678E-05F6-9AD9-EC43-D4D031499F5B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E12712B-7402-7DDC-C613-AE7B7893555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6725342-90E5-C351-4785-B695CED1FF62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874A4D-8214-CF38-B003-41D343CF8B8C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61CBDB-3A6E-9C8A-DC79-5F2F1CA68BB1}"/>
              </a:ext>
            </a:extLst>
          </p:cNvPr>
          <p:cNvSpPr txBox="1"/>
          <p:nvPr/>
        </p:nvSpPr>
        <p:spPr>
          <a:xfrm>
            <a:off x="6888360" y="7564243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10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5E4E04-DC41-CB97-CEAA-30D7832C5988}"/>
              </a:ext>
            </a:extLst>
          </p:cNvPr>
          <p:cNvSpPr/>
          <p:nvPr/>
        </p:nvSpPr>
        <p:spPr>
          <a:xfrm>
            <a:off x="1439690" y="6097374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38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DAE90D1-9D40-7971-380E-09656F74986D}"/>
              </a:ext>
            </a:extLst>
          </p:cNvPr>
          <p:cNvCxnSpPr/>
          <p:nvPr/>
        </p:nvCxnSpPr>
        <p:spPr>
          <a:xfrm>
            <a:off x="6538737" y="7498066"/>
            <a:ext cx="18360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4BB07A3-A50B-61D6-706E-8372F3AF5BD5}"/>
              </a:ext>
            </a:extLst>
          </p:cNvPr>
          <p:cNvSpPr/>
          <p:nvPr/>
        </p:nvSpPr>
        <p:spPr>
          <a:xfrm>
            <a:off x="1445628" y="7290999"/>
            <a:ext cx="5047551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71D4FF47-AFFE-9014-274F-D1A6F584C944}"/>
              </a:ext>
            </a:extLst>
          </p:cNvPr>
          <p:cNvSpPr/>
          <p:nvPr/>
        </p:nvSpPr>
        <p:spPr>
          <a:xfrm>
            <a:off x="8523680" y="6097373"/>
            <a:ext cx="252000" cy="2120441"/>
          </a:xfrm>
          <a:prstGeom prst="rightBracket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48952B-83D0-7ED8-04ED-2438EC68BD9F}"/>
              </a:ext>
            </a:extLst>
          </p:cNvPr>
          <p:cNvSpPr txBox="1"/>
          <p:nvPr/>
        </p:nvSpPr>
        <p:spPr>
          <a:xfrm>
            <a:off x="8883549" y="6784977"/>
            <a:ext cx="8117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42954-021E-6349-6A55-7B5AEB98D1E9}"/>
              </a:ext>
            </a:extLst>
          </p:cNvPr>
          <p:cNvSpPr txBox="1"/>
          <p:nvPr/>
        </p:nvSpPr>
        <p:spPr>
          <a:xfrm>
            <a:off x="618568" y="6215730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CA90BA-9BE5-CF38-1D35-210B3FCCFDBE}"/>
              </a:ext>
            </a:extLst>
          </p:cNvPr>
          <p:cNvSpPr txBox="1"/>
          <p:nvPr/>
        </p:nvSpPr>
        <p:spPr>
          <a:xfrm>
            <a:off x="685803" y="7450331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90C38-DDF7-3024-FB9E-46F72664F30B}"/>
              </a:ext>
            </a:extLst>
          </p:cNvPr>
          <p:cNvSpPr/>
          <p:nvPr/>
        </p:nvSpPr>
        <p:spPr>
          <a:xfrm>
            <a:off x="467327" y="4698997"/>
            <a:ext cx="33101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74177F-77F8-1766-9864-B36E181FD03C}"/>
              </a:ext>
            </a:extLst>
          </p:cNvPr>
          <p:cNvSpPr/>
          <p:nvPr/>
        </p:nvSpPr>
        <p:spPr>
          <a:xfrm>
            <a:off x="503965" y="2412008"/>
            <a:ext cx="10173000" cy="64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4CC440-AA10-7A54-8BF9-B5B960B90116}"/>
              </a:ext>
            </a:extLst>
          </p:cNvPr>
          <p:cNvSpPr txBox="1"/>
          <p:nvPr/>
        </p:nvSpPr>
        <p:spPr>
          <a:xfrm>
            <a:off x="9620048" y="606348"/>
            <a:ext cx="41291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information could be here?</a:t>
            </a:r>
            <a:endParaRPr lang="en-GB" sz="1200" b="1" i="1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8838DC3-2020-9141-A29E-D23636AB5B34}"/>
              </a:ext>
            </a:extLst>
          </p:cNvPr>
          <p:cNvCxnSpPr>
            <a:cxnSpLocks/>
          </p:cNvCxnSpPr>
          <p:nvPr/>
        </p:nvCxnSpPr>
        <p:spPr>
          <a:xfrm flipH="1">
            <a:off x="8898250" y="1700443"/>
            <a:ext cx="694904" cy="655340"/>
          </a:xfrm>
          <a:prstGeom prst="straightConnector1">
            <a:avLst/>
          </a:prstGeom>
          <a:ln w="50800" cap="rnd">
            <a:solidFill>
              <a:schemeClr val="tx1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42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6708478-7F4B-409F-BD1A-9D73E666847F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E380E5-A06C-404A-94B3-58A1702D02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2672183-50C6-4B75-AB18-07F537B6E722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C3C11C-1AF0-4134-B2B7-C8670802EB51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1D04E6-0F82-0AE1-DD7D-63DF7600B819}"/>
              </a:ext>
            </a:extLst>
          </p:cNvPr>
          <p:cNvSpPr txBox="1"/>
          <p:nvPr/>
        </p:nvSpPr>
        <p:spPr>
          <a:xfrm>
            <a:off x="6888360" y="7564243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10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BD7651-4B07-0B81-1FBA-7D202130CA69}"/>
              </a:ext>
            </a:extLst>
          </p:cNvPr>
          <p:cNvSpPr/>
          <p:nvPr/>
        </p:nvSpPr>
        <p:spPr>
          <a:xfrm>
            <a:off x="1439690" y="6097374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38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8440491-43EC-7E65-25BF-40F50C9E3A65}"/>
              </a:ext>
            </a:extLst>
          </p:cNvPr>
          <p:cNvCxnSpPr/>
          <p:nvPr/>
        </p:nvCxnSpPr>
        <p:spPr>
          <a:xfrm>
            <a:off x="6538737" y="7498066"/>
            <a:ext cx="18360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25B3EF1D-7430-169B-9260-019B072B108C}"/>
              </a:ext>
            </a:extLst>
          </p:cNvPr>
          <p:cNvSpPr/>
          <p:nvPr/>
        </p:nvSpPr>
        <p:spPr>
          <a:xfrm>
            <a:off x="1445628" y="7290999"/>
            <a:ext cx="5047551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96AC9272-5636-483F-884C-E011082BE4D1}"/>
              </a:ext>
            </a:extLst>
          </p:cNvPr>
          <p:cNvSpPr/>
          <p:nvPr/>
        </p:nvSpPr>
        <p:spPr>
          <a:xfrm>
            <a:off x="8523680" y="6097373"/>
            <a:ext cx="252000" cy="2120441"/>
          </a:xfrm>
          <a:prstGeom prst="rightBracket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1E826B-2604-B469-D575-F93EDB0F5CBE}"/>
              </a:ext>
            </a:extLst>
          </p:cNvPr>
          <p:cNvSpPr txBox="1"/>
          <p:nvPr/>
        </p:nvSpPr>
        <p:spPr>
          <a:xfrm>
            <a:off x="8883549" y="6784977"/>
            <a:ext cx="8117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DD726D-32C2-4B0A-D4A1-9E1025FC0F72}"/>
              </a:ext>
            </a:extLst>
          </p:cNvPr>
          <p:cNvSpPr txBox="1"/>
          <p:nvPr/>
        </p:nvSpPr>
        <p:spPr>
          <a:xfrm>
            <a:off x="618568" y="6215730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CB3371-E830-9A9D-24B9-A90D81FE5D14}"/>
              </a:ext>
            </a:extLst>
          </p:cNvPr>
          <p:cNvSpPr txBox="1"/>
          <p:nvPr/>
        </p:nvSpPr>
        <p:spPr>
          <a:xfrm>
            <a:off x="685803" y="7450331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7C8EA1-EA69-BBB0-1293-870C00F9F7F5}"/>
              </a:ext>
            </a:extLst>
          </p:cNvPr>
          <p:cNvSpPr/>
          <p:nvPr/>
        </p:nvSpPr>
        <p:spPr>
          <a:xfrm>
            <a:off x="467327" y="4698997"/>
            <a:ext cx="34451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CD33EC-EFC0-CD1E-2E0B-7D23C1BAE179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Alice has 38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Lucy has 10 stickers fewer than Alice.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Alice and Lucy have altogether?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479116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1FDE4-B7E9-A8B3-0062-F533048FB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9231009-3957-861C-32C1-D0762F9F4320}"/>
              </a:ext>
            </a:extLst>
          </p:cNvPr>
          <p:cNvSpPr/>
          <p:nvPr/>
        </p:nvSpPr>
        <p:spPr>
          <a:xfrm>
            <a:off x="-4137" y="272375"/>
            <a:ext cx="16632000" cy="132660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76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268A375-66DB-989B-5809-0F9B664B3C4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6000731" y="50598"/>
            <a:ext cx="546453" cy="5527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051A7E3-9ACD-5CBC-9640-7F4924ECDBD9}"/>
              </a:ext>
            </a:extLst>
          </p:cNvPr>
          <p:cNvSpPr/>
          <p:nvPr/>
        </p:nvSpPr>
        <p:spPr>
          <a:xfrm>
            <a:off x="155945" y="508471"/>
            <a:ext cx="4004006" cy="545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More Than, Less Than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9CA3FC-CFE2-8555-E50C-27D8763D59C6}"/>
              </a:ext>
            </a:extLst>
          </p:cNvPr>
          <p:cNvSpPr/>
          <p:nvPr/>
        </p:nvSpPr>
        <p:spPr>
          <a:xfrm>
            <a:off x="14589021" y="508471"/>
            <a:ext cx="1345240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66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Build 1</a:t>
            </a:r>
            <a:endParaRPr lang="en-GB" sz="2866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98A800-FB45-EF6B-C7F3-E88C6D983B1A}"/>
              </a:ext>
            </a:extLst>
          </p:cNvPr>
          <p:cNvSpPr txBox="1"/>
          <p:nvPr/>
        </p:nvSpPr>
        <p:spPr>
          <a:xfrm>
            <a:off x="6888360" y="7564243"/>
            <a:ext cx="11202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10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1BC679-7C05-7C31-B2B6-400FE0BE9D90}"/>
              </a:ext>
            </a:extLst>
          </p:cNvPr>
          <p:cNvSpPr/>
          <p:nvPr/>
        </p:nvSpPr>
        <p:spPr>
          <a:xfrm>
            <a:off x="1439690" y="6097374"/>
            <a:ext cx="6918582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38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A457B55-7445-1D97-4A43-3BA901A39F0A}"/>
              </a:ext>
            </a:extLst>
          </p:cNvPr>
          <p:cNvCxnSpPr/>
          <p:nvPr/>
        </p:nvCxnSpPr>
        <p:spPr>
          <a:xfrm>
            <a:off x="6538737" y="7498066"/>
            <a:ext cx="18360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DFAFC6E-B609-2617-A03D-FF3761EEBD99}"/>
              </a:ext>
            </a:extLst>
          </p:cNvPr>
          <p:cNvSpPr/>
          <p:nvPr/>
        </p:nvSpPr>
        <p:spPr>
          <a:xfrm>
            <a:off x="1445628" y="7290999"/>
            <a:ext cx="5047551" cy="936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28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1321721D-959E-2869-E697-39C6C851DA5C}"/>
              </a:ext>
            </a:extLst>
          </p:cNvPr>
          <p:cNvSpPr/>
          <p:nvPr/>
        </p:nvSpPr>
        <p:spPr>
          <a:xfrm>
            <a:off x="8523680" y="6097373"/>
            <a:ext cx="252000" cy="2120441"/>
          </a:xfrm>
          <a:prstGeom prst="rightBracket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F4CEF0-A403-63C8-5B4A-B8D3E2BC9F90}"/>
              </a:ext>
            </a:extLst>
          </p:cNvPr>
          <p:cNvSpPr txBox="1"/>
          <p:nvPr/>
        </p:nvSpPr>
        <p:spPr>
          <a:xfrm>
            <a:off x="8883549" y="6784977"/>
            <a:ext cx="8117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47942">
              <a:defRPr/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en-GB" sz="4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7F8CC1-735A-C805-2AAC-5635ABF0C880}"/>
              </a:ext>
            </a:extLst>
          </p:cNvPr>
          <p:cNvSpPr txBox="1"/>
          <p:nvPr/>
        </p:nvSpPr>
        <p:spPr>
          <a:xfrm>
            <a:off x="618568" y="6215730"/>
            <a:ext cx="602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4452F3-4D4B-0E20-E391-FF6806821003}"/>
              </a:ext>
            </a:extLst>
          </p:cNvPr>
          <p:cNvSpPr txBox="1"/>
          <p:nvPr/>
        </p:nvSpPr>
        <p:spPr>
          <a:xfrm>
            <a:off x="685803" y="7450331"/>
            <a:ext cx="48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47942">
              <a:defRPr/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450E18-C0A5-EDBF-7FF3-5341DE9CA2F6}"/>
              </a:ext>
            </a:extLst>
          </p:cNvPr>
          <p:cNvSpPr/>
          <p:nvPr/>
        </p:nvSpPr>
        <p:spPr>
          <a:xfrm>
            <a:off x="467328" y="4698997"/>
            <a:ext cx="33551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i="1" dirty="0">
                <a:latin typeface="Century Gothic" panose="020B0502020202020204" pitchFamily="34" charset="0"/>
              </a:rPr>
              <a:t>Bar model:</a:t>
            </a:r>
            <a:endParaRPr lang="en-GB" sz="4000" i="1" dirty="0"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502BA5-C514-5F84-CAE6-29EB266682D5}"/>
              </a:ext>
            </a:extLst>
          </p:cNvPr>
          <p:cNvSpPr/>
          <p:nvPr/>
        </p:nvSpPr>
        <p:spPr>
          <a:xfrm>
            <a:off x="10830869" y="5834753"/>
            <a:ext cx="5169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4000" b="1" dirty="0">
                <a:latin typeface="Century Gothic" panose="020B0502020202020204" pitchFamily="34" charset="0"/>
              </a:rPr>
              <a:t>Step 1: </a:t>
            </a:r>
            <a:r>
              <a:rPr lang="en-GB" sz="4000" dirty="0">
                <a:latin typeface="Century Gothic" panose="020B0502020202020204" pitchFamily="34" charset="0"/>
              </a:rPr>
              <a:t>38 – 10 = 28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28F7BE-A643-193B-6A3F-17D2C6AC24A7}"/>
              </a:ext>
            </a:extLst>
          </p:cNvPr>
          <p:cNvSpPr/>
          <p:nvPr/>
        </p:nvSpPr>
        <p:spPr>
          <a:xfrm>
            <a:off x="467327" y="1426585"/>
            <a:ext cx="15279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Alice has 38 stickers.</a:t>
            </a:r>
          </a:p>
          <a:p>
            <a:pPr>
              <a:spcAft>
                <a:spcPts val="1842"/>
              </a:spcAft>
            </a:pPr>
            <a:r>
              <a:rPr lang="en-GB" sz="4400" dirty="0">
                <a:latin typeface="Century Gothic" panose="020B0502020202020204" pitchFamily="34" charset="0"/>
              </a:rPr>
              <a:t>Lucy has 10 stickers fewer than Alice.</a:t>
            </a:r>
          </a:p>
          <a:p>
            <a:pPr>
              <a:spcAft>
                <a:spcPts val="1842"/>
              </a:spcAft>
            </a:pPr>
            <a:r>
              <a:rPr lang="en-GB" sz="4400" b="1" dirty="0">
                <a:latin typeface="Century Gothic" panose="020B0502020202020204" pitchFamily="34" charset="0"/>
              </a:rPr>
              <a:t>How many stickers do Alice and Lucy have altogether?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2228232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41059</TotalTime>
  <Words>1156</Words>
  <Application>Microsoft Office PowerPoint</Application>
  <PresentationFormat>Custom</PresentationFormat>
  <Paragraphs>280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I See Maths ltd</cp:lastModifiedBy>
  <cp:revision>1675</cp:revision>
  <dcterms:created xsi:type="dcterms:W3CDTF">2017-06-14T20:19:49Z</dcterms:created>
  <dcterms:modified xsi:type="dcterms:W3CDTF">2025-01-31T10:15:56Z</dcterms:modified>
</cp:coreProperties>
</file>