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sldIdLst>
    <p:sldId id="2230" r:id="rId2"/>
    <p:sldId id="1799" r:id="rId3"/>
    <p:sldId id="1735" r:id="rId4"/>
    <p:sldId id="1945" r:id="rId5"/>
    <p:sldId id="1736" r:id="rId6"/>
    <p:sldId id="1721" r:id="rId7"/>
    <p:sldId id="1947" r:id="rId8"/>
    <p:sldId id="1946" r:id="rId9"/>
    <p:sldId id="1948" r:id="rId10"/>
    <p:sldId id="1727" r:id="rId11"/>
    <p:sldId id="1729" r:id="rId12"/>
    <p:sldId id="1885" r:id="rId13"/>
    <p:sldId id="1730" r:id="rId14"/>
    <p:sldId id="1732" r:id="rId15"/>
    <p:sldId id="2246" r:id="rId16"/>
    <p:sldId id="2247" r:id="rId17"/>
    <p:sldId id="1810" r:id="rId18"/>
    <p:sldId id="1813" r:id="rId19"/>
    <p:sldId id="2299" r:id="rId20"/>
    <p:sldId id="1812" r:id="rId21"/>
    <p:sldId id="1814" r:id="rId22"/>
    <p:sldId id="1818" r:id="rId23"/>
    <p:sldId id="2301" r:id="rId24"/>
    <p:sldId id="2300" r:id="rId25"/>
    <p:sldId id="2276" r:id="rId26"/>
  </p:sldIdLst>
  <p:sldSz cx="166401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52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Metcalfe" initials="LM" lastIdx="0" clrIdx="0">
    <p:extLst>
      <p:ext uri="{19B8F6BF-5375-455C-9EA6-DF929625EA0E}">
        <p15:presenceInfo xmlns:p15="http://schemas.microsoft.com/office/powerpoint/2012/main" userId="cd9d281dcfbf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A6A6A6"/>
    <a:srgbClr val="FFFFCC"/>
    <a:srgbClr val="FFAA01"/>
    <a:srgbClr val="00359E"/>
    <a:srgbClr val="FF0000"/>
    <a:srgbClr val="C00000"/>
    <a:srgbClr val="FF6699"/>
    <a:srgbClr val="7030A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9B7A12-6C9F-45DE-898A-327BC51A468A}" v="883" dt="2025-01-30T15:39:56.0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86" autoAdjust="0"/>
    <p:restoredTop sz="94660"/>
  </p:normalViewPr>
  <p:slideViewPr>
    <p:cSldViewPr snapToGrid="0">
      <p:cViewPr varScale="1">
        <p:scale>
          <a:sx n="51" d="100"/>
          <a:sy n="51" d="100"/>
        </p:scale>
        <p:origin x="1469" y="269"/>
      </p:cViewPr>
      <p:guideLst>
        <p:guide orient="horz" pos="2948"/>
        <p:guide pos="5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 See Maths ltd" userId="2b6a9906fb7c83c6" providerId="LiveId" clId="{C73472C3-1B80-4301-8C0B-A1CC45F580D0}"/>
    <pc:docChg chg="undo custSel addSld delSld modSld sldOrd">
      <pc:chgData name="I See Maths ltd" userId="2b6a9906fb7c83c6" providerId="LiveId" clId="{C73472C3-1B80-4301-8C0B-A1CC45F580D0}" dt="2024-02-09T18:22:19.587" v="7616" actId="6549"/>
      <pc:docMkLst>
        <pc:docMk/>
      </pc:docMkLst>
      <pc:sldChg chg="addSp delSp modSp del mod ord">
        <pc:chgData name="I See Maths ltd" userId="2b6a9906fb7c83c6" providerId="LiveId" clId="{C73472C3-1B80-4301-8C0B-A1CC45F580D0}" dt="2024-02-05T15:43:26.995" v="6424" actId="47"/>
        <pc:sldMkLst>
          <pc:docMk/>
          <pc:sldMk cId="3723378482" sldId="1714"/>
        </pc:sldMkLst>
      </pc:sldChg>
      <pc:sldChg chg="addSp modSp add mod ord">
        <pc:chgData name="I See Maths ltd" userId="2b6a9906fb7c83c6" providerId="LiveId" clId="{C73472C3-1B80-4301-8C0B-A1CC45F580D0}" dt="2023-12-21T17:23:48.457" v="3198"/>
        <pc:sldMkLst>
          <pc:docMk/>
          <pc:sldMk cId="2549200731" sldId="1715"/>
        </pc:sldMkLst>
      </pc:sldChg>
      <pc:sldChg chg="add del">
        <pc:chgData name="I See Maths ltd" userId="2b6a9906fb7c83c6" providerId="LiveId" clId="{C73472C3-1B80-4301-8C0B-A1CC45F580D0}" dt="2023-12-21T14:45:59.629" v="883" actId="47"/>
        <pc:sldMkLst>
          <pc:docMk/>
          <pc:sldMk cId="1692760698" sldId="1716"/>
        </pc:sldMkLst>
      </pc:sldChg>
      <pc:sldChg chg="addSp delSp modSp add mod ord">
        <pc:chgData name="I See Maths ltd" userId="2b6a9906fb7c83c6" providerId="LiveId" clId="{C73472C3-1B80-4301-8C0B-A1CC45F580D0}" dt="2024-01-26T10:49:27.175" v="5957" actId="14100"/>
        <pc:sldMkLst>
          <pc:docMk/>
          <pc:sldMk cId="2511757024" sldId="1717"/>
        </pc:sldMkLst>
      </pc:sldChg>
      <pc:sldChg chg="delSp modSp add mod">
        <pc:chgData name="I See Maths ltd" userId="2b6a9906fb7c83c6" providerId="LiveId" clId="{C73472C3-1B80-4301-8C0B-A1CC45F580D0}" dt="2023-12-21T15:20:54.944" v="1789" actId="478"/>
        <pc:sldMkLst>
          <pc:docMk/>
          <pc:sldMk cId="3884383350" sldId="1718"/>
        </pc:sldMkLst>
      </pc:sldChg>
      <pc:sldChg chg="addSp delSp modSp add mod">
        <pc:chgData name="I See Maths ltd" userId="2b6a9906fb7c83c6" providerId="LiveId" clId="{C73472C3-1B80-4301-8C0B-A1CC45F580D0}" dt="2023-12-21T14:51:29.001" v="1082" actId="1037"/>
        <pc:sldMkLst>
          <pc:docMk/>
          <pc:sldMk cId="2624888864" sldId="1719"/>
        </pc:sldMkLst>
      </pc:sldChg>
      <pc:sldChg chg="delSp modSp add mod">
        <pc:chgData name="I See Maths ltd" userId="2b6a9906fb7c83c6" providerId="LiveId" clId="{C73472C3-1B80-4301-8C0B-A1CC45F580D0}" dt="2023-12-21T14:55:32.576" v="1094" actId="208"/>
        <pc:sldMkLst>
          <pc:docMk/>
          <pc:sldMk cId="3449571094" sldId="1720"/>
        </pc:sldMkLst>
      </pc:sldChg>
      <pc:sldChg chg="addSp delSp modSp add del mod">
        <pc:chgData name="I See Maths ltd" userId="2b6a9906fb7c83c6" providerId="LiveId" clId="{C73472C3-1B80-4301-8C0B-A1CC45F580D0}" dt="2023-12-21T15:18:23.174" v="1699" actId="478"/>
        <pc:sldMkLst>
          <pc:docMk/>
          <pc:sldMk cId="333827456" sldId="1721"/>
        </pc:sldMkLst>
      </pc:sldChg>
      <pc:sldChg chg="addSp modSp add del mod">
        <pc:chgData name="I See Maths ltd" userId="2b6a9906fb7c83c6" providerId="LiveId" clId="{C73472C3-1B80-4301-8C0B-A1CC45F580D0}" dt="2023-12-21T15:06:20.401" v="1241" actId="47"/>
        <pc:sldMkLst>
          <pc:docMk/>
          <pc:sldMk cId="2406132956" sldId="1721"/>
        </pc:sldMkLst>
      </pc:sldChg>
      <pc:sldChg chg="addSp modSp add mod">
        <pc:chgData name="I See Maths ltd" userId="2b6a9906fb7c83c6" providerId="LiveId" clId="{C73472C3-1B80-4301-8C0B-A1CC45F580D0}" dt="2024-02-05T15:51:47.730" v="6545" actId="1076"/>
        <pc:sldMkLst>
          <pc:docMk/>
          <pc:sldMk cId="1349039033" sldId="1722"/>
        </pc:sldMkLst>
      </pc:sldChg>
      <pc:sldChg chg="addSp delSp modSp add mod">
        <pc:chgData name="I See Maths ltd" userId="2b6a9906fb7c83c6" providerId="LiveId" clId="{C73472C3-1B80-4301-8C0B-A1CC45F580D0}" dt="2023-12-21T20:22:22.744" v="3227" actId="6549"/>
        <pc:sldMkLst>
          <pc:docMk/>
          <pc:sldMk cId="2313267603" sldId="1723"/>
        </pc:sldMkLst>
      </pc:sldChg>
      <pc:sldChg chg="addSp delSp modSp add mod">
        <pc:chgData name="I See Maths ltd" userId="2b6a9906fb7c83c6" providerId="LiveId" clId="{C73472C3-1B80-4301-8C0B-A1CC45F580D0}" dt="2023-12-21T16:43:08.824" v="2265"/>
        <pc:sldMkLst>
          <pc:docMk/>
          <pc:sldMk cId="3426372053" sldId="1724"/>
        </pc:sldMkLst>
      </pc:sldChg>
      <pc:sldChg chg="addSp delSp modSp add mod">
        <pc:chgData name="I See Maths ltd" userId="2b6a9906fb7c83c6" providerId="LiveId" clId="{C73472C3-1B80-4301-8C0B-A1CC45F580D0}" dt="2023-12-21T16:43:11.333" v="2266"/>
        <pc:sldMkLst>
          <pc:docMk/>
          <pc:sldMk cId="3828864235" sldId="1725"/>
        </pc:sldMkLst>
      </pc:sldChg>
      <pc:sldChg chg="addSp delSp modSp add del mod ord">
        <pc:chgData name="I See Maths ltd" userId="2b6a9906fb7c83c6" providerId="LiveId" clId="{C73472C3-1B80-4301-8C0B-A1CC45F580D0}" dt="2023-12-21T17:09:57.498" v="2901" actId="47"/>
        <pc:sldMkLst>
          <pc:docMk/>
          <pc:sldMk cId="3816531417" sldId="1726"/>
        </pc:sldMkLst>
      </pc:sldChg>
      <pc:sldChg chg="addSp delSp modSp add mod">
        <pc:chgData name="I See Maths ltd" userId="2b6a9906fb7c83c6" providerId="LiveId" clId="{C73472C3-1B80-4301-8C0B-A1CC45F580D0}" dt="2023-12-21T16:29:31.068" v="1851" actId="207"/>
        <pc:sldMkLst>
          <pc:docMk/>
          <pc:sldMk cId="3556316774" sldId="1727"/>
        </pc:sldMkLst>
      </pc:sldChg>
      <pc:sldChg chg="add">
        <pc:chgData name="I See Maths ltd" userId="2b6a9906fb7c83c6" providerId="LiveId" clId="{C73472C3-1B80-4301-8C0B-A1CC45F580D0}" dt="2023-12-21T16:28:48.613" v="1830" actId="2890"/>
        <pc:sldMkLst>
          <pc:docMk/>
          <pc:sldMk cId="497892450" sldId="1728"/>
        </pc:sldMkLst>
      </pc:sldChg>
      <pc:sldChg chg="addSp delSp modSp add mod">
        <pc:chgData name="I See Maths ltd" userId="2b6a9906fb7c83c6" providerId="LiveId" clId="{C73472C3-1B80-4301-8C0B-A1CC45F580D0}" dt="2024-02-05T15:52:24.246" v="6574" actId="1037"/>
        <pc:sldMkLst>
          <pc:docMk/>
          <pc:sldMk cId="2652604491" sldId="1729"/>
        </pc:sldMkLst>
      </pc:sldChg>
      <pc:sldChg chg="addSp delSp modSp add mod">
        <pc:chgData name="I See Maths ltd" userId="2b6a9906fb7c83c6" providerId="LiveId" clId="{C73472C3-1B80-4301-8C0B-A1CC45F580D0}" dt="2023-12-21T17:18:40.499" v="3085" actId="1036"/>
        <pc:sldMkLst>
          <pc:docMk/>
          <pc:sldMk cId="2587857139" sldId="1730"/>
        </pc:sldMkLst>
      </pc:sldChg>
      <pc:sldChg chg="delSp modSp add mod">
        <pc:chgData name="I See Maths ltd" userId="2b6a9906fb7c83c6" providerId="LiveId" clId="{C73472C3-1B80-4301-8C0B-A1CC45F580D0}" dt="2023-12-21T17:18:34.461" v="3082" actId="1036"/>
        <pc:sldMkLst>
          <pc:docMk/>
          <pc:sldMk cId="1428004533" sldId="1731"/>
        </pc:sldMkLst>
      </pc:sldChg>
      <pc:sldChg chg="addSp modSp add mod">
        <pc:chgData name="I See Maths ltd" userId="2b6a9906fb7c83c6" providerId="LiveId" clId="{C73472C3-1B80-4301-8C0B-A1CC45F580D0}" dt="2023-12-21T17:18:23.006" v="3079" actId="1036"/>
        <pc:sldMkLst>
          <pc:docMk/>
          <pc:sldMk cId="4051500483" sldId="1732"/>
        </pc:sldMkLst>
      </pc:sldChg>
      <pc:sldChg chg="addSp modSp add del mod">
        <pc:chgData name="I See Maths ltd" userId="2b6a9906fb7c83c6" providerId="LiveId" clId="{C73472C3-1B80-4301-8C0B-A1CC45F580D0}" dt="2024-02-05T15:43:27.658" v="6425" actId="47"/>
        <pc:sldMkLst>
          <pc:docMk/>
          <pc:sldMk cId="1841524416" sldId="1733"/>
        </pc:sldMkLst>
      </pc:sldChg>
      <pc:sldChg chg="add del">
        <pc:chgData name="I See Maths ltd" userId="2b6a9906fb7c83c6" providerId="LiveId" clId="{C73472C3-1B80-4301-8C0B-A1CC45F580D0}" dt="2023-12-21T17:09:51.176" v="2900" actId="47"/>
        <pc:sldMkLst>
          <pc:docMk/>
          <pc:sldMk cId="2052105064" sldId="1734"/>
        </pc:sldMkLst>
      </pc:sldChg>
      <pc:sldChg chg="addSp delSp modSp add mod">
        <pc:chgData name="I See Maths ltd" userId="2b6a9906fb7c83c6" providerId="LiveId" clId="{C73472C3-1B80-4301-8C0B-A1CC45F580D0}" dt="2023-12-21T20:22:00.449" v="3219" actId="6549"/>
        <pc:sldMkLst>
          <pc:docMk/>
          <pc:sldMk cId="376370373" sldId="1735"/>
        </pc:sldMkLst>
      </pc:sldChg>
      <pc:sldChg chg="add">
        <pc:chgData name="I See Maths ltd" userId="2b6a9906fb7c83c6" providerId="LiveId" clId="{C73472C3-1B80-4301-8C0B-A1CC45F580D0}" dt="2023-12-21T16:52:17.867" v="2622" actId="2890"/>
        <pc:sldMkLst>
          <pc:docMk/>
          <pc:sldMk cId="439993490" sldId="1736"/>
        </pc:sldMkLst>
      </pc:sldChg>
      <pc:sldChg chg="add">
        <pc:chgData name="I See Maths ltd" userId="2b6a9906fb7c83c6" providerId="LiveId" clId="{C73472C3-1B80-4301-8C0B-A1CC45F580D0}" dt="2023-12-21T16:52:24.792" v="2624" actId="2890"/>
        <pc:sldMkLst>
          <pc:docMk/>
          <pc:sldMk cId="1707708741" sldId="1737"/>
        </pc:sldMkLst>
      </pc:sldChg>
      <pc:sldChg chg="addSp delSp modSp del mod">
        <pc:chgData name="I See Maths ltd" userId="2b6a9906fb7c83c6" providerId="LiveId" clId="{C73472C3-1B80-4301-8C0B-A1CC45F580D0}" dt="2023-12-21T17:09:42.134" v="2899" actId="47"/>
        <pc:sldMkLst>
          <pc:docMk/>
          <pc:sldMk cId="1999298799" sldId="1738"/>
        </pc:sldMkLst>
      </pc:sldChg>
      <pc:sldChg chg="addSp delSp modSp add mod">
        <pc:chgData name="I See Maths ltd" userId="2b6a9906fb7c83c6" providerId="LiveId" clId="{C73472C3-1B80-4301-8C0B-A1CC45F580D0}" dt="2023-12-21T17:12:44.604" v="2937" actId="478"/>
        <pc:sldMkLst>
          <pc:docMk/>
          <pc:sldMk cId="855991983" sldId="1739"/>
        </pc:sldMkLst>
      </pc:sldChg>
      <pc:sldChg chg="add">
        <pc:chgData name="I See Maths ltd" userId="2b6a9906fb7c83c6" providerId="LiveId" clId="{C73472C3-1B80-4301-8C0B-A1CC45F580D0}" dt="2023-12-21T17:09:30.269" v="2897" actId="2890"/>
        <pc:sldMkLst>
          <pc:docMk/>
          <pc:sldMk cId="2544012734" sldId="1740"/>
        </pc:sldMkLst>
      </pc:sldChg>
      <pc:sldChg chg="add">
        <pc:chgData name="I See Maths ltd" userId="2b6a9906fb7c83c6" providerId="LiveId" clId="{C73472C3-1B80-4301-8C0B-A1CC45F580D0}" dt="2023-12-21T17:12:34.431" v="2934" actId="2890"/>
        <pc:sldMkLst>
          <pc:docMk/>
          <pc:sldMk cId="3792009601" sldId="1741"/>
        </pc:sldMkLst>
      </pc:sldChg>
      <pc:sldChg chg="add">
        <pc:chgData name="I See Maths ltd" userId="2b6a9906fb7c83c6" providerId="LiveId" clId="{C73472C3-1B80-4301-8C0B-A1CC45F580D0}" dt="2023-12-21T17:12:41.051" v="2936" actId="2890"/>
        <pc:sldMkLst>
          <pc:docMk/>
          <pc:sldMk cId="678748401" sldId="1742"/>
        </pc:sldMkLst>
      </pc:sldChg>
      <pc:sldChg chg="addSp delSp modSp add mod">
        <pc:chgData name="I See Maths ltd" userId="2b6a9906fb7c83c6" providerId="LiveId" clId="{C73472C3-1B80-4301-8C0B-A1CC45F580D0}" dt="2023-12-21T17:16:03.590" v="3059" actId="14100"/>
        <pc:sldMkLst>
          <pc:docMk/>
          <pc:sldMk cId="3651427850" sldId="1743"/>
        </pc:sldMkLst>
      </pc:sldChg>
      <pc:sldChg chg="delSp add mod">
        <pc:chgData name="I See Maths ltd" userId="2b6a9906fb7c83c6" providerId="LiveId" clId="{C73472C3-1B80-4301-8C0B-A1CC45F580D0}" dt="2023-12-21T17:16:26.222" v="3062" actId="478"/>
        <pc:sldMkLst>
          <pc:docMk/>
          <pc:sldMk cId="3582253242" sldId="1744"/>
        </pc:sldMkLst>
      </pc:sldChg>
      <pc:sldChg chg="addSp delSp modSp add mod">
        <pc:chgData name="I See Maths ltd" userId="2b6a9906fb7c83c6" providerId="LiveId" clId="{C73472C3-1B80-4301-8C0B-A1CC45F580D0}" dt="2023-12-21T17:21:59.495" v="3173" actId="1038"/>
        <pc:sldMkLst>
          <pc:docMk/>
          <pc:sldMk cId="2665918822" sldId="1745"/>
        </pc:sldMkLst>
      </pc:sldChg>
      <pc:sldChg chg="addSp delSp modSp add mod">
        <pc:chgData name="I See Maths ltd" userId="2b6a9906fb7c83c6" providerId="LiveId" clId="{C73472C3-1B80-4301-8C0B-A1CC45F580D0}" dt="2023-12-21T17:23:38.317" v="3196" actId="478"/>
        <pc:sldMkLst>
          <pc:docMk/>
          <pc:sldMk cId="3602123757" sldId="1746"/>
        </pc:sldMkLst>
      </pc:sldChg>
      <pc:sldChg chg="add">
        <pc:chgData name="I See Maths ltd" userId="2b6a9906fb7c83c6" providerId="LiveId" clId="{C73472C3-1B80-4301-8C0B-A1CC45F580D0}" dt="2023-12-21T17:23:34.722" v="3195" actId="2890"/>
        <pc:sldMkLst>
          <pc:docMk/>
          <pc:sldMk cId="633786377" sldId="1747"/>
        </pc:sldMkLst>
      </pc:sldChg>
      <pc:sldChg chg="addSp modSp add mod">
        <pc:chgData name="I See Maths ltd" userId="2b6a9906fb7c83c6" providerId="LiveId" clId="{C73472C3-1B80-4301-8C0B-A1CC45F580D0}" dt="2023-12-21T17:25:11.387" v="3215" actId="1038"/>
        <pc:sldMkLst>
          <pc:docMk/>
          <pc:sldMk cId="3437978605" sldId="1748"/>
        </pc:sldMkLst>
      </pc:sldChg>
      <pc:sldChg chg="modSp add del mod ord">
        <pc:chgData name="I See Maths ltd" userId="2b6a9906fb7c83c6" providerId="LiveId" clId="{C73472C3-1B80-4301-8C0B-A1CC45F580D0}" dt="2023-12-22T10:30:21.054" v="3299" actId="47"/>
        <pc:sldMkLst>
          <pc:docMk/>
          <pc:sldMk cId="1585169992" sldId="1749"/>
        </pc:sldMkLst>
      </pc:sldChg>
      <pc:sldChg chg="addSp delSp modSp add mod">
        <pc:chgData name="I See Maths ltd" userId="2b6a9906fb7c83c6" providerId="LiveId" clId="{C73472C3-1B80-4301-8C0B-A1CC45F580D0}" dt="2024-01-05T16:52:51.803" v="3733" actId="478"/>
        <pc:sldMkLst>
          <pc:docMk/>
          <pc:sldMk cId="1662934681" sldId="1749"/>
        </pc:sldMkLst>
      </pc:sldChg>
      <pc:sldChg chg="delSp modSp add mod">
        <pc:chgData name="I See Maths ltd" userId="2b6a9906fb7c83c6" providerId="LiveId" clId="{C73472C3-1B80-4301-8C0B-A1CC45F580D0}" dt="2024-01-05T17:09:28.525" v="4052" actId="1035"/>
        <pc:sldMkLst>
          <pc:docMk/>
          <pc:sldMk cId="729899733" sldId="1750"/>
        </pc:sldMkLst>
      </pc:sldChg>
      <pc:sldChg chg="delSp add mod">
        <pc:chgData name="I See Maths ltd" userId="2b6a9906fb7c83c6" providerId="LiveId" clId="{C73472C3-1B80-4301-8C0B-A1CC45F580D0}" dt="2024-01-05T16:52:59.672" v="3735" actId="478"/>
        <pc:sldMkLst>
          <pc:docMk/>
          <pc:sldMk cId="2929135724" sldId="1751"/>
        </pc:sldMkLst>
      </pc:sldChg>
      <pc:sldChg chg="delSp add mod">
        <pc:chgData name="I See Maths ltd" userId="2b6a9906fb7c83c6" providerId="LiveId" clId="{C73472C3-1B80-4301-8C0B-A1CC45F580D0}" dt="2024-01-05T16:53:09.600" v="3737" actId="478"/>
        <pc:sldMkLst>
          <pc:docMk/>
          <pc:sldMk cId="894867663" sldId="1752"/>
        </pc:sldMkLst>
      </pc:sldChg>
      <pc:sldChg chg="delSp modSp add mod">
        <pc:chgData name="I See Maths ltd" userId="2b6a9906fb7c83c6" providerId="LiveId" clId="{C73472C3-1B80-4301-8C0B-A1CC45F580D0}" dt="2024-01-05T16:54:11.744" v="3756" actId="1035"/>
        <pc:sldMkLst>
          <pc:docMk/>
          <pc:sldMk cId="768696961" sldId="1753"/>
        </pc:sldMkLst>
      </pc:sldChg>
      <pc:sldChg chg="addSp modSp add mod">
        <pc:chgData name="I See Maths ltd" userId="2b6a9906fb7c83c6" providerId="LiveId" clId="{C73472C3-1B80-4301-8C0B-A1CC45F580D0}" dt="2024-01-05T16:56:17.553" v="3773" actId="1037"/>
        <pc:sldMkLst>
          <pc:docMk/>
          <pc:sldMk cId="1157350282" sldId="1754"/>
        </pc:sldMkLst>
      </pc:sldChg>
      <pc:sldChg chg="addSp delSp modSp add mod ord">
        <pc:chgData name="I See Maths ltd" userId="2b6a9906fb7c83c6" providerId="LiveId" clId="{C73472C3-1B80-4301-8C0B-A1CC45F580D0}" dt="2024-01-05T17:11:02.932" v="4068" actId="478"/>
        <pc:sldMkLst>
          <pc:docMk/>
          <pc:sldMk cId="3514562280" sldId="1755"/>
        </pc:sldMkLst>
      </pc:sldChg>
      <pc:sldChg chg="delSp add mod">
        <pc:chgData name="I See Maths ltd" userId="2b6a9906fb7c83c6" providerId="LiveId" clId="{C73472C3-1B80-4301-8C0B-A1CC45F580D0}" dt="2024-01-05T17:10:56.496" v="4067" actId="478"/>
        <pc:sldMkLst>
          <pc:docMk/>
          <pc:sldMk cId="3025011349" sldId="1756"/>
        </pc:sldMkLst>
      </pc:sldChg>
      <pc:sldChg chg="delSp modSp add mod">
        <pc:chgData name="I See Maths ltd" userId="2b6a9906fb7c83c6" providerId="LiveId" clId="{C73472C3-1B80-4301-8C0B-A1CC45F580D0}" dt="2024-01-05T17:10:41.749" v="4064" actId="478"/>
        <pc:sldMkLst>
          <pc:docMk/>
          <pc:sldMk cId="4186665924" sldId="1757"/>
        </pc:sldMkLst>
      </pc:sldChg>
      <pc:sldChg chg="add">
        <pc:chgData name="I See Maths ltd" userId="2b6a9906fb7c83c6" providerId="LiveId" clId="{C73472C3-1B80-4301-8C0B-A1CC45F580D0}" dt="2024-01-05T17:10:38.033" v="4063" actId="2890"/>
        <pc:sldMkLst>
          <pc:docMk/>
          <pc:sldMk cId="1014750578" sldId="1758"/>
        </pc:sldMkLst>
      </pc:sldChg>
      <pc:sldChg chg="add">
        <pc:chgData name="I See Maths ltd" userId="2b6a9906fb7c83c6" providerId="LiveId" clId="{C73472C3-1B80-4301-8C0B-A1CC45F580D0}" dt="2024-01-05T17:10:51.111" v="4066" actId="2890"/>
        <pc:sldMkLst>
          <pc:docMk/>
          <pc:sldMk cId="1327277160" sldId="1759"/>
        </pc:sldMkLst>
      </pc:sldChg>
      <pc:sldChg chg="delSp add mod">
        <pc:chgData name="I See Maths ltd" userId="2b6a9906fb7c83c6" providerId="LiveId" clId="{C73472C3-1B80-4301-8C0B-A1CC45F580D0}" dt="2024-01-05T17:11:11.924" v="4070" actId="478"/>
        <pc:sldMkLst>
          <pc:docMk/>
          <pc:sldMk cId="3652755081" sldId="1760"/>
        </pc:sldMkLst>
      </pc:sldChg>
      <pc:sldChg chg="addSp delSp modSp add mod ord">
        <pc:chgData name="I See Maths ltd" userId="2b6a9906fb7c83c6" providerId="LiveId" clId="{C73472C3-1B80-4301-8C0B-A1CC45F580D0}" dt="2024-01-05T17:22:42.899" v="4487" actId="478"/>
        <pc:sldMkLst>
          <pc:docMk/>
          <pc:sldMk cId="1645157105" sldId="1761"/>
        </pc:sldMkLst>
      </pc:sldChg>
      <pc:sldChg chg="delSp add mod">
        <pc:chgData name="I See Maths ltd" userId="2b6a9906fb7c83c6" providerId="LiveId" clId="{C73472C3-1B80-4301-8C0B-A1CC45F580D0}" dt="2024-01-05T17:22:36.517" v="4486" actId="478"/>
        <pc:sldMkLst>
          <pc:docMk/>
          <pc:sldMk cId="752085343" sldId="1762"/>
        </pc:sldMkLst>
      </pc:sldChg>
      <pc:sldChg chg="delSp add mod">
        <pc:chgData name="I See Maths ltd" userId="2b6a9906fb7c83c6" providerId="LiveId" clId="{C73472C3-1B80-4301-8C0B-A1CC45F580D0}" dt="2024-01-05T17:22:48.802" v="4489" actId="478"/>
        <pc:sldMkLst>
          <pc:docMk/>
          <pc:sldMk cId="2502212554" sldId="1763"/>
        </pc:sldMkLst>
      </pc:sldChg>
      <pc:sldChg chg="delSp add mod">
        <pc:chgData name="I See Maths ltd" userId="2b6a9906fb7c83c6" providerId="LiveId" clId="{C73472C3-1B80-4301-8C0B-A1CC45F580D0}" dt="2024-01-05T17:22:54.936" v="4491" actId="478"/>
        <pc:sldMkLst>
          <pc:docMk/>
          <pc:sldMk cId="1699873672" sldId="1764"/>
        </pc:sldMkLst>
      </pc:sldChg>
      <pc:sldChg chg="delSp add mod">
        <pc:chgData name="I See Maths ltd" userId="2b6a9906fb7c83c6" providerId="LiveId" clId="{C73472C3-1B80-4301-8C0B-A1CC45F580D0}" dt="2024-01-05T17:23:07.380" v="4493" actId="478"/>
        <pc:sldMkLst>
          <pc:docMk/>
          <pc:sldMk cId="1668762060" sldId="1765"/>
        </pc:sldMkLst>
      </pc:sldChg>
      <pc:sldChg chg="addSp modSp add mod">
        <pc:chgData name="I See Maths ltd" userId="2b6a9906fb7c83c6" providerId="LiveId" clId="{C73472C3-1B80-4301-8C0B-A1CC45F580D0}" dt="2024-01-05T17:23:33.956" v="4507" actId="6549"/>
        <pc:sldMkLst>
          <pc:docMk/>
          <pc:sldMk cId="2473697320" sldId="1766"/>
        </pc:sldMkLst>
      </pc:sldChg>
      <pc:sldChg chg="addSp delSp modSp add mod">
        <pc:chgData name="I See Maths ltd" userId="2b6a9906fb7c83c6" providerId="LiveId" clId="{C73472C3-1B80-4301-8C0B-A1CC45F580D0}" dt="2024-01-05T17:45:04.228" v="4804" actId="478"/>
        <pc:sldMkLst>
          <pc:docMk/>
          <pc:sldMk cId="1893011122" sldId="1767"/>
        </pc:sldMkLst>
      </pc:sldChg>
      <pc:sldChg chg="add">
        <pc:chgData name="I See Maths ltd" userId="2b6a9906fb7c83c6" providerId="LiveId" clId="{C73472C3-1B80-4301-8C0B-A1CC45F580D0}" dt="2024-01-05T17:44:37.809" v="4799" actId="2890"/>
        <pc:sldMkLst>
          <pc:docMk/>
          <pc:sldMk cId="3390096789" sldId="1768"/>
        </pc:sldMkLst>
      </pc:sldChg>
      <pc:sldChg chg="add">
        <pc:chgData name="I See Maths ltd" userId="2b6a9906fb7c83c6" providerId="LiveId" clId="{C73472C3-1B80-4301-8C0B-A1CC45F580D0}" dt="2024-01-05T17:44:49.165" v="4801" actId="2890"/>
        <pc:sldMkLst>
          <pc:docMk/>
          <pc:sldMk cId="919063656" sldId="1769"/>
        </pc:sldMkLst>
      </pc:sldChg>
      <pc:sldChg chg="add">
        <pc:chgData name="I See Maths ltd" userId="2b6a9906fb7c83c6" providerId="LiveId" clId="{C73472C3-1B80-4301-8C0B-A1CC45F580D0}" dt="2024-01-05T17:44:59.004" v="4803" actId="2890"/>
        <pc:sldMkLst>
          <pc:docMk/>
          <pc:sldMk cId="282130298" sldId="1770"/>
        </pc:sldMkLst>
      </pc:sldChg>
      <pc:sldChg chg="addSp delSp modSp add mod">
        <pc:chgData name="I See Maths ltd" userId="2b6a9906fb7c83c6" providerId="LiveId" clId="{C73472C3-1B80-4301-8C0B-A1CC45F580D0}" dt="2024-01-05T17:52:11.120" v="4988" actId="478"/>
        <pc:sldMkLst>
          <pc:docMk/>
          <pc:sldMk cId="2818463099" sldId="1771"/>
        </pc:sldMkLst>
      </pc:sldChg>
      <pc:sldChg chg="add">
        <pc:chgData name="I See Maths ltd" userId="2b6a9906fb7c83c6" providerId="LiveId" clId="{C73472C3-1B80-4301-8C0B-A1CC45F580D0}" dt="2024-01-05T17:51:50.235" v="4983" actId="2890"/>
        <pc:sldMkLst>
          <pc:docMk/>
          <pc:sldMk cId="2588449109" sldId="1772"/>
        </pc:sldMkLst>
      </pc:sldChg>
      <pc:sldChg chg="add">
        <pc:chgData name="I See Maths ltd" userId="2b6a9906fb7c83c6" providerId="LiveId" clId="{C73472C3-1B80-4301-8C0B-A1CC45F580D0}" dt="2024-01-05T17:51:58.358" v="4985" actId="2890"/>
        <pc:sldMkLst>
          <pc:docMk/>
          <pc:sldMk cId="2720775939" sldId="1773"/>
        </pc:sldMkLst>
      </pc:sldChg>
      <pc:sldChg chg="add">
        <pc:chgData name="I See Maths ltd" userId="2b6a9906fb7c83c6" providerId="LiveId" clId="{C73472C3-1B80-4301-8C0B-A1CC45F580D0}" dt="2024-01-05T17:52:07.146" v="4987" actId="2890"/>
        <pc:sldMkLst>
          <pc:docMk/>
          <pc:sldMk cId="973270528" sldId="1774"/>
        </pc:sldMkLst>
      </pc:sldChg>
      <pc:sldChg chg="addSp delSp modSp add mod ord">
        <pc:chgData name="I See Maths ltd" userId="2b6a9906fb7c83c6" providerId="LiveId" clId="{C73472C3-1B80-4301-8C0B-A1CC45F580D0}" dt="2024-01-09T10:00:11.205" v="5376" actId="1037"/>
        <pc:sldMkLst>
          <pc:docMk/>
          <pc:sldMk cId="3014876569" sldId="1775"/>
        </pc:sldMkLst>
      </pc:sldChg>
      <pc:sldChg chg="addSp delSp modSp add mod">
        <pc:chgData name="I See Maths ltd" userId="2b6a9906fb7c83c6" providerId="LiveId" clId="{C73472C3-1B80-4301-8C0B-A1CC45F580D0}" dt="2024-01-09T11:23:01.901" v="5843" actId="478"/>
        <pc:sldMkLst>
          <pc:docMk/>
          <pc:sldMk cId="2073283034" sldId="1776"/>
        </pc:sldMkLst>
      </pc:sldChg>
      <pc:sldChg chg="addSp delSp modSp add mod">
        <pc:chgData name="I See Maths ltd" userId="2b6a9906fb7c83c6" providerId="LiveId" clId="{C73472C3-1B80-4301-8C0B-A1CC45F580D0}" dt="2024-01-09T11:26:35.902" v="5895" actId="478"/>
        <pc:sldMkLst>
          <pc:docMk/>
          <pc:sldMk cId="3528561731" sldId="1777"/>
        </pc:sldMkLst>
      </pc:sldChg>
      <pc:sldChg chg="addSp delSp modSp add mod">
        <pc:chgData name="I See Maths ltd" userId="2b6a9906fb7c83c6" providerId="LiveId" clId="{C73472C3-1B80-4301-8C0B-A1CC45F580D0}" dt="2024-01-09T10:08:29.608" v="5610" actId="1038"/>
        <pc:sldMkLst>
          <pc:docMk/>
          <pc:sldMk cId="2385271771" sldId="1778"/>
        </pc:sldMkLst>
      </pc:sldChg>
      <pc:sldChg chg="delSp add mod">
        <pc:chgData name="I See Maths ltd" userId="2b6a9906fb7c83c6" providerId="LiveId" clId="{C73472C3-1B80-4301-8C0B-A1CC45F580D0}" dt="2024-01-09T10:00:53.645" v="5383" actId="478"/>
        <pc:sldMkLst>
          <pc:docMk/>
          <pc:sldMk cId="3228630048" sldId="1779"/>
        </pc:sldMkLst>
      </pc:sldChg>
      <pc:sldChg chg="addSp delSp modSp add del mod">
        <pc:chgData name="I See Maths ltd" userId="2b6a9906fb7c83c6" providerId="LiveId" clId="{C73472C3-1B80-4301-8C0B-A1CC45F580D0}" dt="2024-01-09T10:07:19.249" v="5536" actId="47"/>
        <pc:sldMkLst>
          <pc:docMk/>
          <pc:sldMk cId="549871252" sldId="1780"/>
        </pc:sldMkLst>
      </pc:sldChg>
      <pc:sldChg chg="delSp modSp add mod">
        <pc:chgData name="I See Maths ltd" userId="2b6a9906fb7c83c6" providerId="LiveId" clId="{C73472C3-1B80-4301-8C0B-A1CC45F580D0}" dt="2024-01-09T11:25:29.029" v="5873" actId="478"/>
        <pc:sldMkLst>
          <pc:docMk/>
          <pc:sldMk cId="150720303" sldId="1781"/>
        </pc:sldMkLst>
      </pc:sldChg>
      <pc:sldChg chg="add del">
        <pc:chgData name="I See Maths ltd" userId="2b6a9906fb7c83c6" providerId="LiveId" clId="{C73472C3-1B80-4301-8C0B-A1CC45F580D0}" dt="2024-01-09T11:25:08.823" v="5867" actId="47"/>
        <pc:sldMkLst>
          <pc:docMk/>
          <pc:sldMk cId="1686613328" sldId="1782"/>
        </pc:sldMkLst>
      </pc:sldChg>
      <pc:sldChg chg="add del">
        <pc:chgData name="I See Maths ltd" userId="2b6a9906fb7c83c6" providerId="LiveId" clId="{C73472C3-1B80-4301-8C0B-A1CC45F580D0}" dt="2024-01-09T11:25:08.242" v="5866" actId="47"/>
        <pc:sldMkLst>
          <pc:docMk/>
          <pc:sldMk cId="2892855671" sldId="1783"/>
        </pc:sldMkLst>
      </pc:sldChg>
      <pc:sldChg chg="add">
        <pc:chgData name="I See Maths ltd" userId="2b6a9906fb7c83c6" providerId="LiveId" clId="{C73472C3-1B80-4301-8C0B-A1CC45F580D0}" dt="2024-01-09T11:22:56.330" v="5842" actId="2890"/>
        <pc:sldMkLst>
          <pc:docMk/>
          <pc:sldMk cId="3604311236" sldId="1784"/>
        </pc:sldMkLst>
      </pc:sldChg>
      <pc:sldChg chg="delSp add mod">
        <pc:chgData name="I See Maths ltd" userId="2b6a9906fb7c83c6" providerId="LiveId" clId="{C73472C3-1B80-4301-8C0B-A1CC45F580D0}" dt="2024-01-09T11:23:22.567" v="5848" actId="478"/>
        <pc:sldMkLst>
          <pc:docMk/>
          <pc:sldMk cId="4250801855" sldId="1785"/>
        </pc:sldMkLst>
      </pc:sldChg>
      <pc:sldChg chg="addSp delSp modSp add mod">
        <pc:chgData name="I See Maths ltd" userId="2b6a9906fb7c83c6" providerId="LiveId" clId="{C73472C3-1B80-4301-8C0B-A1CC45F580D0}" dt="2024-01-09T11:26:22.220" v="5893" actId="478"/>
        <pc:sldMkLst>
          <pc:docMk/>
          <pc:sldMk cId="2242423571" sldId="1786"/>
        </pc:sldMkLst>
      </pc:sldChg>
      <pc:sldChg chg="add">
        <pc:chgData name="I See Maths ltd" userId="2b6a9906fb7c83c6" providerId="LiveId" clId="{C73472C3-1B80-4301-8C0B-A1CC45F580D0}" dt="2024-01-09T11:25:13.402" v="5868" actId="2890"/>
        <pc:sldMkLst>
          <pc:docMk/>
          <pc:sldMk cId="963314646" sldId="1787"/>
        </pc:sldMkLst>
      </pc:sldChg>
      <pc:sldChg chg="add">
        <pc:chgData name="I See Maths ltd" userId="2b6a9906fb7c83c6" providerId="LiveId" clId="{C73472C3-1B80-4301-8C0B-A1CC45F580D0}" dt="2024-01-09T11:25:21.721" v="5870" actId="2890"/>
        <pc:sldMkLst>
          <pc:docMk/>
          <pc:sldMk cId="1165205059" sldId="1788"/>
        </pc:sldMkLst>
      </pc:sldChg>
      <pc:sldChg chg="add">
        <pc:chgData name="I See Maths ltd" userId="2b6a9906fb7c83c6" providerId="LiveId" clId="{C73472C3-1B80-4301-8C0B-A1CC45F580D0}" dt="2024-01-09T11:26:18.515" v="5892" actId="2890"/>
        <pc:sldMkLst>
          <pc:docMk/>
          <pc:sldMk cId="131070098" sldId="1789"/>
        </pc:sldMkLst>
      </pc:sldChg>
      <pc:sldChg chg="add">
        <pc:chgData name="I See Maths ltd" userId="2b6a9906fb7c83c6" providerId="LiveId" clId="{C73472C3-1B80-4301-8C0B-A1CC45F580D0}" dt="2024-01-09T11:26:31.367" v="5894" actId="2890"/>
        <pc:sldMkLst>
          <pc:docMk/>
          <pc:sldMk cId="2143625526" sldId="1790"/>
        </pc:sldMkLst>
      </pc:sldChg>
      <pc:sldChg chg="addSp delSp modSp add mod">
        <pc:chgData name="I See Maths ltd" userId="2b6a9906fb7c83c6" providerId="LiveId" clId="{C73472C3-1B80-4301-8C0B-A1CC45F580D0}" dt="2024-01-09T11:28:34.636" v="5934" actId="478"/>
        <pc:sldMkLst>
          <pc:docMk/>
          <pc:sldMk cId="4182376899" sldId="1791"/>
        </pc:sldMkLst>
      </pc:sldChg>
      <pc:sldChg chg="add">
        <pc:chgData name="I See Maths ltd" userId="2b6a9906fb7c83c6" providerId="LiveId" clId="{C73472C3-1B80-4301-8C0B-A1CC45F580D0}" dt="2024-01-09T11:28:15.497" v="5931" actId="2890"/>
        <pc:sldMkLst>
          <pc:docMk/>
          <pc:sldMk cId="3608475753" sldId="1792"/>
        </pc:sldMkLst>
      </pc:sldChg>
      <pc:sldChg chg="add">
        <pc:chgData name="I See Maths ltd" userId="2b6a9906fb7c83c6" providerId="LiveId" clId="{C73472C3-1B80-4301-8C0B-A1CC45F580D0}" dt="2024-01-09T11:28:31.545" v="5933" actId="2890"/>
        <pc:sldMkLst>
          <pc:docMk/>
          <pc:sldMk cId="1734945818" sldId="1793"/>
        </pc:sldMkLst>
      </pc:sldChg>
      <pc:sldChg chg="addSp modSp add del mod">
        <pc:chgData name="I See Maths ltd" userId="2b6a9906fb7c83c6" providerId="LiveId" clId="{C73472C3-1B80-4301-8C0B-A1CC45F580D0}" dt="2024-01-26T19:01:37.570" v="6272" actId="47"/>
        <pc:sldMkLst>
          <pc:docMk/>
          <pc:sldMk cId="3766512274" sldId="1794"/>
        </pc:sldMkLst>
      </pc:sldChg>
      <pc:sldChg chg="addSp modSp add mod">
        <pc:chgData name="I See Maths ltd" userId="2b6a9906fb7c83c6" providerId="LiveId" clId="{C73472C3-1B80-4301-8C0B-A1CC45F580D0}" dt="2024-01-31T12:10:09.021" v="6311" actId="207"/>
        <pc:sldMkLst>
          <pc:docMk/>
          <pc:sldMk cId="2812088485" sldId="1795"/>
        </pc:sldMkLst>
      </pc:sldChg>
      <pc:sldChg chg="addSp delSp modSp del mod">
        <pc:chgData name="I See Maths ltd" userId="2b6a9906fb7c83c6" providerId="LiveId" clId="{C73472C3-1B80-4301-8C0B-A1CC45F580D0}" dt="2024-01-31T13:52:17.855" v="6421" actId="47"/>
        <pc:sldMkLst>
          <pc:docMk/>
          <pc:sldMk cId="539220095" sldId="1796"/>
        </pc:sldMkLst>
      </pc:sldChg>
      <pc:sldChg chg="addSp delSp modSp add del mod">
        <pc:chgData name="I See Maths ltd" userId="2b6a9906fb7c83c6" providerId="LiveId" clId="{C73472C3-1B80-4301-8C0B-A1CC45F580D0}" dt="2024-01-31T12:18:49.210" v="6358" actId="47"/>
        <pc:sldMkLst>
          <pc:docMk/>
          <pc:sldMk cId="1306450102" sldId="1797"/>
        </pc:sldMkLst>
      </pc:sldChg>
      <pc:sldChg chg="addSp delSp modSp add mod">
        <pc:chgData name="I See Maths ltd" userId="2b6a9906fb7c83c6" providerId="LiveId" clId="{C73472C3-1B80-4301-8C0B-A1CC45F580D0}" dt="2024-01-26T19:03:52.946" v="6305" actId="1076"/>
        <pc:sldMkLst>
          <pc:docMk/>
          <pc:sldMk cId="3196504917" sldId="1798"/>
        </pc:sldMkLst>
      </pc:sldChg>
      <pc:sldChg chg="add">
        <pc:chgData name="I See Maths ltd" userId="2b6a9906fb7c83c6" providerId="LiveId" clId="{C73472C3-1B80-4301-8C0B-A1CC45F580D0}" dt="2024-01-31T12:09:45.015" v="6307" actId="2890"/>
        <pc:sldMkLst>
          <pc:docMk/>
          <pc:sldMk cId="1535475152" sldId="1799"/>
        </pc:sldMkLst>
      </pc:sldChg>
      <pc:sldChg chg="addSp delSp modSp del mod">
        <pc:chgData name="I See Maths ltd" userId="2b6a9906fb7c83c6" providerId="LiveId" clId="{C73472C3-1B80-4301-8C0B-A1CC45F580D0}" dt="2024-01-31T12:19:44.196" v="6361" actId="47"/>
        <pc:sldMkLst>
          <pc:docMk/>
          <pc:sldMk cId="4129447856" sldId="1800"/>
        </pc:sldMkLst>
      </pc:sldChg>
      <pc:sldChg chg="addSp delSp modSp del mod">
        <pc:chgData name="I See Maths ltd" userId="2b6a9906fb7c83c6" providerId="LiveId" clId="{C73472C3-1B80-4301-8C0B-A1CC45F580D0}" dt="2024-02-05T15:50:18.496" v="6543" actId="47"/>
        <pc:sldMkLst>
          <pc:docMk/>
          <pc:sldMk cId="989945491" sldId="1801"/>
        </pc:sldMkLst>
      </pc:sldChg>
      <pc:sldChg chg="addSp delSp modSp mod">
        <pc:chgData name="I See Maths ltd" userId="2b6a9906fb7c83c6" providerId="LiveId" clId="{C73472C3-1B80-4301-8C0B-A1CC45F580D0}" dt="2024-02-05T15:48:35.833" v="6537"/>
        <pc:sldMkLst>
          <pc:docMk/>
          <pc:sldMk cId="3337888925" sldId="1802"/>
        </pc:sldMkLst>
      </pc:sldChg>
      <pc:sldChg chg="addSp delSp modSp add mod">
        <pc:chgData name="I See Maths ltd" userId="2b6a9906fb7c83c6" providerId="LiveId" clId="{C73472C3-1B80-4301-8C0B-A1CC45F580D0}" dt="2024-02-06T14:46:04.596" v="6644" actId="1037"/>
        <pc:sldMkLst>
          <pc:docMk/>
          <pc:sldMk cId="1673718013" sldId="1803"/>
        </pc:sldMkLst>
      </pc:sldChg>
      <pc:sldChg chg="add">
        <pc:chgData name="I See Maths ltd" userId="2b6a9906fb7c83c6" providerId="LiveId" clId="{C73472C3-1B80-4301-8C0B-A1CC45F580D0}" dt="2024-01-31T13:52:02.610" v="6420"/>
        <pc:sldMkLst>
          <pc:docMk/>
          <pc:sldMk cId="1993063738" sldId="1804"/>
        </pc:sldMkLst>
      </pc:sldChg>
      <pc:sldChg chg="modSp add mod">
        <pc:chgData name="I See Maths ltd" userId="2b6a9906fb7c83c6" providerId="LiveId" clId="{C73472C3-1B80-4301-8C0B-A1CC45F580D0}" dt="2024-02-05T15:45:24.787" v="6492" actId="20577"/>
        <pc:sldMkLst>
          <pc:docMk/>
          <pc:sldMk cId="1115659092" sldId="1805"/>
        </pc:sldMkLst>
      </pc:sldChg>
      <pc:sldChg chg="add del">
        <pc:chgData name="I See Maths ltd" userId="2b6a9906fb7c83c6" providerId="LiveId" clId="{C73472C3-1B80-4301-8C0B-A1CC45F580D0}" dt="2024-02-05T15:52:43.913" v="6575" actId="47"/>
        <pc:sldMkLst>
          <pc:docMk/>
          <pc:sldMk cId="2788407009" sldId="1806"/>
        </pc:sldMkLst>
      </pc:sldChg>
      <pc:sldChg chg="add del">
        <pc:chgData name="I See Maths ltd" userId="2b6a9906fb7c83c6" providerId="LiveId" clId="{C73472C3-1B80-4301-8C0B-A1CC45F580D0}" dt="2024-02-05T15:49:49.981" v="6541" actId="47"/>
        <pc:sldMkLst>
          <pc:docMk/>
          <pc:sldMk cId="446021724" sldId="1807"/>
        </pc:sldMkLst>
      </pc:sldChg>
      <pc:sldChg chg="modSp add del mod">
        <pc:chgData name="I See Maths ltd" userId="2b6a9906fb7c83c6" providerId="LiveId" clId="{C73472C3-1B80-4301-8C0B-A1CC45F580D0}" dt="2024-02-05T15:49:47.472" v="6540" actId="2696"/>
        <pc:sldMkLst>
          <pc:docMk/>
          <pc:sldMk cId="1981731910" sldId="1808"/>
        </pc:sldMkLst>
      </pc:sldChg>
      <pc:sldChg chg="add">
        <pc:chgData name="I See Maths ltd" userId="2b6a9906fb7c83c6" providerId="LiveId" clId="{C73472C3-1B80-4301-8C0B-A1CC45F580D0}" dt="2024-02-05T15:50:15.787" v="6542"/>
        <pc:sldMkLst>
          <pc:docMk/>
          <pc:sldMk cId="3333344865" sldId="1808"/>
        </pc:sldMkLst>
      </pc:sldChg>
      <pc:sldChg chg="modSp add mod">
        <pc:chgData name="I See Maths ltd" userId="2b6a9906fb7c83c6" providerId="LiveId" clId="{C73472C3-1B80-4301-8C0B-A1CC45F580D0}" dt="2024-02-06T14:46:25.114" v="6647" actId="113"/>
        <pc:sldMkLst>
          <pc:docMk/>
          <pc:sldMk cId="2507315726" sldId="1809"/>
        </pc:sldMkLst>
      </pc:sldChg>
      <pc:sldChg chg="addSp delSp modSp add mod ord">
        <pc:chgData name="I See Maths ltd" userId="2b6a9906fb7c83c6" providerId="LiveId" clId="{C73472C3-1B80-4301-8C0B-A1CC45F580D0}" dt="2024-02-06T16:13:57.623" v="7005" actId="478"/>
        <pc:sldMkLst>
          <pc:docMk/>
          <pc:sldMk cId="2217461346" sldId="1810"/>
        </pc:sldMkLst>
      </pc:sldChg>
      <pc:sldChg chg="addSp delSp modSp add del mod">
        <pc:chgData name="I See Maths ltd" userId="2b6a9906fb7c83c6" providerId="LiveId" clId="{C73472C3-1B80-4301-8C0B-A1CC45F580D0}" dt="2024-02-06T16:23:51.723" v="7036" actId="47"/>
        <pc:sldMkLst>
          <pc:docMk/>
          <pc:sldMk cId="129066768" sldId="1811"/>
        </pc:sldMkLst>
      </pc:sldChg>
      <pc:sldChg chg="delSp modSp add mod ord">
        <pc:chgData name="I See Maths ltd" userId="2b6a9906fb7c83c6" providerId="LiveId" clId="{C73472C3-1B80-4301-8C0B-A1CC45F580D0}" dt="2024-02-06T16:24:32.023" v="7039"/>
        <pc:sldMkLst>
          <pc:docMk/>
          <pc:sldMk cId="1589336505" sldId="1812"/>
        </pc:sldMkLst>
      </pc:sldChg>
      <pc:sldChg chg="add">
        <pc:chgData name="I See Maths ltd" userId="2b6a9906fb7c83c6" providerId="LiveId" clId="{C73472C3-1B80-4301-8C0B-A1CC45F580D0}" dt="2024-02-06T16:23:25.081" v="7033" actId="2890"/>
        <pc:sldMkLst>
          <pc:docMk/>
          <pc:sldMk cId="1429344064" sldId="1813"/>
        </pc:sldMkLst>
      </pc:sldChg>
      <pc:sldChg chg="add">
        <pc:chgData name="I See Maths ltd" userId="2b6a9906fb7c83c6" providerId="LiveId" clId="{C73472C3-1B80-4301-8C0B-A1CC45F580D0}" dt="2024-02-06T16:24:29.673" v="7037" actId="2890"/>
        <pc:sldMkLst>
          <pc:docMk/>
          <pc:sldMk cId="2807110093" sldId="1814"/>
        </pc:sldMkLst>
      </pc:sldChg>
      <pc:sldChg chg="modSp del mod">
        <pc:chgData name="I See Maths ltd" userId="2b6a9906fb7c83c6" providerId="LiveId" clId="{C73472C3-1B80-4301-8C0B-A1CC45F580D0}" dt="2024-02-09T18:18:31.694" v="7502" actId="47"/>
        <pc:sldMkLst>
          <pc:docMk/>
          <pc:sldMk cId="1144339557" sldId="1862"/>
        </pc:sldMkLst>
      </pc:sldChg>
      <pc:sldChg chg="addSp delSp modSp add mod">
        <pc:chgData name="I See Maths ltd" userId="2b6a9906fb7c83c6" providerId="LiveId" clId="{C73472C3-1B80-4301-8C0B-A1CC45F580D0}" dt="2024-02-09T18:17:08.026" v="7477" actId="478"/>
        <pc:sldMkLst>
          <pc:docMk/>
          <pc:sldMk cId="2623204139" sldId="1863"/>
        </pc:sldMkLst>
      </pc:sldChg>
      <pc:sldChg chg="add">
        <pc:chgData name="I See Maths ltd" userId="2b6a9906fb7c83c6" providerId="LiveId" clId="{C73472C3-1B80-4301-8C0B-A1CC45F580D0}" dt="2024-02-09T18:17:01.813" v="7476" actId="2890"/>
        <pc:sldMkLst>
          <pc:docMk/>
          <pc:sldMk cId="4139234232" sldId="1864"/>
        </pc:sldMkLst>
      </pc:sldChg>
      <pc:sldChg chg="addSp delSp modSp add mod">
        <pc:chgData name="I See Maths ltd" userId="2b6a9906fb7c83c6" providerId="LiveId" clId="{C73472C3-1B80-4301-8C0B-A1CC45F580D0}" dt="2024-02-09T18:17:52.508" v="7498" actId="1076"/>
        <pc:sldMkLst>
          <pc:docMk/>
          <pc:sldMk cId="1863241788" sldId="1865"/>
        </pc:sldMkLst>
      </pc:sldChg>
      <pc:sldChg chg="delSp modSp add mod ord">
        <pc:chgData name="I See Maths ltd" userId="2b6a9906fb7c83c6" providerId="LiveId" clId="{C73472C3-1B80-4301-8C0B-A1CC45F580D0}" dt="2024-02-09T18:21:44.048" v="7601" actId="478"/>
        <pc:sldMkLst>
          <pc:docMk/>
          <pc:sldMk cId="2054661691" sldId="1866"/>
        </pc:sldMkLst>
      </pc:sldChg>
      <pc:sldChg chg="add">
        <pc:chgData name="I See Maths ltd" userId="2b6a9906fb7c83c6" providerId="LiveId" clId="{C73472C3-1B80-4301-8C0B-A1CC45F580D0}" dt="2024-02-09T18:21:37.415" v="7600" actId="2890"/>
        <pc:sldMkLst>
          <pc:docMk/>
          <pc:sldMk cId="208913627" sldId="1867"/>
        </pc:sldMkLst>
      </pc:sldChg>
      <pc:sldChg chg="addSp delSp modSp add mod">
        <pc:chgData name="I See Maths ltd" userId="2b6a9906fb7c83c6" providerId="LiveId" clId="{C73472C3-1B80-4301-8C0B-A1CC45F580D0}" dt="2024-02-09T18:22:19.587" v="7616" actId="6549"/>
        <pc:sldMkLst>
          <pc:docMk/>
          <pc:sldMk cId="3071287449" sldId="1868"/>
        </pc:sldMkLst>
      </pc:sldChg>
    </pc:docChg>
  </pc:docChgLst>
  <pc:docChgLst>
    <pc:chgData name="I See Maths ltd" userId="2b6a9906fb7c83c6" providerId="LiveId" clId="{5209506B-3D2F-40C3-A284-9B49316C59A6}"/>
    <pc:docChg chg="delSld">
      <pc:chgData name="I See Maths ltd" userId="2b6a9906fb7c83c6" providerId="LiveId" clId="{5209506B-3D2F-40C3-A284-9B49316C59A6}" dt="2025-01-31T10:10:48.680" v="2" actId="47"/>
      <pc:docMkLst>
        <pc:docMk/>
      </pc:docMkLst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49200731" sldId="1715"/>
        </pc:sldMkLst>
      </pc:sldChg>
      <pc:sldChg chg="del">
        <pc:chgData name="I See Maths ltd" userId="2b6a9906fb7c83c6" providerId="LiveId" clId="{5209506B-3D2F-40C3-A284-9B49316C59A6}" dt="2025-01-31T10:10:02.208" v="0" actId="47"/>
        <pc:sldMkLst>
          <pc:docMk/>
          <pc:sldMk cId="2511757024" sldId="171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55991983" sldId="173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51427850" sldId="174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29899733" sldId="175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94867663" sldId="175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68696961" sldId="175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25011349" sldId="175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27277160" sldId="175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52755081" sldId="176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52085343" sldId="176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699873672" sldId="176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390096789" sldId="176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19063656" sldId="176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2130298" sldId="177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18463099" sldId="177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88449109" sldId="177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720775939" sldId="177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73270528" sldId="177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073283034" sldId="177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28561731" sldId="177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385271771" sldId="177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28630048" sldId="177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0720303" sldId="178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04311236" sldId="178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50801855" sldId="178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42423571" sldId="178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63314646" sldId="178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65205059" sldId="178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1070098" sldId="178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43625526" sldId="179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82376899" sldId="179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08475753" sldId="179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34945818" sldId="179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28680413" sldId="182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64517918" sldId="182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70638188" sldId="183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60449094" sldId="183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69521994" sldId="183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45011064" sldId="183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35053560" sldId="183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34578747" sldId="183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13944148" sldId="184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28844187" sldId="184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0557725" sldId="184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02005155" sldId="184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20539425" sldId="184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995324632" sldId="185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18760106" sldId="185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071177359" sldId="185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059246107" sldId="186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902690558" sldId="186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23204139" sldId="186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39234232" sldId="186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63241788" sldId="186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14225187" sldId="186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49507464" sldId="186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65473692" sldId="186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4019929" sldId="186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59539054" sldId="187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58627732" sldId="187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47841738" sldId="187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09895998" sldId="187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73921297" sldId="187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87124973" sldId="187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91662433" sldId="187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81365206" sldId="188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57210019" sldId="188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99124976" sldId="188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51396794" sldId="190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86871964" sldId="190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81843786" sldId="191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944404647" sldId="191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54910581" sldId="192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45090617" sldId="192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3523784" sldId="192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86069811" sldId="192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46976283" sldId="192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10488284" sldId="192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79269755" sldId="192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772108618" sldId="193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087365392" sldId="193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54379435" sldId="193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37580078" sldId="193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66849963" sldId="193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18527718" sldId="193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95246828" sldId="193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37445703" sldId="194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58134420" sldId="194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5765438" sldId="194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23374680" sldId="194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320732402" sldId="195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57216539" sldId="195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96164183" sldId="195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38656263" sldId="195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33223616" sldId="195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08792875" sldId="195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949240433" sldId="195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97291681" sldId="195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24979809" sldId="195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03859943" sldId="196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92596766" sldId="196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772102368" sldId="196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49055558" sldId="196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0652811" sldId="196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12885726" sldId="196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37826663" sldId="197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775893590" sldId="197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13261432" sldId="197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32903268" sldId="197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15771735" sldId="197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20101757" sldId="198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17684355" sldId="198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92655923" sldId="198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31096387" sldId="198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28417121" sldId="198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83518732" sldId="198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52939100" sldId="198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94165980" sldId="199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43627669" sldId="199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60744867" sldId="199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09993518" sldId="199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30281774" sldId="199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04731324" sldId="199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86986633" sldId="199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097799486" sldId="199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69029907" sldId="199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32271288" sldId="200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10377840" sldId="200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363045733" sldId="200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66071995" sldId="200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45419822" sldId="200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73787479" sldId="200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009459866" sldId="200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6467924" sldId="200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44118904" sldId="200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096631087" sldId="201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30516110" sldId="201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646718264" sldId="201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365395369" sldId="201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75047467" sldId="201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34556257" sldId="201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49449562" sldId="201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33001464" sldId="201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03064640" sldId="201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95893106" sldId="201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318065564" sldId="202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26523705" sldId="202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98364368" sldId="202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62516061" sldId="203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35645640" sldId="203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93934587" sldId="203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95776979" sldId="203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48597986" sldId="203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81376077" sldId="203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31939662" sldId="204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53316199" sldId="204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86642019" sldId="204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17266311" sldId="204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95719641" sldId="204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55685439" sldId="204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13147898" sldId="204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1784538" sldId="204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5326982" sldId="205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012084668" sldId="205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57586059" sldId="205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59963083" sldId="205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00500780" sldId="205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01229266" sldId="205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50420739" sldId="206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40560498" sldId="206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63065256" sldId="206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26368782" sldId="207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60011142" sldId="207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81446340" sldId="207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06372648" sldId="207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66718154" sldId="208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45270766" sldId="208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77405789" sldId="208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96602833" sldId="208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66783551" sldId="208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13141270" sldId="2086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2415358472" sldId="2087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1484344892" sldId="2089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921629028" sldId="2090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056615961" sldId="2093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540531337" sldId="2096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036071356" sldId="2099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2450778825" sldId="2100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2170993084" sldId="2101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396796627" sldId="2102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663728133" sldId="2103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1119876" sldId="210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75495845" sldId="210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312677173" sldId="210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5335293" sldId="211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94292572" sldId="211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54402757" sldId="211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01588358" sldId="211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355269572" sldId="211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987236226" sldId="211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70099735" sldId="211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09916173" sldId="211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186206809" sldId="211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7441999" sldId="211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23165586" sldId="212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05082163" sldId="212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012062972" sldId="212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55811519" sldId="212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61583076" sldId="212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17840939" sldId="212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50837196" sldId="212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66179151" sldId="2128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533088173" sldId="2129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4282916630" sldId="2130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2760975288" sldId="2132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241332917" sldId="2133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380758956" sldId="2134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544626534" sldId="213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27664008" sldId="213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77588044" sldId="213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94546436" sldId="214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46832708" sldId="214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82059711" sldId="214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65843331" sldId="215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68444491" sldId="215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2483799" sldId="215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38537470" sldId="215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89209659" sldId="215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18677342" sldId="215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338854605" sldId="215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49909379" sldId="216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87036708" sldId="216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59971225" sldId="216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74212120" sldId="216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62591507" sldId="216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40792062" sldId="216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95251423" sldId="216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01998466" sldId="216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04713060" sldId="216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65809452" sldId="216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93239987" sldId="217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88440652" sldId="217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9621184" sldId="217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4249480" sldId="217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03594745" sldId="217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11994152" sldId="217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74837756" sldId="217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46396285" sldId="217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94183138" sldId="217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97957374" sldId="217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49817983" sldId="218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084200267" sldId="218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19202817" sldId="218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31391965" sldId="218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278631" sldId="218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98772163" sldId="218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47632400" sldId="218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91098216" sldId="219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798633090" sldId="219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1624894" sldId="219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78209283" sldId="219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26129351" sldId="219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90269461" sldId="219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26035145" sldId="219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214035194" sldId="220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23036401" sldId="220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69157252" sldId="220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49394561" sldId="220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93765721" sldId="220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34656573" sldId="220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70325611" sldId="220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780346981" sldId="220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3132417" sldId="220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17942291" sldId="221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44650460" sldId="221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000936709" sldId="221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85308562" sldId="221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95038998" sldId="221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31928387" sldId="221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59223860" sldId="221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87571803" sldId="221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74288956" sldId="221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5252443" sldId="222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16470192" sldId="2221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2641647823" sldId="2222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782730210" sldId="2223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4230199094" sldId="2224"/>
        </pc:sldMkLst>
      </pc:sldChg>
      <pc:sldChg chg="del">
        <pc:chgData name="I See Maths ltd" userId="2b6a9906fb7c83c6" providerId="LiveId" clId="{5209506B-3D2F-40C3-A284-9B49316C59A6}" dt="2025-01-31T10:10:30.637" v="1" actId="47"/>
        <pc:sldMkLst>
          <pc:docMk/>
          <pc:sldMk cId="869464955" sldId="222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51561376" sldId="223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08371900" sldId="223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29660539" sldId="223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58207846" sldId="223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806816182" sldId="223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065698899" sldId="223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13258699" sldId="223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96137966" sldId="223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28965624" sldId="223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736165713" sldId="224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27953415" sldId="224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52173949" sldId="224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76171081" sldId="224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61739947" sldId="224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77461824" sldId="224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118310884" sldId="224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0854884" sldId="225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46872047" sldId="225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14867784" sldId="225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4500112" sldId="225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865011669" sldId="225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44923510" sldId="225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26144481" sldId="225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555906" sldId="225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959404130" sldId="225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648544827" sldId="225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23413598" sldId="226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90300738" sldId="226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35857579" sldId="226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1346246" sldId="226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959615583" sldId="226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36366962" sldId="226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95910648" sldId="226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340056257" sldId="226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734542908" sldId="226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98900650" sldId="226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285727908" sldId="227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813806094" sldId="227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79234799" sldId="227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535074847" sldId="227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333780262" sldId="227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34433561" sldId="227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523671199" sldId="227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26603243" sldId="227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640069265" sldId="227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82467575" sldId="228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156725830" sldId="228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988727457" sldId="228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648946768" sldId="228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48827151" sldId="228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012340024" sldId="228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140640699" sldId="228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654920682" sldId="228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462023732" sldId="2288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418261285" sldId="2289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849622940" sldId="2290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2185364351" sldId="2291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666730272" sldId="229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761183291" sldId="229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532961117" sldId="2294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143948237" sldId="2295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424489139" sldId="2296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108178157" sldId="2297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1190210082" sldId="2298"/>
        </pc:sldMkLst>
      </pc:sldChg>
      <pc:sldChg chg="del">
        <pc:chgData name="I See Maths ltd" userId="2b6a9906fb7c83c6" providerId="LiveId" clId="{5209506B-3D2F-40C3-A284-9B49316C59A6}" dt="2025-01-31T10:10:02.208" v="0" actId="47"/>
        <pc:sldMkLst>
          <pc:docMk/>
          <pc:sldMk cId="2280879083" sldId="2302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4238990654" sldId="2303"/>
        </pc:sldMkLst>
      </pc:sldChg>
      <pc:sldChg chg="del">
        <pc:chgData name="I See Maths ltd" userId="2b6a9906fb7c83c6" providerId="LiveId" clId="{5209506B-3D2F-40C3-A284-9B49316C59A6}" dt="2025-01-31T10:10:48.680" v="2" actId="47"/>
        <pc:sldMkLst>
          <pc:docMk/>
          <pc:sldMk cId="3526882962" sldId="2304"/>
        </pc:sldMkLst>
      </pc:sldChg>
    </pc:docChg>
  </pc:docChgLst>
  <pc:docChgLst>
    <pc:chgData name="I See Maths ltd" userId="2b6a9906fb7c83c6" providerId="LiveId" clId="{E4AFC30E-F79B-4789-962D-0A38FEED326E}"/>
    <pc:docChg chg="undo redo custSel addSld delSld modSld sldOrd modMainMaster">
      <pc:chgData name="I See Maths ltd" userId="2b6a9906fb7c83c6" providerId="LiveId" clId="{E4AFC30E-F79B-4789-962D-0A38FEED326E}" dt="2024-07-17T20:58:59.712" v="14831" actId="1036"/>
      <pc:docMkLst>
        <pc:docMk/>
      </pc:docMkLst>
      <pc:sldChg chg="addSp delSp modSp mod">
        <pc:chgData name="I See Maths ltd" userId="2b6a9906fb7c83c6" providerId="LiveId" clId="{E4AFC30E-F79B-4789-962D-0A38FEED326E}" dt="2024-03-21T23:04:20.480" v="1073" actId="1038"/>
        <pc:sldMkLst>
          <pc:docMk/>
          <pc:sldMk cId="2549200731" sldId="1715"/>
        </pc:sldMkLst>
      </pc:sldChg>
      <pc:sldChg chg="modSp del mod">
        <pc:chgData name="I See Maths ltd" userId="2b6a9906fb7c83c6" providerId="LiveId" clId="{E4AFC30E-F79B-4789-962D-0A38FEED326E}" dt="2024-03-27T15:48:29.434" v="1077" actId="47"/>
        <pc:sldMkLst>
          <pc:docMk/>
          <pc:sldMk cId="3884383350" sldId="1718"/>
        </pc:sldMkLst>
      </pc:sldChg>
      <pc:sldChg chg="del">
        <pc:chgData name="I See Maths ltd" userId="2b6a9906fb7c83c6" providerId="LiveId" clId="{E4AFC30E-F79B-4789-962D-0A38FEED326E}" dt="2024-03-18T23:44:58.315" v="225" actId="47"/>
        <pc:sldMkLst>
          <pc:docMk/>
          <pc:sldMk cId="3449571094" sldId="1720"/>
        </pc:sldMkLst>
      </pc:sldChg>
      <pc:sldChg chg="addSp modSp mod">
        <pc:chgData name="I See Maths ltd" userId="2b6a9906fb7c83c6" providerId="LiveId" clId="{E4AFC30E-F79B-4789-962D-0A38FEED326E}" dt="2024-04-02T13:49:27.006" v="4296" actId="207"/>
        <pc:sldMkLst>
          <pc:docMk/>
          <pc:sldMk cId="333827456" sldId="1721"/>
        </pc:sldMkLst>
      </pc:sldChg>
      <pc:sldChg chg="addSp delSp modSp del mod">
        <pc:chgData name="I See Maths ltd" userId="2b6a9906fb7c83c6" providerId="LiveId" clId="{E4AFC30E-F79B-4789-962D-0A38FEED326E}" dt="2024-03-18T23:44:58.923" v="226" actId="47"/>
        <pc:sldMkLst>
          <pc:docMk/>
          <pc:sldMk cId="1349039033" sldId="1722"/>
        </pc:sldMkLst>
      </pc:sldChg>
      <pc:sldChg chg="delSp del mod">
        <pc:chgData name="I See Maths ltd" userId="2b6a9906fb7c83c6" providerId="LiveId" clId="{E4AFC30E-F79B-4789-962D-0A38FEED326E}" dt="2024-04-02T13:54:14.868" v="4474" actId="47"/>
        <pc:sldMkLst>
          <pc:docMk/>
          <pc:sldMk cId="2313267603" sldId="1723"/>
        </pc:sldMkLst>
      </pc:sldChg>
      <pc:sldChg chg="delSp del mod">
        <pc:chgData name="I See Maths ltd" userId="2b6a9906fb7c83c6" providerId="LiveId" clId="{E4AFC30E-F79B-4789-962D-0A38FEED326E}" dt="2024-04-02T13:54:16.857" v="4475" actId="47"/>
        <pc:sldMkLst>
          <pc:docMk/>
          <pc:sldMk cId="3828864235" sldId="1725"/>
        </pc:sldMkLst>
      </pc:sldChg>
      <pc:sldChg chg="modSp mod">
        <pc:chgData name="I See Maths ltd" userId="2b6a9906fb7c83c6" providerId="LiveId" clId="{E4AFC30E-F79B-4789-962D-0A38FEED326E}" dt="2024-03-27T15:49:23.573" v="1079" actId="20577"/>
        <pc:sldMkLst>
          <pc:docMk/>
          <pc:sldMk cId="3556316774" sldId="1727"/>
        </pc:sldMkLst>
      </pc:sldChg>
      <pc:sldChg chg="addSp delSp modSp mod">
        <pc:chgData name="I See Maths ltd" userId="2b6a9906fb7c83c6" providerId="LiveId" clId="{E4AFC30E-F79B-4789-962D-0A38FEED326E}" dt="2024-03-27T15:49:27.582" v="1081" actId="20577"/>
        <pc:sldMkLst>
          <pc:docMk/>
          <pc:sldMk cId="2652604491" sldId="1729"/>
        </pc:sldMkLst>
      </pc:sldChg>
      <pc:sldChg chg="addSp delSp modSp mod">
        <pc:chgData name="I See Maths ltd" userId="2b6a9906fb7c83c6" providerId="LiveId" clId="{E4AFC30E-F79B-4789-962D-0A38FEED326E}" dt="2024-03-27T15:51:14.499" v="1207" actId="1037"/>
        <pc:sldMkLst>
          <pc:docMk/>
          <pc:sldMk cId="2587857139" sldId="1730"/>
        </pc:sldMkLst>
      </pc:sldChg>
      <pc:sldChg chg="addSp delSp modSp mod">
        <pc:chgData name="I See Maths ltd" userId="2b6a9906fb7c83c6" providerId="LiveId" clId="{E4AFC30E-F79B-4789-962D-0A38FEED326E}" dt="2024-03-27T15:51:24.716" v="1209"/>
        <pc:sldMkLst>
          <pc:docMk/>
          <pc:sldMk cId="4051500483" sldId="1732"/>
        </pc:sldMkLst>
      </pc:sldChg>
      <pc:sldChg chg="addSp modSp">
        <pc:chgData name="I See Maths ltd" userId="2b6a9906fb7c83c6" providerId="LiveId" clId="{E4AFC30E-F79B-4789-962D-0A38FEED326E}" dt="2024-04-02T13:47:39.751" v="4289"/>
        <pc:sldMkLst>
          <pc:docMk/>
          <pc:sldMk cId="376370373" sldId="1735"/>
        </pc:sldMkLst>
      </pc:sldChg>
      <pc:sldChg chg="del">
        <pc:chgData name="I See Maths ltd" userId="2b6a9906fb7c83c6" providerId="LiveId" clId="{E4AFC30E-F79B-4789-962D-0A38FEED326E}" dt="2024-04-02T13:48:41.980" v="4292" actId="47"/>
        <pc:sldMkLst>
          <pc:docMk/>
          <pc:sldMk cId="1707708741" sldId="1737"/>
        </pc:sldMkLst>
      </pc:sldChg>
      <pc:sldChg chg="del">
        <pc:chgData name="I See Maths ltd" userId="2b6a9906fb7c83c6" providerId="LiveId" clId="{E4AFC30E-F79B-4789-962D-0A38FEED326E}" dt="2024-03-19T10:09:47.877" v="229" actId="47"/>
        <pc:sldMkLst>
          <pc:docMk/>
          <pc:sldMk cId="2544012734" sldId="1740"/>
        </pc:sldMkLst>
      </pc:sldChg>
      <pc:sldChg chg="del">
        <pc:chgData name="I See Maths ltd" userId="2b6a9906fb7c83c6" providerId="LiveId" clId="{E4AFC30E-F79B-4789-962D-0A38FEED326E}" dt="2024-03-27T15:46:10.240" v="1076" actId="47"/>
        <pc:sldMkLst>
          <pc:docMk/>
          <pc:sldMk cId="3582253242" sldId="1744"/>
        </pc:sldMkLst>
      </pc:sldChg>
      <pc:sldChg chg="del">
        <pc:chgData name="I See Maths ltd" userId="2b6a9906fb7c83c6" providerId="LiveId" clId="{E4AFC30E-F79B-4789-962D-0A38FEED326E}" dt="2024-04-02T14:11:28.631" v="4479" actId="47"/>
        <pc:sldMkLst>
          <pc:docMk/>
          <pc:sldMk cId="1662934681" sldId="1749"/>
        </pc:sldMkLst>
      </pc:sldChg>
      <pc:sldChg chg="modSp mod">
        <pc:chgData name="I See Maths ltd" userId="2b6a9906fb7c83c6" providerId="LiveId" clId="{E4AFC30E-F79B-4789-962D-0A38FEED326E}" dt="2024-04-02T15:14:05.265" v="5301" actId="20577"/>
        <pc:sldMkLst>
          <pc:docMk/>
          <pc:sldMk cId="729899733" sldId="1750"/>
        </pc:sldMkLst>
      </pc:sldChg>
      <pc:sldChg chg="del">
        <pc:chgData name="I See Maths ltd" userId="2b6a9906fb7c83c6" providerId="LiveId" clId="{E4AFC30E-F79B-4789-962D-0A38FEED326E}" dt="2024-04-02T14:11:29.258" v="4480" actId="47"/>
        <pc:sldMkLst>
          <pc:docMk/>
          <pc:sldMk cId="2929135724" sldId="1751"/>
        </pc:sldMkLst>
      </pc:sldChg>
      <pc:sldChg chg="modSp mod">
        <pc:chgData name="I See Maths ltd" userId="2b6a9906fb7c83c6" providerId="LiveId" clId="{E4AFC30E-F79B-4789-962D-0A38FEED326E}" dt="2024-04-02T15:14:00.044" v="5299" actId="20577"/>
        <pc:sldMkLst>
          <pc:docMk/>
          <pc:sldMk cId="894867663" sldId="1752"/>
        </pc:sldMkLst>
      </pc:sldChg>
      <pc:sldChg chg="modSp mod">
        <pc:chgData name="I See Maths ltd" userId="2b6a9906fb7c83c6" providerId="LiveId" clId="{E4AFC30E-F79B-4789-962D-0A38FEED326E}" dt="2024-04-02T15:14:10.825" v="5303" actId="20577"/>
        <pc:sldMkLst>
          <pc:docMk/>
          <pc:sldMk cId="768696961" sldId="1753"/>
        </pc:sldMkLst>
      </pc:sldChg>
      <pc:sldChg chg="modSp mod">
        <pc:chgData name="I See Maths ltd" userId="2b6a9906fb7c83c6" providerId="LiveId" clId="{E4AFC30E-F79B-4789-962D-0A38FEED326E}" dt="2024-04-02T15:14:15.441" v="5305" actId="20577"/>
        <pc:sldMkLst>
          <pc:docMk/>
          <pc:sldMk cId="1157350282" sldId="1754"/>
        </pc:sldMkLst>
      </pc:sldChg>
      <pc:sldChg chg="del">
        <pc:chgData name="I See Maths ltd" userId="2b6a9906fb7c83c6" providerId="LiveId" clId="{E4AFC30E-F79B-4789-962D-0A38FEED326E}" dt="2024-04-02T14:12:00.021" v="4481" actId="47"/>
        <pc:sldMkLst>
          <pc:docMk/>
          <pc:sldMk cId="3514562280" sldId="1755"/>
        </pc:sldMkLst>
      </pc:sldChg>
      <pc:sldChg chg="modSp mod">
        <pc:chgData name="I See Maths ltd" userId="2b6a9906fb7c83c6" providerId="LiveId" clId="{E4AFC30E-F79B-4789-962D-0A38FEED326E}" dt="2024-04-02T15:14:23.599" v="5309" actId="20577"/>
        <pc:sldMkLst>
          <pc:docMk/>
          <pc:sldMk cId="3025011349" sldId="1756"/>
        </pc:sldMkLst>
      </pc:sldChg>
      <pc:sldChg chg="modSp mod">
        <pc:chgData name="I See Maths ltd" userId="2b6a9906fb7c83c6" providerId="LiveId" clId="{E4AFC30E-F79B-4789-962D-0A38FEED326E}" dt="2024-04-02T15:14:31.270" v="5313" actId="20577"/>
        <pc:sldMkLst>
          <pc:docMk/>
          <pc:sldMk cId="4186665924" sldId="1757"/>
        </pc:sldMkLst>
      </pc:sldChg>
      <pc:sldChg chg="modSp mod">
        <pc:chgData name="I See Maths ltd" userId="2b6a9906fb7c83c6" providerId="LiveId" clId="{E4AFC30E-F79B-4789-962D-0A38FEED326E}" dt="2024-04-02T15:14:35.606" v="5315" actId="20577"/>
        <pc:sldMkLst>
          <pc:docMk/>
          <pc:sldMk cId="1014750578" sldId="1758"/>
        </pc:sldMkLst>
      </pc:sldChg>
      <pc:sldChg chg="modSp mod">
        <pc:chgData name="I See Maths ltd" userId="2b6a9906fb7c83c6" providerId="LiveId" clId="{E4AFC30E-F79B-4789-962D-0A38FEED326E}" dt="2024-04-02T15:14:27.358" v="5311" actId="20577"/>
        <pc:sldMkLst>
          <pc:docMk/>
          <pc:sldMk cId="1327277160" sldId="1759"/>
        </pc:sldMkLst>
      </pc:sldChg>
      <pc:sldChg chg="addSp modSp mod">
        <pc:chgData name="I See Maths ltd" userId="2b6a9906fb7c83c6" providerId="LiveId" clId="{E4AFC30E-F79B-4789-962D-0A38FEED326E}" dt="2024-04-02T15:14:19.909" v="5307" actId="20577"/>
        <pc:sldMkLst>
          <pc:docMk/>
          <pc:sldMk cId="3652755081" sldId="1760"/>
        </pc:sldMkLst>
      </pc:sldChg>
      <pc:sldChg chg="del">
        <pc:chgData name="I See Maths ltd" userId="2b6a9906fb7c83c6" providerId="LiveId" clId="{E4AFC30E-F79B-4789-962D-0A38FEED326E}" dt="2024-04-02T14:17:42.008" v="5081" actId="47"/>
        <pc:sldMkLst>
          <pc:docMk/>
          <pc:sldMk cId="1645157105" sldId="1761"/>
        </pc:sldMkLst>
      </pc:sldChg>
      <pc:sldChg chg="modSp mod">
        <pc:chgData name="I See Maths ltd" userId="2b6a9906fb7c83c6" providerId="LiveId" clId="{E4AFC30E-F79B-4789-962D-0A38FEED326E}" dt="2024-05-07T05:57:10.921" v="6633" actId="20577"/>
        <pc:sldMkLst>
          <pc:docMk/>
          <pc:sldMk cId="752085343" sldId="1762"/>
        </pc:sldMkLst>
      </pc:sldChg>
      <pc:sldChg chg="del">
        <pc:chgData name="I See Maths ltd" userId="2b6a9906fb7c83c6" providerId="LiveId" clId="{E4AFC30E-F79B-4789-962D-0A38FEED326E}" dt="2024-04-02T14:17:38.211" v="5080" actId="47"/>
        <pc:sldMkLst>
          <pc:docMk/>
          <pc:sldMk cId="2502212554" sldId="1763"/>
        </pc:sldMkLst>
      </pc:sldChg>
      <pc:sldChg chg="addSp modSp mod">
        <pc:chgData name="I See Maths ltd" userId="2b6a9906fb7c83c6" providerId="LiveId" clId="{E4AFC30E-F79B-4789-962D-0A38FEED326E}" dt="2024-05-07T05:56:47.926" v="6615" actId="20577"/>
        <pc:sldMkLst>
          <pc:docMk/>
          <pc:sldMk cId="1699873672" sldId="1764"/>
        </pc:sldMkLst>
      </pc:sldChg>
      <pc:sldChg chg="modSp mod">
        <pc:chgData name="I See Maths ltd" userId="2b6a9906fb7c83c6" providerId="LiveId" clId="{E4AFC30E-F79B-4789-962D-0A38FEED326E}" dt="2024-05-07T05:57:16.795" v="6638" actId="20577"/>
        <pc:sldMkLst>
          <pc:docMk/>
          <pc:sldMk cId="1668762060" sldId="1765"/>
        </pc:sldMkLst>
      </pc:sldChg>
      <pc:sldChg chg="modSp mod">
        <pc:chgData name="I See Maths ltd" userId="2b6a9906fb7c83c6" providerId="LiveId" clId="{E4AFC30E-F79B-4789-962D-0A38FEED326E}" dt="2024-05-07T05:57:22.670" v="6643" actId="20577"/>
        <pc:sldMkLst>
          <pc:docMk/>
          <pc:sldMk cId="2473697320" sldId="1766"/>
        </pc:sldMkLst>
      </pc:sldChg>
      <pc:sldChg chg="addSp delSp modSp mod">
        <pc:chgData name="I See Maths ltd" userId="2b6a9906fb7c83c6" providerId="LiveId" clId="{E4AFC30E-F79B-4789-962D-0A38FEED326E}" dt="2024-04-02T15:15:35.508" v="5333" actId="20577"/>
        <pc:sldMkLst>
          <pc:docMk/>
          <pc:sldMk cId="1893011122" sldId="1767"/>
        </pc:sldMkLst>
      </pc:sldChg>
      <pc:sldChg chg="addSp delSp modSp mod ord">
        <pc:chgData name="I See Maths ltd" userId="2b6a9906fb7c83c6" providerId="LiveId" clId="{E4AFC30E-F79B-4789-962D-0A38FEED326E}" dt="2024-05-11T13:01:16.927" v="6652"/>
        <pc:sldMkLst>
          <pc:docMk/>
          <pc:sldMk cId="3390096789" sldId="1768"/>
        </pc:sldMkLst>
      </pc:sldChg>
      <pc:sldChg chg="addSp delSp modSp mod ord">
        <pc:chgData name="I See Maths ltd" userId="2b6a9906fb7c83c6" providerId="LiveId" clId="{E4AFC30E-F79B-4789-962D-0A38FEED326E}" dt="2024-05-11T13:01:09.131" v="6650"/>
        <pc:sldMkLst>
          <pc:docMk/>
          <pc:sldMk cId="919063656" sldId="1769"/>
        </pc:sldMkLst>
      </pc:sldChg>
      <pc:sldChg chg="modSp mod ord">
        <pc:chgData name="I See Maths ltd" userId="2b6a9906fb7c83c6" providerId="LiveId" clId="{E4AFC30E-F79B-4789-962D-0A38FEED326E}" dt="2024-05-11T13:00:52.672" v="6648" actId="1582"/>
        <pc:sldMkLst>
          <pc:docMk/>
          <pc:sldMk cId="282130298" sldId="1770"/>
        </pc:sldMkLst>
      </pc:sldChg>
      <pc:sldChg chg="modSp mod">
        <pc:chgData name="I See Maths ltd" userId="2b6a9906fb7c83c6" providerId="LiveId" clId="{E4AFC30E-F79B-4789-962D-0A38FEED326E}" dt="2024-04-02T15:16:02.050" v="5345" actId="20577"/>
        <pc:sldMkLst>
          <pc:docMk/>
          <pc:sldMk cId="2818463099" sldId="1771"/>
        </pc:sldMkLst>
      </pc:sldChg>
      <pc:sldChg chg="addSp delSp modSp mod">
        <pc:chgData name="I See Maths ltd" userId="2b6a9906fb7c83c6" providerId="LiveId" clId="{E4AFC30E-F79B-4789-962D-0A38FEED326E}" dt="2024-05-11T13:02:12.736" v="6661"/>
        <pc:sldMkLst>
          <pc:docMk/>
          <pc:sldMk cId="2588449109" sldId="1772"/>
        </pc:sldMkLst>
      </pc:sldChg>
      <pc:sldChg chg="addSp delSp modSp mod">
        <pc:chgData name="I See Maths ltd" userId="2b6a9906fb7c83c6" providerId="LiveId" clId="{E4AFC30E-F79B-4789-962D-0A38FEED326E}" dt="2024-05-11T13:02:05.384" v="6659"/>
        <pc:sldMkLst>
          <pc:docMk/>
          <pc:sldMk cId="2720775939" sldId="1773"/>
        </pc:sldMkLst>
      </pc:sldChg>
      <pc:sldChg chg="modSp mod">
        <pc:chgData name="I See Maths ltd" userId="2b6a9906fb7c83c6" providerId="LiveId" clId="{E4AFC30E-F79B-4789-962D-0A38FEED326E}" dt="2024-05-11T13:01:49.579" v="6657" actId="1582"/>
        <pc:sldMkLst>
          <pc:docMk/>
          <pc:sldMk cId="973270528" sldId="1774"/>
        </pc:sldMkLst>
      </pc:sldChg>
      <pc:sldChg chg="modSp del mod">
        <pc:chgData name="I See Maths ltd" userId="2b6a9906fb7c83c6" providerId="LiveId" clId="{E4AFC30E-F79B-4789-962D-0A38FEED326E}" dt="2024-04-03T10:31:59.602" v="6608" actId="47"/>
        <pc:sldMkLst>
          <pc:docMk/>
          <pc:sldMk cId="3014876569" sldId="1775"/>
        </pc:sldMkLst>
      </pc:sldChg>
      <pc:sldChg chg="modSp mod">
        <pc:chgData name="I See Maths ltd" userId="2b6a9906fb7c83c6" providerId="LiveId" clId="{E4AFC30E-F79B-4789-962D-0A38FEED326E}" dt="2024-04-02T19:24:54.571" v="5387" actId="6549"/>
        <pc:sldMkLst>
          <pc:docMk/>
          <pc:sldMk cId="2073283034" sldId="1776"/>
        </pc:sldMkLst>
      </pc:sldChg>
      <pc:sldChg chg="modSp mod">
        <pc:chgData name="I See Maths ltd" userId="2b6a9906fb7c83c6" providerId="LiveId" clId="{E4AFC30E-F79B-4789-962D-0A38FEED326E}" dt="2024-04-02T19:25:32.505" v="5407" actId="6549"/>
        <pc:sldMkLst>
          <pc:docMk/>
          <pc:sldMk cId="3528561731" sldId="1777"/>
        </pc:sldMkLst>
      </pc:sldChg>
      <pc:sldChg chg="modSp mod">
        <pc:chgData name="I See Maths ltd" userId="2b6a9906fb7c83c6" providerId="LiveId" clId="{E4AFC30E-F79B-4789-962D-0A38FEED326E}" dt="2024-04-02T19:24:14.005" v="5367" actId="6549"/>
        <pc:sldMkLst>
          <pc:docMk/>
          <pc:sldMk cId="2385271771" sldId="1778"/>
        </pc:sldMkLst>
      </pc:sldChg>
      <pc:sldChg chg="modSp mod">
        <pc:chgData name="I See Maths ltd" userId="2b6a9906fb7c83c6" providerId="LiveId" clId="{E4AFC30E-F79B-4789-962D-0A38FEED326E}" dt="2024-04-02T19:24:22.799" v="5371" actId="6549"/>
        <pc:sldMkLst>
          <pc:docMk/>
          <pc:sldMk cId="3228630048" sldId="1779"/>
        </pc:sldMkLst>
      </pc:sldChg>
      <pc:sldChg chg="modSp mod">
        <pc:chgData name="I See Maths ltd" userId="2b6a9906fb7c83c6" providerId="LiveId" clId="{E4AFC30E-F79B-4789-962D-0A38FEED326E}" dt="2024-04-02T19:24:30.154" v="5375" actId="6549"/>
        <pc:sldMkLst>
          <pc:docMk/>
          <pc:sldMk cId="150720303" sldId="1781"/>
        </pc:sldMkLst>
      </pc:sldChg>
      <pc:sldChg chg="modSp mod">
        <pc:chgData name="I See Maths ltd" userId="2b6a9906fb7c83c6" providerId="LiveId" clId="{E4AFC30E-F79B-4789-962D-0A38FEED326E}" dt="2024-04-02T19:25:02.044" v="5391" actId="6549"/>
        <pc:sldMkLst>
          <pc:docMk/>
          <pc:sldMk cId="3604311236" sldId="1784"/>
        </pc:sldMkLst>
      </pc:sldChg>
      <pc:sldChg chg="modSp mod">
        <pc:chgData name="I See Maths ltd" userId="2b6a9906fb7c83c6" providerId="LiveId" clId="{E4AFC30E-F79B-4789-962D-0A38FEED326E}" dt="2024-04-02T19:25:10.524" v="5395" actId="6549"/>
        <pc:sldMkLst>
          <pc:docMk/>
          <pc:sldMk cId="4250801855" sldId="1785"/>
        </pc:sldMkLst>
      </pc:sldChg>
      <pc:sldChg chg="modSp mod">
        <pc:chgData name="I See Maths ltd" userId="2b6a9906fb7c83c6" providerId="LiveId" clId="{E4AFC30E-F79B-4789-962D-0A38FEED326E}" dt="2024-04-02T19:25:17.700" v="5399" actId="6549"/>
        <pc:sldMkLst>
          <pc:docMk/>
          <pc:sldMk cId="2242423571" sldId="1786"/>
        </pc:sldMkLst>
      </pc:sldChg>
      <pc:sldChg chg="modSp mod">
        <pc:chgData name="I See Maths ltd" userId="2b6a9906fb7c83c6" providerId="LiveId" clId="{E4AFC30E-F79B-4789-962D-0A38FEED326E}" dt="2024-04-02T19:24:46.348" v="5383" actId="6549"/>
        <pc:sldMkLst>
          <pc:docMk/>
          <pc:sldMk cId="963314646" sldId="1787"/>
        </pc:sldMkLst>
      </pc:sldChg>
      <pc:sldChg chg="modSp mod">
        <pc:chgData name="I See Maths ltd" userId="2b6a9906fb7c83c6" providerId="LiveId" clId="{E4AFC30E-F79B-4789-962D-0A38FEED326E}" dt="2024-04-02T19:24:38.082" v="5379" actId="6549"/>
        <pc:sldMkLst>
          <pc:docMk/>
          <pc:sldMk cId="1165205059" sldId="1788"/>
        </pc:sldMkLst>
      </pc:sldChg>
      <pc:sldChg chg="modSp mod">
        <pc:chgData name="I See Maths ltd" userId="2b6a9906fb7c83c6" providerId="LiveId" clId="{E4AFC30E-F79B-4789-962D-0A38FEED326E}" dt="2024-04-02T19:25:25.194" v="5403" actId="6549"/>
        <pc:sldMkLst>
          <pc:docMk/>
          <pc:sldMk cId="131070098" sldId="1789"/>
        </pc:sldMkLst>
      </pc:sldChg>
      <pc:sldChg chg="modSp mod">
        <pc:chgData name="I See Maths ltd" userId="2b6a9906fb7c83c6" providerId="LiveId" clId="{E4AFC30E-F79B-4789-962D-0A38FEED326E}" dt="2024-04-02T19:25:39.875" v="5411" actId="6549"/>
        <pc:sldMkLst>
          <pc:docMk/>
          <pc:sldMk cId="2143625526" sldId="1790"/>
        </pc:sldMkLst>
      </pc:sldChg>
      <pc:sldChg chg="modSp mod">
        <pc:chgData name="I See Maths ltd" userId="2b6a9906fb7c83c6" providerId="LiveId" clId="{E4AFC30E-F79B-4789-962D-0A38FEED326E}" dt="2024-04-02T19:25:46.691" v="5415" actId="6549"/>
        <pc:sldMkLst>
          <pc:docMk/>
          <pc:sldMk cId="4182376899" sldId="1791"/>
        </pc:sldMkLst>
      </pc:sldChg>
      <pc:sldChg chg="modSp mod">
        <pc:chgData name="I See Maths ltd" userId="2b6a9906fb7c83c6" providerId="LiveId" clId="{E4AFC30E-F79B-4789-962D-0A38FEED326E}" dt="2024-04-02T19:26:02.296" v="5423" actId="6549"/>
        <pc:sldMkLst>
          <pc:docMk/>
          <pc:sldMk cId="3608475753" sldId="1792"/>
        </pc:sldMkLst>
      </pc:sldChg>
      <pc:sldChg chg="modSp mod">
        <pc:chgData name="I See Maths ltd" userId="2b6a9906fb7c83c6" providerId="LiveId" clId="{E4AFC30E-F79B-4789-962D-0A38FEED326E}" dt="2024-04-02T19:25:53.913" v="5419" actId="20577"/>
        <pc:sldMkLst>
          <pc:docMk/>
          <pc:sldMk cId="1734945818" sldId="1793"/>
        </pc:sldMkLst>
      </pc:sldChg>
      <pc:sldChg chg="modSp mod">
        <pc:chgData name="I See Maths ltd" userId="2b6a9906fb7c83c6" providerId="LiveId" clId="{E4AFC30E-F79B-4789-962D-0A38FEED326E}" dt="2024-04-02T15:13:53.957" v="5297" actId="20577"/>
        <pc:sldMkLst>
          <pc:docMk/>
          <pc:sldMk cId="3196504917" sldId="1798"/>
        </pc:sldMkLst>
      </pc:sldChg>
      <pc:sldChg chg="addSp modSp mod setBg">
        <pc:chgData name="I See Maths ltd" userId="2b6a9906fb7c83c6" providerId="LiveId" clId="{E4AFC30E-F79B-4789-962D-0A38FEED326E}" dt="2024-07-09T09:52:46.290" v="10541"/>
        <pc:sldMkLst>
          <pc:docMk/>
          <pc:sldMk cId="1535475152" sldId="1799"/>
        </pc:sldMkLst>
      </pc:sldChg>
      <pc:sldChg chg="addSp delSp modSp mod">
        <pc:chgData name="I See Maths ltd" userId="2b6a9906fb7c83c6" providerId="LiveId" clId="{E4AFC30E-F79B-4789-962D-0A38FEED326E}" dt="2024-05-14T09:59:49.242" v="6662"/>
        <pc:sldMkLst>
          <pc:docMk/>
          <pc:sldMk cId="1673718013" sldId="1803"/>
        </pc:sldMkLst>
      </pc:sldChg>
      <pc:sldChg chg="addSp delSp modSp mod">
        <pc:chgData name="I See Maths ltd" userId="2b6a9906fb7c83c6" providerId="LiveId" clId="{E4AFC30E-F79B-4789-962D-0A38FEED326E}" dt="2024-03-14T19:05:13.185" v="5"/>
        <pc:sldMkLst>
          <pc:docMk/>
          <pc:sldMk cId="1115659092" sldId="1805"/>
        </pc:sldMkLst>
      </pc:sldChg>
      <pc:sldChg chg="addSp delSp modSp mod">
        <pc:chgData name="I See Maths ltd" userId="2b6a9906fb7c83c6" providerId="LiveId" clId="{E4AFC30E-F79B-4789-962D-0A38FEED326E}" dt="2024-05-14T10:00:19.891" v="6665"/>
        <pc:sldMkLst>
          <pc:docMk/>
          <pc:sldMk cId="2507315726" sldId="1809"/>
        </pc:sldMkLst>
      </pc:sldChg>
      <pc:sldChg chg="modSp mod">
        <pc:chgData name="I See Maths ltd" userId="2b6a9906fb7c83c6" providerId="LiveId" clId="{E4AFC30E-F79B-4789-962D-0A38FEED326E}" dt="2024-03-21T22:57:08.731" v="852" actId="2166"/>
        <pc:sldMkLst>
          <pc:docMk/>
          <pc:sldMk cId="1589336505" sldId="1812"/>
        </pc:sldMkLst>
      </pc:sldChg>
      <pc:sldChg chg="modSp mod">
        <pc:chgData name="I See Maths ltd" userId="2b6a9906fb7c83c6" providerId="LiveId" clId="{E4AFC30E-F79B-4789-962D-0A38FEED326E}" dt="2024-03-21T22:57:02.375" v="851" actId="2166"/>
        <pc:sldMkLst>
          <pc:docMk/>
          <pc:sldMk cId="1429344064" sldId="1813"/>
        </pc:sldMkLst>
      </pc:sldChg>
      <pc:sldChg chg="modSp mod">
        <pc:chgData name="I See Maths ltd" userId="2b6a9906fb7c83c6" providerId="LiveId" clId="{E4AFC30E-F79B-4789-962D-0A38FEED326E}" dt="2024-03-21T22:56:55.467" v="850" actId="2166"/>
        <pc:sldMkLst>
          <pc:docMk/>
          <pc:sldMk cId="3912001681" sldId="1815"/>
        </pc:sldMkLst>
      </pc:sldChg>
      <pc:sldChg chg="addSp delSp modSp mod">
        <pc:chgData name="I See Maths ltd" userId="2b6a9906fb7c83c6" providerId="LiveId" clId="{E4AFC30E-F79B-4789-962D-0A38FEED326E}" dt="2024-03-21T22:56:23.595" v="846" actId="167"/>
        <pc:sldMkLst>
          <pc:docMk/>
          <pc:sldMk cId="2655908176" sldId="1816"/>
        </pc:sldMkLst>
      </pc:sldChg>
      <pc:sldChg chg="addSp delSp modSp mod">
        <pc:chgData name="I See Maths ltd" userId="2b6a9906fb7c83c6" providerId="LiveId" clId="{E4AFC30E-F79B-4789-962D-0A38FEED326E}" dt="2024-04-02T13:55:20.249" v="4478" actId="478"/>
        <pc:sldMkLst>
          <pc:docMk/>
          <pc:sldMk cId="909408823" sldId="1817"/>
        </pc:sldMkLst>
      </pc:sldChg>
      <pc:sldChg chg="modSp mod">
        <pc:chgData name="I See Maths ltd" userId="2b6a9906fb7c83c6" providerId="LiveId" clId="{E4AFC30E-F79B-4789-962D-0A38FEED326E}" dt="2024-03-21T22:56:01.015" v="843"/>
        <pc:sldMkLst>
          <pc:docMk/>
          <pc:sldMk cId="2512755334" sldId="1818"/>
        </pc:sldMkLst>
      </pc:sldChg>
      <pc:sldChg chg="addSp delSp modSp mod">
        <pc:chgData name="I See Maths ltd" userId="2b6a9906fb7c83c6" providerId="LiveId" clId="{E4AFC30E-F79B-4789-962D-0A38FEED326E}" dt="2024-03-14T19:05:00.372" v="3" actId="1076"/>
        <pc:sldMkLst>
          <pc:docMk/>
          <pc:sldMk cId="3048551200" sldId="1823"/>
        </pc:sldMkLst>
      </pc:sldChg>
      <pc:sldChg chg="modSp mod">
        <pc:chgData name="I See Maths ltd" userId="2b6a9906fb7c83c6" providerId="LiveId" clId="{E4AFC30E-F79B-4789-962D-0A38FEED326E}" dt="2024-03-21T15:37:16.241" v="800" actId="2166"/>
        <pc:sldMkLst>
          <pc:docMk/>
          <pc:sldMk cId="1828680413" sldId="1824"/>
        </pc:sldMkLst>
      </pc:sldChg>
      <pc:sldChg chg="modSp mod">
        <pc:chgData name="I See Maths ltd" userId="2b6a9906fb7c83c6" providerId="LiveId" clId="{E4AFC30E-F79B-4789-962D-0A38FEED326E}" dt="2024-03-21T15:37:08.200" v="799" actId="2166"/>
        <pc:sldMkLst>
          <pc:docMk/>
          <pc:sldMk cId="2164517918" sldId="1825"/>
        </pc:sldMkLst>
      </pc:sldChg>
      <pc:sldChg chg="modSp mod">
        <pc:chgData name="I See Maths ltd" userId="2b6a9906fb7c83c6" providerId="LiveId" clId="{E4AFC30E-F79B-4789-962D-0A38FEED326E}" dt="2024-03-21T15:36:26.876" v="796" actId="2166"/>
        <pc:sldMkLst>
          <pc:docMk/>
          <pc:sldMk cId="3591267411" sldId="1826"/>
        </pc:sldMkLst>
      </pc:sldChg>
      <pc:sldChg chg="modSp mod">
        <pc:chgData name="I See Maths ltd" userId="2b6a9906fb7c83c6" providerId="LiveId" clId="{E4AFC30E-F79B-4789-962D-0A38FEED326E}" dt="2024-03-21T15:36:49.425" v="798" actId="2166"/>
        <pc:sldMkLst>
          <pc:docMk/>
          <pc:sldMk cId="630825032" sldId="1827"/>
        </pc:sldMkLst>
      </pc:sldChg>
      <pc:sldChg chg="modSp mod">
        <pc:chgData name="I See Maths ltd" userId="2b6a9906fb7c83c6" providerId="LiveId" clId="{E4AFC30E-F79B-4789-962D-0A38FEED326E}" dt="2024-03-21T15:36:39.719" v="797" actId="2166"/>
        <pc:sldMkLst>
          <pc:docMk/>
          <pc:sldMk cId="4080465354" sldId="1828"/>
        </pc:sldMkLst>
      </pc:sldChg>
      <pc:sldChg chg="modSp mod">
        <pc:chgData name="I See Maths ltd" userId="2b6a9906fb7c83c6" providerId="LiveId" clId="{E4AFC30E-F79B-4789-962D-0A38FEED326E}" dt="2024-03-21T22:59:15.245" v="887" actId="20577"/>
        <pc:sldMkLst>
          <pc:docMk/>
          <pc:sldMk cId="1570638188" sldId="1831"/>
        </pc:sldMkLst>
      </pc:sldChg>
      <pc:sldChg chg="del">
        <pc:chgData name="I See Maths ltd" userId="2b6a9906fb7c83c6" providerId="LiveId" clId="{E4AFC30E-F79B-4789-962D-0A38FEED326E}" dt="2024-03-21T15:37:54.547" v="801" actId="47"/>
        <pc:sldMkLst>
          <pc:docMk/>
          <pc:sldMk cId="1557617552" sldId="1836"/>
        </pc:sldMkLst>
      </pc:sldChg>
      <pc:sldChg chg="del">
        <pc:chgData name="I See Maths ltd" userId="2b6a9906fb7c83c6" providerId="LiveId" clId="{E4AFC30E-F79B-4789-962D-0A38FEED326E}" dt="2024-03-27T15:45:55.740" v="1075" actId="47"/>
        <pc:sldMkLst>
          <pc:docMk/>
          <pc:sldMk cId="3896394960" sldId="1838"/>
        </pc:sldMkLst>
      </pc:sldChg>
      <pc:sldChg chg="addSp delSp modSp mod">
        <pc:chgData name="I See Maths ltd" userId="2b6a9906fb7c83c6" providerId="LiveId" clId="{E4AFC30E-F79B-4789-962D-0A38FEED326E}" dt="2024-03-27T15:45:27.245" v="1074"/>
        <pc:sldMkLst>
          <pc:docMk/>
          <pc:sldMk cId="1228844187" sldId="1842"/>
        </pc:sldMkLst>
      </pc:sldChg>
      <pc:sldChg chg="addSp delSp modSp mod">
        <pc:chgData name="I See Maths ltd" userId="2b6a9906fb7c83c6" providerId="LiveId" clId="{E4AFC30E-F79B-4789-962D-0A38FEED326E}" dt="2024-04-30T09:33:50.713" v="6610" actId="20577"/>
        <pc:sldMkLst>
          <pc:docMk/>
          <pc:sldMk cId="10557725" sldId="1843"/>
        </pc:sldMkLst>
      </pc:sldChg>
      <pc:sldChg chg="addSp delSp modSp mod">
        <pc:chgData name="I See Maths ltd" userId="2b6a9906fb7c83c6" providerId="LiveId" clId="{E4AFC30E-F79B-4789-962D-0A38FEED326E}" dt="2024-03-21T23:00:07.811" v="900" actId="1038"/>
        <pc:sldMkLst>
          <pc:docMk/>
          <pc:sldMk cId="3011562397" sldId="1844"/>
        </pc:sldMkLst>
      </pc:sldChg>
      <pc:sldChg chg="addSp delSp modSp mod">
        <pc:chgData name="I See Maths ltd" userId="2b6a9906fb7c83c6" providerId="LiveId" clId="{E4AFC30E-F79B-4789-962D-0A38FEED326E}" dt="2024-03-21T22:59:43.926" v="891" actId="14100"/>
        <pc:sldMkLst>
          <pc:docMk/>
          <pc:sldMk cId="2202005155" sldId="1845"/>
        </pc:sldMkLst>
      </pc:sldChg>
      <pc:sldChg chg="modSp mod">
        <pc:chgData name="I See Maths ltd" userId="2b6a9906fb7c83c6" providerId="LiveId" clId="{E4AFC30E-F79B-4789-962D-0A38FEED326E}" dt="2024-04-02T15:15:22.717" v="5329" actId="20577"/>
        <pc:sldMkLst>
          <pc:docMk/>
          <pc:sldMk cId="4027651080" sldId="1848"/>
        </pc:sldMkLst>
      </pc:sldChg>
      <pc:sldChg chg="delSp mod">
        <pc:chgData name="I See Maths ltd" userId="2b6a9906fb7c83c6" providerId="LiveId" clId="{E4AFC30E-F79B-4789-962D-0A38FEED326E}" dt="2024-05-23T19:26:32.315" v="6667" actId="478"/>
        <pc:sldMkLst>
          <pc:docMk/>
          <pc:sldMk cId="3519485654" sldId="1849"/>
        </pc:sldMkLst>
      </pc:sldChg>
      <pc:sldChg chg="delSp mod">
        <pc:chgData name="I See Maths ltd" userId="2b6a9906fb7c83c6" providerId="LiveId" clId="{E4AFC30E-F79B-4789-962D-0A38FEED326E}" dt="2024-05-23T19:26:12.341" v="6666" actId="478"/>
        <pc:sldMkLst>
          <pc:docMk/>
          <pc:sldMk cId="1731322465" sldId="1850"/>
        </pc:sldMkLst>
      </pc:sldChg>
      <pc:sldChg chg="modSp mod">
        <pc:chgData name="I See Maths ltd" userId="2b6a9906fb7c83c6" providerId="LiveId" clId="{E4AFC30E-F79B-4789-962D-0A38FEED326E}" dt="2024-04-02T15:15:28.013" v="5331" actId="20577"/>
        <pc:sldMkLst>
          <pc:docMk/>
          <pc:sldMk cId="683246809" sldId="1851"/>
        </pc:sldMkLst>
      </pc:sldChg>
      <pc:sldChg chg="delSp mod">
        <pc:chgData name="I See Maths ltd" userId="2b6a9906fb7c83c6" providerId="LiveId" clId="{E4AFC30E-F79B-4789-962D-0A38FEED326E}" dt="2024-04-02T19:23:36.912" v="5352" actId="478"/>
        <pc:sldMkLst>
          <pc:docMk/>
          <pc:sldMk cId="8874085" sldId="1852"/>
        </pc:sldMkLst>
      </pc:sldChg>
      <pc:sldChg chg="delSp modSp mod">
        <pc:chgData name="I See Maths ltd" userId="2b6a9906fb7c83c6" providerId="LiveId" clId="{E4AFC30E-F79B-4789-962D-0A38FEED326E}" dt="2024-04-02T19:23:56.438" v="5359" actId="478"/>
        <pc:sldMkLst>
          <pc:docMk/>
          <pc:sldMk cId="2646046831" sldId="1853"/>
        </pc:sldMkLst>
      </pc:sldChg>
      <pc:sldChg chg="delSp mod">
        <pc:chgData name="I See Maths ltd" userId="2b6a9906fb7c83c6" providerId="LiveId" clId="{E4AFC30E-F79B-4789-962D-0A38FEED326E}" dt="2024-04-02T19:26:08.983" v="5424" actId="478"/>
        <pc:sldMkLst>
          <pc:docMk/>
          <pc:sldMk cId="3590060495" sldId="1854"/>
        </pc:sldMkLst>
      </pc:sldChg>
      <pc:sldChg chg="modSp mod">
        <pc:chgData name="I See Maths ltd" userId="2b6a9906fb7c83c6" providerId="LiveId" clId="{E4AFC30E-F79B-4789-962D-0A38FEED326E}" dt="2024-05-23T19:26:47.773" v="6671" actId="20577"/>
        <pc:sldMkLst>
          <pc:docMk/>
          <pc:sldMk cId="1863241788" sldId="1865"/>
        </pc:sldMkLst>
      </pc:sldChg>
      <pc:sldChg chg="delSp mod">
        <pc:chgData name="I See Maths ltd" userId="2b6a9906fb7c83c6" providerId="LiveId" clId="{E4AFC30E-F79B-4789-962D-0A38FEED326E}" dt="2024-05-23T19:26:53.771" v="6673" actId="478"/>
        <pc:sldMkLst>
          <pc:docMk/>
          <pc:sldMk cId="29194679" sldId="1881"/>
        </pc:sldMkLst>
      </pc:sldChg>
      <pc:sldChg chg="delSp mod">
        <pc:chgData name="I See Maths ltd" userId="2b6a9906fb7c83c6" providerId="LiveId" clId="{E4AFC30E-F79B-4789-962D-0A38FEED326E}" dt="2024-05-23T19:27:05.174" v="6675" actId="478"/>
        <pc:sldMkLst>
          <pc:docMk/>
          <pc:sldMk cId="3019257209" sldId="1882"/>
        </pc:sldMkLst>
      </pc:sldChg>
      <pc:sldChg chg="modSp mod">
        <pc:chgData name="I See Maths ltd" userId="2b6a9906fb7c83c6" providerId="LiveId" clId="{E4AFC30E-F79B-4789-962D-0A38FEED326E}" dt="2024-03-21T15:38:51.269" v="802" actId="20577"/>
        <pc:sldMkLst>
          <pc:docMk/>
          <pc:sldMk cId="4181365206" sldId="1883"/>
        </pc:sldMkLst>
      </pc:sldChg>
      <pc:sldChg chg="addSp delSp modSp del mod">
        <pc:chgData name="I See Maths ltd" userId="2b6a9906fb7c83c6" providerId="LiveId" clId="{E4AFC30E-F79B-4789-962D-0A38FEED326E}" dt="2024-06-06T11:09:52.364" v="7636" actId="47"/>
        <pc:sldMkLst>
          <pc:docMk/>
          <pc:sldMk cId="925473865" sldId="1884"/>
        </pc:sldMkLst>
      </pc:sldChg>
      <pc:sldChg chg="addSp modSp add mod">
        <pc:chgData name="I See Maths ltd" userId="2b6a9906fb7c83c6" providerId="LiveId" clId="{E4AFC30E-F79B-4789-962D-0A38FEED326E}" dt="2024-03-27T15:49:32.569" v="1083" actId="20577"/>
        <pc:sldMkLst>
          <pc:docMk/>
          <pc:sldMk cId="1118148371" sldId="1885"/>
        </pc:sldMkLst>
      </pc:sldChg>
      <pc:sldChg chg="add">
        <pc:chgData name="I See Maths ltd" userId="2b6a9906fb7c83c6" providerId="LiveId" clId="{E4AFC30E-F79B-4789-962D-0A38FEED326E}" dt="2024-03-20T19:59:28.428" v="794" actId="2890"/>
        <pc:sldMkLst>
          <pc:docMk/>
          <pc:sldMk cId="2087645699" sldId="1886"/>
        </pc:sldMkLst>
      </pc:sldChg>
      <pc:sldChg chg="addSp modSp add mod">
        <pc:chgData name="I See Maths ltd" userId="2b6a9906fb7c83c6" providerId="LiveId" clId="{E4AFC30E-F79B-4789-962D-0A38FEED326E}" dt="2024-03-21T15:40:13.978" v="826" actId="1076"/>
        <pc:sldMkLst>
          <pc:docMk/>
          <pc:sldMk cId="3757210019" sldId="1887"/>
        </pc:sldMkLst>
      </pc:sldChg>
      <pc:sldChg chg="addSp modSp add">
        <pc:chgData name="I See Maths ltd" userId="2b6a9906fb7c83c6" providerId="LiveId" clId="{E4AFC30E-F79B-4789-962D-0A38FEED326E}" dt="2024-03-21T15:41:05.360" v="828"/>
        <pc:sldMkLst>
          <pc:docMk/>
          <pc:sldMk cId="599124976" sldId="1888"/>
        </pc:sldMkLst>
      </pc:sldChg>
      <pc:sldChg chg="delSp del mod">
        <pc:chgData name="I See Maths ltd" userId="2b6a9906fb7c83c6" providerId="LiveId" clId="{E4AFC30E-F79B-4789-962D-0A38FEED326E}" dt="2024-06-06T11:09:52.803" v="7637" actId="47"/>
        <pc:sldMkLst>
          <pc:docMk/>
          <pc:sldMk cId="221147524" sldId="1889"/>
        </pc:sldMkLst>
      </pc:sldChg>
      <pc:sldChg chg="del">
        <pc:chgData name="I See Maths ltd" userId="2b6a9906fb7c83c6" providerId="LiveId" clId="{E4AFC30E-F79B-4789-962D-0A38FEED326E}" dt="2024-03-27T15:58:26.394" v="1215" actId="47"/>
        <pc:sldMkLst>
          <pc:docMk/>
          <pc:sldMk cId="4161933750" sldId="1890"/>
        </pc:sldMkLst>
      </pc:sldChg>
      <pc:sldChg chg="del">
        <pc:chgData name="I See Maths ltd" userId="2b6a9906fb7c83c6" providerId="LiveId" clId="{E4AFC30E-F79B-4789-962D-0A38FEED326E}" dt="2024-06-05T10:13:53.307" v="6723" actId="47"/>
        <pc:sldMkLst>
          <pc:docMk/>
          <pc:sldMk cId="3196978042" sldId="1891"/>
        </pc:sldMkLst>
      </pc:sldChg>
      <pc:sldChg chg="del">
        <pc:chgData name="I See Maths ltd" userId="2b6a9906fb7c83c6" providerId="LiveId" clId="{E4AFC30E-F79B-4789-962D-0A38FEED326E}" dt="2024-06-05T10:13:54.229" v="6724" actId="47"/>
        <pc:sldMkLst>
          <pc:docMk/>
          <pc:sldMk cId="1238353140" sldId="1892"/>
        </pc:sldMkLst>
      </pc:sldChg>
      <pc:sldChg chg="del">
        <pc:chgData name="I See Maths ltd" userId="2b6a9906fb7c83c6" providerId="LiveId" clId="{E4AFC30E-F79B-4789-962D-0A38FEED326E}" dt="2024-06-11T14:58:59.802" v="7849" actId="47"/>
        <pc:sldMkLst>
          <pc:docMk/>
          <pc:sldMk cId="947714078" sldId="1893"/>
        </pc:sldMkLst>
      </pc:sldChg>
      <pc:sldChg chg="delSp del mod">
        <pc:chgData name="I See Maths ltd" userId="2b6a9906fb7c83c6" providerId="LiveId" clId="{E4AFC30E-F79B-4789-962D-0A38FEED326E}" dt="2024-06-11T14:59:00.392" v="7850" actId="47"/>
        <pc:sldMkLst>
          <pc:docMk/>
          <pc:sldMk cId="1466098949" sldId="1894"/>
        </pc:sldMkLst>
      </pc:sldChg>
      <pc:sldChg chg="del">
        <pc:chgData name="I See Maths ltd" userId="2b6a9906fb7c83c6" providerId="LiveId" clId="{E4AFC30E-F79B-4789-962D-0A38FEED326E}" dt="2024-03-27T15:58:57.553" v="1218" actId="47"/>
        <pc:sldMkLst>
          <pc:docMk/>
          <pc:sldMk cId="777094543" sldId="1895"/>
        </pc:sldMkLst>
      </pc:sldChg>
      <pc:sldChg chg="del">
        <pc:chgData name="I See Maths ltd" userId="2b6a9906fb7c83c6" providerId="LiveId" clId="{E4AFC30E-F79B-4789-962D-0A38FEED326E}" dt="2024-06-05T10:14:22.531" v="6726" actId="47"/>
        <pc:sldMkLst>
          <pc:docMk/>
          <pc:sldMk cId="2735394420" sldId="1896"/>
        </pc:sldMkLst>
      </pc:sldChg>
      <pc:sldChg chg="modSp del mod">
        <pc:chgData name="I See Maths ltd" userId="2b6a9906fb7c83c6" providerId="LiveId" clId="{E4AFC30E-F79B-4789-962D-0A38FEED326E}" dt="2024-06-05T10:14:23.250" v="6727" actId="47"/>
        <pc:sldMkLst>
          <pc:docMk/>
          <pc:sldMk cId="1140707054" sldId="1897"/>
        </pc:sldMkLst>
      </pc:sldChg>
      <pc:sldChg chg="modSp del mod">
        <pc:chgData name="I See Maths ltd" userId="2b6a9906fb7c83c6" providerId="LiveId" clId="{E4AFC30E-F79B-4789-962D-0A38FEED326E}" dt="2024-03-27T16:09:17.855" v="1438" actId="47"/>
        <pc:sldMkLst>
          <pc:docMk/>
          <pc:sldMk cId="3901666866" sldId="1898"/>
        </pc:sldMkLst>
      </pc:sldChg>
      <pc:sldChg chg="del">
        <pc:chgData name="I See Maths ltd" userId="2b6a9906fb7c83c6" providerId="LiveId" clId="{E4AFC30E-F79B-4789-962D-0A38FEED326E}" dt="2024-03-27T16:14:01.454" v="1643" actId="47"/>
        <pc:sldMkLst>
          <pc:docMk/>
          <pc:sldMk cId="4036017145" sldId="1899"/>
        </pc:sldMkLst>
      </pc:sldChg>
      <pc:sldChg chg="delSp del mod">
        <pc:chgData name="I See Maths ltd" userId="2b6a9906fb7c83c6" providerId="LiveId" clId="{E4AFC30E-F79B-4789-962D-0A38FEED326E}" dt="2024-03-27T16:14:02.235" v="1644" actId="47"/>
        <pc:sldMkLst>
          <pc:docMk/>
          <pc:sldMk cId="1786409435" sldId="1900"/>
        </pc:sldMkLst>
      </pc:sldChg>
      <pc:sldChg chg="del">
        <pc:chgData name="I See Maths ltd" userId="2b6a9906fb7c83c6" providerId="LiveId" clId="{E4AFC30E-F79B-4789-962D-0A38FEED326E}" dt="2024-03-27T16:14:02.862" v="1645" actId="47"/>
        <pc:sldMkLst>
          <pc:docMk/>
          <pc:sldMk cId="4270511149" sldId="1901"/>
        </pc:sldMkLst>
      </pc:sldChg>
      <pc:sldChg chg="del">
        <pc:chgData name="I See Maths ltd" userId="2b6a9906fb7c83c6" providerId="LiveId" clId="{E4AFC30E-F79B-4789-962D-0A38FEED326E}" dt="2024-03-27T16:14:04.160" v="1647" actId="47"/>
        <pc:sldMkLst>
          <pc:docMk/>
          <pc:sldMk cId="1569034454" sldId="1902"/>
        </pc:sldMkLst>
      </pc:sldChg>
      <pc:sldChg chg="del">
        <pc:chgData name="I See Maths ltd" userId="2b6a9906fb7c83c6" providerId="LiveId" clId="{E4AFC30E-F79B-4789-962D-0A38FEED326E}" dt="2024-03-27T16:14:03.550" v="1646" actId="47"/>
        <pc:sldMkLst>
          <pc:docMk/>
          <pc:sldMk cId="3466989298" sldId="1903"/>
        </pc:sldMkLst>
      </pc:sldChg>
      <pc:sldChg chg="delSp modSp mod">
        <pc:chgData name="I See Maths ltd" userId="2b6a9906fb7c83c6" providerId="LiveId" clId="{E4AFC30E-F79B-4789-962D-0A38FEED326E}" dt="2024-06-06T11:20:05.546" v="7848" actId="478"/>
        <pc:sldMkLst>
          <pc:docMk/>
          <pc:sldMk cId="1751396794" sldId="1906"/>
        </pc:sldMkLst>
      </pc:sldChg>
      <pc:sldChg chg="addSp delSp modSp mod">
        <pc:chgData name="I See Maths ltd" userId="2b6a9906fb7c83c6" providerId="LiveId" clId="{E4AFC30E-F79B-4789-962D-0A38FEED326E}" dt="2024-06-05T11:04:25.066" v="6988"/>
        <pc:sldMkLst>
          <pc:docMk/>
          <pc:sldMk cId="3086871964" sldId="1907"/>
        </pc:sldMkLst>
      </pc:sldChg>
      <pc:sldChg chg="addSp delSp modSp del mod">
        <pc:chgData name="I See Maths ltd" userId="2b6a9906fb7c83c6" providerId="LiveId" clId="{E4AFC30E-F79B-4789-962D-0A38FEED326E}" dt="2024-06-05T11:09:43.777" v="7026" actId="47"/>
        <pc:sldMkLst>
          <pc:docMk/>
          <pc:sldMk cId="3394783466" sldId="1908"/>
        </pc:sldMkLst>
      </pc:sldChg>
      <pc:sldChg chg="modSp del mod">
        <pc:chgData name="I See Maths ltd" userId="2b6a9906fb7c83c6" providerId="LiveId" clId="{E4AFC30E-F79B-4789-962D-0A38FEED326E}" dt="2024-06-05T10:24:06.898" v="6823" actId="47"/>
        <pc:sldMkLst>
          <pc:docMk/>
          <pc:sldMk cId="2513231321" sldId="1909"/>
        </pc:sldMkLst>
      </pc:sldChg>
      <pc:sldChg chg="modSp del mod">
        <pc:chgData name="I See Maths ltd" userId="2b6a9906fb7c83c6" providerId="LiveId" clId="{E4AFC30E-F79B-4789-962D-0A38FEED326E}" dt="2024-06-05T10:24:23.671" v="6827" actId="47"/>
        <pc:sldMkLst>
          <pc:docMk/>
          <pc:sldMk cId="1238963213" sldId="1910"/>
        </pc:sldMkLst>
      </pc:sldChg>
      <pc:sldChg chg="addSp delSp modSp mod">
        <pc:chgData name="I See Maths ltd" userId="2b6a9906fb7c83c6" providerId="LiveId" clId="{E4AFC30E-F79B-4789-962D-0A38FEED326E}" dt="2024-06-05T11:06:26.743" v="7005"/>
        <pc:sldMkLst>
          <pc:docMk/>
          <pc:sldMk cId="3681843786" sldId="1911"/>
        </pc:sldMkLst>
      </pc:sldChg>
      <pc:sldChg chg="addSp delSp modSp mod">
        <pc:chgData name="I See Maths ltd" userId="2b6a9906fb7c83c6" providerId="LiveId" clId="{E4AFC30E-F79B-4789-962D-0A38FEED326E}" dt="2024-06-05T11:07:45.848" v="7012" actId="478"/>
        <pc:sldMkLst>
          <pc:docMk/>
          <pc:sldMk cId="1944404647" sldId="1912"/>
        </pc:sldMkLst>
      </pc:sldChg>
      <pc:sldChg chg="delSp modSp del mod">
        <pc:chgData name="I See Maths ltd" userId="2b6a9906fb7c83c6" providerId="LiveId" clId="{E4AFC30E-F79B-4789-962D-0A38FEED326E}" dt="2024-06-05T10:41:02.874" v="6973" actId="47"/>
        <pc:sldMkLst>
          <pc:docMk/>
          <pc:sldMk cId="2505420774" sldId="1913"/>
        </pc:sldMkLst>
      </pc:sldChg>
      <pc:sldChg chg="delSp modSp del mod">
        <pc:chgData name="I See Maths ltd" userId="2b6a9906fb7c83c6" providerId="LiveId" clId="{E4AFC30E-F79B-4789-962D-0A38FEED326E}" dt="2024-06-05T11:07:30.425" v="7010" actId="47"/>
        <pc:sldMkLst>
          <pc:docMk/>
          <pc:sldMk cId="4100679552" sldId="1914"/>
        </pc:sldMkLst>
      </pc:sldChg>
      <pc:sldChg chg="addSp modSp add del mod">
        <pc:chgData name="I See Maths ltd" userId="2b6a9906fb7c83c6" providerId="LiveId" clId="{E4AFC30E-F79B-4789-962D-0A38FEED326E}" dt="2024-06-06T11:09:54.231" v="7638" actId="47"/>
        <pc:sldMkLst>
          <pc:docMk/>
          <pc:sldMk cId="2298551114" sldId="1915"/>
        </pc:sldMkLst>
      </pc:sldChg>
      <pc:sldChg chg="addSp delSp modSp add del mod">
        <pc:chgData name="I See Maths ltd" userId="2b6a9906fb7c83c6" providerId="LiveId" clId="{E4AFC30E-F79B-4789-962D-0A38FEED326E}" dt="2024-06-11T14:59:02.148" v="7851" actId="47"/>
        <pc:sldMkLst>
          <pc:docMk/>
          <pc:sldMk cId="843182617" sldId="1916"/>
        </pc:sldMkLst>
      </pc:sldChg>
      <pc:sldChg chg="addSp delSp modSp add del mod">
        <pc:chgData name="I See Maths ltd" userId="2b6a9906fb7c83c6" providerId="LiveId" clId="{E4AFC30E-F79B-4789-962D-0A38FEED326E}" dt="2024-06-06T10:16:00.788" v="7420" actId="47"/>
        <pc:sldMkLst>
          <pc:docMk/>
          <pc:sldMk cId="3469851404" sldId="1917"/>
        </pc:sldMkLst>
      </pc:sldChg>
      <pc:sldChg chg="addSp delSp modSp add del mod">
        <pc:chgData name="I See Maths ltd" userId="2b6a9906fb7c83c6" providerId="LiveId" clId="{E4AFC30E-F79B-4789-962D-0A38FEED326E}" dt="2024-06-06T10:15:26.218" v="7411" actId="47"/>
        <pc:sldMkLst>
          <pc:docMk/>
          <pc:sldMk cId="3095732009" sldId="1918"/>
        </pc:sldMkLst>
      </pc:sldChg>
      <pc:sldChg chg="delSp modSp add del mod">
        <pc:chgData name="I See Maths ltd" userId="2b6a9906fb7c83c6" providerId="LiveId" clId="{E4AFC30E-F79B-4789-962D-0A38FEED326E}" dt="2024-06-06T10:16:01.152" v="7421" actId="47"/>
        <pc:sldMkLst>
          <pc:docMk/>
          <pc:sldMk cId="550816351" sldId="1919"/>
        </pc:sldMkLst>
      </pc:sldChg>
      <pc:sldChg chg="addSp delSp modSp add del mod">
        <pc:chgData name="I See Maths ltd" userId="2b6a9906fb7c83c6" providerId="LiveId" clId="{E4AFC30E-F79B-4789-962D-0A38FEED326E}" dt="2024-06-06T11:01:48.074" v="7422" actId="47"/>
        <pc:sldMkLst>
          <pc:docMk/>
          <pc:sldMk cId="612815563" sldId="1920"/>
        </pc:sldMkLst>
      </pc:sldChg>
      <pc:sldChg chg="addSp delSp modSp add mod">
        <pc:chgData name="I See Maths ltd" userId="2b6a9906fb7c83c6" providerId="LiveId" clId="{E4AFC30E-F79B-4789-962D-0A38FEED326E}" dt="2024-03-29T19:27:32.202" v="3967" actId="20577"/>
        <pc:sldMkLst>
          <pc:docMk/>
          <pc:sldMk cId="1754910581" sldId="1921"/>
        </pc:sldMkLst>
      </pc:sldChg>
      <pc:sldChg chg="delSp modSp add mod">
        <pc:chgData name="I See Maths ltd" userId="2b6a9906fb7c83c6" providerId="LiveId" clId="{E4AFC30E-F79B-4789-962D-0A38FEED326E}" dt="2024-03-29T19:27:49.951" v="3975" actId="6549"/>
        <pc:sldMkLst>
          <pc:docMk/>
          <pc:sldMk cId="3701521663" sldId="1922"/>
        </pc:sldMkLst>
      </pc:sldChg>
      <pc:sldChg chg="addSp delSp modSp add mod">
        <pc:chgData name="I See Maths ltd" userId="2b6a9906fb7c83c6" providerId="LiveId" clId="{E4AFC30E-F79B-4789-962D-0A38FEED326E}" dt="2024-03-29T19:27:45.592" v="3973" actId="6549"/>
        <pc:sldMkLst>
          <pc:docMk/>
          <pc:sldMk cId="3645090617" sldId="1923"/>
        </pc:sldMkLst>
      </pc:sldChg>
      <pc:sldChg chg="addSp delSp modSp add mod">
        <pc:chgData name="I See Maths ltd" userId="2b6a9906fb7c83c6" providerId="LiveId" clId="{E4AFC30E-F79B-4789-962D-0A38FEED326E}" dt="2024-03-29T19:27:41.009" v="3971" actId="20577"/>
        <pc:sldMkLst>
          <pc:docMk/>
          <pc:sldMk cId="263523784" sldId="1924"/>
        </pc:sldMkLst>
      </pc:sldChg>
      <pc:sldChg chg="add del">
        <pc:chgData name="I See Maths ltd" userId="2b6a9906fb7c83c6" providerId="LiveId" clId="{E4AFC30E-F79B-4789-962D-0A38FEED326E}" dt="2024-03-29T14:31:43.375" v="2712" actId="47"/>
        <pc:sldMkLst>
          <pc:docMk/>
          <pc:sldMk cId="2572499268" sldId="1924"/>
        </pc:sldMkLst>
      </pc:sldChg>
      <pc:sldChg chg="modSp add mod">
        <pc:chgData name="I See Maths ltd" userId="2b6a9906fb7c83c6" providerId="LiveId" clId="{E4AFC30E-F79B-4789-962D-0A38FEED326E}" dt="2024-03-29T19:27:36.081" v="3969" actId="20577"/>
        <pc:sldMkLst>
          <pc:docMk/>
          <pc:sldMk cId="2486069811" sldId="1925"/>
        </pc:sldMkLst>
      </pc:sldChg>
      <pc:sldChg chg="addSp delSp modSp add mod">
        <pc:chgData name="I See Maths ltd" userId="2b6a9906fb7c83c6" providerId="LiveId" clId="{E4AFC30E-F79B-4789-962D-0A38FEED326E}" dt="2024-03-29T19:27:58.562" v="3979" actId="6549"/>
        <pc:sldMkLst>
          <pc:docMk/>
          <pc:sldMk cId="2846976283" sldId="1926"/>
        </pc:sldMkLst>
      </pc:sldChg>
      <pc:sldChg chg="addSp modSp add mod">
        <pc:chgData name="I See Maths ltd" userId="2b6a9906fb7c83c6" providerId="LiveId" clId="{E4AFC30E-F79B-4789-962D-0A38FEED326E}" dt="2024-04-02T09:55:55.380" v="4165" actId="1038"/>
        <pc:sldMkLst>
          <pc:docMk/>
          <pc:sldMk cId="1623785466" sldId="1927"/>
        </pc:sldMkLst>
      </pc:sldChg>
      <pc:sldChg chg="modSp add mod">
        <pc:chgData name="I See Maths ltd" userId="2b6a9906fb7c83c6" providerId="LiveId" clId="{E4AFC30E-F79B-4789-962D-0A38FEED326E}" dt="2024-03-29T19:28:02.854" v="3981" actId="6549"/>
        <pc:sldMkLst>
          <pc:docMk/>
          <pc:sldMk cId="1210488284" sldId="1928"/>
        </pc:sldMkLst>
      </pc:sldChg>
      <pc:sldChg chg="addSp delSp modSp add mod ord">
        <pc:chgData name="I See Maths ltd" userId="2b6a9906fb7c83c6" providerId="LiveId" clId="{E4AFC30E-F79B-4789-962D-0A38FEED326E}" dt="2024-03-29T19:28:07.217" v="3983" actId="6549"/>
        <pc:sldMkLst>
          <pc:docMk/>
          <pc:sldMk cId="2279269755" sldId="1929"/>
        </pc:sldMkLst>
      </pc:sldChg>
      <pc:sldChg chg="modSp add mod">
        <pc:chgData name="I See Maths ltd" userId="2b6a9906fb7c83c6" providerId="LiveId" clId="{E4AFC30E-F79B-4789-962D-0A38FEED326E}" dt="2024-03-29T19:28:12.151" v="3985" actId="6549"/>
        <pc:sldMkLst>
          <pc:docMk/>
          <pc:sldMk cId="2772108618" sldId="1930"/>
        </pc:sldMkLst>
      </pc:sldChg>
      <pc:sldChg chg="addSp delSp modSp add mod ord">
        <pc:chgData name="I See Maths ltd" userId="2b6a9906fb7c83c6" providerId="LiveId" clId="{E4AFC30E-F79B-4789-962D-0A38FEED326E}" dt="2024-03-29T19:28:17.116" v="3987" actId="6549"/>
        <pc:sldMkLst>
          <pc:docMk/>
          <pc:sldMk cId="714420958" sldId="1931"/>
        </pc:sldMkLst>
      </pc:sldChg>
      <pc:sldChg chg="modSp add mod">
        <pc:chgData name="I See Maths ltd" userId="2b6a9906fb7c83c6" providerId="LiveId" clId="{E4AFC30E-F79B-4789-962D-0A38FEED326E}" dt="2024-03-29T19:28:21.947" v="3989" actId="6549"/>
        <pc:sldMkLst>
          <pc:docMk/>
          <pc:sldMk cId="2782994912" sldId="1932"/>
        </pc:sldMkLst>
      </pc:sldChg>
      <pc:sldChg chg="delSp add del mod">
        <pc:chgData name="I See Maths ltd" userId="2b6a9906fb7c83c6" providerId="LiveId" clId="{E4AFC30E-F79B-4789-962D-0A38FEED326E}" dt="2024-04-02T12:36:33.440" v="4270" actId="47"/>
        <pc:sldMkLst>
          <pc:docMk/>
          <pc:sldMk cId="1945296983" sldId="1933"/>
        </pc:sldMkLst>
      </pc:sldChg>
      <pc:sldChg chg="addSp delSp modSp add mod">
        <pc:chgData name="I See Maths ltd" userId="2b6a9906fb7c83c6" providerId="LiveId" clId="{E4AFC30E-F79B-4789-962D-0A38FEED326E}" dt="2024-04-02T09:59:37.909" v="4200" actId="1076"/>
        <pc:sldMkLst>
          <pc:docMk/>
          <pc:sldMk cId="1537580078" sldId="1934"/>
        </pc:sldMkLst>
      </pc:sldChg>
      <pc:sldChg chg="modSp add mod">
        <pc:chgData name="I See Maths ltd" userId="2b6a9906fb7c83c6" providerId="LiveId" clId="{E4AFC30E-F79B-4789-962D-0A38FEED326E}" dt="2024-03-29T19:29:24.982" v="4008" actId="1037"/>
        <pc:sldMkLst>
          <pc:docMk/>
          <pc:sldMk cId="3304788398" sldId="1935"/>
        </pc:sldMkLst>
      </pc:sldChg>
      <pc:sldChg chg="add">
        <pc:chgData name="I See Maths ltd" userId="2b6a9906fb7c83c6" providerId="LiveId" clId="{E4AFC30E-F79B-4789-962D-0A38FEED326E}" dt="2024-03-29T19:28:46.143" v="3992" actId="2890"/>
        <pc:sldMkLst>
          <pc:docMk/>
          <pc:sldMk cId="866849963" sldId="1936"/>
        </pc:sldMkLst>
      </pc:sldChg>
      <pc:sldChg chg="delSp add mod">
        <pc:chgData name="I See Maths ltd" userId="2b6a9906fb7c83c6" providerId="LiveId" clId="{E4AFC30E-F79B-4789-962D-0A38FEED326E}" dt="2024-03-29T19:29:40.048" v="4011" actId="478"/>
        <pc:sldMkLst>
          <pc:docMk/>
          <pc:sldMk cId="1218527718" sldId="1937"/>
        </pc:sldMkLst>
      </pc:sldChg>
      <pc:sldChg chg="addSp modSp add mod">
        <pc:chgData name="I See Maths ltd" userId="2b6a9906fb7c83c6" providerId="LiveId" clId="{E4AFC30E-F79B-4789-962D-0A38FEED326E}" dt="2024-03-29T19:30:34.214" v="4027" actId="1035"/>
        <pc:sldMkLst>
          <pc:docMk/>
          <pc:sldMk cId="1595246828" sldId="1938"/>
        </pc:sldMkLst>
      </pc:sldChg>
      <pc:sldChg chg="addSp delSp modSp add mod">
        <pc:chgData name="I See Maths ltd" userId="2b6a9906fb7c83c6" providerId="LiveId" clId="{E4AFC30E-F79B-4789-962D-0A38FEED326E}" dt="2024-03-29T19:36:15.085" v="4115" actId="478"/>
        <pc:sldMkLst>
          <pc:docMk/>
          <pc:sldMk cId="1685630197" sldId="1939"/>
        </pc:sldMkLst>
      </pc:sldChg>
      <pc:sldChg chg="add">
        <pc:chgData name="I See Maths ltd" userId="2b6a9906fb7c83c6" providerId="LiveId" clId="{E4AFC30E-F79B-4789-962D-0A38FEED326E}" dt="2024-03-29T19:36:09.492" v="4114" actId="2890"/>
        <pc:sldMkLst>
          <pc:docMk/>
          <pc:sldMk cId="1495450481" sldId="1940"/>
        </pc:sldMkLst>
      </pc:sldChg>
      <pc:sldChg chg="delSp add mod">
        <pc:chgData name="I See Maths ltd" userId="2b6a9906fb7c83c6" providerId="LiveId" clId="{E4AFC30E-F79B-4789-962D-0A38FEED326E}" dt="2024-03-29T19:36:32.871" v="4118" actId="478"/>
        <pc:sldMkLst>
          <pc:docMk/>
          <pc:sldMk cId="2437445703" sldId="1941"/>
        </pc:sldMkLst>
      </pc:sldChg>
      <pc:sldChg chg="add">
        <pc:chgData name="I See Maths ltd" userId="2b6a9906fb7c83c6" providerId="LiveId" clId="{E4AFC30E-F79B-4789-962D-0A38FEED326E}" dt="2024-04-02T09:58:12.259" v="4166" actId="2890"/>
        <pc:sldMkLst>
          <pc:docMk/>
          <pc:sldMk cId="2858134420" sldId="1942"/>
        </pc:sldMkLst>
      </pc:sldChg>
      <pc:sldChg chg="addSp modSp add">
        <pc:chgData name="I See Maths ltd" userId="2b6a9906fb7c83c6" providerId="LiveId" clId="{E4AFC30E-F79B-4789-962D-0A38FEED326E}" dt="2024-04-02T10:04:08.789" v="4202"/>
        <pc:sldMkLst>
          <pc:docMk/>
          <pc:sldMk cId="55765438" sldId="1943"/>
        </pc:sldMkLst>
      </pc:sldChg>
      <pc:sldChg chg="delSp modSp add mod">
        <pc:chgData name="I See Maths ltd" userId="2b6a9906fb7c83c6" providerId="LiveId" clId="{E4AFC30E-F79B-4789-962D-0A38FEED326E}" dt="2024-04-02T11:57:48.984" v="4269" actId="1037"/>
        <pc:sldMkLst>
          <pc:docMk/>
          <pc:sldMk cId="1673328301" sldId="1944"/>
        </pc:sldMkLst>
      </pc:sldChg>
      <pc:sldChg chg="delSp add mod">
        <pc:chgData name="I See Maths ltd" userId="2b6a9906fb7c83c6" providerId="LiveId" clId="{E4AFC30E-F79B-4789-962D-0A38FEED326E}" dt="2024-04-02T13:48:17.600" v="4291" actId="478"/>
        <pc:sldMkLst>
          <pc:docMk/>
          <pc:sldMk cId="2995280125" sldId="1945"/>
        </pc:sldMkLst>
      </pc:sldChg>
      <pc:sldChg chg="addSp delSp modSp add mod">
        <pc:chgData name="I See Maths ltd" userId="2b6a9906fb7c83c6" providerId="LiveId" clId="{E4AFC30E-F79B-4789-962D-0A38FEED326E}" dt="2024-04-02T13:53:21.420" v="4460" actId="478"/>
        <pc:sldMkLst>
          <pc:docMk/>
          <pc:sldMk cId="3104870893" sldId="1946"/>
        </pc:sldMkLst>
      </pc:sldChg>
      <pc:sldChg chg="addSp modSp add">
        <pc:chgData name="I See Maths ltd" userId="2b6a9906fb7c83c6" providerId="LiveId" clId="{E4AFC30E-F79B-4789-962D-0A38FEED326E}" dt="2024-04-02T13:52:58.273" v="4456"/>
        <pc:sldMkLst>
          <pc:docMk/>
          <pc:sldMk cId="1964272030" sldId="1947"/>
        </pc:sldMkLst>
      </pc:sldChg>
      <pc:sldChg chg="addSp delSp modSp add mod">
        <pc:chgData name="I See Maths ltd" userId="2b6a9906fb7c83c6" providerId="LiveId" clId="{E4AFC30E-F79B-4789-962D-0A38FEED326E}" dt="2024-04-02T13:54:03.332" v="4473" actId="6549"/>
        <pc:sldMkLst>
          <pc:docMk/>
          <pc:sldMk cId="820249997" sldId="1948"/>
        </pc:sldMkLst>
      </pc:sldChg>
      <pc:sldChg chg="delSp modSp add mod">
        <pc:chgData name="I See Maths ltd" userId="2b6a9906fb7c83c6" providerId="LiveId" clId="{E4AFC30E-F79B-4789-962D-0A38FEED326E}" dt="2024-05-07T05:56:56.462" v="6620" actId="20577"/>
        <pc:sldMkLst>
          <pc:docMk/>
          <pc:sldMk cId="1123374680" sldId="1949"/>
        </pc:sldMkLst>
      </pc:sldChg>
      <pc:sldChg chg="addSp modSp add mod">
        <pc:chgData name="I See Maths ltd" userId="2b6a9906fb7c83c6" providerId="LiveId" clId="{E4AFC30E-F79B-4789-962D-0A38FEED326E}" dt="2024-05-07T05:57:04.182" v="6628" actId="20577"/>
        <pc:sldMkLst>
          <pc:docMk/>
          <pc:sldMk cId="3320732402" sldId="1950"/>
        </pc:sldMkLst>
      </pc:sldChg>
      <pc:sldChg chg="modSp add mod ord">
        <pc:chgData name="I See Maths ltd" userId="2b6a9906fb7c83c6" providerId="LiveId" clId="{E4AFC30E-F79B-4789-962D-0A38FEED326E}" dt="2024-04-02T15:15:39.803" v="5335" actId="20577"/>
        <pc:sldMkLst>
          <pc:docMk/>
          <pc:sldMk cId="2857216539" sldId="1951"/>
        </pc:sldMkLst>
      </pc:sldChg>
      <pc:sldChg chg="addSp delSp modSp add mod">
        <pc:chgData name="I See Maths ltd" userId="2b6a9906fb7c83c6" providerId="LiveId" clId="{E4AFC30E-F79B-4789-962D-0A38FEED326E}" dt="2024-04-02T15:15:57.902" v="5343" actId="20577"/>
        <pc:sldMkLst>
          <pc:docMk/>
          <pc:sldMk cId="746895579" sldId="1952"/>
        </pc:sldMkLst>
      </pc:sldChg>
      <pc:sldChg chg="add">
        <pc:chgData name="I See Maths ltd" userId="2b6a9906fb7c83c6" providerId="LiveId" clId="{E4AFC30E-F79B-4789-962D-0A38FEED326E}" dt="2024-04-03T09:23:14.825" v="5425" actId="2890"/>
        <pc:sldMkLst>
          <pc:docMk/>
          <pc:sldMk cId="2696164183" sldId="1953"/>
        </pc:sldMkLst>
      </pc:sldChg>
      <pc:sldChg chg="addSp delSp modSp mod">
        <pc:chgData name="I See Maths ltd" userId="2b6a9906fb7c83c6" providerId="LiveId" clId="{E4AFC30E-F79B-4789-962D-0A38FEED326E}" dt="2024-04-03T09:44:10.403" v="6607" actId="1037"/>
        <pc:sldMkLst>
          <pc:docMk/>
          <pc:sldMk cId="1138656263" sldId="1954"/>
        </pc:sldMkLst>
      </pc:sldChg>
      <pc:sldChg chg="add">
        <pc:chgData name="I See Maths ltd" userId="2b6a9906fb7c83c6" providerId="LiveId" clId="{E4AFC30E-F79B-4789-962D-0A38FEED326E}" dt="2024-04-03T09:42:17.177" v="6457" actId="2890"/>
        <pc:sldMkLst>
          <pc:docMk/>
          <pc:sldMk cId="1233223616" sldId="1955"/>
        </pc:sldMkLst>
      </pc:sldChg>
      <pc:sldChg chg="add">
        <pc:chgData name="I See Maths ltd" userId="2b6a9906fb7c83c6" providerId="LiveId" clId="{E4AFC30E-F79B-4789-962D-0A38FEED326E}" dt="2024-04-03T09:42:41.007" v="6460" actId="2890"/>
        <pc:sldMkLst>
          <pc:docMk/>
          <pc:sldMk cId="2408792875" sldId="1956"/>
        </pc:sldMkLst>
      </pc:sldChg>
      <pc:sldChg chg="add">
        <pc:chgData name="I See Maths ltd" userId="2b6a9906fb7c83c6" providerId="LiveId" clId="{E4AFC30E-F79B-4789-962D-0A38FEED326E}" dt="2024-04-03T09:42:52.407" v="6463" actId="2890"/>
        <pc:sldMkLst>
          <pc:docMk/>
          <pc:sldMk cId="2949240433" sldId="1957"/>
        </pc:sldMkLst>
      </pc:sldChg>
      <pc:sldChg chg="add">
        <pc:chgData name="I See Maths ltd" userId="2b6a9906fb7c83c6" providerId="LiveId" clId="{E4AFC30E-F79B-4789-962D-0A38FEED326E}" dt="2024-04-03T09:43:36.797" v="6509" actId="2890"/>
        <pc:sldMkLst>
          <pc:docMk/>
          <pc:sldMk cId="3897291681" sldId="1958"/>
        </pc:sldMkLst>
      </pc:sldChg>
      <pc:sldChg chg="add">
        <pc:chgData name="I See Maths ltd" userId="2b6a9906fb7c83c6" providerId="LiveId" clId="{E4AFC30E-F79B-4789-962D-0A38FEED326E}" dt="2024-04-03T09:43:53.364" v="6512" actId="2890"/>
        <pc:sldMkLst>
          <pc:docMk/>
          <pc:sldMk cId="1424979809" sldId="1959"/>
        </pc:sldMkLst>
      </pc:sldChg>
      <pc:sldChg chg="addSp delSp modSp add del mod">
        <pc:chgData name="I See Maths ltd" userId="2b6a9906fb7c83c6" providerId="LiveId" clId="{E4AFC30E-F79B-4789-962D-0A38FEED326E}" dt="2024-06-24T09:36:07.447" v="8801" actId="47"/>
        <pc:sldMkLst>
          <pc:docMk/>
          <pc:sldMk cId="3346781783" sldId="1968"/>
        </pc:sldMkLst>
      </pc:sldChg>
      <pc:sldChg chg="addSp delSp modSp add del mod">
        <pc:chgData name="I See Maths ltd" userId="2b6a9906fb7c83c6" providerId="LiveId" clId="{E4AFC30E-F79B-4789-962D-0A38FEED326E}" dt="2024-06-06T11:17:24.138" v="7845" actId="47"/>
        <pc:sldMkLst>
          <pc:docMk/>
          <pc:sldMk cId="2563338759" sldId="1969"/>
        </pc:sldMkLst>
      </pc:sldChg>
      <pc:sldChg chg="addSp delSp modSp add mod">
        <pc:chgData name="I See Maths ltd" userId="2b6a9906fb7c83c6" providerId="LiveId" clId="{E4AFC30E-F79B-4789-962D-0A38FEED326E}" dt="2024-06-11T15:17:51.055" v="7872" actId="1037"/>
        <pc:sldMkLst>
          <pc:docMk/>
          <pc:sldMk cId="937826663" sldId="1970"/>
        </pc:sldMkLst>
      </pc:sldChg>
      <pc:sldChg chg="addSp delSp modSp add mod">
        <pc:chgData name="I See Maths ltd" userId="2b6a9906fb7c83c6" providerId="LiveId" clId="{E4AFC30E-F79B-4789-962D-0A38FEED326E}" dt="2024-06-05T11:07:57.908" v="7014" actId="478"/>
        <pc:sldMkLst>
          <pc:docMk/>
          <pc:sldMk cId="2775893590" sldId="1971"/>
        </pc:sldMkLst>
      </pc:sldChg>
      <pc:sldChg chg="addSp modSp add del">
        <pc:chgData name="I See Maths ltd" userId="2b6a9906fb7c83c6" providerId="LiveId" clId="{E4AFC30E-F79B-4789-962D-0A38FEED326E}" dt="2024-06-05T11:09:44.453" v="7027" actId="47"/>
        <pc:sldMkLst>
          <pc:docMk/>
          <pc:sldMk cId="2038562973" sldId="1972"/>
        </pc:sldMkLst>
      </pc:sldChg>
      <pc:sldChg chg="add">
        <pc:chgData name="I See Maths ltd" userId="2b6a9906fb7c83c6" providerId="LiveId" clId="{E4AFC30E-F79B-4789-962D-0A38FEED326E}" dt="2024-06-05T11:07:41.601" v="7011" actId="2890"/>
        <pc:sldMkLst>
          <pc:docMk/>
          <pc:sldMk cId="3713261432" sldId="1973"/>
        </pc:sldMkLst>
      </pc:sldChg>
      <pc:sldChg chg="modSp add mod">
        <pc:chgData name="I See Maths ltd" userId="2b6a9906fb7c83c6" providerId="LiveId" clId="{E4AFC30E-F79B-4789-962D-0A38FEED326E}" dt="2024-06-05T11:08:19.280" v="7019" actId="1036"/>
        <pc:sldMkLst>
          <pc:docMk/>
          <pc:sldMk cId="3632903268" sldId="1974"/>
        </pc:sldMkLst>
      </pc:sldChg>
      <pc:sldChg chg="addSp modSp add del">
        <pc:chgData name="I See Maths ltd" userId="2b6a9906fb7c83c6" providerId="LiveId" clId="{E4AFC30E-F79B-4789-962D-0A38FEED326E}" dt="2024-06-06T10:09:02.041" v="7186" actId="47"/>
        <pc:sldMkLst>
          <pc:docMk/>
          <pc:sldMk cId="326674194" sldId="1975"/>
        </pc:sldMkLst>
      </pc:sldChg>
      <pc:sldChg chg="addSp delSp modSp add del mod">
        <pc:chgData name="I See Maths ltd" userId="2b6a9906fb7c83c6" providerId="LiveId" clId="{E4AFC30E-F79B-4789-962D-0A38FEED326E}" dt="2024-06-06T11:07:35.811" v="7533" actId="47"/>
        <pc:sldMkLst>
          <pc:docMk/>
          <pc:sldMk cId="3969800581" sldId="1975"/>
        </pc:sldMkLst>
      </pc:sldChg>
      <pc:sldChg chg="add del">
        <pc:chgData name="I See Maths ltd" userId="2b6a9906fb7c83c6" providerId="LiveId" clId="{E4AFC30E-F79B-4789-962D-0A38FEED326E}" dt="2024-06-06T11:06:44.162" v="7524" actId="47"/>
        <pc:sldMkLst>
          <pc:docMk/>
          <pc:sldMk cId="1226118061" sldId="1976"/>
        </pc:sldMkLst>
      </pc:sldChg>
      <pc:sldChg chg="addSp delSp modSp add del mod">
        <pc:chgData name="I See Maths ltd" userId="2b6a9906fb7c83c6" providerId="LiveId" clId="{E4AFC30E-F79B-4789-962D-0A38FEED326E}" dt="2024-06-24T09:35:56.302" v="8800" actId="47"/>
        <pc:sldMkLst>
          <pc:docMk/>
          <pc:sldMk cId="2855404759" sldId="1977"/>
        </pc:sldMkLst>
      </pc:sldChg>
      <pc:sldChg chg="addSp delSp modSp add del mod">
        <pc:chgData name="I See Maths ltd" userId="2b6a9906fb7c83c6" providerId="LiveId" clId="{E4AFC30E-F79B-4789-962D-0A38FEED326E}" dt="2024-06-06T11:07:37.678" v="7534" actId="47"/>
        <pc:sldMkLst>
          <pc:docMk/>
          <pc:sldMk cId="544413493" sldId="1978"/>
        </pc:sldMkLst>
      </pc:sldChg>
      <pc:sldChg chg="add">
        <pc:chgData name="I See Maths ltd" userId="2b6a9906fb7c83c6" providerId="LiveId" clId="{E4AFC30E-F79B-4789-962D-0A38FEED326E}" dt="2024-06-06T11:07:00.522" v="7525" actId="2890"/>
        <pc:sldMkLst>
          <pc:docMk/>
          <pc:sldMk cId="2615771735" sldId="1979"/>
        </pc:sldMkLst>
      </pc:sldChg>
      <pc:sldChg chg="add">
        <pc:chgData name="I See Maths ltd" userId="2b6a9906fb7c83c6" providerId="LiveId" clId="{E4AFC30E-F79B-4789-962D-0A38FEED326E}" dt="2024-06-06T11:07:13.351" v="7528" actId="2890"/>
        <pc:sldMkLst>
          <pc:docMk/>
          <pc:sldMk cId="3820101757" sldId="1980"/>
        </pc:sldMkLst>
      </pc:sldChg>
      <pc:sldChg chg="add">
        <pc:chgData name="I See Maths ltd" userId="2b6a9906fb7c83c6" providerId="LiveId" clId="{E4AFC30E-F79B-4789-962D-0A38FEED326E}" dt="2024-06-06T11:07:26.901" v="7531" actId="2890"/>
        <pc:sldMkLst>
          <pc:docMk/>
          <pc:sldMk cId="517684355" sldId="1981"/>
        </pc:sldMkLst>
      </pc:sldChg>
      <pc:sldChg chg="add del">
        <pc:chgData name="I See Maths ltd" userId="2b6a9906fb7c83c6" providerId="LiveId" clId="{E4AFC30E-F79B-4789-962D-0A38FEED326E}" dt="2024-06-06T11:10:05.713" v="7640" actId="47"/>
        <pc:sldMkLst>
          <pc:docMk/>
          <pc:sldMk cId="510160796" sldId="1982"/>
        </pc:sldMkLst>
      </pc:sldChg>
      <pc:sldChg chg="addSp delSp modSp add mod">
        <pc:chgData name="I See Maths ltd" userId="2b6a9906fb7c83c6" providerId="LiveId" clId="{E4AFC30E-F79B-4789-962D-0A38FEED326E}" dt="2024-06-24T09:37:38.202" v="8940"/>
        <pc:sldMkLst>
          <pc:docMk/>
          <pc:sldMk cId="792655923" sldId="1982"/>
        </pc:sldMkLst>
      </pc:sldChg>
      <pc:sldChg chg="addSp delSp modSp add mod">
        <pc:chgData name="I See Maths ltd" userId="2b6a9906fb7c83c6" providerId="LiveId" clId="{E4AFC30E-F79B-4789-962D-0A38FEED326E}" dt="2024-06-24T09:37:32.304" v="8938"/>
        <pc:sldMkLst>
          <pc:docMk/>
          <pc:sldMk cId="1131096387" sldId="1983"/>
        </pc:sldMkLst>
      </pc:sldChg>
      <pc:sldChg chg="modSp add mod">
        <pc:chgData name="I See Maths ltd" userId="2b6a9906fb7c83c6" providerId="LiveId" clId="{E4AFC30E-F79B-4789-962D-0A38FEED326E}" dt="2024-06-24T09:37:22.126" v="8936" actId="1076"/>
        <pc:sldMkLst>
          <pc:docMk/>
          <pc:sldMk cId="3528417121" sldId="1984"/>
        </pc:sldMkLst>
      </pc:sldChg>
      <pc:sldChg chg="addSp delSp modSp add mod">
        <pc:chgData name="I See Maths ltd" userId="2b6a9906fb7c83c6" providerId="LiveId" clId="{E4AFC30E-F79B-4789-962D-0A38FEED326E}" dt="2024-06-06T11:17:04.974" v="7844" actId="478"/>
        <pc:sldMkLst>
          <pc:docMk/>
          <pc:sldMk cId="867617495" sldId="1985"/>
        </pc:sldMkLst>
      </pc:sldChg>
      <pc:sldChg chg="modSp add del mod">
        <pc:chgData name="I See Maths ltd" userId="2b6a9906fb7c83c6" providerId="LiveId" clId="{E4AFC30E-F79B-4789-962D-0A38FEED326E}" dt="2024-06-06T11:17:29.321" v="7847" actId="47"/>
        <pc:sldMkLst>
          <pc:docMk/>
          <pc:sldMk cId="36649639" sldId="1986"/>
        </pc:sldMkLst>
      </pc:sldChg>
      <pc:sldChg chg="addSp delSp modSp add del mod">
        <pc:chgData name="I See Maths ltd" userId="2b6a9906fb7c83c6" providerId="LiveId" clId="{E4AFC30E-F79B-4789-962D-0A38FEED326E}" dt="2024-06-06T11:17:24.814" v="7846" actId="47"/>
        <pc:sldMkLst>
          <pc:docMk/>
          <pc:sldMk cId="1965530633" sldId="1987"/>
        </pc:sldMkLst>
      </pc:sldChg>
      <pc:sldChg chg="add">
        <pc:chgData name="I See Maths ltd" userId="2b6a9906fb7c83c6" providerId="LiveId" clId="{E4AFC30E-F79B-4789-962D-0A38FEED326E}" dt="2024-06-06T11:16:34.702" v="7836" actId="2890"/>
        <pc:sldMkLst>
          <pc:docMk/>
          <pc:sldMk cId="2583518732" sldId="1988"/>
        </pc:sldMkLst>
      </pc:sldChg>
      <pc:sldChg chg="add">
        <pc:chgData name="I See Maths ltd" userId="2b6a9906fb7c83c6" providerId="LiveId" clId="{E4AFC30E-F79B-4789-962D-0A38FEED326E}" dt="2024-06-06T11:16:47.904" v="7840" actId="2890"/>
        <pc:sldMkLst>
          <pc:docMk/>
          <pc:sldMk cId="1352939100" sldId="1989"/>
        </pc:sldMkLst>
      </pc:sldChg>
      <pc:sldChg chg="add">
        <pc:chgData name="I See Maths ltd" userId="2b6a9906fb7c83c6" providerId="LiveId" clId="{E4AFC30E-F79B-4789-962D-0A38FEED326E}" dt="2024-06-06T11:17:00.473" v="7843" actId="2890"/>
        <pc:sldMkLst>
          <pc:docMk/>
          <pc:sldMk cId="4194165980" sldId="1990"/>
        </pc:sldMkLst>
      </pc:sldChg>
      <pc:sldChg chg="addSp delSp modSp add mod ord">
        <pc:chgData name="I See Maths ltd" userId="2b6a9906fb7c83c6" providerId="LiveId" clId="{E4AFC30E-F79B-4789-962D-0A38FEED326E}" dt="2024-06-21T11:09:48.475" v="8177" actId="1076"/>
        <pc:sldMkLst>
          <pc:docMk/>
          <pc:sldMk cId="3469029907" sldId="1999"/>
        </pc:sldMkLst>
      </pc:sldChg>
      <pc:sldChg chg="addSp delSp modSp add mod">
        <pc:chgData name="I See Maths ltd" userId="2b6a9906fb7c83c6" providerId="LiveId" clId="{E4AFC30E-F79B-4789-962D-0A38FEED326E}" dt="2024-06-21T11:12:57.618" v="8447" actId="1037"/>
        <pc:sldMkLst>
          <pc:docMk/>
          <pc:sldMk cId="4132271288" sldId="2000"/>
        </pc:sldMkLst>
      </pc:sldChg>
      <pc:sldChg chg="addSp delSp modSp add mod">
        <pc:chgData name="I See Maths ltd" userId="2b6a9906fb7c83c6" providerId="LiveId" clId="{E4AFC30E-F79B-4789-962D-0A38FEED326E}" dt="2024-06-21T11:14:02.946" v="8540" actId="1036"/>
        <pc:sldMkLst>
          <pc:docMk/>
          <pc:sldMk cId="1210377840" sldId="2001"/>
        </pc:sldMkLst>
      </pc:sldChg>
      <pc:sldChg chg="addSp delSp modSp add mod ord">
        <pc:chgData name="I See Maths ltd" userId="2b6a9906fb7c83c6" providerId="LiveId" clId="{E4AFC30E-F79B-4789-962D-0A38FEED326E}" dt="2024-06-21T12:15:12.678" v="8799" actId="208"/>
        <pc:sldMkLst>
          <pc:docMk/>
          <pc:sldMk cId="2363045733" sldId="2002"/>
        </pc:sldMkLst>
      </pc:sldChg>
      <pc:sldChg chg="addSp delSp modSp mod">
        <pc:chgData name="I See Maths ltd" userId="2b6a9906fb7c83c6" providerId="LiveId" clId="{E4AFC30E-F79B-4789-962D-0A38FEED326E}" dt="2024-06-26T09:40:49.103" v="9666" actId="20577"/>
        <pc:sldMkLst>
          <pc:docMk/>
          <pc:sldMk cId="4233001464" sldId="2017"/>
        </pc:sldMkLst>
      </pc:sldChg>
      <pc:sldChg chg="addSp delSp modSp add mod">
        <pc:chgData name="I See Maths ltd" userId="2b6a9906fb7c83c6" providerId="LiveId" clId="{E4AFC30E-F79B-4789-962D-0A38FEED326E}" dt="2024-06-26T09:40:54.366" v="9668" actId="6549"/>
        <pc:sldMkLst>
          <pc:docMk/>
          <pc:sldMk cId="3803064640" sldId="2018"/>
        </pc:sldMkLst>
      </pc:sldChg>
      <pc:sldChg chg="addSp delSp modSp add del mod">
        <pc:chgData name="I See Maths ltd" userId="2b6a9906fb7c83c6" providerId="LiveId" clId="{E4AFC30E-F79B-4789-962D-0A38FEED326E}" dt="2024-06-25T14:50:52.888" v="9607" actId="47"/>
        <pc:sldMkLst>
          <pc:docMk/>
          <pc:sldMk cId="3300146603" sldId="2019"/>
        </pc:sldMkLst>
      </pc:sldChg>
      <pc:sldChg chg="addSp delSp modSp add mod">
        <pc:chgData name="I See Maths ltd" userId="2b6a9906fb7c83c6" providerId="LiveId" clId="{E4AFC30E-F79B-4789-962D-0A38FEED326E}" dt="2024-06-26T09:40:59.175" v="9670" actId="20577"/>
        <pc:sldMkLst>
          <pc:docMk/>
          <pc:sldMk cId="3695893106" sldId="2019"/>
        </pc:sldMkLst>
      </pc:sldChg>
      <pc:sldChg chg="addSp delSp modSp add mod">
        <pc:chgData name="I See Maths ltd" userId="2b6a9906fb7c83c6" providerId="LiveId" clId="{E4AFC30E-F79B-4789-962D-0A38FEED326E}" dt="2024-06-26T09:41:04.578" v="9672" actId="6549"/>
        <pc:sldMkLst>
          <pc:docMk/>
          <pc:sldMk cId="2318065564" sldId="2020"/>
        </pc:sldMkLst>
      </pc:sldChg>
      <pc:sldChg chg="delSp add mod">
        <pc:chgData name="I See Maths ltd" userId="2b6a9906fb7c83c6" providerId="LiveId" clId="{E4AFC30E-F79B-4789-962D-0A38FEED326E}" dt="2024-06-26T09:41:18.469" v="9674" actId="478"/>
        <pc:sldMkLst>
          <pc:docMk/>
          <pc:sldMk cId="2260595146" sldId="2021"/>
        </pc:sldMkLst>
      </pc:sldChg>
      <pc:sldChg chg="addSp delSp modSp del mod">
        <pc:chgData name="I See Maths ltd" userId="2b6a9906fb7c83c6" providerId="LiveId" clId="{E4AFC30E-F79B-4789-962D-0A38FEED326E}" dt="2024-07-11T14:28:05.826" v="10542" actId="47"/>
        <pc:sldMkLst>
          <pc:docMk/>
          <pc:sldMk cId="930757153" sldId="2022"/>
        </pc:sldMkLst>
      </pc:sldChg>
      <pc:sldChg chg="addSp delSp modSp add mod">
        <pc:chgData name="I See Maths ltd" userId="2b6a9906fb7c83c6" providerId="LiveId" clId="{E4AFC30E-F79B-4789-962D-0A38FEED326E}" dt="2024-06-26T09:59:09.993" v="10387" actId="478"/>
        <pc:sldMkLst>
          <pc:docMk/>
          <pc:sldMk cId="2692625472" sldId="2023"/>
        </pc:sldMkLst>
      </pc:sldChg>
      <pc:sldChg chg="delSp add del mod">
        <pc:chgData name="I See Maths ltd" userId="2b6a9906fb7c83c6" providerId="LiveId" clId="{E4AFC30E-F79B-4789-962D-0A38FEED326E}" dt="2024-06-26T09:54:46.417" v="10199" actId="47"/>
        <pc:sldMkLst>
          <pc:docMk/>
          <pc:sldMk cId="3091869031" sldId="2023"/>
        </pc:sldMkLst>
      </pc:sldChg>
      <pc:sldChg chg="add">
        <pc:chgData name="I See Maths ltd" userId="2b6a9906fb7c83c6" providerId="LiveId" clId="{E4AFC30E-F79B-4789-962D-0A38FEED326E}" dt="2024-06-26T09:58:49.098" v="10384" actId="2890"/>
        <pc:sldMkLst>
          <pc:docMk/>
          <pc:sldMk cId="1526523705" sldId="2024"/>
        </pc:sldMkLst>
      </pc:sldChg>
      <pc:sldChg chg="add">
        <pc:chgData name="I See Maths ltd" userId="2b6a9906fb7c83c6" providerId="LiveId" clId="{E4AFC30E-F79B-4789-962D-0A38FEED326E}" dt="2024-06-26T09:59:05.617" v="10386" actId="2890"/>
        <pc:sldMkLst>
          <pc:docMk/>
          <pc:sldMk cId="798364368" sldId="2025"/>
        </pc:sldMkLst>
      </pc:sldChg>
      <pc:sldChg chg="del ord">
        <pc:chgData name="I See Maths ltd" userId="2b6a9906fb7c83c6" providerId="LiveId" clId="{E4AFC30E-F79B-4789-962D-0A38FEED326E}" dt="2024-06-27T14:18:36.762" v="10505" actId="47"/>
        <pc:sldMkLst>
          <pc:docMk/>
          <pc:sldMk cId="3282744533" sldId="2026"/>
        </pc:sldMkLst>
      </pc:sldChg>
      <pc:sldChg chg="del">
        <pc:chgData name="I See Maths ltd" userId="2b6a9906fb7c83c6" providerId="LiveId" clId="{E4AFC30E-F79B-4789-962D-0A38FEED326E}" dt="2024-06-27T14:15:56.972" v="10458" actId="47"/>
        <pc:sldMkLst>
          <pc:docMk/>
          <pc:sldMk cId="3994744417" sldId="2027"/>
        </pc:sldMkLst>
      </pc:sldChg>
      <pc:sldChg chg="del">
        <pc:chgData name="I See Maths ltd" userId="2b6a9906fb7c83c6" providerId="LiveId" clId="{E4AFC30E-F79B-4789-962D-0A38FEED326E}" dt="2024-06-27T14:15:57.631" v="10459" actId="47"/>
        <pc:sldMkLst>
          <pc:docMk/>
          <pc:sldMk cId="4007219203" sldId="2029"/>
        </pc:sldMkLst>
      </pc:sldChg>
      <pc:sldChg chg="del">
        <pc:chgData name="I See Maths ltd" userId="2b6a9906fb7c83c6" providerId="LiveId" clId="{E4AFC30E-F79B-4789-962D-0A38FEED326E}" dt="2024-06-27T14:16:01.893" v="10460" actId="47"/>
        <pc:sldMkLst>
          <pc:docMk/>
          <pc:sldMk cId="469986926" sldId="2030"/>
        </pc:sldMkLst>
      </pc:sldChg>
      <pc:sldChg chg="del">
        <pc:chgData name="I See Maths ltd" userId="2b6a9906fb7c83c6" providerId="LiveId" clId="{E4AFC30E-F79B-4789-962D-0A38FEED326E}" dt="2024-06-27T14:16:02.272" v="10461" actId="47"/>
        <pc:sldMkLst>
          <pc:docMk/>
          <pc:sldMk cId="827509409" sldId="2031"/>
        </pc:sldMkLst>
      </pc:sldChg>
      <pc:sldChg chg="delSp modSp mod">
        <pc:chgData name="I See Maths ltd" userId="2b6a9906fb7c83c6" providerId="LiveId" clId="{E4AFC30E-F79B-4789-962D-0A38FEED326E}" dt="2024-06-27T14:20:49.171" v="10527" actId="14100"/>
        <pc:sldMkLst>
          <pc:docMk/>
          <pc:sldMk cId="3862516061" sldId="2032"/>
        </pc:sldMkLst>
      </pc:sldChg>
      <pc:sldChg chg="delSp del mod">
        <pc:chgData name="I See Maths ltd" userId="2b6a9906fb7c83c6" providerId="LiveId" clId="{E4AFC30E-F79B-4789-962D-0A38FEED326E}" dt="2024-06-27T14:20:09.938" v="10515" actId="47"/>
        <pc:sldMkLst>
          <pc:docMk/>
          <pc:sldMk cId="1278230301" sldId="2033"/>
        </pc:sldMkLst>
      </pc:sldChg>
      <pc:sldChg chg="delSp del mod">
        <pc:chgData name="I See Maths ltd" userId="2b6a9906fb7c83c6" providerId="LiveId" clId="{E4AFC30E-F79B-4789-962D-0A38FEED326E}" dt="2024-06-27T14:20:10.443" v="10516" actId="47"/>
        <pc:sldMkLst>
          <pc:docMk/>
          <pc:sldMk cId="2448757979" sldId="2034"/>
        </pc:sldMkLst>
      </pc:sldChg>
      <pc:sldChg chg="addSp delSp modSp add mod">
        <pc:chgData name="I See Maths ltd" userId="2b6a9906fb7c83c6" providerId="LiveId" clId="{E4AFC30E-F79B-4789-962D-0A38FEED326E}" dt="2024-06-27T14:18:43.583" v="10506" actId="478"/>
        <pc:sldMkLst>
          <pc:docMk/>
          <pc:sldMk cId="993934587" sldId="2036"/>
        </pc:sldMkLst>
      </pc:sldChg>
      <pc:sldChg chg="addSp delSp modSp add mod">
        <pc:chgData name="I See Maths ltd" userId="2b6a9906fb7c83c6" providerId="LiveId" clId="{E4AFC30E-F79B-4789-962D-0A38FEED326E}" dt="2024-06-27T14:20:35.610" v="10518" actId="478"/>
        <pc:sldMkLst>
          <pc:docMk/>
          <pc:sldMk cId="3595776979" sldId="2037"/>
        </pc:sldMkLst>
      </pc:sldChg>
      <pc:sldChg chg="modSp add mod">
        <pc:chgData name="I See Maths ltd" userId="2b6a9906fb7c83c6" providerId="LiveId" clId="{E4AFC30E-F79B-4789-962D-0A38FEED326E}" dt="2024-06-27T14:21:16.533" v="10536" actId="20577"/>
        <pc:sldMkLst>
          <pc:docMk/>
          <pc:sldMk cId="3048597986" sldId="2038"/>
        </pc:sldMkLst>
      </pc:sldChg>
      <pc:sldChg chg="addSp delSp modSp add mod">
        <pc:chgData name="I See Maths ltd" userId="2b6a9906fb7c83c6" providerId="LiveId" clId="{E4AFC30E-F79B-4789-962D-0A38FEED326E}" dt="2024-06-27T14:19:40.721" v="10510"/>
        <pc:sldMkLst>
          <pc:docMk/>
          <pc:sldMk cId="1281376077" sldId="2039"/>
        </pc:sldMkLst>
      </pc:sldChg>
      <pc:sldChg chg="add del">
        <pc:chgData name="I See Maths ltd" userId="2b6a9906fb7c83c6" providerId="LiveId" clId="{E4AFC30E-F79B-4789-962D-0A38FEED326E}" dt="2024-06-27T14:18:22.581" v="10503" actId="47"/>
        <pc:sldMkLst>
          <pc:docMk/>
          <pc:sldMk cId="1906334710" sldId="2039"/>
        </pc:sldMkLst>
      </pc:sldChg>
      <pc:sldChg chg="addSp delSp modSp add mod">
        <pc:chgData name="I See Maths ltd" userId="2b6a9906fb7c83c6" providerId="LiveId" clId="{E4AFC30E-F79B-4789-962D-0A38FEED326E}" dt="2024-06-27T14:20:02.928" v="10514"/>
        <pc:sldMkLst>
          <pc:docMk/>
          <pc:sldMk cId="3931939662" sldId="2040"/>
        </pc:sldMkLst>
      </pc:sldChg>
      <pc:sldChg chg="add">
        <pc:chgData name="I See Maths ltd" userId="2b6a9906fb7c83c6" providerId="LiveId" clId="{E4AFC30E-F79B-4789-962D-0A38FEED326E}" dt="2024-06-27T14:20:31.729" v="10517" actId="2890"/>
        <pc:sldMkLst>
          <pc:docMk/>
          <pc:sldMk cId="3453316199" sldId="2041"/>
        </pc:sldMkLst>
      </pc:sldChg>
      <pc:sldChg chg="addSp delSp modSp add mod">
        <pc:chgData name="I See Maths ltd" userId="2b6a9906fb7c83c6" providerId="LiveId" clId="{E4AFC30E-F79B-4789-962D-0A38FEED326E}" dt="2024-07-12T19:05:45.424" v="11412" actId="478"/>
        <pc:sldMkLst>
          <pc:docMk/>
          <pc:sldMk cId="786642019" sldId="2042"/>
        </pc:sldMkLst>
      </pc:sldChg>
      <pc:sldChg chg="addSp delSp modSp add del mod">
        <pc:chgData name="I See Maths ltd" userId="2b6a9906fb7c83c6" providerId="LiveId" clId="{E4AFC30E-F79B-4789-962D-0A38FEED326E}" dt="2024-07-12T19:07:15.559" v="11425" actId="47"/>
        <pc:sldMkLst>
          <pc:docMk/>
          <pc:sldMk cId="719771503" sldId="2043"/>
        </pc:sldMkLst>
      </pc:sldChg>
      <pc:sldChg chg="addSp delSp modSp add mod">
        <pc:chgData name="I See Maths ltd" userId="2b6a9906fb7c83c6" providerId="LiveId" clId="{E4AFC30E-F79B-4789-962D-0A38FEED326E}" dt="2024-07-12T19:08:19.952" v="11432" actId="478"/>
        <pc:sldMkLst>
          <pc:docMk/>
          <pc:sldMk cId="1417266311" sldId="2044"/>
        </pc:sldMkLst>
      </pc:sldChg>
      <pc:sldChg chg="addSp delSp modSp add mod">
        <pc:chgData name="I See Maths ltd" userId="2b6a9906fb7c83c6" providerId="LiveId" clId="{E4AFC30E-F79B-4789-962D-0A38FEED326E}" dt="2024-07-12T19:06:18.057" v="11417" actId="478"/>
        <pc:sldMkLst>
          <pc:docMk/>
          <pc:sldMk cId="995719641" sldId="2045"/>
        </pc:sldMkLst>
      </pc:sldChg>
      <pc:sldChg chg="delSp modSp add del mod">
        <pc:chgData name="I See Maths ltd" userId="2b6a9906fb7c83c6" providerId="LiveId" clId="{E4AFC30E-F79B-4789-962D-0A38FEED326E}" dt="2024-07-12T19:06:59.338" v="11423" actId="47"/>
        <pc:sldMkLst>
          <pc:docMk/>
          <pc:sldMk cId="1905459555" sldId="2046"/>
        </pc:sldMkLst>
      </pc:sldChg>
      <pc:sldChg chg="add">
        <pc:chgData name="I See Maths ltd" userId="2b6a9906fb7c83c6" providerId="LiveId" clId="{E4AFC30E-F79B-4789-962D-0A38FEED326E}" dt="2024-07-12T19:05:39.692" v="11411" actId="2890"/>
        <pc:sldMkLst>
          <pc:docMk/>
          <pc:sldMk cId="2255685439" sldId="2047"/>
        </pc:sldMkLst>
      </pc:sldChg>
      <pc:sldChg chg="add">
        <pc:chgData name="I See Maths ltd" userId="2b6a9906fb7c83c6" providerId="LiveId" clId="{E4AFC30E-F79B-4789-962D-0A38FEED326E}" dt="2024-07-12T19:05:56.402" v="11413" actId="2890"/>
        <pc:sldMkLst>
          <pc:docMk/>
          <pc:sldMk cId="513147898" sldId="2048"/>
        </pc:sldMkLst>
      </pc:sldChg>
      <pc:sldChg chg="add">
        <pc:chgData name="I See Maths ltd" userId="2b6a9906fb7c83c6" providerId="LiveId" clId="{E4AFC30E-F79B-4789-962D-0A38FEED326E}" dt="2024-07-12T19:06:12.311" v="11416" actId="2890"/>
        <pc:sldMkLst>
          <pc:docMk/>
          <pc:sldMk cId="281784538" sldId="2049"/>
        </pc:sldMkLst>
      </pc:sldChg>
      <pc:sldChg chg="add">
        <pc:chgData name="I See Maths ltd" userId="2b6a9906fb7c83c6" providerId="LiveId" clId="{E4AFC30E-F79B-4789-962D-0A38FEED326E}" dt="2024-07-12T19:06:23.570" v="11418" actId="2890"/>
        <pc:sldMkLst>
          <pc:docMk/>
          <pc:sldMk cId="95326982" sldId="2050"/>
        </pc:sldMkLst>
      </pc:sldChg>
      <pc:sldChg chg="add">
        <pc:chgData name="I See Maths ltd" userId="2b6a9906fb7c83c6" providerId="LiveId" clId="{E4AFC30E-F79B-4789-962D-0A38FEED326E}" dt="2024-07-12T19:07:24.629" v="11426" actId="2890"/>
        <pc:sldMkLst>
          <pc:docMk/>
          <pc:sldMk cId="2012084668" sldId="2051"/>
        </pc:sldMkLst>
      </pc:sldChg>
      <pc:sldChg chg="add del">
        <pc:chgData name="I See Maths ltd" userId="2b6a9906fb7c83c6" providerId="LiveId" clId="{E4AFC30E-F79B-4789-962D-0A38FEED326E}" dt="2024-07-12T19:07:04.167" v="11424" actId="47"/>
        <pc:sldMkLst>
          <pc:docMk/>
          <pc:sldMk cId="3252307852" sldId="2051"/>
        </pc:sldMkLst>
      </pc:sldChg>
      <pc:sldChg chg="add del">
        <pc:chgData name="I See Maths ltd" userId="2b6a9906fb7c83c6" providerId="LiveId" clId="{E4AFC30E-F79B-4789-962D-0A38FEED326E}" dt="2024-07-12T19:08:08.155" v="11431" actId="47"/>
        <pc:sldMkLst>
          <pc:docMk/>
          <pc:sldMk cId="4152538900" sldId="2052"/>
        </pc:sldMkLst>
      </pc:sldChg>
      <pc:sldChg chg="add">
        <pc:chgData name="I See Maths ltd" userId="2b6a9906fb7c83c6" providerId="LiveId" clId="{E4AFC30E-F79B-4789-962D-0A38FEED326E}" dt="2024-07-12T19:08:05.184" v="11430" actId="2890"/>
        <pc:sldMkLst>
          <pc:docMk/>
          <pc:sldMk cId="2257586059" sldId="2053"/>
        </pc:sldMkLst>
      </pc:sldChg>
      <pc:sldChg chg="addSp delSp modSp add mod">
        <pc:chgData name="I See Maths ltd" userId="2b6a9906fb7c83c6" providerId="LiveId" clId="{E4AFC30E-F79B-4789-962D-0A38FEED326E}" dt="2024-07-13T13:09:50.542" v="11577" actId="1037"/>
        <pc:sldMkLst>
          <pc:docMk/>
          <pc:sldMk cId="3659963083" sldId="2054"/>
        </pc:sldMkLst>
      </pc:sldChg>
      <pc:sldChg chg="modSp add mod">
        <pc:chgData name="I See Maths ltd" userId="2b6a9906fb7c83c6" providerId="LiveId" clId="{E4AFC30E-F79B-4789-962D-0A38FEED326E}" dt="2024-07-13T13:14:06.081" v="11700" actId="20577"/>
        <pc:sldMkLst>
          <pc:docMk/>
          <pc:sldMk cId="3000500780" sldId="2055"/>
        </pc:sldMkLst>
      </pc:sldChg>
      <pc:sldChg chg="add">
        <pc:chgData name="I See Maths ltd" userId="2b6a9906fb7c83c6" providerId="LiveId" clId="{E4AFC30E-F79B-4789-962D-0A38FEED326E}" dt="2024-07-13T13:11:18.285" v="11623" actId="2890"/>
        <pc:sldMkLst>
          <pc:docMk/>
          <pc:sldMk cId="1501229266" sldId="2056"/>
        </pc:sldMkLst>
      </pc:sldChg>
      <pc:sldChg chg="addSp delSp modSp add del mod">
        <pc:chgData name="I See Maths ltd" userId="2b6a9906fb7c83c6" providerId="LiveId" clId="{E4AFC30E-F79B-4789-962D-0A38FEED326E}" dt="2024-07-15T09:27:34.565" v="13329" actId="47"/>
        <pc:sldMkLst>
          <pc:docMk/>
          <pc:sldMk cId="1340376059" sldId="2057"/>
        </pc:sldMkLst>
      </pc:sldChg>
      <pc:sldChg chg="addSp delSp modSp add mod">
        <pc:chgData name="I See Maths ltd" userId="2b6a9906fb7c83c6" providerId="LiveId" clId="{E4AFC30E-F79B-4789-962D-0A38FEED326E}" dt="2024-07-15T17:31:42.425" v="14094" actId="478"/>
        <pc:sldMkLst>
          <pc:docMk/>
          <pc:sldMk cId="2233258950" sldId="2058"/>
        </pc:sldMkLst>
      </pc:sldChg>
      <pc:sldChg chg="addSp delSp modSp add del mod">
        <pc:chgData name="I See Maths ltd" userId="2b6a9906fb7c83c6" providerId="LiveId" clId="{E4AFC30E-F79B-4789-962D-0A38FEED326E}" dt="2024-07-15T09:44:14.247" v="13719" actId="47"/>
        <pc:sldMkLst>
          <pc:docMk/>
          <pc:sldMk cId="592711383" sldId="2059"/>
        </pc:sldMkLst>
      </pc:sldChg>
      <pc:sldChg chg="add del">
        <pc:chgData name="I See Maths ltd" userId="2b6a9906fb7c83c6" providerId="LiveId" clId="{E4AFC30E-F79B-4789-962D-0A38FEED326E}" dt="2024-07-15T09:27:35.505" v="13331" actId="47"/>
        <pc:sldMkLst>
          <pc:docMk/>
          <pc:sldMk cId="3991981314" sldId="2060"/>
        </pc:sldMkLst>
      </pc:sldChg>
      <pc:sldChg chg="add del">
        <pc:chgData name="I See Maths ltd" userId="2b6a9906fb7c83c6" providerId="LiveId" clId="{E4AFC30E-F79B-4789-962D-0A38FEED326E}" dt="2024-07-15T09:27:34.968" v="13330" actId="47"/>
        <pc:sldMkLst>
          <pc:docMk/>
          <pc:sldMk cId="3157437111" sldId="2061"/>
        </pc:sldMkLst>
      </pc:sldChg>
      <pc:sldChg chg="delSp modSp add del mod ord">
        <pc:chgData name="I See Maths ltd" userId="2b6a9906fb7c83c6" providerId="LiveId" clId="{E4AFC30E-F79B-4789-962D-0A38FEED326E}" dt="2024-07-15T09:27:25.366" v="13327" actId="47"/>
        <pc:sldMkLst>
          <pc:docMk/>
          <pc:sldMk cId="2899223319" sldId="2062"/>
        </pc:sldMkLst>
      </pc:sldChg>
      <pc:sldChg chg="add del">
        <pc:chgData name="I See Maths ltd" userId="2b6a9906fb7c83c6" providerId="LiveId" clId="{E4AFC30E-F79B-4789-962D-0A38FEED326E}" dt="2024-07-15T09:27:13.900" v="13326" actId="47"/>
        <pc:sldMkLst>
          <pc:docMk/>
          <pc:sldMk cId="1662209307" sldId="2063"/>
        </pc:sldMkLst>
      </pc:sldChg>
      <pc:sldChg chg="addSp delSp modSp add del mod">
        <pc:chgData name="I See Maths ltd" userId="2b6a9906fb7c83c6" providerId="LiveId" clId="{E4AFC30E-F79B-4789-962D-0A38FEED326E}" dt="2024-07-15T09:44:17.823" v="13720" actId="47"/>
        <pc:sldMkLst>
          <pc:docMk/>
          <pc:sldMk cId="2968053761" sldId="2064"/>
        </pc:sldMkLst>
      </pc:sldChg>
      <pc:sldChg chg="add del">
        <pc:chgData name="I See Maths ltd" userId="2b6a9906fb7c83c6" providerId="LiveId" clId="{E4AFC30E-F79B-4789-962D-0A38FEED326E}" dt="2024-07-15T09:27:25.884" v="13328" actId="47"/>
        <pc:sldMkLst>
          <pc:docMk/>
          <pc:sldMk cId="727571048" sldId="2065"/>
        </pc:sldMkLst>
      </pc:sldChg>
      <pc:sldChg chg="addSp delSp modSp add mod">
        <pc:chgData name="I See Maths ltd" userId="2b6a9906fb7c83c6" providerId="LiveId" clId="{E4AFC30E-F79B-4789-962D-0A38FEED326E}" dt="2024-07-15T09:51:42.313" v="14084" actId="478"/>
        <pc:sldMkLst>
          <pc:docMk/>
          <pc:sldMk cId="3450420739" sldId="2065"/>
        </pc:sldMkLst>
      </pc:sldChg>
      <pc:sldChg chg="add del">
        <pc:chgData name="I See Maths ltd" userId="2b6a9906fb7c83c6" providerId="LiveId" clId="{E4AFC30E-F79B-4789-962D-0A38FEED326E}" dt="2024-07-15T09:51:58.042" v="14085" actId="47"/>
        <pc:sldMkLst>
          <pc:docMk/>
          <pc:sldMk cId="29982518" sldId="2066"/>
        </pc:sldMkLst>
      </pc:sldChg>
      <pc:sldChg chg="add del">
        <pc:chgData name="I See Maths ltd" userId="2b6a9906fb7c83c6" providerId="LiveId" clId="{E4AFC30E-F79B-4789-962D-0A38FEED326E}" dt="2024-07-15T09:42:46.723" v="13718" actId="47"/>
        <pc:sldMkLst>
          <pc:docMk/>
          <pc:sldMk cId="3574479220" sldId="2066"/>
        </pc:sldMkLst>
      </pc:sldChg>
      <pc:sldChg chg="add del">
        <pc:chgData name="I See Maths ltd" userId="2b6a9906fb7c83c6" providerId="LiveId" clId="{E4AFC30E-F79B-4789-962D-0A38FEED326E}" dt="2024-07-15T09:52:20.062" v="14086" actId="47"/>
        <pc:sldMkLst>
          <pc:docMk/>
          <pc:sldMk cId="4181276740" sldId="2067"/>
        </pc:sldMkLst>
      </pc:sldChg>
      <pc:sldChg chg="modSp add mod">
        <pc:chgData name="I See Maths ltd" userId="2b6a9906fb7c83c6" providerId="LiveId" clId="{E4AFC30E-F79B-4789-962D-0A38FEED326E}" dt="2024-07-15T09:50:45.496" v="14078" actId="207"/>
        <pc:sldMkLst>
          <pc:docMk/>
          <pc:sldMk cId="1240560498" sldId="2068"/>
        </pc:sldMkLst>
      </pc:sldChg>
      <pc:sldChg chg="add">
        <pc:chgData name="I See Maths ltd" userId="2b6a9906fb7c83c6" providerId="LiveId" clId="{E4AFC30E-F79B-4789-962D-0A38FEED326E}" dt="2024-07-15T09:50:56.768" v="14080" actId="2890"/>
        <pc:sldMkLst>
          <pc:docMk/>
          <pc:sldMk cId="163065256" sldId="2069"/>
        </pc:sldMkLst>
      </pc:sldChg>
      <pc:sldChg chg="delSp add mod">
        <pc:chgData name="I See Maths ltd" userId="2b6a9906fb7c83c6" providerId="LiveId" clId="{E4AFC30E-F79B-4789-962D-0A38FEED326E}" dt="2024-07-15T09:51:27.203" v="14083" actId="478"/>
        <pc:sldMkLst>
          <pc:docMk/>
          <pc:sldMk cId="1426368782" sldId="2070"/>
        </pc:sldMkLst>
      </pc:sldChg>
      <pc:sldChg chg="modSp add mod">
        <pc:chgData name="I See Maths ltd" userId="2b6a9906fb7c83c6" providerId="LiveId" clId="{E4AFC30E-F79B-4789-962D-0A38FEED326E}" dt="2024-07-15T09:52:43.438" v="14088" actId="207"/>
        <pc:sldMkLst>
          <pc:docMk/>
          <pc:sldMk cId="1460011142" sldId="2071"/>
        </pc:sldMkLst>
      </pc:sldChg>
      <pc:sldChg chg="add">
        <pc:chgData name="I See Maths ltd" userId="2b6a9906fb7c83c6" providerId="LiveId" clId="{E4AFC30E-F79B-4789-962D-0A38FEED326E}" dt="2024-07-15T17:31:22.477" v="14090" actId="2890"/>
        <pc:sldMkLst>
          <pc:docMk/>
          <pc:sldMk cId="781446340" sldId="2072"/>
        </pc:sldMkLst>
      </pc:sldChg>
      <pc:sldChg chg="add">
        <pc:chgData name="I See Maths ltd" userId="2b6a9906fb7c83c6" providerId="LiveId" clId="{E4AFC30E-F79B-4789-962D-0A38FEED326E}" dt="2024-07-15T17:31:37.626" v="14093" actId="2890"/>
        <pc:sldMkLst>
          <pc:docMk/>
          <pc:sldMk cId="3440660754" sldId="2073"/>
        </pc:sldMkLst>
      </pc:sldChg>
      <pc:sldChg chg="delSp add del mod">
        <pc:chgData name="I See Maths ltd" userId="2b6a9906fb7c83c6" providerId="LiveId" clId="{E4AFC30E-F79B-4789-962D-0A38FEED326E}" dt="2024-07-17T20:52:20.791" v="14649" actId="47"/>
        <pc:sldMkLst>
          <pc:docMk/>
          <pc:sldMk cId="2750241504" sldId="2074"/>
        </pc:sldMkLst>
      </pc:sldChg>
      <pc:sldChg chg="addSp delSp modSp add del mod">
        <pc:chgData name="I See Maths ltd" userId="2b6a9906fb7c83c6" providerId="LiveId" clId="{E4AFC30E-F79B-4789-962D-0A38FEED326E}" dt="2024-07-16T17:48:40.546" v="14360" actId="47"/>
        <pc:sldMkLst>
          <pc:docMk/>
          <pc:sldMk cId="3172301686" sldId="2075"/>
        </pc:sldMkLst>
      </pc:sldChg>
      <pc:sldChg chg="delSp modSp del mod">
        <pc:chgData name="I See Maths ltd" userId="2b6a9906fb7c83c6" providerId="LiveId" clId="{E4AFC30E-F79B-4789-962D-0A38FEED326E}" dt="2024-07-17T20:57:50.927" v="14818" actId="47"/>
        <pc:sldMkLst>
          <pc:docMk/>
          <pc:sldMk cId="812482493" sldId="2076"/>
        </pc:sldMkLst>
      </pc:sldChg>
      <pc:sldChg chg="modSp add mod">
        <pc:chgData name="I See Maths ltd" userId="2b6a9906fb7c83c6" providerId="LiveId" clId="{E4AFC30E-F79B-4789-962D-0A38FEED326E}" dt="2024-07-15T17:45:58.004" v="14359" actId="1036"/>
        <pc:sldMkLst>
          <pc:docMk/>
          <pc:sldMk cId="1765112794" sldId="2076"/>
        </pc:sldMkLst>
      </pc:sldChg>
      <pc:sldChg chg="add">
        <pc:chgData name="I See Maths ltd" userId="2b6a9906fb7c83c6" providerId="LiveId" clId="{E4AFC30E-F79B-4789-962D-0A38FEED326E}" dt="2024-07-15T17:45:19.405" v="14351" actId="2890"/>
        <pc:sldMkLst>
          <pc:docMk/>
          <pc:sldMk cId="320825628" sldId="2077"/>
        </pc:sldMkLst>
      </pc:sldChg>
      <pc:sldChg chg="del">
        <pc:chgData name="I See Maths ltd" userId="2b6a9906fb7c83c6" providerId="LiveId" clId="{E4AFC30E-F79B-4789-962D-0A38FEED326E}" dt="2024-07-16T17:48:43.553" v="14363" actId="47"/>
        <pc:sldMkLst>
          <pc:docMk/>
          <pc:sldMk cId="1203236290" sldId="2077"/>
        </pc:sldMkLst>
      </pc:sldChg>
      <pc:sldChg chg="addSp delSp modSp add mod">
        <pc:chgData name="I See Maths ltd" userId="2b6a9906fb7c83c6" providerId="LiveId" clId="{E4AFC30E-F79B-4789-962D-0A38FEED326E}" dt="2024-07-17T20:58:45.036" v="14829" actId="478"/>
        <pc:sldMkLst>
          <pc:docMk/>
          <pc:sldMk cId="2106372648" sldId="2077"/>
        </pc:sldMkLst>
      </pc:sldChg>
      <pc:sldChg chg="add del">
        <pc:chgData name="I See Maths ltd" userId="2b6a9906fb7c83c6" providerId="LiveId" clId="{E4AFC30E-F79B-4789-962D-0A38FEED326E}" dt="2024-07-17T20:57:54.774" v="14821" actId="47"/>
        <pc:sldMkLst>
          <pc:docMk/>
          <pc:sldMk cId="3692404423" sldId="2078"/>
        </pc:sldMkLst>
      </pc:sldChg>
      <pc:sldChg chg="add">
        <pc:chgData name="I See Maths ltd" userId="2b6a9906fb7c83c6" providerId="LiveId" clId="{E4AFC30E-F79B-4789-962D-0A38FEED326E}" dt="2024-07-15T17:45:27.740" v="14353" actId="2890"/>
        <pc:sldMkLst>
          <pc:docMk/>
          <pc:sldMk cId="3923066423" sldId="2078"/>
        </pc:sldMkLst>
      </pc:sldChg>
      <pc:sldChg chg="del">
        <pc:chgData name="I See Maths ltd" userId="2b6a9906fb7c83c6" providerId="LiveId" clId="{E4AFC30E-F79B-4789-962D-0A38FEED326E}" dt="2024-07-16T17:48:42.645" v="14362" actId="47"/>
        <pc:sldMkLst>
          <pc:docMk/>
          <pc:sldMk cId="4078638580" sldId="2078"/>
        </pc:sldMkLst>
      </pc:sldChg>
      <pc:sldChg chg="add">
        <pc:chgData name="I See Maths ltd" userId="2b6a9906fb7c83c6" providerId="LiveId" clId="{E4AFC30E-F79B-4789-962D-0A38FEED326E}" dt="2024-07-15T17:45:34.154" v="14355" actId="2890"/>
        <pc:sldMkLst>
          <pc:docMk/>
          <pc:sldMk cId="264156198" sldId="2079"/>
        </pc:sldMkLst>
      </pc:sldChg>
      <pc:sldChg chg="add del">
        <pc:chgData name="I See Maths ltd" userId="2b6a9906fb7c83c6" providerId="LiveId" clId="{E4AFC30E-F79B-4789-962D-0A38FEED326E}" dt="2024-07-17T20:57:53.273" v="14820" actId="47"/>
        <pc:sldMkLst>
          <pc:docMk/>
          <pc:sldMk cId="455098202" sldId="2079"/>
        </pc:sldMkLst>
      </pc:sldChg>
      <pc:sldChg chg="del">
        <pc:chgData name="I See Maths ltd" userId="2b6a9906fb7c83c6" providerId="LiveId" clId="{E4AFC30E-F79B-4789-962D-0A38FEED326E}" dt="2024-07-16T17:48:41.141" v="14361" actId="47"/>
        <pc:sldMkLst>
          <pc:docMk/>
          <pc:sldMk cId="3741653752" sldId="2079"/>
        </pc:sldMkLst>
      </pc:sldChg>
      <pc:sldChg chg="add del">
        <pc:chgData name="I See Maths ltd" userId="2b6a9906fb7c83c6" providerId="LiveId" clId="{E4AFC30E-F79B-4789-962D-0A38FEED326E}" dt="2024-07-17T20:57:52.475" v="14819" actId="47"/>
        <pc:sldMkLst>
          <pc:docMk/>
          <pc:sldMk cId="1014458162" sldId="2080"/>
        </pc:sldMkLst>
      </pc:sldChg>
      <pc:sldChg chg="modSp add mod">
        <pc:chgData name="I See Maths ltd" userId="2b6a9906fb7c83c6" providerId="LiveId" clId="{E4AFC30E-F79B-4789-962D-0A38FEED326E}" dt="2024-07-17T20:58:59.712" v="14831" actId="1036"/>
        <pc:sldMkLst>
          <pc:docMk/>
          <pc:sldMk cId="4145270766" sldId="2082"/>
        </pc:sldMkLst>
      </pc:sldChg>
      <pc:sldChg chg="add">
        <pc:chgData name="I See Maths ltd" userId="2b6a9906fb7c83c6" providerId="LiveId" clId="{E4AFC30E-F79B-4789-962D-0A38FEED326E}" dt="2024-07-17T20:58:25.879" v="14824" actId="2890"/>
        <pc:sldMkLst>
          <pc:docMk/>
          <pc:sldMk cId="2477405789" sldId="2083"/>
        </pc:sldMkLst>
      </pc:sldChg>
      <pc:sldChg chg="add">
        <pc:chgData name="I See Maths ltd" userId="2b6a9906fb7c83c6" providerId="LiveId" clId="{E4AFC30E-F79B-4789-962D-0A38FEED326E}" dt="2024-07-17T20:58:33.452" v="14826" actId="2890"/>
        <pc:sldMkLst>
          <pc:docMk/>
          <pc:sldMk cId="596602833" sldId="2084"/>
        </pc:sldMkLst>
      </pc:sldChg>
      <pc:sldChg chg="add">
        <pc:chgData name="I See Maths ltd" userId="2b6a9906fb7c83c6" providerId="LiveId" clId="{E4AFC30E-F79B-4789-962D-0A38FEED326E}" dt="2024-07-17T20:58:40.867" v="14828" actId="2890"/>
        <pc:sldMkLst>
          <pc:docMk/>
          <pc:sldMk cId="3866783551" sldId="2085"/>
        </pc:sldMkLst>
      </pc:sldChg>
      <pc:sldMasterChg chg="setBg modSldLayout">
        <pc:chgData name="I See Maths ltd" userId="2b6a9906fb7c83c6" providerId="LiveId" clId="{E4AFC30E-F79B-4789-962D-0A38FEED326E}" dt="2024-07-09T09:52:46.290" v="10541"/>
        <pc:sldMasterMkLst>
          <pc:docMk/>
          <pc:sldMasterMk cId="1270579917" sldId="2147483708"/>
        </pc:sldMasterMkLst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2823047080" sldId="2147483709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300658810" sldId="2147483710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1717697272" sldId="2147483711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886024413" sldId="2147483712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390557031" sldId="2147483713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085499129" sldId="2147483714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4151085686" sldId="2147483715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2596744735" sldId="2147483716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067180658" sldId="2147483717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2467575146" sldId="2147483718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543529061" sldId="2147483719"/>
          </pc:sldLayoutMkLst>
        </pc:sldLayoutChg>
      </pc:sldMasterChg>
    </pc:docChg>
  </pc:docChgLst>
  <pc:docChgLst>
    <pc:chgData name="I See Maths ltd" userId="2b6a9906fb7c83c6" providerId="LiveId" clId="{F99B7A12-6C9F-45DE-898A-327BC51A468A}"/>
    <pc:docChg chg="undo redo custSel addSld delSld modSld sldOrd">
      <pc:chgData name="I See Maths ltd" userId="2b6a9906fb7c83c6" providerId="LiveId" clId="{F99B7A12-6C9F-45DE-898A-327BC51A468A}" dt="2025-01-30T16:08:10.491" v="17080" actId="14100"/>
      <pc:docMkLst>
        <pc:docMk/>
      </pc:docMkLst>
      <pc:sldChg chg="modSp mod">
        <pc:chgData name="I See Maths ltd" userId="2b6a9906fb7c83c6" providerId="LiveId" clId="{F99B7A12-6C9F-45DE-898A-327BC51A468A}" dt="2025-01-30T13:37:38.613" v="16959" actId="14100"/>
        <pc:sldMkLst>
          <pc:docMk/>
          <pc:sldMk cId="2652604491" sldId="1729"/>
        </pc:sldMkLst>
        <pc:spChg chg="mod">
          <ac:chgData name="I See Maths ltd" userId="2b6a9906fb7c83c6" providerId="LiveId" clId="{F99B7A12-6C9F-45DE-898A-327BC51A468A}" dt="2025-01-30T13:37:35.371" v="16958" actId="14100"/>
          <ac:spMkLst>
            <pc:docMk/>
            <pc:sldMk cId="2652604491" sldId="1729"/>
            <ac:spMk id="4" creationId="{6A9406EF-5558-3F7D-C25C-54425C3381B3}"/>
          </ac:spMkLst>
        </pc:spChg>
        <pc:spChg chg="mod">
          <ac:chgData name="I See Maths ltd" userId="2b6a9906fb7c83c6" providerId="LiveId" clId="{F99B7A12-6C9F-45DE-898A-327BC51A468A}" dt="2025-01-30T13:37:38.613" v="16959" actId="14100"/>
          <ac:spMkLst>
            <pc:docMk/>
            <pc:sldMk cId="2652604491" sldId="1729"/>
            <ac:spMk id="6" creationId="{F7FBC01A-30BB-B2A3-AD69-C3900F0E68EC}"/>
          </ac:spMkLst>
        </pc:spChg>
      </pc:sldChg>
      <pc:sldChg chg="modSp mod">
        <pc:chgData name="I See Maths ltd" userId="2b6a9906fb7c83c6" providerId="LiveId" clId="{F99B7A12-6C9F-45DE-898A-327BC51A468A}" dt="2025-01-30T13:38:15.039" v="16965" actId="14100"/>
        <pc:sldMkLst>
          <pc:docMk/>
          <pc:sldMk cId="2587857139" sldId="1730"/>
        </pc:sldMkLst>
        <pc:spChg chg="mod">
          <ac:chgData name="I See Maths ltd" userId="2b6a9906fb7c83c6" providerId="LiveId" clId="{F99B7A12-6C9F-45DE-898A-327BC51A468A}" dt="2025-01-30T13:38:15.039" v="16965" actId="14100"/>
          <ac:spMkLst>
            <pc:docMk/>
            <pc:sldMk cId="2587857139" sldId="1730"/>
            <ac:spMk id="22" creationId="{FDE8CF80-6B73-2449-1C0D-813F66099BE4}"/>
          </ac:spMkLst>
        </pc:spChg>
        <pc:spChg chg="mod">
          <ac:chgData name="I See Maths ltd" userId="2b6a9906fb7c83c6" providerId="LiveId" clId="{F99B7A12-6C9F-45DE-898A-327BC51A468A}" dt="2025-01-30T13:38:12.156" v="16964" actId="14100"/>
          <ac:spMkLst>
            <pc:docMk/>
            <pc:sldMk cId="2587857139" sldId="1730"/>
            <ac:spMk id="24" creationId="{406446AF-91ED-5F3B-868C-171C960313AF}"/>
          </ac:spMkLst>
        </pc:spChg>
        <pc:spChg chg="mod">
          <ac:chgData name="I See Maths ltd" userId="2b6a9906fb7c83c6" providerId="LiveId" clId="{F99B7A12-6C9F-45DE-898A-327BC51A468A}" dt="2025-01-30T13:38:08.922" v="16963" actId="14100"/>
          <ac:spMkLst>
            <pc:docMk/>
            <pc:sldMk cId="2587857139" sldId="1730"/>
            <ac:spMk id="40" creationId="{E7D58F55-7539-A0D0-FE52-ED633C8BF80B}"/>
          </ac:spMkLst>
        </pc:spChg>
        <pc:spChg chg="mod">
          <ac:chgData name="I See Maths ltd" userId="2b6a9906fb7c83c6" providerId="LiveId" clId="{F99B7A12-6C9F-45DE-898A-327BC51A468A}" dt="2025-01-30T13:38:05.744" v="16962" actId="14100"/>
          <ac:spMkLst>
            <pc:docMk/>
            <pc:sldMk cId="2587857139" sldId="1730"/>
            <ac:spMk id="41" creationId="{9D4CC3B7-AD0A-37CA-C748-8E596E0880F0}"/>
          </ac:spMkLst>
        </pc:spChg>
      </pc:sldChg>
      <pc:sldChg chg="modSp mod">
        <pc:chgData name="I See Maths ltd" userId="2b6a9906fb7c83c6" providerId="LiveId" clId="{F99B7A12-6C9F-45DE-898A-327BC51A468A}" dt="2025-01-30T13:38:22.672" v="16967" actId="14100"/>
        <pc:sldMkLst>
          <pc:docMk/>
          <pc:sldMk cId="4051500483" sldId="1732"/>
        </pc:sldMkLst>
        <pc:spChg chg="mod">
          <ac:chgData name="I See Maths ltd" userId="2b6a9906fb7c83c6" providerId="LiveId" clId="{F99B7A12-6C9F-45DE-898A-327BC51A468A}" dt="2025-01-30T13:38:22.672" v="16967" actId="14100"/>
          <ac:spMkLst>
            <pc:docMk/>
            <pc:sldMk cId="4051500483" sldId="1732"/>
            <ac:spMk id="28" creationId="{B5BF4175-244F-5051-9AC9-FE2471A8800B}"/>
          </ac:spMkLst>
        </pc:spChg>
        <pc:spChg chg="mod">
          <ac:chgData name="I See Maths ltd" userId="2b6a9906fb7c83c6" providerId="LiveId" clId="{F99B7A12-6C9F-45DE-898A-327BC51A468A}" dt="2025-01-30T13:38:19.875" v="16966" actId="14100"/>
          <ac:spMkLst>
            <pc:docMk/>
            <pc:sldMk cId="4051500483" sldId="1732"/>
            <ac:spMk id="29" creationId="{5B62E51E-BA47-34B5-2A8A-C294E0D514FF}"/>
          </ac:spMkLst>
        </pc:spChg>
      </pc:sldChg>
      <pc:sldChg chg="modSp mod">
        <pc:chgData name="I See Maths ltd" userId="2b6a9906fb7c83c6" providerId="LiveId" clId="{F99B7A12-6C9F-45DE-898A-327BC51A468A}" dt="2025-01-30T13:36:34.084" v="16950" actId="14100"/>
        <pc:sldMkLst>
          <pc:docMk/>
          <pc:sldMk cId="376370373" sldId="1735"/>
        </pc:sldMkLst>
        <pc:spChg chg="mod">
          <ac:chgData name="I See Maths ltd" userId="2b6a9906fb7c83c6" providerId="LiveId" clId="{F99B7A12-6C9F-45DE-898A-327BC51A468A}" dt="2025-01-30T13:36:34.084" v="16950" actId="14100"/>
          <ac:spMkLst>
            <pc:docMk/>
            <pc:sldMk cId="376370373" sldId="1735"/>
            <ac:spMk id="4" creationId="{69A6DC9E-4361-7349-CDCF-129C1087ACF1}"/>
          </ac:spMkLst>
        </pc:spChg>
      </pc:sldChg>
      <pc:sldChg chg="modSp mod">
        <pc:chgData name="I See Maths ltd" userId="2b6a9906fb7c83c6" providerId="LiveId" clId="{F99B7A12-6C9F-45DE-898A-327BC51A468A}" dt="2025-01-30T13:36:55.729" v="16953" actId="14100"/>
        <pc:sldMkLst>
          <pc:docMk/>
          <pc:sldMk cId="439993490" sldId="1736"/>
        </pc:sldMkLst>
        <pc:spChg chg="mod">
          <ac:chgData name="I See Maths ltd" userId="2b6a9906fb7c83c6" providerId="LiveId" clId="{F99B7A12-6C9F-45DE-898A-327BC51A468A}" dt="2025-01-30T13:36:55.729" v="16953" actId="14100"/>
          <ac:spMkLst>
            <pc:docMk/>
            <pc:sldMk cId="439993490" sldId="1736"/>
            <ac:spMk id="3" creationId="{368B324D-B427-4D9F-0312-96D648311C79}"/>
          </ac:spMkLst>
        </pc:spChg>
        <pc:spChg chg="mod">
          <ac:chgData name="I See Maths ltd" userId="2b6a9906fb7c83c6" providerId="LiveId" clId="{F99B7A12-6C9F-45DE-898A-327BC51A468A}" dt="2025-01-30T13:36:52.889" v="16952" actId="14100"/>
          <ac:spMkLst>
            <pc:docMk/>
            <pc:sldMk cId="439993490" sldId="1736"/>
            <ac:spMk id="4" creationId="{69A6DC9E-4361-7349-CDCF-129C1087ACF1}"/>
          </ac:spMkLst>
        </pc:spChg>
      </pc:sldChg>
      <pc:sldChg chg="addSp delSp modSp mod">
        <pc:chgData name="I See Maths ltd" userId="2b6a9906fb7c83c6" providerId="LiveId" clId="{F99B7A12-6C9F-45DE-898A-327BC51A468A}" dt="2025-01-30T13:43:58.680" v="16989" actId="14100"/>
        <pc:sldMkLst>
          <pc:docMk/>
          <pc:sldMk cId="729899733" sldId="1750"/>
        </pc:sldMkLst>
        <pc:spChg chg="add mod">
          <ac:chgData name="I See Maths ltd" userId="2b6a9906fb7c83c6" providerId="LiveId" clId="{F99B7A12-6C9F-45DE-898A-327BC51A468A}" dt="2025-01-01T15:01:11.058" v="15913"/>
          <ac:spMkLst>
            <pc:docMk/>
            <pc:sldMk cId="729899733" sldId="1750"/>
            <ac:spMk id="2" creationId="{A5DFA53A-657A-1ECF-74F7-8A698A38F84B}"/>
          </ac:spMkLst>
        </pc:spChg>
        <pc:spChg chg="mod">
          <ac:chgData name="I See Maths ltd" userId="2b6a9906fb7c83c6" providerId="LiveId" clId="{F99B7A12-6C9F-45DE-898A-327BC51A468A}" dt="2025-01-30T13:43:58.680" v="16989" actId="14100"/>
          <ac:spMkLst>
            <pc:docMk/>
            <pc:sldMk cId="729899733" sldId="1750"/>
            <ac:spMk id="33" creationId="{F9E25481-BE1B-2588-4F26-8510FF32666F}"/>
          </ac:spMkLst>
        </pc:spChg>
      </pc:sldChg>
      <pc:sldChg chg="modSp mod">
        <pc:chgData name="I See Maths ltd" userId="2b6a9906fb7c83c6" providerId="LiveId" clId="{F99B7A12-6C9F-45DE-898A-327BC51A468A}" dt="2025-01-01T15:00:48.792" v="15911" actId="6549"/>
        <pc:sldMkLst>
          <pc:docMk/>
          <pc:sldMk cId="894867663" sldId="1752"/>
        </pc:sldMkLst>
        <pc:spChg chg="mod">
          <ac:chgData name="I See Maths ltd" userId="2b6a9906fb7c83c6" providerId="LiveId" clId="{F99B7A12-6C9F-45DE-898A-327BC51A468A}" dt="2025-01-01T15:00:48.792" v="15911" actId="6549"/>
          <ac:spMkLst>
            <pc:docMk/>
            <pc:sldMk cId="894867663" sldId="1752"/>
            <ac:spMk id="32" creationId="{5EF0A9E9-7E34-A5CF-2026-3AC350EE23DB}"/>
          </ac:spMkLst>
        </pc:spChg>
      </pc:sldChg>
      <pc:sldChg chg="addSp delSp modSp mod">
        <pc:chgData name="I See Maths ltd" userId="2b6a9906fb7c83c6" providerId="LiveId" clId="{F99B7A12-6C9F-45DE-898A-327BC51A468A}" dt="2025-01-01T15:01:18.196" v="15915"/>
        <pc:sldMkLst>
          <pc:docMk/>
          <pc:sldMk cId="768696961" sldId="1753"/>
        </pc:sldMkLst>
        <pc:spChg chg="add mod">
          <ac:chgData name="I See Maths ltd" userId="2b6a9906fb7c83c6" providerId="LiveId" clId="{F99B7A12-6C9F-45DE-898A-327BC51A468A}" dt="2025-01-01T15:01:18.196" v="15915"/>
          <ac:spMkLst>
            <pc:docMk/>
            <pc:sldMk cId="768696961" sldId="1753"/>
            <ac:spMk id="9" creationId="{ED06E186-3048-3681-0551-0CE1810ACC96}"/>
          </ac:spMkLst>
        </pc:spChg>
      </pc:sldChg>
      <pc:sldChg chg="modSp mod">
        <pc:chgData name="I See Maths ltd" userId="2b6a9906fb7c83c6" providerId="LiveId" clId="{F99B7A12-6C9F-45DE-898A-327BC51A468A}" dt="2025-01-30T13:44:40.944" v="16993" actId="14100"/>
        <pc:sldMkLst>
          <pc:docMk/>
          <pc:sldMk cId="1327277160" sldId="1759"/>
        </pc:sldMkLst>
        <pc:spChg chg="mod">
          <ac:chgData name="I See Maths ltd" userId="2b6a9906fb7c83c6" providerId="LiveId" clId="{F99B7A12-6C9F-45DE-898A-327BC51A468A}" dt="2025-01-01T15:02:40.791" v="15926" actId="208"/>
          <ac:spMkLst>
            <pc:docMk/>
            <pc:sldMk cId="1327277160" sldId="1759"/>
            <ac:spMk id="16" creationId="{83B4160D-DDC4-62D4-F573-86FDA29111BF}"/>
          </ac:spMkLst>
        </pc:spChg>
        <pc:spChg chg="mod">
          <ac:chgData name="I See Maths ltd" userId="2b6a9906fb7c83c6" providerId="LiveId" clId="{F99B7A12-6C9F-45DE-898A-327BC51A468A}" dt="2025-01-30T13:44:40.944" v="16993" actId="14100"/>
          <ac:spMkLst>
            <pc:docMk/>
            <pc:sldMk cId="1327277160" sldId="1759"/>
            <ac:spMk id="33" creationId="{F9E25481-BE1B-2588-4F26-8510FF32666F}"/>
          </ac:spMkLst>
        </pc:spChg>
      </pc:sldChg>
      <pc:sldChg chg="modSp mod">
        <pc:chgData name="I See Maths ltd" userId="2b6a9906fb7c83c6" providerId="LiveId" clId="{F99B7A12-6C9F-45DE-898A-327BC51A468A}" dt="2025-01-30T13:44:29.221" v="16992" actId="14100"/>
        <pc:sldMkLst>
          <pc:docMk/>
          <pc:sldMk cId="3652755081" sldId="1760"/>
        </pc:sldMkLst>
        <pc:spChg chg="mod">
          <ac:chgData name="I See Maths ltd" userId="2b6a9906fb7c83c6" providerId="LiveId" clId="{F99B7A12-6C9F-45DE-898A-327BC51A468A}" dt="2025-01-30T13:44:29.221" v="16992" actId="14100"/>
          <ac:spMkLst>
            <pc:docMk/>
            <pc:sldMk cId="3652755081" sldId="1760"/>
            <ac:spMk id="2" creationId="{44CECE60-1D14-120B-B917-3C66C92D6D7A}"/>
          </ac:spMkLst>
        </pc:spChg>
      </pc:sldChg>
      <pc:sldChg chg="modSp mod">
        <pc:chgData name="I See Maths ltd" userId="2b6a9906fb7c83c6" providerId="LiveId" clId="{F99B7A12-6C9F-45DE-898A-327BC51A468A}" dt="2025-01-30T14:24:32.117" v="16996" actId="14100"/>
        <pc:sldMkLst>
          <pc:docMk/>
          <pc:sldMk cId="752085343" sldId="1762"/>
        </pc:sldMkLst>
        <pc:spChg chg="mod">
          <ac:chgData name="I See Maths ltd" userId="2b6a9906fb7c83c6" providerId="LiveId" clId="{F99B7A12-6C9F-45DE-898A-327BC51A468A}" dt="2025-01-30T14:24:32.117" v="16996" actId="14100"/>
          <ac:spMkLst>
            <pc:docMk/>
            <pc:sldMk cId="752085343" sldId="1762"/>
            <ac:spMk id="3" creationId="{457902DE-A04A-C882-DA1A-239820750D8E}"/>
          </ac:spMkLst>
        </pc:spChg>
      </pc:sldChg>
      <pc:sldChg chg="modSp mod">
        <pc:chgData name="I See Maths ltd" userId="2b6a9906fb7c83c6" providerId="LiveId" clId="{F99B7A12-6C9F-45DE-898A-327BC51A468A}" dt="2025-01-30T14:25:20.855" v="16998" actId="14100"/>
        <pc:sldMkLst>
          <pc:docMk/>
          <pc:sldMk cId="1699873672" sldId="1764"/>
        </pc:sldMkLst>
        <pc:spChg chg="mod">
          <ac:chgData name="I See Maths ltd" userId="2b6a9906fb7c83c6" providerId="LiveId" clId="{F99B7A12-6C9F-45DE-898A-327BC51A468A}" dt="2025-01-30T14:25:20.855" v="16998" actId="14100"/>
          <ac:spMkLst>
            <pc:docMk/>
            <pc:sldMk cId="1699873672" sldId="1764"/>
            <ac:spMk id="3" creationId="{B38841C2-9967-F793-5E63-9C8D9827286A}"/>
          </ac:spMkLst>
        </pc:spChg>
      </pc:sldChg>
      <pc:sldChg chg="modSp mod">
        <pc:chgData name="I See Maths ltd" userId="2b6a9906fb7c83c6" providerId="LiveId" clId="{F99B7A12-6C9F-45DE-898A-327BC51A468A}" dt="2025-01-01T17:28:23.164" v="15931" actId="20577"/>
        <pc:sldMkLst>
          <pc:docMk/>
          <pc:sldMk cId="3604311236" sldId="1784"/>
        </pc:sldMkLst>
        <pc:spChg chg="mod">
          <ac:chgData name="I See Maths ltd" userId="2b6a9906fb7c83c6" providerId="LiveId" clId="{F99B7A12-6C9F-45DE-898A-327BC51A468A}" dt="2025-01-01T17:28:23.164" v="15931" actId="20577"/>
          <ac:spMkLst>
            <pc:docMk/>
            <pc:sldMk cId="3604311236" sldId="1784"/>
            <ac:spMk id="5" creationId="{899E0EE5-C0C4-6D5F-7A4E-E0271ED21AB5}"/>
          </ac:spMkLst>
        </pc:spChg>
      </pc:sldChg>
      <pc:sldChg chg="del">
        <pc:chgData name="I See Maths ltd" userId="2b6a9906fb7c83c6" providerId="LiveId" clId="{F99B7A12-6C9F-45DE-898A-327BC51A468A}" dt="2024-12-20T15:30:20.163" v="10308" actId="47"/>
        <pc:sldMkLst>
          <pc:docMk/>
          <pc:sldMk cId="3196504917" sldId="1798"/>
        </pc:sldMkLst>
      </pc:sldChg>
      <pc:sldChg chg="add del">
        <pc:chgData name="I See Maths ltd" userId="2b6a9906fb7c83c6" providerId="LiveId" clId="{F99B7A12-6C9F-45DE-898A-327BC51A468A}" dt="2025-01-13T15:41:31.980" v="16673" actId="47"/>
        <pc:sldMkLst>
          <pc:docMk/>
          <pc:sldMk cId="1535475152" sldId="1799"/>
        </pc:sldMkLst>
      </pc:sldChg>
      <pc:sldChg chg="del">
        <pc:chgData name="I See Maths ltd" userId="2b6a9906fb7c83c6" providerId="LiveId" clId="{F99B7A12-6C9F-45DE-898A-327BC51A468A}" dt="2024-12-20T15:28:45.732" v="10243" actId="47"/>
        <pc:sldMkLst>
          <pc:docMk/>
          <pc:sldMk cId="3337888925" sldId="1802"/>
        </pc:sldMkLst>
      </pc:sldChg>
      <pc:sldChg chg="del">
        <pc:chgData name="I See Maths ltd" userId="2b6a9906fb7c83c6" providerId="LiveId" clId="{F99B7A12-6C9F-45DE-898A-327BC51A468A}" dt="2024-12-20T19:33:00.481" v="11676" actId="47"/>
        <pc:sldMkLst>
          <pc:docMk/>
          <pc:sldMk cId="1673718013" sldId="1803"/>
        </pc:sldMkLst>
      </pc:sldChg>
      <pc:sldChg chg="del">
        <pc:chgData name="I See Maths ltd" userId="2b6a9906fb7c83c6" providerId="LiveId" clId="{F99B7A12-6C9F-45DE-898A-327BC51A468A}" dt="2024-12-20T19:37:02.427" v="11869" actId="47"/>
        <pc:sldMkLst>
          <pc:docMk/>
          <pc:sldMk cId="1115659092" sldId="1805"/>
        </pc:sldMkLst>
      </pc:sldChg>
      <pc:sldChg chg="del">
        <pc:chgData name="I See Maths ltd" userId="2b6a9906fb7c83c6" providerId="LiveId" clId="{F99B7A12-6C9F-45DE-898A-327BC51A468A}" dt="2024-12-20T19:32:59.950" v="11675" actId="47"/>
        <pc:sldMkLst>
          <pc:docMk/>
          <pc:sldMk cId="3333344865" sldId="1808"/>
        </pc:sldMkLst>
      </pc:sldChg>
      <pc:sldChg chg="del">
        <pc:chgData name="I See Maths ltd" userId="2b6a9906fb7c83c6" providerId="LiveId" clId="{F99B7A12-6C9F-45DE-898A-327BC51A468A}" dt="2024-12-20T15:27:54.528" v="10242" actId="47"/>
        <pc:sldMkLst>
          <pc:docMk/>
          <pc:sldMk cId="2507315726" sldId="1809"/>
        </pc:sldMkLst>
      </pc:sldChg>
      <pc:sldChg chg="addSp delSp modSp mod">
        <pc:chgData name="I See Maths ltd" userId="2b6a9906fb7c83c6" providerId="LiveId" clId="{F99B7A12-6C9F-45DE-898A-327BC51A468A}" dt="2025-01-30T13:38:57.690" v="16973" actId="14100"/>
        <pc:sldMkLst>
          <pc:docMk/>
          <pc:sldMk cId="1589336505" sldId="1812"/>
        </pc:sldMkLst>
        <pc:spChg chg="add mod">
          <ac:chgData name="I See Maths ltd" userId="2b6a9906fb7c83c6" providerId="LiveId" clId="{F99B7A12-6C9F-45DE-898A-327BC51A468A}" dt="2024-12-27T10:09:35.274" v="15763" actId="1037"/>
          <ac:spMkLst>
            <pc:docMk/>
            <pc:sldMk cId="1589336505" sldId="1812"/>
            <ac:spMk id="2" creationId="{FE66357C-F344-7F1E-9597-925CC1724798}"/>
          </ac:spMkLst>
        </pc:spChg>
        <pc:spChg chg="mod">
          <ac:chgData name="I See Maths ltd" userId="2b6a9906fb7c83c6" providerId="LiveId" clId="{F99B7A12-6C9F-45DE-898A-327BC51A468A}" dt="2025-01-30T13:38:54.830" v="16972" actId="14100"/>
          <ac:spMkLst>
            <pc:docMk/>
            <pc:sldMk cId="1589336505" sldId="1812"/>
            <ac:spMk id="4" creationId="{6647883A-633E-5841-A030-C04A8483BC4C}"/>
          </ac:spMkLst>
        </pc:spChg>
        <pc:spChg chg="mod">
          <ac:chgData name="I See Maths ltd" userId="2b6a9906fb7c83c6" providerId="LiveId" clId="{F99B7A12-6C9F-45DE-898A-327BC51A468A}" dt="2025-01-30T13:38:57.690" v="16973" actId="14100"/>
          <ac:spMkLst>
            <pc:docMk/>
            <pc:sldMk cId="1589336505" sldId="1812"/>
            <ac:spMk id="5" creationId="{64A3855E-6177-30CB-001D-B1E45BFFBBA9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7" creationId="{6C2C3AE4-1CE9-180F-2065-8D23ED340D11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8" creationId="{7BB38C8A-38A8-EE8B-2944-1560832EA53E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9" creationId="{131098B4-4CA3-A40C-F622-A1B5C6AC1F8D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10" creationId="{A8E1FA69-5951-E89F-9FD1-B5D027F338C7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12" creationId="{DC284C39-AF0D-1016-7FF2-A1E619A622CC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14" creationId="{E80B4458-7607-43B2-7C46-103716FA7A24}"/>
          </ac:spMkLst>
        </pc:spChg>
        <pc:spChg chg="mod">
          <ac:chgData name="I See Maths ltd" userId="2b6a9906fb7c83c6" providerId="LiveId" clId="{F99B7A12-6C9F-45DE-898A-327BC51A468A}" dt="2024-12-27T10:04:49.669" v="15642" actId="1036"/>
          <ac:spMkLst>
            <pc:docMk/>
            <pc:sldMk cId="1589336505" sldId="1812"/>
            <ac:spMk id="15" creationId="{DD2585B3-43DC-CE99-2FD2-6CB6773415B5}"/>
          </ac:spMkLst>
        </pc:spChg>
        <pc:spChg chg="mod">
          <ac:chgData name="I See Maths ltd" userId="2b6a9906fb7c83c6" providerId="LiveId" clId="{F99B7A12-6C9F-45DE-898A-327BC51A468A}" dt="2024-12-27T10:07:31.376" v="15716" actId="20577"/>
          <ac:spMkLst>
            <pc:docMk/>
            <pc:sldMk cId="1589336505" sldId="1812"/>
            <ac:spMk id="24" creationId="{94945CA9-DD81-9A2B-1C2B-6283DC61FB96}"/>
          </ac:spMkLst>
        </pc:spChg>
        <pc:graphicFrameChg chg="mod">
          <ac:chgData name="I See Maths ltd" userId="2b6a9906fb7c83c6" providerId="LiveId" clId="{F99B7A12-6C9F-45DE-898A-327BC51A468A}" dt="2024-12-27T10:04:49.669" v="15642" actId="1036"/>
          <ac:graphicFrameMkLst>
            <pc:docMk/>
            <pc:sldMk cId="1589336505" sldId="1812"/>
            <ac:graphicFrameMk id="3" creationId="{FC80FE1F-976D-0B3F-900B-FA233BA7CF8D}"/>
          </ac:graphicFrameMkLst>
        </pc:graphicFrameChg>
      </pc:sldChg>
      <pc:sldChg chg="delSp modSp mod">
        <pc:chgData name="I See Maths ltd" userId="2b6a9906fb7c83c6" providerId="LiveId" clId="{F99B7A12-6C9F-45DE-898A-327BC51A468A}" dt="2025-01-30T13:38:40.348" v="16969" actId="14100"/>
        <pc:sldMkLst>
          <pc:docMk/>
          <pc:sldMk cId="1429344064" sldId="1813"/>
        </pc:sldMkLst>
        <pc:spChg chg="mod">
          <ac:chgData name="I See Maths ltd" userId="2b6a9906fb7c83c6" providerId="LiveId" clId="{F99B7A12-6C9F-45DE-898A-327BC51A468A}" dt="2025-01-30T13:38:37.361" v="16968" actId="14100"/>
          <ac:spMkLst>
            <pc:docMk/>
            <pc:sldMk cId="1429344064" sldId="1813"/>
            <ac:spMk id="4" creationId="{0C01EFFD-F42B-CFA9-ECBE-E44E6EE08551}"/>
          </ac:spMkLst>
        </pc:spChg>
        <pc:spChg chg="mod">
          <ac:chgData name="I See Maths ltd" userId="2b6a9906fb7c83c6" providerId="LiveId" clId="{F99B7A12-6C9F-45DE-898A-327BC51A468A}" dt="2025-01-30T13:38:40.348" v="16969" actId="14100"/>
          <ac:spMkLst>
            <pc:docMk/>
            <pc:sldMk cId="1429344064" sldId="1813"/>
            <ac:spMk id="5" creationId="{56C0389A-A93A-4E42-8EA1-DFDA927FF056}"/>
          </ac:spMkLst>
        </pc:spChg>
        <pc:spChg chg="mod">
          <ac:chgData name="I See Maths ltd" userId="2b6a9906fb7c83c6" providerId="LiveId" clId="{F99B7A12-6C9F-45DE-898A-327BC51A468A}" dt="2024-12-27T10:04:27.501" v="15602" actId="1036"/>
          <ac:spMkLst>
            <pc:docMk/>
            <pc:sldMk cId="1429344064" sldId="1813"/>
            <ac:spMk id="7" creationId="{78E20A68-29DD-A211-58CF-36EBC45C1008}"/>
          </ac:spMkLst>
        </pc:spChg>
        <pc:spChg chg="mod">
          <ac:chgData name="I See Maths ltd" userId="2b6a9906fb7c83c6" providerId="LiveId" clId="{F99B7A12-6C9F-45DE-898A-327BC51A468A}" dt="2024-12-27T10:04:27.501" v="15602" actId="1036"/>
          <ac:spMkLst>
            <pc:docMk/>
            <pc:sldMk cId="1429344064" sldId="1813"/>
            <ac:spMk id="8" creationId="{6FC2A7A4-35DE-5DE8-0BD8-B7A228575854}"/>
          </ac:spMkLst>
        </pc:spChg>
        <pc:spChg chg="mod">
          <ac:chgData name="I See Maths ltd" userId="2b6a9906fb7c83c6" providerId="LiveId" clId="{F99B7A12-6C9F-45DE-898A-327BC51A468A}" dt="2024-12-27T10:04:27.501" v="15602" actId="1036"/>
          <ac:spMkLst>
            <pc:docMk/>
            <pc:sldMk cId="1429344064" sldId="1813"/>
            <ac:spMk id="9" creationId="{14EB7CFC-97F6-FCF5-4CDC-C8142B84EFB4}"/>
          </ac:spMkLst>
        </pc:spChg>
        <pc:spChg chg="mod">
          <ac:chgData name="I See Maths ltd" userId="2b6a9906fb7c83c6" providerId="LiveId" clId="{F99B7A12-6C9F-45DE-898A-327BC51A468A}" dt="2024-12-27T10:04:27.501" v="15602" actId="1036"/>
          <ac:spMkLst>
            <pc:docMk/>
            <pc:sldMk cId="1429344064" sldId="1813"/>
            <ac:spMk id="10" creationId="{B39A50FF-A5C4-0EED-7CA7-86ED4A25B4A8}"/>
          </ac:spMkLst>
        </pc:spChg>
        <pc:spChg chg="mod">
          <ac:chgData name="I See Maths ltd" userId="2b6a9906fb7c83c6" providerId="LiveId" clId="{F99B7A12-6C9F-45DE-898A-327BC51A468A}" dt="2024-12-27T10:04:27.501" v="15602" actId="1036"/>
          <ac:spMkLst>
            <pc:docMk/>
            <pc:sldMk cId="1429344064" sldId="1813"/>
            <ac:spMk id="12" creationId="{D07A5EB3-81D3-BE56-0A6E-432F7477EFC9}"/>
          </ac:spMkLst>
        </pc:spChg>
        <pc:graphicFrameChg chg="mod">
          <ac:chgData name="I See Maths ltd" userId="2b6a9906fb7c83c6" providerId="LiveId" clId="{F99B7A12-6C9F-45DE-898A-327BC51A468A}" dt="2024-12-27T10:04:27.501" v="15602" actId="1036"/>
          <ac:graphicFrameMkLst>
            <pc:docMk/>
            <pc:sldMk cId="1429344064" sldId="1813"/>
            <ac:graphicFrameMk id="3" creationId="{ED41F9AC-3744-E5B4-3AE1-C0A11BDA13D6}"/>
          </ac:graphicFrameMkLst>
        </pc:graphicFrameChg>
      </pc:sldChg>
      <pc:sldChg chg="delSp del mod">
        <pc:chgData name="I See Maths ltd" userId="2b6a9906fb7c83c6" providerId="LiveId" clId="{F99B7A12-6C9F-45DE-898A-327BC51A468A}" dt="2024-12-27T10:05:20.766" v="15646" actId="47"/>
        <pc:sldMkLst>
          <pc:docMk/>
          <pc:sldMk cId="3912001681" sldId="1815"/>
        </pc:sldMkLst>
      </pc:sldChg>
      <pc:sldChg chg="delSp del mod">
        <pc:chgData name="I See Maths ltd" userId="2b6a9906fb7c83c6" providerId="LiveId" clId="{F99B7A12-6C9F-45DE-898A-327BC51A468A}" dt="2024-12-27T10:07:44.111" v="15718" actId="47"/>
        <pc:sldMkLst>
          <pc:docMk/>
          <pc:sldMk cId="2655908176" sldId="1816"/>
        </pc:sldMkLst>
      </pc:sldChg>
      <pc:sldChg chg="delSp del mod">
        <pc:chgData name="I See Maths ltd" userId="2b6a9906fb7c83c6" providerId="LiveId" clId="{F99B7A12-6C9F-45DE-898A-327BC51A468A}" dt="2024-12-27T10:07:43.732" v="15717" actId="47"/>
        <pc:sldMkLst>
          <pc:docMk/>
          <pc:sldMk cId="909408823" sldId="1817"/>
        </pc:sldMkLst>
      </pc:sldChg>
      <pc:sldChg chg="delSp modSp mod">
        <pc:chgData name="I See Maths ltd" userId="2b6a9906fb7c83c6" providerId="LiveId" clId="{F99B7A12-6C9F-45DE-898A-327BC51A468A}" dt="2025-01-30T13:39:16.053" v="16975" actId="14100"/>
        <pc:sldMkLst>
          <pc:docMk/>
          <pc:sldMk cId="2512755334" sldId="1818"/>
        </pc:sldMkLst>
        <pc:spChg chg="mod">
          <ac:chgData name="I See Maths ltd" userId="2b6a9906fb7c83c6" providerId="LiveId" clId="{F99B7A12-6C9F-45DE-898A-327BC51A468A}" dt="2024-12-27T10:06:01.118" v="15686" actId="1036"/>
          <ac:spMkLst>
            <pc:docMk/>
            <pc:sldMk cId="2512755334" sldId="1818"/>
            <ac:spMk id="2" creationId="{AE8EDE86-25E8-60FE-7EB5-86BCD56C4FF8}"/>
          </ac:spMkLst>
        </pc:spChg>
        <pc:spChg chg="mod">
          <ac:chgData name="I See Maths ltd" userId="2b6a9906fb7c83c6" providerId="LiveId" clId="{F99B7A12-6C9F-45DE-898A-327BC51A468A}" dt="2025-01-30T13:39:13.438" v="16974" actId="14100"/>
          <ac:spMkLst>
            <pc:docMk/>
            <pc:sldMk cId="2512755334" sldId="1818"/>
            <ac:spMk id="4" creationId="{84125731-7E95-318D-728F-42610A2422B8}"/>
          </ac:spMkLst>
        </pc:spChg>
        <pc:spChg chg="mod">
          <ac:chgData name="I See Maths ltd" userId="2b6a9906fb7c83c6" providerId="LiveId" clId="{F99B7A12-6C9F-45DE-898A-327BC51A468A}" dt="2025-01-30T13:39:16.053" v="16975" actId="14100"/>
          <ac:spMkLst>
            <pc:docMk/>
            <pc:sldMk cId="2512755334" sldId="1818"/>
            <ac:spMk id="5" creationId="{4643A30C-2145-96B8-7C8B-45DE8B316636}"/>
          </ac:spMkLst>
        </pc:spChg>
        <pc:spChg chg="mod">
          <ac:chgData name="I See Maths ltd" userId="2b6a9906fb7c83c6" providerId="LiveId" clId="{F99B7A12-6C9F-45DE-898A-327BC51A468A}" dt="2024-12-27T10:06:01.118" v="15686" actId="1036"/>
          <ac:spMkLst>
            <pc:docMk/>
            <pc:sldMk cId="2512755334" sldId="1818"/>
            <ac:spMk id="7" creationId="{B58E246B-4344-D940-741D-ED28082DE420}"/>
          </ac:spMkLst>
        </pc:spChg>
        <pc:spChg chg="mod">
          <ac:chgData name="I See Maths ltd" userId="2b6a9906fb7c83c6" providerId="LiveId" clId="{F99B7A12-6C9F-45DE-898A-327BC51A468A}" dt="2024-12-27T10:06:01.118" v="15686" actId="1036"/>
          <ac:spMkLst>
            <pc:docMk/>
            <pc:sldMk cId="2512755334" sldId="1818"/>
            <ac:spMk id="8" creationId="{42A18BCA-1FDB-FD3B-50B4-ABADF8A2B69D}"/>
          </ac:spMkLst>
        </pc:spChg>
        <pc:spChg chg="mod">
          <ac:chgData name="I See Maths ltd" userId="2b6a9906fb7c83c6" providerId="LiveId" clId="{F99B7A12-6C9F-45DE-898A-327BC51A468A}" dt="2024-12-27T10:06:01.118" v="15686" actId="1036"/>
          <ac:spMkLst>
            <pc:docMk/>
            <pc:sldMk cId="2512755334" sldId="1818"/>
            <ac:spMk id="9" creationId="{7C41847D-19DC-BE3B-9F27-D9CB89F57172}"/>
          </ac:spMkLst>
        </pc:spChg>
        <pc:spChg chg="mod">
          <ac:chgData name="I See Maths ltd" userId="2b6a9906fb7c83c6" providerId="LiveId" clId="{F99B7A12-6C9F-45DE-898A-327BC51A468A}" dt="2024-12-27T10:06:01.118" v="15686" actId="1036"/>
          <ac:spMkLst>
            <pc:docMk/>
            <pc:sldMk cId="2512755334" sldId="1818"/>
            <ac:spMk id="10" creationId="{2DBA9FC0-F2F3-C289-533F-8C704A75BEC0}"/>
          </ac:spMkLst>
        </pc:spChg>
        <pc:spChg chg="mod">
          <ac:chgData name="I See Maths ltd" userId="2b6a9906fb7c83c6" providerId="LiveId" clId="{F99B7A12-6C9F-45DE-898A-327BC51A468A}" dt="2024-12-27T10:06:01.118" v="15686" actId="1036"/>
          <ac:spMkLst>
            <pc:docMk/>
            <pc:sldMk cId="2512755334" sldId="1818"/>
            <ac:spMk id="12" creationId="{E1B0BB39-F9D5-F285-F127-79C5A042E6C0}"/>
          </ac:spMkLst>
        </pc:spChg>
        <pc:graphicFrameChg chg="mod">
          <ac:chgData name="I See Maths ltd" userId="2b6a9906fb7c83c6" providerId="LiveId" clId="{F99B7A12-6C9F-45DE-898A-327BC51A468A}" dt="2024-12-27T10:06:01.118" v="15686" actId="1036"/>
          <ac:graphicFrameMkLst>
            <pc:docMk/>
            <pc:sldMk cId="2512755334" sldId="1818"/>
            <ac:graphicFrameMk id="3" creationId="{10A7636D-1C56-96BC-40FB-FD0F9AB7362A}"/>
          </ac:graphicFrameMkLst>
        </pc:graphicFrameChg>
      </pc:sldChg>
      <pc:sldChg chg="del">
        <pc:chgData name="I See Maths ltd" userId="2b6a9906fb7c83c6" providerId="LiveId" clId="{F99B7A12-6C9F-45DE-898A-327BC51A468A}" dt="2024-12-20T15:30:18.927" v="10307" actId="47"/>
        <pc:sldMkLst>
          <pc:docMk/>
          <pc:sldMk cId="3048551200" sldId="1823"/>
        </pc:sldMkLst>
      </pc:sldChg>
      <pc:sldChg chg="del">
        <pc:chgData name="I See Maths ltd" userId="2b6a9906fb7c83c6" providerId="LiveId" clId="{F99B7A12-6C9F-45DE-898A-327BC51A468A}" dt="2024-12-20T15:27:32.288" v="10214" actId="47"/>
        <pc:sldMkLst>
          <pc:docMk/>
          <pc:sldMk cId="1404706827" sldId="1829"/>
        </pc:sldMkLst>
      </pc:sldChg>
      <pc:sldChg chg="del">
        <pc:chgData name="I See Maths ltd" userId="2b6a9906fb7c83c6" providerId="LiveId" clId="{F99B7A12-6C9F-45DE-898A-327BC51A468A}" dt="2024-12-20T19:37:01.708" v="11868" actId="47"/>
        <pc:sldMkLst>
          <pc:docMk/>
          <pc:sldMk cId="326835794" sldId="1830"/>
        </pc:sldMkLst>
      </pc:sldChg>
      <pc:sldChg chg="addSp delSp mod">
        <pc:chgData name="I See Maths ltd" userId="2b6a9906fb7c83c6" providerId="LiveId" clId="{F99B7A12-6C9F-45DE-898A-327BC51A468A}" dt="2024-12-20T19:36:58.538" v="11867" actId="478"/>
        <pc:sldMkLst>
          <pc:docMk/>
          <pc:sldMk cId="3860449094" sldId="1832"/>
        </pc:sldMkLst>
      </pc:sldChg>
      <pc:sldChg chg="modSp mod">
        <pc:chgData name="I See Maths ltd" userId="2b6a9906fb7c83c6" providerId="LiveId" clId="{F99B7A12-6C9F-45DE-898A-327BC51A468A}" dt="2025-01-30T13:42:25.115" v="16985" actId="14100"/>
        <pc:sldMkLst>
          <pc:docMk/>
          <pc:sldMk cId="1745011064" sldId="1834"/>
        </pc:sldMkLst>
        <pc:spChg chg="mod">
          <ac:chgData name="I See Maths ltd" userId="2b6a9906fb7c83c6" providerId="LiveId" clId="{F99B7A12-6C9F-45DE-898A-327BC51A468A}" dt="2025-01-30T13:42:25.115" v="16985" actId="14100"/>
          <ac:spMkLst>
            <pc:docMk/>
            <pc:sldMk cId="1745011064" sldId="1834"/>
            <ac:spMk id="6" creationId="{7B9E933B-BFA3-35A4-B4E7-22C23F060519}"/>
          </ac:spMkLst>
        </pc:spChg>
        <pc:spChg chg="mod">
          <ac:chgData name="I See Maths ltd" userId="2b6a9906fb7c83c6" providerId="LiveId" clId="{F99B7A12-6C9F-45DE-898A-327BC51A468A}" dt="2024-12-27T14:28:06.826" v="15896" actId="207"/>
          <ac:spMkLst>
            <pc:docMk/>
            <pc:sldMk cId="1745011064" sldId="1834"/>
            <ac:spMk id="27" creationId="{3312E565-1806-3BCD-FD8F-7EC044D324D0}"/>
          </ac:spMkLst>
        </pc:spChg>
        <pc:spChg chg="mod">
          <ac:chgData name="I See Maths ltd" userId="2b6a9906fb7c83c6" providerId="LiveId" clId="{F99B7A12-6C9F-45DE-898A-327BC51A468A}" dt="2024-12-27T14:28:06.826" v="15896" actId="207"/>
          <ac:spMkLst>
            <pc:docMk/>
            <pc:sldMk cId="1745011064" sldId="1834"/>
            <ac:spMk id="28" creationId="{3B4388DF-814C-EA2C-9BE5-DA8D77167A1F}"/>
          </ac:spMkLst>
        </pc:spChg>
      </pc:sldChg>
      <pc:sldChg chg="modSp mod">
        <pc:chgData name="I See Maths ltd" userId="2b6a9906fb7c83c6" providerId="LiveId" clId="{F99B7A12-6C9F-45DE-898A-327BC51A468A}" dt="2025-01-30T13:42:29.497" v="16986" actId="14100"/>
        <pc:sldMkLst>
          <pc:docMk/>
          <pc:sldMk cId="4235053560" sldId="1835"/>
        </pc:sldMkLst>
        <pc:spChg chg="mod">
          <ac:chgData name="I See Maths ltd" userId="2b6a9906fb7c83c6" providerId="LiveId" clId="{F99B7A12-6C9F-45DE-898A-327BC51A468A}" dt="2024-12-27T14:28:12.164" v="15897" actId="207"/>
          <ac:spMkLst>
            <pc:docMk/>
            <pc:sldMk cId="4235053560" sldId="1835"/>
            <ac:spMk id="2" creationId="{4584B3D5-76FC-B25E-30B3-735F2BA16041}"/>
          </ac:spMkLst>
        </pc:spChg>
        <pc:spChg chg="mod">
          <ac:chgData name="I See Maths ltd" userId="2b6a9906fb7c83c6" providerId="LiveId" clId="{F99B7A12-6C9F-45DE-898A-327BC51A468A}" dt="2025-01-30T13:42:29.497" v="16986" actId="14100"/>
          <ac:spMkLst>
            <pc:docMk/>
            <pc:sldMk cId="4235053560" sldId="1835"/>
            <ac:spMk id="6" creationId="{7E84030B-50D6-1E80-10BB-E8D3F010E681}"/>
          </ac:spMkLst>
        </pc:spChg>
      </pc:sldChg>
      <pc:sldChg chg="modSp mod">
        <pc:chgData name="I See Maths ltd" userId="2b6a9906fb7c83c6" providerId="LiveId" clId="{F99B7A12-6C9F-45DE-898A-327BC51A468A}" dt="2025-01-30T13:42:37.062" v="16987" actId="14100"/>
        <pc:sldMkLst>
          <pc:docMk/>
          <pc:sldMk cId="2534578747" sldId="1839"/>
        </pc:sldMkLst>
        <pc:spChg chg="mod">
          <ac:chgData name="I See Maths ltd" userId="2b6a9906fb7c83c6" providerId="LiveId" clId="{F99B7A12-6C9F-45DE-898A-327BC51A468A}" dt="2025-01-30T13:42:37.062" v="16987" actId="14100"/>
          <ac:spMkLst>
            <pc:docMk/>
            <pc:sldMk cId="2534578747" sldId="1839"/>
            <ac:spMk id="6" creationId="{C2070B05-E7C3-6B83-B9F9-A9F5A4B43649}"/>
          </ac:spMkLst>
        </pc:spChg>
        <pc:spChg chg="mod">
          <ac:chgData name="I See Maths ltd" userId="2b6a9906fb7c83c6" providerId="LiveId" clId="{F99B7A12-6C9F-45DE-898A-327BC51A468A}" dt="2024-12-27T14:28:25.996" v="15898" actId="207"/>
          <ac:spMkLst>
            <pc:docMk/>
            <pc:sldMk cId="2534578747" sldId="1839"/>
            <ac:spMk id="27" creationId="{45750E1E-51CB-54F6-6105-AAE9F7CCD6B0}"/>
          </ac:spMkLst>
        </pc:spChg>
        <pc:spChg chg="mod">
          <ac:chgData name="I See Maths ltd" userId="2b6a9906fb7c83c6" providerId="LiveId" clId="{F99B7A12-6C9F-45DE-898A-327BC51A468A}" dt="2024-12-27T14:28:25.996" v="15898" actId="207"/>
          <ac:spMkLst>
            <pc:docMk/>
            <pc:sldMk cId="2534578747" sldId="1839"/>
            <ac:spMk id="28" creationId="{EF92BAA9-B004-19E9-719C-4860E4194D4F}"/>
          </ac:spMkLst>
        </pc:spChg>
      </pc:sldChg>
      <pc:sldChg chg="modSp mod">
        <pc:chgData name="I See Maths ltd" userId="2b6a9906fb7c83c6" providerId="LiveId" clId="{F99B7A12-6C9F-45DE-898A-327BC51A468A}" dt="2025-01-30T13:42:42.531" v="16988" actId="14100"/>
        <pc:sldMkLst>
          <pc:docMk/>
          <pc:sldMk cId="3513944148" sldId="1840"/>
        </pc:sldMkLst>
        <pc:spChg chg="mod">
          <ac:chgData name="I See Maths ltd" userId="2b6a9906fb7c83c6" providerId="LiveId" clId="{F99B7A12-6C9F-45DE-898A-327BC51A468A}" dt="2025-01-30T13:42:42.531" v="16988" actId="14100"/>
          <ac:spMkLst>
            <pc:docMk/>
            <pc:sldMk cId="3513944148" sldId="1840"/>
            <ac:spMk id="6" creationId="{0D5E3ABB-7753-1AE5-E08E-4710D184F7E4}"/>
          </ac:spMkLst>
        </pc:spChg>
        <pc:spChg chg="mod">
          <ac:chgData name="I See Maths ltd" userId="2b6a9906fb7c83c6" providerId="LiveId" clId="{F99B7A12-6C9F-45DE-898A-327BC51A468A}" dt="2024-12-27T14:28:31.845" v="15899" actId="207"/>
          <ac:spMkLst>
            <pc:docMk/>
            <pc:sldMk cId="3513944148" sldId="1840"/>
            <ac:spMk id="28" creationId="{653F3371-56DE-8ED2-4EAE-1E05E97F77E1}"/>
          </ac:spMkLst>
        </pc:spChg>
      </pc:sldChg>
      <pc:sldChg chg="modSp mod">
        <pc:chgData name="I See Maths ltd" userId="2b6a9906fb7c83c6" providerId="LiveId" clId="{F99B7A12-6C9F-45DE-898A-327BC51A468A}" dt="2025-01-30T13:42:09.892" v="16984" actId="14100"/>
        <pc:sldMkLst>
          <pc:docMk/>
          <pc:sldMk cId="1228844187" sldId="1842"/>
        </pc:sldMkLst>
        <pc:spChg chg="mod">
          <ac:chgData name="I See Maths ltd" userId="2b6a9906fb7c83c6" providerId="LiveId" clId="{F99B7A12-6C9F-45DE-898A-327BC51A468A}" dt="2024-12-27T14:27:49.147" v="15895" actId="207"/>
          <ac:spMkLst>
            <pc:docMk/>
            <pc:sldMk cId="1228844187" sldId="1842"/>
            <ac:spMk id="3" creationId="{4BFC3A27-F8C3-29CB-0CDA-10B89A3C37D7}"/>
          </ac:spMkLst>
        </pc:spChg>
        <pc:spChg chg="mod">
          <ac:chgData name="I See Maths ltd" userId="2b6a9906fb7c83c6" providerId="LiveId" clId="{F99B7A12-6C9F-45DE-898A-327BC51A468A}" dt="2025-01-30T13:42:06.652" v="16983" actId="14100"/>
          <ac:spMkLst>
            <pc:docMk/>
            <pc:sldMk cId="1228844187" sldId="1842"/>
            <ac:spMk id="24" creationId="{5FBD82D4-0D7A-5BD1-8A28-F71AAB541B43}"/>
          </ac:spMkLst>
        </pc:spChg>
        <pc:spChg chg="mod">
          <ac:chgData name="I See Maths ltd" userId="2b6a9906fb7c83c6" providerId="LiveId" clId="{F99B7A12-6C9F-45DE-898A-327BC51A468A}" dt="2025-01-30T13:42:09.892" v="16984" actId="14100"/>
          <ac:spMkLst>
            <pc:docMk/>
            <pc:sldMk cId="1228844187" sldId="1842"/>
            <ac:spMk id="25" creationId="{12D2A1A9-E56B-CA35-8502-C695C02B3687}"/>
          </ac:spMkLst>
        </pc:spChg>
      </pc:sldChg>
      <pc:sldChg chg="modSp mod">
        <pc:chgData name="I See Maths ltd" userId="2b6a9906fb7c83c6" providerId="LiveId" clId="{F99B7A12-6C9F-45DE-898A-327BC51A468A}" dt="2025-01-30T13:42:00.878" v="16982" actId="14100"/>
        <pc:sldMkLst>
          <pc:docMk/>
          <pc:sldMk cId="10557725" sldId="1843"/>
        </pc:sldMkLst>
        <pc:spChg chg="mod">
          <ac:chgData name="I See Maths ltd" userId="2b6a9906fb7c83c6" providerId="LiveId" clId="{F99B7A12-6C9F-45DE-898A-327BC51A468A}" dt="2025-01-30T13:41:57.076" v="16981" actId="14100"/>
          <ac:spMkLst>
            <pc:docMk/>
            <pc:sldMk cId="10557725" sldId="1843"/>
            <ac:spMk id="24" creationId="{3C6951F3-5C32-9A65-B9E1-AD39497635AC}"/>
          </ac:spMkLst>
        </pc:spChg>
        <pc:spChg chg="mod">
          <ac:chgData name="I See Maths ltd" userId="2b6a9906fb7c83c6" providerId="LiveId" clId="{F99B7A12-6C9F-45DE-898A-327BC51A468A}" dt="2025-01-30T13:42:00.878" v="16982" actId="14100"/>
          <ac:spMkLst>
            <pc:docMk/>
            <pc:sldMk cId="10557725" sldId="1843"/>
            <ac:spMk id="25" creationId="{94B715F1-1FB4-9786-CC80-23A5CEAA9D90}"/>
          </ac:spMkLst>
        </pc:spChg>
        <pc:spChg chg="mod">
          <ac:chgData name="I See Maths ltd" userId="2b6a9906fb7c83c6" providerId="LiveId" clId="{F99B7A12-6C9F-45DE-898A-327BC51A468A}" dt="2024-12-27T14:27:37.994" v="15894" actId="207"/>
          <ac:spMkLst>
            <pc:docMk/>
            <pc:sldMk cId="10557725" sldId="1843"/>
            <ac:spMk id="33" creationId="{B6E76317-E7BE-E562-ED36-C630AE7274E8}"/>
          </ac:spMkLst>
        </pc:spChg>
        <pc:spChg chg="mod">
          <ac:chgData name="I See Maths ltd" userId="2b6a9906fb7c83c6" providerId="LiveId" clId="{F99B7A12-6C9F-45DE-898A-327BC51A468A}" dt="2024-12-27T14:27:37.994" v="15894" actId="207"/>
          <ac:spMkLst>
            <pc:docMk/>
            <pc:sldMk cId="10557725" sldId="1843"/>
            <ac:spMk id="34" creationId="{B7E22DC6-BF87-31C4-5E76-2AF86B636F09}"/>
          </ac:spMkLst>
        </pc:spChg>
      </pc:sldChg>
      <pc:sldChg chg="addSp delSp modSp mod">
        <pc:chgData name="I See Maths ltd" userId="2b6a9906fb7c83c6" providerId="LiveId" clId="{F99B7A12-6C9F-45DE-898A-327BC51A468A}" dt="2025-01-02T08:54:57.600" v="15939" actId="14100"/>
        <pc:sldMkLst>
          <pc:docMk/>
          <pc:sldMk cId="1520539425" sldId="1847"/>
        </pc:sldMkLst>
        <pc:spChg chg="add mod">
          <ac:chgData name="I See Maths ltd" userId="2b6a9906fb7c83c6" providerId="LiveId" clId="{F99B7A12-6C9F-45DE-898A-327BC51A468A}" dt="2025-01-02T08:54:57.600" v="15939" actId="14100"/>
          <ac:spMkLst>
            <pc:docMk/>
            <pc:sldMk cId="1520539425" sldId="1847"/>
            <ac:spMk id="3" creationId="{9B79E8E7-D7E6-1292-C800-90F0B9589A55}"/>
          </ac:spMkLst>
        </pc:spChg>
      </pc:sldChg>
      <pc:sldChg chg="del">
        <pc:chgData name="I See Maths ltd" userId="2b6a9906fb7c83c6" providerId="LiveId" clId="{F99B7A12-6C9F-45DE-898A-327BC51A468A}" dt="2024-12-20T20:13:23.258" v="14526" actId="47"/>
        <pc:sldMkLst>
          <pc:docMk/>
          <pc:sldMk cId="4027651080" sldId="1848"/>
        </pc:sldMkLst>
      </pc:sldChg>
      <pc:sldChg chg="del">
        <pc:chgData name="I See Maths ltd" userId="2b6a9906fb7c83c6" providerId="LiveId" clId="{F99B7A12-6C9F-45DE-898A-327BC51A468A}" dt="2024-12-20T15:33:30.176" v="10451" actId="47"/>
        <pc:sldMkLst>
          <pc:docMk/>
          <pc:sldMk cId="3519485654" sldId="1849"/>
        </pc:sldMkLst>
      </pc:sldChg>
      <pc:sldChg chg="del">
        <pc:chgData name="I See Maths ltd" userId="2b6a9906fb7c83c6" providerId="LiveId" clId="{F99B7A12-6C9F-45DE-898A-327BC51A468A}" dt="2024-12-20T15:42:45.267" v="10775" actId="47"/>
        <pc:sldMkLst>
          <pc:docMk/>
          <pc:sldMk cId="1731322465" sldId="1850"/>
        </pc:sldMkLst>
      </pc:sldChg>
      <pc:sldChg chg="del">
        <pc:chgData name="I See Maths ltd" userId="2b6a9906fb7c83c6" providerId="LiveId" clId="{F99B7A12-6C9F-45DE-898A-327BC51A468A}" dt="2024-12-20T20:13:23.711" v="14527" actId="47"/>
        <pc:sldMkLst>
          <pc:docMk/>
          <pc:sldMk cId="683246809" sldId="1851"/>
        </pc:sldMkLst>
      </pc:sldChg>
      <pc:sldChg chg="del">
        <pc:chgData name="I See Maths ltd" userId="2b6a9906fb7c83c6" providerId="LiveId" clId="{F99B7A12-6C9F-45DE-898A-327BC51A468A}" dt="2024-12-20T15:32:52.585" v="10441" actId="47"/>
        <pc:sldMkLst>
          <pc:docMk/>
          <pc:sldMk cId="8874085" sldId="1852"/>
        </pc:sldMkLst>
      </pc:sldChg>
      <pc:sldChg chg="add del">
        <pc:chgData name="I See Maths ltd" userId="2b6a9906fb7c83c6" providerId="LiveId" clId="{F99B7A12-6C9F-45DE-898A-327BC51A468A}" dt="2024-12-20T15:32:58.153" v="10444" actId="47"/>
        <pc:sldMkLst>
          <pc:docMk/>
          <pc:sldMk cId="2646046831" sldId="1853"/>
        </pc:sldMkLst>
      </pc:sldChg>
      <pc:sldChg chg="del">
        <pc:chgData name="I See Maths ltd" userId="2b6a9906fb7c83c6" providerId="LiveId" clId="{F99B7A12-6C9F-45DE-898A-327BC51A468A}" dt="2024-12-20T15:33:23.083" v="10450" actId="47"/>
        <pc:sldMkLst>
          <pc:docMk/>
          <pc:sldMk cId="3590060495" sldId="1854"/>
        </pc:sldMkLst>
      </pc:sldChg>
      <pc:sldChg chg="modSp mod">
        <pc:chgData name="I See Maths ltd" userId="2b6a9906fb7c83c6" providerId="LiveId" clId="{F99B7A12-6C9F-45DE-898A-327BC51A468A}" dt="2025-01-02T08:54:19.791" v="15932" actId="14100"/>
        <pc:sldMkLst>
          <pc:docMk/>
          <pc:sldMk cId="2995324632" sldId="1855"/>
        </pc:sldMkLst>
        <pc:spChg chg="mod">
          <ac:chgData name="I See Maths ltd" userId="2b6a9906fb7c83c6" providerId="LiveId" clId="{F99B7A12-6C9F-45DE-898A-327BC51A468A}" dt="2025-01-02T08:54:19.791" v="15932" actId="14100"/>
          <ac:spMkLst>
            <pc:docMk/>
            <pc:sldMk cId="2995324632" sldId="1855"/>
            <ac:spMk id="5" creationId="{08414C22-309D-79F5-92D8-194B97FBE2A6}"/>
          </ac:spMkLst>
        </pc:spChg>
      </pc:sldChg>
      <pc:sldChg chg="modSp mod">
        <pc:chgData name="I See Maths ltd" userId="2b6a9906fb7c83c6" providerId="LiveId" clId="{F99B7A12-6C9F-45DE-898A-327BC51A468A}" dt="2025-01-30T15:37:53.836" v="17008" actId="14100"/>
        <pc:sldMkLst>
          <pc:docMk/>
          <pc:sldMk cId="2071177359" sldId="1858"/>
        </pc:sldMkLst>
        <pc:spChg chg="mod">
          <ac:chgData name="I See Maths ltd" userId="2b6a9906fb7c83c6" providerId="LiveId" clId="{F99B7A12-6C9F-45DE-898A-327BC51A468A}" dt="2025-01-30T15:37:53.836" v="17008" actId="14100"/>
          <ac:spMkLst>
            <pc:docMk/>
            <pc:sldMk cId="2071177359" sldId="1858"/>
            <ac:spMk id="60" creationId="{96B044D2-958E-DB60-FC1B-D202A5883755}"/>
          </ac:spMkLst>
        </pc:spChg>
      </pc:sldChg>
      <pc:sldChg chg="addSp delSp modSp mod">
        <pc:chgData name="I See Maths ltd" userId="2b6a9906fb7c83c6" providerId="LiveId" clId="{F99B7A12-6C9F-45DE-898A-327BC51A468A}" dt="2025-01-30T15:37:45.335" v="17007" actId="14100"/>
        <pc:sldMkLst>
          <pc:docMk/>
          <pc:sldMk cId="1059246107" sldId="1860"/>
        </pc:sldMkLst>
        <pc:spChg chg="add mod">
          <ac:chgData name="I See Maths ltd" userId="2b6a9906fb7c83c6" providerId="LiveId" clId="{F99B7A12-6C9F-45DE-898A-327BC51A468A}" dt="2025-01-02T08:54:28.098" v="15934"/>
          <ac:spMkLst>
            <pc:docMk/>
            <pc:sldMk cId="1059246107" sldId="1860"/>
            <ac:spMk id="6" creationId="{C31986F7-6D1B-69FB-6AF7-D5E08730FAFE}"/>
          </ac:spMkLst>
        </pc:spChg>
        <pc:spChg chg="mod">
          <ac:chgData name="I See Maths ltd" userId="2b6a9906fb7c83c6" providerId="LiveId" clId="{F99B7A12-6C9F-45DE-898A-327BC51A468A}" dt="2025-01-30T15:37:45.335" v="17007" actId="14100"/>
          <ac:spMkLst>
            <pc:docMk/>
            <pc:sldMk cId="1059246107" sldId="1860"/>
            <ac:spMk id="60" creationId="{2EF6A777-5061-C42F-D1A2-15268B006539}"/>
          </ac:spMkLst>
        </pc:spChg>
      </pc:sldChg>
      <pc:sldChg chg="addSp delSp modSp mod">
        <pc:chgData name="I See Maths ltd" userId="2b6a9906fb7c83c6" providerId="LiveId" clId="{F99B7A12-6C9F-45DE-898A-327BC51A468A}" dt="2025-01-02T08:55:08.569" v="15941"/>
        <pc:sldMkLst>
          <pc:docMk/>
          <pc:sldMk cId="2902690558" sldId="1861"/>
        </pc:sldMkLst>
        <pc:spChg chg="add mod">
          <ac:chgData name="I See Maths ltd" userId="2b6a9906fb7c83c6" providerId="LiveId" clId="{F99B7A12-6C9F-45DE-898A-327BC51A468A}" dt="2025-01-02T08:55:08.569" v="15941"/>
          <ac:spMkLst>
            <pc:docMk/>
            <pc:sldMk cId="2902690558" sldId="1861"/>
            <ac:spMk id="9" creationId="{7D7EE205-A3D3-CC2E-9227-081131564ABA}"/>
          </ac:spMkLst>
        </pc:spChg>
      </pc:sldChg>
      <pc:sldChg chg="addSp delSp modSp mod">
        <pc:chgData name="I See Maths ltd" userId="2b6a9906fb7c83c6" providerId="LiveId" clId="{F99B7A12-6C9F-45DE-898A-327BC51A468A}" dt="2025-01-30T15:39:21.330" v="17018" actId="6549"/>
        <pc:sldMkLst>
          <pc:docMk/>
          <pc:sldMk cId="2159539054" sldId="1870"/>
        </pc:sldMkLst>
        <pc:spChg chg="add mod">
          <ac:chgData name="I See Maths ltd" userId="2b6a9906fb7c83c6" providerId="LiveId" clId="{F99B7A12-6C9F-45DE-898A-327BC51A468A}" dt="2025-01-30T15:39:21.330" v="17018" actId="6549"/>
          <ac:spMkLst>
            <pc:docMk/>
            <pc:sldMk cId="2159539054" sldId="1870"/>
            <ac:spMk id="2" creationId="{414EED5E-B766-40AB-C736-B52C0C3106C3}"/>
          </ac:spMkLst>
        </pc:spChg>
        <pc:spChg chg="del">
          <ac:chgData name="I See Maths ltd" userId="2b6a9906fb7c83c6" providerId="LiveId" clId="{F99B7A12-6C9F-45DE-898A-327BC51A468A}" dt="2025-01-30T15:39:13.454" v="17015" actId="478"/>
          <ac:spMkLst>
            <pc:docMk/>
            <pc:sldMk cId="2159539054" sldId="1870"/>
            <ac:spMk id="15" creationId="{DA5116E6-A8AE-71C1-0321-CBECFFE432E5}"/>
          </ac:spMkLst>
        </pc:spChg>
      </pc:sldChg>
      <pc:sldChg chg="addSp delSp modSp mod">
        <pc:chgData name="I See Maths ltd" userId="2b6a9906fb7c83c6" providerId="LiveId" clId="{F99B7A12-6C9F-45DE-898A-327BC51A468A}" dt="2025-01-30T15:39:02.263" v="17014"/>
        <pc:sldMkLst>
          <pc:docMk/>
          <pc:sldMk cId="1158627732" sldId="1871"/>
        </pc:sldMkLst>
        <pc:spChg chg="add mod">
          <ac:chgData name="I See Maths ltd" userId="2b6a9906fb7c83c6" providerId="LiveId" clId="{F99B7A12-6C9F-45DE-898A-327BC51A468A}" dt="2025-01-30T15:39:02.263" v="17014"/>
          <ac:spMkLst>
            <pc:docMk/>
            <pc:sldMk cId="1158627732" sldId="1871"/>
            <ac:spMk id="2" creationId="{3BFAE1E2-74DE-3F0F-19A8-94CDC7AE34BE}"/>
          </ac:spMkLst>
        </pc:spChg>
        <pc:spChg chg="del mod">
          <ac:chgData name="I See Maths ltd" userId="2b6a9906fb7c83c6" providerId="LiveId" clId="{F99B7A12-6C9F-45DE-898A-327BC51A468A}" dt="2025-01-30T15:39:01.660" v="17013" actId="478"/>
          <ac:spMkLst>
            <pc:docMk/>
            <pc:sldMk cId="1158627732" sldId="1871"/>
            <ac:spMk id="15" creationId="{6DB9E0CE-769E-97DE-BBD1-2FA3905AA4BF}"/>
          </ac:spMkLst>
        </pc:spChg>
      </pc:sldChg>
      <pc:sldChg chg="modSp mod">
        <pc:chgData name="I See Maths ltd" userId="2b6a9906fb7c83c6" providerId="LiveId" clId="{F99B7A12-6C9F-45DE-898A-327BC51A468A}" dt="2025-01-30T15:38:53.114" v="17012" actId="14100"/>
        <pc:sldMkLst>
          <pc:docMk/>
          <pc:sldMk cId="1847841738" sldId="1872"/>
        </pc:sldMkLst>
        <pc:spChg chg="mod">
          <ac:chgData name="I See Maths ltd" userId="2b6a9906fb7c83c6" providerId="LiveId" clId="{F99B7A12-6C9F-45DE-898A-327BC51A468A}" dt="2025-01-30T15:38:53.114" v="17012" actId="14100"/>
          <ac:spMkLst>
            <pc:docMk/>
            <pc:sldMk cId="1847841738" sldId="1872"/>
            <ac:spMk id="4" creationId="{0014D21B-169A-14EA-062D-A2E75F777AFE}"/>
          </ac:spMkLst>
        </pc:spChg>
      </pc:sldChg>
      <pc:sldChg chg="addSp delSp modSp mod">
        <pc:chgData name="I See Maths ltd" userId="2b6a9906fb7c83c6" providerId="LiveId" clId="{F99B7A12-6C9F-45DE-898A-327BC51A468A}" dt="2025-01-30T15:39:49.670" v="17022"/>
        <pc:sldMkLst>
          <pc:docMk/>
          <pc:sldMk cId="3773921297" sldId="1874"/>
        </pc:sldMkLst>
        <pc:spChg chg="add mod">
          <ac:chgData name="I See Maths ltd" userId="2b6a9906fb7c83c6" providerId="LiveId" clId="{F99B7A12-6C9F-45DE-898A-327BC51A468A}" dt="2025-01-30T15:39:49.670" v="17022"/>
          <ac:spMkLst>
            <pc:docMk/>
            <pc:sldMk cId="3773921297" sldId="1874"/>
            <ac:spMk id="2" creationId="{44F0D844-1C20-78EE-18A4-AF322FD93A22}"/>
          </ac:spMkLst>
        </pc:spChg>
        <pc:spChg chg="del">
          <ac:chgData name="I See Maths ltd" userId="2b6a9906fb7c83c6" providerId="LiveId" clId="{F99B7A12-6C9F-45DE-898A-327BC51A468A}" dt="2025-01-30T15:39:48.806" v="17021" actId="478"/>
          <ac:spMkLst>
            <pc:docMk/>
            <pc:sldMk cId="3773921297" sldId="1874"/>
            <ac:spMk id="4" creationId="{49CE84D9-961C-320D-AA18-BC804D3FF539}"/>
          </ac:spMkLst>
        </pc:spChg>
      </pc:sldChg>
      <pc:sldChg chg="modSp mod">
        <pc:chgData name="I See Maths ltd" userId="2b6a9906fb7c83c6" providerId="LiveId" clId="{F99B7A12-6C9F-45DE-898A-327BC51A468A}" dt="2025-01-30T15:39:43.258" v="17020" actId="14100"/>
        <pc:sldMkLst>
          <pc:docMk/>
          <pc:sldMk cId="1587124973" sldId="1875"/>
        </pc:sldMkLst>
        <pc:spChg chg="mod">
          <ac:chgData name="I See Maths ltd" userId="2b6a9906fb7c83c6" providerId="LiveId" clId="{F99B7A12-6C9F-45DE-898A-327BC51A468A}" dt="2025-01-30T15:39:43.258" v="17020" actId="14100"/>
          <ac:spMkLst>
            <pc:docMk/>
            <pc:sldMk cId="1587124973" sldId="1875"/>
            <ac:spMk id="4" creationId="{2DBC7644-3831-7596-526D-7F93EFE3A022}"/>
          </ac:spMkLst>
        </pc:spChg>
      </pc:sldChg>
      <pc:sldChg chg="addSp delSp modSp mod">
        <pc:chgData name="I See Maths ltd" userId="2b6a9906fb7c83c6" providerId="LiveId" clId="{F99B7A12-6C9F-45DE-898A-327BC51A468A}" dt="2025-01-30T15:39:56.010" v="17024"/>
        <pc:sldMkLst>
          <pc:docMk/>
          <pc:sldMk cId="3991662433" sldId="1876"/>
        </pc:sldMkLst>
        <pc:spChg chg="del">
          <ac:chgData name="I See Maths ltd" userId="2b6a9906fb7c83c6" providerId="LiveId" clId="{F99B7A12-6C9F-45DE-898A-327BC51A468A}" dt="2025-01-30T15:39:55.462" v="17023" actId="478"/>
          <ac:spMkLst>
            <pc:docMk/>
            <pc:sldMk cId="3991662433" sldId="1876"/>
            <ac:spMk id="4" creationId="{3633886A-3E51-EB99-4BC6-C7F3E7C0E1EC}"/>
          </ac:spMkLst>
        </pc:spChg>
        <pc:spChg chg="add mod">
          <ac:chgData name="I See Maths ltd" userId="2b6a9906fb7c83c6" providerId="LiveId" clId="{F99B7A12-6C9F-45DE-898A-327BC51A468A}" dt="2025-01-30T15:39:56.010" v="17024"/>
          <ac:spMkLst>
            <pc:docMk/>
            <pc:sldMk cId="3991662433" sldId="1876"/>
            <ac:spMk id="6" creationId="{DA44925D-A5EE-0D39-96F6-BF11192E88BC}"/>
          </ac:spMkLst>
        </pc:spChg>
      </pc:sldChg>
      <pc:sldChg chg="del">
        <pc:chgData name="I See Maths ltd" userId="2b6a9906fb7c83c6" providerId="LiveId" clId="{F99B7A12-6C9F-45DE-898A-327BC51A468A}" dt="2024-12-20T15:42:48.169" v="10776" actId="47"/>
        <pc:sldMkLst>
          <pc:docMk/>
          <pc:sldMk cId="29194679" sldId="1881"/>
        </pc:sldMkLst>
      </pc:sldChg>
      <pc:sldChg chg="del">
        <pc:chgData name="I See Maths ltd" userId="2b6a9906fb7c83c6" providerId="LiveId" clId="{F99B7A12-6C9F-45DE-898A-327BC51A468A}" dt="2024-12-20T15:43:38.187" v="10815" actId="47"/>
        <pc:sldMkLst>
          <pc:docMk/>
          <pc:sldMk cId="3019257209" sldId="1882"/>
        </pc:sldMkLst>
      </pc:sldChg>
      <pc:sldChg chg="modSp mod">
        <pc:chgData name="I See Maths ltd" userId="2b6a9906fb7c83c6" providerId="LiveId" clId="{F99B7A12-6C9F-45DE-898A-327BC51A468A}" dt="2025-01-30T13:37:52.716" v="16961" actId="14100"/>
        <pc:sldMkLst>
          <pc:docMk/>
          <pc:sldMk cId="1118148371" sldId="1885"/>
        </pc:sldMkLst>
        <pc:spChg chg="mod">
          <ac:chgData name="I See Maths ltd" userId="2b6a9906fb7c83c6" providerId="LiveId" clId="{F99B7A12-6C9F-45DE-898A-327BC51A468A}" dt="2025-01-30T13:37:49.769" v="16960" actId="14100"/>
          <ac:spMkLst>
            <pc:docMk/>
            <pc:sldMk cId="1118148371" sldId="1885"/>
            <ac:spMk id="3" creationId="{EF1C1976-6FDF-EC59-A2C4-084F2B666BD1}"/>
          </ac:spMkLst>
        </pc:spChg>
        <pc:spChg chg="mod">
          <ac:chgData name="I See Maths ltd" userId="2b6a9906fb7c83c6" providerId="LiveId" clId="{F99B7A12-6C9F-45DE-898A-327BC51A468A}" dt="2025-01-30T13:37:52.716" v="16961" actId="14100"/>
          <ac:spMkLst>
            <pc:docMk/>
            <pc:sldMk cId="1118148371" sldId="1885"/>
            <ac:spMk id="7" creationId="{4E1D7547-77E8-BC6B-F418-0B7A80F61E64}"/>
          </ac:spMkLst>
        </pc:spChg>
      </pc:sldChg>
      <pc:sldChg chg="del">
        <pc:chgData name="I See Maths ltd" userId="2b6a9906fb7c83c6" providerId="LiveId" clId="{F99B7A12-6C9F-45DE-898A-327BC51A468A}" dt="2024-12-20T19:52:15.234" v="12984" actId="47"/>
        <pc:sldMkLst>
          <pc:docMk/>
          <pc:sldMk cId="778093715" sldId="1904"/>
        </pc:sldMkLst>
      </pc:sldChg>
      <pc:sldChg chg="modSp mod">
        <pc:chgData name="I See Maths ltd" userId="2b6a9906fb7c83c6" providerId="LiveId" clId="{F99B7A12-6C9F-45DE-898A-327BC51A468A}" dt="2024-08-26T16:18:07.544" v="2635" actId="20577"/>
        <pc:sldMkLst>
          <pc:docMk/>
          <pc:sldMk cId="1751396794" sldId="1906"/>
        </pc:sldMkLst>
      </pc:sldChg>
      <pc:sldChg chg="modSp mod">
        <pc:chgData name="I See Maths ltd" userId="2b6a9906fb7c83c6" providerId="LiveId" clId="{F99B7A12-6C9F-45DE-898A-327BC51A468A}" dt="2025-01-30T15:41:39.257" v="17038" actId="14100"/>
        <pc:sldMkLst>
          <pc:docMk/>
          <pc:sldMk cId="3086871964" sldId="1907"/>
        </pc:sldMkLst>
        <pc:spChg chg="mod">
          <ac:chgData name="I See Maths ltd" userId="2b6a9906fb7c83c6" providerId="LiveId" clId="{F99B7A12-6C9F-45DE-898A-327BC51A468A}" dt="2025-01-02T09:47:34.295" v="15943" actId="20577"/>
          <ac:spMkLst>
            <pc:docMk/>
            <pc:sldMk cId="3086871964" sldId="1907"/>
            <ac:spMk id="2" creationId="{35B3DDD7-F1A6-9ED7-045D-3E93951F232E}"/>
          </ac:spMkLst>
        </pc:spChg>
        <pc:spChg chg="mod">
          <ac:chgData name="I See Maths ltd" userId="2b6a9906fb7c83c6" providerId="LiveId" clId="{F99B7A12-6C9F-45DE-898A-327BC51A468A}" dt="2025-01-30T15:41:36.258" v="17037" actId="14100"/>
          <ac:spMkLst>
            <pc:docMk/>
            <pc:sldMk cId="3086871964" sldId="1907"/>
            <ac:spMk id="4" creationId="{9A7DE16E-9503-E272-6A5A-E67A8257DE6D}"/>
          </ac:spMkLst>
        </pc:spChg>
        <pc:spChg chg="mod">
          <ac:chgData name="I See Maths ltd" userId="2b6a9906fb7c83c6" providerId="LiveId" clId="{F99B7A12-6C9F-45DE-898A-327BC51A468A}" dt="2025-01-30T15:41:39.257" v="17038" actId="14100"/>
          <ac:spMkLst>
            <pc:docMk/>
            <pc:sldMk cId="3086871964" sldId="1907"/>
            <ac:spMk id="5" creationId="{B88EE52A-71DF-4AD9-1215-3BCE7E7139F5}"/>
          </ac:spMkLst>
        </pc:spChg>
      </pc:sldChg>
      <pc:sldChg chg="modSp mod">
        <pc:chgData name="I See Maths ltd" userId="2b6a9906fb7c83c6" providerId="LiveId" clId="{F99B7A12-6C9F-45DE-898A-327BC51A468A}" dt="2025-01-30T15:41:18.754" v="17032" actId="14100"/>
        <pc:sldMkLst>
          <pc:docMk/>
          <pc:sldMk cId="3681843786" sldId="1911"/>
        </pc:sldMkLst>
        <pc:spChg chg="mod">
          <ac:chgData name="I See Maths ltd" userId="2b6a9906fb7c83c6" providerId="LiveId" clId="{F99B7A12-6C9F-45DE-898A-327BC51A468A}" dt="2025-01-30T15:41:14.703" v="17031" actId="14100"/>
          <ac:spMkLst>
            <pc:docMk/>
            <pc:sldMk cId="3681843786" sldId="1911"/>
            <ac:spMk id="5" creationId="{7C5C0900-6883-B2AE-3B9B-F3C6B2C80E68}"/>
          </ac:spMkLst>
        </pc:spChg>
        <pc:spChg chg="mod">
          <ac:chgData name="I See Maths ltd" userId="2b6a9906fb7c83c6" providerId="LiveId" clId="{F99B7A12-6C9F-45DE-898A-327BC51A468A}" dt="2025-01-30T15:41:18.754" v="17032" actId="14100"/>
          <ac:spMkLst>
            <pc:docMk/>
            <pc:sldMk cId="3681843786" sldId="1911"/>
            <ac:spMk id="6" creationId="{F1DF7805-A174-D55A-5487-36423D18EDB0}"/>
          </ac:spMkLst>
        </pc:spChg>
      </pc:sldChg>
      <pc:sldChg chg="modSp mod">
        <pc:chgData name="I See Maths ltd" userId="2b6a9906fb7c83c6" providerId="LiveId" clId="{F99B7A12-6C9F-45DE-898A-327BC51A468A}" dt="2025-01-30T15:41:25.435" v="17034" actId="14100"/>
        <pc:sldMkLst>
          <pc:docMk/>
          <pc:sldMk cId="1944404647" sldId="1912"/>
        </pc:sldMkLst>
        <pc:spChg chg="mod">
          <ac:chgData name="I See Maths ltd" userId="2b6a9906fb7c83c6" providerId="LiveId" clId="{F99B7A12-6C9F-45DE-898A-327BC51A468A}" dt="2025-01-30T15:41:23.102" v="17033" actId="14100"/>
          <ac:spMkLst>
            <pc:docMk/>
            <pc:sldMk cId="1944404647" sldId="1912"/>
            <ac:spMk id="5" creationId="{7C5C0900-6883-B2AE-3B9B-F3C6B2C80E68}"/>
          </ac:spMkLst>
        </pc:spChg>
        <pc:spChg chg="mod">
          <ac:chgData name="I See Maths ltd" userId="2b6a9906fb7c83c6" providerId="LiveId" clId="{F99B7A12-6C9F-45DE-898A-327BC51A468A}" dt="2025-01-30T15:41:25.435" v="17034" actId="14100"/>
          <ac:spMkLst>
            <pc:docMk/>
            <pc:sldMk cId="1944404647" sldId="1912"/>
            <ac:spMk id="6" creationId="{F1DF7805-A174-D55A-5487-36423D18EDB0}"/>
          </ac:spMkLst>
        </pc:spChg>
      </pc:sldChg>
      <pc:sldChg chg="modSp mod">
        <pc:chgData name="I See Maths ltd" userId="2b6a9906fb7c83c6" providerId="LiveId" clId="{F99B7A12-6C9F-45DE-898A-327BC51A468A}" dt="2025-01-30T16:04:14.915" v="17058" actId="404"/>
        <pc:sldMkLst>
          <pc:docMk/>
          <pc:sldMk cId="3645090617" sldId="1923"/>
        </pc:sldMkLst>
        <pc:spChg chg="mod">
          <ac:chgData name="I See Maths ltd" userId="2b6a9906fb7c83c6" providerId="LiveId" clId="{F99B7A12-6C9F-45DE-898A-327BC51A468A}" dt="2025-01-30T16:04:14.915" v="17058" actId="404"/>
          <ac:spMkLst>
            <pc:docMk/>
            <pc:sldMk cId="3645090617" sldId="1923"/>
            <ac:spMk id="62" creationId="{221E4B40-E5D7-67C0-F85E-0616CB8CD876}"/>
          </ac:spMkLst>
        </pc:spChg>
      </pc:sldChg>
      <pc:sldChg chg="modSp mod">
        <pc:chgData name="I See Maths ltd" userId="2b6a9906fb7c83c6" providerId="LiveId" clId="{F99B7A12-6C9F-45DE-898A-327BC51A468A}" dt="2025-01-30T16:04:09.262" v="17057" actId="404"/>
        <pc:sldMkLst>
          <pc:docMk/>
          <pc:sldMk cId="263523784" sldId="1924"/>
        </pc:sldMkLst>
        <pc:spChg chg="mod">
          <ac:chgData name="I See Maths ltd" userId="2b6a9906fb7c83c6" providerId="LiveId" clId="{F99B7A12-6C9F-45DE-898A-327BC51A468A}" dt="2025-01-30T16:04:09.262" v="17057" actId="404"/>
          <ac:spMkLst>
            <pc:docMk/>
            <pc:sldMk cId="263523784" sldId="1924"/>
            <ac:spMk id="62" creationId="{221E4B40-E5D7-67C0-F85E-0616CB8CD876}"/>
          </ac:spMkLst>
        </pc:spChg>
      </pc:sldChg>
      <pc:sldChg chg="modSp mod">
        <pc:chgData name="I See Maths ltd" userId="2b6a9906fb7c83c6" providerId="LiveId" clId="{F99B7A12-6C9F-45DE-898A-327BC51A468A}" dt="2025-01-30T16:03:59.810" v="17056" actId="404"/>
        <pc:sldMkLst>
          <pc:docMk/>
          <pc:sldMk cId="2486069811" sldId="1925"/>
        </pc:sldMkLst>
        <pc:spChg chg="mod">
          <ac:chgData name="I See Maths ltd" userId="2b6a9906fb7c83c6" providerId="LiveId" clId="{F99B7A12-6C9F-45DE-898A-327BC51A468A}" dt="2025-01-30T16:03:59.810" v="17056" actId="404"/>
          <ac:spMkLst>
            <pc:docMk/>
            <pc:sldMk cId="2486069811" sldId="1925"/>
            <ac:spMk id="62" creationId="{221E4B40-E5D7-67C0-F85E-0616CB8CD876}"/>
          </ac:spMkLst>
        </pc:spChg>
      </pc:sldChg>
      <pc:sldChg chg="modSp mod">
        <pc:chgData name="I See Maths ltd" userId="2b6a9906fb7c83c6" providerId="LiveId" clId="{F99B7A12-6C9F-45DE-898A-327BC51A468A}" dt="2025-01-30T16:04:47.029" v="17059" actId="14100"/>
        <pc:sldMkLst>
          <pc:docMk/>
          <pc:sldMk cId="1537580078" sldId="1934"/>
        </pc:sldMkLst>
        <pc:spChg chg="mod">
          <ac:chgData name="I See Maths ltd" userId="2b6a9906fb7c83c6" providerId="LiveId" clId="{F99B7A12-6C9F-45DE-898A-327BC51A468A}" dt="2025-01-30T16:04:47.029" v="17059" actId="14100"/>
          <ac:spMkLst>
            <pc:docMk/>
            <pc:sldMk cId="1537580078" sldId="1934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6:05:18.661" v="17062" actId="14100"/>
        <pc:sldMkLst>
          <pc:docMk/>
          <pc:sldMk cId="866849963" sldId="1936"/>
        </pc:sldMkLst>
        <pc:spChg chg="mod">
          <ac:chgData name="I See Maths ltd" userId="2b6a9906fb7c83c6" providerId="LiveId" clId="{F99B7A12-6C9F-45DE-898A-327BC51A468A}" dt="2025-01-30T16:05:13.633" v="17061" actId="14100"/>
          <ac:spMkLst>
            <pc:docMk/>
            <pc:sldMk cId="866849963" sldId="1936"/>
            <ac:spMk id="44" creationId="{7EBFDAB3-F536-F75E-7EEE-9FCF7D9B8D2A}"/>
          </ac:spMkLst>
        </pc:spChg>
        <pc:spChg chg="mod">
          <ac:chgData name="I See Maths ltd" userId="2b6a9906fb7c83c6" providerId="LiveId" clId="{F99B7A12-6C9F-45DE-898A-327BC51A468A}" dt="2025-01-30T16:05:18.661" v="17062" actId="14100"/>
          <ac:spMkLst>
            <pc:docMk/>
            <pc:sldMk cId="866849963" sldId="1936"/>
            <ac:spMk id="52" creationId="{0929B662-E08A-2492-2330-2232DF141F00}"/>
          </ac:spMkLst>
        </pc:spChg>
      </pc:sldChg>
      <pc:sldChg chg="modSp mod">
        <pc:chgData name="I See Maths ltd" userId="2b6a9906fb7c83c6" providerId="LiveId" clId="{F99B7A12-6C9F-45DE-898A-327BC51A468A}" dt="2025-01-30T16:05:24.641" v="17063" actId="14100"/>
        <pc:sldMkLst>
          <pc:docMk/>
          <pc:sldMk cId="1218527718" sldId="1937"/>
        </pc:sldMkLst>
        <pc:spChg chg="mod">
          <ac:chgData name="I See Maths ltd" userId="2b6a9906fb7c83c6" providerId="LiveId" clId="{F99B7A12-6C9F-45DE-898A-327BC51A468A}" dt="2025-01-30T16:05:24.641" v="17063" actId="14100"/>
          <ac:spMkLst>
            <pc:docMk/>
            <pc:sldMk cId="1218527718" sldId="1937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6:05:38.004" v="17065" actId="14100"/>
        <pc:sldMkLst>
          <pc:docMk/>
          <pc:sldMk cId="1595246828" sldId="1938"/>
        </pc:sldMkLst>
        <pc:spChg chg="mod">
          <ac:chgData name="I See Maths ltd" userId="2b6a9906fb7c83c6" providerId="LiveId" clId="{F99B7A12-6C9F-45DE-898A-327BC51A468A}" dt="2025-01-30T16:05:38.004" v="17065" actId="14100"/>
          <ac:spMkLst>
            <pc:docMk/>
            <pc:sldMk cId="1595246828" sldId="1938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6:06:10.595" v="17069" actId="14100"/>
        <pc:sldMkLst>
          <pc:docMk/>
          <pc:sldMk cId="2437445703" sldId="1941"/>
        </pc:sldMkLst>
        <pc:spChg chg="mod">
          <ac:chgData name="I See Maths ltd" userId="2b6a9906fb7c83c6" providerId="LiveId" clId="{F99B7A12-6C9F-45DE-898A-327BC51A468A}" dt="2025-01-30T16:06:10.595" v="17069" actId="14100"/>
          <ac:spMkLst>
            <pc:docMk/>
            <pc:sldMk cId="2437445703" sldId="1941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6:05:07.760" v="17060" actId="14100"/>
        <pc:sldMkLst>
          <pc:docMk/>
          <pc:sldMk cId="2858134420" sldId="1942"/>
        </pc:sldMkLst>
        <pc:spChg chg="mod">
          <ac:chgData name="I See Maths ltd" userId="2b6a9906fb7c83c6" providerId="LiveId" clId="{F99B7A12-6C9F-45DE-898A-327BC51A468A}" dt="2025-01-30T16:05:07.760" v="17060" actId="14100"/>
          <ac:spMkLst>
            <pc:docMk/>
            <pc:sldMk cId="2858134420" sldId="1942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6:06:18.182" v="17070" actId="14100"/>
        <pc:sldMkLst>
          <pc:docMk/>
          <pc:sldMk cId="55765438" sldId="1943"/>
        </pc:sldMkLst>
        <pc:spChg chg="mod">
          <ac:chgData name="I See Maths ltd" userId="2b6a9906fb7c83c6" providerId="LiveId" clId="{F99B7A12-6C9F-45DE-898A-327BC51A468A}" dt="2025-01-30T16:06:18.182" v="17070" actId="14100"/>
          <ac:spMkLst>
            <pc:docMk/>
            <pc:sldMk cId="55765438" sldId="1943"/>
            <ac:spMk id="44" creationId="{7EBFDAB3-F536-F75E-7EEE-9FCF7D9B8D2A}"/>
          </ac:spMkLst>
        </pc:spChg>
      </pc:sldChg>
      <pc:sldChg chg="del">
        <pc:chgData name="I See Maths ltd" userId="2b6a9906fb7c83c6" providerId="LiveId" clId="{F99B7A12-6C9F-45DE-898A-327BC51A468A}" dt="2024-12-23T10:29:20.649" v="15549" actId="2696"/>
        <pc:sldMkLst>
          <pc:docMk/>
          <pc:sldMk cId="1673328301" sldId="1944"/>
        </pc:sldMkLst>
      </pc:sldChg>
      <pc:sldChg chg="modSp mod">
        <pc:chgData name="I See Maths ltd" userId="2b6a9906fb7c83c6" providerId="LiveId" clId="{F99B7A12-6C9F-45DE-898A-327BC51A468A}" dt="2025-01-30T13:36:47.896" v="16951" actId="14100"/>
        <pc:sldMkLst>
          <pc:docMk/>
          <pc:sldMk cId="2995280125" sldId="1945"/>
        </pc:sldMkLst>
        <pc:spChg chg="mod">
          <ac:chgData name="I See Maths ltd" userId="2b6a9906fb7c83c6" providerId="LiveId" clId="{F99B7A12-6C9F-45DE-898A-327BC51A468A}" dt="2025-01-30T13:36:47.896" v="16951" actId="14100"/>
          <ac:spMkLst>
            <pc:docMk/>
            <pc:sldMk cId="2995280125" sldId="1945"/>
            <ac:spMk id="4" creationId="{69A6DC9E-4361-7349-CDCF-129C1087ACF1}"/>
          </ac:spMkLst>
        </pc:spChg>
      </pc:sldChg>
      <pc:sldChg chg="modSp mod">
        <pc:chgData name="I See Maths ltd" userId="2b6a9906fb7c83c6" providerId="LiveId" clId="{F99B7A12-6C9F-45DE-898A-327BC51A468A}" dt="2025-01-30T13:37:14.832" v="16955" actId="14100"/>
        <pc:sldMkLst>
          <pc:docMk/>
          <pc:sldMk cId="3104870893" sldId="1946"/>
        </pc:sldMkLst>
        <pc:spChg chg="mod">
          <ac:chgData name="I See Maths ltd" userId="2b6a9906fb7c83c6" providerId="LiveId" clId="{F99B7A12-6C9F-45DE-898A-327BC51A468A}" dt="2025-01-30T13:37:14.832" v="16955" actId="14100"/>
          <ac:spMkLst>
            <pc:docMk/>
            <pc:sldMk cId="3104870893" sldId="1946"/>
            <ac:spMk id="5" creationId="{6088AD4C-9F32-C92F-4A18-8BE2726BEC12}"/>
          </ac:spMkLst>
        </pc:spChg>
      </pc:sldChg>
      <pc:sldChg chg="modSp mod">
        <pc:chgData name="I See Maths ltd" userId="2b6a9906fb7c83c6" providerId="LiveId" clId="{F99B7A12-6C9F-45DE-898A-327BC51A468A}" dt="2025-01-30T13:37:09.654" v="16954" actId="14100"/>
        <pc:sldMkLst>
          <pc:docMk/>
          <pc:sldMk cId="1964272030" sldId="1947"/>
        </pc:sldMkLst>
        <pc:spChg chg="mod">
          <ac:chgData name="I See Maths ltd" userId="2b6a9906fb7c83c6" providerId="LiveId" clId="{F99B7A12-6C9F-45DE-898A-327BC51A468A}" dt="2025-01-30T13:37:09.654" v="16954" actId="14100"/>
          <ac:spMkLst>
            <pc:docMk/>
            <pc:sldMk cId="1964272030" sldId="1947"/>
            <ac:spMk id="4" creationId="{0F49E54B-2A78-BE5E-49F4-BB2C4EF2EB80}"/>
          </ac:spMkLst>
        </pc:spChg>
      </pc:sldChg>
      <pc:sldChg chg="modSp mod">
        <pc:chgData name="I See Maths ltd" userId="2b6a9906fb7c83c6" providerId="LiveId" clId="{F99B7A12-6C9F-45DE-898A-327BC51A468A}" dt="2025-01-30T13:37:23.067" v="16957" actId="14100"/>
        <pc:sldMkLst>
          <pc:docMk/>
          <pc:sldMk cId="820249997" sldId="1948"/>
        </pc:sldMkLst>
        <pc:spChg chg="mod">
          <ac:chgData name="I See Maths ltd" userId="2b6a9906fb7c83c6" providerId="LiveId" clId="{F99B7A12-6C9F-45DE-898A-327BC51A468A}" dt="2025-01-30T13:37:23.067" v="16957" actId="14100"/>
          <ac:spMkLst>
            <pc:docMk/>
            <pc:sldMk cId="820249997" sldId="1948"/>
            <ac:spMk id="4" creationId="{4FD0DF0C-C144-07F1-98CB-AEEF06EE0A47}"/>
          </ac:spMkLst>
        </pc:spChg>
        <pc:spChg chg="mod">
          <ac:chgData name="I See Maths ltd" userId="2b6a9906fb7c83c6" providerId="LiveId" clId="{F99B7A12-6C9F-45DE-898A-327BC51A468A}" dt="2025-01-30T13:37:20.012" v="16956" actId="14100"/>
          <ac:spMkLst>
            <pc:docMk/>
            <pc:sldMk cId="820249997" sldId="1948"/>
            <ac:spMk id="5" creationId="{6088AD4C-9F32-C92F-4A18-8BE2726BEC12}"/>
          </ac:spMkLst>
        </pc:spChg>
      </pc:sldChg>
      <pc:sldChg chg="modSp mod">
        <pc:chgData name="I See Maths ltd" userId="2b6a9906fb7c83c6" providerId="LiveId" clId="{F99B7A12-6C9F-45DE-898A-327BC51A468A}" dt="2025-01-30T16:05:30.999" v="17064" actId="14100"/>
        <pc:sldMkLst>
          <pc:docMk/>
          <pc:sldMk cId="1703859943" sldId="1960"/>
        </pc:sldMkLst>
        <pc:spChg chg="mod">
          <ac:chgData name="I See Maths ltd" userId="2b6a9906fb7c83c6" providerId="LiveId" clId="{F99B7A12-6C9F-45DE-898A-327BC51A468A}" dt="2025-01-30T16:05:30.999" v="17064" actId="14100"/>
          <ac:spMkLst>
            <pc:docMk/>
            <pc:sldMk cId="1703859943" sldId="1960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6:05:53.345" v="17066" actId="14100"/>
        <pc:sldMkLst>
          <pc:docMk/>
          <pc:sldMk cId="3912885726" sldId="1967"/>
        </pc:sldMkLst>
        <pc:spChg chg="mod">
          <ac:chgData name="I See Maths ltd" userId="2b6a9906fb7c83c6" providerId="LiveId" clId="{F99B7A12-6C9F-45DE-898A-327BC51A468A}" dt="2025-01-30T16:05:53.345" v="17066" actId="14100"/>
          <ac:spMkLst>
            <pc:docMk/>
            <pc:sldMk cId="3912885726" sldId="1967"/>
            <ac:spMk id="44" creationId="{7EBFDAB3-F536-F75E-7EEE-9FCF7D9B8D2A}"/>
          </ac:spMkLst>
        </pc:spChg>
      </pc:sldChg>
      <pc:sldChg chg="modSp mod">
        <pc:chgData name="I See Maths ltd" userId="2b6a9906fb7c83c6" providerId="LiveId" clId="{F99B7A12-6C9F-45DE-898A-327BC51A468A}" dt="2025-01-30T15:41:11.110" v="17030" actId="14100"/>
        <pc:sldMkLst>
          <pc:docMk/>
          <pc:sldMk cId="937826663" sldId="1970"/>
        </pc:sldMkLst>
        <pc:spChg chg="mod">
          <ac:chgData name="I See Maths ltd" userId="2b6a9906fb7c83c6" providerId="LiveId" clId="{F99B7A12-6C9F-45DE-898A-327BC51A468A}" dt="2025-01-30T15:41:08.263" v="17029" actId="14100"/>
          <ac:spMkLst>
            <pc:docMk/>
            <pc:sldMk cId="937826663" sldId="1970"/>
            <ac:spMk id="7" creationId="{C96F720F-D41C-3EA0-9576-25505D8367C2}"/>
          </ac:spMkLst>
        </pc:spChg>
        <pc:spChg chg="mod">
          <ac:chgData name="I See Maths ltd" userId="2b6a9906fb7c83c6" providerId="LiveId" clId="{F99B7A12-6C9F-45DE-898A-327BC51A468A}" dt="2025-01-30T15:41:11.110" v="17030" actId="14100"/>
          <ac:spMkLst>
            <pc:docMk/>
            <pc:sldMk cId="937826663" sldId="1970"/>
            <ac:spMk id="9" creationId="{E67EF0DF-0C96-0073-6C57-5C1B266C1CBB}"/>
          </ac:spMkLst>
        </pc:spChg>
      </pc:sldChg>
      <pc:sldChg chg="addSp delSp modSp mod">
        <pc:chgData name="I See Maths ltd" userId="2b6a9906fb7c83c6" providerId="LiveId" clId="{F99B7A12-6C9F-45DE-898A-327BC51A468A}" dt="2025-01-30T15:41:46.848" v="17040" actId="14100"/>
        <pc:sldMkLst>
          <pc:docMk/>
          <pc:sldMk cId="2775893590" sldId="1971"/>
        </pc:sldMkLst>
        <pc:spChg chg="mod">
          <ac:chgData name="I See Maths ltd" userId="2b6a9906fb7c83c6" providerId="LiveId" clId="{F99B7A12-6C9F-45DE-898A-327BC51A468A}" dt="2025-01-02T09:47:40.300" v="15945" actId="20577"/>
          <ac:spMkLst>
            <pc:docMk/>
            <pc:sldMk cId="2775893590" sldId="1971"/>
            <ac:spMk id="2" creationId="{35B3DDD7-F1A6-9ED7-045D-3E93951F232E}"/>
          </ac:spMkLst>
        </pc:spChg>
        <pc:spChg chg="mod">
          <ac:chgData name="I See Maths ltd" userId="2b6a9906fb7c83c6" providerId="LiveId" clId="{F99B7A12-6C9F-45DE-898A-327BC51A468A}" dt="2025-01-30T15:41:44.002" v="17039" actId="14100"/>
          <ac:spMkLst>
            <pc:docMk/>
            <pc:sldMk cId="2775893590" sldId="1971"/>
            <ac:spMk id="4" creationId="{9A7DE16E-9503-E272-6A5A-E67A8257DE6D}"/>
          </ac:spMkLst>
        </pc:spChg>
        <pc:spChg chg="mod">
          <ac:chgData name="I See Maths ltd" userId="2b6a9906fb7c83c6" providerId="LiveId" clId="{F99B7A12-6C9F-45DE-898A-327BC51A468A}" dt="2025-01-30T15:41:46.848" v="17040" actId="14100"/>
          <ac:spMkLst>
            <pc:docMk/>
            <pc:sldMk cId="2775893590" sldId="1971"/>
            <ac:spMk id="5" creationId="{B88EE52A-71DF-4AD9-1215-3BCE7E7139F5}"/>
          </ac:spMkLst>
        </pc:spChg>
        <pc:picChg chg="add mod">
          <ac:chgData name="I See Maths ltd" userId="2b6a9906fb7c83c6" providerId="LiveId" clId="{F99B7A12-6C9F-45DE-898A-327BC51A468A}" dt="2025-01-02T09:49:00.468" v="15982"/>
          <ac:picMkLst>
            <pc:docMk/>
            <pc:sldMk cId="2775893590" sldId="1971"/>
            <ac:picMk id="3" creationId="{96DEAE67-9898-843C-2420-00174B5920FA}"/>
          </ac:picMkLst>
        </pc:picChg>
        <pc:picChg chg="add mod">
          <ac:chgData name="I See Maths ltd" userId="2b6a9906fb7c83c6" providerId="LiveId" clId="{F99B7A12-6C9F-45DE-898A-327BC51A468A}" dt="2025-01-02T09:49:00.468" v="15982"/>
          <ac:picMkLst>
            <pc:docMk/>
            <pc:sldMk cId="2775893590" sldId="1971"/>
            <ac:picMk id="6" creationId="{DB2EA83D-398F-E2EF-D21B-85C7CE9B8588}"/>
          </ac:picMkLst>
        </pc:picChg>
        <pc:picChg chg="add mod">
          <ac:chgData name="I See Maths ltd" userId="2b6a9906fb7c83c6" providerId="LiveId" clId="{F99B7A12-6C9F-45DE-898A-327BC51A468A}" dt="2025-01-02T09:49:18.794" v="15983"/>
          <ac:picMkLst>
            <pc:docMk/>
            <pc:sldMk cId="2775893590" sldId="1971"/>
            <ac:picMk id="7" creationId="{879DEDD2-091E-D35C-0AC5-442B3F8A641F}"/>
          </ac:picMkLst>
        </pc:picChg>
      </pc:sldChg>
      <pc:sldChg chg="modSp mod">
        <pc:chgData name="I See Maths ltd" userId="2b6a9906fb7c83c6" providerId="LiveId" clId="{F99B7A12-6C9F-45DE-898A-327BC51A468A}" dt="2025-01-30T15:41:32.113" v="17036" actId="14100"/>
        <pc:sldMkLst>
          <pc:docMk/>
          <pc:sldMk cId="3713261432" sldId="1973"/>
        </pc:sldMkLst>
        <pc:spChg chg="mod">
          <ac:chgData name="I See Maths ltd" userId="2b6a9906fb7c83c6" providerId="LiveId" clId="{F99B7A12-6C9F-45DE-898A-327BC51A468A}" dt="2025-01-30T15:41:29.346" v="17035" actId="14100"/>
          <ac:spMkLst>
            <pc:docMk/>
            <pc:sldMk cId="3713261432" sldId="1973"/>
            <ac:spMk id="5" creationId="{7C5C0900-6883-B2AE-3B9B-F3C6B2C80E68}"/>
          </ac:spMkLst>
        </pc:spChg>
        <pc:spChg chg="mod">
          <ac:chgData name="I See Maths ltd" userId="2b6a9906fb7c83c6" providerId="LiveId" clId="{F99B7A12-6C9F-45DE-898A-327BC51A468A}" dt="2025-01-30T15:41:32.113" v="17036" actId="14100"/>
          <ac:spMkLst>
            <pc:docMk/>
            <pc:sldMk cId="3713261432" sldId="1973"/>
            <ac:spMk id="6" creationId="{F1DF7805-A174-D55A-5487-36423D18EDB0}"/>
          </ac:spMkLst>
        </pc:spChg>
      </pc:sldChg>
      <pc:sldChg chg="addSp delSp modSp mod">
        <pc:chgData name="I See Maths ltd" userId="2b6a9906fb7c83c6" providerId="LiveId" clId="{F99B7A12-6C9F-45DE-898A-327BC51A468A}" dt="2025-01-30T15:41:54.437" v="17042" actId="14100"/>
        <pc:sldMkLst>
          <pc:docMk/>
          <pc:sldMk cId="3632903268" sldId="1974"/>
        </pc:sldMkLst>
        <pc:spChg chg="mod">
          <ac:chgData name="I See Maths ltd" userId="2b6a9906fb7c83c6" providerId="LiveId" clId="{F99B7A12-6C9F-45DE-898A-327BC51A468A}" dt="2025-01-02T09:47:46.283" v="15947" actId="20577"/>
          <ac:spMkLst>
            <pc:docMk/>
            <pc:sldMk cId="3632903268" sldId="1974"/>
            <ac:spMk id="2" creationId="{35B3DDD7-F1A6-9ED7-045D-3E93951F232E}"/>
          </ac:spMkLst>
        </pc:spChg>
        <pc:spChg chg="mod">
          <ac:chgData name="I See Maths ltd" userId="2b6a9906fb7c83c6" providerId="LiveId" clId="{F99B7A12-6C9F-45DE-898A-327BC51A468A}" dt="2025-01-30T15:41:50.811" v="17041" actId="14100"/>
          <ac:spMkLst>
            <pc:docMk/>
            <pc:sldMk cId="3632903268" sldId="1974"/>
            <ac:spMk id="4" creationId="{9A7DE16E-9503-E272-6A5A-E67A8257DE6D}"/>
          </ac:spMkLst>
        </pc:spChg>
        <pc:spChg chg="mod">
          <ac:chgData name="I See Maths ltd" userId="2b6a9906fb7c83c6" providerId="LiveId" clId="{F99B7A12-6C9F-45DE-898A-327BC51A468A}" dt="2025-01-30T15:41:54.437" v="17042" actId="14100"/>
          <ac:spMkLst>
            <pc:docMk/>
            <pc:sldMk cId="3632903268" sldId="1974"/>
            <ac:spMk id="5" creationId="{B88EE52A-71DF-4AD9-1215-3BCE7E7139F5}"/>
          </ac:spMkLst>
        </pc:spChg>
        <pc:spChg chg="mod">
          <ac:chgData name="I See Maths ltd" userId="2b6a9906fb7c83c6" providerId="LiveId" clId="{F99B7A12-6C9F-45DE-898A-327BC51A468A}" dt="2025-01-02T09:48:01.649" v="15960" actId="14100"/>
          <ac:spMkLst>
            <pc:docMk/>
            <pc:sldMk cId="3632903268" sldId="1974"/>
            <ac:spMk id="18" creationId="{576A4BE7-03EC-2E61-9845-877C11A1B38F}"/>
          </ac:spMkLst>
        </pc:spChg>
        <pc:picChg chg="add mod">
          <ac:chgData name="I See Maths ltd" userId="2b6a9906fb7c83c6" providerId="LiveId" clId="{F99B7A12-6C9F-45DE-898A-327BC51A468A}" dt="2025-01-02T09:48:42.939" v="15979" actId="1037"/>
          <ac:picMkLst>
            <pc:docMk/>
            <pc:sldMk cId="3632903268" sldId="1974"/>
            <ac:picMk id="3" creationId="{877B8225-5E33-6BE4-FD84-7445DA144931}"/>
          </ac:picMkLst>
        </pc:picChg>
        <pc:picChg chg="mod">
          <ac:chgData name="I See Maths ltd" userId="2b6a9906fb7c83c6" providerId="LiveId" clId="{F99B7A12-6C9F-45DE-898A-327BC51A468A}" dt="2025-01-02T09:48:51.999" v="15980" actId="1035"/>
          <ac:picMkLst>
            <pc:docMk/>
            <pc:sldMk cId="3632903268" sldId="1974"/>
            <ac:picMk id="14" creationId="{57430FC7-5607-44A2-CD46-2792F4CA1772}"/>
          </ac:picMkLst>
        </pc:picChg>
        <pc:picChg chg="mod">
          <ac:chgData name="I See Maths ltd" userId="2b6a9906fb7c83c6" providerId="LiveId" clId="{F99B7A12-6C9F-45DE-898A-327BC51A468A}" dt="2025-01-02T09:48:51.999" v="15980" actId="1035"/>
          <ac:picMkLst>
            <pc:docMk/>
            <pc:sldMk cId="3632903268" sldId="1974"/>
            <ac:picMk id="16" creationId="{B8A28E25-F1CC-B82A-5EA0-B10DC81E9E7A}"/>
          </ac:picMkLst>
        </pc:picChg>
      </pc:sldChg>
      <pc:sldChg chg="modSp mod">
        <pc:chgData name="I See Maths ltd" userId="2b6a9906fb7c83c6" providerId="LiveId" clId="{F99B7A12-6C9F-45DE-898A-327BC51A468A}" dt="2024-08-26T16:18:46.650" v="2651" actId="20577"/>
        <pc:sldMkLst>
          <pc:docMk/>
          <pc:sldMk cId="2615771735" sldId="1979"/>
        </pc:sldMkLst>
      </pc:sldChg>
      <pc:sldChg chg="modSp mod">
        <pc:chgData name="I See Maths ltd" userId="2b6a9906fb7c83c6" providerId="LiveId" clId="{F99B7A12-6C9F-45DE-898A-327BC51A468A}" dt="2024-08-26T16:18:50.275" v="2653" actId="20577"/>
        <pc:sldMkLst>
          <pc:docMk/>
          <pc:sldMk cId="3820101757" sldId="1980"/>
        </pc:sldMkLst>
      </pc:sldChg>
      <pc:sldChg chg="modSp mod">
        <pc:chgData name="I See Maths ltd" userId="2b6a9906fb7c83c6" providerId="LiveId" clId="{F99B7A12-6C9F-45DE-898A-327BC51A468A}" dt="2025-01-30T15:40:52.020" v="17028" actId="121"/>
        <pc:sldMkLst>
          <pc:docMk/>
          <pc:sldMk cId="517684355" sldId="1981"/>
        </pc:sldMkLst>
        <pc:spChg chg="mod">
          <ac:chgData name="I See Maths ltd" userId="2b6a9906fb7c83c6" providerId="LiveId" clId="{F99B7A12-6C9F-45DE-898A-327BC51A468A}" dt="2025-01-30T15:40:43.512" v="17026" actId="14100"/>
          <ac:spMkLst>
            <pc:docMk/>
            <pc:sldMk cId="517684355" sldId="1981"/>
            <ac:spMk id="14" creationId="{43A46E59-546C-AF68-5894-33EB148A202B}"/>
          </ac:spMkLst>
        </pc:spChg>
        <pc:spChg chg="mod">
          <ac:chgData name="I See Maths ltd" userId="2b6a9906fb7c83c6" providerId="LiveId" clId="{F99B7A12-6C9F-45DE-898A-327BC51A468A}" dt="2025-01-30T15:40:52.020" v="17028" actId="121"/>
          <ac:spMkLst>
            <pc:docMk/>
            <pc:sldMk cId="517684355" sldId="1981"/>
            <ac:spMk id="15" creationId="{126F30A0-1B1A-9FAA-DD1C-7696AEFD9446}"/>
          </ac:spMkLst>
        </pc:spChg>
      </pc:sldChg>
      <pc:sldChg chg="modSp mod">
        <pc:chgData name="I See Maths ltd" userId="2b6a9906fb7c83c6" providerId="LiveId" clId="{F99B7A12-6C9F-45DE-898A-327BC51A468A}" dt="2024-08-26T16:18:32.722" v="2645" actId="20577"/>
        <pc:sldMkLst>
          <pc:docMk/>
          <pc:sldMk cId="792655923" sldId="1982"/>
        </pc:sldMkLst>
      </pc:sldChg>
      <pc:sldChg chg="modSp mod">
        <pc:chgData name="I See Maths ltd" userId="2b6a9906fb7c83c6" providerId="LiveId" clId="{F99B7A12-6C9F-45DE-898A-327BC51A468A}" dt="2024-08-26T16:18:36.247" v="2647" actId="20577"/>
        <pc:sldMkLst>
          <pc:docMk/>
          <pc:sldMk cId="1131096387" sldId="1983"/>
        </pc:sldMkLst>
      </pc:sldChg>
      <pc:sldChg chg="modSp mod">
        <pc:chgData name="I See Maths ltd" userId="2b6a9906fb7c83c6" providerId="LiveId" clId="{F99B7A12-6C9F-45DE-898A-327BC51A468A}" dt="2024-08-26T16:18:43.061" v="2649" actId="20577"/>
        <pc:sldMkLst>
          <pc:docMk/>
          <pc:sldMk cId="3528417121" sldId="1984"/>
        </pc:sldMkLst>
      </pc:sldChg>
      <pc:sldChg chg="modSp mod">
        <pc:chgData name="I See Maths ltd" userId="2b6a9906fb7c83c6" providerId="LiveId" clId="{F99B7A12-6C9F-45DE-898A-327BC51A468A}" dt="2024-08-26T16:18:29.327" v="2643" actId="20577"/>
        <pc:sldMkLst>
          <pc:docMk/>
          <pc:sldMk cId="867617495" sldId="1985"/>
        </pc:sldMkLst>
      </pc:sldChg>
      <pc:sldChg chg="modSp mod">
        <pc:chgData name="I See Maths ltd" userId="2b6a9906fb7c83c6" providerId="LiveId" clId="{F99B7A12-6C9F-45DE-898A-327BC51A468A}" dt="2024-08-26T16:18:15.854" v="2637" actId="20577"/>
        <pc:sldMkLst>
          <pc:docMk/>
          <pc:sldMk cId="2583518732" sldId="1988"/>
        </pc:sldMkLst>
      </pc:sldChg>
      <pc:sldChg chg="modSp mod">
        <pc:chgData name="I See Maths ltd" userId="2b6a9906fb7c83c6" providerId="LiveId" clId="{F99B7A12-6C9F-45DE-898A-327BC51A468A}" dt="2024-08-26T16:18:19.621" v="2639" actId="20577"/>
        <pc:sldMkLst>
          <pc:docMk/>
          <pc:sldMk cId="1352939100" sldId="1989"/>
        </pc:sldMkLst>
      </pc:sldChg>
      <pc:sldChg chg="modSp mod">
        <pc:chgData name="I See Maths ltd" userId="2b6a9906fb7c83c6" providerId="LiveId" clId="{F99B7A12-6C9F-45DE-898A-327BC51A468A}" dt="2024-08-26T16:18:23.186" v="2641" actId="20577"/>
        <pc:sldMkLst>
          <pc:docMk/>
          <pc:sldMk cId="4194165980" sldId="1990"/>
        </pc:sldMkLst>
      </pc:sldChg>
      <pc:sldChg chg="addSp delSp modSp mod">
        <pc:chgData name="I See Maths ltd" userId="2b6a9906fb7c83c6" providerId="LiveId" clId="{F99B7A12-6C9F-45DE-898A-327BC51A468A}" dt="2025-01-30T13:44:12.197" v="16990" actId="14100"/>
        <pc:sldMkLst>
          <pc:docMk/>
          <pc:sldMk cId="1409993518" sldId="1994"/>
        </pc:sldMkLst>
        <pc:spChg chg="mod">
          <ac:chgData name="I See Maths ltd" userId="2b6a9906fb7c83c6" providerId="LiveId" clId="{F99B7A12-6C9F-45DE-898A-327BC51A468A}" dt="2025-01-30T13:44:12.197" v="16990" actId="14100"/>
          <ac:spMkLst>
            <pc:docMk/>
            <pc:sldMk cId="1409993518" sldId="1994"/>
            <ac:spMk id="9" creationId="{7D6744C5-5BF2-F25E-C37A-F9755AC2CC64}"/>
          </ac:spMkLst>
        </pc:spChg>
        <pc:spChg chg="add mod">
          <ac:chgData name="I See Maths ltd" userId="2b6a9906fb7c83c6" providerId="LiveId" clId="{F99B7A12-6C9F-45DE-898A-327BC51A468A}" dt="2025-01-01T15:01:54.922" v="15924" actId="113"/>
          <ac:spMkLst>
            <pc:docMk/>
            <pc:sldMk cId="1409993518" sldId="1994"/>
            <ac:spMk id="15" creationId="{2E5EB0CE-6FEC-7EC6-7160-919C806A642D}"/>
          </ac:spMkLst>
        </pc:spChg>
      </pc:sldChg>
      <pc:sldChg chg="modSp mod">
        <pc:chgData name="I See Maths ltd" userId="2b6a9906fb7c83c6" providerId="LiveId" clId="{F99B7A12-6C9F-45DE-898A-327BC51A468A}" dt="2025-01-30T13:44:53.985" v="16994" actId="14100"/>
        <pc:sldMkLst>
          <pc:docMk/>
          <pc:sldMk cId="3704731324" sldId="1996"/>
        </pc:sldMkLst>
        <pc:spChg chg="mod">
          <ac:chgData name="I See Maths ltd" userId="2b6a9906fb7c83c6" providerId="LiveId" clId="{F99B7A12-6C9F-45DE-898A-327BC51A468A}" dt="2025-01-30T13:44:53.985" v="16994" actId="14100"/>
          <ac:spMkLst>
            <pc:docMk/>
            <pc:sldMk cId="3704731324" sldId="1996"/>
            <ac:spMk id="5" creationId="{2480BAE4-ED31-09F3-9FEA-4D2E0F1DB711}"/>
          </ac:spMkLst>
        </pc:spChg>
        <pc:spChg chg="mod">
          <ac:chgData name="I See Maths ltd" userId="2b6a9906fb7c83c6" providerId="LiveId" clId="{F99B7A12-6C9F-45DE-898A-327BC51A468A}" dt="2025-01-01T15:03:02.923" v="15928" actId="113"/>
          <ac:spMkLst>
            <pc:docMk/>
            <pc:sldMk cId="3704731324" sldId="1996"/>
            <ac:spMk id="32" creationId="{5EF0A9E9-7E34-A5CF-2026-3AC350EE23DB}"/>
          </ac:spMkLst>
        </pc:spChg>
      </pc:sldChg>
      <pc:sldChg chg="modSp mod">
        <pc:chgData name="I See Maths ltd" userId="2b6a9906fb7c83c6" providerId="LiveId" clId="{F99B7A12-6C9F-45DE-898A-327BC51A468A}" dt="2025-01-01T15:03:27.424" v="15930" actId="113"/>
        <pc:sldMkLst>
          <pc:docMk/>
          <pc:sldMk cId="1097799486" sldId="1998"/>
        </pc:sldMkLst>
        <pc:spChg chg="mod">
          <ac:chgData name="I See Maths ltd" userId="2b6a9906fb7c83c6" providerId="LiveId" clId="{F99B7A12-6C9F-45DE-898A-327BC51A468A}" dt="2025-01-01T15:03:27.424" v="15930" actId="113"/>
          <ac:spMkLst>
            <pc:docMk/>
            <pc:sldMk cId="1097799486" sldId="1998"/>
            <ac:spMk id="32" creationId="{5EF0A9E9-7E34-A5CF-2026-3AC350EE23DB}"/>
          </ac:spMkLst>
        </pc:spChg>
      </pc:sldChg>
      <pc:sldChg chg="modSp mod">
        <pc:chgData name="I See Maths ltd" userId="2b6a9906fb7c83c6" providerId="LiveId" clId="{F99B7A12-6C9F-45DE-898A-327BC51A468A}" dt="2024-12-27T11:10:00.960" v="15809" actId="1037"/>
        <pc:sldMkLst>
          <pc:docMk/>
          <pc:sldMk cId="426467924" sldId="2008"/>
        </pc:sldMkLst>
        <pc:spChg chg="mod">
          <ac:chgData name="I See Maths ltd" userId="2b6a9906fb7c83c6" providerId="LiveId" clId="{F99B7A12-6C9F-45DE-898A-327BC51A468A}" dt="2024-12-27T11:10:00.960" v="15809" actId="1037"/>
          <ac:spMkLst>
            <pc:docMk/>
            <pc:sldMk cId="426467924" sldId="2008"/>
            <ac:spMk id="19" creationId="{2931A7D7-38EE-B7D5-12E5-8FF71E9855A7}"/>
          </ac:spMkLst>
        </pc:spChg>
      </pc:sldChg>
      <pc:sldChg chg="addSp delSp modSp mod">
        <pc:chgData name="I See Maths ltd" userId="2b6a9906fb7c83c6" providerId="LiveId" clId="{F99B7A12-6C9F-45DE-898A-327BC51A468A}" dt="2024-12-27T13:13:10.751" v="15892" actId="166"/>
        <pc:sldMkLst>
          <pc:docMk/>
          <pc:sldMk cId="993934587" sldId="2036"/>
        </pc:sldMkLst>
        <pc:spChg chg="add mod">
          <ac:chgData name="I See Maths ltd" userId="2b6a9906fb7c83c6" providerId="LiveId" clId="{F99B7A12-6C9F-45DE-898A-327BC51A468A}" dt="2024-12-27T13:11:54.671" v="15823"/>
          <ac:spMkLst>
            <pc:docMk/>
            <pc:sldMk cId="993934587" sldId="2036"/>
            <ac:spMk id="3" creationId="{2FA4752C-A3DA-9CE0-26FF-E1D8F179B039}"/>
          </ac:spMkLst>
        </pc:spChg>
        <pc:spChg chg="mod ord">
          <ac:chgData name="I See Maths ltd" userId="2b6a9906fb7c83c6" providerId="LiveId" clId="{F99B7A12-6C9F-45DE-898A-327BC51A468A}" dt="2024-12-27T13:13:10.751" v="15892" actId="166"/>
          <ac:spMkLst>
            <pc:docMk/>
            <pc:sldMk cId="993934587" sldId="2036"/>
            <ac:spMk id="5" creationId="{4F75C249-CF89-2A27-D15C-1D0C9082A9E4}"/>
          </ac:spMkLst>
        </pc:spChg>
        <pc:spChg chg="mod">
          <ac:chgData name="I See Maths ltd" userId="2b6a9906fb7c83c6" providerId="LiveId" clId="{F99B7A12-6C9F-45DE-898A-327BC51A468A}" dt="2024-12-27T13:13:02.892" v="15891" actId="1035"/>
          <ac:spMkLst>
            <pc:docMk/>
            <pc:sldMk cId="993934587" sldId="2036"/>
            <ac:spMk id="6" creationId="{F77E7A88-DEE2-0286-F2F4-EB85776B2D99}"/>
          </ac:spMkLst>
        </pc:spChg>
        <pc:cxnChg chg="mod">
          <ac:chgData name="I See Maths ltd" userId="2b6a9906fb7c83c6" providerId="LiveId" clId="{F99B7A12-6C9F-45DE-898A-327BC51A468A}" dt="2024-12-27T13:12:58.742" v="15888" actId="1035"/>
          <ac:cxnSpMkLst>
            <pc:docMk/>
            <pc:sldMk cId="993934587" sldId="2036"/>
            <ac:cxnSpMk id="7" creationId="{53D2AD74-C87A-4292-69A4-A3F05986DB45}"/>
          </ac:cxnSpMkLst>
        </pc:cxnChg>
      </pc:sldChg>
      <pc:sldChg chg="modSp mod">
        <pc:chgData name="I See Maths ltd" userId="2b6a9906fb7c83c6" providerId="LiveId" clId="{F99B7A12-6C9F-45DE-898A-327BC51A468A}" dt="2025-01-30T14:26:59.442" v="17000" actId="14100"/>
        <pc:sldMkLst>
          <pc:docMk/>
          <pc:sldMk cId="3595776979" sldId="2037"/>
        </pc:sldMkLst>
        <pc:spChg chg="mod">
          <ac:chgData name="I See Maths ltd" userId="2b6a9906fb7c83c6" providerId="LiveId" clId="{F99B7A12-6C9F-45DE-898A-327BC51A468A}" dt="2025-01-30T14:26:56.629" v="16999" actId="14100"/>
          <ac:spMkLst>
            <pc:docMk/>
            <pc:sldMk cId="3595776979" sldId="2037"/>
            <ac:spMk id="5" creationId="{E3D18551-742A-0908-BFF5-BEC91770344D}"/>
          </ac:spMkLst>
        </pc:spChg>
        <pc:spChg chg="mod">
          <ac:chgData name="I See Maths ltd" userId="2b6a9906fb7c83c6" providerId="LiveId" clId="{F99B7A12-6C9F-45DE-898A-327BC51A468A}" dt="2025-01-30T14:26:59.442" v="17000" actId="14100"/>
          <ac:spMkLst>
            <pc:docMk/>
            <pc:sldMk cId="3595776979" sldId="2037"/>
            <ac:spMk id="6" creationId="{550E11D2-CFED-4040-1E5F-1F7B6184F9A1}"/>
          </ac:spMkLst>
        </pc:spChg>
      </pc:sldChg>
      <pc:sldChg chg="addSp delSp modSp mod">
        <pc:chgData name="I See Maths ltd" userId="2b6a9906fb7c83c6" providerId="LiveId" clId="{F99B7A12-6C9F-45DE-898A-327BC51A468A}" dt="2024-12-27T13:11:49.636" v="15821"/>
        <pc:sldMkLst>
          <pc:docMk/>
          <pc:sldMk cId="3048597986" sldId="2038"/>
        </pc:sldMkLst>
        <pc:spChg chg="add mod">
          <ac:chgData name="I See Maths ltd" userId="2b6a9906fb7c83c6" providerId="LiveId" clId="{F99B7A12-6C9F-45DE-898A-327BC51A468A}" dt="2024-12-27T13:11:49.636" v="15821"/>
          <ac:spMkLst>
            <pc:docMk/>
            <pc:sldMk cId="3048597986" sldId="2038"/>
            <ac:spMk id="3" creationId="{46B751A8-98F6-0B22-E122-FB7BC44DEB0A}"/>
          </ac:spMkLst>
        </pc:spChg>
      </pc:sldChg>
      <pc:sldChg chg="addSp delSp modSp mod">
        <pc:chgData name="I See Maths ltd" userId="2b6a9906fb7c83c6" providerId="LiveId" clId="{F99B7A12-6C9F-45DE-898A-327BC51A468A}" dt="2025-01-30T14:27:27.205" v="17004" actId="14100"/>
        <pc:sldMkLst>
          <pc:docMk/>
          <pc:sldMk cId="1281376077" sldId="2039"/>
        </pc:sldMkLst>
        <pc:spChg chg="add mod">
          <ac:chgData name="I See Maths ltd" userId="2b6a9906fb7c83c6" providerId="LiveId" clId="{F99B7A12-6C9F-45DE-898A-327BC51A468A}" dt="2024-12-27T13:11:45.134" v="15819"/>
          <ac:spMkLst>
            <pc:docMk/>
            <pc:sldMk cId="1281376077" sldId="2039"/>
            <ac:spMk id="3" creationId="{A4999D35-E08F-F7E0-C121-A3C18FEA2D16}"/>
          </ac:spMkLst>
        </pc:spChg>
        <pc:spChg chg="mod">
          <ac:chgData name="I See Maths ltd" userId="2b6a9906fb7c83c6" providerId="LiveId" clId="{F99B7A12-6C9F-45DE-898A-327BC51A468A}" dt="2025-01-30T14:27:23.997" v="17003" actId="14100"/>
          <ac:spMkLst>
            <pc:docMk/>
            <pc:sldMk cId="1281376077" sldId="2039"/>
            <ac:spMk id="8" creationId="{B39B61F5-5E52-3097-3833-E2E2EDD7ACDF}"/>
          </ac:spMkLst>
        </pc:spChg>
        <pc:spChg chg="mod">
          <ac:chgData name="I See Maths ltd" userId="2b6a9906fb7c83c6" providerId="LiveId" clId="{F99B7A12-6C9F-45DE-898A-327BC51A468A}" dt="2025-01-30T14:27:27.205" v="17004" actId="14100"/>
          <ac:spMkLst>
            <pc:docMk/>
            <pc:sldMk cId="1281376077" sldId="2039"/>
            <ac:spMk id="9" creationId="{B4193E86-8FFC-5549-EDE6-62E15B824CDD}"/>
          </ac:spMkLst>
        </pc:spChg>
      </pc:sldChg>
      <pc:sldChg chg="modSp mod">
        <pc:chgData name="I See Maths ltd" userId="2b6a9906fb7c83c6" providerId="LiveId" clId="{F99B7A12-6C9F-45DE-898A-327BC51A468A}" dt="2025-01-30T14:27:35.418" v="17006" actId="14100"/>
        <pc:sldMkLst>
          <pc:docMk/>
          <pc:sldMk cId="3931939662" sldId="2040"/>
        </pc:sldMkLst>
        <pc:spChg chg="mod">
          <ac:chgData name="I See Maths ltd" userId="2b6a9906fb7c83c6" providerId="LiveId" clId="{F99B7A12-6C9F-45DE-898A-327BC51A468A}" dt="2024-12-27T13:11:34.478" v="15817" actId="20577"/>
          <ac:spMkLst>
            <pc:docMk/>
            <pc:sldMk cId="3931939662" sldId="2040"/>
            <ac:spMk id="2" creationId="{A1D17C10-F3A9-84A7-A99C-947C72CF23CA}"/>
          </ac:spMkLst>
        </pc:spChg>
        <pc:spChg chg="mod">
          <ac:chgData name="I See Maths ltd" userId="2b6a9906fb7c83c6" providerId="LiveId" clId="{F99B7A12-6C9F-45DE-898A-327BC51A468A}" dt="2025-01-30T14:27:32.731" v="17005" actId="14100"/>
          <ac:spMkLst>
            <pc:docMk/>
            <pc:sldMk cId="3931939662" sldId="2040"/>
            <ac:spMk id="4" creationId="{B39B61F5-5E52-3097-3833-E2E2EDD7ACDF}"/>
          </ac:spMkLst>
        </pc:spChg>
        <pc:spChg chg="mod">
          <ac:chgData name="I See Maths ltd" userId="2b6a9906fb7c83c6" providerId="LiveId" clId="{F99B7A12-6C9F-45DE-898A-327BC51A468A}" dt="2025-01-30T14:27:35.418" v="17006" actId="14100"/>
          <ac:spMkLst>
            <pc:docMk/>
            <pc:sldMk cId="3931939662" sldId="2040"/>
            <ac:spMk id="5" creationId="{B4193E86-8FFC-5549-EDE6-62E15B824CDD}"/>
          </ac:spMkLst>
        </pc:spChg>
      </pc:sldChg>
      <pc:sldChg chg="modSp mod">
        <pc:chgData name="I See Maths ltd" userId="2b6a9906fb7c83c6" providerId="LiveId" clId="{F99B7A12-6C9F-45DE-898A-327BC51A468A}" dt="2025-01-30T14:27:07.700" v="17002" actId="14100"/>
        <pc:sldMkLst>
          <pc:docMk/>
          <pc:sldMk cId="3453316199" sldId="2041"/>
        </pc:sldMkLst>
        <pc:spChg chg="mod">
          <ac:chgData name="I See Maths ltd" userId="2b6a9906fb7c83c6" providerId="LiveId" clId="{F99B7A12-6C9F-45DE-898A-327BC51A468A}" dt="2025-01-30T14:27:04.518" v="17001" actId="14100"/>
          <ac:spMkLst>
            <pc:docMk/>
            <pc:sldMk cId="3453316199" sldId="2041"/>
            <ac:spMk id="5" creationId="{E3D18551-742A-0908-BFF5-BEC91770344D}"/>
          </ac:spMkLst>
        </pc:spChg>
        <pc:spChg chg="mod">
          <ac:chgData name="I See Maths ltd" userId="2b6a9906fb7c83c6" providerId="LiveId" clId="{F99B7A12-6C9F-45DE-898A-327BC51A468A}" dt="2025-01-30T14:27:07.700" v="17002" actId="14100"/>
          <ac:spMkLst>
            <pc:docMk/>
            <pc:sldMk cId="3453316199" sldId="2041"/>
            <ac:spMk id="6" creationId="{550E11D2-CFED-4040-1E5F-1F7B6184F9A1}"/>
          </ac:spMkLst>
        </pc:spChg>
      </pc:sldChg>
      <pc:sldChg chg="modSp mod">
        <pc:chgData name="I See Maths ltd" userId="2b6a9906fb7c83c6" providerId="LiveId" clId="{F99B7A12-6C9F-45DE-898A-327BC51A468A}" dt="2024-12-20T19:24:08.451" v="11157" actId="20577"/>
        <pc:sldMkLst>
          <pc:docMk/>
          <pc:sldMk cId="313141270" sldId="2086"/>
        </pc:sldMkLst>
        <pc:spChg chg="mod">
          <ac:chgData name="I See Maths ltd" userId="2b6a9906fb7c83c6" providerId="LiveId" clId="{F99B7A12-6C9F-45DE-898A-327BC51A468A}" dt="2024-12-20T19:24:08.451" v="11157" actId="20577"/>
          <ac:spMkLst>
            <pc:docMk/>
            <pc:sldMk cId="313141270" sldId="2086"/>
            <ac:spMk id="21" creationId="{12FE2986-5AC5-D276-9285-7FA656807477}"/>
          </ac:spMkLst>
        </pc:spChg>
      </pc:sldChg>
      <pc:sldChg chg="addSp delSp modSp mod">
        <pc:chgData name="I See Maths ltd" userId="2b6a9906fb7c83c6" providerId="LiveId" clId="{F99B7A12-6C9F-45DE-898A-327BC51A468A}" dt="2024-12-16T12:54:16.646" v="9915" actId="6549"/>
        <pc:sldMkLst>
          <pc:docMk/>
          <pc:sldMk cId="2415358472" sldId="2087"/>
        </pc:sldMkLst>
        <pc:spChg chg="add mod">
          <ac:chgData name="I See Maths ltd" userId="2b6a9906fb7c83c6" providerId="LiveId" clId="{F99B7A12-6C9F-45DE-898A-327BC51A468A}" dt="2024-12-16T12:54:16.646" v="9915" actId="6549"/>
          <ac:spMkLst>
            <pc:docMk/>
            <pc:sldMk cId="2415358472" sldId="2087"/>
            <ac:spMk id="2" creationId="{9B5BF39A-81A5-BEF7-E415-C7262A7C7A15}"/>
          </ac:spMkLst>
        </pc:spChg>
      </pc:sldChg>
      <pc:sldChg chg="addSp delSp modSp add del mod">
        <pc:chgData name="I See Maths ltd" userId="2b6a9906fb7c83c6" providerId="LiveId" clId="{F99B7A12-6C9F-45DE-898A-327BC51A468A}" dt="2024-09-20T17:11:02.156" v="4138" actId="47"/>
        <pc:sldMkLst>
          <pc:docMk/>
          <pc:sldMk cId="670257761" sldId="2088"/>
        </pc:sldMkLst>
      </pc:sldChg>
      <pc:sldChg chg="delSp modSp add mod">
        <pc:chgData name="I See Maths ltd" userId="2b6a9906fb7c83c6" providerId="LiveId" clId="{F99B7A12-6C9F-45DE-898A-327BC51A468A}" dt="2024-08-15T11:02:08.258" v="2554" actId="2162"/>
        <pc:sldMkLst>
          <pc:docMk/>
          <pc:sldMk cId="1484344892" sldId="2089"/>
        </pc:sldMkLst>
      </pc:sldChg>
      <pc:sldChg chg="addSp delSp modSp add mod">
        <pc:chgData name="I See Maths ltd" userId="2b6a9906fb7c83c6" providerId="LiveId" clId="{F99B7A12-6C9F-45DE-898A-327BC51A468A}" dt="2024-09-21T07:23:14.440" v="4374" actId="478"/>
        <pc:sldMkLst>
          <pc:docMk/>
          <pc:sldMk cId="921629028" sldId="2090"/>
        </pc:sldMkLst>
      </pc:sldChg>
      <pc:sldChg chg="addSp delSp modSp add del mod">
        <pc:chgData name="I See Maths ltd" userId="2b6a9906fb7c83c6" providerId="LiveId" clId="{F99B7A12-6C9F-45DE-898A-327BC51A468A}" dt="2024-09-21T07:24:28.288" v="4381" actId="47"/>
        <pc:sldMkLst>
          <pc:docMk/>
          <pc:sldMk cId="3883829050" sldId="2091"/>
        </pc:sldMkLst>
      </pc:sldChg>
      <pc:sldChg chg="addSp delSp modSp add del mod">
        <pc:chgData name="I See Maths ltd" userId="2b6a9906fb7c83c6" providerId="LiveId" clId="{F99B7A12-6C9F-45DE-898A-327BC51A468A}" dt="2024-09-21T07:24:30.902" v="4382" actId="47"/>
        <pc:sldMkLst>
          <pc:docMk/>
          <pc:sldMk cId="2458909993" sldId="2092"/>
        </pc:sldMkLst>
      </pc:sldChg>
      <pc:sldChg chg="addSp delSp modSp add mod">
        <pc:chgData name="I See Maths ltd" userId="2b6a9906fb7c83c6" providerId="LiveId" clId="{F99B7A12-6C9F-45DE-898A-327BC51A468A}" dt="2025-01-30T13:35:56.686" v="16947" actId="14100"/>
        <pc:sldMkLst>
          <pc:docMk/>
          <pc:sldMk cId="3056615961" sldId="2093"/>
        </pc:sldMkLst>
        <pc:spChg chg="mod">
          <ac:chgData name="I See Maths ltd" userId="2b6a9906fb7c83c6" providerId="LiveId" clId="{F99B7A12-6C9F-45DE-898A-327BC51A468A}" dt="2025-01-30T13:35:56.686" v="16947" actId="14100"/>
          <ac:spMkLst>
            <pc:docMk/>
            <pc:sldMk cId="3056615961" sldId="2093"/>
            <ac:spMk id="40" creationId="{9A599B15-3AE5-7AFF-0F1C-DFC20FEA18E0}"/>
          </ac:spMkLst>
        </pc:spChg>
        <pc:graphicFrameChg chg="mod">
          <ac:chgData name="I See Maths ltd" userId="2b6a9906fb7c83c6" providerId="LiveId" clId="{F99B7A12-6C9F-45DE-898A-327BC51A468A}" dt="2024-12-27T09:59:17.935" v="15552" actId="572"/>
          <ac:graphicFrameMkLst>
            <pc:docMk/>
            <pc:sldMk cId="3056615961" sldId="2093"/>
            <ac:graphicFrameMk id="2" creationId="{170861CC-A1F5-D020-34DC-7370404C5CB6}"/>
          </ac:graphicFrameMkLst>
        </pc:graphicFrameChg>
      </pc:sldChg>
      <pc:sldChg chg="delSp modSp add del mod">
        <pc:chgData name="I See Maths ltd" userId="2b6a9906fb7c83c6" providerId="LiveId" clId="{F99B7A12-6C9F-45DE-898A-327BC51A468A}" dt="2024-09-21T07:44:36.555" v="4621" actId="47"/>
        <pc:sldMkLst>
          <pc:docMk/>
          <pc:sldMk cId="2006724008" sldId="2094"/>
        </pc:sldMkLst>
      </pc:sldChg>
      <pc:sldChg chg="addSp delSp modSp add del mod">
        <pc:chgData name="I See Maths ltd" userId="2b6a9906fb7c83c6" providerId="LiveId" clId="{F99B7A12-6C9F-45DE-898A-327BC51A468A}" dt="2024-09-21T07:44:35.049" v="4620" actId="47"/>
        <pc:sldMkLst>
          <pc:docMk/>
          <pc:sldMk cId="1159009442" sldId="2095"/>
        </pc:sldMkLst>
      </pc:sldChg>
      <pc:sldChg chg="addSp delSp modSp add mod">
        <pc:chgData name="I See Maths ltd" userId="2b6a9906fb7c83c6" providerId="LiveId" clId="{F99B7A12-6C9F-45DE-898A-327BC51A468A}" dt="2024-09-21T07:46:03.847" v="4634" actId="572"/>
        <pc:sldMkLst>
          <pc:docMk/>
          <pc:sldMk cId="540531337" sldId="2096"/>
        </pc:sldMkLst>
      </pc:sldChg>
      <pc:sldChg chg="add del">
        <pc:chgData name="I See Maths ltd" userId="2b6a9906fb7c83c6" providerId="LiveId" clId="{F99B7A12-6C9F-45DE-898A-327BC51A468A}" dt="2024-09-20T17:02:49.353" v="4087" actId="47"/>
        <pc:sldMkLst>
          <pc:docMk/>
          <pc:sldMk cId="2229371052" sldId="2097"/>
        </pc:sldMkLst>
      </pc:sldChg>
      <pc:sldChg chg="add del">
        <pc:chgData name="I See Maths ltd" userId="2b6a9906fb7c83c6" providerId="LiveId" clId="{F99B7A12-6C9F-45DE-898A-327BC51A468A}" dt="2024-08-14T17:04:54.372" v="2142" actId="47"/>
        <pc:sldMkLst>
          <pc:docMk/>
          <pc:sldMk cId="1563500313" sldId="2098"/>
        </pc:sldMkLst>
      </pc:sldChg>
      <pc:sldChg chg="addSp delSp modSp add mod">
        <pc:chgData name="I See Maths ltd" userId="2b6a9906fb7c83c6" providerId="LiveId" clId="{F99B7A12-6C9F-45DE-898A-327BC51A468A}" dt="2024-12-27T09:59:31.296" v="15554"/>
        <pc:sldMkLst>
          <pc:docMk/>
          <pc:sldMk cId="3036071356" sldId="2099"/>
        </pc:sldMkLst>
        <pc:graphicFrameChg chg="add mod">
          <ac:chgData name="I See Maths ltd" userId="2b6a9906fb7c83c6" providerId="LiveId" clId="{F99B7A12-6C9F-45DE-898A-327BC51A468A}" dt="2024-12-27T09:59:31.296" v="15554"/>
          <ac:graphicFrameMkLst>
            <pc:docMk/>
            <pc:sldMk cId="3036071356" sldId="2099"/>
            <ac:graphicFrameMk id="3" creationId="{B5A4DEC4-95E7-C345-7EFA-F73C2A7577ED}"/>
          </ac:graphicFrameMkLst>
        </pc:graphicFrameChg>
      </pc:sldChg>
      <pc:sldChg chg="modSp del mod">
        <pc:chgData name="I See Maths ltd" userId="2b6a9906fb7c83c6" providerId="LiveId" clId="{F99B7A12-6C9F-45DE-898A-327BC51A468A}" dt="2024-08-14T19:38:41.225" v="2211" actId="47"/>
        <pc:sldMkLst>
          <pc:docMk/>
          <pc:sldMk cId="1398426520" sldId="2100"/>
        </pc:sldMkLst>
      </pc:sldChg>
      <pc:sldChg chg="modSp add del mod">
        <pc:chgData name="I See Maths ltd" userId="2b6a9906fb7c83c6" providerId="LiveId" clId="{F99B7A12-6C9F-45DE-898A-327BC51A468A}" dt="2024-08-14T19:35:41.350" v="2179" actId="47"/>
        <pc:sldMkLst>
          <pc:docMk/>
          <pc:sldMk cId="1412065864" sldId="2100"/>
        </pc:sldMkLst>
      </pc:sldChg>
      <pc:sldChg chg="addSp delSp modSp mod">
        <pc:chgData name="I See Maths ltd" userId="2b6a9906fb7c83c6" providerId="LiveId" clId="{F99B7A12-6C9F-45DE-898A-327BC51A468A}" dt="2024-09-20T16:59:50.668" v="4082" actId="6549"/>
        <pc:sldMkLst>
          <pc:docMk/>
          <pc:sldMk cId="2450778825" sldId="2100"/>
        </pc:sldMkLst>
      </pc:sldChg>
      <pc:sldChg chg="add del">
        <pc:chgData name="I See Maths ltd" userId="2b6a9906fb7c83c6" providerId="LiveId" clId="{F99B7A12-6C9F-45DE-898A-327BC51A468A}" dt="2024-08-14T19:52:07.981" v="2538" actId="47"/>
        <pc:sldMkLst>
          <pc:docMk/>
          <pc:sldMk cId="948729866" sldId="2101"/>
        </pc:sldMkLst>
      </pc:sldChg>
      <pc:sldChg chg="addSp delSp modSp add mod">
        <pc:chgData name="I See Maths ltd" userId="2b6a9906fb7c83c6" providerId="LiveId" clId="{F99B7A12-6C9F-45DE-898A-327BC51A468A}" dt="2024-09-21T07:47:49.807" v="4662"/>
        <pc:sldMkLst>
          <pc:docMk/>
          <pc:sldMk cId="2170993084" sldId="2101"/>
        </pc:sldMkLst>
      </pc:sldChg>
      <pc:sldChg chg="addSp delSp modSp add mod">
        <pc:chgData name="I See Maths ltd" userId="2b6a9906fb7c83c6" providerId="LiveId" clId="{F99B7A12-6C9F-45DE-898A-327BC51A468A}" dt="2024-09-21T07:47:45.562" v="4660"/>
        <pc:sldMkLst>
          <pc:docMk/>
          <pc:sldMk cId="3396796627" sldId="2102"/>
        </pc:sldMkLst>
      </pc:sldChg>
      <pc:sldChg chg="addSp delSp modSp add mod">
        <pc:chgData name="I See Maths ltd" userId="2b6a9906fb7c83c6" providerId="LiveId" clId="{F99B7A12-6C9F-45DE-898A-327BC51A468A}" dt="2024-09-21T07:48:24.812" v="4665" actId="1037"/>
        <pc:sldMkLst>
          <pc:docMk/>
          <pc:sldMk cId="3663728133" sldId="2103"/>
        </pc:sldMkLst>
      </pc:sldChg>
      <pc:sldChg chg="addSp delSp modSp add mod">
        <pc:chgData name="I See Maths ltd" userId="2b6a9906fb7c83c6" providerId="LiveId" clId="{F99B7A12-6C9F-45DE-898A-327BC51A468A}" dt="2024-09-21T07:47:37.312" v="4656"/>
        <pc:sldMkLst>
          <pc:docMk/>
          <pc:sldMk cId="31119876" sldId="2104"/>
        </pc:sldMkLst>
      </pc:sldChg>
      <pc:sldChg chg="addSp delSp modSp add del mod">
        <pc:chgData name="I See Maths ltd" userId="2b6a9906fb7c83c6" providerId="LiveId" clId="{F99B7A12-6C9F-45DE-898A-327BC51A468A}" dt="2024-09-20T17:01:38.543" v="4084" actId="47"/>
        <pc:sldMkLst>
          <pc:docMk/>
          <pc:sldMk cId="4192620946" sldId="2105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275495845" sldId="2106"/>
        </pc:sldMkLst>
      </pc:sldChg>
      <pc:sldChg chg="addSp delSp modSp del mod">
        <pc:chgData name="I See Maths ltd" userId="2b6a9906fb7c83c6" providerId="LiveId" clId="{F99B7A12-6C9F-45DE-898A-327BC51A468A}" dt="2024-11-28T17:51:41.255" v="9652" actId="2696"/>
        <pc:sldMkLst>
          <pc:docMk/>
          <pc:sldMk cId="1862356765" sldId="2106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3637818686" sldId="2106"/>
        </pc:sldMkLst>
      </pc:sldChg>
      <pc:sldChg chg="del">
        <pc:chgData name="I See Maths ltd" userId="2b6a9906fb7c83c6" providerId="LiveId" clId="{F99B7A12-6C9F-45DE-898A-327BC51A468A}" dt="2025-01-02T16:26:15.488" v="16097" actId="2696"/>
        <pc:sldMkLst>
          <pc:docMk/>
          <pc:sldMk cId="756661393" sldId="2107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312677173" sldId="2107"/>
        </pc:sldMkLst>
      </pc:sldChg>
      <pc:sldChg chg="del">
        <pc:chgData name="I See Maths ltd" userId="2b6a9906fb7c83c6" providerId="LiveId" clId="{F99B7A12-6C9F-45DE-898A-327BC51A468A}" dt="2024-11-28T14:53:39.801" v="9580" actId="47"/>
        <pc:sldMkLst>
          <pc:docMk/>
          <pc:sldMk cId="1055688673" sldId="2108"/>
        </pc:sldMkLst>
      </pc:sldChg>
      <pc:sldChg chg="del">
        <pc:chgData name="I See Maths ltd" userId="2b6a9906fb7c83c6" providerId="LiveId" clId="{F99B7A12-6C9F-45DE-898A-327BC51A468A}" dt="2024-11-28T14:53:42.121" v="9581" actId="47"/>
        <pc:sldMkLst>
          <pc:docMk/>
          <pc:sldMk cId="431416871" sldId="2109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85335293" sldId="2110"/>
        </pc:sldMkLst>
      </pc:sldChg>
      <pc:sldChg chg="addSp delSp modSp del mod">
        <pc:chgData name="I See Maths ltd" userId="2b6a9906fb7c83c6" providerId="LiveId" clId="{F99B7A12-6C9F-45DE-898A-327BC51A468A}" dt="2025-01-02T16:26:15.488" v="16097" actId="2696"/>
        <pc:sldMkLst>
          <pc:docMk/>
          <pc:sldMk cId="4111779841" sldId="2110"/>
        </pc:sldMkLst>
      </pc:sldChg>
      <pc:sldChg chg="addSp delSp modSp del mod">
        <pc:chgData name="I See Maths ltd" userId="2b6a9906fb7c83c6" providerId="LiveId" clId="{F99B7A12-6C9F-45DE-898A-327BC51A468A}" dt="2025-01-02T16:26:15.488" v="16097" actId="2696"/>
        <pc:sldMkLst>
          <pc:docMk/>
          <pc:sldMk cId="1964989893" sldId="2111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4194292572" sldId="2111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754402757" sldId="2112"/>
        </pc:sldMkLst>
      </pc:sldChg>
      <pc:sldChg chg="modSp del mod">
        <pc:chgData name="I See Maths ltd" userId="2b6a9906fb7c83c6" providerId="LiveId" clId="{F99B7A12-6C9F-45DE-898A-327BC51A468A}" dt="2025-01-02T16:26:15.488" v="16097" actId="2696"/>
        <pc:sldMkLst>
          <pc:docMk/>
          <pc:sldMk cId="3458774501" sldId="2112"/>
        </pc:sldMkLst>
      </pc:sldChg>
      <pc:sldChg chg="modSp del mod">
        <pc:chgData name="I See Maths ltd" userId="2b6a9906fb7c83c6" providerId="LiveId" clId="{F99B7A12-6C9F-45DE-898A-327BC51A468A}" dt="2025-01-02T16:26:15.488" v="16097" actId="2696"/>
        <pc:sldMkLst>
          <pc:docMk/>
          <pc:sldMk cId="1650455592" sldId="2113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2401588358" sldId="2113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355269572" sldId="2114"/>
        </pc:sldMkLst>
      </pc:sldChg>
      <pc:sldChg chg="modSp del mod">
        <pc:chgData name="I See Maths ltd" userId="2b6a9906fb7c83c6" providerId="LiveId" clId="{F99B7A12-6C9F-45DE-898A-327BC51A468A}" dt="2025-01-02T16:26:15.488" v="16097" actId="2696"/>
        <pc:sldMkLst>
          <pc:docMk/>
          <pc:sldMk cId="3612454821" sldId="2114"/>
        </pc:sldMkLst>
      </pc:sldChg>
      <pc:sldChg chg="modSp del mod">
        <pc:chgData name="I See Maths ltd" userId="2b6a9906fb7c83c6" providerId="LiveId" clId="{F99B7A12-6C9F-45DE-898A-327BC51A468A}" dt="2025-01-02T16:26:15.488" v="16097" actId="2696"/>
        <pc:sldMkLst>
          <pc:docMk/>
          <pc:sldMk cId="24824553" sldId="2115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2987236226" sldId="2115"/>
        </pc:sldMkLst>
      </pc:sldChg>
      <pc:sldChg chg="addSp delSp modSp del mod">
        <pc:chgData name="I See Maths ltd" userId="2b6a9906fb7c83c6" providerId="LiveId" clId="{F99B7A12-6C9F-45DE-898A-327BC51A468A}" dt="2025-01-02T16:26:15.488" v="16097" actId="2696"/>
        <pc:sldMkLst>
          <pc:docMk/>
          <pc:sldMk cId="2100574888" sldId="2116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4170099735" sldId="2116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509916173" sldId="2117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4162620702" sldId="2117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521810183" sldId="2118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186206809" sldId="2118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77441999" sldId="2119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3903941525" sldId="2119"/>
        </pc:sldMkLst>
      </pc:sldChg>
      <pc:sldChg chg="addSp delSp modSp add del mod">
        <pc:chgData name="I See Maths ltd" userId="2b6a9906fb7c83c6" providerId="LiveId" clId="{F99B7A12-6C9F-45DE-898A-327BC51A468A}" dt="2024-09-05T19:43:24.132" v="3601" actId="47"/>
        <pc:sldMkLst>
          <pc:docMk/>
          <pc:sldMk cId="2961074575" sldId="2120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923165586" sldId="2121"/>
        </pc:sldMkLst>
      </pc:sldChg>
      <pc:sldChg chg="modSp add del mod">
        <pc:chgData name="I See Maths ltd" userId="2b6a9906fb7c83c6" providerId="LiveId" clId="{F99B7A12-6C9F-45DE-898A-327BC51A468A}" dt="2025-01-02T16:26:15.488" v="16097" actId="2696"/>
        <pc:sldMkLst>
          <pc:docMk/>
          <pc:sldMk cId="1321288048" sldId="2121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2576688180" sldId="2122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4205082163" sldId="2122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2012062972" sldId="2123"/>
        </pc:sldMkLst>
      </pc:sldChg>
      <pc:sldChg chg="delSp add del mod">
        <pc:chgData name="I See Maths ltd" userId="2b6a9906fb7c83c6" providerId="LiveId" clId="{F99B7A12-6C9F-45DE-898A-327BC51A468A}" dt="2025-01-02T16:26:15.488" v="16097" actId="2696"/>
        <pc:sldMkLst>
          <pc:docMk/>
          <pc:sldMk cId="2778219806" sldId="2123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2255811519" sldId="2124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3187291863" sldId="2124"/>
        </pc:sldMkLst>
      </pc:sldChg>
      <pc:sldChg chg="add del">
        <pc:chgData name="I See Maths ltd" userId="2b6a9906fb7c83c6" providerId="LiveId" clId="{F99B7A12-6C9F-45DE-898A-327BC51A468A}" dt="2025-01-02T16:26:15.488" v="16097" actId="2696"/>
        <pc:sldMkLst>
          <pc:docMk/>
          <pc:sldMk cId="927123639" sldId="2125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261583076" sldId="2125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517840939" sldId="2126"/>
        </pc:sldMkLst>
      </pc:sldChg>
      <pc:sldChg chg="add del">
        <pc:chgData name="I See Maths ltd" userId="2b6a9906fb7c83c6" providerId="LiveId" clId="{F99B7A12-6C9F-45DE-898A-327BC51A468A}" dt="2025-01-02T16:26:15.488" v="16097" actId="2696"/>
        <pc:sldMkLst>
          <pc:docMk/>
          <pc:sldMk cId="1763764259" sldId="2126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150837196" sldId="2127"/>
        </pc:sldMkLst>
      </pc:sldChg>
      <pc:sldChg chg="delSp add del mod">
        <pc:chgData name="I See Maths ltd" userId="2b6a9906fb7c83c6" providerId="LiveId" clId="{F99B7A12-6C9F-45DE-898A-327BC51A468A}" dt="2025-01-02T16:26:15.488" v="16097" actId="2696"/>
        <pc:sldMkLst>
          <pc:docMk/>
          <pc:sldMk cId="2223731290" sldId="2127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1191122108" sldId="2128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266179151" sldId="2128"/>
        </pc:sldMkLst>
      </pc:sldChg>
      <pc:sldChg chg="modSp add del mod">
        <pc:chgData name="I See Maths ltd" userId="2b6a9906fb7c83c6" providerId="LiveId" clId="{F99B7A12-6C9F-45DE-898A-327BC51A468A}" dt="2024-09-05T19:50:00.079" v="3895" actId="47"/>
        <pc:sldMkLst>
          <pc:docMk/>
          <pc:sldMk cId="3343125584" sldId="2129"/>
        </pc:sldMkLst>
      </pc:sldChg>
      <pc:sldChg chg="addSp delSp modSp add mod">
        <pc:chgData name="I See Maths ltd" userId="2b6a9906fb7c83c6" providerId="LiveId" clId="{F99B7A12-6C9F-45DE-898A-327BC51A468A}" dt="2024-09-21T07:47:26.920" v="4654"/>
        <pc:sldMkLst>
          <pc:docMk/>
          <pc:sldMk cId="3533088173" sldId="2129"/>
        </pc:sldMkLst>
      </pc:sldChg>
      <pc:sldChg chg="add">
        <pc:chgData name="I See Maths ltd" userId="2b6a9906fb7c83c6" providerId="LiveId" clId="{F99B7A12-6C9F-45DE-898A-327BC51A468A}" dt="2024-09-20T16:59:33.975" v="4079" actId="2890"/>
        <pc:sldMkLst>
          <pc:docMk/>
          <pc:sldMk cId="4282916630" sldId="2130"/>
        </pc:sldMkLst>
      </pc:sldChg>
      <pc:sldChg chg="addSp modSp add del mod">
        <pc:chgData name="I See Maths ltd" userId="2b6a9906fb7c83c6" providerId="LiveId" clId="{F99B7A12-6C9F-45DE-898A-327BC51A468A}" dt="2024-09-21T07:44:34.249" v="4619" actId="47"/>
        <pc:sldMkLst>
          <pc:docMk/>
          <pc:sldMk cId="596977211" sldId="2131"/>
        </pc:sldMkLst>
      </pc:sldChg>
      <pc:sldChg chg="addSp delSp modSp add mod">
        <pc:chgData name="I See Maths ltd" userId="2b6a9906fb7c83c6" providerId="LiveId" clId="{F99B7A12-6C9F-45DE-898A-327BC51A468A}" dt="2024-09-21T07:29:30.954" v="4434"/>
        <pc:sldMkLst>
          <pc:docMk/>
          <pc:sldMk cId="2760975288" sldId="2132"/>
        </pc:sldMkLst>
      </pc:sldChg>
      <pc:sldChg chg="addSp modSp add mod">
        <pc:chgData name="I See Maths ltd" userId="2b6a9906fb7c83c6" providerId="LiveId" clId="{F99B7A12-6C9F-45DE-898A-327BC51A468A}" dt="2024-09-21T07:29:22.683" v="4432" actId="1037"/>
        <pc:sldMkLst>
          <pc:docMk/>
          <pc:sldMk cId="3241332917" sldId="2133"/>
        </pc:sldMkLst>
      </pc:sldChg>
      <pc:sldChg chg="addSp delSp modSp add mod">
        <pc:chgData name="I See Maths ltd" userId="2b6a9906fb7c83c6" providerId="LiveId" clId="{F99B7A12-6C9F-45DE-898A-327BC51A468A}" dt="2024-09-21T07:46:42.579" v="4642"/>
        <pc:sldMkLst>
          <pc:docMk/>
          <pc:sldMk cId="380758956" sldId="2134"/>
        </pc:sldMkLst>
      </pc:sldChg>
      <pc:sldChg chg="addSp delSp modSp add mod">
        <pc:chgData name="I See Maths ltd" userId="2b6a9906fb7c83c6" providerId="LiveId" clId="{F99B7A12-6C9F-45DE-898A-327BC51A468A}" dt="2024-09-21T07:46:37.032" v="4640"/>
        <pc:sldMkLst>
          <pc:docMk/>
          <pc:sldMk cId="544626534" sldId="2135"/>
        </pc:sldMkLst>
      </pc:sldChg>
      <pc:sldChg chg="addSp delSp modSp del mod">
        <pc:chgData name="I See Maths ltd" userId="2b6a9906fb7c83c6" providerId="LiveId" clId="{F99B7A12-6C9F-45DE-898A-327BC51A468A}" dt="2024-09-23T15:15:01.299" v="4812" actId="47"/>
        <pc:sldMkLst>
          <pc:docMk/>
          <pc:sldMk cId="133185599" sldId="2136"/>
        </pc:sldMkLst>
      </pc:sldChg>
      <pc:sldChg chg="addSp delSp modSp mod">
        <pc:chgData name="I See Maths ltd" userId="2b6a9906fb7c83c6" providerId="LiveId" clId="{F99B7A12-6C9F-45DE-898A-327BC51A468A}" dt="2024-12-21T17:53:14.213" v="15433" actId="113"/>
        <pc:sldMkLst>
          <pc:docMk/>
          <pc:sldMk cId="727664008" sldId="2137"/>
        </pc:sldMkLst>
        <pc:spChg chg="add mod">
          <ac:chgData name="I See Maths ltd" userId="2b6a9906fb7c83c6" providerId="LiveId" clId="{F99B7A12-6C9F-45DE-898A-327BC51A468A}" dt="2024-12-21T17:50:05.448" v="15393" actId="207"/>
          <ac:spMkLst>
            <pc:docMk/>
            <pc:sldMk cId="727664008" sldId="2137"/>
            <ac:spMk id="4" creationId="{461C5268-6045-BC54-EB06-853E1553AAD5}"/>
          </ac:spMkLst>
        </pc:spChg>
        <pc:spChg chg="add mod">
          <ac:chgData name="I See Maths ltd" userId="2b6a9906fb7c83c6" providerId="LiveId" clId="{F99B7A12-6C9F-45DE-898A-327BC51A468A}" dt="2024-12-21T07:47:17.555" v="15349"/>
          <ac:spMkLst>
            <pc:docMk/>
            <pc:sldMk cId="727664008" sldId="2137"/>
            <ac:spMk id="8" creationId="{E2D76698-27B5-AB15-F4D4-7FCC4EC13AB3}"/>
          </ac:spMkLst>
        </pc:spChg>
        <pc:spChg chg="mod">
          <ac:chgData name="I See Maths ltd" userId="2b6a9906fb7c83c6" providerId="LiveId" clId="{F99B7A12-6C9F-45DE-898A-327BC51A468A}" dt="2024-12-21T17:53:14.213" v="15433" actId="113"/>
          <ac:spMkLst>
            <pc:docMk/>
            <pc:sldMk cId="727664008" sldId="2137"/>
            <ac:spMk id="41" creationId="{3AD98617-9F37-52D8-69DA-ED7B25FDBAC6}"/>
          </ac:spMkLst>
        </pc:spChg>
        <pc:graphicFrameChg chg="mod modGraphic">
          <ac:chgData name="I See Maths ltd" userId="2b6a9906fb7c83c6" providerId="LiveId" clId="{F99B7A12-6C9F-45DE-898A-327BC51A468A}" dt="2024-12-21T17:51:06.711" v="15399" actId="20577"/>
          <ac:graphicFrameMkLst>
            <pc:docMk/>
            <pc:sldMk cId="727664008" sldId="2137"/>
            <ac:graphicFrameMk id="3" creationId="{EF417581-1FBD-3191-FA56-B70055818CA3}"/>
          </ac:graphicFrameMkLst>
        </pc:graphicFrameChg>
        <pc:cxnChg chg="add mod">
          <ac:chgData name="I See Maths ltd" userId="2b6a9906fb7c83c6" providerId="LiveId" clId="{F99B7A12-6C9F-45DE-898A-327BC51A468A}" dt="2024-12-21T07:47:17.555" v="15349"/>
          <ac:cxnSpMkLst>
            <pc:docMk/>
            <pc:sldMk cId="727664008" sldId="2137"/>
            <ac:cxnSpMk id="9" creationId="{31B73AEA-A1E6-62A3-40F8-0D248DDE61DD}"/>
          </ac:cxnSpMkLst>
        </pc:cxnChg>
      </pc:sldChg>
      <pc:sldChg chg="addSp delSp modSp mod">
        <pc:chgData name="I See Maths ltd" userId="2b6a9906fb7c83c6" providerId="LiveId" clId="{F99B7A12-6C9F-45DE-898A-327BC51A468A}" dt="2024-12-21T17:57:34.591" v="15495" actId="20577"/>
        <pc:sldMkLst>
          <pc:docMk/>
          <pc:sldMk cId="1277588044" sldId="2138"/>
        </pc:sldMkLst>
        <pc:spChg chg="mod">
          <ac:chgData name="I See Maths ltd" userId="2b6a9906fb7c83c6" providerId="LiveId" clId="{F99B7A12-6C9F-45DE-898A-327BC51A468A}" dt="2024-12-21T17:56:35.690" v="15476" actId="113"/>
          <ac:spMkLst>
            <pc:docMk/>
            <pc:sldMk cId="1277588044" sldId="2138"/>
            <ac:spMk id="41" creationId="{3AD98617-9F37-52D8-69DA-ED7B25FDBAC6}"/>
          </ac:spMkLst>
        </pc:spChg>
        <pc:graphicFrameChg chg="mod modGraphic">
          <ac:chgData name="I See Maths ltd" userId="2b6a9906fb7c83c6" providerId="LiveId" clId="{F99B7A12-6C9F-45DE-898A-327BC51A468A}" dt="2024-12-21T17:57:34.591" v="15495" actId="20577"/>
          <ac:graphicFrameMkLst>
            <pc:docMk/>
            <pc:sldMk cId="1277588044" sldId="2138"/>
            <ac:graphicFrameMk id="3" creationId="{EF417581-1FBD-3191-FA56-B70055818CA3}"/>
          </ac:graphicFrameMkLst>
        </pc:graphicFrameChg>
      </pc:sldChg>
      <pc:sldChg chg="addSp modSp add del mod ord">
        <pc:chgData name="I See Maths ltd" userId="2b6a9906fb7c83c6" providerId="LiveId" clId="{F99B7A12-6C9F-45DE-898A-327BC51A468A}" dt="2024-12-21T07:42:54.457" v="15203" actId="47"/>
        <pc:sldMkLst>
          <pc:docMk/>
          <pc:sldMk cId="1072132997" sldId="2139"/>
        </pc:sldMkLst>
      </pc:sldChg>
      <pc:sldChg chg="addSp delSp modSp add mod">
        <pc:chgData name="I See Maths ltd" userId="2b6a9906fb7c83c6" providerId="LiveId" clId="{F99B7A12-6C9F-45DE-898A-327BC51A468A}" dt="2024-12-21T07:47:27.630" v="15351"/>
        <pc:sldMkLst>
          <pc:docMk/>
          <pc:sldMk cId="894546436" sldId="2140"/>
        </pc:sldMkLst>
        <pc:spChg chg="add mod">
          <ac:chgData name="I See Maths ltd" userId="2b6a9906fb7c83c6" providerId="LiveId" clId="{F99B7A12-6C9F-45DE-898A-327BC51A468A}" dt="2024-12-21T07:42:27" v="15199"/>
          <ac:spMkLst>
            <pc:docMk/>
            <pc:sldMk cId="894546436" sldId="2140"/>
            <ac:spMk id="4" creationId="{241157DE-576C-116E-CA2D-5902BBACC05C}"/>
          </ac:spMkLst>
        </pc:spChg>
        <pc:spChg chg="add mod">
          <ac:chgData name="I See Maths ltd" userId="2b6a9906fb7c83c6" providerId="LiveId" clId="{F99B7A12-6C9F-45DE-898A-327BC51A468A}" dt="2024-12-21T07:47:27.630" v="15351"/>
          <ac:spMkLst>
            <pc:docMk/>
            <pc:sldMk cId="894546436" sldId="2140"/>
            <ac:spMk id="24" creationId="{3C587044-6C79-F4F9-F9AF-58286EA53D56}"/>
          </ac:spMkLst>
        </pc:spChg>
        <pc:spChg chg="mod">
          <ac:chgData name="I See Maths ltd" userId="2b6a9906fb7c83c6" providerId="LiveId" clId="{F99B7A12-6C9F-45DE-898A-327BC51A468A}" dt="2024-12-21T07:43:22.278" v="15206" actId="113"/>
          <ac:spMkLst>
            <pc:docMk/>
            <pc:sldMk cId="894546436" sldId="2140"/>
            <ac:spMk id="41" creationId="{3AD98617-9F37-52D8-69DA-ED7B25FDBAC6}"/>
          </ac:spMkLst>
        </pc:spChg>
        <pc:graphicFrameChg chg="mod modGraphic">
          <ac:chgData name="I See Maths ltd" userId="2b6a9906fb7c83c6" providerId="LiveId" clId="{F99B7A12-6C9F-45DE-898A-327BC51A468A}" dt="2024-12-21T07:41:36.989" v="15195" actId="6549"/>
          <ac:graphicFrameMkLst>
            <pc:docMk/>
            <pc:sldMk cId="894546436" sldId="2140"/>
            <ac:graphicFrameMk id="3" creationId="{EF417581-1FBD-3191-FA56-B70055818CA3}"/>
          </ac:graphicFrameMkLst>
        </pc:graphicFrameChg>
        <pc:cxnChg chg="add mod">
          <ac:chgData name="I See Maths ltd" userId="2b6a9906fb7c83c6" providerId="LiveId" clId="{F99B7A12-6C9F-45DE-898A-327BC51A468A}" dt="2024-12-21T07:47:27.630" v="15351"/>
          <ac:cxnSpMkLst>
            <pc:docMk/>
            <pc:sldMk cId="894546436" sldId="2140"/>
            <ac:cxnSpMk id="25" creationId="{D470BFE6-E372-F1AA-3197-C3A256562C9C}"/>
          </ac:cxnSpMkLst>
        </pc:cxnChg>
      </pc:sldChg>
      <pc:sldChg chg="addSp delSp modSp add del mod">
        <pc:chgData name="I See Maths ltd" userId="2b6a9906fb7c83c6" providerId="LiveId" clId="{F99B7A12-6C9F-45DE-898A-327BC51A468A}" dt="2024-12-21T07:42:56.181" v="15204" actId="47"/>
        <pc:sldMkLst>
          <pc:docMk/>
          <pc:sldMk cId="3777306236" sldId="2141"/>
        </pc:sldMkLst>
      </pc:sldChg>
      <pc:sldChg chg="addSp delSp modSp add del mod">
        <pc:chgData name="I See Maths ltd" userId="2b6a9906fb7c83c6" providerId="LiveId" clId="{F99B7A12-6C9F-45DE-898A-327BC51A468A}" dt="2024-12-21T07:43:00.265" v="15205" actId="47"/>
        <pc:sldMkLst>
          <pc:docMk/>
          <pc:sldMk cId="3646115734" sldId="2142"/>
        </pc:sldMkLst>
      </pc:sldChg>
      <pc:sldChg chg="addSp delSp modSp add mod">
        <pc:chgData name="I See Maths ltd" userId="2b6a9906fb7c83c6" providerId="LiveId" clId="{F99B7A12-6C9F-45DE-898A-327BC51A468A}" dt="2024-12-21T17:53:19.485" v="15434" actId="113"/>
        <pc:sldMkLst>
          <pc:docMk/>
          <pc:sldMk cId="446832708" sldId="2143"/>
        </pc:sldMkLst>
        <pc:spChg chg="add mod">
          <ac:chgData name="I See Maths ltd" userId="2b6a9906fb7c83c6" providerId="LiveId" clId="{F99B7A12-6C9F-45DE-898A-327BC51A468A}" dt="2024-12-21T17:53:19.485" v="15434" actId="113"/>
          <ac:spMkLst>
            <pc:docMk/>
            <pc:sldMk cId="446832708" sldId="2143"/>
            <ac:spMk id="5" creationId="{55A1D621-EFCD-32BF-2D54-9BD82EF8FA94}"/>
          </ac:spMkLst>
        </pc:spChg>
        <pc:spChg chg="add mod">
          <ac:chgData name="I See Maths ltd" userId="2b6a9906fb7c83c6" providerId="LiveId" clId="{F99B7A12-6C9F-45DE-898A-327BC51A468A}" dt="2024-12-21T17:50:23.404" v="15396"/>
          <ac:spMkLst>
            <pc:docMk/>
            <pc:sldMk cId="446832708" sldId="2143"/>
            <ac:spMk id="6" creationId="{211B44C9-3388-F198-7A59-E815F2DDC498}"/>
          </ac:spMkLst>
        </pc:spChg>
        <pc:spChg chg="mod">
          <ac:chgData name="I See Maths ltd" userId="2b6a9906fb7c83c6" providerId="LiveId" clId="{F99B7A12-6C9F-45DE-898A-327BC51A468A}" dt="2024-12-21T17:51:41.938" v="15419" actId="1035"/>
          <ac:spMkLst>
            <pc:docMk/>
            <pc:sldMk cId="446832708" sldId="2143"/>
            <ac:spMk id="14" creationId="{92CC14DF-4C74-7B36-6D3A-54333BC0D096}"/>
          </ac:spMkLst>
        </pc:spChg>
        <pc:graphicFrameChg chg="mod modGraphic">
          <ac:chgData name="I See Maths ltd" userId="2b6a9906fb7c83c6" providerId="LiveId" clId="{F99B7A12-6C9F-45DE-898A-327BC51A468A}" dt="2024-12-21T17:51:25.391" v="15404" actId="20577"/>
          <ac:graphicFrameMkLst>
            <pc:docMk/>
            <pc:sldMk cId="446832708" sldId="2143"/>
            <ac:graphicFrameMk id="3" creationId="{EF417581-1FBD-3191-FA56-B70055818CA3}"/>
          </ac:graphicFrameMkLst>
        </pc:graphicFrameChg>
      </pc:sldChg>
      <pc:sldChg chg="delSp modSp add del mod">
        <pc:chgData name="I See Maths ltd" userId="2b6a9906fb7c83c6" providerId="LiveId" clId="{F99B7A12-6C9F-45DE-898A-327BC51A468A}" dt="2024-12-21T17:54:06.948" v="15444" actId="47"/>
        <pc:sldMkLst>
          <pc:docMk/>
          <pc:sldMk cId="1539897694" sldId="2144"/>
        </pc:sldMkLst>
      </pc:sldChg>
      <pc:sldChg chg="delSp modSp add del mod">
        <pc:chgData name="I See Maths ltd" userId="2b6a9906fb7c83c6" providerId="LiveId" clId="{F99B7A12-6C9F-45DE-898A-327BC51A468A}" dt="2024-12-21T17:54:06.150" v="15443" actId="47"/>
        <pc:sldMkLst>
          <pc:docMk/>
          <pc:sldMk cId="3041913199" sldId="2145"/>
        </pc:sldMkLst>
      </pc:sldChg>
      <pc:sldChg chg="addSp delSp modSp add del mod">
        <pc:chgData name="I See Maths ltd" userId="2b6a9906fb7c83c6" providerId="LiveId" clId="{F99B7A12-6C9F-45DE-898A-327BC51A468A}" dt="2024-12-21T17:56:17.251" v="15475" actId="47"/>
        <pc:sldMkLst>
          <pc:docMk/>
          <pc:sldMk cId="3460690644" sldId="2146"/>
        </pc:sldMkLst>
      </pc:sldChg>
      <pc:sldChg chg="addSp delSp modSp add del mod">
        <pc:chgData name="I See Maths ltd" userId="2b6a9906fb7c83c6" providerId="LiveId" clId="{F99B7A12-6C9F-45DE-898A-327BC51A468A}" dt="2024-12-21T17:57:42.228" v="15496" actId="47"/>
        <pc:sldMkLst>
          <pc:docMk/>
          <pc:sldMk cId="3354333325" sldId="2147"/>
        </pc:sldMkLst>
      </pc:sldChg>
      <pc:sldChg chg="modSp add del mod">
        <pc:chgData name="I See Maths ltd" userId="2b6a9906fb7c83c6" providerId="LiveId" clId="{F99B7A12-6C9F-45DE-898A-327BC51A468A}" dt="2024-12-21T17:57:44.294" v="15497" actId="47"/>
        <pc:sldMkLst>
          <pc:docMk/>
          <pc:sldMk cId="3841658936" sldId="2148"/>
        </pc:sldMkLst>
      </pc:sldChg>
      <pc:sldChg chg="addSp delSp modSp mod ord">
        <pc:chgData name="I See Maths ltd" userId="2b6a9906fb7c83c6" providerId="LiveId" clId="{F99B7A12-6C9F-45DE-898A-327BC51A468A}" dt="2024-12-21T07:38:14.147" v="15106" actId="478"/>
        <pc:sldMkLst>
          <pc:docMk/>
          <pc:sldMk cId="482059711" sldId="2149"/>
        </pc:sldMkLst>
        <pc:spChg chg="add mod ord">
          <ac:chgData name="I See Maths ltd" userId="2b6a9906fb7c83c6" providerId="LiveId" clId="{F99B7A12-6C9F-45DE-898A-327BC51A468A}" dt="2024-12-21T07:38:11.374" v="15105" actId="167"/>
          <ac:spMkLst>
            <pc:docMk/>
            <pc:sldMk cId="482059711" sldId="2149"/>
            <ac:spMk id="3" creationId="{1790BBB5-C7B9-725C-D5DB-9C1E0EB2D3E7}"/>
          </ac:spMkLst>
        </pc:spChg>
      </pc:sldChg>
      <pc:sldChg chg="addSp delSp modSp add del mod">
        <pc:chgData name="I See Maths ltd" userId="2b6a9906fb7c83c6" providerId="LiveId" clId="{F99B7A12-6C9F-45DE-898A-327BC51A468A}" dt="2024-10-01T10:50:31.245" v="6634" actId="47"/>
        <pc:sldMkLst>
          <pc:docMk/>
          <pc:sldMk cId="2962290547" sldId="2150"/>
        </pc:sldMkLst>
      </pc:sldChg>
      <pc:sldChg chg="add del">
        <pc:chgData name="I See Maths ltd" userId="2b6a9906fb7c83c6" providerId="LiveId" clId="{F99B7A12-6C9F-45DE-898A-327BC51A468A}" dt="2024-10-01T10:41:01.513" v="6350" actId="47"/>
        <pc:sldMkLst>
          <pc:docMk/>
          <pc:sldMk cId="100719473" sldId="2151"/>
        </pc:sldMkLst>
      </pc:sldChg>
      <pc:sldChg chg="addSp delSp modSp add mod">
        <pc:chgData name="I See Maths ltd" userId="2b6a9906fb7c83c6" providerId="LiveId" clId="{F99B7A12-6C9F-45DE-898A-327BC51A468A}" dt="2024-12-21T07:39:13.226" v="15151" actId="478"/>
        <pc:sldMkLst>
          <pc:docMk/>
          <pc:sldMk cId="1765843331" sldId="2152"/>
        </pc:sldMkLst>
        <pc:spChg chg="add mod ord">
          <ac:chgData name="I See Maths ltd" userId="2b6a9906fb7c83c6" providerId="LiveId" clId="{F99B7A12-6C9F-45DE-898A-327BC51A468A}" dt="2024-12-21T07:39:10.324" v="15150" actId="167"/>
          <ac:spMkLst>
            <pc:docMk/>
            <pc:sldMk cId="1765843331" sldId="2152"/>
            <ac:spMk id="3" creationId="{E73A95ED-B772-CDC5-C8E3-1BE9E21F3C21}"/>
          </ac:spMkLst>
        </pc:spChg>
        <pc:spChg chg="add mod">
          <ac:chgData name="I See Maths ltd" userId="2b6a9906fb7c83c6" providerId="LiveId" clId="{F99B7A12-6C9F-45DE-898A-327BC51A468A}" dt="2024-12-21T07:39:04.883" v="15149"/>
          <ac:spMkLst>
            <pc:docMk/>
            <pc:sldMk cId="1765843331" sldId="2152"/>
            <ac:spMk id="5" creationId="{DA3D8AA2-D302-873F-4CAB-E00138FBB34C}"/>
          </ac:spMkLst>
        </pc:spChg>
      </pc:sldChg>
      <pc:sldChg chg="delSp add del mod">
        <pc:chgData name="I See Maths ltd" userId="2b6a9906fb7c83c6" providerId="LiveId" clId="{F99B7A12-6C9F-45DE-898A-327BC51A468A}" dt="2024-10-01T10:40:46.243" v="6349" actId="47"/>
        <pc:sldMkLst>
          <pc:docMk/>
          <pc:sldMk cId="3852869001" sldId="2153"/>
        </pc:sldMkLst>
      </pc:sldChg>
      <pc:sldChg chg="addSp delSp modSp add mod">
        <pc:chgData name="I See Maths ltd" userId="2b6a9906fb7c83c6" providerId="LiveId" clId="{F99B7A12-6C9F-45DE-898A-327BC51A468A}" dt="2024-10-01T10:40:31.533" v="6348" actId="1035"/>
        <pc:sldMkLst>
          <pc:docMk/>
          <pc:sldMk cId="3668444491" sldId="2154"/>
        </pc:sldMkLst>
      </pc:sldChg>
      <pc:sldChg chg="addSp delSp modSp add mod">
        <pc:chgData name="I See Maths ltd" userId="2b6a9906fb7c83c6" providerId="LiveId" clId="{F99B7A12-6C9F-45DE-898A-327BC51A468A}" dt="2024-12-21T07:38:53.895" v="15148" actId="167"/>
        <pc:sldMkLst>
          <pc:docMk/>
          <pc:sldMk cId="182483799" sldId="2155"/>
        </pc:sldMkLst>
        <pc:spChg chg="add mod">
          <ac:chgData name="I See Maths ltd" userId="2b6a9906fb7c83c6" providerId="LiveId" clId="{F99B7A12-6C9F-45DE-898A-327BC51A468A}" dt="2024-12-21T07:38:44.177" v="15147" actId="1037"/>
          <ac:spMkLst>
            <pc:docMk/>
            <pc:sldMk cId="182483799" sldId="2155"/>
            <ac:spMk id="3" creationId="{C8294E82-C15F-78E3-F5ED-E74A043772A2}"/>
          </ac:spMkLst>
        </pc:spChg>
        <pc:spChg chg="add mod ord">
          <ac:chgData name="I See Maths ltd" userId="2b6a9906fb7c83c6" providerId="LiveId" clId="{F99B7A12-6C9F-45DE-898A-327BC51A468A}" dt="2024-12-21T07:38:53.895" v="15148" actId="167"/>
          <ac:spMkLst>
            <pc:docMk/>
            <pc:sldMk cId="182483799" sldId="2155"/>
            <ac:spMk id="5" creationId="{BCA0C901-D8D6-3C6F-C557-9A72B5226602}"/>
          </ac:spMkLst>
        </pc:spChg>
      </pc:sldChg>
      <pc:sldChg chg="addSp delSp modSp add mod">
        <pc:chgData name="I See Maths ltd" userId="2b6a9906fb7c83c6" providerId="LiveId" clId="{F99B7A12-6C9F-45DE-898A-327BC51A468A}" dt="2024-12-21T07:38:20.470" v="15108"/>
        <pc:sldMkLst>
          <pc:docMk/>
          <pc:sldMk cId="1138537470" sldId="2156"/>
        </pc:sldMkLst>
        <pc:spChg chg="add mod">
          <ac:chgData name="I See Maths ltd" userId="2b6a9906fb7c83c6" providerId="LiveId" clId="{F99B7A12-6C9F-45DE-898A-327BC51A468A}" dt="2024-12-21T07:38:20.470" v="15108"/>
          <ac:spMkLst>
            <pc:docMk/>
            <pc:sldMk cId="1138537470" sldId="2156"/>
            <ac:spMk id="2" creationId="{4E3644E8-1BC8-B8F8-BAB2-83067EF44A02}"/>
          </ac:spMkLst>
        </pc:spChg>
      </pc:sldChg>
      <pc:sldChg chg="addSp delSp modSp add mod">
        <pc:chgData name="I See Maths ltd" userId="2b6a9906fb7c83c6" providerId="LiveId" clId="{F99B7A12-6C9F-45DE-898A-327BC51A468A}" dt="2024-12-21T07:36:27.579" v="15072" actId="478"/>
        <pc:sldMkLst>
          <pc:docMk/>
          <pc:sldMk cId="989209659" sldId="2157"/>
        </pc:sldMkLst>
        <pc:spChg chg="add mod">
          <ac:chgData name="I See Maths ltd" userId="2b6a9906fb7c83c6" providerId="LiveId" clId="{F99B7A12-6C9F-45DE-898A-327BC51A468A}" dt="2024-12-21T07:36:24.791" v="15071"/>
          <ac:spMkLst>
            <pc:docMk/>
            <pc:sldMk cId="989209659" sldId="2157"/>
            <ac:spMk id="3" creationId="{ADC97A58-D7D0-828A-6BCF-0DC811F5230C}"/>
          </ac:spMkLst>
        </pc:spChg>
      </pc:sldChg>
      <pc:sldChg chg="addSp delSp modSp add mod">
        <pc:chgData name="I See Maths ltd" userId="2b6a9906fb7c83c6" providerId="LiveId" clId="{F99B7A12-6C9F-45DE-898A-327BC51A468A}" dt="2024-12-21T07:36:19.246" v="15069"/>
        <pc:sldMkLst>
          <pc:docMk/>
          <pc:sldMk cId="3218677342" sldId="2158"/>
        </pc:sldMkLst>
        <pc:spChg chg="add mod">
          <ac:chgData name="I See Maths ltd" userId="2b6a9906fb7c83c6" providerId="LiveId" clId="{F99B7A12-6C9F-45DE-898A-327BC51A468A}" dt="2024-12-21T07:36:19.246" v="15069"/>
          <ac:spMkLst>
            <pc:docMk/>
            <pc:sldMk cId="3218677342" sldId="2158"/>
            <ac:spMk id="6" creationId="{722F092D-505A-F38E-7170-F0A55ECD7CE0}"/>
          </ac:spMkLst>
        </pc:spChg>
        <pc:spChg chg="add mod">
          <ac:chgData name="I See Maths ltd" userId="2b6a9906fb7c83c6" providerId="LiveId" clId="{F99B7A12-6C9F-45DE-898A-327BC51A468A}" dt="2024-12-21T07:36:19.246" v="15069"/>
          <ac:spMkLst>
            <pc:docMk/>
            <pc:sldMk cId="3218677342" sldId="2158"/>
            <ac:spMk id="7" creationId="{60EC286B-6E81-8A9D-C28B-E42C20B1C811}"/>
          </ac:spMkLst>
        </pc:spChg>
      </pc:sldChg>
      <pc:sldChg chg="addSp delSp modSp add mod">
        <pc:chgData name="I See Maths ltd" userId="2b6a9906fb7c83c6" providerId="LiveId" clId="{F99B7A12-6C9F-45DE-898A-327BC51A468A}" dt="2024-12-21T07:36:05.733" v="15067" actId="1037"/>
        <pc:sldMkLst>
          <pc:docMk/>
          <pc:sldMk cId="3338854605" sldId="2159"/>
        </pc:sldMkLst>
        <pc:spChg chg="mod">
          <ac:chgData name="I See Maths ltd" userId="2b6a9906fb7c83c6" providerId="LiveId" clId="{F99B7A12-6C9F-45DE-898A-327BC51A468A}" dt="2024-12-21T07:36:05.733" v="15067" actId="1037"/>
          <ac:spMkLst>
            <pc:docMk/>
            <pc:sldMk cId="3338854605" sldId="2159"/>
            <ac:spMk id="2" creationId="{F3073222-8092-7A66-DF55-DCD69BB335D0}"/>
          </ac:spMkLst>
        </pc:spChg>
        <pc:spChg chg="add mod ord">
          <ac:chgData name="I See Maths ltd" userId="2b6a9906fb7c83c6" providerId="LiveId" clId="{F99B7A12-6C9F-45DE-898A-327BC51A468A}" dt="2024-12-21T07:36:02.478" v="15056" actId="167"/>
          <ac:spMkLst>
            <pc:docMk/>
            <pc:sldMk cId="3338854605" sldId="2159"/>
            <ac:spMk id="3" creationId="{EDAF6B02-7623-40A2-80C9-DF3C79CFC2EC}"/>
          </ac:spMkLst>
        </pc:spChg>
      </pc:sldChg>
      <pc:sldChg chg="addSp delSp modSp add mod">
        <pc:chgData name="I See Maths ltd" userId="2b6a9906fb7c83c6" providerId="LiveId" clId="{F99B7A12-6C9F-45DE-898A-327BC51A468A}" dt="2024-10-01T10:50:09.235" v="6633" actId="1038"/>
        <pc:sldMkLst>
          <pc:docMk/>
          <pc:sldMk cId="649909379" sldId="2160"/>
        </pc:sldMkLst>
      </pc:sldChg>
      <pc:sldChg chg="addSp delSp modSp add mod">
        <pc:chgData name="I See Maths ltd" userId="2b6a9906fb7c83c6" providerId="LiveId" clId="{F99B7A12-6C9F-45DE-898A-327BC51A468A}" dt="2024-12-21T07:36:36.100" v="15075" actId="478"/>
        <pc:sldMkLst>
          <pc:docMk/>
          <pc:sldMk cId="587036708" sldId="2161"/>
        </pc:sldMkLst>
        <pc:spChg chg="add mod">
          <ac:chgData name="I See Maths ltd" userId="2b6a9906fb7c83c6" providerId="LiveId" clId="{F99B7A12-6C9F-45DE-898A-327BC51A468A}" dt="2024-12-21T07:36:32.598" v="15074"/>
          <ac:spMkLst>
            <pc:docMk/>
            <pc:sldMk cId="587036708" sldId="2161"/>
            <ac:spMk id="2" creationId="{1770C80A-6528-A57B-4727-FBE393692279}"/>
          </ac:spMkLst>
        </pc:spChg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2980882792" sldId="2162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1211470417" sldId="2163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3604432208" sldId="2164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34480258" sldId="2165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3774678149" sldId="2166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2071866039" sldId="2167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1022965791" sldId="2168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646961042" sldId="2169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2446397311" sldId="2170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2868287779" sldId="2171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1363864297" sldId="2172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555858210" sldId="2173"/>
        </pc:sldMkLst>
      </pc:sldChg>
      <pc:sldChg chg="addSp delSp modSp add del mod">
        <pc:chgData name="I See Maths ltd" userId="2b6a9906fb7c83c6" providerId="LiveId" clId="{F99B7A12-6C9F-45DE-898A-327BC51A468A}" dt="2025-01-02T16:30:23.480" v="16099" actId="2696"/>
        <pc:sldMkLst>
          <pc:docMk/>
          <pc:sldMk cId="2082128289" sldId="2174"/>
        </pc:sldMkLst>
      </pc:sldChg>
      <pc:sldChg chg="delSp modSp add del mod">
        <pc:chgData name="I See Maths ltd" userId="2b6a9906fb7c83c6" providerId="LiveId" clId="{F99B7A12-6C9F-45DE-898A-327BC51A468A}" dt="2025-01-02T16:30:23.480" v="16099" actId="2696"/>
        <pc:sldMkLst>
          <pc:docMk/>
          <pc:sldMk cId="2650959806" sldId="2175"/>
        </pc:sldMkLst>
      </pc:sldChg>
      <pc:sldChg chg="addSp modSp add del mod">
        <pc:chgData name="I See Maths ltd" userId="2b6a9906fb7c83c6" providerId="LiveId" clId="{F99B7A12-6C9F-45DE-898A-327BC51A468A}" dt="2025-01-02T16:30:23.480" v="16099" actId="2696"/>
        <pc:sldMkLst>
          <pc:docMk/>
          <pc:sldMk cId="1465845283" sldId="2176"/>
        </pc:sldMkLst>
      </pc:sldChg>
      <pc:sldChg chg="modSp mod">
        <pc:chgData name="I See Maths ltd" userId="2b6a9906fb7c83c6" providerId="LiveId" clId="{F99B7A12-6C9F-45DE-898A-327BC51A468A}" dt="2025-01-30T15:43:21.717" v="17043" actId="14100"/>
        <pc:sldMkLst>
          <pc:docMk/>
          <pc:sldMk cId="946396285" sldId="2177"/>
        </pc:sldMkLst>
        <pc:spChg chg="mod">
          <ac:chgData name="I See Maths ltd" userId="2b6a9906fb7c83c6" providerId="LiveId" clId="{F99B7A12-6C9F-45DE-898A-327BC51A468A}" dt="2025-01-30T15:43:21.717" v="17043" actId="14100"/>
          <ac:spMkLst>
            <pc:docMk/>
            <pc:sldMk cId="946396285" sldId="2177"/>
            <ac:spMk id="6" creationId="{2C362871-AF19-BDDE-14F2-E56D5E208473}"/>
          </ac:spMkLst>
        </pc:spChg>
      </pc:sldChg>
      <pc:sldChg chg="addSp modSp add del mod">
        <pc:chgData name="I See Maths ltd" userId="2b6a9906fb7c83c6" providerId="LiveId" clId="{F99B7A12-6C9F-45DE-898A-327BC51A468A}" dt="2025-01-02T16:30:23.480" v="16099" actId="2696"/>
        <pc:sldMkLst>
          <pc:docMk/>
          <pc:sldMk cId="1468777791" sldId="2177"/>
        </pc:sldMkLst>
      </pc:sldChg>
      <pc:sldChg chg="delSp modSp add del mod">
        <pc:chgData name="I See Maths ltd" userId="2b6a9906fb7c83c6" providerId="LiveId" clId="{F99B7A12-6C9F-45DE-898A-327BC51A468A}" dt="2025-01-02T16:30:23.480" v="16099" actId="2696"/>
        <pc:sldMkLst>
          <pc:docMk/>
          <pc:sldMk cId="3392849804" sldId="2178"/>
        </pc:sldMkLst>
      </pc:sldChg>
      <pc:sldChg chg="modSp add mod">
        <pc:chgData name="I See Maths ltd" userId="2b6a9906fb7c83c6" providerId="LiveId" clId="{F99B7A12-6C9F-45DE-898A-327BC51A468A}" dt="2025-01-30T15:43:53.162" v="17044" actId="14100"/>
        <pc:sldMkLst>
          <pc:docMk/>
          <pc:sldMk cId="297957374" sldId="2179"/>
        </pc:sldMkLst>
        <pc:spChg chg="mod">
          <ac:chgData name="I See Maths ltd" userId="2b6a9906fb7c83c6" providerId="LiveId" clId="{F99B7A12-6C9F-45DE-898A-327BC51A468A}" dt="2025-01-30T15:43:53.162" v="17044" actId="14100"/>
          <ac:spMkLst>
            <pc:docMk/>
            <pc:sldMk cId="297957374" sldId="2179"/>
            <ac:spMk id="51" creationId="{237D6CB9-DD5F-AC8A-C58E-5833512A0EE2}"/>
          </ac:spMkLst>
        </pc:spChg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528280230" sldId="2179"/>
        </pc:sldMkLst>
      </pc:sldChg>
      <pc:sldChg chg="delSp del mod">
        <pc:chgData name="I See Maths ltd" userId="2b6a9906fb7c83c6" providerId="LiveId" clId="{F99B7A12-6C9F-45DE-898A-327BC51A468A}" dt="2024-11-05T18:11:18.857" v="7495" actId="47"/>
        <pc:sldMkLst>
          <pc:docMk/>
          <pc:sldMk cId="1375675680" sldId="2180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2249817983" sldId="2181"/>
        </pc:sldMkLst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2637148578" sldId="2181"/>
        </pc:sldMkLst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1092204318" sldId="2182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2084200267" sldId="2182"/>
        </pc:sldMkLst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896894585" sldId="2183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919202817" sldId="2183"/>
        </pc:sldMkLst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2246786385" sldId="2184"/>
        </pc:sldMkLst>
      </pc:sldChg>
      <pc:sldChg chg="modSp add mod">
        <pc:chgData name="I See Maths ltd" userId="2b6a9906fb7c83c6" providerId="LiveId" clId="{F99B7A12-6C9F-45DE-898A-327BC51A468A}" dt="2025-01-30T15:43:58.397" v="17045" actId="14100"/>
        <pc:sldMkLst>
          <pc:docMk/>
          <pc:sldMk cId="3031391965" sldId="2184"/>
        </pc:sldMkLst>
        <pc:spChg chg="mod">
          <ac:chgData name="I See Maths ltd" userId="2b6a9906fb7c83c6" providerId="LiveId" clId="{F99B7A12-6C9F-45DE-898A-327BC51A468A}" dt="2025-01-30T15:43:58.397" v="17045" actId="14100"/>
          <ac:spMkLst>
            <pc:docMk/>
            <pc:sldMk cId="3031391965" sldId="2184"/>
            <ac:spMk id="22" creationId="{DB42C130-6577-0A3D-7738-11677699CE24}"/>
          </ac:spMkLst>
        </pc:spChg>
      </pc:sldChg>
      <pc:sldChg chg="modSp add mod">
        <pc:chgData name="I See Maths ltd" userId="2b6a9906fb7c83c6" providerId="LiveId" clId="{F99B7A12-6C9F-45DE-898A-327BC51A468A}" dt="2025-01-30T15:44:13.319" v="17048" actId="14100"/>
        <pc:sldMkLst>
          <pc:docMk/>
          <pc:sldMk cId="35278631" sldId="2187"/>
        </pc:sldMkLst>
        <pc:spChg chg="mod">
          <ac:chgData name="I See Maths ltd" userId="2b6a9906fb7c83c6" providerId="LiveId" clId="{F99B7A12-6C9F-45DE-898A-327BC51A468A}" dt="2025-01-30T15:44:13.319" v="17048" actId="14100"/>
          <ac:spMkLst>
            <pc:docMk/>
            <pc:sldMk cId="35278631" sldId="2187"/>
            <ac:spMk id="51" creationId="{0D551E70-3DBC-7AD1-677D-CA699B530424}"/>
          </ac:spMkLst>
        </pc:spChg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817262882" sldId="2187"/>
        </pc:sldMkLst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293075740" sldId="2188"/>
        </pc:sldMkLst>
      </pc:sldChg>
      <pc:sldChg chg="modSp add mod">
        <pc:chgData name="I See Maths ltd" userId="2b6a9906fb7c83c6" providerId="LiveId" clId="{F99B7A12-6C9F-45DE-898A-327BC51A468A}" dt="2025-01-30T15:44:24.153" v="17050" actId="14100"/>
        <pc:sldMkLst>
          <pc:docMk/>
          <pc:sldMk cId="1798772163" sldId="2188"/>
        </pc:sldMkLst>
        <pc:spChg chg="mod">
          <ac:chgData name="I See Maths ltd" userId="2b6a9906fb7c83c6" providerId="LiveId" clId="{F99B7A12-6C9F-45DE-898A-327BC51A468A}" dt="2025-01-30T15:44:24.153" v="17050" actId="14100"/>
          <ac:spMkLst>
            <pc:docMk/>
            <pc:sldMk cId="1798772163" sldId="2188"/>
            <ac:spMk id="51" creationId="{16FA9F8F-1231-0FC8-6B0E-67EBFE8ACA0A}"/>
          </ac:spMkLst>
        </pc:spChg>
      </pc:sldChg>
      <pc:sldChg chg="modSp add mod">
        <pc:chgData name="I See Maths ltd" userId="2b6a9906fb7c83c6" providerId="LiveId" clId="{F99B7A12-6C9F-45DE-898A-327BC51A468A}" dt="2025-01-30T15:44:18.756" v="17049" actId="14100"/>
        <pc:sldMkLst>
          <pc:docMk/>
          <pc:sldMk cId="947632400" sldId="2189"/>
        </pc:sldMkLst>
        <pc:spChg chg="mod">
          <ac:chgData name="I See Maths ltd" userId="2b6a9906fb7c83c6" providerId="LiveId" clId="{F99B7A12-6C9F-45DE-898A-327BC51A468A}" dt="2025-01-30T15:44:18.756" v="17049" actId="14100"/>
          <ac:spMkLst>
            <pc:docMk/>
            <pc:sldMk cId="947632400" sldId="2189"/>
            <ac:spMk id="51" creationId="{FF13867F-BCCC-03AE-1505-E30A8B709D7A}"/>
          </ac:spMkLst>
        </pc:spChg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3155944660" sldId="2189"/>
        </pc:sldMkLst>
      </pc:sldChg>
      <pc:sldChg chg="addSp delSp modSp add del mod ord">
        <pc:chgData name="I See Maths ltd" userId="2b6a9906fb7c83c6" providerId="LiveId" clId="{F99B7A12-6C9F-45DE-898A-327BC51A468A}" dt="2024-11-05T17:06:05.780" v="7038" actId="47"/>
        <pc:sldMkLst>
          <pc:docMk/>
          <pc:sldMk cId="2064904639" sldId="2190"/>
        </pc:sldMkLst>
      </pc:sldChg>
      <pc:sldChg chg="addSp delSp modSp add del mod">
        <pc:chgData name="I See Maths ltd" userId="2b6a9906fb7c83c6" providerId="LiveId" clId="{F99B7A12-6C9F-45DE-898A-327BC51A468A}" dt="2024-11-05T18:11:17.853" v="7494" actId="47"/>
        <pc:sldMkLst>
          <pc:docMk/>
          <pc:sldMk cId="2408044590" sldId="2190"/>
        </pc:sldMkLst>
      </pc:sldChg>
      <pc:sldChg chg="addSp delSp modSp add del mod">
        <pc:chgData name="I See Maths ltd" userId="2b6a9906fb7c83c6" providerId="LiveId" clId="{F99B7A12-6C9F-45DE-898A-327BC51A468A}" dt="2025-01-02T16:32:58.399" v="16100" actId="2696"/>
        <pc:sldMkLst>
          <pc:docMk/>
          <pc:sldMk cId="1184951557" sldId="2191"/>
        </pc:sldMkLst>
      </pc:sldChg>
      <pc:sldChg chg="modSp add mod">
        <pc:chgData name="I See Maths ltd" userId="2b6a9906fb7c83c6" providerId="LiveId" clId="{F99B7A12-6C9F-45DE-898A-327BC51A468A}" dt="2025-01-30T15:44:32.687" v="17051" actId="14100"/>
        <pc:sldMkLst>
          <pc:docMk/>
          <pc:sldMk cId="4291098216" sldId="2191"/>
        </pc:sldMkLst>
        <pc:spChg chg="mod">
          <ac:chgData name="I See Maths ltd" userId="2b6a9906fb7c83c6" providerId="LiveId" clId="{F99B7A12-6C9F-45DE-898A-327BC51A468A}" dt="2025-01-30T15:44:32.687" v="17051" actId="14100"/>
          <ac:spMkLst>
            <pc:docMk/>
            <pc:sldMk cId="4291098216" sldId="2191"/>
            <ac:spMk id="48" creationId="{5500306D-A913-E688-9BCC-6A08DB7612E8}"/>
          </ac:spMkLst>
        </pc:spChg>
      </pc:sldChg>
      <pc:sldChg chg="addSp delSp modSp add del mod">
        <pc:chgData name="I See Maths ltd" userId="2b6a9906fb7c83c6" providerId="LiveId" clId="{F99B7A12-6C9F-45DE-898A-327BC51A468A}" dt="2025-01-02T16:32:58.399" v="16100" actId="2696"/>
        <pc:sldMkLst>
          <pc:docMk/>
          <pc:sldMk cId="503759477" sldId="2192"/>
        </pc:sldMkLst>
      </pc:sldChg>
      <pc:sldChg chg="modSp add mod">
        <pc:chgData name="I See Maths ltd" userId="2b6a9906fb7c83c6" providerId="LiveId" clId="{F99B7A12-6C9F-45DE-898A-327BC51A468A}" dt="2025-01-30T15:44:37.562" v="17052" actId="14100"/>
        <pc:sldMkLst>
          <pc:docMk/>
          <pc:sldMk cId="2798633090" sldId="2192"/>
        </pc:sldMkLst>
        <pc:spChg chg="mod">
          <ac:chgData name="I See Maths ltd" userId="2b6a9906fb7c83c6" providerId="LiveId" clId="{F99B7A12-6C9F-45DE-898A-327BC51A468A}" dt="2025-01-30T15:44:37.562" v="17052" actId="14100"/>
          <ac:spMkLst>
            <pc:docMk/>
            <pc:sldMk cId="2798633090" sldId="2192"/>
            <ac:spMk id="48" creationId="{E84F4818-38BC-5FF1-A512-29B344F89995}"/>
          </ac:spMkLst>
        </pc:spChg>
      </pc:sldChg>
      <pc:sldChg chg="modSp add mod">
        <pc:chgData name="I See Maths ltd" userId="2b6a9906fb7c83c6" providerId="LiveId" clId="{F99B7A12-6C9F-45DE-898A-327BC51A468A}" dt="2025-01-30T15:44:43.493" v="17053" actId="14100"/>
        <pc:sldMkLst>
          <pc:docMk/>
          <pc:sldMk cId="211624894" sldId="2193"/>
        </pc:sldMkLst>
        <pc:spChg chg="mod">
          <ac:chgData name="I See Maths ltd" userId="2b6a9906fb7c83c6" providerId="LiveId" clId="{F99B7A12-6C9F-45DE-898A-327BC51A468A}" dt="2025-01-30T15:44:43.493" v="17053" actId="14100"/>
          <ac:spMkLst>
            <pc:docMk/>
            <pc:sldMk cId="211624894" sldId="2193"/>
            <ac:spMk id="48" creationId="{B9D6BFB0-5AC7-1F2C-2B36-63BDD248CFA4}"/>
          </ac:spMkLst>
        </pc:spChg>
      </pc:sldChg>
      <pc:sldChg chg="addSp delSp modSp add del mod">
        <pc:chgData name="I See Maths ltd" userId="2b6a9906fb7c83c6" providerId="LiveId" clId="{F99B7A12-6C9F-45DE-898A-327BC51A468A}" dt="2025-01-02T16:32:58.399" v="16100" actId="2696"/>
        <pc:sldMkLst>
          <pc:docMk/>
          <pc:sldMk cId="4212726546" sldId="2193"/>
        </pc:sldMkLst>
      </pc:sldChg>
      <pc:sldChg chg="del">
        <pc:chgData name="I See Maths ltd" userId="2b6a9906fb7c83c6" providerId="LiveId" clId="{F99B7A12-6C9F-45DE-898A-327BC51A468A}" dt="2025-01-02T16:32:58.399" v="16100" actId="2696"/>
        <pc:sldMkLst>
          <pc:docMk/>
          <pc:sldMk cId="1386753890" sldId="2195"/>
        </pc:sldMkLst>
      </pc:sldChg>
      <pc:sldChg chg="modSp add mod">
        <pc:chgData name="I See Maths ltd" userId="2b6a9906fb7c83c6" providerId="LiveId" clId="{F99B7A12-6C9F-45DE-898A-327BC51A468A}" dt="2025-01-30T15:44:02.958" v="17046" actId="14100"/>
        <pc:sldMkLst>
          <pc:docMk/>
          <pc:sldMk cId="2478209283" sldId="2195"/>
        </pc:sldMkLst>
        <pc:spChg chg="mod">
          <ac:chgData name="I See Maths ltd" userId="2b6a9906fb7c83c6" providerId="LiveId" clId="{F99B7A12-6C9F-45DE-898A-327BC51A468A}" dt="2025-01-30T15:44:02.958" v="17046" actId="14100"/>
          <ac:spMkLst>
            <pc:docMk/>
            <pc:sldMk cId="2478209283" sldId="2195"/>
            <ac:spMk id="22" creationId="{DB42C130-6577-0A3D-7738-11677699CE24}"/>
          </ac:spMkLst>
        </pc:spChg>
      </pc:sldChg>
      <pc:sldChg chg="modSp add mod">
        <pc:chgData name="I See Maths ltd" userId="2b6a9906fb7c83c6" providerId="LiveId" clId="{F99B7A12-6C9F-45DE-898A-327BC51A468A}" dt="2025-01-30T15:44:07.910" v="17047" actId="14100"/>
        <pc:sldMkLst>
          <pc:docMk/>
          <pc:sldMk cId="1426129351" sldId="2196"/>
        </pc:sldMkLst>
        <pc:spChg chg="mod">
          <ac:chgData name="I See Maths ltd" userId="2b6a9906fb7c83c6" providerId="LiveId" clId="{F99B7A12-6C9F-45DE-898A-327BC51A468A}" dt="2025-01-30T15:44:07.910" v="17047" actId="14100"/>
          <ac:spMkLst>
            <pc:docMk/>
            <pc:sldMk cId="1426129351" sldId="2196"/>
            <ac:spMk id="22" creationId="{DB42C130-6577-0A3D-7738-11677699CE24}"/>
          </ac:spMkLst>
        </pc:spChg>
      </pc:sldChg>
      <pc:sldChg chg="delSp del mod">
        <pc:chgData name="I See Maths ltd" userId="2b6a9906fb7c83c6" providerId="LiveId" clId="{F99B7A12-6C9F-45DE-898A-327BC51A468A}" dt="2025-01-02T16:32:58.399" v="16100" actId="2696"/>
        <pc:sldMkLst>
          <pc:docMk/>
          <pc:sldMk cId="3722027335" sldId="2196"/>
        </pc:sldMkLst>
      </pc:sldChg>
      <pc:sldChg chg="add del">
        <pc:chgData name="I See Maths ltd" userId="2b6a9906fb7c83c6" providerId="LiveId" clId="{F99B7A12-6C9F-45DE-898A-327BC51A468A}" dt="2024-11-11T10:51:12.225" v="7497" actId="2696"/>
        <pc:sldMkLst>
          <pc:docMk/>
          <pc:sldMk cId="3559042231" sldId="2197"/>
        </pc:sldMkLst>
      </pc:sldChg>
      <pc:sldChg chg="addSp delSp modSp add mod">
        <pc:chgData name="I See Maths ltd" userId="2b6a9906fb7c83c6" providerId="LiveId" clId="{F99B7A12-6C9F-45DE-898A-327BC51A468A}" dt="2024-11-23T18:20:32.771" v="7861" actId="1038"/>
        <pc:sldMkLst>
          <pc:docMk/>
          <pc:sldMk cId="3790269461" sldId="2197"/>
        </pc:sldMkLst>
        <pc:spChg chg="add mod">
          <ac:chgData name="I See Maths ltd" userId="2b6a9906fb7c83c6" providerId="LiveId" clId="{F99B7A12-6C9F-45DE-898A-327BC51A468A}" dt="2024-11-23T18:13:25.605" v="7702" actId="1038"/>
          <ac:spMkLst>
            <pc:docMk/>
            <pc:sldMk cId="3790269461" sldId="2197"/>
            <ac:spMk id="4" creationId="{29107172-3EB4-8E03-6BB8-A0FF258CB61F}"/>
          </ac:spMkLst>
        </pc:spChg>
        <pc:spChg chg="mod">
          <ac:chgData name="I See Maths ltd" userId="2b6a9906fb7c83c6" providerId="LiveId" clId="{F99B7A12-6C9F-45DE-898A-327BC51A468A}" dt="2024-11-23T18:05:38.550" v="7524" actId="6549"/>
          <ac:spMkLst>
            <pc:docMk/>
            <pc:sldMk cId="3790269461" sldId="2197"/>
            <ac:spMk id="21" creationId="{7D7DA383-AC53-7AAF-B37E-0BF2BA01EAFA}"/>
          </ac:spMkLst>
        </pc:spChg>
        <pc:spChg chg="add mod">
          <ac:chgData name="I See Maths ltd" userId="2b6a9906fb7c83c6" providerId="LiveId" clId="{F99B7A12-6C9F-45DE-898A-327BC51A468A}" dt="2024-11-23T18:18:57.476" v="7850" actId="1038"/>
          <ac:spMkLst>
            <pc:docMk/>
            <pc:sldMk cId="3790269461" sldId="2197"/>
            <ac:spMk id="24" creationId="{D8D2193E-B5F3-F50B-FED8-3BC8345ADC63}"/>
          </ac:spMkLst>
        </pc:spChg>
        <pc:spChg chg="add mod">
          <ac:chgData name="I See Maths ltd" userId="2b6a9906fb7c83c6" providerId="LiveId" clId="{F99B7A12-6C9F-45DE-898A-327BC51A468A}" dt="2024-11-23T18:18:57.476" v="7850" actId="1038"/>
          <ac:spMkLst>
            <pc:docMk/>
            <pc:sldMk cId="3790269461" sldId="2197"/>
            <ac:spMk id="26" creationId="{BB786E6B-9A29-2B3D-2EF2-7C04BAEC1A34}"/>
          </ac:spMkLst>
        </pc:spChg>
        <pc:spChg chg="mod">
          <ac:chgData name="I See Maths ltd" userId="2b6a9906fb7c83c6" providerId="LiveId" clId="{F99B7A12-6C9F-45DE-898A-327BC51A468A}" dt="2024-11-23T18:05:35.119" v="7522" actId="6549"/>
          <ac:spMkLst>
            <pc:docMk/>
            <pc:sldMk cId="3790269461" sldId="2197"/>
            <ac:spMk id="39" creationId="{028EB4C5-00DB-2DB9-AA0E-EBA21CBEDF27}"/>
          </ac:spMkLst>
        </pc:spChg>
        <pc:spChg chg="add mod">
          <ac:chgData name="I See Maths ltd" userId="2b6a9906fb7c83c6" providerId="LiveId" clId="{F99B7A12-6C9F-45DE-898A-327BC51A468A}" dt="2024-11-23T18:06:44.224" v="7525"/>
          <ac:spMkLst>
            <pc:docMk/>
            <pc:sldMk cId="3790269461" sldId="2197"/>
            <ac:spMk id="108" creationId="{0A19A0CC-7D08-1CBF-9663-373CCBD29C1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09" creationId="{5B6A12B0-CBE1-C127-70B5-8AF3A778148F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15" creationId="{750B7E0E-608C-80F6-C124-D1468C171B2F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16" creationId="{8AC12E32-25F6-C862-6B33-A34BD80EB860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17" creationId="{C349F9E3-B107-33C8-33C9-58A713581E2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18" creationId="{6A056B4C-B0B6-9945-103F-84EAB47D60E8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19" creationId="{094EA957-B953-9F16-4978-01551863FC1A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0" creationId="{A71E01CD-3A2B-9115-4084-366CFD3B2658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1" creationId="{DC15238C-2F4F-1D3D-8AB9-FF5F998140D7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2" creationId="{CD65B60E-CA69-18D9-0A55-77569F052532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3" creationId="{37F59E57-8241-A5ED-A9E4-F8A9260310F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6" creationId="{1E4FA461-F334-762D-7B0C-BDB1B0726886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7" creationId="{F14824E9-DDC2-DBF3-7EA8-73670E3DCEDE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8" creationId="{5F35F3CF-150F-99D1-37DA-ECDB6F38B491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29" creationId="{3DB43E1D-D6D6-746A-F9DE-DF01DA95E0E7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0" creationId="{87D9DE98-FBD0-3833-165A-D4EDF53B7FF1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1" creationId="{1828931F-9006-A366-FF36-000997F56254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2" creationId="{C2A0BC98-B6C8-DE44-BCA1-FA02DD998405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3" creationId="{3A199AD8-67EF-B42F-98E1-D808FE9A5DEC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4" creationId="{EDF2FB4A-5986-DD11-933B-6609E819FC33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5" creationId="{4B0244C7-89A3-8BDC-CD42-346059ABD577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7" creationId="{CCE06453-8DF4-236C-C915-ABE46C49779E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8" creationId="{EA8AE6C3-0D99-CAA9-835F-B053FE126385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39" creationId="{F99AA156-F365-BBD7-83D4-25BBCE6D7FF6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0" creationId="{0F5CB6A4-6231-22F5-0889-A2565D1E0B8D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1" creationId="{B827BF3C-3475-BA59-7A69-7A3388A2D6B7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2" creationId="{87E05C2C-A509-B5E9-DCF7-EAF86A9045AA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3" creationId="{371C7E78-B9ED-BCD6-4DC2-19B73C4E85B1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4" creationId="{10412DB9-416F-277E-5D6F-4C85F0ECF602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5" creationId="{79AB6E0D-150D-6D66-A522-BD5292B9423D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6" creationId="{87A88154-A40B-D97C-2E84-0EB014CDE8C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8" creationId="{9EA251CC-CB18-66CA-2B1E-6983D098DA63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49" creationId="{EA60511F-047C-39D1-3838-95E0695C5EA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0" creationId="{5806C855-F39D-8F59-BF37-C7DCA1F846B2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1" creationId="{FA9FCA3D-C75D-45C5-B2E5-380EA6D1F6FE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2" creationId="{E8D06D82-304B-E051-338A-E064D627FC31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3" creationId="{2337E799-82AD-0F9F-7571-096237351501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4" creationId="{698AC651-4569-9AAF-1E6A-B00AC58B2B04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5" creationId="{643FCD15-2FD2-0D72-67C6-9082A3CB606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6" creationId="{4ADC4EDE-2BE8-0104-E3FB-1405B1707449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7" creationId="{58EAA1D7-7E14-9FB6-3D49-B77665DBF3D5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59" creationId="{92F097B0-EF72-DF8B-DF70-7376F5B778AB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60" creationId="{EBFB919A-E27F-33D6-A05C-ABBF213D252E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61" creationId="{A2B61772-3155-AEFD-E4F0-EF8271F14DC1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62" creationId="{1CBB0BC5-2EB0-D726-2AD2-90E6C4975812}"/>
          </ac:spMkLst>
        </pc:spChg>
        <pc:spChg chg="add mod">
          <ac:chgData name="I See Maths ltd" userId="2b6a9906fb7c83c6" providerId="LiveId" clId="{F99B7A12-6C9F-45DE-898A-327BC51A468A}" dt="2024-11-23T18:19:04.933" v="7852" actId="1035"/>
          <ac:spMkLst>
            <pc:docMk/>
            <pc:sldMk cId="3790269461" sldId="2197"/>
            <ac:spMk id="163" creationId="{B99E14DF-C9AC-1E7D-E79B-A828FD31667B}"/>
          </ac:spMkLst>
        </pc:spChg>
        <pc:spChg chg="add mod">
          <ac:chgData name="I See Maths ltd" userId="2b6a9906fb7c83c6" providerId="LiveId" clId="{F99B7A12-6C9F-45DE-898A-327BC51A468A}" dt="2024-11-23T18:19:40.827" v="7857" actId="1076"/>
          <ac:spMkLst>
            <pc:docMk/>
            <pc:sldMk cId="3790269461" sldId="2197"/>
            <ac:spMk id="175" creationId="{3779FC1C-6CD5-F0B4-46E8-A997CF5259AA}"/>
          </ac:spMkLst>
        </pc:spChg>
        <pc:spChg chg="add mod">
          <ac:chgData name="I See Maths ltd" userId="2b6a9906fb7c83c6" providerId="LiveId" clId="{F99B7A12-6C9F-45DE-898A-327BC51A468A}" dt="2024-11-23T18:19:40.827" v="7857" actId="1076"/>
          <ac:spMkLst>
            <pc:docMk/>
            <pc:sldMk cId="3790269461" sldId="2197"/>
            <ac:spMk id="176" creationId="{6FD36B17-51C1-9169-9EF8-80B6C870D314}"/>
          </ac:spMkLst>
        </pc:spChg>
        <pc:spChg chg="add mod">
          <ac:chgData name="I See Maths ltd" userId="2b6a9906fb7c83c6" providerId="LiveId" clId="{F99B7A12-6C9F-45DE-898A-327BC51A468A}" dt="2024-11-23T18:19:40.827" v="7857" actId="1076"/>
          <ac:spMkLst>
            <pc:docMk/>
            <pc:sldMk cId="3790269461" sldId="2197"/>
            <ac:spMk id="177" creationId="{22D71E97-2B5F-1C87-0FB4-FA5B7ECB7E77}"/>
          </ac:spMkLst>
        </pc:spChg>
        <pc:spChg chg="add mod">
          <ac:chgData name="I See Maths ltd" userId="2b6a9906fb7c83c6" providerId="LiveId" clId="{F99B7A12-6C9F-45DE-898A-327BC51A468A}" dt="2024-11-23T18:20:26.241" v="7860" actId="1037"/>
          <ac:spMkLst>
            <pc:docMk/>
            <pc:sldMk cId="3790269461" sldId="2197"/>
            <ac:spMk id="178" creationId="{F17C65A8-5E9B-82D2-3CD5-8BB863706457}"/>
          </ac:spMkLst>
        </pc:spChg>
        <pc:spChg chg="add mod">
          <ac:chgData name="I See Maths ltd" userId="2b6a9906fb7c83c6" providerId="LiveId" clId="{F99B7A12-6C9F-45DE-898A-327BC51A468A}" dt="2024-11-23T18:20:26.241" v="7860" actId="1037"/>
          <ac:spMkLst>
            <pc:docMk/>
            <pc:sldMk cId="3790269461" sldId="2197"/>
            <ac:spMk id="179" creationId="{8A07F606-E8F9-A53E-42D9-168201B15671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0" creationId="{D52134A6-7556-B1A8-277B-1C0A95A1CCEB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1" creationId="{B79AC72D-7B05-5A56-A318-E34687E8D4B9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2" creationId="{185C5F87-2F57-9250-6615-F4C3E0DC5FBB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3" creationId="{163B73C1-6D5D-8069-E9E2-62F045C4A356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4" creationId="{73435B6B-2728-6B00-F273-5A7DE6FAEA36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5" creationId="{2119F1C9-6B73-E3E9-A2DF-1522A3E25D6B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6" creationId="{4BC7556C-72FE-43F2-F157-151A533C5D1A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7" creationId="{FC4E8F9A-7942-72EF-711D-32E14B378E83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8" creationId="{2B4F953F-3556-179D-9400-C88FD26FF4B3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89" creationId="{CC661CEE-DBEA-3119-A9A7-EDC37E04C3F7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90" creationId="{F6DACB9B-4BA3-6816-5A8F-42FC7A58C354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91" creationId="{15004FF0-8CB9-6656-900E-6812F9FFC4B8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92" creationId="{33DB6CBD-14E0-D5E2-77AF-727009FC7785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93" creationId="{419C302F-6C85-8FCD-13DA-FA4C751515E1}"/>
          </ac:spMkLst>
        </pc:spChg>
        <pc:spChg chg="add mod">
          <ac:chgData name="I See Maths ltd" userId="2b6a9906fb7c83c6" providerId="LiveId" clId="{F99B7A12-6C9F-45DE-898A-327BC51A468A}" dt="2024-11-23T18:20:32.771" v="7861" actId="1038"/>
          <ac:spMkLst>
            <pc:docMk/>
            <pc:sldMk cId="3790269461" sldId="2197"/>
            <ac:spMk id="194" creationId="{1D3C1735-6843-2E4C-1A54-5652A8833549}"/>
          </ac:spMkLst>
        </pc:spChg>
        <pc:cxnChg chg="mod topLvl">
          <ac:chgData name="I See Maths ltd" userId="2b6a9906fb7c83c6" providerId="LiveId" clId="{F99B7A12-6C9F-45DE-898A-327BC51A468A}" dt="2024-11-23T18:18:49.852" v="7848" actId="1037"/>
          <ac:cxnSpMkLst>
            <pc:docMk/>
            <pc:sldMk cId="3790269461" sldId="2197"/>
            <ac:cxnSpMk id="6" creationId="{E73ABE91-EC33-162B-6CD8-EAEC6992061D}"/>
          </ac:cxnSpMkLst>
        </pc:cxnChg>
        <pc:cxnChg chg="mod topLvl">
          <ac:chgData name="I See Maths ltd" userId="2b6a9906fb7c83c6" providerId="LiveId" clId="{F99B7A12-6C9F-45DE-898A-327BC51A468A}" dt="2024-11-23T18:18:49.852" v="7848" actId="1037"/>
          <ac:cxnSpMkLst>
            <pc:docMk/>
            <pc:sldMk cId="3790269461" sldId="2197"/>
            <ac:cxnSpMk id="7" creationId="{BBFBB108-9DDD-DAB6-6574-9944139A3EE5}"/>
          </ac:cxnSpMkLst>
        </pc:cxnChg>
      </pc:sldChg>
      <pc:sldChg chg="add">
        <pc:chgData name="I See Maths ltd" userId="2b6a9906fb7c83c6" providerId="LiveId" clId="{F99B7A12-6C9F-45DE-898A-327BC51A468A}" dt="2024-11-23T18:10:36.733" v="7526" actId="2890"/>
        <pc:sldMkLst>
          <pc:docMk/>
          <pc:sldMk cId="198744555" sldId="2198"/>
        </pc:sldMkLst>
      </pc:sldChg>
      <pc:sldChg chg="del">
        <pc:chgData name="I See Maths ltd" userId="2b6a9906fb7c83c6" providerId="LiveId" clId="{F99B7A12-6C9F-45DE-898A-327BC51A468A}" dt="2024-12-11T10:54:05.617" v="9766" actId="47"/>
        <pc:sldMkLst>
          <pc:docMk/>
          <pc:sldMk cId="72286511" sldId="2206"/>
        </pc:sldMkLst>
      </pc:sldChg>
      <pc:sldChg chg="del">
        <pc:chgData name="I See Maths ltd" userId="2b6a9906fb7c83c6" providerId="LiveId" clId="{F99B7A12-6C9F-45DE-898A-327BC51A468A}" dt="2024-12-11T10:54:06.402" v="9767" actId="47"/>
        <pc:sldMkLst>
          <pc:docMk/>
          <pc:sldMk cId="3849240749" sldId="2210"/>
        </pc:sldMkLst>
      </pc:sldChg>
      <pc:sldChg chg="addSp delSp modSp add mod">
        <pc:chgData name="I See Maths ltd" userId="2b6a9906fb7c83c6" providerId="LiveId" clId="{F99B7A12-6C9F-45DE-898A-327BC51A468A}" dt="2025-01-30T16:07:20.617" v="17072" actId="14100"/>
        <pc:sldMkLst>
          <pc:docMk/>
          <pc:sldMk cId="3717942291" sldId="2211"/>
        </pc:sldMkLst>
        <pc:spChg chg="add mod">
          <ac:chgData name="I See Maths ltd" userId="2b6a9906fb7c83c6" providerId="LiveId" clId="{F99B7A12-6C9F-45DE-898A-327BC51A468A}" dt="2024-11-26T12:57:24.183" v="8509" actId="948"/>
          <ac:spMkLst>
            <pc:docMk/>
            <pc:sldMk cId="3717942291" sldId="2211"/>
            <ac:spMk id="3" creationId="{4A7F1384-CE59-440A-0274-DFCD787984D3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4" creationId="{BE84A428-7FF0-3968-2441-B607B800366D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6" creationId="{1DB71B22-F8D3-C74E-FD08-51AA067155BD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7" creationId="{D1BAE37A-610F-6E30-BD14-C819E9E70438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8" creationId="{1E35EED1-CCB3-7338-C71F-A17356D8AB71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9" creationId="{D34F7A6B-7CA6-F1AB-BCA0-D1D698430E70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10" creationId="{446606F4-2D45-B4C1-ED53-5555A887DA27}"/>
          </ac:spMkLst>
        </pc:spChg>
        <pc:spChg chg="mod">
          <ac:chgData name="I See Maths ltd" userId="2b6a9906fb7c83c6" providerId="LiveId" clId="{F99B7A12-6C9F-45DE-898A-327BC51A468A}" dt="2024-11-26T10:42:30.857" v="7864" actId="6549"/>
          <ac:spMkLst>
            <pc:docMk/>
            <pc:sldMk cId="3717942291" sldId="2211"/>
            <ac:spMk id="21" creationId="{4121008A-DDA9-ACA3-D2AB-526F9D934183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25" creationId="{F8E5D99A-9D21-FC19-3FA5-433EEEF2D4B8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26" creationId="{A92DF0E7-F294-8A33-3BD4-BA850F676942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27" creationId="{A0542F46-B245-F5E6-ABC3-716F6F1496FF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29" creationId="{5EAA43B2-B469-A485-DD88-2E5D9060A1F0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31" creationId="{52112C60-689B-2CCC-F776-6557BD01D2AD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35" creationId="{861D624C-63C7-7D16-C4EE-BD174D2E586B}"/>
          </ac:spMkLst>
        </pc:spChg>
        <pc:spChg chg="mod topLvl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36" creationId="{8E2D47BA-B4A3-3F7B-63DF-C1DA9C588485}"/>
          </ac:spMkLst>
        </pc:spChg>
        <pc:spChg chg="mod topLvl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37" creationId="{C00692F3-946F-3069-04CF-FF2E6767024E}"/>
          </ac:spMkLst>
        </pc:spChg>
        <pc:spChg chg="mod topLvl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38" creationId="{F9CDE294-2FAA-A119-2CA1-25293DF16DF4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42" creationId="{EAC6B332-A8CD-CA2C-454E-EBABA9B7FDB2}"/>
          </ac:spMkLst>
        </pc:spChg>
        <pc:spChg chg="add mod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43" creationId="{AB67A760-0A0C-DC28-0A70-F76E57FF6C85}"/>
          </ac:spMkLst>
        </pc:spChg>
        <pc:spChg chg="mod topLvl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52" creationId="{B885EB61-4F94-3824-7013-8285CC45184A}"/>
          </ac:spMkLst>
        </pc:spChg>
        <pc:spChg chg="mod topLvl">
          <ac:chgData name="I See Maths ltd" userId="2b6a9906fb7c83c6" providerId="LiveId" clId="{F99B7A12-6C9F-45DE-898A-327BC51A468A}" dt="2025-01-30T16:07:20.617" v="17072" actId="14100"/>
          <ac:spMkLst>
            <pc:docMk/>
            <pc:sldMk cId="3717942291" sldId="2211"/>
            <ac:spMk id="56" creationId="{A678E817-239A-DFF8-9269-EB9E56378F8A}"/>
          </ac:spMkLst>
        </pc:spChg>
        <pc:spChg chg="mod topLvl">
          <ac:chgData name="I See Maths ltd" userId="2b6a9906fb7c83c6" providerId="LiveId" clId="{F99B7A12-6C9F-45DE-898A-327BC51A468A}" dt="2024-11-26T10:57:24.869" v="8508" actId="1076"/>
          <ac:spMkLst>
            <pc:docMk/>
            <pc:sldMk cId="3717942291" sldId="2211"/>
            <ac:spMk id="57" creationId="{38E8A8E4-AD69-8F05-9A4F-049097ADCA10}"/>
          </ac:spMkLst>
        </pc:spChg>
        <pc:spChg chg="add mod">
          <ac:chgData name="I See Maths ltd" userId="2b6a9906fb7c83c6" providerId="LiveId" clId="{F99B7A12-6C9F-45DE-898A-327BC51A468A}" dt="2024-11-26T12:59:50.271" v="8543" actId="207"/>
          <ac:spMkLst>
            <pc:docMk/>
            <pc:sldMk cId="3717942291" sldId="2211"/>
            <ac:spMk id="58" creationId="{F71D764A-A9FF-A4CE-F25C-67FF0CC68811}"/>
          </ac:spMkLst>
        </pc:spChg>
        <pc:spChg chg="add mod">
          <ac:chgData name="I See Maths ltd" userId="2b6a9906fb7c83c6" providerId="LiveId" clId="{F99B7A12-6C9F-45DE-898A-327BC51A468A}" dt="2024-11-26T12:58:45.309" v="8530" actId="207"/>
          <ac:spMkLst>
            <pc:docMk/>
            <pc:sldMk cId="3717942291" sldId="2211"/>
            <ac:spMk id="59" creationId="{A3A27D78-BCF4-3D46-77E6-730377536EF1}"/>
          </ac:spMkLst>
        </pc:spChg>
        <pc:spChg chg="add mod">
          <ac:chgData name="I See Maths ltd" userId="2b6a9906fb7c83c6" providerId="LiveId" clId="{F99B7A12-6C9F-45DE-898A-327BC51A468A}" dt="2024-11-26T12:59:50.271" v="8543" actId="207"/>
          <ac:spMkLst>
            <pc:docMk/>
            <pc:sldMk cId="3717942291" sldId="2211"/>
            <ac:spMk id="60" creationId="{7B5894CA-5E27-88BC-6DF3-F754BB8501E7}"/>
          </ac:spMkLst>
        </pc:spChg>
        <pc:spChg chg="add mod">
          <ac:chgData name="I See Maths ltd" userId="2b6a9906fb7c83c6" providerId="LiveId" clId="{F99B7A12-6C9F-45DE-898A-327BC51A468A}" dt="2024-11-26T13:01:10.798" v="8577" actId="1038"/>
          <ac:spMkLst>
            <pc:docMk/>
            <pc:sldMk cId="3717942291" sldId="2211"/>
            <ac:spMk id="61" creationId="{54499495-58B3-17B3-129E-CF7351B9B025}"/>
          </ac:spMkLst>
        </pc:spChg>
        <pc:cxnChg chg="mod topLvl">
          <ac:chgData name="I See Maths ltd" userId="2b6a9906fb7c83c6" providerId="LiveId" clId="{F99B7A12-6C9F-45DE-898A-327BC51A468A}" dt="2024-11-26T10:57:24.869" v="8508" actId="1076"/>
          <ac:cxnSpMkLst>
            <pc:docMk/>
            <pc:sldMk cId="3717942291" sldId="2211"/>
            <ac:cxnSpMk id="19" creationId="{50714445-61E8-6E3B-DFB7-00B41A8DC698}"/>
          </ac:cxnSpMkLst>
        </pc:cxnChg>
        <pc:cxnChg chg="mod topLvl">
          <ac:chgData name="I See Maths ltd" userId="2b6a9906fb7c83c6" providerId="LiveId" clId="{F99B7A12-6C9F-45DE-898A-327BC51A468A}" dt="2024-11-26T10:57:24.869" v="8508" actId="1076"/>
          <ac:cxnSpMkLst>
            <pc:docMk/>
            <pc:sldMk cId="3717942291" sldId="2211"/>
            <ac:cxnSpMk id="22" creationId="{4565708C-A3BE-07C6-19B3-95309413C20B}"/>
          </ac:cxnSpMkLst>
        </pc:cxnChg>
      </pc:sldChg>
      <pc:sldChg chg="delSp modSp add mod">
        <pc:chgData name="I See Maths ltd" userId="2b6a9906fb7c83c6" providerId="LiveId" clId="{F99B7A12-6C9F-45DE-898A-327BC51A468A}" dt="2025-01-30T16:07:26.784" v="17073" actId="14100"/>
        <pc:sldMkLst>
          <pc:docMk/>
          <pc:sldMk cId="3444650460" sldId="2212"/>
        </pc:sldMkLst>
        <pc:spChg chg="mod">
          <ac:chgData name="I See Maths ltd" userId="2b6a9906fb7c83c6" providerId="LiveId" clId="{F99B7A12-6C9F-45DE-898A-327BC51A468A}" dt="2025-01-30T16:07:26.784" v="17073" actId="14100"/>
          <ac:spMkLst>
            <pc:docMk/>
            <pc:sldMk cId="3444650460" sldId="2212"/>
            <ac:spMk id="56" creationId="{FC5DA3FA-0931-8208-D972-4390CCBD0F6F}"/>
          </ac:spMkLst>
        </pc:spChg>
      </pc:sldChg>
      <pc:sldChg chg="addSp modSp add mod">
        <pc:chgData name="I See Maths ltd" userId="2b6a9906fb7c83c6" providerId="LiveId" clId="{F99B7A12-6C9F-45DE-898A-327BC51A468A}" dt="2025-01-30T16:07:32.443" v="17074" actId="14100"/>
        <pc:sldMkLst>
          <pc:docMk/>
          <pc:sldMk cId="1000936709" sldId="2213"/>
        </pc:sldMkLst>
        <pc:spChg chg="add mod">
          <ac:chgData name="I See Maths ltd" userId="2b6a9906fb7c83c6" providerId="LiveId" clId="{F99B7A12-6C9F-45DE-898A-327BC51A468A}" dt="2024-11-26T13:04:16.818" v="8679" actId="404"/>
          <ac:spMkLst>
            <pc:docMk/>
            <pc:sldMk cId="1000936709" sldId="2213"/>
            <ac:spMk id="2" creationId="{5010FC28-1D6D-40BB-D44F-C0D0A482D639}"/>
          </ac:spMkLst>
        </pc:spChg>
        <pc:spChg chg="add mod">
          <ac:chgData name="I See Maths ltd" userId="2b6a9906fb7c83c6" providerId="LiveId" clId="{F99B7A12-6C9F-45DE-898A-327BC51A468A}" dt="2024-11-26T13:04:29.409" v="8688" actId="1037"/>
          <ac:spMkLst>
            <pc:docMk/>
            <pc:sldMk cId="1000936709" sldId="2213"/>
            <ac:spMk id="5" creationId="{6F425195-8F41-D0D8-2AE6-B5B6DD61C03B}"/>
          </ac:spMkLst>
        </pc:spChg>
        <pc:spChg chg="add mod">
          <ac:chgData name="I See Maths ltd" userId="2b6a9906fb7c83c6" providerId="LiveId" clId="{F99B7A12-6C9F-45DE-898A-327BC51A468A}" dt="2024-11-26T13:05:32.389" v="8698" actId="207"/>
          <ac:spMkLst>
            <pc:docMk/>
            <pc:sldMk cId="1000936709" sldId="2213"/>
            <ac:spMk id="11" creationId="{1C71516B-7CA4-207F-1F20-3B9C54FFEB33}"/>
          </ac:spMkLst>
        </pc:spChg>
        <pc:spChg chg="add mod">
          <ac:chgData name="I See Maths ltd" userId="2b6a9906fb7c83c6" providerId="LiveId" clId="{F99B7A12-6C9F-45DE-898A-327BC51A468A}" dt="2024-11-26T13:06:16.662" v="8705" actId="6549"/>
          <ac:spMkLst>
            <pc:docMk/>
            <pc:sldMk cId="1000936709" sldId="2213"/>
            <ac:spMk id="12" creationId="{63638EC4-5EAB-3D24-4FE7-5D4447EB5DE7}"/>
          </ac:spMkLst>
        </pc:spChg>
        <pc:spChg chg="mod">
          <ac:chgData name="I See Maths ltd" userId="2b6a9906fb7c83c6" providerId="LiveId" clId="{F99B7A12-6C9F-45DE-898A-327BC51A468A}" dt="2025-01-30T16:07:32.443" v="17074" actId="14100"/>
          <ac:spMkLst>
            <pc:docMk/>
            <pc:sldMk cId="1000936709" sldId="2213"/>
            <ac:spMk id="56" creationId="{549DB1FE-26FF-ACE1-E967-C137B742B2D6}"/>
          </ac:spMkLst>
        </pc:spChg>
        <pc:cxnChg chg="add mod">
          <ac:chgData name="I See Maths ltd" userId="2b6a9906fb7c83c6" providerId="LiveId" clId="{F99B7A12-6C9F-45DE-898A-327BC51A468A}" dt="2024-11-26T13:06:12.130" v="8700" actId="1076"/>
          <ac:cxnSpMkLst>
            <pc:docMk/>
            <pc:sldMk cId="1000936709" sldId="2213"/>
            <ac:cxnSpMk id="13" creationId="{32C6A140-67F0-A5B5-F0D4-CFEB43DBDD49}"/>
          </ac:cxnSpMkLst>
        </pc:cxnChg>
      </pc:sldChg>
      <pc:sldChg chg="delSp modSp add mod">
        <pc:chgData name="I See Maths ltd" userId="2b6a9906fb7c83c6" providerId="LiveId" clId="{F99B7A12-6C9F-45DE-898A-327BC51A468A}" dt="2025-01-30T16:07:39.361" v="17075" actId="14100"/>
        <pc:sldMkLst>
          <pc:docMk/>
          <pc:sldMk cId="2485308562" sldId="2214"/>
        </pc:sldMkLst>
        <pc:spChg chg="mod">
          <ac:chgData name="I See Maths ltd" userId="2b6a9906fb7c83c6" providerId="LiveId" clId="{F99B7A12-6C9F-45DE-898A-327BC51A468A}" dt="2025-01-30T16:07:39.361" v="17075" actId="14100"/>
          <ac:spMkLst>
            <pc:docMk/>
            <pc:sldMk cId="2485308562" sldId="2214"/>
            <ac:spMk id="56" creationId="{BFA25E81-97C0-1E6C-7B15-335D5799C4A4}"/>
          </ac:spMkLst>
        </pc:spChg>
      </pc:sldChg>
      <pc:sldChg chg="addSp delSp modSp add mod">
        <pc:chgData name="I See Maths ltd" userId="2b6a9906fb7c83c6" providerId="LiveId" clId="{F99B7A12-6C9F-45DE-898A-327BC51A468A}" dt="2025-01-30T16:07:45.227" v="17076" actId="14100"/>
        <pc:sldMkLst>
          <pc:docMk/>
          <pc:sldMk cId="895038998" sldId="2215"/>
        </pc:sldMkLst>
        <pc:spChg chg="mod">
          <ac:chgData name="I See Maths ltd" userId="2b6a9906fb7c83c6" providerId="LiveId" clId="{F99B7A12-6C9F-45DE-898A-327BC51A468A}" dt="2024-11-26T13:08:33.705" v="8797" actId="1035"/>
          <ac:spMkLst>
            <pc:docMk/>
            <pc:sldMk cId="895038998" sldId="2215"/>
            <ac:spMk id="2" creationId="{ED632608-51F5-5A18-0823-01933D5C0DBE}"/>
          </ac:spMkLst>
        </pc:spChg>
        <pc:spChg chg="add mod">
          <ac:chgData name="I See Maths ltd" userId="2b6a9906fb7c83c6" providerId="LiveId" clId="{F99B7A12-6C9F-45DE-898A-327BC51A468A}" dt="2024-11-26T13:10:13.883" v="8814" actId="207"/>
          <ac:spMkLst>
            <pc:docMk/>
            <pc:sldMk cId="895038998" sldId="2215"/>
            <ac:spMk id="11" creationId="{48D91570-9472-3121-48DF-125BA175B682}"/>
          </ac:spMkLst>
        </pc:spChg>
        <pc:spChg chg="add mod">
          <ac:chgData name="I See Maths ltd" userId="2b6a9906fb7c83c6" providerId="LiveId" clId="{F99B7A12-6C9F-45DE-898A-327BC51A468A}" dt="2024-11-26T13:09:29.752" v="8813" actId="6549"/>
          <ac:spMkLst>
            <pc:docMk/>
            <pc:sldMk cId="895038998" sldId="2215"/>
            <ac:spMk id="12" creationId="{BF75900E-1105-ED29-7832-790C0276F1AC}"/>
          </ac:spMkLst>
        </pc:spChg>
        <pc:spChg chg="mod">
          <ac:chgData name="I See Maths ltd" userId="2b6a9906fb7c83c6" providerId="LiveId" clId="{F99B7A12-6C9F-45DE-898A-327BC51A468A}" dt="2025-01-30T16:07:45.227" v="17076" actId="14100"/>
          <ac:spMkLst>
            <pc:docMk/>
            <pc:sldMk cId="895038998" sldId="2215"/>
            <ac:spMk id="56" creationId="{25639CB4-13F9-9BBF-F0B6-56762E1E4791}"/>
          </ac:spMkLst>
        </pc:spChg>
        <pc:cxnChg chg="add mod">
          <ac:chgData name="I See Maths ltd" userId="2b6a9906fb7c83c6" providerId="LiveId" clId="{F99B7A12-6C9F-45DE-898A-327BC51A468A}" dt="2024-11-26T13:09:21.266" v="8806" actId="1036"/>
          <ac:cxnSpMkLst>
            <pc:docMk/>
            <pc:sldMk cId="895038998" sldId="2215"/>
            <ac:cxnSpMk id="13" creationId="{3FE93F3B-A77A-0F9F-15BE-03A0B50E27F2}"/>
          </ac:cxnSpMkLst>
        </pc:cxnChg>
      </pc:sldChg>
      <pc:sldChg chg="delSp modSp add mod">
        <pc:chgData name="I See Maths ltd" userId="2b6a9906fb7c83c6" providerId="LiveId" clId="{F99B7A12-6C9F-45DE-898A-327BC51A468A}" dt="2025-01-30T16:07:50.188" v="17077" actId="14100"/>
        <pc:sldMkLst>
          <pc:docMk/>
          <pc:sldMk cId="3931928387" sldId="2216"/>
        </pc:sldMkLst>
        <pc:spChg chg="mod">
          <ac:chgData name="I See Maths ltd" userId="2b6a9906fb7c83c6" providerId="LiveId" clId="{F99B7A12-6C9F-45DE-898A-327BC51A468A}" dt="2025-01-30T16:07:50.188" v="17077" actId="14100"/>
          <ac:spMkLst>
            <pc:docMk/>
            <pc:sldMk cId="3931928387" sldId="2216"/>
            <ac:spMk id="56" creationId="{CD90D31C-B16C-ECD8-B76E-A77FDB7BCE7F}"/>
          </ac:spMkLst>
        </pc:spChg>
      </pc:sldChg>
      <pc:sldChg chg="modSp add mod">
        <pc:chgData name="I See Maths ltd" userId="2b6a9906fb7c83c6" providerId="LiveId" clId="{F99B7A12-6C9F-45DE-898A-327BC51A468A}" dt="2025-01-30T16:07:56.195" v="17078" actId="14100"/>
        <pc:sldMkLst>
          <pc:docMk/>
          <pc:sldMk cId="559223860" sldId="2217"/>
        </pc:sldMkLst>
        <pc:spChg chg="mod">
          <ac:chgData name="I See Maths ltd" userId="2b6a9906fb7c83c6" providerId="LiveId" clId="{F99B7A12-6C9F-45DE-898A-327BC51A468A}" dt="2025-01-30T16:07:56.195" v="17078" actId="14100"/>
          <ac:spMkLst>
            <pc:docMk/>
            <pc:sldMk cId="559223860" sldId="2217"/>
            <ac:spMk id="56" creationId="{E00FB6B4-CB63-E101-ED51-26C5AD4145DC}"/>
          </ac:spMkLst>
        </pc:spChg>
      </pc:sldChg>
      <pc:sldChg chg="addSp delSp modSp add mod">
        <pc:chgData name="I See Maths ltd" userId="2b6a9906fb7c83c6" providerId="LiveId" clId="{F99B7A12-6C9F-45DE-898A-327BC51A468A}" dt="2025-01-30T16:08:03.344" v="17079" actId="14100"/>
        <pc:sldMkLst>
          <pc:docMk/>
          <pc:sldMk cId="487571803" sldId="2218"/>
        </pc:sldMkLst>
        <pc:spChg chg="mod">
          <ac:chgData name="I See Maths ltd" userId="2b6a9906fb7c83c6" providerId="LiveId" clId="{F99B7A12-6C9F-45DE-898A-327BC51A468A}" dt="2024-11-26T13:13:36.037" v="8919" actId="6549"/>
          <ac:spMkLst>
            <pc:docMk/>
            <pc:sldMk cId="487571803" sldId="2218"/>
            <ac:spMk id="2" creationId="{A9BC2DDC-4EFB-1FE3-8DEC-CA0FBCE0BFF4}"/>
          </ac:spMkLst>
        </pc:spChg>
        <pc:spChg chg="add mod">
          <ac:chgData name="I See Maths ltd" userId="2b6a9906fb7c83c6" providerId="LiveId" clId="{F99B7A12-6C9F-45DE-898A-327BC51A468A}" dt="2024-11-26T13:14:14.937" v="8939" actId="1076"/>
          <ac:spMkLst>
            <pc:docMk/>
            <pc:sldMk cId="487571803" sldId="2218"/>
            <ac:spMk id="11" creationId="{2244E501-451C-A5A5-D009-74F1935F892B}"/>
          </ac:spMkLst>
        </pc:spChg>
        <pc:spChg chg="add mod">
          <ac:chgData name="I See Maths ltd" userId="2b6a9906fb7c83c6" providerId="LiveId" clId="{F99B7A12-6C9F-45DE-898A-327BC51A468A}" dt="2024-11-26T13:14:09.751" v="8937" actId="1076"/>
          <ac:spMkLst>
            <pc:docMk/>
            <pc:sldMk cId="487571803" sldId="2218"/>
            <ac:spMk id="12" creationId="{6D76E71B-B04A-D38A-6913-2801531A97F0}"/>
          </ac:spMkLst>
        </pc:spChg>
        <pc:spChg chg="add mod">
          <ac:chgData name="I See Maths ltd" userId="2b6a9906fb7c83c6" providerId="LiveId" clId="{F99B7A12-6C9F-45DE-898A-327BC51A468A}" dt="2024-11-26T13:14:17.886" v="8940" actId="1076"/>
          <ac:spMkLst>
            <pc:docMk/>
            <pc:sldMk cId="487571803" sldId="2218"/>
            <ac:spMk id="13" creationId="{C37F215A-B9AC-84CF-E272-5DCE6FB2BFE0}"/>
          </ac:spMkLst>
        </pc:spChg>
        <pc:spChg chg="mod">
          <ac:chgData name="I See Maths ltd" userId="2b6a9906fb7c83c6" providerId="LiveId" clId="{F99B7A12-6C9F-45DE-898A-327BC51A468A}" dt="2025-01-30T16:08:03.344" v="17079" actId="14100"/>
          <ac:spMkLst>
            <pc:docMk/>
            <pc:sldMk cId="487571803" sldId="2218"/>
            <ac:spMk id="56" creationId="{6C0973EB-8167-E883-58A0-3C63E6B14133}"/>
          </ac:spMkLst>
        </pc:spChg>
      </pc:sldChg>
      <pc:sldChg chg="delSp modSp add mod">
        <pc:chgData name="I See Maths ltd" userId="2b6a9906fb7c83c6" providerId="LiveId" clId="{F99B7A12-6C9F-45DE-898A-327BC51A468A}" dt="2025-01-30T16:08:10.491" v="17080" actId="14100"/>
        <pc:sldMkLst>
          <pc:docMk/>
          <pc:sldMk cId="1274288956" sldId="2219"/>
        </pc:sldMkLst>
        <pc:spChg chg="mod">
          <ac:chgData name="I See Maths ltd" userId="2b6a9906fb7c83c6" providerId="LiveId" clId="{F99B7A12-6C9F-45DE-898A-327BC51A468A}" dt="2025-01-30T16:08:10.491" v="17080" actId="14100"/>
          <ac:spMkLst>
            <pc:docMk/>
            <pc:sldMk cId="1274288956" sldId="2219"/>
            <ac:spMk id="56" creationId="{8A523A25-910E-904B-FC34-E32626565F06}"/>
          </ac:spMkLst>
        </pc:spChg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45252443" sldId="2220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1363142875" sldId="2220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216470192" sldId="2221"/>
        </pc:sldMkLst>
      </pc:sldChg>
      <pc:sldChg chg="addSp delSp modSp add del mod">
        <pc:chgData name="I See Maths ltd" userId="2b6a9906fb7c83c6" providerId="LiveId" clId="{F99B7A12-6C9F-45DE-898A-327BC51A468A}" dt="2025-01-02T16:26:15.488" v="16097" actId="2696"/>
        <pc:sldMkLst>
          <pc:docMk/>
          <pc:sldMk cId="1866384557" sldId="2221"/>
        </pc:sldMkLst>
      </pc:sldChg>
      <pc:sldChg chg="modSp add mod">
        <pc:chgData name="I See Maths ltd" userId="2b6a9906fb7c83c6" providerId="LiveId" clId="{F99B7A12-6C9F-45DE-898A-327BC51A468A}" dt="2025-01-30T13:35:46.070" v="16946" actId="14100"/>
        <pc:sldMkLst>
          <pc:docMk/>
          <pc:sldMk cId="2641647823" sldId="2222"/>
        </pc:sldMkLst>
        <pc:spChg chg="mod">
          <ac:chgData name="I See Maths ltd" userId="2b6a9906fb7c83c6" providerId="LiveId" clId="{F99B7A12-6C9F-45DE-898A-327BC51A468A}" dt="2025-01-30T13:35:46.070" v="16946" actId="14100"/>
          <ac:spMkLst>
            <pc:docMk/>
            <pc:sldMk cId="2641647823" sldId="2222"/>
            <ac:spMk id="12" creationId="{6A68CDF0-288C-3537-EE29-A6CF8EAC7839}"/>
          </ac:spMkLst>
        </pc:spChg>
      </pc:sldChg>
      <pc:sldChg chg="modSp mod">
        <pc:chgData name="I See Maths ltd" userId="2b6a9906fb7c83c6" providerId="LiveId" clId="{F99B7A12-6C9F-45DE-898A-327BC51A468A}" dt="2024-12-23T09:30:57.927" v="15501" actId="113"/>
        <pc:sldMkLst>
          <pc:docMk/>
          <pc:sldMk cId="782730210" sldId="2223"/>
        </pc:sldMkLst>
        <pc:spChg chg="mod">
          <ac:chgData name="I See Maths ltd" userId="2b6a9906fb7c83c6" providerId="LiveId" clId="{F99B7A12-6C9F-45DE-898A-327BC51A468A}" dt="2024-12-23T09:30:57.927" v="15501" actId="113"/>
          <ac:spMkLst>
            <pc:docMk/>
            <pc:sldMk cId="782730210" sldId="2223"/>
            <ac:spMk id="2" creationId="{0B967F3A-5AA1-0EFE-AE76-42D14F69EC3A}"/>
          </ac:spMkLst>
        </pc:spChg>
      </pc:sldChg>
      <pc:sldChg chg="modSp mod">
        <pc:chgData name="I See Maths ltd" userId="2b6a9906fb7c83c6" providerId="LiveId" clId="{F99B7A12-6C9F-45DE-898A-327BC51A468A}" dt="2024-12-16T12:55:34.829" v="9953" actId="20577"/>
        <pc:sldMkLst>
          <pc:docMk/>
          <pc:sldMk cId="4230199094" sldId="2224"/>
        </pc:sldMkLst>
        <pc:spChg chg="mod">
          <ac:chgData name="I See Maths ltd" userId="2b6a9906fb7c83c6" providerId="LiveId" clId="{F99B7A12-6C9F-45DE-898A-327BC51A468A}" dt="2024-12-16T12:55:34.829" v="9953" actId="20577"/>
          <ac:spMkLst>
            <pc:docMk/>
            <pc:sldMk cId="4230199094" sldId="2224"/>
            <ac:spMk id="2" creationId="{4AD8AF30-007C-20F7-7FF8-3CA8AB3DD42C}"/>
          </ac:spMkLst>
        </pc:spChg>
        <pc:spChg chg="mod">
          <ac:chgData name="I See Maths ltd" userId="2b6a9906fb7c83c6" providerId="LiveId" clId="{F99B7A12-6C9F-45DE-898A-327BC51A468A}" dt="2024-12-16T12:55:04.800" v="9946" actId="6549"/>
          <ac:spMkLst>
            <pc:docMk/>
            <pc:sldMk cId="4230199094" sldId="2224"/>
            <ac:spMk id="21" creationId="{B26AAB8A-B7DA-CC78-CA24-D2857C627529}"/>
          </ac:spMkLst>
        </pc:spChg>
      </pc:sldChg>
      <pc:sldChg chg="addSp delSp modSp add mod">
        <pc:chgData name="I See Maths ltd" userId="2b6a9906fb7c83c6" providerId="LiveId" clId="{F99B7A12-6C9F-45DE-898A-327BC51A468A}" dt="2024-12-23T09:31:14.733" v="15503" actId="113"/>
        <pc:sldMkLst>
          <pc:docMk/>
          <pc:sldMk cId="869464955" sldId="2225"/>
        </pc:sldMkLst>
        <pc:spChg chg="mod">
          <ac:chgData name="I See Maths ltd" userId="2b6a9906fb7c83c6" providerId="LiveId" clId="{F99B7A12-6C9F-45DE-898A-327BC51A468A}" dt="2024-12-16T12:57:49.098" v="10035" actId="20577"/>
          <ac:spMkLst>
            <pc:docMk/>
            <pc:sldMk cId="869464955" sldId="2225"/>
            <ac:spMk id="2" creationId="{2BD0CED7-B7FE-1321-F827-6D4B1C5375A8}"/>
          </ac:spMkLst>
        </pc:spChg>
        <pc:spChg chg="add mod">
          <ac:chgData name="I See Maths ltd" userId="2b6a9906fb7c83c6" providerId="LiveId" clId="{F99B7A12-6C9F-45DE-898A-327BC51A468A}" dt="2024-12-23T09:31:14.733" v="15503" actId="113"/>
          <ac:spMkLst>
            <pc:docMk/>
            <pc:sldMk cId="869464955" sldId="2225"/>
            <ac:spMk id="10" creationId="{AF679506-A0FF-47C0-1DF3-632929F5941A}"/>
          </ac:spMkLst>
        </pc:spChg>
        <pc:spChg chg="add mod">
          <ac:chgData name="I See Maths ltd" userId="2b6a9906fb7c83c6" providerId="LiveId" clId="{F99B7A12-6C9F-45DE-898A-327BC51A468A}" dt="2024-12-23T09:31:10.248" v="15502" actId="113"/>
          <ac:spMkLst>
            <pc:docMk/>
            <pc:sldMk cId="869464955" sldId="2225"/>
            <ac:spMk id="14" creationId="{B528CC90-C14E-D375-59E7-63BC744CEC86}"/>
          </ac:spMkLst>
        </pc:spChg>
        <pc:spChg chg="mod">
          <ac:chgData name="I See Maths ltd" userId="2b6a9906fb7c83c6" providerId="LiveId" clId="{F99B7A12-6C9F-45DE-898A-327BC51A468A}" dt="2024-12-16T12:59:28.218" v="10082" actId="6549"/>
          <ac:spMkLst>
            <pc:docMk/>
            <pc:sldMk cId="869464955" sldId="2225"/>
            <ac:spMk id="21" creationId="{8AD52F0E-9A87-3D65-DF6A-E95268032DC9}"/>
          </ac:spMkLst>
        </pc:spChg>
      </pc:sldChg>
      <pc:sldChg chg="new del">
        <pc:chgData name="I See Maths ltd" userId="2b6a9906fb7c83c6" providerId="LiveId" clId="{F99B7A12-6C9F-45DE-898A-327BC51A468A}" dt="2024-12-16T12:55:26.463" v="9950" actId="680"/>
        <pc:sldMkLst>
          <pc:docMk/>
          <pc:sldMk cId="3883991780" sldId="2225"/>
        </pc:sldMkLst>
      </pc:sldChg>
      <pc:sldChg chg="add del">
        <pc:chgData name="I See Maths ltd" userId="2b6a9906fb7c83c6" providerId="LiveId" clId="{F99B7A12-6C9F-45DE-898A-327BC51A468A}" dt="2024-12-20T15:28:54.992" v="10244" actId="47"/>
        <pc:sldMkLst>
          <pc:docMk/>
          <pc:sldMk cId="462256762" sldId="2226"/>
        </pc:sldMkLst>
      </pc:sldChg>
      <pc:sldChg chg="add del">
        <pc:chgData name="I See Maths ltd" userId="2b6a9906fb7c83c6" providerId="LiveId" clId="{F99B7A12-6C9F-45DE-898A-327BC51A468A}" dt="2024-12-20T15:28:57.168" v="10245" actId="47"/>
        <pc:sldMkLst>
          <pc:docMk/>
          <pc:sldMk cId="3253322954" sldId="2227"/>
        </pc:sldMkLst>
      </pc:sldChg>
      <pc:sldChg chg="add del">
        <pc:chgData name="I See Maths ltd" userId="2b6a9906fb7c83c6" providerId="LiveId" clId="{F99B7A12-6C9F-45DE-898A-327BC51A468A}" dt="2024-12-20T15:29:01.999" v="10246" actId="47"/>
        <pc:sldMkLst>
          <pc:docMk/>
          <pc:sldMk cId="1942495178" sldId="2228"/>
        </pc:sldMkLst>
      </pc:sldChg>
      <pc:sldChg chg="add del">
        <pc:chgData name="I See Maths ltd" userId="2b6a9906fb7c83c6" providerId="LiveId" clId="{F99B7A12-6C9F-45DE-898A-327BC51A468A}" dt="2024-12-20T15:29:10.652" v="10247" actId="47"/>
        <pc:sldMkLst>
          <pc:docMk/>
          <pc:sldMk cId="1489276731" sldId="2229"/>
        </pc:sldMkLst>
      </pc:sldChg>
      <pc:sldChg chg="modSp add mod">
        <pc:chgData name="I See Maths ltd" userId="2b6a9906fb7c83c6" providerId="LiveId" clId="{F99B7A12-6C9F-45DE-898A-327BC51A468A}" dt="2025-01-13T19:09:37.459" v="16711" actId="20577"/>
        <pc:sldMkLst>
          <pc:docMk/>
          <pc:sldMk cId="2150674479" sldId="2230"/>
        </pc:sldMkLst>
        <pc:spChg chg="mod">
          <ac:chgData name="I See Maths ltd" userId="2b6a9906fb7c83c6" providerId="LiveId" clId="{F99B7A12-6C9F-45DE-898A-327BC51A468A}" dt="2025-01-13T19:09:37.459" v="16711" actId="20577"/>
          <ac:spMkLst>
            <pc:docMk/>
            <pc:sldMk cId="2150674479" sldId="2230"/>
            <ac:spMk id="2" creationId="{B60777BA-4418-B78A-293B-CE583634F000}"/>
          </ac:spMkLst>
        </pc:spChg>
        <pc:spChg chg="mod">
          <ac:chgData name="I See Maths ltd" userId="2b6a9906fb7c83c6" providerId="LiveId" clId="{F99B7A12-6C9F-45DE-898A-327BC51A468A}" dt="2024-12-20T15:24:22.193" v="10105" actId="6549"/>
          <ac:spMkLst>
            <pc:docMk/>
            <pc:sldMk cId="2150674479" sldId="2230"/>
            <ac:spMk id="23" creationId="{5FB457B5-B069-58D6-FEBF-5DDD9754C3F0}"/>
          </ac:spMkLst>
        </pc:spChg>
      </pc:sldChg>
      <pc:sldChg chg="modSp add mod">
        <pc:chgData name="I See Maths ltd" userId="2b6a9906fb7c83c6" providerId="LiveId" clId="{F99B7A12-6C9F-45DE-898A-327BC51A468A}" dt="2025-01-13T19:10:22.195" v="16721" actId="20577"/>
        <pc:sldMkLst>
          <pc:docMk/>
          <pc:sldMk cId="3951561376" sldId="2231"/>
        </pc:sldMkLst>
        <pc:spChg chg="mod">
          <ac:chgData name="I See Maths ltd" userId="2b6a9906fb7c83c6" providerId="LiveId" clId="{F99B7A12-6C9F-45DE-898A-327BC51A468A}" dt="2025-01-13T19:10:22.195" v="16721" actId="20577"/>
          <ac:spMkLst>
            <pc:docMk/>
            <pc:sldMk cId="3951561376" sldId="2231"/>
            <ac:spMk id="2" creationId="{5481DB8F-FEBA-7425-66AD-1D657DBE0A4E}"/>
          </ac:spMkLst>
        </pc:spChg>
        <pc:spChg chg="mod">
          <ac:chgData name="I See Maths ltd" userId="2b6a9906fb7c83c6" providerId="LiveId" clId="{F99B7A12-6C9F-45DE-898A-327BC51A468A}" dt="2024-12-20T15:29:58.454" v="10306" actId="6549"/>
          <ac:spMkLst>
            <pc:docMk/>
            <pc:sldMk cId="3951561376" sldId="2231"/>
            <ac:spMk id="23" creationId="{66F16DF0-DA10-26B2-B3DD-E8066ACF6936}"/>
          </ac:spMkLst>
        </pc:spChg>
      </pc:sldChg>
      <pc:sldChg chg="modSp add mod">
        <pc:chgData name="I See Maths ltd" userId="2b6a9906fb7c83c6" providerId="LiveId" clId="{F99B7A12-6C9F-45DE-898A-327BC51A468A}" dt="2025-01-14T12:13:47.684" v="16799" actId="20577"/>
        <pc:sldMkLst>
          <pc:docMk/>
          <pc:sldMk cId="3808371900" sldId="2232"/>
        </pc:sldMkLst>
        <pc:spChg chg="mod">
          <ac:chgData name="I See Maths ltd" userId="2b6a9906fb7c83c6" providerId="LiveId" clId="{F99B7A12-6C9F-45DE-898A-327BC51A468A}" dt="2025-01-14T12:13:47.684" v="16799" actId="20577"/>
          <ac:spMkLst>
            <pc:docMk/>
            <pc:sldMk cId="3808371900" sldId="2232"/>
            <ac:spMk id="2" creationId="{1D50BF24-A84A-7CDA-F62D-E89160BFCFE5}"/>
          </ac:spMkLst>
        </pc:spChg>
        <pc:spChg chg="mod">
          <ac:chgData name="I See Maths ltd" userId="2b6a9906fb7c83c6" providerId="LiveId" clId="{F99B7A12-6C9F-45DE-898A-327BC51A468A}" dt="2024-12-20T15:30:43.643" v="10335" actId="6549"/>
          <ac:spMkLst>
            <pc:docMk/>
            <pc:sldMk cId="3808371900" sldId="2232"/>
            <ac:spMk id="23" creationId="{E30488CD-2979-4958-8CF2-34D1241A7749}"/>
          </ac:spMkLst>
        </pc:spChg>
      </pc:sldChg>
      <pc:sldChg chg="modSp add mod">
        <pc:chgData name="I See Maths ltd" userId="2b6a9906fb7c83c6" providerId="LiveId" clId="{F99B7A12-6C9F-45DE-898A-327BC51A468A}" dt="2025-01-14T12:19:55.698" v="16876" actId="20577"/>
        <pc:sldMkLst>
          <pc:docMk/>
          <pc:sldMk cId="1329660539" sldId="2233"/>
        </pc:sldMkLst>
        <pc:spChg chg="mod">
          <ac:chgData name="I See Maths ltd" userId="2b6a9906fb7c83c6" providerId="LiveId" clId="{F99B7A12-6C9F-45DE-898A-327BC51A468A}" dt="2025-01-14T12:19:55.698" v="16876" actId="20577"/>
          <ac:spMkLst>
            <pc:docMk/>
            <pc:sldMk cId="1329660539" sldId="2233"/>
            <ac:spMk id="2" creationId="{9318E9A5-B3FD-FE54-34A4-DE0C61A629A9}"/>
          </ac:spMkLst>
        </pc:spChg>
        <pc:spChg chg="mod">
          <ac:chgData name="I See Maths ltd" userId="2b6a9906fb7c83c6" providerId="LiveId" clId="{F99B7A12-6C9F-45DE-898A-327BC51A468A}" dt="2024-12-20T15:33:04.534" v="10447" actId="6549"/>
          <ac:spMkLst>
            <pc:docMk/>
            <pc:sldMk cId="1329660539" sldId="2233"/>
            <ac:spMk id="23" creationId="{CC496488-0F3A-DAA7-CEA1-CDCA2520F534}"/>
          </ac:spMkLst>
        </pc:spChg>
      </pc:sldChg>
      <pc:sldChg chg="modSp add mod">
        <pc:chgData name="I See Maths ltd" userId="2b6a9906fb7c83c6" providerId="LiveId" clId="{F99B7A12-6C9F-45DE-898A-327BC51A468A}" dt="2025-01-14T12:35:10.723" v="16938" actId="20577"/>
        <pc:sldMkLst>
          <pc:docMk/>
          <pc:sldMk cId="658207846" sldId="2234"/>
        </pc:sldMkLst>
        <pc:spChg chg="mod">
          <ac:chgData name="I See Maths ltd" userId="2b6a9906fb7c83c6" providerId="LiveId" clId="{F99B7A12-6C9F-45DE-898A-327BC51A468A}" dt="2025-01-14T12:35:10.723" v="16938" actId="20577"/>
          <ac:spMkLst>
            <pc:docMk/>
            <pc:sldMk cId="658207846" sldId="2234"/>
            <ac:spMk id="2" creationId="{E22A66DD-C159-E7F8-8075-43E98780F29D}"/>
          </ac:spMkLst>
        </pc:spChg>
        <pc:spChg chg="mod">
          <ac:chgData name="I See Maths ltd" userId="2b6a9906fb7c83c6" providerId="LiveId" clId="{F99B7A12-6C9F-45DE-898A-327BC51A468A}" dt="2024-12-20T15:33:51.764" v="10479" actId="6549"/>
          <ac:spMkLst>
            <pc:docMk/>
            <pc:sldMk cId="658207846" sldId="2234"/>
            <ac:spMk id="23" creationId="{44958816-AADA-568E-4B81-5F3EB2E4B294}"/>
          </ac:spMkLst>
        </pc:spChg>
      </pc:sldChg>
      <pc:sldChg chg="modSp mod">
        <pc:chgData name="I See Maths ltd" userId="2b6a9906fb7c83c6" providerId="LiveId" clId="{F99B7A12-6C9F-45DE-898A-327BC51A468A}" dt="2025-01-14T12:36:16.941" v="16944" actId="6549"/>
        <pc:sldMkLst>
          <pc:docMk/>
          <pc:sldMk cId="1806816182" sldId="2235"/>
        </pc:sldMkLst>
        <pc:spChg chg="mod">
          <ac:chgData name="I See Maths ltd" userId="2b6a9906fb7c83c6" providerId="LiveId" clId="{F99B7A12-6C9F-45DE-898A-327BC51A468A}" dt="2025-01-14T12:36:16.941" v="16944" actId="6549"/>
          <ac:spMkLst>
            <pc:docMk/>
            <pc:sldMk cId="1806816182" sldId="2235"/>
            <ac:spMk id="2" creationId="{1FF3BFE1-31E3-B2DB-19DB-879ED752D660}"/>
          </ac:spMkLst>
        </pc:spChg>
        <pc:spChg chg="mod">
          <ac:chgData name="I See Maths ltd" userId="2b6a9906fb7c83c6" providerId="LiveId" clId="{F99B7A12-6C9F-45DE-898A-327BC51A468A}" dt="2024-12-20T15:40:44.295" v="10571" actId="6549"/>
          <ac:spMkLst>
            <pc:docMk/>
            <pc:sldMk cId="1806816182" sldId="2235"/>
            <ac:spMk id="23" creationId="{B1CBCB61-D442-E436-B7E9-12A5B1CE2BF3}"/>
          </ac:spMkLst>
        </pc:spChg>
      </pc:sldChg>
      <pc:sldChg chg="modSp mod">
        <pc:chgData name="I See Maths ltd" userId="2b6a9906fb7c83c6" providerId="LiveId" clId="{F99B7A12-6C9F-45DE-898A-327BC51A468A}" dt="2024-12-20T15:42:32.489" v="10774" actId="6549"/>
        <pc:sldMkLst>
          <pc:docMk/>
          <pc:sldMk cId="1065698899" sldId="2236"/>
        </pc:sldMkLst>
        <pc:spChg chg="mod">
          <ac:chgData name="I See Maths ltd" userId="2b6a9906fb7c83c6" providerId="LiveId" clId="{F99B7A12-6C9F-45DE-898A-327BC51A468A}" dt="2024-12-20T15:42:32.489" v="10774" actId="6549"/>
          <ac:spMkLst>
            <pc:docMk/>
            <pc:sldMk cId="1065698899" sldId="2236"/>
            <ac:spMk id="2" creationId="{851B22EA-B1BC-780E-3C9E-4A8E2BAA78FD}"/>
          </ac:spMkLst>
        </pc:spChg>
        <pc:spChg chg="mod">
          <ac:chgData name="I See Maths ltd" userId="2b6a9906fb7c83c6" providerId="LiveId" clId="{F99B7A12-6C9F-45DE-898A-327BC51A468A}" dt="2024-12-20T15:41:58.040" v="10697" actId="6549"/>
          <ac:spMkLst>
            <pc:docMk/>
            <pc:sldMk cId="1065698899" sldId="2236"/>
            <ac:spMk id="23" creationId="{CD58CCF6-41AD-F158-EDB4-D113676FB7C2}"/>
          </ac:spMkLst>
        </pc:spChg>
      </pc:sldChg>
      <pc:sldChg chg="modSp mod">
        <pc:chgData name="I See Maths ltd" userId="2b6a9906fb7c83c6" providerId="LiveId" clId="{F99B7A12-6C9F-45DE-898A-327BC51A468A}" dt="2024-12-20T15:43:56.539" v="10872" actId="6549"/>
        <pc:sldMkLst>
          <pc:docMk/>
          <pc:sldMk cId="3813258699" sldId="2237"/>
        </pc:sldMkLst>
        <pc:spChg chg="mod">
          <ac:chgData name="I See Maths ltd" userId="2b6a9906fb7c83c6" providerId="LiveId" clId="{F99B7A12-6C9F-45DE-898A-327BC51A468A}" dt="2024-12-20T15:43:56.539" v="10872" actId="6549"/>
          <ac:spMkLst>
            <pc:docMk/>
            <pc:sldMk cId="3813258699" sldId="2237"/>
            <ac:spMk id="2" creationId="{BC69FEA2-1EC2-128D-9E3E-A6FC2E918C51}"/>
          </ac:spMkLst>
        </pc:spChg>
        <pc:spChg chg="mod">
          <ac:chgData name="I See Maths ltd" userId="2b6a9906fb7c83c6" providerId="LiveId" clId="{F99B7A12-6C9F-45DE-898A-327BC51A468A}" dt="2024-12-20T15:43:10.608" v="10795" actId="6549"/>
          <ac:spMkLst>
            <pc:docMk/>
            <pc:sldMk cId="3813258699" sldId="2237"/>
            <ac:spMk id="23" creationId="{A5CE1971-29DB-CBDF-44F3-98808AE6EAAC}"/>
          </ac:spMkLst>
        </pc:spChg>
      </pc:sldChg>
      <pc:sldChg chg="modSp add mod">
        <pc:chgData name="I See Maths ltd" userId="2b6a9906fb7c83c6" providerId="LiveId" clId="{F99B7A12-6C9F-45DE-898A-327BC51A468A}" dt="2024-12-20T15:44:18.163" v="10877" actId="6549"/>
        <pc:sldMkLst>
          <pc:docMk/>
          <pc:sldMk cId="1596137966" sldId="2238"/>
        </pc:sldMkLst>
        <pc:spChg chg="mod">
          <ac:chgData name="I See Maths ltd" userId="2b6a9906fb7c83c6" providerId="LiveId" clId="{F99B7A12-6C9F-45DE-898A-327BC51A468A}" dt="2024-12-20T15:44:18.163" v="10877" actId="6549"/>
          <ac:spMkLst>
            <pc:docMk/>
            <pc:sldMk cId="1596137966" sldId="2238"/>
            <ac:spMk id="2" creationId="{DBE7F043-E899-5E61-5603-77A657CF810E}"/>
          </ac:spMkLst>
        </pc:spChg>
        <pc:spChg chg="mod">
          <ac:chgData name="I See Maths ltd" userId="2b6a9906fb7c83c6" providerId="LiveId" clId="{F99B7A12-6C9F-45DE-898A-327BC51A468A}" dt="2024-12-20T15:44:15.209" v="10875" actId="6549"/>
          <ac:spMkLst>
            <pc:docMk/>
            <pc:sldMk cId="1596137966" sldId="2238"/>
            <ac:spMk id="23" creationId="{249DBF99-8958-660F-9216-906C21F09887}"/>
          </ac:spMkLst>
        </pc:spChg>
      </pc:sldChg>
      <pc:sldChg chg="modSp mod">
        <pc:chgData name="I See Maths ltd" userId="2b6a9906fb7c83c6" providerId="LiveId" clId="{F99B7A12-6C9F-45DE-898A-327BC51A468A}" dt="2024-12-20T15:51:05.216" v="11080" actId="6549"/>
        <pc:sldMkLst>
          <pc:docMk/>
          <pc:sldMk cId="3028965624" sldId="2239"/>
        </pc:sldMkLst>
        <pc:spChg chg="mod">
          <ac:chgData name="I See Maths ltd" userId="2b6a9906fb7c83c6" providerId="LiveId" clId="{F99B7A12-6C9F-45DE-898A-327BC51A468A}" dt="2024-12-20T15:51:05.216" v="11080" actId="6549"/>
          <ac:spMkLst>
            <pc:docMk/>
            <pc:sldMk cId="3028965624" sldId="2239"/>
            <ac:spMk id="2" creationId="{476C7CBA-00C3-B530-AD27-9A63F16A8254}"/>
          </ac:spMkLst>
        </pc:spChg>
        <pc:spChg chg="mod">
          <ac:chgData name="I See Maths ltd" userId="2b6a9906fb7c83c6" providerId="LiveId" clId="{F99B7A12-6C9F-45DE-898A-327BC51A468A}" dt="2024-12-20T15:44:41.781" v="10899" actId="6549"/>
          <ac:spMkLst>
            <pc:docMk/>
            <pc:sldMk cId="3028965624" sldId="2239"/>
            <ac:spMk id="23" creationId="{84030BF1-7F61-2C5C-0693-F3E656763DC9}"/>
          </ac:spMkLst>
        </pc:spChg>
      </pc:sldChg>
      <pc:sldChg chg="modSp mod">
        <pc:chgData name="I See Maths ltd" userId="2b6a9906fb7c83c6" providerId="LiveId" clId="{F99B7A12-6C9F-45DE-898A-327BC51A468A}" dt="2024-12-20T19:58:56.309" v="13525" actId="6549"/>
        <pc:sldMkLst>
          <pc:docMk/>
          <pc:sldMk cId="2736165713" sldId="2240"/>
        </pc:sldMkLst>
        <pc:spChg chg="mod">
          <ac:chgData name="I See Maths ltd" userId="2b6a9906fb7c83c6" providerId="LiveId" clId="{F99B7A12-6C9F-45DE-898A-327BC51A468A}" dt="2024-12-20T19:58:56.309" v="13525" actId="6549"/>
          <ac:spMkLst>
            <pc:docMk/>
            <pc:sldMk cId="2736165713" sldId="2240"/>
            <ac:spMk id="2" creationId="{AFE4C9D5-3EA5-B711-1602-024E3950BC62}"/>
          </ac:spMkLst>
        </pc:spChg>
        <pc:spChg chg="mod">
          <ac:chgData name="I See Maths ltd" userId="2b6a9906fb7c83c6" providerId="LiveId" clId="{F99B7A12-6C9F-45DE-898A-327BC51A468A}" dt="2024-12-20T19:10:09.564" v="11096" actId="6549"/>
          <ac:spMkLst>
            <pc:docMk/>
            <pc:sldMk cId="2736165713" sldId="2240"/>
            <ac:spMk id="23" creationId="{43910544-53CD-9A9F-27FE-DAF20DD87BFD}"/>
          </ac:spMkLst>
        </pc:spChg>
      </pc:sldChg>
      <pc:sldChg chg="del">
        <pc:chgData name="I See Maths ltd" userId="2b6a9906fb7c83c6" providerId="LiveId" clId="{F99B7A12-6C9F-45DE-898A-327BC51A468A}" dt="2024-12-20T19:24:36.794" v="11158" actId="47"/>
        <pc:sldMkLst>
          <pc:docMk/>
          <pc:sldMk cId="3135519099" sldId="2241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427953415" sldId="2242"/>
        </pc:sldMkLst>
      </pc:sldChg>
      <pc:sldChg chg="modSp del mod">
        <pc:chgData name="I See Maths ltd" userId="2b6a9906fb7c83c6" providerId="LiveId" clId="{F99B7A12-6C9F-45DE-898A-327BC51A468A}" dt="2025-01-02T16:26:15.488" v="16097" actId="2696"/>
        <pc:sldMkLst>
          <pc:docMk/>
          <pc:sldMk cId="3962354089" sldId="2242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3151969355" sldId="2243"/>
        </pc:sldMkLst>
      </pc:sldChg>
      <pc:sldChg chg="modSp del mod">
        <pc:chgData name="I See Maths ltd" userId="2b6a9906fb7c83c6" providerId="LiveId" clId="{F99B7A12-6C9F-45DE-898A-327BC51A468A}" dt="2025-01-02T16:32:58.399" v="16100" actId="2696"/>
        <pc:sldMkLst>
          <pc:docMk/>
          <pc:sldMk cId="498298208" sldId="2244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876171081" sldId="2244"/>
        </pc:sldMkLst>
      </pc:sldChg>
      <pc:sldChg chg="modSp mod">
        <pc:chgData name="I See Maths ltd" userId="2b6a9906fb7c83c6" providerId="LiveId" clId="{F99B7A12-6C9F-45DE-898A-327BC51A468A}" dt="2024-12-20T19:30:10.441" v="11674" actId="6549"/>
        <pc:sldMkLst>
          <pc:docMk/>
          <pc:sldMk cId="2661739947" sldId="2245"/>
        </pc:sldMkLst>
        <pc:spChg chg="mod">
          <ac:chgData name="I See Maths ltd" userId="2b6a9906fb7c83c6" providerId="LiveId" clId="{F99B7A12-6C9F-45DE-898A-327BC51A468A}" dt="2024-12-20T19:30:10.441" v="11674" actId="6549"/>
          <ac:spMkLst>
            <pc:docMk/>
            <pc:sldMk cId="2661739947" sldId="2245"/>
            <ac:spMk id="2" creationId="{E8CDE67E-C4CA-2735-978C-E309379582F5}"/>
          </ac:spMkLst>
        </pc:spChg>
        <pc:spChg chg="mod">
          <ac:chgData name="I See Maths ltd" userId="2b6a9906fb7c83c6" providerId="LiveId" clId="{F99B7A12-6C9F-45DE-898A-327BC51A468A}" dt="2024-12-20T19:29:32.737" v="11552" actId="6549"/>
          <ac:spMkLst>
            <pc:docMk/>
            <pc:sldMk cId="2661739947" sldId="2245"/>
            <ac:spMk id="23" creationId="{064FF098-DC37-E55A-88D9-EAC77490E60A}"/>
          </ac:spMkLst>
        </pc:spChg>
      </pc:sldChg>
      <pc:sldChg chg="modSp add mod">
        <pc:chgData name="I See Maths ltd" userId="2b6a9906fb7c83c6" providerId="LiveId" clId="{F99B7A12-6C9F-45DE-898A-327BC51A468A}" dt="2024-12-23T09:31:31.605" v="15504" actId="113"/>
        <pc:sldMkLst>
          <pc:docMk/>
          <pc:sldMk cId="3626475081" sldId="2246"/>
        </pc:sldMkLst>
        <pc:spChg chg="mod">
          <ac:chgData name="I See Maths ltd" userId="2b6a9906fb7c83c6" providerId="LiveId" clId="{F99B7A12-6C9F-45DE-898A-327BC51A468A}" dt="2024-12-23T09:31:31.605" v="15504" actId="113"/>
          <ac:spMkLst>
            <pc:docMk/>
            <pc:sldMk cId="3626475081" sldId="2246"/>
            <ac:spMk id="2" creationId="{487B7DC7-E3D3-1822-609C-9FBE2D40CC9B}"/>
          </ac:spMkLst>
        </pc:spChg>
        <pc:spChg chg="mod">
          <ac:chgData name="I See Maths ltd" userId="2b6a9906fb7c83c6" providerId="LiveId" clId="{F99B7A12-6C9F-45DE-898A-327BC51A468A}" dt="2024-12-20T19:33:18.873" v="11698" actId="6549"/>
          <ac:spMkLst>
            <pc:docMk/>
            <pc:sldMk cId="3626475081" sldId="2246"/>
            <ac:spMk id="23" creationId="{3E4D9000-F51B-6990-3581-4EA5B3D0BD2C}"/>
          </ac:spMkLst>
        </pc:spChg>
      </pc:sldChg>
      <pc:sldChg chg="modSp add mod">
        <pc:chgData name="I See Maths ltd" userId="2b6a9906fb7c83c6" providerId="LiveId" clId="{F99B7A12-6C9F-45DE-898A-327BC51A468A}" dt="2025-01-13T19:10:01.769" v="16714" actId="6549"/>
        <pc:sldMkLst>
          <pc:docMk/>
          <pc:sldMk cId="2498563941" sldId="2247"/>
        </pc:sldMkLst>
        <pc:spChg chg="mod">
          <ac:chgData name="I See Maths ltd" userId="2b6a9906fb7c83c6" providerId="LiveId" clId="{F99B7A12-6C9F-45DE-898A-327BC51A468A}" dt="2025-01-13T19:10:01.769" v="16714" actId="6549"/>
          <ac:spMkLst>
            <pc:docMk/>
            <pc:sldMk cId="2498563941" sldId="2247"/>
            <ac:spMk id="2" creationId="{9B1E884C-1632-E1FA-F147-3199918A753F}"/>
          </ac:spMkLst>
        </pc:spChg>
        <pc:spChg chg="mod">
          <ac:chgData name="I See Maths ltd" userId="2b6a9906fb7c83c6" providerId="LiveId" clId="{F99B7A12-6C9F-45DE-898A-327BC51A468A}" dt="2024-12-20T19:33:43.857" v="11740" actId="6549"/>
          <ac:spMkLst>
            <pc:docMk/>
            <pc:sldMk cId="2498563941" sldId="2247"/>
            <ac:spMk id="23" creationId="{EF250F90-4C41-8B14-3A66-016A8DA922D7}"/>
          </ac:spMkLst>
        </pc:spChg>
      </pc:sldChg>
      <pc:sldChg chg="modSp add mod">
        <pc:chgData name="I See Maths ltd" userId="2b6a9906fb7c83c6" providerId="LiveId" clId="{F99B7A12-6C9F-45DE-898A-327BC51A468A}" dt="2024-12-23T09:57:56.670" v="15507" actId="113"/>
        <pc:sldMkLst>
          <pc:docMk/>
          <pc:sldMk cId="1177461824" sldId="2248"/>
        </pc:sldMkLst>
        <pc:spChg chg="mod">
          <ac:chgData name="I See Maths ltd" userId="2b6a9906fb7c83c6" providerId="LiveId" clId="{F99B7A12-6C9F-45DE-898A-327BC51A468A}" dt="2024-12-23T09:57:56.670" v="15507" actId="113"/>
          <ac:spMkLst>
            <pc:docMk/>
            <pc:sldMk cId="1177461824" sldId="2248"/>
            <ac:spMk id="2" creationId="{CD2076D2-EC8B-56D2-51B0-2A82F294CFC6}"/>
          </ac:spMkLst>
        </pc:spChg>
        <pc:spChg chg="mod">
          <ac:chgData name="I See Maths ltd" userId="2b6a9906fb7c83c6" providerId="LiveId" clId="{F99B7A12-6C9F-45DE-898A-327BC51A468A}" dt="2024-12-20T19:37:49.070" v="11895" actId="6549"/>
          <ac:spMkLst>
            <pc:docMk/>
            <pc:sldMk cId="1177461824" sldId="2248"/>
            <ac:spMk id="23" creationId="{F4727EC8-7CF3-02B6-7E5A-4B42EE36B0AD}"/>
          </ac:spMkLst>
        </pc:spChg>
      </pc:sldChg>
      <pc:sldChg chg="modSp add mod">
        <pc:chgData name="I See Maths ltd" userId="2b6a9906fb7c83c6" providerId="LiveId" clId="{F99B7A12-6C9F-45DE-898A-327BC51A468A}" dt="2025-01-13T19:11:05.591" v="16725" actId="6549"/>
        <pc:sldMkLst>
          <pc:docMk/>
          <pc:sldMk cId="4118310884" sldId="2249"/>
        </pc:sldMkLst>
        <pc:spChg chg="mod">
          <ac:chgData name="I See Maths ltd" userId="2b6a9906fb7c83c6" providerId="LiveId" clId="{F99B7A12-6C9F-45DE-898A-327BC51A468A}" dt="2025-01-13T19:11:05.591" v="16725" actId="6549"/>
          <ac:spMkLst>
            <pc:docMk/>
            <pc:sldMk cId="4118310884" sldId="2249"/>
            <ac:spMk id="2" creationId="{A7D18981-5FDB-E950-0E22-B80B2F24A0C9}"/>
          </ac:spMkLst>
        </pc:spChg>
        <pc:spChg chg="mod">
          <ac:chgData name="I See Maths ltd" userId="2b6a9906fb7c83c6" providerId="LiveId" clId="{F99B7A12-6C9F-45DE-898A-327BC51A468A}" dt="2024-12-20T19:38:12.065" v="11945" actId="6549"/>
          <ac:spMkLst>
            <pc:docMk/>
            <pc:sldMk cId="4118310884" sldId="2249"/>
            <ac:spMk id="23" creationId="{DE88124A-6D19-5575-E101-80D83F6EA252}"/>
          </ac:spMkLst>
        </pc:spChg>
      </pc:sldChg>
      <pc:sldChg chg="modSp add mod">
        <pc:chgData name="I See Maths ltd" userId="2b6a9906fb7c83c6" providerId="LiveId" clId="{F99B7A12-6C9F-45DE-898A-327BC51A468A}" dt="2024-12-23T09:58:25.105" v="15510" actId="113"/>
        <pc:sldMkLst>
          <pc:docMk/>
          <pc:sldMk cId="90854884" sldId="2250"/>
        </pc:sldMkLst>
        <pc:spChg chg="mod">
          <ac:chgData name="I See Maths ltd" userId="2b6a9906fb7c83c6" providerId="LiveId" clId="{F99B7A12-6C9F-45DE-898A-327BC51A468A}" dt="2024-12-23T09:58:25.105" v="15510" actId="113"/>
          <ac:spMkLst>
            <pc:docMk/>
            <pc:sldMk cId="90854884" sldId="2250"/>
            <ac:spMk id="2" creationId="{3270FF0B-F3F1-ECDC-D01E-3140502D72AD}"/>
          </ac:spMkLst>
        </pc:spChg>
        <pc:spChg chg="mod">
          <ac:chgData name="I See Maths ltd" userId="2b6a9906fb7c83c6" providerId="LiveId" clId="{F99B7A12-6C9F-45DE-898A-327BC51A468A}" dt="2024-12-20T19:41:12.189" v="12120" actId="6549"/>
          <ac:spMkLst>
            <pc:docMk/>
            <pc:sldMk cId="90854884" sldId="2250"/>
            <ac:spMk id="23" creationId="{B5769EA0-5DF7-AADE-BEEE-F9C6705105C5}"/>
          </ac:spMkLst>
        </pc:spChg>
      </pc:sldChg>
      <pc:sldChg chg="modSp add mod">
        <pc:chgData name="I See Maths ltd" userId="2b6a9906fb7c83c6" providerId="LiveId" clId="{F99B7A12-6C9F-45DE-898A-327BC51A468A}" dt="2024-12-20T19:41:45.235" v="12203" actId="6549"/>
        <pc:sldMkLst>
          <pc:docMk/>
          <pc:sldMk cId="1146872047" sldId="2251"/>
        </pc:sldMkLst>
        <pc:spChg chg="mod">
          <ac:chgData name="I See Maths ltd" userId="2b6a9906fb7c83c6" providerId="LiveId" clId="{F99B7A12-6C9F-45DE-898A-327BC51A468A}" dt="2024-12-20T19:41:45.235" v="12203" actId="6549"/>
          <ac:spMkLst>
            <pc:docMk/>
            <pc:sldMk cId="1146872047" sldId="2251"/>
            <ac:spMk id="2" creationId="{7362D06D-5451-3510-BC49-043B42A4B198}"/>
          </ac:spMkLst>
        </pc:spChg>
        <pc:spChg chg="mod">
          <ac:chgData name="I See Maths ltd" userId="2b6a9906fb7c83c6" providerId="LiveId" clId="{F99B7A12-6C9F-45DE-898A-327BC51A468A}" dt="2024-12-20T19:41:35.640" v="12176" actId="6549"/>
          <ac:spMkLst>
            <pc:docMk/>
            <pc:sldMk cId="1146872047" sldId="2251"/>
            <ac:spMk id="23" creationId="{8E00BB2F-181D-EC27-C509-8E67E7540904}"/>
          </ac:spMkLst>
        </pc:spChg>
      </pc:sldChg>
      <pc:sldChg chg="modSp add mod">
        <pc:chgData name="I See Maths ltd" userId="2b6a9906fb7c83c6" providerId="LiveId" clId="{F99B7A12-6C9F-45DE-898A-327BC51A468A}" dt="2024-12-23T09:58:49.584" v="15513" actId="113"/>
        <pc:sldMkLst>
          <pc:docMk/>
          <pc:sldMk cId="3814867784" sldId="2252"/>
        </pc:sldMkLst>
        <pc:spChg chg="mod">
          <ac:chgData name="I See Maths ltd" userId="2b6a9906fb7c83c6" providerId="LiveId" clId="{F99B7A12-6C9F-45DE-898A-327BC51A468A}" dt="2024-12-23T09:58:49.584" v="15513" actId="113"/>
          <ac:spMkLst>
            <pc:docMk/>
            <pc:sldMk cId="3814867784" sldId="2252"/>
            <ac:spMk id="2" creationId="{87A24953-2016-C631-B2C8-94A2849DC013}"/>
          </ac:spMkLst>
        </pc:spChg>
        <pc:spChg chg="mod">
          <ac:chgData name="I See Maths ltd" userId="2b6a9906fb7c83c6" providerId="LiveId" clId="{F99B7A12-6C9F-45DE-898A-327BC51A468A}" dt="2024-12-20T19:43:55.082" v="12332" actId="6549"/>
          <ac:spMkLst>
            <pc:docMk/>
            <pc:sldMk cId="3814867784" sldId="2252"/>
            <ac:spMk id="23" creationId="{A3F1C206-0090-5193-C67E-F03678FD2F70}"/>
          </ac:spMkLst>
        </pc:spChg>
      </pc:sldChg>
      <pc:sldChg chg="modSp add mod">
        <pc:chgData name="I See Maths ltd" userId="2b6a9906fb7c83c6" providerId="LiveId" clId="{F99B7A12-6C9F-45DE-898A-327BC51A468A}" dt="2025-01-14T12:20:26.978" v="16884" actId="6549"/>
        <pc:sldMkLst>
          <pc:docMk/>
          <pc:sldMk cId="214500112" sldId="2253"/>
        </pc:sldMkLst>
        <pc:spChg chg="mod">
          <ac:chgData name="I See Maths ltd" userId="2b6a9906fb7c83c6" providerId="LiveId" clId="{F99B7A12-6C9F-45DE-898A-327BC51A468A}" dt="2025-01-14T12:20:26.978" v="16884" actId="6549"/>
          <ac:spMkLst>
            <pc:docMk/>
            <pc:sldMk cId="214500112" sldId="2253"/>
            <ac:spMk id="2" creationId="{04CCFB47-45E9-8515-B44A-07944F717A6A}"/>
          </ac:spMkLst>
        </pc:spChg>
        <pc:spChg chg="mod">
          <ac:chgData name="I See Maths ltd" userId="2b6a9906fb7c83c6" providerId="LiveId" clId="{F99B7A12-6C9F-45DE-898A-327BC51A468A}" dt="2024-12-20T19:43:31.129" v="12278" actId="6549"/>
          <ac:spMkLst>
            <pc:docMk/>
            <pc:sldMk cId="214500112" sldId="2253"/>
            <ac:spMk id="23" creationId="{A8D29B3E-BF07-31C8-EC7E-92762DBBAB9B}"/>
          </ac:spMkLst>
        </pc:spChg>
      </pc:sldChg>
      <pc:sldChg chg="modSp add mod">
        <pc:chgData name="I See Maths ltd" userId="2b6a9906fb7c83c6" providerId="LiveId" clId="{F99B7A12-6C9F-45DE-898A-327BC51A468A}" dt="2024-12-23T09:59:15.241" v="15516" actId="113"/>
        <pc:sldMkLst>
          <pc:docMk/>
          <pc:sldMk cId="3865011669" sldId="2254"/>
        </pc:sldMkLst>
        <pc:spChg chg="mod">
          <ac:chgData name="I See Maths ltd" userId="2b6a9906fb7c83c6" providerId="LiveId" clId="{F99B7A12-6C9F-45DE-898A-327BC51A468A}" dt="2024-12-23T09:59:15.241" v="15516" actId="113"/>
          <ac:spMkLst>
            <pc:docMk/>
            <pc:sldMk cId="3865011669" sldId="2254"/>
            <ac:spMk id="2" creationId="{EDA77496-CB5D-E233-33C2-5CA605692EFA}"/>
          </ac:spMkLst>
        </pc:spChg>
        <pc:spChg chg="mod">
          <ac:chgData name="I See Maths ltd" userId="2b6a9906fb7c83c6" providerId="LiveId" clId="{F99B7A12-6C9F-45DE-898A-327BC51A468A}" dt="2024-12-20T19:44:36.344" v="12384" actId="6549"/>
          <ac:spMkLst>
            <pc:docMk/>
            <pc:sldMk cId="3865011669" sldId="2254"/>
            <ac:spMk id="23" creationId="{28F1C54A-E804-6781-0EF5-23AA0715DF97}"/>
          </ac:spMkLst>
        </pc:spChg>
      </pc:sldChg>
      <pc:sldChg chg="modSp add mod">
        <pc:chgData name="I See Maths ltd" userId="2b6a9906fb7c83c6" providerId="LiveId" clId="{F99B7A12-6C9F-45DE-898A-327BC51A468A}" dt="2025-01-14T12:35:40.530" v="16941" actId="6549"/>
        <pc:sldMkLst>
          <pc:docMk/>
          <pc:sldMk cId="4244923510" sldId="2255"/>
        </pc:sldMkLst>
        <pc:spChg chg="mod">
          <ac:chgData name="I See Maths ltd" userId="2b6a9906fb7c83c6" providerId="LiveId" clId="{F99B7A12-6C9F-45DE-898A-327BC51A468A}" dt="2025-01-14T12:35:40.530" v="16941" actId="6549"/>
          <ac:spMkLst>
            <pc:docMk/>
            <pc:sldMk cId="4244923510" sldId="2255"/>
            <ac:spMk id="2" creationId="{8A892DFF-CE57-8F06-1D47-20BC3B26B0E5}"/>
          </ac:spMkLst>
        </pc:spChg>
        <pc:spChg chg="mod">
          <ac:chgData name="I See Maths ltd" userId="2b6a9906fb7c83c6" providerId="LiveId" clId="{F99B7A12-6C9F-45DE-898A-327BC51A468A}" dt="2024-12-20T19:44:56.867" v="12430" actId="6549"/>
          <ac:spMkLst>
            <pc:docMk/>
            <pc:sldMk cId="4244923510" sldId="2255"/>
            <ac:spMk id="23" creationId="{AB05F1EC-35F8-9B72-F8CB-63C398C4BA78}"/>
          </ac:spMkLst>
        </pc:spChg>
      </pc:sldChg>
      <pc:sldChg chg="modSp mod">
        <pc:chgData name="I See Maths ltd" userId="2b6a9906fb7c83c6" providerId="LiveId" clId="{F99B7A12-6C9F-45DE-898A-327BC51A468A}" dt="2024-12-23T09:59:38.135" v="15519" actId="113"/>
        <pc:sldMkLst>
          <pc:docMk/>
          <pc:sldMk cId="626144481" sldId="2256"/>
        </pc:sldMkLst>
        <pc:spChg chg="mod">
          <ac:chgData name="I See Maths ltd" userId="2b6a9906fb7c83c6" providerId="LiveId" clId="{F99B7A12-6C9F-45DE-898A-327BC51A468A}" dt="2024-12-23T09:59:38.135" v="15519" actId="113"/>
          <ac:spMkLst>
            <pc:docMk/>
            <pc:sldMk cId="626144481" sldId="2256"/>
            <ac:spMk id="2" creationId="{6635A599-853E-C67B-3B89-3B8BAFE37296}"/>
          </ac:spMkLst>
        </pc:spChg>
        <pc:spChg chg="mod">
          <ac:chgData name="I See Maths ltd" userId="2b6a9906fb7c83c6" providerId="LiveId" clId="{F99B7A12-6C9F-45DE-898A-327BC51A468A}" dt="2024-12-20T19:47:35.002" v="12644" actId="6549"/>
          <ac:spMkLst>
            <pc:docMk/>
            <pc:sldMk cId="626144481" sldId="2256"/>
            <ac:spMk id="23" creationId="{557A1AF0-DA7F-D3C6-4164-88DB378A7033}"/>
          </ac:spMkLst>
        </pc:spChg>
      </pc:sldChg>
      <pc:sldChg chg="modSp mod">
        <pc:chgData name="I See Maths ltd" userId="2b6a9906fb7c83c6" providerId="LiveId" clId="{F99B7A12-6C9F-45DE-898A-327BC51A468A}" dt="2024-12-20T19:48:21.642" v="12730" actId="6549"/>
        <pc:sldMkLst>
          <pc:docMk/>
          <pc:sldMk cId="5555906" sldId="2257"/>
        </pc:sldMkLst>
        <pc:spChg chg="mod">
          <ac:chgData name="I See Maths ltd" userId="2b6a9906fb7c83c6" providerId="LiveId" clId="{F99B7A12-6C9F-45DE-898A-327BC51A468A}" dt="2024-12-20T19:48:21.642" v="12730" actId="6549"/>
          <ac:spMkLst>
            <pc:docMk/>
            <pc:sldMk cId="5555906" sldId="2257"/>
            <ac:spMk id="2" creationId="{C1874384-A13A-AB07-6740-4B32ADCA6194}"/>
          </ac:spMkLst>
        </pc:spChg>
        <pc:spChg chg="mod">
          <ac:chgData name="I See Maths ltd" userId="2b6a9906fb7c83c6" providerId="LiveId" clId="{F99B7A12-6C9F-45DE-898A-327BC51A468A}" dt="2024-12-20T19:47:48.864" v="12674" actId="6549"/>
          <ac:spMkLst>
            <pc:docMk/>
            <pc:sldMk cId="5555906" sldId="2257"/>
            <ac:spMk id="23" creationId="{740A3E93-9A2E-3615-FF69-272F2228B109}"/>
          </ac:spMkLst>
        </pc:spChg>
      </pc:sldChg>
      <pc:sldChg chg="modSp add mod">
        <pc:chgData name="I See Maths ltd" userId="2b6a9906fb7c83c6" providerId="LiveId" clId="{F99B7A12-6C9F-45DE-898A-327BC51A468A}" dt="2024-12-23T10:00:01.482" v="15522" actId="113"/>
        <pc:sldMkLst>
          <pc:docMk/>
          <pc:sldMk cId="2959404130" sldId="2258"/>
        </pc:sldMkLst>
        <pc:spChg chg="mod">
          <ac:chgData name="I See Maths ltd" userId="2b6a9906fb7c83c6" providerId="LiveId" clId="{F99B7A12-6C9F-45DE-898A-327BC51A468A}" dt="2024-12-23T10:00:01.482" v="15522" actId="113"/>
          <ac:spMkLst>
            <pc:docMk/>
            <pc:sldMk cId="2959404130" sldId="2258"/>
            <ac:spMk id="2" creationId="{30A53988-79D4-D78E-D28E-7904B525B1D9}"/>
          </ac:spMkLst>
        </pc:spChg>
        <pc:spChg chg="mod">
          <ac:chgData name="I See Maths ltd" userId="2b6a9906fb7c83c6" providerId="LiveId" clId="{F99B7A12-6C9F-45DE-898A-327BC51A468A}" dt="2024-12-20T19:50:10.459" v="12765" actId="20577"/>
          <ac:spMkLst>
            <pc:docMk/>
            <pc:sldMk cId="2959404130" sldId="2258"/>
            <ac:spMk id="23" creationId="{5E2FEBF9-B903-D128-2EA1-870EE574B010}"/>
          </ac:spMkLst>
        </pc:spChg>
      </pc:sldChg>
      <pc:sldChg chg="modSp add mod">
        <pc:chgData name="I See Maths ltd" userId="2b6a9906fb7c83c6" providerId="LiveId" clId="{F99B7A12-6C9F-45DE-898A-327BC51A468A}" dt="2024-12-20T19:51:36.351" v="12982" actId="6549"/>
        <pc:sldMkLst>
          <pc:docMk/>
          <pc:sldMk cId="1648544827" sldId="2259"/>
        </pc:sldMkLst>
        <pc:spChg chg="mod">
          <ac:chgData name="I See Maths ltd" userId="2b6a9906fb7c83c6" providerId="LiveId" clId="{F99B7A12-6C9F-45DE-898A-327BC51A468A}" dt="2024-12-20T19:51:36.351" v="12982" actId="6549"/>
          <ac:spMkLst>
            <pc:docMk/>
            <pc:sldMk cId="1648544827" sldId="2259"/>
            <ac:spMk id="2" creationId="{4BFBE3C2-8675-D4DE-9003-ED1B070CD815}"/>
          </ac:spMkLst>
        </pc:spChg>
        <pc:spChg chg="mod">
          <ac:chgData name="I See Maths ltd" userId="2b6a9906fb7c83c6" providerId="LiveId" clId="{F99B7A12-6C9F-45DE-898A-327BC51A468A}" dt="2024-12-20T19:50:34.168" v="12829" actId="6549"/>
          <ac:spMkLst>
            <pc:docMk/>
            <pc:sldMk cId="1648544827" sldId="2259"/>
            <ac:spMk id="23" creationId="{D41E6ACB-A358-BA71-1432-1FEDC58F9A68}"/>
          </ac:spMkLst>
        </pc:spChg>
      </pc:sldChg>
      <pc:sldChg chg="modSp add mod">
        <pc:chgData name="I See Maths ltd" userId="2b6a9906fb7c83c6" providerId="LiveId" clId="{F99B7A12-6C9F-45DE-898A-327BC51A468A}" dt="2024-12-23T10:00:27.481" v="15525" actId="113"/>
        <pc:sldMkLst>
          <pc:docMk/>
          <pc:sldMk cId="323413598" sldId="2260"/>
        </pc:sldMkLst>
        <pc:spChg chg="mod">
          <ac:chgData name="I See Maths ltd" userId="2b6a9906fb7c83c6" providerId="LiveId" clId="{F99B7A12-6C9F-45DE-898A-327BC51A468A}" dt="2024-12-23T10:00:27.481" v="15525" actId="113"/>
          <ac:spMkLst>
            <pc:docMk/>
            <pc:sldMk cId="323413598" sldId="2260"/>
            <ac:spMk id="2" creationId="{5CF75043-7CFA-457D-DCA9-752914F60287}"/>
          </ac:spMkLst>
        </pc:spChg>
        <pc:spChg chg="mod">
          <ac:chgData name="I See Maths ltd" userId="2b6a9906fb7c83c6" providerId="LiveId" clId="{F99B7A12-6C9F-45DE-898A-327BC51A468A}" dt="2024-12-20T19:52:24.716" v="13006" actId="6549"/>
          <ac:spMkLst>
            <pc:docMk/>
            <pc:sldMk cId="323413598" sldId="2260"/>
            <ac:spMk id="23" creationId="{8FF6FE13-F629-73EF-DE24-C57EDB3EEDFB}"/>
          </ac:spMkLst>
        </pc:spChg>
      </pc:sldChg>
      <pc:sldChg chg="modSp add mod">
        <pc:chgData name="I See Maths ltd" userId="2b6a9906fb7c83c6" providerId="LiveId" clId="{F99B7A12-6C9F-45DE-898A-327BC51A468A}" dt="2024-12-20T19:53:30.571" v="13130" actId="20577"/>
        <pc:sldMkLst>
          <pc:docMk/>
          <pc:sldMk cId="390300738" sldId="2261"/>
        </pc:sldMkLst>
        <pc:spChg chg="mod">
          <ac:chgData name="I See Maths ltd" userId="2b6a9906fb7c83c6" providerId="LiveId" clId="{F99B7A12-6C9F-45DE-898A-327BC51A468A}" dt="2024-12-20T19:53:30.571" v="13130" actId="20577"/>
          <ac:spMkLst>
            <pc:docMk/>
            <pc:sldMk cId="390300738" sldId="2261"/>
            <ac:spMk id="2" creationId="{4A9BBD36-70F1-F695-6C6E-D45B6B97A5C5}"/>
          </ac:spMkLst>
        </pc:spChg>
        <pc:spChg chg="mod">
          <ac:chgData name="I See Maths ltd" userId="2b6a9906fb7c83c6" providerId="LiveId" clId="{F99B7A12-6C9F-45DE-898A-327BC51A468A}" dt="2024-12-20T19:52:43.419" v="13050" actId="6549"/>
          <ac:spMkLst>
            <pc:docMk/>
            <pc:sldMk cId="390300738" sldId="2261"/>
            <ac:spMk id="23" creationId="{001A86F8-84F2-D1BC-038B-7E3E4698A578}"/>
          </ac:spMkLst>
        </pc:spChg>
      </pc:sldChg>
      <pc:sldChg chg="modSp add mod">
        <pc:chgData name="I See Maths ltd" userId="2b6a9906fb7c83c6" providerId="LiveId" clId="{F99B7A12-6C9F-45DE-898A-327BC51A468A}" dt="2024-12-23T10:00:54.740" v="15528" actId="113"/>
        <pc:sldMkLst>
          <pc:docMk/>
          <pc:sldMk cId="635857579" sldId="2262"/>
        </pc:sldMkLst>
        <pc:spChg chg="mod">
          <ac:chgData name="I See Maths ltd" userId="2b6a9906fb7c83c6" providerId="LiveId" clId="{F99B7A12-6C9F-45DE-898A-327BC51A468A}" dt="2024-12-23T10:00:54.740" v="15528" actId="113"/>
          <ac:spMkLst>
            <pc:docMk/>
            <pc:sldMk cId="635857579" sldId="2262"/>
            <ac:spMk id="2" creationId="{5161E8E5-FE63-4D7F-3662-680085143E52}"/>
          </ac:spMkLst>
        </pc:spChg>
        <pc:spChg chg="mod">
          <ac:chgData name="I See Maths ltd" userId="2b6a9906fb7c83c6" providerId="LiveId" clId="{F99B7A12-6C9F-45DE-898A-327BC51A468A}" dt="2024-12-20T19:54:06.307" v="13153" actId="6549"/>
          <ac:spMkLst>
            <pc:docMk/>
            <pc:sldMk cId="635857579" sldId="2262"/>
            <ac:spMk id="23" creationId="{4D20EBA7-DF26-644E-E919-927DD7F7EBC8}"/>
          </ac:spMkLst>
        </pc:spChg>
      </pc:sldChg>
      <pc:sldChg chg="modSp add mod">
        <pc:chgData name="I See Maths ltd" userId="2b6a9906fb7c83c6" providerId="LiveId" clId="{F99B7A12-6C9F-45DE-898A-327BC51A468A}" dt="2024-12-20T19:55:34.953" v="13283" actId="20577"/>
        <pc:sldMkLst>
          <pc:docMk/>
          <pc:sldMk cId="141346246" sldId="2263"/>
        </pc:sldMkLst>
        <pc:spChg chg="mod">
          <ac:chgData name="I See Maths ltd" userId="2b6a9906fb7c83c6" providerId="LiveId" clId="{F99B7A12-6C9F-45DE-898A-327BC51A468A}" dt="2024-12-20T19:55:34.953" v="13283" actId="20577"/>
          <ac:spMkLst>
            <pc:docMk/>
            <pc:sldMk cId="141346246" sldId="2263"/>
            <ac:spMk id="2" creationId="{0CFA77C3-73DB-ADD2-D820-AB872E26C38C}"/>
          </ac:spMkLst>
        </pc:spChg>
        <pc:spChg chg="mod">
          <ac:chgData name="I See Maths ltd" userId="2b6a9906fb7c83c6" providerId="LiveId" clId="{F99B7A12-6C9F-45DE-898A-327BC51A468A}" dt="2024-12-20T19:54:24.232" v="13197" actId="6549"/>
          <ac:spMkLst>
            <pc:docMk/>
            <pc:sldMk cId="141346246" sldId="2263"/>
            <ac:spMk id="23" creationId="{03DCC56A-D69F-5F24-8114-CA4E9F3B5E2B}"/>
          </ac:spMkLst>
        </pc:spChg>
      </pc:sldChg>
      <pc:sldChg chg="modSp add mod">
        <pc:chgData name="I See Maths ltd" userId="2b6a9906fb7c83c6" providerId="LiveId" clId="{F99B7A12-6C9F-45DE-898A-327BC51A468A}" dt="2024-12-23T10:01:20.828" v="15531" actId="113"/>
        <pc:sldMkLst>
          <pc:docMk/>
          <pc:sldMk cId="1959615583" sldId="2264"/>
        </pc:sldMkLst>
        <pc:spChg chg="mod">
          <ac:chgData name="I See Maths ltd" userId="2b6a9906fb7c83c6" providerId="LiveId" clId="{F99B7A12-6C9F-45DE-898A-327BC51A468A}" dt="2024-12-23T10:01:20.828" v="15531" actId="113"/>
          <ac:spMkLst>
            <pc:docMk/>
            <pc:sldMk cId="1959615583" sldId="2264"/>
            <ac:spMk id="2" creationId="{4595FBD3-32F1-C0A9-534F-4E8B0D7AA010}"/>
          </ac:spMkLst>
        </pc:spChg>
        <pc:spChg chg="mod">
          <ac:chgData name="I See Maths ltd" userId="2b6a9906fb7c83c6" providerId="LiveId" clId="{F99B7A12-6C9F-45DE-898A-327BC51A468A}" dt="2024-12-20T19:56:11.561" v="13306" actId="6549"/>
          <ac:spMkLst>
            <pc:docMk/>
            <pc:sldMk cId="1959615583" sldId="2264"/>
            <ac:spMk id="23" creationId="{C6C01E8B-BB26-DDDA-E884-EF2EEEEE32C1}"/>
          </ac:spMkLst>
        </pc:spChg>
      </pc:sldChg>
      <pc:sldChg chg="modSp add mod">
        <pc:chgData name="I See Maths ltd" userId="2b6a9906fb7c83c6" providerId="LiveId" clId="{F99B7A12-6C9F-45DE-898A-327BC51A468A}" dt="2024-12-20T19:57:18.993" v="13411" actId="6549"/>
        <pc:sldMkLst>
          <pc:docMk/>
          <pc:sldMk cId="3436366962" sldId="2265"/>
        </pc:sldMkLst>
        <pc:spChg chg="mod">
          <ac:chgData name="I See Maths ltd" userId="2b6a9906fb7c83c6" providerId="LiveId" clId="{F99B7A12-6C9F-45DE-898A-327BC51A468A}" dt="2024-12-20T19:57:18.993" v="13411" actId="6549"/>
          <ac:spMkLst>
            <pc:docMk/>
            <pc:sldMk cId="3436366962" sldId="2265"/>
            <ac:spMk id="2" creationId="{3093F7E3-BD1E-E987-7532-578B25A2CEF7}"/>
          </ac:spMkLst>
        </pc:spChg>
        <pc:spChg chg="mod">
          <ac:chgData name="I See Maths ltd" userId="2b6a9906fb7c83c6" providerId="LiveId" clId="{F99B7A12-6C9F-45DE-898A-327BC51A468A}" dt="2024-12-20T19:56:28.575" v="13350" actId="6549"/>
          <ac:spMkLst>
            <pc:docMk/>
            <pc:sldMk cId="3436366962" sldId="2265"/>
            <ac:spMk id="23" creationId="{4CA417F6-F800-9D64-E979-EED5012D72F0}"/>
          </ac:spMkLst>
        </pc:spChg>
      </pc:sldChg>
      <pc:sldChg chg="modSp add mod">
        <pc:chgData name="I See Maths ltd" userId="2b6a9906fb7c83c6" providerId="LiveId" clId="{F99B7A12-6C9F-45DE-898A-327BC51A468A}" dt="2024-12-23T10:01:47.053" v="15534" actId="113"/>
        <pc:sldMkLst>
          <pc:docMk/>
          <pc:sldMk cId="3595910648" sldId="2266"/>
        </pc:sldMkLst>
        <pc:spChg chg="mod">
          <ac:chgData name="I See Maths ltd" userId="2b6a9906fb7c83c6" providerId="LiveId" clId="{F99B7A12-6C9F-45DE-898A-327BC51A468A}" dt="2024-12-23T10:01:47.053" v="15534" actId="113"/>
          <ac:spMkLst>
            <pc:docMk/>
            <pc:sldMk cId="3595910648" sldId="2266"/>
            <ac:spMk id="2" creationId="{0D286185-5D6D-D84F-2AD2-2EE9D4BEFDA2}"/>
          </ac:spMkLst>
        </pc:spChg>
        <pc:spChg chg="mod">
          <ac:chgData name="I See Maths ltd" userId="2b6a9906fb7c83c6" providerId="LiveId" clId="{F99B7A12-6C9F-45DE-898A-327BC51A468A}" dt="2024-12-20T19:57:40.909" v="13430" actId="6549"/>
          <ac:spMkLst>
            <pc:docMk/>
            <pc:sldMk cId="3595910648" sldId="2266"/>
            <ac:spMk id="23" creationId="{A7AAA8B9-2449-519A-0F84-8ACAE3A78445}"/>
          </ac:spMkLst>
        </pc:spChg>
      </pc:sldChg>
      <pc:sldChg chg="modSp add mod">
        <pc:chgData name="I See Maths ltd" userId="2b6a9906fb7c83c6" providerId="LiveId" clId="{F99B7A12-6C9F-45DE-898A-327BC51A468A}" dt="2024-12-20T19:59:24.961" v="13568" actId="6549"/>
        <pc:sldMkLst>
          <pc:docMk/>
          <pc:sldMk cId="1340056257" sldId="2267"/>
        </pc:sldMkLst>
        <pc:spChg chg="mod">
          <ac:chgData name="I See Maths ltd" userId="2b6a9906fb7c83c6" providerId="LiveId" clId="{F99B7A12-6C9F-45DE-898A-327BC51A468A}" dt="2024-12-20T19:59:24.961" v="13568" actId="6549"/>
          <ac:spMkLst>
            <pc:docMk/>
            <pc:sldMk cId="1340056257" sldId="2267"/>
            <ac:spMk id="2" creationId="{E0D19B6C-FA66-D68B-580B-CEA89BCC358B}"/>
          </ac:spMkLst>
        </pc:spChg>
        <pc:spChg chg="mod">
          <ac:chgData name="I See Maths ltd" userId="2b6a9906fb7c83c6" providerId="LiveId" clId="{F99B7A12-6C9F-45DE-898A-327BC51A468A}" dt="2024-12-20T19:57:54.954" v="13466" actId="6549"/>
          <ac:spMkLst>
            <pc:docMk/>
            <pc:sldMk cId="1340056257" sldId="2267"/>
            <ac:spMk id="23" creationId="{80E924D2-A823-46C5-B334-991D007C325C}"/>
          </ac:spMkLst>
        </pc:spChg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734542908" sldId="2268"/>
        </pc:sldMkLst>
      </pc:sldChg>
      <pc:sldChg chg="modSp add del mod">
        <pc:chgData name="I See Maths ltd" userId="2b6a9906fb7c83c6" providerId="LiveId" clId="{F99B7A12-6C9F-45DE-898A-327BC51A468A}" dt="2025-01-02T16:26:15.488" v="16097" actId="2696"/>
        <pc:sldMkLst>
          <pc:docMk/>
          <pc:sldMk cId="4175678969" sldId="2268"/>
        </pc:sldMkLst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3598900650" sldId="2269"/>
        </pc:sldMkLst>
      </pc:sldChg>
      <pc:sldChg chg="modSp add del mod">
        <pc:chgData name="I See Maths ltd" userId="2b6a9906fb7c83c6" providerId="LiveId" clId="{F99B7A12-6C9F-45DE-898A-327BC51A468A}" dt="2025-01-02T16:26:15.488" v="16097" actId="2696"/>
        <pc:sldMkLst>
          <pc:docMk/>
          <pc:sldMk cId="4136657393" sldId="2269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1136314946" sldId="2270"/>
        </pc:sldMkLst>
      </pc:sldChg>
      <pc:sldChg chg="modSp del mod">
        <pc:chgData name="I See Maths ltd" userId="2b6a9906fb7c83c6" providerId="LiveId" clId="{F99B7A12-6C9F-45DE-898A-327BC51A468A}" dt="2025-01-02T16:30:23.480" v="16099" actId="2696"/>
        <pc:sldMkLst>
          <pc:docMk/>
          <pc:sldMk cId="2446985556" sldId="2271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2179234799" sldId="2272"/>
        </pc:sldMkLst>
      </pc:sldChg>
      <pc:sldChg chg="modSp add del mod">
        <pc:chgData name="I See Maths ltd" userId="2b6a9906fb7c83c6" providerId="LiveId" clId="{F99B7A12-6C9F-45DE-898A-327BC51A468A}" dt="2025-01-02T16:32:58.399" v="16100" actId="2696"/>
        <pc:sldMkLst>
          <pc:docMk/>
          <pc:sldMk cId="3134996810" sldId="2272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535074847" sldId="2273"/>
        </pc:sldMkLst>
      </pc:sldChg>
      <pc:sldChg chg="modSp add del mod">
        <pc:chgData name="I See Maths ltd" userId="2b6a9906fb7c83c6" providerId="LiveId" clId="{F99B7A12-6C9F-45DE-898A-327BC51A468A}" dt="2025-01-02T16:32:58.399" v="16100" actId="2696"/>
        <pc:sldMkLst>
          <pc:docMk/>
          <pc:sldMk cId="1261753175" sldId="2273"/>
        </pc:sldMkLst>
      </pc:sldChg>
      <pc:sldChg chg="modSp add mod">
        <pc:chgData name="I See Maths ltd" userId="2b6a9906fb7c83c6" providerId="LiveId" clId="{F99B7A12-6C9F-45DE-898A-327BC51A468A}" dt="2024-12-23T10:03:20.435" v="15546" actId="113"/>
        <pc:sldMkLst>
          <pc:docMk/>
          <pc:sldMk cId="2333780262" sldId="2274"/>
        </pc:sldMkLst>
        <pc:spChg chg="mod">
          <ac:chgData name="I See Maths ltd" userId="2b6a9906fb7c83c6" providerId="LiveId" clId="{F99B7A12-6C9F-45DE-898A-327BC51A468A}" dt="2024-12-23T10:03:20.435" v="15546" actId="113"/>
          <ac:spMkLst>
            <pc:docMk/>
            <pc:sldMk cId="2333780262" sldId="2274"/>
            <ac:spMk id="2" creationId="{FE789595-30C7-F094-D157-E897C0BAB36D}"/>
          </ac:spMkLst>
        </pc:spChg>
        <pc:spChg chg="mod">
          <ac:chgData name="I See Maths ltd" userId="2b6a9906fb7c83c6" providerId="LiveId" clId="{F99B7A12-6C9F-45DE-898A-327BC51A468A}" dt="2024-12-20T20:06:46.242" v="14145" actId="6549"/>
          <ac:spMkLst>
            <pc:docMk/>
            <pc:sldMk cId="2333780262" sldId="2274"/>
            <ac:spMk id="23" creationId="{3AC4A6D3-490A-3F68-B11D-F8851DD1C95F}"/>
          </ac:spMkLst>
        </pc:spChg>
      </pc:sldChg>
      <pc:sldChg chg="modSp add mod">
        <pc:chgData name="I See Maths ltd" userId="2b6a9906fb7c83c6" providerId="LiveId" clId="{F99B7A12-6C9F-45DE-898A-327BC51A468A}" dt="2024-12-20T20:07:58.289" v="14258" actId="6549"/>
        <pc:sldMkLst>
          <pc:docMk/>
          <pc:sldMk cId="2134433561" sldId="2275"/>
        </pc:sldMkLst>
        <pc:spChg chg="mod">
          <ac:chgData name="I See Maths ltd" userId="2b6a9906fb7c83c6" providerId="LiveId" clId="{F99B7A12-6C9F-45DE-898A-327BC51A468A}" dt="2024-12-20T20:07:58.289" v="14258" actId="6549"/>
          <ac:spMkLst>
            <pc:docMk/>
            <pc:sldMk cId="2134433561" sldId="2275"/>
            <ac:spMk id="2" creationId="{E13BFF53-5B9D-48B6-8AC8-71FF84E9D303}"/>
          </ac:spMkLst>
        </pc:spChg>
        <pc:spChg chg="mod">
          <ac:chgData name="I See Maths ltd" userId="2b6a9906fb7c83c6" providerId="LiveId" clId="{F99B7A12-6C9F-45DE-898A-327BC51A468A}" dt="2024-12-20T20:07:05.405" v="14191" actId="6549"/>
          <ac:spMkLst>
            <pc:docMk/>
            <pc:sldMk cId="2134433561" sldId="2275"/>
            <ac:spMk id="23" creationId="{0572E189-02D9-AA75-2FD7-3FA4EF376680}"/>
          </ac:spMkLst>
        </pc:spChg>
      </pc:sldChg>
      <pc:sldChg chg="modSp add mod">
        <pc:chgData name="I See Maths ltd" userId="2b6a9906fb7c83c6" providerId="LiveId" clId="{F99B7A12-6C9F-45DE-898A-327BC51A468A}" dt="2024-12-23T09:31:45.648" v="15506" actId="113"/>
        <pc:sldMkLst>
          <pc:docMk/>
          <pc:sldMk cId="2120098300" sldId="2276"/>
        </pc:sldMkLst>
        <pc:spChg chg="mod">
          <ac:chgData name="I See Maths ltd" userId="2b6a9906fb7c83c6" providerId="LiveId" clId="{F99B7A12-6C9F-45DE-898A-327BC51A468A}" dt="2024-12-20T20:12:28.804" v="14457" actId="6549"/>
          <ac:spMkLst>
            <pc:docMk/>
            <pc:sldMk cId="2120098300" sldId="2276"/>
            <ac:spMk id="2" creationId="{EC336FA1-6373-D1E7-1FCC-75A3511A8DC2}"/>
          </ac:spMkLst>
        </pc:spChg>
        <pc:spChg chg="mod">
          <ac:chgData name="I See Maths ltd" userId="2b6a9906fb7c83c6" providerId="LiveId" clId="{F99B7A12-6C9F-45DE-898A-327BC51A468A}" dt="2024-12-23T09:31:45.648" v="15506" actId="113"/>
          <ac:spMkLst>
            <pc:docMk/>
            <pc:sldMk cId="2120098300" sldId="2276"/>
            <ac:spMk id="10" creationId="{1AC9FE28-7CED-1BA8-C263-7ACD4F66AC2C}"/>
          </ac:spMkLst>
        </pc:spChg>
        <pc:spChg chg="mod">
          <ac:chgData name="I See Maths ltd" userId="2b6a9906fb7c83c6" providerId="LiveId" clId="{F99B7A12-6C9F-45DE-898A-327BC51A468A}" dt="2024-12-23T09:31:42.383" v="15505" actId="113"/>
          <ac:spMkLst>
            <pc:docMk/>
            <pc:sldMk cId="2120098300" sldId="2276"/>
            <ac:spMk id="14" creationId="{016126F3-B0CA-D28E-C7ED-20D3E8BAF946}"/>
          </ac:spMkLst>
        </pc:spChg>
        <pc:spChg chg="mod">
          <ac:chgData name="I See Maths ltd" userId="2b6a9906fb7c83c6" providerId="LiveId" clId="{F99B7A12-6C9F-45DE-898A-327BC51A468A}" dt="2024-12-20T20:12:37.530" v="14478" actId="6549"/>
          <ac:spMkLst>
            <pc:docMk/>
            <pc:sldMk cId="2120098300" sldId="2276"/>
            <ac:spMk id="23" creationId="{D8D20AC2-8304-560E-B74C-AD3AED4C6A6B}"/>
          </ac:spMkLst>
        </pc:spChg>
      </pc:sldChg>
      <pc:sldChg chg="modSp add mod">
        <pc:chgData name="I See Maths ltd" userId="2b6a9906fb7c83c6" providerId="LiveId" clId="{F99B7A12-6C9F-45DE-898A-327BC51A468A}" dt="2024-12-23T09:58:12.241" v="15509" actId="113"/>
        <pc:sldMkLst>
          <pc:docMk/>
          <pc:sldMk cId="2523671199" sldId="2277"/>
        </pc:sldMkLst>
        <pc:spChg chg="mod">
          <ac:chgData name="I See Maths ltd" userId="2b6a9906fb7c83c6" providerId="LiveId" clId="{F99B7A12-6C9F-45DE-898A-327BC51A468A}" dt="2024-12-20T20:13:08.815" v="14525" actId="6549"/>
          <ac:spMkLst>
            <pc:docMk/>
            <pc:sldMk cId="2523671199" sldId="2277"/>
            <ac:spMk id="2" creationId="{425CE3D2-CF19-F6E5-C740-890AAC16B70B}"/>
          </ac:spMkLst>
        </pc:spChg>
        <pc:spChg chg="mod">
          <ac:chgData name="I See Maths ltd" userId="2b6a9906fb7c83c6" providerId="LiveId" clId="{F99B7A12-6C9F-45DE-898A-327BC51A468A}" dt="2024-12-23T09:58:12.241" v="15509" actId="113"/>
          <ac:spMkLst>
            <pc:docMk/>
            <pc:sldMk cId="2523671199" sldId="2277"/>
            <ac:spMk id="10" creationId="{2910D333-AA3C-A6D7-0053-1E40EA3BE9AE}"/>
          </ac:spMkLst>
        </pc:spChg>
        <pc:spChg chg="mod">
          <ac:chgData name="I See Maths ltd" userId="2b6a9906fb7c83c6" providerId="LiveId" clId="{F99B7A12-6C9F-45DE-898A-327BC51A468A}" dt="2024-12-23T09:58:08.759" v="15508" actId="113"/>
          <ac:spMkLst>
            <pc:docMk/>
            <pc:sldMk cId="2523671199" sldId="2277"/>
            <ac:spMk id="14" creationId="{9FC6F926-F0C7-2F27-28CF-3313B41D01DB}"/>
          </ac:spMkLst>
        </pc:spChg>
        <pc:spChg chg="mod">
          <ac:chgData name="I See Maths ltd" userId="2b6a9906fb7c83c6" providerId="LiveId" clId="{F99B7A12-6C9F-45DE-898A-327BC51A468A}" dt="2024-12-20T20:13:00.878" v="14503" actId="6549"/>
          <ac:spMkLst>
            <pc:docMk/>
            <pc:sldMk cId="2523671199" sldId="2277"/>
            <ac:spMk id="23" creationId="{AB1E7628-1CAF-CBBB-C1E2-B2BF34720BCB}"/>
          </ac:spMkLst>
        </pc:spChg>
      </pc:sldChg>
      <pc:sldChg chg="modSp add mod">
        <pc:chgData name="I See Maths ltd" userId="2b6a9906fb7c83c6" providerId="LiveId" clId="{F99B7A12-6C9F-45DE-898A-327BC51A468A}" dt="2024-12-23T09:58:39.191" v="15512" actId="113"/>
        <pc:sldMkLst>
          <pc:docMk/>
          <pc:sldMk cId="3026603243" sldId="2278"/>
        </pc:sldMkLst>
        <pc:spChg chg="mod">
          <ac:chgData name="I See Maths ltd" userId="2b6a9906fb7c83c6" providerId="LiveId" clId="{F99B7A12-6C9F-45DE-898A-327BC51A468A}" dt="2024-12-20T20:13:53.761" v="14578" actId="6549"/>
          <ac:spMkLst>
            <pc:docMk/>
            <pc:sldMk cId="3026603243" sldId="2278"/>
            <ac:spMk id="2" creationId="{AEA7DA8E-B401-0B22-C9D2-C6DF7873ECD5}"/>
          </ac:spMkLst>
        </pc:spChg>
        <pc:spChg chg="mod">
          <ac:chgData name="I See Maths ltd" userId="2b6a9906fb7c83c6" providerId="LiveId" clId="{F99B7A12-6C9F-45DE-898A-327BC51A468A}" dt="2024-12-23T09:58:39.191" v="15512" actId="113"/>
          <ac:spMkLst>
            <pc:docMk/>
            <pc:sldMk cId="3026603243" sldId="2278"/>
            <ac:spMk id="10" creationId="{A9E44F20-3E77-037C-F938-5E1A6760D6BB}"/>
          </ac:spMkLst>
        </pc:spChg>
        <pc:spChg chg="mod">
          <ac:chgData name="I See Maths ltd" userId="2b6a9906fb7c83c6" providerId="LiveId" clId="{F99B7A12-6C9F-45DE-898A-327BC51A468A}" dt="2024-12-23T09:58:36.056" v="15511" actId="113"/>
          <ac:spMkLst>
            <pc:docMk/>
            <pc:sldMk cId="3026603243" sldId="2278"/>
            <ac:spMk id="14" creationId="{B3743ADE-1556-5C64-5334-8273C7510A76}"/>
          </ac:spMkLst>
        </pc:spChg>
        <pc:spChg chg="mod">
          <ac:chgData name="I See Maths ltd" userId="2b6a9906fb7c83c6" providerId="LiveId" clId="{F99B7A12-6C9F-45DE-898A-327BC51A468A}" dt="2024-12-20T20:13:44.737" v="14554" actId="6549"/>
          <ac:spMkLst>
            <pc:docMk/>
            <pc:sldMk cId="3026603243" sldId="2278"/>
            <ac:spMk id="23" creationId="{39F2B494-380F-C656-3DF1-13C3C45DF6E1}"/>
          </ac:spMkLst>
        </pc:spChg>
      </pc:sldChg>
      <pc:sldChg chg="modSp add mod">
        <pc:chgData name="I See Maths ltd" userId="2b6a9906fb7c83c6" providerId="LiveId" clId="{F99B7A12-6C9F-45DE-898A-327BC51A468A}" dt="2024-12-23T09:59:06.050" v="15515" actId="113"/>
        <pc:sldMkLst>
          <pc:docMk/>
          <pc:sldMk cId="2640069265" sldId="2279"/>
        </pc:sldMkLst>
        <pc:spChg chg="mod">
          <ac:chgData name="I See Maths ltd" userId="2b6a9906fb7c83c6" providerId="LiveId" clId="{F99B7A12-6C9F-45DE-898A-327BC51A468A}" dt="2024-12-20T20:14:15.456" v="14583" actId="6549"/>
          <ac:spMkLst>
            <pc:docMk/>
            <pc:sldMk cId="2640069265" sldId="2279"/>
            <ac:spMk id="2" creationId="{3519BC4B-E783-34D3-D1FB-103923AC9159}"/>
          </ac:spMkLst>
        </pc:spChg>
        <pc:spChg chg="mod">
          <ac:chgData name="I See Maths ltd" userId="2b6a9906fb7c83c6" providerId="LiveId" clId="{F99B7A12-6C9F-45DE-898A-327BC51A468A}" dt="2024-12-23T09:59:06.050" v="15515" actId="113"/>
          <ac:spMkLst>
            <pc:docMk/>
            <pc:sldMk cId="2640069265" sldId="2279"/>
            <ac:spMk id="10" creationId="{07FEF663-3C4F-8121-45F4-167124722517}"/>
          </ac:spMkLst>
        </pc:spChg>
        <pc:spChg chg="mod">
          <ac:chgData name="I See Maths ltd" userId="2b6a9906fb7c83c6" providerId="LiveId" clId="{F99B7A12-6C9F-45DE-898A-327BC51A468A}" dt="2024-12-23T09:59:02.548" v="15514" actId="113"/>
          <ac:spMkLst>
            <pc:docMk/>
            <pc:sldMk cId="2640069265" sldId="2279"/>
            <ac:spMk id="14" creationId="{400B6F77-05B2-E635-346C-22A638914191}"/>
          </ac:spMkLst>
        </pc:spChg>
        <pc:spChg chg="mod">
          <ac:chgData name="I See Maths ltd" userId="2b6a9906fb7c83c6" providerId="LiveId" clId="{F99B7A12-6C9F-45DE-898A-327BC51A468A}" dt="2024-12-20T20:14:12.797" v="14581" actId="6549"/>
          <ac:spMkLst>
            <pc:docMk/>
            <pc:sldMk cId="2640069265" sldId="2279"/>
            <ac:spMk id="23" creationId="{A1127943-6556-D06C-1095-515681FE077E}"/>
          </ac:spMkLst>
        </pc:spChg>
      </pc:sldChg>
      <pc:sldChg chg="modSp add mod">
        <pc:chgData name="I See Maths ltd" userId="2b6a9906fb7c83c6" providerId="LiveId" clId="{F99B7A12-6C9F-45DE-898A-327BC51A468A}" dt="2024-12-23T09:59:28.231" v="15518" actId="113"/>
        <pc:sldMkLst>
          <pc:docMk/>
          <pc:sldMk cId="4282467575" sldId="2280"/>
        </pc:sldMkLst>
        <pc:spChg chg="mod">
          <ac:chgData name="I See Maths ltd" userId="2b6a9906fb7c83c6" providerId="LiveId" clId="{F99B7A12-6C9F-45DE-898A-327BC51A468A}" dt="2024-12-20T20:14:48.372" v="14634" actId="6549"/>
          <ac:spMkLst>
            <pc:docMk/>
            <pc:sldMk cId="4282467575" sldId="2280"/>
            <ac:spMk id="2" creationId="{26D082BA-9837-23E9-9EAF-0F523BFF4AB5}"/>
          </ac:spMkLst>
        </pc:spChg>
        <pc:spChg chg="mod">
          <ac:chgData name="I See Maths ltd" userId="2b6a9906fb7c83c6" providerId="LiveId" clId="{F99B7A12-6C9F-45DE-898A-327BC51A468A}" dt="2024-12-23T09:59:28.231" v="15518" actId="113"/>
          <ac:spMkLst>
            <pc:docMk/>
            <pc:sldMk cId="4282467575" sldId="2280"/>
            <ac:spMk id="10" creationId="{A5B01973-B693-6E27-C3FF-18A5BA7AB901}"/>
          </ac:spMkLst>
        </pc:spChg>
        <pc:spChg chg="mod">
          <ac:chgData name="I See Maths ltd" userId="2b6a9906fb7c83c6" providerId="LiveId" clId="{F99B7A12-6C9F-45DE-898A-327BC51A468A}" dt="2024-12-23T09:59:25.695" v="15517" actId="113"/>
          <ac:spMkLst>
            <pc:docMk/>
            <pc:sldMk cId="4282467575" sldId="2280"/>
            <ac:spMk id="14" creationId="{DC390EA3-1C2B-5AA7-3F44-838AC7E29E47}"/>
          </ac:spMkLst>
        </pc:spChg>
        <pc:spChg chg="mod">
          <ac:chgData name="I See Maths ltd" userId="2b6a9906fb7c83c6" providerId="LiveId" clId="{F99B7A12-6C9F-45DE-898A-327BC51A468A}" dt="2024-12-20T20:14:40.235" v="14609" actId="6549"/>
          <ac:spMkLst>
            <pc:docMk/>
            <pc:sldMk cId="4282467575" sldId="2280"/>
            <ac:spMk id="23" creationId="{862BB9D9-81BC-33CC-7F91-DBB8D4226B3A}"/>
          </ac:spMkLst>
        </pc:spChg>
      </pc:sldChg>
      <pc:sldChg chg="modSp add mod">
        <pc:chgData name="I See Maths ltd" userId="2b6a9906fb7c83c6" providerId="LiveId" clId="{F99B7A12-6C9F-45DE-898A-327BC51A468A}" dt="2024-12-23T09:59:50.154" v="15521" actId="113"/>
        <pc:sldMkLst>
          <pc:docMk/>
          <pc:sldMk cId="3156725830" sldId="2281"/>
        </pc:sldMkLst>
        <pc:spChg chg="mod">
          <ac:chgData name="I See Maths ltd" userId="2b6a9906fb7c83c6" providerId="LiveId" clId="{F99B7A12-6C9F-45DE-898A-327BC51A468A}" dt="2024-12-20T20:15:11.509" v="14667" actId="6549"/>
          <ac:spMkLst>
            <pc:docMk/>
            <pc:sldMk cId="3156725830" sldId="2281"/>
            <ac:spMk id="2" creationId="{87B7D5C2-102F-3C94-C17E-4F1C4778AEA2}"/>
          </ac:spMkLst>
        </pc:spChg>
        <pc:spChg chg="mod">
          <ac:chgData name="I See Maths ltd" userId="2b6a9906fb7c83c6" providerId="LiveId" clId="{F99B7A12-6C9F-45DE-898A-327BC51A468A}" dt="2024-12-23T09:59:50.154" v="15521" actId="113"/>
          <ac:spMkLst>
            <pc:docMk/>
            <pc:sldMk cId="3156725830" sldId="2281"/>
            <ac:spMk id="10" creationId="{E4EEB9DC-B21A-56DA-B6DB-50E966DFB8B7}"/>
          </ac:spMkLst>
        </pc:spChg>
        <pc:spChg chg="mod">
          <ac:chgData name="I See Maths ltd" userId="2b6a9906fb7c83c6" providerId="LiveId" clId="{F99B7A12-6C9F-45DE-898A-327BC51A468A}" dt="2024-12-23T09:59:47.287" v="15520" actId="113"/>
          <ac:spMkLst>
            <pc:docMk/>
            <pc:sldMk cId="3156725830" sldId="2281"/>
            <ac:spMk id="14" creationId="{79F8607D-3117-4495-85AD-A58BBE5AC5BF}"/>
          </ac:spMkLst>
        </pc:spChg>
        <pc:spChg chg="mod">
          <ac:chgData name="I See Maths ltd" userId="2b6a9906fb7c83c6" providerId="LiveId" clId="{F99B7A12-6C9F-45DE-898A-327BC51A468A}" dt="2024-12-20T20:15:05.915" v="14651" actId="6549"/>
          <ac:spMkLst>
            <pc:docMk/>
            <pc:sldMk cId="3156725830" sldId="2281"/>
            <ac:spMk id="23" creationId="{4F1BCF4F-6FF8-BC15-CB1C-AD20105BFC9B}"/>
          </ac:spMkLst>
        </pc:spChg>
      </pc:sldChg>
      <pc:sldChg chg="modSp add mod">
        <pc:chgData name="I See Maths ltd" userId="2b6a9906fb7c83c6" providerId="LiveId" clId="{F99B7A12-6C9F-45DE-898A-327BC51A468A}" dt="2024-12-23T10:00:15.978" v="15524" actId="113"/>
        <pc:sldMkLst>
          <pc:docMk/>
          <pc:sldMk cId="988727457" sldId="2282"/>
        </pc:sldMkLst>
        <pc:spChg chg="mod">
          <ac:chgData name="I See Maths ltd" userId="2b6a9906fb7c83c6" providerId="LiveId" clId="{F99B7A12-6C9F-45DE-898A-327BC51A468A}" dt="2024-12-20T20:15:49.534" v="14736" actId="20577"/>
          <ac:spMkLst>
            <pc:docMk/>
            <pc:sldMk cId="988727457" sldId="2282"/>
            <ac:spMk id="2" creationId="{31B41FAD-E3D8-1DDE-6F80-8A73EEA9EB7B}"/>
          </ac:spMkLst>
        </pc:spChg>
        <pc:spChg chg="mod">
          <ac:chgData name="I See Maths ltd" userId="2b6a9906fb7c83c6" providerId="LiveId" clId="{F99B7A12-6C9F-45DE-898A-327BC51A468A}" dt="2024-12-23T10:00:15.978" v="15524" actId="113"/>
          <ac:spMkLst>
            <pc:docMk/>
            <pc:sldMk cId="988727457" sldId="2282"/>
            <ac:spMk id="10" creationId="{4A69D11B-4375-F5B0-58FF-93C5A0C4D356}"/>
          </ac:spMkLst>
        </pc:spChg>
        <pc:spChg chg="mod">
          <ac:chgData name="I See Maths ltd" userId="2b6a9906fb7c83c6" providerId="LiveId" clId="{F99B7A12-6C9F-45DE-898A-327BC51A468A}" dt="2024-12-23T10:00:12.967" v="15523" actId="113"/>
          <ac:spMkLst>
            <pc:docMk/>
            <pc:sldMk cId="988727457" sldId="2282"/>
            <ac:spMk id="14" creationId="{D91CA414-00C7-7F47-AA2A-4C5D0895E893}"/>
          </ac:spMkLst>
        </pc:spChg>
        <pc:spChg chg="mod">
          <ac:chgData name="I See Maths ltd" userId="2b6a9906fb7c83c6" providerId="LiveId" clId="{F99B7A12-6C9F-45DE-898A-327BC51A468A}" dt="2024-12-20T20:15:36.566" v="14701" actId="6549"/>
          <ac:spMkLst>
            <pc:docMk/>
            <pc:sldMk cId="988727457" sldId="2282"/>
            <ac:spMk id="23" creationId="{B94F45F1-DE5B-1D36-E187-CD5DE7D777C0}"/>
          </ac:spMkLst>
        </pc:spChg>
      </pc:sldChg>
      <pc:sldChg chg="modSp add mod">
        <pc:chgData name="I See Maths ltd" userId="2b6a9906fb7c83c6" providerId="LiveId" clId="{F99B7A12-6C9F-45DE-898A-327BC51A468A}" dt="2024-12-23T10:00:41.638" v="15527" actId="113"/>
        <pc:sldMkLst>
          <pc:docMk/>
          <pc:sldMk cId="648946768" sldId="2283"/>
        </pc:sldMkLst>
        <pc:spChg chg="mod">
          <ac:chgData name="I See Maths ltd" userId="2b6a9906fb7c83c6" providerId="LiveId" clId="{F99B7A12-6C9F-45DE-898A-327BC51A468A}" dt="2024-12-20T20:16:19.368" v="14785" actId="6549"/>
          <ac:spMkLst>
            <pc:docMk/>
            <pc:sldMk cId="648946768" sldId="2283"/>
            <ac:spMk id="2" creationId="{74A0E74D-E3C0-61CC-A3A8-6FD5DFDAEADD}"/>
          </ac:spMkLst>
        </pc:spChg>
        <pc:spChg chg="mod">
          <ac:chgData name="I See Maths ltd" userId="2b6a9906fb7c83c6" providerId="LiveId" clId="{F99B7A12-6C9F-45DE-898A-327BC51A468A}" dt="2024-12-23T10:00:41.638" v="15527" actId="113"/>
          <ac:spMkLst>
            <pc:docMk/>
            <pc:sldMk cId="648946768" sldId="2283"/>
            <ac:spMk id="10" creationId="{D6063A4B-3769-386A-1C97-FEF3A883B127}"/>
          </ac:spMkLst>
        </pc:spChg>
        <pc:spChg chg="mod">
          <ac:chgData name="I See Maths ltd" userId="2b6a9906fb7c83c6" providerId="LiveId" clId="{F99B7A12-6C9F-45DE-898A-327BC51A468A}" dt="2024-12-23T10:00:38.560" v="15526" actId="113"/>
          <ac:spMkLst>
            <pc:docMk/>
            <pc:sldMk cId="648946768" sldId="2283"/>
            <ac:spMk id="14" creationId="{8DB56E99-DE7A-C92F-8592-3962BB868320}"/>
          </ac:spMkLst>
        </pc:spChg>
        <pc:spChg chg="mod">
          <ac:chgData name="I See Maths ltd" userId="2b6a9906fb7c83c6" providerId="LiveId" clId="{F99B7A12-6C9F-45DE-898A-327BC51A468A}" dt="2024-12-20T20:16:09.894" v="14761" actId="6549"/>
          <ac:spMkLst>
            <pc:docMk/>
            <pc:sldMk cId="648946768" sldId="2283"/>
            <ac:spMk id="23" creationId="{79B7236B-26BA-33A5-FEAA-08B455BCC69B}"/>
          </ac:spMkLst>
        </pc:spChg>
      </pc:sldChg>
      <pc:sldChg chg="modSp add mod">
        <pc:chgData name="I See Maths ltd" userId="2b6a9906fb7c83c6" providerId="LiveId" clId="{F99B7A12-6C9F-45DE-898A-327BC51A468A}" dt="2024-12-23T10:01:07.699" v="15530" actId="113"/>
        <pc:sldMkLst>
          <pc:docMk/>
          <pc:sldMk cId="448827151" sldId="2284"/>
        </pc:sldMkLst>
        <pc:spChg chg="mod">
          <ac:chgData name="I See Maths ltd" userId="2b6a9906fb7c83c6" providerId="LiveId" clId="{F99B7A12-6C9F-45DE-898A-327BC51A468A}" dt="2024-12-20T20:16:39.249" v="14790" actId="6549"/>
          <ac:spMkLst>
            <pc:docMk/>
            <pc:sldMk cId="448827151" sldId="2284"/>
            <ac:spMk id="2" creationId="{4B5DDD3B-D808-8520-E62C-F8CCEBF99DA5}"/>
          </ac:spMkLst>
        </pc:spChg>
        <pc:spChg chg="mod">
          <ac:chgData name="I See Maths ltd" userId="2b6a9906fb7c83c6" providerId="LiveId" clId="{F99B7A12-6C9F-45DE-898A-327BC51A468A}" dt="2024-12-23T10:01:07.699" v="15530" actId="113"/>
          <ac:spMkLst>
            <pc:docMk/>
            <pc:sldMk cId="448827151" sldId="2284"/>
            <ac:spMk id="10" creationId="{F428201B-E9AE-BF3B-F8B4-E93A05AF33C5}"/>
          </ac:spMkLst>
        </pc:spChg>
        <pc:spChg chg="mod">
          <ac:chgData name="I See Maths ltd" userId="2b6a9906fb7c83c6" providerId="LiveId" clId="{F99B7A12-6C9F-45DE-898A-327BC51A468A}" dt="2024-12-23T10:01:05.160" v="15529" actId="113"/>
          <ac:spMkLst>
            <pc:docMk/>
            <pc:sldMk cId="448827151" sldId="2284"/>
            <ac:spMk id="14" creationId="{39187C0C-C5AF-42F6-DE5E-2521027431EB}"/>
          </ac:spMkLst>
        </pc:spChg>
        <pc:spChg chg="mod">
          <ac:chgData name="I See Maths ltd" userId="2b6a9906fb7c83c6" providerId="LiveId" clId="{F99B7A12-6C9F-45DE-898A-327BC51A468A}" dt="2024-12-20T20:16:36.746" v="14788" actId="20577"/>
          <ac:spMkLst>
            <pc:docMk/>
            <pc:sldMk cId="448827151" sldId="2284"/>
            <ac:spMk id="23" creationId="{1A42F5BC-94D0-14F1-5B5E-A596BF7AD198}"/>
          </ac:spMkLst>
        </pc:spChg>
      </pc:sldChg>
      <pc:sldChg chg="modSp add mod">
        <pc:chgData name="I See Maths ltd" userId="2b6a9906fb7c83c6" providerId="LiveId" clId="{F99B7A12-6C9F-45DE-898A-327BC51A468A}" dt="2024-12-23T10:01:35.661" v="15533" actId="113"/>
        <pc:sldMkLst>
          <pc:docMk/>
          <pc:sldMk cId="3012340024" sldId="2285"/>
        </pc:sldMkLst>
        <pc:spChg chg="mod">
          <ac:chgData name="I See Maths ltd" userId="2b6a9906fb7c83c6" providerId="LiveId" clId="{F99B7A12-6C9F-45DE-898A-327BC51A468A}" dt="2024-12-20T20:17:07.075" v="14831" actId="6549"/>
          <ac:spMkLst>
            <pc:docMk/>
            <pc:sldMk cId="3012340024" sldId="2285"/>
            <ac:spMk id="2" creationId="{9EF5D613-EAD9-551E-8166-3305FAB67083}"/>
          </ac:spMkLst>
        </pc:spChg>
        <pc:spChg chg="mod">
          <ac:chgData name="I See Maths ltd" userId="2b6a9906fb7c83c6" providerId="LiveId" clId="{F99B7A12-6C9F-45DE-898A-327BC51A468A}" dt="2024-12-23T10:01:35.661" v="15533" actId="113"/>
          <ac:spMkLst>
            <pc:docMk/>
            <pc:sldMk cId="3012340024" sldId="2285"/>
            <ac:spMk id="10" creationId="{77469BF6-58D3-9422-B749-20187AE36FA6}"/>
          </ac:spMkLst>
        </pc:spChg>
        <pc:spChg chg="mod">
          <ac:chgData name="I See Maths ltd" userId="2b6a9906fb7c83c6" providerId="LiveId" clId="{F99B7A12-6C9F-45DE-898A-327BC51A468A}" dt="2024-12-23T10:01:33.089" v="15532" actId="113"/>
          <ac:spMkLst>
            <pc:docMk/>
            <pc:sldMk cId="3012340024" sldId="2285"/>
            <ac:spMk id="14" creationId="{F13E82BC-358C-73CD-0486-0CBB8C314104}"/>
          </ac:spMkLst>
        </pc:spChg>
        <pc:spChg chg="mod">
          <ac:chgData name="I See Maths ltd" userId="2b6a9906fb7c83c6" providerId="LiveId" clId="{F99B7A12-6C9F-45DE-898A-327BC51A468A}" dt="2024-12-20T20:17:00.384" v="14811" actId="6549"/>
          <ac:spMkLst>
            <pc:docMk/>
            <pc:sldMk cId="3012340024" sldId="2285"/>
            <ac:spMk id="23" creationId="{F5FCB5E8-5672-96AB-EE81-F95AA3D7BB22}"/>
          </ac:spMkLst>
        </pc:spChg>
      </pc:sldChg>
      <pc:sldChg chg="modSp add mod">
        <pc:chgData name="I See Maths ltd" userId="2b6a9906fb7c83c6" providerId="LiveId" clId="{F99B7A12-6C9F-45DE-898A-327BC51A468A}" dt="2024-12-23T10:02:01.242" v="15536" actId="113"/>
        <pc:sldMkLst>
          <pc:docMk/>
          <pc:sldMk cId="3140640699" sldId="2286"/>
        </pc:sldMkLst>
        <pc:spChg chg="mod">
          <ac:chgData name="I See Maths ltd" userId="2b6a9906fb7c83c6" providerId="LiveId" clId="{F99B7A12-6C9F-45DE-898A-327BC51A468A}" dt="2024-12-20T20:17:34.749" v="14864" actId="6549"/>
          <ac:spMkLst>
            <pc:docMk/>
            <pc:sldMk cId="3140640699" sldId="2286"/>
            <ac:spMk id="2" creationId="{26BED1C7-F58D-EC72-CB0A-CAB37AEA8488}"/>
          </ac:spMkLst>
        </pc:spChg>
        <pc:spChg chg="mod">
          <ac:chgData name="I See Maths ltd" userId="2b6a9906fb7c83c6" providerId="LiveId" clId="{F99B7A12-6C9F-45DE-898A-327BC51A468A}" dt="2024-12-23T10:02:01.242" v="15536" actId="113"/>
          <ac:spMkLst>
            <pc:docMk/>
            <pc:sldMk cId="3140640699" sldId="2286"/>
            <ac:spMk id="10" creationId="{A4D8B3FA-FC18-6B31-4555-95BDB40C0F3B}"/>
          </ac:spMkLst>
        </pc:spChg>
        <pc:spChg chg="mod">
          <ac:chgData name="I See Maths ltd" userId="2b6a9906fb7c83c6" providerId="LiveId" clId="{F99B7A12-6C9F-45DE-898A-327BC51A468A}" dt="2024-12-23T10:01:58.348" v="15535" actId="113"/>
          <ac:spMkLst>
            <pc:docMk/>
            <pc:sldMk cId="3140640699" sldId="2286"/>
            <ac:spMk id="14" creationId="{064E0CAC-91EB-4EBC-8324-144343B7CA02}"/>
          </ac:spMkLst>
        </pc:spChg>
        <pc:spChg chg="mod">
          <ac:chgData name="I See Maths ltd" userId="2b6a9906fb7c83c6" providerId="LiveId" clId="{F99B7A12-6C9F-45DE-898A-327BC51A468A}" dt="2024-12-20T20:17:28.307" v="14848" actId="6549"/>
          <ac:spMkLst>
            <pc:docMk/>
            <pc:sldMk cId="3140640699" sldId="2286"/>
            <ac:spMk id="23" creationId="{C24C7A19-BF5B-B20D-4F17-D7E21A1A016B}"/>
          </ac:spMkLst>
        </pc:spChg>
      </pc:sldChg>
      <pc:sldChg chg="add">
        <pc:chgData name="I See Maths ltd" userId="2b6a9906fb7c83c6" providerId="LiveId" clId="{F99B7A12-6C9F-45DE-898A-327BC51A468A}" dt="2025-01-02T16:26:29.689" v="16098"/>
        <pc:sldMkLst>
          <pc:docMk/>
          <pc:sldMk cId="1654920682" sldId="2287"/>
        </pc:sldMkLst>
      </pc:sldChg>
      <pc:sldChg chg="modSp add del mod">
        <pc:chgData name="I See Maths ltd" userId="2b6a9906fb7c83c6" providerId="LiveId" clId="{F99B7A12-6C9F-45DE-898A-327BC51A468A}" dt="2025-01-02T16:26:15.488" v="16097" actId="2696"/>
        <pc:sldMkLst>
          <pc:docMk/>
          <pc:sldMk cId="3217551485" sldId="2287"/>
        </pc:sldMkLst>
      </pc:sldChg>
      <pc:sldChg chg="modSp add del mod">
        <pc:chgData name="I See Maths ltd" userId="2b6a9906fb7c83c6" providerId="LiveId" clId="{F99B7A12-6C9F-45DE-898A-327BC51A468A}" dt="2025-01-02T16:30:23.480" v="16099" actId="2696"/>
        <pc:sldMkLst>
          <pc:docMk/>
          <pc:sldMk cId="366689910" sldId="2288"/>
        </pc:sldMkLst>
      </pc:sldChg>
      <pc:sldChg chg="add">
        <pc:chgData name="I See Maths ltd" userId="2b6a9906fb7c83c6" providerId="LiveId" clId="{F99B7A12-6C9F-45DE-898A-327BC51A468A}" dt="2025-01-02T16:33:10.864" v="16101"/>
        <pc:sldMkLst>
          <pc:docMk/>
          <pc:sldMk cId="1418261285" sldId="2289"/>
        </pc:sldMkLst>
      </pc:sldChg>
      <pc:sldChg chg="modSp add del mod">
        <pc:chgData name="I See Maths ltd" userId="2b6a9906fb7c83c6" providerId="LiveId" clId="{F99B7A12-6C9F-45DE-898A-327BC51A468A}" dt="2025-01-02T16:32:58.399" v="16100" actId="2696"/>
        <pc:sldMkLst>
          <pc:docMk/>
          <pc:sldMk cId="4237340661" sldId="2289"/>
        </pc:sldMkLst>
      </pc:sldChg>
      <pc:sldChg chg="modSp add mod">
        <pc:chgData name="I See Maths ltd" userId="2b6a9906fb7c83c6" providerId="LiveId" clId="{F99B7A12-6C9F-45DE-898A-327BC51A468A}" dt="2024-12-23T10:03:35.278" v="15548" actId="113"/>
        <pc:sldMkLst>
          <pc:docMk/>
          <pc:sldMk cId="849622940" sldId="2290"/>
        </pc:sldMkLst>
        <pc:spChg chg="mod">
          <ac:chgData name="I See Maths ltd" userId="2b6a9906fb7c83c6" providerId="LiveId" clId="{F99B7A12-6C9F-45DE-898A-327BC51A468A}" dt="2024-12-20T20:19:17.223" v="15036" actId="6549"/>
          <ac:spMkLst>
            <pc:docMk/>
            <pc:sldMk cId="849622940" sldId="2290"/>
            <ac:spMk id="2" creationId="{0A182526-ED3B-290D-4337-197D14E3092D}"/>
          </ac:spMkLst>
        </pc:spChg>
        <pc:spChg chg="mod">
          <ac:chgData name="I See Maths ltd" userId="2b6a9906fb7c83c6" providerId="LiveId" clId="{F99B7A12-6C9F-45DE-898A-327BC51A468A}" dt="2024-12-23T10:03:35.278" v="15548" actId="113"/>
          <ac:spMkLst>
            <pc:docMk/>
            <pc:sldMk cId="849622940" sldId="2290"/>
            <ac:spMk id="10" creationId="{CD2183F9-5FA0-D9E3-6883-6EE95FB36F4D}"/>
          </ac:spMkLst>
        </pc:spChg>
        <pc:spChg chg="mod">
          <ac:chgData name="I See Maths ltd" userId="2b6a9906fb7c83c6" providerId="LiveId" clId="{F99B7A12-6C9F-45DE-898A-327BC51A468A}" dt="2024-12-23T10:03:31.621" v="15547" actId="113"/>
          <ac:spMkLst>
            <pc:docMk/>
            <pc:sldMk cId="849622940" sldId="2290"/>
            <ac:spMk id="14" creationId="{81315756-833C-6CF5-15BE-72B949A41E3E}"/>
          </ac:spMkLst>
        </pc:spChg>
        <pc:spChg chg="mod">
          <ac:chgData name="I See Maths ltd" userId="2b6a9906fb7c83c6" providerId="LiveId" clId="{F99B7A12-6C9F-45DE-898A-327BC51A468A}" dt="2024-12-20T20:19:09.747" v="15015" actId="6549"/>
          <ac:spMkLst>
            <pc:docMk/>
            <pc:sldMk cId="849622940" sldId="2290"/>
            <ac:spMk id="23" creationId="{FF24113A-5B77-7906-17D1-CF49B4A3D447}"/>
          </ac:spMkLst>
        </pc:spChg>
      </pc:sldChg>
      <pc:sldChg chg="modSp add mod">
        <pc:chgData name="I See Maths ltd" userId="2b6a9906fb7c83c6" providerId="LiveId" clId="{F99B7A12-6C9F-45DE-898A-327BC51A468A}" dt="2024-12-21T07:43:43.576" v="15213" actId="113"/>
        <pc:sldMkLst>
          <pc:docMk/>
          <pc:sldMk cId="2185364351" sldId="2291"/>
        </pc:sldMkLst>
        <pc:spChg chg="mod">
          <ac:chgData name="I See Maths ltd" userId="2b6a9906fb7c83c6" providerId="LiveId" clId="{F99B7A12-6C9F-45DE-898A-327BC51A468A}" dt="2024-12-21T07:43:43.576" v="15213" actId="113"/>
          <ac:spMkLst>
            <pc:docMk/>
            <pc:sldMk cId="2185364351" sldId="2291"/>
            <ac:spMk id="41" creationId="{6C356C43-3D0E-10E4-25CA-D6CC10598916}"/>
          </ac:spMkLst>
        </pc:spChg>
      </pc:sldChg>
      <pc:sldChg chg="addSp modSp add mod">
        <pc:chgData name="I See Maths ltd" userId="2b6a9906fb7c83c6" providerId="LiveId" clId="{F99B7A12-6C9F-45DE-898A-327BC51A468A}" dt="2024-12-21T07:43:28.038" v="15207" actId="113"/>
        <pc:sldMkLst>
          <pc:docMk/>
          <pc:sldMk cId="3666730272" sldId="2292"/>
        </pc:sldMkLst>
        <pc:spChg chg="add mod">
          <ac:chgData name="I See Maths ltd" userId="2b6a9906fb7c83c6" providerId="LiveId" clId="{F99B7A12-6C9F-45DE-898A-327BC51A468A}" dt="2024-12-21T07:42:33.032" v="15200"/>
          <ac:spMkLst>
            <pc:docMk/>
            <pc:sldMk cId="3666730272" sldId="2292"/>
            <ac:spMk id="4" creationId="{E9CE57AF-25BF-F4F0-0247-F8BFD2BDFB15}"/>
          </ac:spMkLst>
        </pc:spChg>
        <pc:spChg chg="mod">
          <ac:chgData name="I See Maths ltd" userId="2b6a9906fb7c83c6" providerId="LiveId" clId="{F99B7A12-6C9F-45DE-898A-327BC51A468A}" dt="2024-12-21T07:43:28.038" v="15207" actId="113"/>
          <ac:spMkLst>
            <pc:docMk/>
            <pc:sldMk cId="3666730272" sldId="2292"/>
            <ac:spMk id="41" creationId="{E519AF52-C3E1-90BC-C1E1-D5CB1F1652EB}"/>
          </ac:spMkLst>
        </pc:spChg>
      </pc:sldChg>
      <pc:sldChg chg="delSp modSp add mod">
        <pc:chgData name="I See Maths ltd" userId="2b6a9906fb7c83c6" providerId="LiveId" clId="{F99B7A12-6C9F-45DE-898A-327BC51A468A}" dt="2024-12-21T07:43:35.410" v="15209" actId="113"/>
        <pc:sldMkLst>
          <pc:docMk/>
          <pc:sldMk cId="761183291" sldId="2293"/>
        </pc:sldMkLst>
        <pc:spChg chg="mod">
          <ac:chgData name="I See Maths ltd" userId="2b6a9906fb7c83c6" providerId="LiveId" clId="{F99B7A12-6C9F-45DE-898A-327BC51A468A}" dt="2024-12-21T07:43:35.410" v="15209" actId="113"/>
          <ac:spMkLst>
            <pc:docMk/>
            <pc:sldMk cId="761183291" sldId="2293"/>
            <ac:spMk id="41" creationId="{56472DF4-184D-D32B-5DFF-78F00310A868}"/>
          </ac:spMkLst>
        </pc:spChg>
      </pc:sldChg>
      <pc:sldChg chg="delSp modSp add mod">
        <pc:chgData name="I See Maths ltd" userId="2b6a9906fb7c83c6" providerId="LiveId" clId="{F99B7A12-6C9F-45DE-898A-327BC51A468A}" dt="2024-12-21T17:53:29.849" v="15437" actId="113"/>
        <pc:sldMkLst>
          <pc:docMk/>
          <pc:sldMk cId="1532961117" sldId="2294"/>
        </pc:sldMkLst>
        <pc:spChg chg="mod">
          <ac:chgData name="I See Maths ltd" userId="2b6a9906fb7c83c6" providerId="LiveId" clId="{F99B7A12-6C9F-45DE-898A-327BC51A468A}" dt="2024-12-21T17:53:29.849" v="15437" actId="113"/>
          <ac:spMkLst>
            <pc:docMk/>
            <pc:sldMk cId="1532961117" sldId="2294"/>
            <ac:spMk id="5" creationId="{49DDC5BD-DA04-B9E4-0743-980175575D5C}"/>
          </ac:spMkLst>
        </pc:spChg>
      </pc:sldChg>
      <pc:sldChg chg="addSp modSp add mod">
        <pc:chgData name="I See Maths ltd" userId="2b6a9906fb7c83c6" providerId="LiveId" clId="{F99B7A12-6C9F-45DE-898A-327BC51A468A}" dt="2024-12-21T17:53:59.332" v="15442" actId="113"/>
        <pc:sldMkLst>
          <pc:docMk/>
          <pc:sldMk cId="3143948237" sldId="2295"/>
        </pc:sldMkLst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4" creationId="{177CACAE-5E3F-1D8B-38E7-CDD9A0A2CBBA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6" creationId="{1A2818D9-EECE-FE42-B9B2-F9F36D011868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7" creationId="{2AD230BD-B30F-7016-04B3-1A7557F084DC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8" creationId="{387F6EAE-8B60-637E-CFD5-7C0E6AF0E79D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9" creationId="{5954A811-A1D5-2D0B-0C33-1056610DBF4C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0" creationId="{02927EDB-5D6D-9A3B-2E7F-5C4ADE862E63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1" creationId="{67516148-6739-263C-FBCC-61AC6336E566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2" creationId="{9557E35C-9CD1-FFF2-8640-82BF4AF34AF9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3" creationId="{C4F09D1E-7DB3-73EB-BDF5-A0BC089E9ED0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5" creationId="{8914A13B-0A95-7852-B20B-D4C8AEAB43B2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8" creationId="{1936F754-ED8B-06B8-A1FA-2CD69AC002DE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19" creationId="{84CD5684-DE8F-6DA8-86A0-D1FDA27D1AC5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2" creationId="{C01C76A0-C092-51D1-94DC-0B5B7BEB268A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4" creationId="{CD6046A7-1EA4-6373-E194-A7A0A1E221B7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5" creationId="{8A0AC960-E511-7705-2281-D73D7B924B92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6" creationId="{0A581DA0-E3F5-135B-F1EA-F9ECD96B0E5F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7" creationId="{A9380AA8-C58A-3B9B-0BED-4344983F3468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8" creationId="{3538F4EB-F891-D608-01EF-3F969CB0426D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29" creationId="{9A2A4176-40BE-84A8-9DFB-A4AC00F87E82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0" creationId="{75B26173-CFC3-F3B7-4206-E83AA9D099D4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2" creationId="{3EEBB1CC-617B-7D0E-193F-4FB4E90DF409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3" creationId="{C9EA5403-DC51-206D-9119-A88E47EFE20A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4" creationId="{E2BA4945-CD36-5752-A88C-136615478C62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5" creationId="{426ACF60-D129-49FD-5A1F-B626DC76F5D6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6" creationId="{FFC4FA71-8FA3-EA9E-C0D8-774832590E00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7" creationId="{D9F8C35F-E2FC-3B11-A972-A3C25109A7E1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8" creationId="{8894D5AA-3DA6-4FAA-0949-FB0DC7F38946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39" creationId="{4DE0E012-9001-5AFE-4EE9-D11094FD987F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40" creationId="{24F97253-0E2D-A569-86A4-19BE2FBA7C8C}"/>
          </ac:spMkLst>
        </pc:spChg>
        <pc:spChg chg="add mod">
          <ac:chgData name="I See Maths ltd" userId="2b6a9906fb7c83c6" providerId="LiveId" clId="{F99B7A12-6C9F-45DE-898A-327BC51A468A}" dt="2024-12-21T17:53:49.843" v="15439"/>
          <ac:spMkLst>
            <pc:docMk/>
            <pc:sldMk cId="3143948237" sldId="2295"/>
            <ac:spMk id="41" creationId="{6BA2BA52-2313-5FEF-5226-A1D29F9491E2}"/>
          </ac:spMkLst>
        </pc:spChg>
        <pc:graphicFrameChg chg="add mod">
          <ac:chgData name="I See Maths ltd" userId="2b6a9906fb7c83c6" providerId="LiveId" clId="{F99B7A12-6C9F-45DE-898A-327BC51A468A}" dt="2024-12-21T17:53:49.843" v="15439"/>
          <ac:graphicFrameMkLst>
            <pc:docMk/>
            <pc:sldMk cId="3143948237" sldId="2295"/>
            <ac:graphicFrameMk id="2" creationId="{61284D72-8100-9721-B29E-FAFA17CF1C06}"/>
          </ac:graphicFrameMkLst>
        </pc:graphicFrameChg>
        <pc:graphicFrameChg chg="modGraphic">
          <ac:chgData name="I See Maths ltd" userId="2b6a9906fb7c83c6" providerId="LiveId" clId="{F99B7A12-6C9F-45DE-898A-327BC51A468A}" dt="2024-12-21T17:53:59.332" v="15442" actId="113"/>
          <ac:graphicFrameMkLst>
            <pc:docMk/>
            <pc:sldMk cId="3143948237" sldId="2295"/>
            <ac:graphicFrameMk id="3" creationId="{023EB04F-8A09-3756-0992-60C0A7B6D689}"/>
          </ac:graphicFrameMkLst>
        </pc:graphicFrameChg>
        <pc:graphicFrameChg chg="add mod">
          <ac:chgData name="I See Maths ltd" userId="2b6a9906fb7c83c6" providerId="LiveId" clId="{F99B7A12-6C9F-45DE-898A-327BC51A468A}" dt="2024-12-21T17:53:49.843" v="15439"/>
          <ac:graphicFrameMkLst>
            <pc:docMk/>
            <pc:sldMk cId="3143948237" sldId="2295"/>
            <ac:graphicFrameMk id="16" creationId="{07C6F215-F879-EF2C-74D6-985B8757EBD7}"/>
          </ac:graphicFrameMkLst>
        </pc:graphicFrameChg>
        <pc:graphicFrameChg chg="add mod">
          <ac:chgData name="I See Maths ltd" userId="2b6a9906fb7c83c6" providerId="LiveId" clId="{F99B7A12-6C9F-45DE-898A-327BC51A468A}" dt="2024-12-21T17:53:49.843" v="15439"/>
          <ac:graphicFrameMkLst>
            <pc:docMk/>
            <pc:sldMk cId="3143948237" sldId="2295"/>
            <ac:graphicFrameMk id="31" creationId="{14B30AB8-E0A1-D19B-67B7-88A9419B11FA}"/>
          </ac:graphicFrameMkLst>
        </pc:graphicFrameChg>
      </pc:sldChg>
      <pc:sldChg chg="addSp delSp modSp add mod">
        <pc:chgData name="I See Maths ltd" userId="2b6a9906fb7c83c6" providerId="LiveId" clId="{F99B7A12-6C9F-45DE-898A-327BC51A468A}" dt="2024-12-21T17:57:30.130" v="15492" actId="20577"/>
        <pc:sldMkLst>
          <pc:docMk/>
          <pc:sldMk cId="3424489139" sldId="2296"/>
        </pc:sldMkLst>
        <pc:spChg chg="add mod">
          <ac:chgData name="I See Maths ltd" userId="2b6a9906fb7c83c6" providerId="LiveId" clId="{F99B7A12-6C9F-45DE-898A-327BC51A468A}" dt="2024-12-21T17:56:00.550" v="15474" actId="1035"/>
          <ac:spMkLst>
            <pc:docMk/>
            <pc:sldMk cId="3424489139" sldId="2296"/>
            <ac:spMk id="6" creationId="{C3F1BA5D-06A5-D288-BB33-4A2BB970F2BE}"/>
          </ac:spMkLst>
        </pc:spChg>
        <pc:spChg chg="mod">
          <ac:chgData name="I See Maths ltd" userId="2b6a9906fb7c83c6" providerId="LiveId" clId="{F99B7A12-6C9F-45DE-898A-327BC51A468A}" dt="2024-12-21T17:56:39.932" v="15477" actId="113"/>
          <ac:spMkLst>
            <pc:docMk/>
            <pc:sldMk cId="3424489139" sldId="2296"/>
            <ac:spMk id="41" creationId="{3BD3CF20-2B09-81BC-71FF-9E7D05F012E6}"/>
          </ac:spMkLst>
        </pc:spChg>
        <pc:graphicFrameChg chg="modGraphic">
          <ac:chgData name="I See Maths ltd" userId="2b6a9906fb7c83c6" providerId="LiveId" clId="{F99B7A12-6C9F-45DE-898A-327BC51A468A}" dt="2024-12-21T17:57:30.130" v="15492" actId="20577"/>
          <ac:graphicFrameMkLst>
            <pc:docMk/>
            <pc:sldMk cId="3424489139" sldId="2296"/>
            <ac:graphicFrameMk id="3" creationId="{082981DE-EFED-1F71-FA82-140E84CFC786}"/>
          </ac:graphicFrameMkLst>
        </pc:graphicFrameChg>
      </pc:sldChg>
      <pc:sldChg chg="delSp modSp add mod">
        <pc:chgData name="I See Maths ltd" userId="2b6a9906fb7c83c6" providerId="LiveId" clId="{F99B7A12-6C9F-45DE-898A-327BC51A468A}" dt="2024-12-21T17:57:25.575" v="15489" actId="20577"/>
        <pc:sldMkLst>
          <pc:docMk/>
          <pc:sldMk cId="3108178157" sldId="2297"/>
        </pc:sldMkLst>
        <pc:spChg chg="mod">
          <ac:chgData name="I See Maths ltd" userId="2b6a9906fb7c83c6" providerId="LiveId" clId="{F99B7A12-6C9F-45DE-898A-327BC51A468A}" dt="2024-12-21T17:56:57.141" v="15480" actId="113"/>
          <ac:spMkLst>
            <pc:docMk/>
            <pc:sldMk cId="3108178157" sldId="2297"/>
            <ac:spMk id="41" creationId="{C513D9C7-E0B4-F5F9-5260-057BFD972AD1}"/>
          </ac:spMkLst>
        </pc:spChg>
        <pc:graphicFrameChg chg="modGraphic">
          <ac:chgData name="I See Maths ltd" userId="2b6a9906fb7c83c6" providerId="LiveId" clId="{F99B7A12-6C9F-45DE-898A-327BC51A468A}" dt="2024-12-21T17:57:25.575" v="15489" actId="20577"/>
          <ac:graphicFrameMkLst>
            <pc:docMk/>
            <pc:sldMk cId="3108178157" sldId="2297"/>
            <ac:graphicFrameMk id="3" creationId="{4BD1244D-F924-0F9D-39C6-D5F98B4A69F8}"/>
          </ac:graphicFrameMkLst>
        </pc:graphicFrameChg>
      </pc:sldChg>
      <pc:sldChg chg="addSp modSp add mod">
        <pc:chgData name="I See Maths ltd" userId="2b6a9906fb7c83c6" providerId="LiveId" clId="{F99B7A12-6C9F-45DE-898A-327BC51A468A}" dt="2024-12-21T17:57:19.750" v="15486" actId="20577"/>
        <pc:sldMkLst>
          <pc:docMk/>
          <pc:sldMk cId="1190210082" sldId="2298"/>
        </pc:sldMkLst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2" creationId="{F3886CC2-12CB-4FB6-9D0B-3535A7F18A49}"/>
          </ac:spMkLst>
        </pc:spChg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7" creationId="{4F5C25B4-DBE5-8576-49DC-B77576C21D44}"/>
          </ac:spMkLst>
        </pc:spChg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8" creationId="{B3D59ED2-3140-EFEB-132A-4F08617AFF6A}"/>
          </ac:spMkLst>
        </pc:spChg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9" creationId="{0B6C944A-F489-656D-6315-82F76BF3AD7A}"/>
          </ac:spMkLst>
        </pc:spChg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10" creationId="{1B84F083-1EA3-5442-BE07-88BCEF0BA412}"/>
          </ac:spMkLst>
        </pc:spChg>
        <pc:spChg chg="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12" creationId="{227D0975-8352-6A95-B44A-7354E430EBD8}"/>
          </ac:spMkLst>
        </pc:spChg>
        <pc:spChg chg="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13" creationId="{B4507531-AA2C-104F-B725-CDD0655F5F76}"/>
          </ac:spMkLst>
        </pc:spChg>
        <pc:spChg chg="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14" creationId="{DE56B4A5-411C-DEEC-B89D-0A65C63B6F50}"/>
          </ac:spMkLst>
        </pc:spChg>
        <pc:spChg chg="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15" creationId="{01602DF2-3031-88AB-8416-D6AE1227B4A0}"/>
          </ac:spMkLst>
        </pc:spChg>
        <pc:spChg chg="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16" creationId="{DB97F1DE-E42D-AB7B-5407-EBB41870495F}"/>
          </ac:spMkLst>
        </pc:spChg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22" creationId="{3114E961-A202-588B-E5E3-2C5454571AEA}"/>
          </ac:spMkLst>
        </pc:spChg>
        <pc:spChg chg="add mod">
          <ac:chgData name="I See Maths ltd" userId="2b6a9906fb7c83c6" providerId="LiveId" clId="{F99B7A12-6C9F-45DE-898A-327BC51A468A}" dt="2024-12-21T17:57:15.805" v="15483"/>
          <ac:spMkLst>
            <pc:docMk/>
            <pc:sldMk cId="1190210082" sldId="2298"/>
            <ac:spMk id="24" creationId="{D1612860-9F03-1C29-BD5C-6935ACA38664}"/>
          </ac:spMkLst>
        </pc:spChg>
        <pc:grpChg chg="add mod">
          <ac:chgData name="I See Maths ltd" userId="2b6a9906fb7c83c6" providerId="LiveId" clId="{F99B7A12-6C9F-45DE-898A-327BC51A468A}" dt="2024-12-21T17:57:15.805" v="15483"/>
          <ac:grpSpMkLst>
            <pc:docMk/>
            <pc:sldMk cId="1190210082" sldId="2298"/>
            <ac:grpSpMk id="18" creationId="{491E4E1A-15D6-60A0-2B68-ADA3FB8A7D92}"/>
          </ac:grpSpMkLst>
        </pc:grpChg>
        <pc:graphicFrameChg chg="modGraphic">
          <ac:chgData name="I See Maths ltd" userId="2b6a9906fb7c83c6" providerId="LiveId" clId="{F99B7A12-6C9F-45DE-898A-327BC51A468A}" dt="2024-12-21T17:57:19.750" v="15486" actId="20577"/>
          <ac:graphicFrameMkLst>
            <pc:docMk/>
            <pc:sldMk cId="1190210082" sldId="2298"/>
            <ac:graphicFrameMk id="3" creationId="{9D49A048-64D7-9038-CADA-C5882A0AE82C}"/>
          </ac:graphicFrameMkLst>
        </pc:graphicFrameChg>
      </pc:sldChg>
      <pc:sldChg chg="addSp modSp add mod">
        <pc:chgData name="I See Maths ltd" userId="2b6a9906fb7c83c6" providerId="LiveId" clId="{F99B7A12-6C9F-45DE-898A-327BC51A468A}" dt="2025-01-30T13:38:48.720" v="16971" actId="14100"/>
        <pc:sldMkLst>
          <pc:docMk/>
          <pc:sldMk cId="2779322896" sldId="2299"/>
        </pc:sldMkLst>
        <pc:spChg chg="add mod">
          <ac:chgData name="I See Maths ltd" userId="2b6a9906fb7c83c6" providerId="LiveId" clId="{F99B7A12-6C9F-45DE-898A-327BC51A468A}" dt="2024-12-27T10:09:19.071" v="15732" actId="207"/>
          <ac:spMkLst>
            <pc:docMk/>
            <pc:sldMk cId="2779322896" sldId="2299"/>
            <ac:spMk id="2" creationId="{E8404CA1-7047-2B45-3F46-92DAAAA8BB96}"/>
          </ac:spMkLst>
        </pc:spChg>
        <pc:spChg chg="mod">
          <ac:chgData name="I See Maths ltd" userId="2b6a9906fb7c83c6" providerId="LiveId" clId="{F99B7A12-6C9F-45DE-898A-327BC51A468A}" dt="2025-01-30T13:38:45.507" v="16970" actId="14100"/>
          <ac:spMkLst>
            <pc:docMk/>
            <pc:sldMk cId="2779322896" sldId="2299"/>
            <ac:spMk id="4" creationId="{23506C76-A3F6-C8E7-92E3-350A4E0BA997}"/>
          </ac:spMkLst>
        </pc:spChg>
        <pc:spChg chg="mod">
          <ac:chgData name="I See Maths ltd" userId="2b6a9906fb7c83c6" providerId="LiveId" clId="{F99B7A12-6C9F-45DE-898A-327BC51A468A}" dt="2025-01-30T13:38:48.720" v="16971" actId="14100"/>
          <ac:spMkLst>
            <pc:docMk/>
            <pc:sldMk cId="2779322896" sldId="2299"/>
            <ac:spMk id="5" creationId="{8F680DC5-A00C-6EDF-07CA-39D9CD9B9D79}"/>
          </ac:spMkLst>
        </pc:spChg>
        <pc:spChg chg="mod">
          <ac:chgData name="I See Maths ltd" userId="2b6a9906fb7c83c6" providerId="LiveId" clId="{F99B7A12-6C9F-45DE-898A-327BC51A468A}" dt="2024-12-27T10:07:25.034" v="15714" actId="20577"/>
          <ac:spMkLst>
            <pc:docMk/>
            <pc:sldMk cId="2779322896" sldId="2299"/>
            <ac:spMk id="24" creationId="{02B9F2D3-70A9-7ECA-6DD7-394DB256FAFD}"/>
          </ac:spMkLst>
        </pc:spChg>
      </pc:sldChg>
      <pc:sldChg chg="addSp modSp add mod">
        <pc:chgData name="I See Maths ltd" userId="2b6a9906fb7c83c6" providerId="LiveId" clId="{F99B7A12-6C9F-45DE-898A-327BC51A468A}" dt="2025-01-30T13:39:45.067" v="16980" actId="14100"/>
        <pc:sldMkLst>
          <pc:docMk/>
          <pc:sldMk cId="706078229" sldId="2300"/>
        </pc:sldMkLst>
        <pc:spChg chg="mod">
          <ac:chgData name="I See Maths ltd" userId="2b6a9906fb7c83c6" providerId="LiveId" clId="{F99B7A12-6C9F-45DE-898A-327BC51A468A}" dt="2025-01-30T13:39:41.998" v="16979" actId="14100"/>
          <ac:spMkLst>
            <pc:docMk/>
            <pc:sldMk cId="706078229" sldId="2300"/>
            <ac:spMk id="4" creationId="{33432167-D1F4-74C4-E7CB-6CD9E23D8C42}"/>
          </ac:spMkLst>
        </pc:spChg>
        <pc:spChg chg="mod">
          <ac:chgData name="I See Maths ltd" userId="2b6a9906fb7c83c6" providerId="LiveId" clId="{F99B7A12-6C9F-45DE-898A-327BC51A468A}" dt="2025-01-30T13:39:45.067" v="16980" actId="14100"/>
          <ac:spMkLst>
            <pc:docMk/>
            <pc:sldMk cId="706078229" sldId="2300"/>
            <ac:spMk id="5" creationId="{D9FAF24A-63A8-81FA-01B6-5D9AD5932A93}"/>
          </ac:spMkLst>
        </pc:spChg>
        <pc:spChg chg="add mod">
          <ac:chgData name="I See Maths ltd" userId="2b6a9906fb7c83c6" providerId="LiveId" clId="{F99B7A12-6C9F-45DE-898A-327BC51A468A}" dt="2024-12-27T10:10:17.323" v="15802" actId="1038"/>
          <ac:spMkLst>
            <pc:docMk/>
            <pc:sldMk cId="706078229" sldId="2300"/>
            <ac:spMk id="6" creationId="{BFE495C8-A391-F542-AAFB-E417F66EDB57}"/>
          </ac:spMkLst>
        </pc:spChg>
        <pc:spChg chg="mod">
          <ac:chgData name="I See Maths ltd" userId="2b6a9906fb7c83c6" providerId="LiveId" clId="{F99B7A12-6C9F-45DE-898A-327BC51A468A}" dt="2024-12-27T10:06:29.815" v="15712" actId="20577"/>
          <ac:spMkLst>
            <pc:docMk/>
            <pc:sldMk cId="706078229" sldId="2300"/>
            <ac:spMk id="24" creationId="{80A7D981-7645-B89F-DA17-EF6FC7840D20}"/>
          </ac:spMkLst>
        </pc:spChg>
      </pc:sldChg>
      <pc:sldChg chg="addSp delSp modSp add mod">
        <pc:chgData name="I See Maths ltd" userId="2b6a9906fb7c83c6" providerId="LiveId" clId="{F99B7A12-6C9F-45DE-898A-327BC51A468A}" dt="2025-01-30T13:39:27.527" v="16978" actId="14100"/>
        <pc:sldMkLst>
          <pc:docMk/>
          <pc:sldMk cId="4181944865" sldId="2301"/>
        </pc:sldMkLst>
        <pc:spChg chg="mod">
          <ac:chgData name="I See Maths ltd" userId="2b6a9906fb7c83c6" providerId="LiveId" clId="{F99B7A12-6C9F-45DE-898A-327BC51A468A}" dt="2025-01-30T13:39:20.309" v="16976" actId="14100"/>
          <ac:spMkLst>
            <pc:docMk/>
            <pc:sldMk cId="4181944865" sldId="2301"/>
            <ac:spMk id="4" creationId="{FA5C70A3-7FB2-A4DC-105D-132980298A05}"/>
          </ac:spMkLst>
        </pc:spChg>
        <pc:spChg chg="mod">
          <ac:chgData name="I See Maths ltd" userId="2b6a9906fb7c83c6" providerId="LiveId" clId="{F99B7A12-6C9F-45DE-898A-327BC51A468A}" dt="2025-01-30T13:39:23.208" v="16977" actId="14100"/>
          <ac:spMkLst>
            <pc:docMk/>
            <pc:sldMk cId="4181944865" sldId="2301"/>
            <ac:spMk id="5" creationId="{22DF9939-23B4-FAD1-9898-6F9BADEAE620}"/>
          </ac:spMkLst>
        </pc:spChg>
        <pc:spChg chg="add mod">
          <ac:chgData name="I See Maths ltd" userId="2b6a9906fb7c83c6" providerId="LiveId" clId="{F99B7A12-6C9F-45DE-898A-327BC51A468A}" dt="2024-12-27T10:09:56.929" v="15766" actId="20577"/>
          <ac:spMkLst>
            <pc:docMk/>
            <pc:sldMk cId="4181944865" sldId="2301"/>
            <ac:spMk id="6" creationId="{E53E180C-5CD5-EFAB-DFA5-BC486D466F54}"/>
          </ac:spMkLst>
        </pc:spChg>
        <pc:spChg chg="mod">
          <ac:chgData name="I See Maths ltd" userId="2b6a9906fb7c83c6" providerId="LiveId" clId="{F99B7A12-6C9F-45DE-898A-327BC51A468A}" dt="2025-01-30T13:39:27.527" v="16978" actId="14100"/>
          <ac:spMkLst>
            <pc:docMk/>
            <pc:sldMk cId="4181944865" sldId="2301"/>
            <ac:spMk id="24" creationId="{E40088E7-CB40-6305-B682-FF3497AA0F0B}"/>
          </ac:spMkLst>
        </pc:spChg>
      </pc:sldChg>
      <pc:sldChg chg="addSp delSp modSp add mod ord">
        <pc:chgData name="I See Maths ltd" userId="2b6a9906fb7c83c6" providerId="LiveId" clId="{F99B7A12-6C9F-45DE-898A-327BC51A468A}" dt="2025-01-03T08:17:34.921" v="16671" actId="3626"/>
        <pc:sldMkLst>
          <pc:docMk/>
          <pc:sldMk cId="2280879083" sldId="2302"/>
        </pc:sldMkLst>
      </pc:sldChg>
      <pc:sldChg chg="modSp mod">
        <pc:chgData name="I See Maths ltd" userId="2b6a9906fb7c83c6" providerId="LiveId" clId="{F99B7A12-6C9F-45DE-898A-327BC51A468A}" dt="2025-01-30T16:06:23.811" v="17071" actId="14100"/>
        <pc:sldMkLst>
          <pc:docMk/>
          <pc:sldMk cId="4238990654" sldId="2303"/>
        </pc:sldMkLst>
        <pc:spChg chg="mod">
          <ac:chgData name="I See Maths ltd" userId="2b6a9906fb7c83c6" providerId="LiveId" clId="{F99B7A12-6C9F-45DE-898A-327BC51A468A}" dt="2025-01-30T16:06:23.811" v="17071" actId="14100"/>
          <ac:spMkLst>
            <pc:docMk/>
            <pc:sldMk cId="4238990654" sldId="2303"/>
            <ac:spMk id="44" creationId="{A77661BE-845B-46CB-2EB3-C5D889962B04}"/>
          </ac:spMkLst>
        </pc:spChg>
      </pc:sldChg>
      <pc:sldChg chg="modSp mod">
        <pc:chgData name="I See Maths ltd" userId="2b6a9906fb7c83c6" providerId="LiveId" clId="{F99B7A12-6C9F-45DE-898A-327BC51A468A}" dt="2025-01-30T16:06:04.309" v="17068" actId="14100"/>
        <pc:sldMkLst>
          <pc:docMk/>
          <pc:sldMk cId="3526882962" sldId="2304"/>
        </pc:sldMkLst>
        <pc:spChg chg="mod">
          <ac:chgData name="I See Maths ltd" userId="2b6a9906fb7c83c6" providerId="LiveId" clId="{F99B7A12-6C9F-45DE-898A-327BC51A468A}" dt="2025-01-30T16:06:04.309" v="17068" actId="14100"/>
          <ac:spMkLst>
            <pc:docMk/>
            <pc:sldMk cId="3526882962" sldId="2304"/>
            <ac:spMk id="2" creationId="{5305F523-9916-DEB0-00A9-5658E5503364}"/>
          </ac:spMkLst>
        </pc:spChg>
        <pc:spChg chg="mod">
          <ac:chgData name="I See Maths ltd" userId="2b6a9906fb7c83c6" providerId="LiveId" clId="{F99B7A12-6C9F-45DE-898A-327BC51A468A}" dt="2025-01-30T16:06:00.104" v="17067" actId="14100"/>
          <ac:spMkLst>
            <pc:docMk/>
            <pc:sldMk cId="3526882962" sldId="2304"/>
            <ac:spMk id="44" creationId="{4E9FAE3E-B77C-EF4A-3600-D1938B1981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44D65-2DC7-4D11-83E9-BE6DA4B9FC57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EC74-FF28-4BC6-BDD8-967A90E10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7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0022" y="1531818"/>
            <a:ext cx="12480131" cy="3258632"/>
          </a:xfrm>
        </p:spPr>
        <p:txBody>
          <a:bodyPr anchor="b"/>
          <a:lstStyle>
            <a:lvl1pPr algn="ctr"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0022" y="4916115"/>
            <a:ext cx="12480131" cy="2259809"/>
          </a:xfrm>
        </p:spPr>
        <p:txBody>
          <a:bodyPr/>
          <a:lstStyle>
            <a:lvl1pPr marL="0" indent="0" algn="ctr">
              <a:buNone/>
              <a:defRPr sz="3276"/>
            </a:lvl1pPr>
            <a:lvl2pPr marL="623987" indent="0" algn="ctr">
              <a:buNone/>
              <a:defRPr sz="2730"/>
            </a:lvl2pPr>
            <a:lvl3pPr marL="1247973" indent="0" algn="ctr">
              <a:buNone/>
              <a:defRPr sz="2457"/>
            </a:lvl3pPr>
            <a:lvl4pPr marL="1871960" indent="0" algn="ctr">
              <a:buNone/>
              <a:defRPr sz="2184"/>
            </a:lvl4pPr>
            <a:lvl5pPr marL="2495946" indent="0" algn="ctr">
              <a:buNone/>
              <a:defRPr sz="2184"/>
            </a:lvl5pPr>
            <a:lvl6pPr marL="3119933" indent="0" algn="ctr">
              <a:buNone/>
              <a:defRPr sz="2184"/>
            </a:lvl6pPr>
            <a:lvl7pPr marL="3743919" indent="0" algn="ctr">
              <a:buNone/>
              <a:defRPr sz="2184"/>
            </a:lvl7pPr>
            <a:lvl8pPr marL="4367906" indent="0" algn="ctr">
              <a:buNone/>
              <a:defRPr sz="2184"/>
            </a:lvl8pPr>
            <a:lvl9pPr marL="4991892" indent="0" algn="ctr">
              <a:buNone/>
              <a:defRPr sz="21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8125" y="498328"/>
            <a:ext cx="3588038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4012" y="498328"/>
            <a:ext cx="10556111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2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45" y="2333476"/>
            <a:ext cx="14352151" cy="3893458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345" y="6263768"/>
            <a:ext cx="14352151" cy="2047477"/>
          </a:xfrm>
        </p:spPr>
        <p:txBody>
          <a:bodyPr/>
          <a:lstStyle>
            <a:lvl1pPr marL="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1pPr>
            <a:lvl2pPr marL="623987" indent="0">
              <a:buNone/>
              <a:defRPr sz="2730">
                <a:solidFill>
                  <a:schemeClr val="tx1">
                    <a:tint val="75000"/>
                  </a:schemeClr>
                </a:solidFill>
              </a:defRPr>
            </a:lvl2pPr>
            <a:lvl3pPr marL="12479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3pPr>
            <a:lvl4pPr marL="1871960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4pPr>
            <a:lvl5pPr marL="249594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5pPr>
            <a:lvl6pPr marL="3119933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6pPr>
            <a:lvl7pPr marL="3743919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7pPr>
            <a:lvl8pPr marL="436790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8pPr>
            <a:lvl9pPr marL="4991892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4012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4089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79" y="498329"/>
            <a:ext cx="14352151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180" y="2294476"/>
            <a:ext cx="7039573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6180" y="3418964"/>
            <a:ext cx="7039573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4088" y="2294476"/>
            <a:ext cx="7074242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4088" y="3418964"/>
            <a:ext cx="7074242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55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4242" y="1347653"/>
            <a:ext cx="8424089" cy="6651596"/>
          </a:xfrm>
        </p:spPr>
        <p:txBody>
          <a:bodyPr/>
          <a:lstStyle>
            <a:lvl1pPr>
              <a:defRPr sz="4367"/>
            </a:lvl1pPr>
            <a:lvl2pPr>
              <a:defRPr sz="3821"/>
            </a:lvl2pPr>
            <a:lvl3pPr>
              <a:defRPr sz="3276"/>
            </a:lvl3pPr>
            <a:lvl4pPr>
              <a:defRPr sz="2730"/>
            </a:lvl4pPr>
            <a:lvl5pPr>
              <a:defRPr sz="2730"/>
            </a:lvl5pPr>
            <a:lvl6pPr>
              <a:defRPr sz="2730"/>
            </a:lvl6pPr>
            <a:lvl7pPr>
              <a:defRPr sz="2730"/>
            </a:lvl7pPr>
            <a:lvl8pPr>
              <a:defRPr sz="2730"/>
            </a:lvl8pPr>
            <a:lvl9pPr>
              <a:defRPr sz="27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4242" y="1347653"/>
            <a:ext cx="8424089" cy="6651596"/>
          </a:xfrm>
        </p:spPr>
        <p:txBody>
          <a:bodyPr anchor="t"/>
          <a:lstStyle>
            <a:lvl1pPr marL="0" indent="0">
              <a:buNone/>
              <a:defRPr sz="4367"/>
            </a:lvl1pPr>
            <a:lvl2pPr marL="623987" indent="0">
              <a:buNone/>
              <a:defRPr sz="3821"/>
            </a:lvl2pPr>
            <a:lvl3pPr marL="1247973" indent="0">
              <a:buNone/>
              <a:defRPr sz="3276"/>
            </a:lvl3pPr>
            <a:lvl4pPr marL="1871960" indent="0">
              <a:buNone/>
              <a:defRPr sz="2730"/>
            </a:lvl4pPr>
            <a:lvl5pPr marL="2495946" indent="0">
              <a:buNone/>
              <a:defRPr sz="2730"/>
            </a:lvl5pPr>
            <a:lvl6pPr marL="3119933" indent="0">
              <a:buNone/>
              <a:defRPr sz="2730"/>
            </a:lvl6pPr>
            <a:lvl7pPr marL="3743919" indent="0">
              <a:buNone/>
              <a:defRPr sz="2730"/>
            </a:lvl7pPr>
            <a:lvl8pPr marL="4367906" indent="0">
              <a:buNone/>
              <a:defRPr sz="2730"/>
            </a:lvl8pPr>
            <a:lvl9pPr marL="4991892" indent="0">
              <a:buNone/>
              <a:defRPr sz="27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4012" y="498329"/>
            <a:ext cx="14352151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4012" y="2491640"/>
            <a:ext cx="14352151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4012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2748-632D-4E34-8DCA-7F07AF9C0704}" type="datetimeFigureOut">
              <a:rPr lang="en-GB" smtClean="0"/>
              <a:t>31/01/2025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12058" y="8675241"/>
            <a:ext cx="561605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52124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47973" rtl="0" eaLnBrk="1" latinLnBrk="0" hangingPunct="1">
        <a:lnSpc>
          <a:spcPct val="90000"/>
        </a:lnSpc>
        <a:spcBef>
          <a:spcPct val="0"/>
        </a:spcBef>
        <a:buNone/>
        <a:defRPr sz="60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993" indent="-311993" algn="l" defTabSz="1247973" rtl="0" eaLnBrk="1" latinLnBrk="0" hangingPunct="1">
        <a:lnSpc>
          <a:spcPct val="90000"/>
        </a:lnSpc>
        <a:spcBef>
          <a:spcPts val="1365"/>
        </a:spcBef>
        <a:buFont typeface="Arial" panose="020B0604020202020204" pitchFamily="34" charset="0"/>
        <a:buChar char="•"/>
        <a:defRPr sz="3821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3276" kern="1200">
          <a:solidFill>
            <a:schemeClr val="tx1"/>
          </a:solidFill>
          <a:latin typeface="+mn-lt"/>
          <a:ea typeface="+mn-ea"/>
          <a:cs typeface="+mn-cs"/>
        </a:defRPr>
      </a:lvl2pPr>
      <a:lvl3pPr marL="155996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3pPr>
      <a:lvl4pPr marL="218395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80794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43192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405591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679899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1pPr>
      <a:lvl2pPr marL="623987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24797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3pPr>
      <a:lvl4pPr marL="187196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49594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11993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3743919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36790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4991892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377EF-D347-D76D-A844-E2FC18F43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1AB7AF4-A655-238D-B390-014D71C03B5D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A4BF222-EAF9-807D-269B-886F683D10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5FB457B5-B069-58D6-FEBF-5DDD9754C3F0}"/>
              </a:ext>
            </a:extLst>
          </p:cNvPr>
          <p:cNvSpPr/>
          <p:nvPr/>
        </p:nvSpPr>
        <p:spPr>
          <a:xfrm>
            <a:off x="155945" y="508471"/>
            <a:ext cx="3911648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AF5D917-CAD0-3C25-D1DF-16386E77C3EA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0777BA-4418-B78A-293B-CE583634F000}"/>
              </a:ext>
            </a:extLst>
          </p:cNvPr>
          <p:cNvSpPr/>
          <p:nvPr/>
        </p:nvSpPr>
        <p:spPr>
          <a:xfrm>
            <a:off x="578223" y="1402579"/>
            <a:ext cx="1547629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More Than, Less Than: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</a:p>
          <a:p>
            <a:pPr algn="ctr"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Understand different addition and </a:t>
            </a:r>
            <a:br>
              <a:rPr lang="en-GB" sz="5400" i="1" dirty="0">
                <a:latin typeface="Century Gothic" panose="020B0502020202020204" pitchFamily="34" charset="0"/>
              </a:rPr>
            </a:br>
            <a:r>
              <a:rPr lang="en-GB" sz="5400" i="1" dirty="0">
                <a:latin typeface="Century Gothic" panose="020B0502020202020204" pitchFamily="34" charset="0"/>
              </a:rPr>
              <a:t>subtraction questions that use more/less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2150674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3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D31DC2-F226-B587-89BA-F6160642EE26}"/>
              </a:ext>
            </a:extLst>
          </p:cNvPr>
          <p:cNvSpPr/>
          <p:nvPr/>
        </p:nvSpPr>
        <p:spPr>
          <a:xfrm>
            <a:off x="2971801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316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3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D31DC2-F226-B587-89BA-F6160642EE26}"/>
              </a:ext>
            </a:extLst>
          </p:cNvPr>
          <p:cNvSpPr/>
          <p:nvPr/>
        </p:nvSpPr>
        <p:spPr>
          <a:xfrm>
            <a:off x="2971801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550531-40A6-E942-E465-F7DA84B95348}"/>
              </a:ext>
            </a:extLst>
          </p:cNvPr>
          <p:cNvSpPr/>
          <p:nvPr/>
        </p:nvSpPr>
        <p:spPr>
          <a:xfrm>
            <a:off x="3089504" y="5137442"/>
            <a:ext cx="8259814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4400" b="1" dirty="0">
                <a:latin typeface="Century Gothic" panose="020B0502020202020204" pitchFamily="34" charset="0"/>
              </a:rPr>
              <a:t>Who has more grapes?</a:t>
            </a:r>
            <a:endParaRPr lang="en-GB" sz="44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9406EF-5558-3F7D-C25C-54425C3381B3}"/>
              </a:ext>
            </a:extLst>
          </p:cNvPr>
          <p:cNvSpPr/>
          <p:nvPr/>
        </p:nvSpPr>
        <p:spPr>
          <a:xfrm>
            <a:off x="2031668" y="7414477"/>
            <a:ext cx="1685893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4400" b="1" dirty="0">
                <a:latin typeface="Century Gothic" panose="020B0502020202020204" pitchFamily="34" charset="0"/>
              </a:rPr>
              <a:t>Jen</a:t>
            </a:r>
            <a:endParaRPr lang="en-GB" sz="4400" dirty="0">
              <a:latin typeface="Century Gothic" panose="020B0502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FBC01A-30BB-B2A3-AD69-C3900F0E68EC}"/>
              </a:ext>
            </a:extLst>
          </p:cNvPr>
          <p:cNvSpPr/>
          <p:nvPr/>
        </p:nvSpPr>
        <p:spPr>
          <a:xfrm>
            <a:off x="8816245" y="7414476"/>
            <a:ext cx="1901722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4400" b="1" dirty="0">
                <a:latin typeface="Century Gothic" panose="020B0502020202020204" pitchFamily="34" charset="0"/>
              </a:rPr>
              <a:t>Amy</a:t>
            </a:r>
            <a:endParaRPr lang="en-GB" sz="4400" dirty="0">
              <a:latin typeface="Century Gothic" panose="020B0502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B33089C-83D2-6945-E0A7-D816BD0B3301}"/>
              </a:ext>
            </a:extLst>
          </p:cNvPr>
          <p:cNvCxnSpPr>
            <a:cxnSpLocks/>
          </p:cNvCxnSpPr>
          <p:nvPr/>
        </p:nvCxnSpPr>
        <p:spPr>
          <a:xfrm flipH="1">
            <a:off x="2899153" y="6076869"/>
            <a:ext cx="1171235" cy="1337607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1954707-ED71-EDFD-C5AA-6A067A4C8520}"/>
              </a:ext>
            </a:extLst>
          </p:cNvPr>
          <p:cNvCxnSpPr>
            <a:cxnSpLocks/>
          </p:cNvCxnSpPr>
          <p:nvPr/>
        </p:nvCxnSpPr>
        <p:spPr>
          <a:xfrm>
            <a:off x="8150913" y="6076869"/>
            <a:ext cx="1171235" cy="1337607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604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3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2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9E896A-6C5F-AC21-FA35-4E45D9C596FB}"/>
              </a:ext>
            </a:extLst>
          </p:cNvPr>
          <p:cNvSpPr txBox="1"/>
          <p:nvPr/>
        </p:nvSpPr>
        <p:spPr>
          <a:xfrm>
            <a:off x="1403320" y="5104163"/>
            <a:ext cx="133606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kumimoji="0" lang="en-GB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Show with counters or draw. Start like this:</a:t>
            </a:r>
            <a:endParaRPr lang="en-GB" sz="44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1C1976-6FDF-EC59-A2C4-084F2B666BD1}"/>
              </a:ext>
            </a:extLst>
          </p:cNvPr>
          <p:cNvSpPr txBox="1"/>
          <p:nvPr/>
        </p:nvSpPr>
        <p:spPr>
          <a:xfrm>
            <a:off x="4901784" y="6635326"/>
            <a:ext cx="17572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6916BD8-3798-0DFB-12D6-578833D7EF87}"/>
              </a:ext>
            </a:extLst>
          </p:cNvPr>
          <p:cNvSpPr/>
          <p:nvPr/>
        </p:nvSpPr>
        <p:spPr>
          <a:xfrm>
            <a:off x="6905476" y="684274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204785-95C0-756E-3055-D9D6BD7B1AF7}"/>
              </a:ext>
            </a:extLst>
          </p:cNvPr>
          <p:cNvSpPr/>
          <p:nvPr/>
        </p:nvSpPr>
        <p:spPr>
          <a:xfrm>
            <a:off x="7651666" y="684274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12A8B9D-4783-D18C-8EB8-7DC66AA979AD}"/>
              </a:ext>
            </a:extLst>
          </p:cNvPr>
          <p:cNvSpPr/>
          <p:nvPr/>
        </p:nvSpPr>
        <p:spPr>
          <a:xfrm>
            <a:off x="8397856" y="684274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1D7547-77E8-BC6B-F418-0B7A80F61E64}"/>
              </a:ext>
            </a:extLst>
          </p:cNvPr>
          <p:cNvSpPr txBox="1"/>
          <p:nvPr/>
        </p:nvSpPr>
        <p:spPr>
          <a:xfrm>
            <a:off x="4721903" y="7661785"/>
            <a:ext cx="19371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18148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3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2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529901-7FBF-3648-9C9A-B07B34C89AAE}"/>
              </a:ext>
            </a:extLst>
          </p:cNvPr>
          <p:cNvSpPr txBox="1"/>
          <p:nvPr/>
        </p:nvSpPr>
        <p:spPr>
          <a:xfrm>
            <a:off x="5470207" y="4833403"/>
            <a:ext cx="43117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Which Picture?</a:t>
            </a:r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9E4602-3F8B-BFA0-83CC-8809296F67D9}"/>
              </a:ext>
            </a:extLst>
          </p:cNvPr>
          <p:cNvSpPr/>
          <p:nvPr/>
        </p:nvSpPr>
        <p:spPr>
          <a:xfrm>
            <a:off x="9977723" y="6468035"/>
            <a:ext cx="3711388" cy="2111189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E8CF80-6B73-2449-1C0D-813F66099BE4}"/>
              </a:ext>
            </a:extLst>
          </p:cNvPr>
          <p:cNvSpPr txBox="1"/>
          <p:nvPr/>
        </p:nvSpPr>
        <p:spPr>
          <a:xfrm>
            <a:off x="9579476" y="7581641"/>
            <a:ext cx="19390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6446AF-91ED-5F3B-868C-171C960313AF}"/>
              </a:ext>
            </a:extLst>
          </p:cNvPr>
          <p:cNvSpPr txBox="1"/>
          <p:nvPr/>
        </p:nvSpPr>
        <p:spPr>
          <a:xfrm>
            <a:off x="9781953" y="6714447"/>
            <a:ext cx="17001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5C964DD-6907-F61F-5DD9-9930BFD55B62}"/>
              </a:ext>
            </a:extLst>
          </p:cNvPr>
          <p:cNvSpPr/>
          <p:nvPr/>
        </p:nvSpPr>
        <p:spPr>
          <a:xfrm>
            <a:off x="11674716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602ADF2-1900-1D9E-4ED0-9FDCFF70E720}"/>
              </a:ext>
            </a:extLst>
          </p:cNvPr>
          <p:cNvSpPr/>
          <p:nvPr/>
        </p:nvSpPr>
        <p:spPr>
          <a:xfrm>
            <a:off x="12286436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4BB4B2F-13A6-4A9D-9BA2-8C70FD4BA607}"/>
              </a:ext>
            </a:extLst>
          </p:cNvPr>
          <p:cNvSpPr/>
          <p:nvPr/>
        </p:nvSpPr>
        <p:spPr>
          <a:xfrm>
            <a:off x="12898156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3862088-803B-EA62-2407-B8D9BD1EDE16}"/>
              </a:ext>
            </a:extLst>
          </p:cNvPr>
          <p:cNvCxnSpPr>
            <a:cxnSpLocks/>
          </p:cNvCxnSpPr>
          <p:nvPr/>
        </p:nvCxnSpPr>
        <p:spPr>
          <a:xfrm flipH="1">
            <a:off x="3752352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996BDE2-FB69-3062-E604-310C8B188DCE}"/>
              </a:ext>
            </a:extLst>
          </p:cNvPr>
          <p:cNvCxnSpPr>
            <a:cxnSpLocks/>
          </p:cNvCxnSpPr>
          <p:nvPr/>
        </p:nvCxnSpPr>
        <p:spPr>
          <a:xfrm>
            <a:off x="9703721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39EFD5E-E217-A395-597A-6390627ECDFF}"/>
              </a:ext>
            </a:extLst>
          </p:cNvPr>
          <p:cNvCxnSpPr/>
          <p:nvPr/>
        </p:nvCxnSpPr>
        <p:spPr>
          <a:xfrm>
            <a:off x="12286673" y="7568194"/>
            <a:ext cx="936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F310DEF-AC4D-7284-50CF-FEE604B8EA28}"/>
              </a:ext>
            </a:extLst>
          </p:cNvPr>
          <p:cNvSpPr txBox="1"/>
          <p:nvPr/>
        </p:nvSpPr>
        <p:spPr>
          <a:xfrm>
            <a:off x="12536596" y="7643196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D3556B6-F7CC-A162-89EE-6CBE34F34DBA}"/>
              </a:ext>
            </a:extLst>
          </p:cNvPr>
          <p:cNvSpPr/>
          <p:nvPr/>
        </p:nvSpPr>
        <p:spPr>
          <a:xfrm>
            <a:off x="1219196" y="6468035"/>
            <a:ext cx="4993351" cy="2111189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D58F55-7539-A0D0-FE52-ED633C8BF80B}"/>
              </a:ext>
            </a:extLst>
          </p:cNvPr>
          <p:cNvSpPr txBox="1"/>
          <p:nvPr/>
        </p:nvSpPr>
        <p:spPr>
          <a:xfrm>
            <a:off x="1062963" y="7625885"/>
            <a:ext cx="17462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D4CC3B7-AD0A-37CA-C748-8E596E0880F0}"/>
              </a:ext>
            </a:extLst>
          </p:cNvPr>
          <p:cNvSpPr txBox="1"/>
          <p:nvPr/>
        </p:nvSpPr>
        <p:spPr>
          <a:xfrm>
            <a:off x="1219196" y="6758691"/>
            <a:ext cx="15536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5FA688-0ABF-A02D-411B-92C857FE3AF3}"/>
              </a:ext>
            </a:extLst>
          </p:cNvPr>
          <p:cNvSpPr/>
          <p:nvPr/>
        </p:nvSpPr>
        <p:spPr>
          <a:xfrm>
            <a:off x="301927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487A247-2517-9063-6EDB-FFDC14766303}"/>
              </a:ext>
            </a:extLst>
          </p:cNvPr>
          <p:cNvSpPr/>
          <p:nvPr/>
        </p:nvSpPr>
        <p:spPr>
          <a:xfrm>
            <a:off x="363099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68A3318-AE94-551E-EAB7-C7472A6266C7}"/>
              </a:ext>
            </a:extLst>
          </p:cNvPr>
          <p:cNvSpPr/>
          <p:nvPr/>
        </p:nvSpPr>
        <p:spPr>
          <a:xfrm>
            <a:off x="424271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477C028-C452-7898-C22C-F8B4E95FB03A}"/>
              </a:ext>
            </a:extLst>
          </p:cNvPr>
          <p:cNvCxnSpPr/>
          <p:nvPr/>
        </p:nvCxnSpPr>
        <p:spPr>
          <a:xfrm>
            <a:off x="4876396" y="7545843"/>
            <a:ext cx="936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882C811F-23B4-1620-5BB0-D7CF7C5297CF}"/>
              </a:ext>
            </a:extLst>
          </p:cNvPr>
          <p:cNvSpPr txBox="1"/>
          <p:nvPr/>
        </p:nvSpPr>
        <p:spPr>
          <a:xfrm>
            <a:off x="5125366" y="6861529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B2A433E-E7DC-87DB-B1D9-A5F9697341A9}"/>
              </a:ext>
            </a:extLst>
          </p:cNvPr>
          <p:cNvSpPr/>
          <p:nvPr/>
        </p:nvSpPr>
        <p:spPr>
          <a:xfrm>
            <a:off x="301927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FAC9AF-AFE0-7EA1-AD27-E9E8165C4F52}"/>
              </a:ext>
            </a:extLst>
          </p:cNvPr>
          <p:cNvSpPr/>
          <p:nvPr/>
        </p:nvSpPr>
        <p:spPr>
          <a:xfrm>
            <a:off x="363099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AD7C425-1691-D60F-4227-A1825F5A74C4}"/>
              </a:ext>
            </a:extLst>
          </p:cNvPr>
          <p:cNvSpPr/>
          <p:nvPr/>
        </p:nvSpPr>
        <p:spPr>
          <a:xfrm>
            <a:off x="424271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DE70318-8D41-0E98-D6AE-4FA743D0AD18}"/>
              </a:ext>
            </a:extLst>
          </p:cNvPr>
          <p:cNvSpPr/>
          <p:nvPr/>
        </p:nvSpPr>
        <p:spPr>
          <a:xfrm>
            <a:off x="4878580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2452669-C229-F912-41F8-D63FB27DFA0F}"/>
              </a:ext>
            </a:extLst>
          </p:cNvPr>
          <p:cNvSpPr/>
          <p:nvPr/>
        </p:nvSpPr>
        <p:spPr>
          <a:xfrm>
            <a:off x="5490300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98895DD-6318-18A8-0CAE-F958467CF8C0}"/>
              </a:ext>
            </a:extLst>
          </p:cNvPr>
          <p:cNvSpPr/>
          <p:nvPr/>
        </p:nvSpPr>
        <p:spPr>
          <a:xfrm>
            <a:off x="11674716" y="7769031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857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3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2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DD56F9-ED2B-5E89-0E96-97498B903E74}"/>
              </a:ext>
            </a:extLst>
          </p:cNvPr>
          <p:cNvSpPr/>
          <p:nvPr/>
        </p:nvSpPr>
        <p:spPr>
          <a:xfrm>
            <a:off x="9468565" y="7051078"/>
            <a:ext cx="53326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b="1" i="1" dirty="0">
                <a:latin typeface="Century Gothic" panose="020B0502020202020204" pitchFamily="34" charset="0"/>
              </a:rPr>
              <a:t>Answer: </a:t>
            </a:r>
            <a:r>
              <a:rPr lang="en-GB" sz="4800" i="1" dirty="0">
                <a:latin typeface="Century Gothic" panose="020B0502020202020204" pitchFamily="34" charset="0"/>
              </a:rPr>
              <a:t>5 grapes</a:t>
            </a:r>
            <a:endParaRPr lang="en-GB" sz="4800" b="1" i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C1EA20-D745-1173-43A3-50F09DCE47F9}"/>
              </a:ext>
            </a:extLst>
          </p:cNvPr>
          <p:cNvSpPr/>
          <p:nvPr/>
        </p:nvSpPr>
        <p:spPr>
          <a:xfrm>
            <a:off x="1219196" y="6468035"/>
            <a:ext cx="4993351" cy="2111189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5BF4175-244F-5051-9AC9-FE2471A8800B}"/>
              </a:ext>
            </a:extLst>
          </p:cNvPr>
          <p:cNvSpPr txBox="1"/>
          <p:nvPr/>
        </p:nvSpPr>
        <p:spPr>
          <a:xfrm>
            <a:off x="986697" y="7625885"/>
            <a:ext cx="18225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62E51E-BA47-34B5-2A8A-C294E0D514FF}"/>
              </a:ext>
            </a:extLst>
          </p:cNvPr>
          <p:cNvSpPr txBox="1"/>
          <p:nvPr/>
        </p:nvSpPr>
        <p:spPr>
          <a:xfrm>
            <a:off x="1219196" y="6758691"/>
            <a:ext cx="15536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EB9A746-5D82-1AC5-F023-B18D9FA89C3B}"/>
              </a:ext>
            </a:extLst>
          </p:cNvPr>
          <p:cNvSpPr/>
          <p:nvPr/>
        </p:nvSpPr>
        <p:spPr>
          <a:xfrm>
            <a:off x="301927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37FCAFE-19E6-7FC0-CB98-B94BA90BA0BC}"/>
              </a:ext>
            </a:extLst>
          </p:cNvPr>
          <p:cNvSpPr/>
          <p:nvPr/>
        </p:nvSpPr>
        <p:spPr>
          <a:xfrm>
            <a:off x="363099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F6B0D8B-EBBB-B86F-D391-838214D3EFA0}"/>
              </a:ext>
            </a:extLst>
          </p:cNvPr>
          <p:cNvSpPr/>
          <p:nvPr/>
        </p:nvSpPr>
        <p:spPr>
          <a:xfrm>
            <a:off x="424271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F1E6949-9143-64D4-C7EF-3FFE4B379426}"/>
              </a:ext>
            </a:extLst>
          </p:cNvPr>
          <p:cNvCxnSpPr/>
          <p:nvPr/>
        </p:nvCxnSpPr>
        <p:spPr>
          <a:xfrm>
            <a:off x="4876396" y="7545843"/>
            <a:ext cx="936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BCE9B94-8941-DC21-51E5-B335DB88A30E}"/>
              </a:ext>
            </a:extLst>
          </p:cNvPr>
          <p:cNvSpPr txBox="1"/>
          <p:nvPr/>
        </p:nvSpPr>
        <p:spPr>
          <a:xfrm>
            <a:off x="5125366" y="6861529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1627B08-CE33-F16D-BFFE-83753C644E00}"/>
              </a:ext>
            </a:extLst>
          </p:cNvPr>
          <p:cNvSpPr/>
          <p:nvPr/>
        </p:nvSpPr>
        <p:spPr>
          <a:xfrm>
            <a:off x="301927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78EE31A-475E-A8D2-C6AA-765957C5DBDB}"/>
              </a:ext>
            </a:extLst>
          </p:cNvPr>
          <p:cNvSpPr/>
          <p:nvPr/>
        </p:nvSpPr>
        <p:spPr>
          <a:xfrm>
            <a:off x="363099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5851CD5-FBC3-395D-7334-D8A4B141EAFF}"/>
              </a:ext>
            </a:extLst>
          </p:cNvPr>
          <p:cNvSpPr/>
          <p:nvPr/>
        </p:nvSpPr>
        <p:spPr>
          <a:xfrm>
            <a:off x="424271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350C66-D93A-C2BE-2B7F-010C9F40831C}"/>
              </a:ext>
            </a:extLst>
          </p:cNvPr>
          <p:cNvSpPr/>
          <p:nvPr/>
        </p:nvSpPr>
        <p:spPr>
          <a:xfrm>
            <a:off x="4878580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7FC40EE8-E73D-72DC-3745-F3E6D45EEA02}"/>
              </a:ext>
            </a:extLst>
          </p:cNvPr>
          <p:cNvSpPr/>
          <p:nvPr/>
        </p:nvSpPr>
        <p:spPr>
          <a:xfrm>
            <a:off x="5490300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500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A0D0E-690F-AE56-FF4E-1C7313F0E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4D4FF93-ADC2-74CE-886D-2D0EB31B7B80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D3BE269-6525-8A4E-174D-10BE6FF0A0F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E4D9000-F51B-6990-3581-4EA5B3D0BD2C}"/>
              </a:ext>
            </a:extLst>
          </p:cNvPr>
          <p:cNvSpPr/>
          <p:nvPr/>
        </p:nvSpPr>
        <p:spPr>
          <a:xfrm>
            <a:off x="155945" y="508471"/>
            <a:ext cx="3911648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AFEE67-0D66-BFB3-24D7-25EDCAB08520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7B7DC7-E3D3-1822-609C-9FBE2D40CC9B}"/>
              </a:ext>
            </a:extLst>
          </p:cNvPr>
          <p:cNvSpPr/>
          <p:nvPr/>
        </p:nvSpPr>
        <p:spPr>
          <a:xfrm>
            <a:off x="578223" y="1402579"/>
            <a:ext cx="15476296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More Than, Less Than</a:t>
            </a:r>
            <a:endParaRPr lang="en-GB" sz="60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ctr">
              <a:spcAft>
                <a:spcPts val="3600"/>
              </a:spcAft>
            </a:pPr>
            <a:r>
              <a:rPr lang="en-GB" sz="5400" b="1" i="1" dirty="0">
                <a:latin typeface="Century Gothic" panose="020B0502020202020204" pitchFamily="34" charset="0"/>
              </a:rPr>
              <a:t>Next Step: </a:t>
            </a:r>
            <a:r>
              <a:rPr lang="en-GB" sz="5400" i="1" dirty="0">
                <a:latin typeface="Century Gothic" panose="020B0502020202020204" pitchFamily="34" charset="0"/>
              </a:rPr>
              <a:t>Task A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3626475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47019-04C3-05EC-E399-53E50DB23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68F5482-051A-1CB3-BEDC-79404DBE4D38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2DC9276-AACB-A73A-8FDC-5D5617719F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F250F90-4C41-8B14-3A66-016A8DA922D7}"/>
              </a:ext>
            </a:extLst>
          </p:cNvPr>
          <p:cNvSpPr/>
          <p:nvPr/>
        </p:nvSpPr>
        <p:spPr>
          <a:xfrm>
            <a:off x="155945" y="508471"/>
            <a:ext cx="3911648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D279C86-8096-50CB-23D1-3D7F19C9D0B6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1E884C-1632-E1FA-F147-3199918A753F}"/>
              </a:ext>
            </a:extLst>
          </p:cNvPr>
          <p:cNvSpPr/>
          <p:nvPr/>
        </p:nvSpPr>
        <p:spPr>
          <a:xfrm>
            <a:off x="578223" y="1402579"/>
            <a:ext cx="15476296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More Than, Less Than: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</a:p>
          <a:p>
            <a:pPr algn="ctr"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Explain common mistakes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2498563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56548-0C7D-B240-F199-05CDA6073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F2262AE-AD2A-2899-2BC7-7E74FF7C850D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Kate has 5 apples.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Zara has 3 fewer apples than Kate.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apples does Zara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50AC32-3F74-9DE6-674F-7BCF2FBE387D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3BBDE8F-C7B3-82B1-9077-736458B88C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7327D20-089F-44B8-383B-E971FA6F187C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91C1B9-B780-2A93-7951-6C541DC7C503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61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068C5-45EF-81D8-75B8-43ECCECFD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93E9BAE-5089-9FD0-199D-894D84E4AA1B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Kate has 5 apples.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Zara has 3 fewer apples than Kate.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apples does Zara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4046C8-E384-552C-89C1-4F96282EE2C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3E8155F-039C-4078-5A9C-17D0998C18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09A0837-EA5A-5E1D-F7DA-B33C7CAADB44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B299F3-92A8-0AAA-52E4-CE9D8851E16B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D41F9AC-3744-E5B4-3AE1-C0A11BDA13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958321"/>
              </p:ext>
            </p:extLst>
          </p:nvPr>
        </p:nvGraphicFramePr>
        <p:xfrm>
          <a:off x="2867489" y="6132520"/>
          <a:ext cx="54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3164230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220261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92151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6020543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7792519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6804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1999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C01EFFD-F42B-CFA9-ECBE-E44E6EE08551}"/>
              </a:ext>
            </a:extLst>
          </p:cNvPr>
          <p:cNvSpPr txBox="1"/>
          <p:nvPr/>
        </p:nvSpPr>
        <p:spPr>
          <a:xfrm>
            <a:off x="869430" y="6301493"/>
            <a:ext cx="1782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Kate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C0389A-A93A-4E42-8EA1-DFDA927FF056}"/>
              </a:ext>
            </a:extLst>
          </p:cNvPr>
          <p:cNvSpPr txBox="1"/>
          <p:nvPr/>
        </p:nvSpPr>
        <p:spPr>
          <a:xfrm>
            <a:off x="989351" y="7392136"/>
            <a:ext cx="1662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Zara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8E20A68-29DD-A211-58CF-36EBC45C1008}"/>
              </a:ext>
            </a:extLst>
          </p:cNvPr>
          <p:cNvSpPr/>
          <p:nvPr/>
        </p:nvSpPr>
        <p:spPr>
          <a:xfrm>
            <a:off x="3174882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2A7A4-35DE-5DE8-0BD8-B7A228575854}"/>
              </a:ext>
            </a:extLst>
          </p:cNvPr>
          <p:cNvSpPr/>
          <p:nvPr/>
        </p:nvSpPr>
        <p:spPr>
          <a:xfrm>
            <a:off x="4243278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EB7CFC-97F6-FCF5-4CDC-C8142B84EFB4}"/>
              </a:ext>
            </a:extLst>
          </p:cNvPr>
          <p:cNvSpPr/>
          <p:nvPr/>
        </p:nvSpPr>
        <p:spPr>
          <a:xfrm>
            <a:off x="5340331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39A50FF-A5C4-0EED-7CA7-86ED4A25B4A8}"/>
              </a:ext>
            </a:extLst>
          </p:cNvPr>
          <p:cNvSpPr/>
          <p:nvPr/>
        </p:nvSpPr>
        <p:spPr>
          <a:xfrm>
            <a:off x="642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07A5EB3-81D3-BE56-0A6E-432F7477EFC9}"/>
              </a:ext>
            </a:extLst>
          </p:cNvPr>
          <p:cNvSpPr/>
          <p:nvPr/>
        </p:nvSpPr>
        <p:spPr>
          <a:xfrm>
            <a:off x="7497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344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E0F59-A353-E63B-32EB-EA32B255B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D3BD9C-57AC-DB14-0864-1C1FC823E8FE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Kate has 5 apples.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Zara has 3 fewer apples than Kate.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apples does Zara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405054-574F-4299-F12A-B064A3AC96D4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5D63CF2-23A8-088D-EE86-FED516B95F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23EC0FC-1599-54D8-E9AA-57E1472B9098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0ECCDC-4F5D-A378-5FE4-AE1600AA65A0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E14F5C-074B-290C-2D84-F110853EBCFC}"/>
              </a:ext>
            </a:extLst>
          </p:cNvPr>
          <p:cNvGraphicFramePr>
            <a:graphicFrameLocks noGrp="1"/>
          </p:cNvGraphicFramePr>
          <p:nvPr/>
        </p:nvGraphicFramePr>
        <p:xfrm>
          <a:off x="2867489" y="6132520"/>
          <a:ext cx="54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3164230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220261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92151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6020543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7792519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6804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1999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3506C76-A3F6-C8E7-92E3-350A4E0BA997}"/>
              </a:ext>
            </a:extLst>
          </p:cNvPr>
          <p:cNvSpPr txBox="1"/>
          <p:nvPr/>
        </p:nvSpPr>
        <p:spPr>
          <a:xfrm>
            <a:off x="809469" y="6301493"/>
            <a:ext cx="1842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Kate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680DC5-A00C-6EDF-07CA-39D9CD9B9D79}"/>
              </a:ext>
            </a:extLst>
          </p:cNvPr>
          <p:cNvSpPr txBox="1"/>
          <p:nvPr/>
        </p:nvSpPr>
        <p:spPr>
          <a:xfrm>
            <a:off x="929390" y="7392136"/>
            <a:ext cx="17224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Zara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D173C3-34C0-2334-F0A6-D29FDBCFAA40}"/>
              </a:ext>
            </a:extLst>
          </p:cNvPr>
          <p:cNvSpPr/>
          <p:nvPr/>
        </p:nvSpPr>
        <p:spPr>
          <a:xfrm>
            <a:off x="3174882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ED692C-1DCF-D31A-CE73-1F3B4C59A9AB}"/>
              </a:ext>
            </a:extLst>
          </p:cNvPr>
          <p:cNvSpPr/>
          <p:nvPr/>
        </p:nvSpPr>
        <p:spPr>
          <a:xfrm>
            <a:off x="4243278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AFD83C0-AAD5-838F-EE6B-2DB8A5596906}"/>
              </a:ext>
            </a:extLst>
          </p:cNvPr>
          <p:cNvSpPr/>
          <p:nvPr/>
        </p:nvSpPr>
        <p:spPr>
          <a:xfrm>
            <a:off x="5340331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3D78BB1-9121-2376-428D-8F29E4816870}"/>
              </a:ext>
            </a:extLst>
          </p:cNvPr>
          <p:cNvSpPr/>
          <p:nvPr/>
        </p:nvSpPr>
        <p:spPr>
          <a:xfrm>
            <a:off x="642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F1F2FEB-ED88-FD42-BEC5-6E6E52A83A2F}"/>
              </a:ext>
            </a:extLst>
          </p:cNvPr>
          <p:cNvSpPr/>
          <p:nvPr/>
        </p:nvSpPr>
        <p:spPr>
          <a:xfrm>
            <a:off x="7497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6FA91D8-4302-2F98-3471-00F8BACF0485}"/>
              </a:ext>
            </a:extLst>
          </p:cNvPr>
          <p:cNvSpPr/>
          <p:nvPr/>
        </p:nvSpPr>
        <p:spPr>
          <a:xfrm>
            <a:off x="3174882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6FD7BA3-6AB8-7881-39AD-B621A704E8D5}"/>
              </a:ext>
            </a:extLst>
          </p:cNvPr>
          <p:cNvSpPr/>
          <p:nvPr/>
        </p:nvSpPr>
        <p:spPr>
          <a:xfrm>
            <a:off x="4243278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4F92318-CB74-1575-85F0-2D965F548B19}"/>
              </a:ext>
            </a:extLst>
          </p:cNvPr>
          <p:cNvSpPr/>
          <p:nvPr/>
        </p:nvSpPr>
        <p:spPr>
          <a:xfrm>
            <a:off x="5340331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B9F2D3-70A9-7ECA-6DD7-394DB256FAFD}"/>
              </a:ext>
            </a:extLst>
          </p:cNvPr>
          <p:cNvSpPr txBox="1"/>
          <p:nvPr/>
        </p:nvSpPr>
        <p:spPr>
          <a:xfrm>
            <a:off x="1262556" y="4692500"/>
            <a:ext cx="51319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Explain the mistake:</a:t>
            </a:r>
            <a:endParaRPr lang="en-GB" sz="1600" i="1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E8404CA1-7047-2B45-3F46-92DAAAA8BB96}"/>
              </a:ext>
            </a:extLst>
          </p:cNvPr>
          <p:cNvSpPr/>
          <p:nvPr/>
        </p:nvSpPr>
        <p:spPr>
          <a:xfrm>
            <a:off x="6819395" y="4558829"/>
            <a:ext cx="911779" cy="921439"/>
          </a:xfrm>
          <a:prstGeom prst="wedgeRoundRectCallout">
            <a:avLst>
              <a:gd name="adj1" fmla="val -71801"/>
              <a:gd name="adj2" fmla="val -24204"/>
              <a:gd name="adj3" fmla="val 16667"/>
            </a:avLst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32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0AD322-F854-EEB2-397C-5312301F1E92}"/>
              </a:ext>
            </a:extLst>
          </p:cNvPr>
          <p:cNvSpPr/>
          <p:nvPr/>
        </p:nvSpPr>
        <p:spPr>
          <a:xfrm>
            <a:off x="3240741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475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93032-9FDC-25DE-1F5F-0C0E3557F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4992203-EDA2-A3A7-C3C3-9C02490D9F91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Kate has 5 apples.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Zara has 3 fewer apples than Kate.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apples does Zara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C9892B-A4C9-865D-C1FD-4D2DBD7B6AD2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9CAAC5E-7614-5BFB-B2FD-2A42098B46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455D2F9-39A4-858E-EE14-323F295A9F73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85FCA7-BA56-0B11-A95B-8542D9B58384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80FE1F-976D-0B3F-900B-FA233BA7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753477"/>
              </p:ext>
            </p:extLst>
          </p:nvPr>
        </p:nvGraphicFramePr>
        <p:xfrm>
          <a:off x="2867489" y="6132520"/>
          <a:ext cx="54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3164230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220261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92151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6020543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7792519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6804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1999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647883A-633E-5841-A030-C04A8483BC4C}"/>
              </a:ext>
            </a:extLst>
          </p:cNvPr>
          <p:cNvSpPr txBox="1"/>
          <p:nvPr/>
        </p:nvSpPr>
        <p:spPr>
          <a:xfrm>
            <a:off x="899410" y="6301493"/>
            <a:ext cx="17524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Kate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A3855E-6177-30CB-001D-B1E45BFFBBA9}"/>
              </a:ext>
            </a:extLst>
          </p:cNvPr>
          <p:cNvSpPr txBox="1"/>
          <p:nvPr/>
        </p:nvSpPr>
        <p:spPr>
          <a:xfrm>
            <a:off x="899410" y="7392136"/>
            <a:ext cx="17524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Zara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2C3AE4-1CE9-180F-2065-8D23ED340D11}"/>
              </a:ext>
            </a:extLst>
          </p:cNvPr>
          <p:cNvSpPr/>
          <p:nvPr/>
        </p:nvSpPr>
        <p:spPr>
          <a:xfrm>
            <a:off x="3174882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B38C8A-38A8-EE8B-2944-1560832EA53E}"/>
              </a:ext>
            </a:extLst>
          </p:cNvPr>
          <p:cNvSpPr/>
          <p:nvPr/>
        </p:nvSpPr>
        <p:spPr>
          <a:xfrm>
            <a:off x="4243278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31098B4-4CA3-A40C-F622-A1B5C6AC1F8D}"/>
              </a:ext>
            </a:extLst>
          </p:cNvPr>
          <p:cNvSpPr/>
          <p:nvPr/>
        </p:nvSpPr>
        <p:spPr>
          <a:xfrm>
            <a:off x="5340331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E1FA69-5951-E89F-9FD1-B5D027F338C7}"/>
              </a:ext>
            </a:extLst>
          </p:cNvPr>
          <p:cNvSpPr/>
          <p:nvPr/>
        </p:nvSpPr>
        <p:spPr>
          <a:xfrm>
            <a:off x="642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284C39-AF0D-1016-7FF2-A1E619A622CC}"/>
              </a:ext>
            </a:extLst>
          </p:cNvPr>
          <p:cNvSpPr/>
          <p:nvPr/>
        </p:nvSpPr>
        <p:spPr>
          <a:xfrm>
            <a:off x="7497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80B4458-7607-43B2-7C46-103716FA7A24}"/>
              </a:ext>
            </a:extLst>
          </p:cNvPr>
          <p:cNvSpPr/>
          <p:nvPr/>
        </p:nvSpPr>
        <p:spPr>
          <a:xfrm>
            <a:off x="3174882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D2585B3-43DC-CE99-2FD2-6CB6773415B5}"/>
              </a:ext>
            </a:extLst>
          </p:cNvPr>
          <p:cNvSpPr/>
          <p:nvPr/>
        </p:nvSpPr>
        <p:spPr>
          <a:xfrm>
            <a:off x="4243278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945CA9-DD81-9A2B-1C2B-6283DC61FB96}"/>
              </a:ext>
            </a:extLst>
          </p:cNvPr>
          <p:cNvSpPr txBox="1"/>
          <p:nvPr/>
        </p:nvSpPr>
        <p:spPr>
          <a:xfrm>
            <a:off x="1262556" y="4692500"/>
            <a:ext cx="51319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Correct answer:</a:t>
            </a:r>
            <a:endParaRPr lang="en-GB" sz="1600" i="1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FE66357C-F344-7F1E-9597-925CC1724798}"/>
              </a:ext>
            </a:extLst>
          </p:cNvPr>
          <p:cNvSpPr/>
          <p:nvPr/>
        </p:nvSpPr>
        <p:spPr>
          <a:xfrm>
            <a:off x="5676400" y="4558829"/>
            <a:ext cx="911779" cy="921439"/>
          </a:xfrm>
          <a:prstGeom prst="wedgeRoundRectCallout">
            <a:avLst>
              <a:gd name="adj1" fmla="val -71801"/>
              <a:gd name="adj2" fmla="val -24204"/>
              <a:gd name="adj3" fmla="val 16667"/>
            </a:avLst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336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DB5B7-93BB-68DC-E893-A54D93FEF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7D7B1E3-27DC-EC72-3295-EE60BBCE91A2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6 t-shirts.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2 fewer t-shirts than Max.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t-shirts does Max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719E26-5D43-390B-FE88-D2C9FF364989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98A9886-670C-7A13-E195-D4CD047C88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DBD1393-B4A5-1853-1187-F0A2324FBAD3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A546D4-91E4-E121-2951-8C80A8C69C2D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10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2D751-A147-1CB1-55A2-D69328F9F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49DD543-CD96-2F45-58FB-0CA3BAF02F10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6 t-shirts.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2 fewer t-shirts than Max.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t-shirts does Max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5801F1-3A6C-BB46-E87F-35108919CED3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5CD9D92-FB85-F67D-4060-D4BA85B7D29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4A2358D-1D4C-8F8D-13AF-BE1D29F3FB5B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373D13-C0AE-D2D5-D0F9-423E1354BCEC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A7636D-1C56-96BC-40FB-FD0F9AB73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069053"/>
              </p:ext>
            </p:extLst>
          </p:nvPr>
        </p:nvGraphicFramePr>
        <p:xfrm>
          <a:off x="2867489" y="6132520"/>
          <a:ext cx="108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3164230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220261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92151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6020543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7792519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780835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7303624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3962499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9181632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75007328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6804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1999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4125731-7E95-318D-728F-42610A2422B8}"/>
              </a:ext>
            </a:extLst>
          </p:cNvPr>
          <p:cNvSpPr txBox="1"/>
          <p:nvPr/>
        </p:nvSpPr>
        <p:spPr>
          <a:xfrm>
            <a:off x="839449" y="6301493"/>
            <a:ext cx="18123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Harry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43A30C-2145-96B8-7C8B-45DE8B316636}"/>
              </a:ext>
            </a:extLst>
          </p:cNvPr>
          <p:cNvSpPr txBox="1"/>
          <p:nvPr/>
        </p:nvSpPr>
        <p:spPr>
          <a:xfrm>
            <a:off x="1049311" y="7392136"/>
            <a:ext cx="16025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Max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8E246B-4344-D940-741D-ED28082DE420}"/>
              </a:ext>
            </a:extLst>
          </p:cNvPr>
          <p:cNvSpPr/>
          <p:nvPr/>
        </p:nvSpPr>
        <p:spPr>
          <a:xfrm>
            <a:off x="3174882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2A18BCA-1FDB-FD3B-50B4-ABADF8A2B69D}"/>
              </a:ext>
            </a:extLst>
          </p:cNvPr>
          <p:cNvSpPr/>
          <p:nvPr/>
        </p:nvSpPr>
        <p:spPr>
          <a:xfrm>
            <a:off x="4243278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C41847D-19DC-BE3B-9F27-D9CB89F57172}"/>
              </a:ext>
            </a:extLst>
          </p:cNvPr>
          <p:cNvSpPr/>
          <p:nvPr/>
        </p:nvSpPr>
        <p:spPr>
          <a:xfrm>
            <a:off x="5340331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DBA9FC0-F2F3-C289-533F-8C704A75BEC0}"/>
              </a:ext>
            </a:extLst>
          </p:cNvPr>
          <p:cNvSpPr/>
          <p:nvPr/>
        </p:nvSpPr>
        <p:spPr>
          <a:xfrm>
            <a:off x="642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1B0BB39-F9D5-F285-F127-79C5A042E6C0}"/>
              </a:ext>
            </a:extLst>
          </p:cNvPr>
          <p:cNvSpPr/>
          <p:nvPr/>
        </p:nvSpPr>
        <p:spPr>
          <a:xfrm>
            <a:off x="7497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E8EDE86-25E8-60FE-7EB5-86BCD56C4FF8}"/>
              </a:ext>
            </a:extLst>
          </p:cNvPr>
          <p:cNvSpPr/>
          <p:nvPr/>
        </p:nvSpPr>
        <p:spPr>
          <a:xfrm>
            <a:off x="857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7553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D4CDB-1E0D-D88F-73BA-0FD10B91D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9F66C4-1588-A2C2-3718-76EDC19A9574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6 t-shirts.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2 fewer t-shirts than Max.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t-shirts does Max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7719D5-751F-91F3-F8FF-1AF821A35B8C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6CE9444-1D16-247F-329E-76EACDEFD9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F303BF0-4BB6-32FD-ABE9-EC8911F37449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B0F32C7-199F-49B7-0368-F558C6FF41F9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6B3D516-36C6-2395-0767-A76E846FB4AB}"/>
              </a:ext>
            </a:extLst>
          </p:cNvPr>
          <p:cNvGraphicFramePr>
            <a:graphicFrameLocks noGrp="1"/>
          </p:cNvGraphicFramePr>
          <p:nvPr/>
        </p:nvGraphicFramePr>
        <p:xfrm>
          <a:off x="2867489" y="6132520"/>
          <a:ext cx="108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3164230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220261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92151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6020543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7792519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780835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7303624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3962499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9181632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75007328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6804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1999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A5C70A3-7FB2-A4DC-105D-132980298A05}"/>
              </a:ext>
            </a:extLst>
          </p:cNvPr>
          <p:cNvSpPr txBox="1"/>
          <p:nvPr/>
        </p:nvSpPr>
        <p:spPr>
          <a:xfrm>
            <a:off x="713017" y="6301493"/>
            <a:ext cx="193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Harry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DF9939-23B4-FAD1-9898-6F9BADEAE620}"/>
              </a:ext>
            </a:extLst>
          </p:cNvPr>
          <p:cNvSpPr txBox="1"/>
          <p:nvPr/>
        </p:nvSpPr>
        <p:spPr>
          <a:xfrm>
            <a:off x="989351" y="7392136"/>
            <a:ext cx="1662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Max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E70C056-7ACD-6DF3-1EF7-674A66380024}"/>
              </a:ext>
            </a:extLst>
          </p:cNvPr>
          <p:cNvSpPr/>
          <p:nvPr/>
        </p:nvSpPr>
        <p:spPr>
          <a:xfrm>
            <a:off x="3174882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E15ED3-63BE-1EFD-790F-B712FB98818F}"/>
              </a:ext>
            </a:extLst>
          </p:cNvPr>
          <p:cNvSpPr/>
          <p:nvPr/>
        </p:nvSpPr>
        <p:spPr>
          <a:xfrm>
            <a:off x="4243278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8F83E81-5C66-21FC-9E2B-3FA0A16D14A6}"/>
              </a:ext>
            </a:extLst>
          </p:cNvPr>
          <p:cNvSpPr/>
          <p:nvPr/>
        </p:nvSpPr>
        <p:spPr>
          <a:xfrm>
            <a:off x="5340331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D73D190-168D-7BA2-D8BB-A501204FBFD3}"/>
              </a:ext>
            </a:extLst>
          </p:cNvPr>
          <p:cNvSpPr/>
          <p:nvPr/>
        </p:nvSpPr>
        <p:spPr>
          <a:xfrm>
            <a:off x="642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CB111A-462E-F2DF-8140-6B557EF12106}"/>
              </a:ext>
            </a:extLst>
          </p:cNvPr>
          <p:cNvSpPr/>
          <p:nvPr/>
        </p:nvSpPr>
        <p:spPr>
          <a:xfrm>
            <a:off x="7497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635596-7A6C-8520-4917-FBEC012F8703}"/>
              </a:ext>
            </a:extLst>
          </p:cNvPr>
          <p:cNvSpPr/>
          <p:nvPr/>
        </p:nvSpPr>
        <p:spPr>
          <a:xfrm>
            <a:off x="3174882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F0D2348-21E0-0B15-02BB-23803B935687}"/>
              </a:ext>
            </a:extLst>
          </p:cNvPr>
          <p:cNvSpPr/>
          <p:nvPr/>
        </p:nvSpPr>
        <p:spPr>
          <a:xfrm>
            <a:off x="4243278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388603D-E35D-CB66-9390-FC3A3A6CDE46}"/>
              </a:ext>
            </a:extLst>
          </p:cNvPr>
          <p:cNvSpPr/>
          <p:nvPr/>
        </p:nvSpPr>
        <p:spPr>
          <a:xfrm>
            <a:off x="5340331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0088E7-CB40-6305-B682-FF3497AA0F0B}"/>
              </a:ext>
            </a:extLst>
          </p:cNvPr>
          <p:cNvSpPr txBox="1"/>
          <p:nvPr/>
        </p:nvSpPr>
        <p:spPr>
          <a:xfrm>
            <a:off x="1262556" y="4692500"/>
            <a:ext cx="56276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Explain the mistake:</a:t>
            </a:r>
            <a:endParaRPr lang="en-GB" sz="1600" i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321649C-23C1-9162-89E1-C744000B6F25}"/>
              </a:ext>
            </a:extLst>
          </p:cNvPr>
          <p:cNvSpPr/>
          <p:nvPr/>
        </p:nvSpPr>
        <p:spPr>
          <a:xfrm>
            <a:off x="857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C1A3345-AB0D-C40C-1DDC-4BDA6767820E}"/>
              </a:ext>
            </a:extLst>
          </p:cNvPr>
          <p:cNvSpPr/>
          <p:nvPr/>
        </p:nvSpPr>
        <p:spPr>
          <a:xfrm>
            <a:off x="6422174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E53E180C-5CD5-EFAB-DFA5-BC486D466F54}"/>
              </a:ext>
            </a:extLst>
          </p:cNvPr>
          <p:cNvSpPr/>
          <p:nvPr/>
        </p:nvSpPr>
        <p:spPr>
          <a:xfrm>
            <a:off x="6819395" y="4558829"/>
            <a:ext cx="911779" cy="921439"/>
          </a:xfrm>
          <a:prstGeom prst="wedgeRoundRectCallout">
            <a:avLst>
              <a:gd name="adj1" fmla="val -71801"/>
              <a:gd name="adj2" fmla="val -24204"/>
              <a:gd name="adj3" fmla="val 16667"/>
            </a:avLst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944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83654-437F-AFC1-D69D-2D3F6F801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85AB03-444E-1307-BF45-5D598683C090}"/>
              </a:ext>
            </a:extLst>
          </p:cNvPr>
          <p:cNvSpPr/>
          <p:nvPr/>
        </p:nvSpPr>
        <p:spPr>
          <a:xfrm>
            <a:off x="467327" y="1305562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6 t-shirts.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Harry has 2 fewer t-shirts than Max.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t-shirts does Max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FBD334-E4DA-17FA-06B7-130098B2B1AD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09C2154-9ECE-0414-023A-1E6D4CD6FF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7DAD1EA-F45F-D0A5-4C0E-EF081D72E751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86669F-DD79-AC2E-1A57-33E308766423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7EEDE95-3E0D-B328-98BD-E719DDADAA96}"/>
              </a:ext>
            </a:extLst>
          </p:cNvPr>
          <p:cNvGraphicFramePr>
            <a:graphicFrameLocks noGrp="1"/>
          </p:cNvGraphicFramePr>
          <p:nvPr/>
        </p:nvGraphicFramePr>
        <p:xfrm>
          <a:off x="2867489" y="6132520"/>
          <a:ext cx="108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3164230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220261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7892151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6020543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7792519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780835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7303624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3962499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9181632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75007328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6804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1999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3432167-D1F4-74C4-E7CB-6CD9E23D8C42}"/>
              </a:ext>
            </a:extLst>
          </p:cNvPr>
          <p:cNvSpPr txBox="1"/>
          <p:nvPr/>
        </p:nvSpPr>
        <p:spPr>
          <a:xfrm>
            <a:off x="713017" y="6301493"/>
            <a:ext cx="1938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Harry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AF24A-63A8-81FA-01B6-5D9AD5932A93}"/>
              </a:ext>
            </a:extLst>
          </p:cNvPr>
          <p:cNvSpPr txBox="1"/>
          <p:nvPr/>
        </p:nvSpPr>
        <p:spPr>
          <a:xfrm>
            <a:off x="914400" y="7392136"/>
            <a:ext cx="17374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Max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89CB6FB-C8BB-F789-8548-55D42BC7E5AA}"/>
              </a:ext>
            </a:extLst>
          </p:cNvPr>
          <p:cNvSpPr/>
          <p:nvPr/>
        </p:nvSpPr>
        <p:spPr>
          <a:xfrm>
            <a:off x="3174882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421DB04-E0D5-2D53-8F42-D92CE4DA9C3F}"/>
              </a:ext>
            </a:extLst>
          </p:cNvPr>
          <p:cNvSpPr/>
          <p:nvPr/>
        </p:nvSpPr>
        <p:spPr>
          <a:xfrm>
            <a:off x="4243278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FF15859-255B-F20D-A9FD-67B74D120945}"/>
              </a:ext>
            </a:extLst>
          </p:cNvPr>
          <p:cNvSpPr/>
          <p:nvPr/>
        </p:nvSpPr>
        <p:spPr>
          <a:xfrm>
            <a:off x="5340331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35C47FB-C927-4AD4-86A2-1EF289C95D5C}"/>
              </a:ext>
            </a:extLst>
          </p:cNvPr>
          <p:cNvSpPr/>
          <p:nvPr/>
        </p:nvSpPr>
        <p:spPr>
          <a:xfrm>
            <a:off x="642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5FF67C7-CA00-CFDA-AF0C-54F14A1CF23B}"/>
              </a:ext>
            </a:extLst>
          </p:cNvPr>
          <p:cNvSpPr/>
          <p:nvPr/>
        </p:nvSpPr>
        <p:spPr>
          <a:xfrm>
            <a:off x="7497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E3F7E3-7DBC-6C09-4EA3-695B8FA47A8E}"/>
              </a:ext>
            </a:extLst>
          </p:cNvPr>
          <p:cNvSpPr/>
          <p:nvPr/>
        </p:nvSpPr>
        <p:spPr>
          <a:xfrm>
            <a:off x="3174882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D0F013-B2A4-3F77-2282-5D7F535BDAFB}"/>
              </a:ext>
            </a:extLst>
          </p:cNvPr>
          <p:cNvSpPr/>
          <p:nvPr/>
        </p:nvSpPr>
        <p:spPr>
          <a:xfrm>
            <a:off x="4243278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93A97C9-C534-ACF5-0A08-6844E2A5CA54}"/>
              </a:ext>
            </a:extLst>
          </p:cNvPr>
          <p:cNvSpPr/>
          <p:nvPr/>
        </p:nvSpPr>
        <p:spPr>
          <a:xfrm>
            <a:off x="5340331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A7D981-7645-B89F-DA17-EF6FC7840D20}"/>
              </a:ext>
            </a:extLst>
          </p:cNvPr>
          <p:cNvSpPr txBox="1"/>
          <p:nvPr/>
        </p:nvSpPr>
        <p:spPr>
          <a:xfrm>
            <a:off x="1262556" y="4692500"/>
            <a:ext cx="51319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Correct answer:</a:t>
            </a:r>
            <a:endParaRPr lang="en-GB" sz="1600" i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4DB7361-D99D-2985-F9B1-458CDCF8ABAE}"/>
              </a:ext>
            </a:extLst>
          </p:cNvPr>
          <p:cNvSpPr/>
          <p:nvPr/>
        </p:nvSpPr>
        <p:spPr>
          <a:xfrm>
            <a:off x="8572174" y="6441137"/>
            <a:ext cx="468000" cy="46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30EB51D-47CB-9AC1-5828-B23EC51FADC3}"/>
              </a:ext>
            </a:extLst>
          </p:cNvPr>
          <p:cNvSpPr/>
          <p:nvPr/>
        </p:nvSpPr>
        <p:spPr>
          <a:xfrm>
            <a:off x="6422174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BCC842B-AD5E-C3AC-D2C1-80BCC3B8054F}"/>
              </a:ext>
            </a:extLst>
          </p:cNvPr>
          <p:cNvSpPr/>
          <p:nvPr/>
        </p:nvSpPr>
        <p:spPr>
          <a:xfrm>
            <a:off x="7502454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B933C3E-CC30-6113-5E01-A713AEE753E3}"/>
              </a:ext>
            </a:extLst>
          </p:cNvPr>
          <p:cNvSpPr/>
          <p:nvPr/>
        </p:nvSpPr>
        <p:spPr>
          <a:xfrm>
            <a:off x="8570850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9480363-9EFB-D460-0C46-D919DCEE8D3F}"/>
              </a:ext>
            </a:extLst>
          </p:cNvPr>
          <p:cNvSpPr/>
          <p:nvPr/>
        </p:nvSpPr>
        <p:spPr>
          <a:xfrm>
            <a:off x="9667903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A834FAB-8625-4A7A-7C5D-1A637288BB9E}"/>
              </a:ext>
            </a:extLst>
          </p:cNvPr>
          <p:cNvSpPr/>
          <p:nvPr/>
        </p:nvSpPr>
        <p:spPr>
          <a:xfrm>
            <a:off x="10749746" y="7507937"/>
            <a:ext cx="468000" cy="468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BFE495C8-A391-F542-AAFB-E417F66EDB57}"/>
              </a:ext>
            </a:extLst>
          </p:cNvPr>
          <p:cNvSpPr/>
          <p:nvPr/>
        </p:nvSpPr>
        <p:spPr>
          <a:xfrm>
            <a:off x="5810870" y="4558829"/>
            <a:ext cx="911779" cy="921439"/>
          </a:xfrm>
          <a:prstGeom prst="wedgeRoundRectCallout">
            <a:avLst>
              <a:gd name="adj1" fmla="val -71801"/>
              <a:gd name="adj2" fmla="val -24204"/>
              <a:gd name="adj3" fmla="val 16667"/>
            </a:avLst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078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E69C1-1714-6DC0-DBF4-EBD7E31EE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5EA45E7-9C9E-E85A-D088-31856DAABB44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8E04559-7DD9-50AD-B60F-627A42A16B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8D20AC2-8304-560E-B74C-AD3AED4C6A6B}"/>
              </a:ext>
            </a:extLst>
          </p:cNvPr>
          <p:cNvSpPr/>
          <p:nvPr/>
        </p:nvSpPr>
        <p:spPr>
          <a:xfrm>
            <a:off x="155945" y="508471"/>
            <a:ext cx="3911648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717AA0D-3A35-8BC6-052F-0410898FD7C2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C336FA1-6373-D1E7-1FCC-75A3511A8DC2}"/>
              </a:ext>
            </a:extLst>
          </p:cNvPr>
          <p:cNvSpPr/>
          <p:nvPr/>
        </p:nvSpPr>
        <p:spPr>
          <a:xfrm>
            <a:off x="578223" y="1402579"/>
            <a:ext cx="154762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More Than, Less Than</a:t>
            </a:r>
            <a:r>
              <a:rPr lang="en-GB" sz="5400" i="1" dirty="0">
                <a:latin typeface="Century Gothic" panose="020B0502020202020204" pitchFamily="34" charset="0"/>
              </a:rPr>
              <a:t>	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C9FE28-7CED-1BA8-C263-7ACD4F66AC2C}"/>
              </a:ext>
            </a:extLst>
          </p:cNvPr>
          <p:cNvSpPr txBox="1"/>
          <p:nvPr/>
        </p:nvSpPr>
        <p:spPr>
          <a:xfrm>
            <a:off x="4229108" y="2873439"/>
            <a:ext cx="1122156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Task B Version 1   </a:t>
            </a:r>
            <a:r>
              <a:rPr kumimoji="0" lang="en-GB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r>
              <a:rPr kumimoji="0" lang="en-GB" sz="48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</a:t>
            </a:r>
            <a:r>
              <a:rPr kumimoji="0" lang="en-GB" sz="4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Task B Version 2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Extend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6126F3-B0CA-D28E-C7ED-20D3E8BAF946}"/>
              </a:ext>
            </a:extLst>
          </p:cNvPr>
          <p:cNvSpPr txBox="1"/>
          <p:nvPr/>
        </p:nvSpPr>
        <p:spPr>
          <a:xfrm>
            <a:off x="598398" y="2873439"/>
            <a:ext cx="40004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Next Steps: 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212009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E3CA12-B7FA-E8BC-6D8C-0194471366EA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6DC9E-4361-7349-CDCF-129C1087ACF1}"/>
              </a:ext>
            </a:extLst>
          </p:cNvPr>
          <p:cNvSpPr txBox="1"/>
          <p:nvPr/>
        </p:nvSpPr>
        <p:spPr>
          <a:xfrm>
            <a:off x="749508" y="5637815"/>
            <a:ext cx="19625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Jack</a:t>
            </a:r>
            <a:endParaRPr lang="en-GB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00E117-504D-12F5-729A-8ECC9A867A46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CEBD6D-E95B-F98E-442B-CD39FFBD762C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DA85C2-FAF8-E14E-1910-DF203A9A7AC6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56627B-E695-A5D7-79BA-CE83637A2A5C}"/>
              </a:ext>
            </a:extLst>
          </p:cNvPr>
          <p:cNvSpPr/>
          <p:nvPr/>
        </p:nvSpPr>
        <p:spPr>
          <a:xfrm>
            <a:off x="3240741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7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E3CA12-B7FA-E8BC-6D8C-0194471366EA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6DC9E-4361-7349-CDCF-129C1087ACF1}"/>
              </a:ext>
            </a:extLst>
          </p:cNvPr>
          <p:cNvSpPr txBox="1"/>
          <p:nvPr/>
        </p:nvSpPr>
        <p:spPr>
          <a:xfrm>
            <a:off x="944380" y="5637815"/>
            <a:ext cx="17677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Jack</a:t>
            </a:r>
            <a:endParaRPr lang="en-GB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00E117-504D-12F5-729A-8ECC9A867A46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CEBD6D-E95B-F98E-442B-CD39FFBD762C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DA85C2-FAF8-E14E-1910-DF203A9A7AC6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28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E3CA12-B7FA-E8BC-6D8C-0194471366EA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8B324D-B427-4D9F-0312-96D648311C79}"/>
              </a:ext>
            </a:extLst>
          </p:cNvPr>
          <p:cNvSpPr txBox="1"/>
          <p:nvPr/>
        </p:nvSpPr>
        <p:spPr>
          <a:xfrm>
            <a:off x="825796" y="6599138"/>
            <a:ext cx="18958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Kam</a:t>
            </a: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6DC9E-4361-7349-CDCF-129C1087ACF1}"/>
              </a:ext>
            </a:extLst>
          </p:cNvPr>
          <p:cNvSpPr txBox="1"/>
          <p:nvPr/>
        </p:nvSpPr>
        <p:spPr>
          <a:xfrm>
            <a:off x="884420" y="5637815"/>
            <a:ext cx="18276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Jack</a:t>
            </a:r>
            <a:endParaRPr lang="en-GB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223E06F-ED8C-431E-0DEE-929E495C00B0}"/>
              </a:ext>
            </a:extLst>
          </p:cNvPr>
          <p:cNvSpPr/>
          <p:nvPr/>
        </p:nvSpPr>
        <p:spPr>
          <a:xfrm>
            <a:off x="288450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00E117-504D-12F5-729A-8ECC9A867A46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0120EA0-AACC-A677-80AC-F293F92C06CA}"/>
              </a:ext>
            </a:extLst>
          </p:cNvPr>
          <p:cNvSpPr/>
          <p:nvPr/>
        </p:nvSpPr>
        <p:spPr>
          <a:xfrm>
            <a:off x="363069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CEBD6D-E95B-F98E-442B-CD39FFBD762C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DA85C2-FAF8-E14E-1910-DF203A9A7AC6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135BB1-7C2E-ACD5-301C-0DA1AD68507B}"/>
              </a:ext>
            </a:extLst>
          </p:cNvPr>
          <p:cNvSpPr/>
          <p:nvPr/>
        </p:nvSpPr>
        <p:spPr>
          <a:xfrm>
            <a:off x="9857682" y="5991758"/>
            <a:ext cx="49718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b="1" i="1" dirty="0">
                <a:latin typeface="Century Gothic" panose="020B0502020202020204" pitchFamily="34" charset="0"/>
              </a:rPr>
              <a:t>Answer: </a:t>
            </a:r>
            <a:r>
              <a:rPr lang="en-GB" sz="4800" i="1" dirty="0">
                <a:latin typeface="Century Gothic" panose="020B0502020202020204" pitchFamily="34" charset="0"/>
              </a:rPr>
              <a:t>6 books</a:t>
            </a:r>
            <a:endParaRPr lang="en-GB" sz="4800" b="1" i="1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B449534-E522-11FF-C03B-E49E278E8844}"/>
              </a:ext>
            </a:extLst>
          </p:cNvPr>
          <p:cNvSpPr/>
          <p:nvPr/>
        </p:nvSpPr>
        <p:spPr>
          <a:xfrm>
            <a:off x="439074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5A899A2-3635-A7CA-DF10-79617D1612D2}"/>
              </a:ext>
            </a:extLst>
          </p:cNvPr>
          <p:cNvSpPr/>
          <p:nvPr/>
        </p:nvSpPr>
        <p:spPr>
          <a:xfrm>
            <a:off x="513693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58C096-345D-4805-BDE1-235B836EC77F}"/>
              </a:ext>
            </a:extLst>
          </p:cNvPr>
          <p:cNvSpPr/>
          <p:nvPr/>
        </p:nvSpPr>
        <p:spPr>
          <a:xfrm>
            <a:off x="5910596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52D792C-F1D1-22B5-A232-400CB0A0FA53}"/>
              </a:ext>
            </a:extLst>
          </p:cNvPr>
          <p:cNvSpPr/>
          <p:nvPr/>
        </p:nvSpPr>
        <p:spPr>
          <a:xfrm>
            <a:off x="6656786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57B03CC-9CA9-2C07-1C0F-9038D54D5A6E}"/>
              </a:ext>
            </a:extLst>
          </p:cNvPr>
          <p:cNvCxnSpPr/>
          <p:nvPr/>
        </p:nvCxnSpPr>
        <p:spPr>
          <a:xfrm>
            <a:off x="5901343" y="6489397"/>
            <a:ext cx="1152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4CA4CC1-3407-D536-97CD-DBF239AF6D0D}"/>
              </a:ext>
            </a:extLst>
          </p:cNvPr>
          <p:cNvSpPr txBox="1"/>
          <p:nvPr/>
        </p:nvSpPr>
        <p:spPr>
          <a:xfrm>
            <a:off x="6263177" y="5767987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39993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6FDD6C-6315-B899-869B-AA36BA9C1A12}"/>
              </a:ext>
            </a:extLst>
          </p:cNvPr>
          <p:cNvSpPr/>
          <p:nvPr/>
        </p:nvSpPr>
        <p:spPr>
          <a:xfrm>
            <a:off x="3254188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2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6FDD6C-6315-B899-869B-AA36BA9C1A12}"/>
              </a:ext>
            </a:extLst>
          </p:cNvPr>
          <p:cNvSpPr/>
          <p:nvPr/>
        </p:nvSpPr>
        <p:spPr>
          <a:xfrm>
            <a:off x="3254188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311E177-DCE2-BEF7-5335-CE77A9E48174}"/>
              </a:ext>
            </a:extLst>
          </p:cNvPr>
          <p:cNvSpPr/>
          <p:nvPr/>
        </p:nvSpPr>
        <p:spPr>
          <a:xfrm>
            <a:off x="3033290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49E54B-2A78-BE5E-49F4-BB2C4EF2EB80}"/>
              </a:ext>
            </a:extLst>
          </p:cNvPr>
          <p:cNvSpPr txBox="1"/>
          <p:nvPr/>
        </p:nvSpPr>
        <p:spPr>
          <a:xfrm>
            <a:off x="1274164" y="5638683"/>
            <a:ext cx="15867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B1863B2-8E41-9D93-7656-16E71FDA2517}"/>
              </a:ext>
            </a:extLst>
          </p:cNvPr>
          <p:cNvSpPr/>
          <p:nvPr/>
        </p:nvSpPr>
        <p:spPr>
          <a:xfrm>
            <a:off x="3779480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42CC0C-C5F6-40F0-4D28-406B319F2F2C}"/>
              </a:ext>
            </a:extLst>
          </p:cNvPr>
          <p:cNvSpPr/>
          <p:nvPr/>
        </p:nvSpPr>
        <p:spPr>
          <a:xfrm>
            <a:off x="4539529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68E5FD6-73E4-ED30-43E8-ADF107ED973E}"/>
              </a:ext>
            </a:extLst>
          </p:cNvPr>
          <p:cNvSpPr/>
          <p:nvPr/>
        </p:nvSpPr>
        <p:spPr>
          <a:xfrm>
            <a:off x="5285719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16D142-EE20-C702-11E9-3DB64C476FAD}"/>
              </a:ext>
            </a:extLst>
          </p:cNvPr>
          <p:cNvSpPr/>
          <p:nvPr/>
        </p:nvSpPr>
        <p:spPr>
          <a:xfrm>
            <a:off x="6059384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E9F313-47E6-3554-679A-5D56BB40FCAA}"/>
              </a:ext>
            </a:extLst>
          </p:cNvPr>
          <p:cNvSpPr/>
          <p:nvPr/>
        </p:nvSpPr>
        <p:spPr>
          <a:xfrm>
            <a:off x="6805574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272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ABE8CE4-5C56-5CB8-2F0B-1EFE380B46D7}"/>
              </a:ext>
            </a:extLst>
          </p:cNvPr>
          <p:cNvSpPr/>
          <p:nvPr/>
        </p:nvSpPr>
        <p:spPr>
          <a:xfrm>
            <a:off x="3033290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8AD4C-9F32-C92F-4A18-8BE2726BEC12}"/>
              </a:ext>
            </a:extLst>
          </p:cNvPr>
          <p:cNvSpPr txBox="1"/>
          <p:nvPr/>
        </p:nvSpPr>
        <p:spPr>
          <a:xfrm>
            <a:off x="1304144" y="5638683"/>
            <a:ext cx="15567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5D64B2-15FF-91B0-252C-0C3D7B5344EA}"/>
              </a:ext>
            </a:extLst>
          </p:cNvPr>
          <p:cNvSpPr/>
          <p:nvPr/>
        </p:nvSpPr>
        <p:spPr>
          <a:xfrm>
            <a:off x="3779480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F97C3C5-D1CA-DF0A-B759-3FD6B5592204}"/>
              </a:ext>
            </a:extLst>
          </p:cNvPr>
          <p:cNvSpPr/>
          <p:nvPr/>
        </p:nvSpPr>
        <p:spPr>
          <a:xfrm>
            <a:off x="4539529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600A8FB-1C9A-11E0-7B7E-B014072030E4}"/>
              </a:ext>
            </a:extLst>
          </p:cNvPr>
          <p:cNvSpPr/>
          <p:nvPr/>
        </p:nvSpPr>
        <p:spPr>
          <a:xfrm>
            <a:off x="5285719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613C2F2-B61B-5CE7-EA4A-EC680A65130E}"/>
              </a:ext>
            </a:extLst>
          </p:cNvPr>
          <p:cNvSpPr/>
          <p:nvPr/>
        </p:nvSpPr>
        <p:spPr>
          <a:xfrm>
            <a:off x="6059384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844DE0C-52C6-6EEB-8C81-F697BA8172EB}"/>
              </a:ext>
            </a:extLst>
          </p:cNvPr>
          <p:cNvSpPr/>
          <p:nvPr/>
        </p:nvSpPr>
        <p:spPr>
          <a:xfrm>
            <a:off x="6805574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870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ABE8CE4-5C56-5CB8-2F0B-1EFE380B46D7}"/>
              </a:ext>
            </a:extLst>
          </p:cNvPr>
          <p:cNvSpPr/>
          <p:nvPr/>
        </p:nvSpPr>
        <p:spPr>
          <a:xfrm>
            <a:off x="3033290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0DF0C-C144-07F1-98CB-AEEF06EE0A47}"/>
              </a:ext>
            </a:extLst>
          </p:cNvPr>
          <p:cNvSpPr txBox="1"/>
          <p:nvPr/>
        </p:nvSpPr>
        <p:spPr>
          <a:xfrm>
            <a:off x="1069505" y="6600006"/>
            <a:ext cx="18008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8AD4C-9F32-C92F-4A18-8BE2726BEC12}"/>
              </a:ext>
            </a:extLst>
          </p:cNvPr>
          <p:cNvSpPr txBox="1"/>
          <p:nvPr/>
        </p:nvSpPr>
        <p:spPr>
          <a:xfrm>
            <a:off x="1069505" y="5638683"/>
            <a:ext cx="17913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A7EC768-2944-ADF9-02DF-10AAB7C98859}"/>
              </a:ext>
            </a:extLst>
          </p:cNvPr>
          <p:cNvSpPr/>
          <p:nvPr/>
        </p:nvSpPr>
        <p:spPr>
          <a:xfrm>
            <a:off x="3033290" y="6773949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5D64B2-15FF-91B0-252C-0C3D7B5344EA}"/>
              </a:ext>
            </a:extLst>
          </p:cNvPr>
          <p:cNvSpPr/>
          <p:nvPr/>
        </p:nvSpPr>
        <p:spPr>
          <a:xfrm>
            <a:off x="3779480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787078C-7E43-B65A-DD5A-6727F9E5F221}"/>
              </a:ext>
            </a:extLst>
          </p:cNvPr>
          <p:cNvSpPr/>
          <p:nvPr/>
        </p:nvSpPr>
        <p:spPr>
          <a:xfrm>
            <a:off x="3779480" y="6773949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F97C3C5-D1CA-DF0A-B759-3FD6B5592204}"/>
              </a:ext>
            </a:extLst>
          </p:cNvPr>
          <p:cNvSpPr/>
          <p:nvPr/>
        </p:nvSpPr>
        <p:spPr>
          <a:xfrm>
            <a:off x="4539529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600A8FB-1C9A-11E0-7B7E-B014072030E4}"/>
              </a:ext>
            </a:extLst>
          </p:cNvPr>
          <p:cNvSpPr/>
          <p:nvPr/>
        </p:nvSpPr>
        <p:spPr>
          <a:xfrm>
            <a:off x="5285719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613C2F2-B61B-5CE7-EA4A-EC680A65130E}"/>
              </a:ext>
            </a:extLst>
          </p:cNvPr>
          <p:cNvSpPr/>
          <p:nvPr/>
        </p:nvSpPr>
        <p:spPr>
          <a:xfrm>
            <a:off x="6059384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844DE0C-52C6-6EEB-8C81-F697BA8172EB}"/>
              </a:ext>
            </a:extLst>
          </p:cNvPr>
          <p:cNvSpPr/>
          <p:nvPr/>
        </p:nvSpPr>
        <p:spPr>
          <a:xfrm>
            <a:off x="6805574" y="58461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332B5E4-6A32-0AA6-E621-367512FF5AB8}"/>
              </a:ext>
            </a:extLst>
          </p:cNvPr>
          <p:cNvCxnSpPr/>
          <p:nvPr/>
        </p:nvCxnSpPr>
        <p:spPr>
          <a:xfrm>
            <a:off x="4556643" y="6543185"/>
            <a:ext cx="2646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43DAF85-1DEC-CDAB-F6E0-3BF70291FC9E}"/>
              </a:ext>
            </a:extLst>
          </p:cNvPr>
          <p:cNvSpPr txBox="1"/>
          <p:nvPr/>
        </p:nvSpPr>
        <p:spPr>
          <a:xfrm>
            <a:off x="5658062" y="6601701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293586-19D9-23D3-E611-183B9CB017FD}"/>
              </a:ext>
            </a:extLst>
          </p:cNvPr>
          <p:cNvSpPr/>
          <p:nvPr/>
        </p:nvSpPr>
        <p:spPr>
          <a:xfrm>
            <a:off x="9911549" y="5921256"/>
            <a:ext cx="5106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b="1" i="1" dirty="0">
                <a:latin typeface="Century Gothic" panose="020B0502020202020204" pitchFamily="34" charset="0"/>
              </a:rPr>
              <a:t>Answer: </a:t>
            </a:r>
            <a:r>
              <a:rPr lang="en-GB" sz="4800" i="1" dirty="0">
                <a:latin typeface="Century Gothic" panose="020B0502020202020204" pitchFamily="34" charset="0"/>
              </a:rPr>
              <a:t>2 pens</a:t>
            </a:r>
            <a:endParaRPr lang="en-GB" sz="4800" b="1" i="1" dirty="0"/>
          </a:p>
        </p:txBody>
      </p:sp>
    </p:spTree>
    <p:extLst>
      <p:ext uri="{BB962C8B-B14F-4D97-AF65-F5344CB8AC3E}">
        <p14:creationId xmlns:p14="http://schemas.microsoft.com/office/powerpoint/2010/main" val="820249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42895</TotalTime>
  <Words>738</Words>
  <Application>Microsoft Office PowerPoint</Application>
  <PresentationFormat>Custom</PresentationFormat>
  <Paragraphs>172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Metcalfe</dc:creator>
  <cp:lastModifiedBy>I See Maths ltd</cp:lastModifiedBy>
  <cp:revision>1707</cp:revision>
  <dcterms:created xsi:type="dcterms:W3CDTF">2017-06-14T20:19:49Z</dcterms:created>
  <dcterms:modified xsi:type="dcterms:W3CDTF">2025-01-31T10:10:50Z</dcterms:modified>
</cp:coreProperties>
</file>