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81"/>
  </p:notesMasterIdLst>
  <p:sldIdLst>
    <p:sldId id="1720" r:id="rId2"/>
    <p:sldId id="1716" r:id="rId3"/>
    <p:sldId id="2394" r:id="rId4"/>
    <p:sldId id="2318" r:id="rId5"/>
    <p:sldId id="1892" r:id="rId6"/>
    <p:sldId id="1891" r:id="rId7"/>
    <p:sldId id="1893" r:id="rId8"/>
    <p:sldId id="1894" r:id="rId9"/>
    <p:sldId id="1896" r:id="rId10"/>
    <p:sldId id="1897" r:id="rId11"/>
    <p:sldId id="1899" r:id="rId12"/>
    <p:sldId id="1898" r:id="rId13"/>
    <p:sldId id="1900" r:id="rId14"/>
    <p:sldId id="1902" r:id="rId15"/>
    <p:sldId id="1901" r:id="rId16"/>
    <p:sldId id="2320" r:id="rId17"/>
    <p:sldId id="2321" r:id="rId18"/>
    <p:sldId id="1903" r:id="rId19"/>
    <p:sldId id="1968" r:id="rId20"/>
    <p:sldId id="1967" r:id="rId21"/>
    <p:sldId id="1905" r:id="rId22"/>
    <p:sldId id="1909" r:id="rId23"/>
    <p:sldId id="1911" r:id="rId24"/>
    <p:sldId id="1910" r:id="rId25"/>
    <p:sldId id="2324" r:id="rId26"/>
    <p:sldId id="2328" r:id="rId27"/>
    <p:sldId id="1890" r:id="rId28"/>
    <p:sldId id="1718" r:id="rId29"/>
    <p:sldId id="1717" r:id="rId30"/>
    <p:sldId id="1719" r:id="rId31"/>
    <p:sldId id="1722" r:id="rId32"/>
    <p:sldId id="1728" r:id="rId33"/>
    <p:sldId id="1727" r:id="rId34"/>
    <p:sldId id="1726" r:id="rId35"/>
    <p:sldId id="1725" r:id="rId36"/>
    <p:sldId id="1723" r:id="rId37"/>
    <p:sldId id="1730" r:id="rId38"/>
    <p:sldId id="1792" r:id="rId39"/>
    <p:sldId id="1735" r:id="rId40"/>
    <p:sldId id="1734" r:id="rId41"/>
    <p:sldId id="1733" r:id="rId42"/>
    <p:sldId id="1731" r:id="rId43"/>
    <p:sldId id="2330" r:id="rId44"/>
    <p:sldId id="2331" r:id="rId45"/>
    <p:sldId id="1748" r:id="rId46"/>
    <p:sldId id="1751" r:id="rId47"/>
    <p:sldId id="1750" r:id="rId48"/>
    <p:sldId id="1749" r:id="rId49"/>
    <p:sldId id="1739" r:id="rId50"/>
    <p:sldId id="1740" r:id="rId51"/>
    <p:sldId id="1745" r:id="rId52"/>
    <p:sldId id="1744" r:id="rId53"/>
    <p:sldId id="2334" r:id="rId54"/>
    <p:sldId id="2335" r:id="rId55"/>
    <p:sldId id="1761" r:id="rId56"/>
    <p:sldId id="1765" r:id="rId57"/>
    <p:sldId id="1764" r:id="rId58"/>
    <p:sldId id="1762" r:id="rId59"/>
    <p:sldId id="1754" r:id="rId60"/>
    <p:sldId id="1756" r:id="rId61"/>
    <p:sldId id="1757" r:id="rId62"/>
    <p:sldId id="1758" r:id="rId63"/>
    <p:sldId id="1759" r:id="rId64"/>
    <p:sldId id="1760" r:id="rId65"/>
    <p:sldId id="2329" r:id="rId66"/>
    <p:sldId id="2336" r:id="rId67"/>
    <p:sldId id="1771" r:id="rId68"/>
    <p:sldId id="1825" r:id="rId69"/>
    <p:sldId id="1827" r:id="rId70"/>
    <p:sldId id="1828" r:id="rId71"/>
    <p:sldId id="1823" r:id="rId72"/>
    <p:sldId id="1829" r:id="rId73"/>
    <p:sldId id="1830" r:id="rId74"/>
    <p:sldId id="1831" r:id="rId75"/>
    <p:sldId id="2342" r:id="rId76"/>
    <p:sldId id="2354" r:id="rId77"/>
    <p:sldId id="1781" r:id="rId78"/>
    <p:sldId id="1783" r:id="rId79"/>
    <p:sldId id="1779" r:id="rId80"/>
    <p:sldId id="1774" r:id="rId81"/>
    <p:sldId id="1776" r:id="rId82"/>
    <p:sldId id="1777" r:id="rId83"/>
    <p:sldId id="1786" r:id="rId84"/>
    <p:sldId id="1787" r:id="rId85"/>
    <p:sldId id="1788" r:id="rId86"/>
    <p:sldId id="2356" r:id="rId87"/>
    <p:sldId id="2357" r:id="rId88"/>
    <p:sldId id="1819" r:id="rId89"/>
    <p:sldId id="1821" r:id="rId90"/>
    <p:sldId id="2395" r:id="rId91"/>
    <p:sldId id="1820" r:id="rId92"/>
    <p:sldId id="1822" r:id="rId93"/>
    <p:sldId id="2396" r:id="rId94"/>
    <p:sldId id="2338" r:id="rId95"/>
    <p:sldId id="2358" r:id="rId96"/>
    <p:sldId id="1873" r:id="rId97"/>
    <p:sldId id="2224" r:id="rId98"/>
    <p:sldId id="2225" r:id="rId99"/>
    <p:sldId id="2222" r:id="rId100"/>
    <p:sldId id="2227" r:id="rId101"/>
    <p:sldId id="2226" r:id="rId102"/>
    <p:sldId id="1875" r:id="rId103"/>
    <p:sldId id="1877" r:id="rId104"/>
    <p:sldId id="1889" r:id="rId105"/>
    <p:sldId id="1888" r:id="rId106"/>
    <p:sldId id="2355" r:id="rId107"/>
    <p:sldId id="2360" r:id="rId108"/>
    <p:sldId id="1886" r:id="rId109"/>
    <p:sldId id="1879" r:id="rId110"/>
    <p:sldId id="1878" r:id="rId111"/>
    <p:sldId id="1880" r:id="rId112"/>
    <p:sldId id="1881" r:id="rId113"/>
    <p:sldId id="1882" r:id="rId114"/>
    <p:sldId id="1883" r:id="rId115"/>
    <p:sldId id="1885" r:id="rId116"/>
    <p:sldId id="1884" r:id="rId117"/>
    <p:sldId id="2339" r:id="rId118"/>
    <p:sldId id="2373" r:id="rId119"/>
    <p:sldId id="1935" r:id="rId120"/>
    <p:sldId id="2229" r:id="rId121"/>
    <p:sldId id="2231" r:id="rId122"/>
    <p:sldId id="2228" r:id="rId123"/>
    <p:sldId id="2230" r:id="rId124"/>
    <p:sldId id="2232" r:id="rId125"/>
    <p:sldId id="1933" r:id="rId126"/>
    <p:sldId id="1937" r:id="rId127"/>
    <p:sldId id="2233" r:id="rId128"/>
    <p:sldId id="2234" r:id="rId129"/>
    <p:sldId id="2235" r:id="rId130"/>
    <p:sldId id="2236" r:id="rId131"/>
    <p:sldId id="2247" r:id="rId132"/>
    <p:sldId id="2250" r:id="rId133"/>
    <p:sldId id="2249" r:id="rId134"/>
    <p:sldId id="2248" r:id="rId135"/>
    <p:sldId id="2375" r:id="rId136"/>
    <p:sldId id="2371" r:id="rId137"/>
    <p:sldId id="2237" r:id="rId138"/>
    <p:sldId id="2263" r:id="rId139"/>
    <p:sldId id="2239" r:id="rId140"/>
    <p:sldId id="2240" r:id="rId141"/>
    <p:sldId id="2245" r:id="rId142"/>
    <p:sldId id="2241" r:id="rId143"/>
    <p:sldId id="2264" r:id="rId144"/>
    <p:sldId id="2242" r:id="rId145"/>
    <p:sldId id="2244" r:id="rId146"/>
    <p:sldId id="2246" r:id="rId147"/>
    <p:sldId id="2345" r:id="rId148"/>
    <p:sldId id="2376" r:id="rId149"/>
    <p:sldId id="1950" r:id="rId150"/>
    <p:sldId id="1951" r:id="rId151"/>
    <p:sldId id="1952" r:id="rId152"/>
    <p:sldId id="1953" r:id="rId153"/>
    <p:sldId id="1954" r:id="rId154"/>
    <p:sldId id="1955" r:id="rId155"/>
    <p:sldId id="1956" r:id="rId156"/>
    <p:sldId id="1957" r:id="rId157"/>
    <p:sldId id="1958" r:id="rId158"/>
    <p:sldId id="1959" r:id="rId159"/>
    <p:sldId id="1960" r:id="rId160"/>
    <p:sldId id="2374" r:id="rId161"/>
    <p:sldId id="2378" r:id="rId162"/>
    <p:sldId id="1961" r:id="rId163"/>
    <p:sldId id="1963" r:id="rId164"/>
    <p:sldId id="2262" r:id="rId165"/>
    <p:sldId id="1964" r:id="rId166"/>
    <p:sldId id="1966" r:id="rId167"/>
    <p:sldId id="1965" r:id="rId168"/>
    <p:sldId id="2346" r:id="rId169"/>
    <p:sldId id="2361" r:id="rId170"/>
    <p:sldId id="1851" r:id="rId171"/>
    <p:sldId id="1834" r:id="rId172"/>
    <p:sldId id="1852" r:id="rId173"/>
    <p:sldId id="1836" r:id="rId174"/>
    <p:sldId id="1835" r:id="rId175"/>
    <p:sldId id="1837" r:id="rId176"/>
    <p:sldId id="1838" r:id="rId177"/>
    <p:sldId id="1853" r:id="rId178"/>
    <p:sldId id="1840" r:id="rId179"/>
    <p:sldId id="1839" r:id="rId180"/>
    <p:sldId id="1841" r:id="rId181"/>
    <p:sldId id="1842" r:id="rId182"/>
    <p:sldId id="1844" r:id="rId183"/>
    <p:sldId id="1843" r:id="rId184"/>
    <p:sldId id="2363" r:id="rId185"/>
    <p:sldId id="2359" r:id="rId186"/>
    <p:sldId id="1845" r:id="rId187"/>
    <p:sldId id="1847" r:id="rId188"/>
    <p:sldId id="1854" r:id="rId189"/>
    <p:sldId id="1846" r:id="rId190"/>
    <p:sldId id="1848" r:id="rId191"/>
    <p:sldId id="1849" r:id="rId192"/>
    <p:sldId id="1850" r:id="rId193"/>
    <p:sldId id="2340" r:id="rId194"/>
    <p:sldId id="2379" r:id="rId195"/>
    <p:sldId id="1975" r:id="rId196"/>
    <p:sldId id="2252" r:id="rId197"/>
    <p:sldId id="2251" r:id="rId198"/>
    <p:sldId id="1976" r:id="rId199"/>
    <p:sldId id="1978" r:id="rId200"/>
    <p:sldId id="1974" r:id="rId201"/>
    <p:sldId id="1971" r:id="rId202"/>
    <p:sldId id="1977" r:id="rId203"/>
    <p:sldId id="1973" r:id="rId204"/>
    <p:sldId id="2256" r:id="rId205"/>
    <p:sldId id="2255" r:id="rId206"/>
    <p:sldId id="2254" r:id="rId207"/>
    <p:sldId id="2381" r:id="rId208"/>
    <p:sldId id="2377" r:id="rId209"/>
    <p:sldId id="1981" r:id="rId210"/>
    <p:sldId id="2260" r:id="rId211"/>
    <p:sldId id="2257" r:id="rId212"/>
    <p:sldId id="2258" r:id="rId213"/>
    <p:sldId id="2259" r:id="rId214"/>
    <p:sldId id="2347" r:id="rId215"/>
    <p:sldId id="2382" r:id="rId216"/>
    <p:sldId id="1985" r:id="rId217"/>
    <p:sldId id="1988" r:id="rId218"/>
    <p:sldId id="1987" r:id="rId219"/>
    <p:sldId id="1989" r:id="rId220"/>
    <p:sldId id="1986" r:id="rId221"/>
    <p:sldId id="1990" r:id="rId222"/>
    <p:sldId id="1991" r:id="rId223"/>
    <p:sldId id="1992" r:id="rId224"/>
    <p:sldId id="1993" r:id="rId225"/>
    <p:sldId id="1994" r:id="rId226"/>
    <p:sldId id="1995" r:id="rId227"/>
    <p:sldId id="1996" r:id="rId228"/>
    <p:sldId id="1997" r:id="rId229"/>
    <p:sldId id="1998" r:id="rId230"/>
    <p:sldId id="1999" r:id="rId231"/>
    <p:sldId id="2000" r:id="rId232"/>
    <p:sldId id="2001" r:id="rId233"/>
    <p:sldId id="2380" r:id="rId234"/>
    <p:sldId id="2384" r:id="rId235"/>
    <p:sldId id="2002" r:id="rId236"/>
    <p:sldId id="2004" r:id="rId237"/>
    <p:sldId id="2005" r:id="rId238"/>
    <p:sldId id="2010" r:id="rId239"/>
    <p:sldId id="2009" r:id="rId240"/>
    <p:sldId id="2008" r:id="rId241"/>
    <p:sldId id="2007" r:id="rId242"/>
    <p:sldId id="2006" r:id="rId243"/>
    <p:sldId id="2348" r:id="rId244"/>
    <p:sldId id="2385" r:id="rId245"/>
    <p:sldId id="2198" r:id="rId246"/>
    <p:sldId id="2203" r:id="rId247"/>
    <p:sldId id="2202" r:id="rId248"/>
    <p:sldId id="2210" r:id="rId249"/>
    <p:sldId id="2204" r:id="rId250"/>
    <p:sldId id="2206" r:id="rId251"/>
    <p:sldId id="2205" r:id="rId252"/>
    <p:sldId id="2207" r:id="rId253"/>
    <p:sldId id="2209" r:id="rId254"/>
    <p:sldId id="2212" r:id="rId255"/>
    <p:sldId id="2213" r:id="rId256"/>
    <p:sldId id="2387" r:id="rId257"/>
    <p:sldId id="2383" r:id="rId258"/>
    <p:sldId id="2214" r:id="rId259"/>
    <p:sldId id="2215" r:id="rId260"/>
    <p:sldId id="2216" r:id="rId261"/>
    <p:sldId id="2217" r:id="rId262"/>
    <p:sldId id="2218" r:id="rId263"/>
    <p:sldId id="2220" r:id="rId264"/>
    <p:sldId id="2219" r:id="rId265"/>
    <p:sldId id="2349" r:id="rId266"/>
    <p:sldId id="2364" r:id="rId267"/>
    <p:sldId id="1795" r:id="rId268"/>
    <p:sldId id="1801" r:id="rId269"/>
    <p:sldId id="1800" r:id="rId270"/>
    <p:sldId id="1802" r:id="rId271"/>
    <p:sldId id="1803" r:id="rId272"/>
    <p:sldId id="1804" r:id="rId273"/>
    <p:sldId id="1806" r:id="rId274"/>
    <p:sldId id="1805" r:id="rId275"/>
    <p:sldId id="1807" r:id="rId276"/>
    <p:sldId id="1808" r:id="rId277"/>
    <p:sldId id="1809" r:id="rId278"/>
    <p:sldId id="1811" r:id="rId279"/>
    <p:sldId id="1810" r:id="rId280"/>
    <p:sldId id="1812" r:id="rId281"/>
    <p:sldId id="2362" r:id="rId282"/>
    <p:sldId id="2366" r:id="rId283"/>
    <p:sldId id="1796" r:id="rId284"/>
    <p:sldId id="1817" r:id="rId285"/>
    <p:sldId id="1818" r:id="rId286"/>
    <p:sldId id="2397" r:id="rId287"/>
    <p:sldId id="1813" r:id="rId288"/>
    <p:sldId id="1816" r:id="rId289"/>
    <p:sldId id="1814" r:id="rId290"/>
    <p:sldId id="1815" r:id="rId291"/>
    <p:sldId id="2341" r:id="rId292"/>
    <p:sldId id="2370" r:id="rId293"/>
    <p:sldId id="1918" r:id="rId294"/>
    <p:sldId id="1920" r:id="rId295"/>
    <p:sldId id="1919" r:id="rId296"/>
    <p:sldId id="1914" r:id="rId297"/>
    <p:sldId id="1915" r:id="rId298"/>
    <p:sldId id="1917" r:id="rId299"/>
    <p:sldId id="1922" r:id="rId300"/>
    <p:sldId id="2265" r:id="rId301"/>
    <p:sldId id="2267" r:id="rId302"/>
    <p:sldId id="2266" r:id="rId303"/>
    <p:sldId id="2368" r:id="rId304"/>
    <p:sldId id="2372" r:id="rId305"/>
    <p:sldId id="2268" r:id="rId306"/>
    <p:sldId id="2269" r:id="rId307"/>
    <p:sldId id="1926" r:id="rId308"/>
    <p:sldId id="2272" r:id="rId309"/>
    <p:sldId id="2271" r:id="rId310"/>
    <p:sldId id="2270" r:id="rId311"/>
    <p:sldId id="2344" r:id="rId312"/>
    <p:sldId id="2367" r:id="rId313"/>
    <p:sldId id="1855" r:id="rId314"/>
    <p:sldId id="1856" r:id="rId315"/>
    <p:sldId id="1858" r:id="rId316"/>
    <p:sldId id="1860" r:id="rId317"/>
    <p:sldId id="1861" r:id="rId318"/>
    <p:sldId id="1862" r:id="rId319"/>
    <p:sldId id="1863" r:id="rId320"/>
    <p:sldId id="2369" r:id="rId321"/>
    <p:sldId id="2365" r:id="rId322"/>
    <p:sldId id="1864" r:id="rId323"/>
    <p:sldId id="1866" r:id="rId324"/>
    <p:sldId id="1865" r:id="rId325"/>
    <p:sldId id="1867" r:id="rId326"/>
    <p:sldId id="1872" r:id="rId327"/>
    <p:sldId id="1871" r:id="rId328"/>
    <p:sldId id="1868" r:id="rId329"/>
    <p:sldId id="1869" r:id="rId330"/>
    <p:sldId id="1870" r:id="rId331"/>
    <p:sldId id="2343" r:id="rId332"/>
    <p:sldId id="2388" r:id="rId333"/>
    <p:sldId id="2261" r:id="rId334"/>
    <p:sldId id="2273" r:id="rId335"/>
    <p:sldId id="2276" r:id="rId336"/>
    <p:sldId id="2281" r:id="rId337"/>
    <p:sldId id="2277" r:id="rId338"/>
    <p:sldId id="2280" r:id="rId339"/>
    <p:sldId id="2278" r:id="rId340"/>
    <p:sldId id="2279" r:id="rId341"/>
    <p:sldId id="2274" r:id="rId342"/>
    <p:sldId id="2386" r:id="rId343"/>
    <p:sldId id="2390" r:id="rId344"/>
    <p:sldId id="2282" r:id="rId345"/>
    <p:sldId id="2284" r:id="rId346"/>
    <p:sldId id="2285" r:id="rId347"/>
    <p:sldId id="2283" r:id="rId348"/>
    <p:sldId id="2286" r:id="rId349"/>
    <p:sldId id="2287" r:id="rId350"/>
    <p:sldId id="2393" r:id="rId351"/>
    <p:sldId id="2391" r:id="rId352"/>
    <p:sldId id="2288" r:id="rId353"/>
    <p:sldId id="2289" r:id="rId354"/>
    <p:sldId id="2298" r:id="rId355"/>
    <p:sldId id="2313" r:id="rId356"/>
    <p:sldId id="2290" r:id="rId357"/>
    <p:sldId id="2299" r:id="rId358"/>
    <p:sldId id="2300" r:id="rId359"/>
    <p:sldId id="2291" r:id="rId360"/>
    <p:sldId id="2296" r:id="rId361"/>
    <p:sldId id="2301" r:id="rId362"/>
    <p:sldId id="2292" r:id="rId363"/>
    <p:sldId id="2295" r:id="rId364"/>
    <p:sldId id="2293" r:id="rId365"/>
    <p:sldId id="2392" r:id="rId366"/>
    <p:sldId id="2389" r:id="rId367"/>
    <p:sldId id="2302" r:id="rId368"/>
    <p:sldId id="2304" r:id="rId369"/>
    <p:sldId id="2303" r:id="rId370"/>
    <p:sldId id="2307" r:id="rId371"/>
    <p:sldId id="2315" r:id="rId372"/>
    <p:sldId id="2308" r:id="rId373"/>
    <p:sldId id="2309" r:id="rId374"/>
    <p:sldId id="2311" r:id="rId375"/>
    <p:sldId id="2310" r:id="rId376"/>
    <p:sldId id="2312" r:id="rId377"/>
    <p:sldId id="2316" r:id="rId378"/>
    <p:sldId id="2317" r:id="rId379"/>
    <p:sldId id="2351" r:id="rId380"/>
  </p:sldIdLst>
  <p:sldSz cx="16640175" cy="93599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48" userDrawn="1">
          <p15:clr>
            <a:srgbClr val="A4A3A4"/>
          </p15:clr>
        </p15:guide>
        <p15:guide id="2" pos="524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 Metcalfe" initials="LM" lastIdx="0" clrIdx="0">
    <p:extLst>
      <p:ext uri="{19B8F6BF-5375-455C-9EA6-DF929625EA0E}">
        <p15:presenceInfo xmlns:p15="http://schemas.microsoft.com/office/powerpoint/2012/main" userId="cd9d281dcfbf615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DAE3F3"/>
    <a:srgbClr val="72C444"/>
    <a:srgbClr val="FFAA01"/>
    <a:srgbClr val="00359E"/>
    <a:srgbClr val="FF0000"/>
    <a:srgbClr val="C00000"/>
    <a:srgbClr val="FF6699"/>
    <a:srgbClr val="7030A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95596F-5BB0-4319-80EB-166CB1814317}" v="1531" dt="2025-01-30T16:27:09.6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4660"/>
  </p:normalViewPr>
  <p:slideViewPr>
    <p:cSldViewPr snapToGrid="0">
      <p:cViewPr varScale="1">
        <p:scale>
          <a:sx n="51" d="100"/>
          <a:sy n="51" d="100"/>
        </p:scale>
        <p:origin x="1128" y="269"/>
      </p:cViewPr>
      <p:guideLst>
        <p:guide orient="horz" pos="2948"/>
        <p:guide pos="5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366" Type="http://schemas.openxmlformats.org/officeDocument/2006/relationships/slide" Target="slides/slide365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377" Type="http://schemas.openxmlformats.org/officeDocument/2006/relationships/slide" Target="slides/slide376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279" Type="http://schemas.openxmlformats.org/officeDocument/2006/relationships/slide" Target="slides/slide278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46" Type="http://schemas.openxmlformats.org/officeDocument/2006/relationships/slide" Target="slides/slide345.xml"/><Relationship Id="rId388" Type="http://schemas.microsoft.com/office/2015/10/relationships/revisionInfo" Target="revisionInfo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357" Type="http://schemas.openxmlformats.org/officeDocument/2006/relationships/slide" Target="slides/slide356.xml"/><Relationship Id="rId54" Type="http://schemas.openxmlformats.org/officeDocument/2006/relationships/slide" Target="slides/slide53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217" Type="http://schemas.openxmlformats.org/officeDocument/2006/relationships/slide" Target="slides/slide216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326" Type="http://schemas.openxmlformats.org/officeDocument/2006/relationships/slide" Target="slides/slide325.xml"/><Relationship Id="rId65" Type="http://schemas.openxmlformats.org/officeDocument/2006/relationships/slide" Target="slides/slide64.xml"/><Relationship Id="rId130" Type="http://schemas.openxmlformats.org/officeDocument/2006/relationships/slide" Target="slides/slide129.xml"/><Relationship Id="rId368" Type="http://schemas.openxmlformats.org/officeDocument/2006/relationships/slide" Target="slides/slide367.xml"/><Relationship Id="rId172" Type="http://schemas.openxmlformats.org/officeDocument/2006/relationships/slide" Target="slides/slide171.xml"/><Relationship Id="rId228" Type="http://schemas.openxmlformats.org/officeDocument/2006/relationships/slide" Target="slides/slide227.xml"/><Relationship Id="rId281" Type="http://schemas.openxmlformats.org/officeDocument/2006/relationships/slide" Target="slides/slide280.xml"/><Relationship Id="rId337" Type="http://schemas.openxmlformats.org/officeDocument/2006/relationships/slide" Target="slides/slide336.xml"/><Relationship Id="rId34" Type="http://schemas.openxmlformats.org/officeDocument/2006/relationships/slide" Target="slides/slide33.xml"/><Relationship Id="rId76" Type="http://schemas.openxmlformats.org/officeDocument/2006/relationships/slide" Target="slides/slide75.xml"/><Relationship Id="rId141" Type="http://schemas.openxmlformats.org/officeDocument/2006/relationships/slide" Target="slides/slide140.xml"/><Relationship Id="rId379" Type="http://schemas.openxmlformats.org/officeDocument/2006/relationships/slide" Target="slides/slide378.xml"/><Relationship Id="rId7" Type="http://schemas.openxmlformats.org/officeDocument/2006/relationships/slide" Target="slides/slide6.xml"/><Relationship Id="rId183" Type="http://schemas.openxmlformats.org/officeDocument/2006/relationships/slide" Target="slides/slide182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45" Type="http://schemas.openxmlformats.org/officeDocument/2006/relationships/slide" Target="slides/slide44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348" Type="http://schemas.openxmlformats.org/officeDocument/2006/relationships/slide" Target="slides/slide347.xml"/><Relationship Id="rId152" Type="http://schemas.openxmlformats.org/officeDocument/2006/relationships/slide" Target="slides/slide151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56" Type="http://schemas.openxmlformats.org/officeDocument/2006/relationships/slide" Target="slides/slide55.xml"/><Relationship Id="rId317" Type="http://schemas.openxmlformats.org/officeDocument/2006/relationships/slide" Target="slides/slide316.xml"/><Relationship Id="rId359" Type="http://schemas.openxmlformats.org/officeDocument/2006/relationships/slide" Target="slides/slide358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63" Type="http://schemas.openxmlformats.org/officeDocument/2006/relationships/slide" Target="slides/slide162.xml"/><Relationship Id="rId219" Type="http://schemas.openxmlformats.org/officeDocument/2006/relationships/slide" Target="slides/slide218.xml"/><Relationship Id="rId370" Type="http://schemas.openxmlformats.org/officeDocument/2006/relationships/slide" Target="slides/slide369.xml"/><Relationship Id="rId230" Type="http://schemas.openxmlformats.org/officeDocument/2006/relationships/slide" Target="slides/slide229.xml"/><Relationship Id="rId25" Type="http://schemas.openxmlformats.org/officeDocument/2006/relationships/slide" Target="slides/slide24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328" Type="http://schemas.openxmlformats.org/officeDocument/2006/relationships/slide" Target="slides/slide327.xml"/><Relationship Id="rId132" Type="http://schemas.openxmlformats.org/officeDocument/2006/relationships/slide" Target="slides/slide131.xml"/><Relationship Id="rId174" Type="http://schemas.openxmlformats.org/officeDocument/2006/relationships/slide" Target="slides/slide173.xml"/><Relationship Id="rId381" Type="http://schemas.openxmlformats.org/officeDocument/2006/relationships/notesMaster" Target="notesMasters/notesMaster1.xml"/><Relationship Id="rId241" Type="http://schemas.openxmlformats.org/officeDocument/2006/relationships/slide" Target="slides/slide240.xml"/><Relationship Id="rId36" Type="http://schemas.openxmlformats.org/officeDocument/2006/relationships/slide" Target="slides/slide35.xml"/><Relationship Id="rId283" Type="http://schemas.openxmlformats.org/officeDocument/2006/relationships/slide" Target="slides/slide282.xml"/><Relationship Id="rId339" Type="http://schemas.openxmlformats.org/officeDocument/2006/relationships/slide" Target="slides/slide338.xml"/><Relationship Id="rId78" Type="http://schemas.openxmlformats.org/officeDocument/2006/relationships/slide" Target="slides/slide77.xml"/><Relationship Id="rId101" Type="http://schemas.openxmlformats.org/officeDocument/2006/relationships/slide" Target="slides/slide100.xml"/><Relationship Id="rId143" Type="http://schemas.openxmlformats.org/officeDocument/2006/relationships/slide" Target="slides/slide142.xml"/><Relationship Id="rId185" Type="http://schemas.openxmlformats.org/officeDocument/2006/relationships/slide" Target="slides/slide184.xml"/><Relationship Id="rId350" Type="http://schemas.openxmlformats.org/officeDocument/2006/relationships/slide" Target="slides/slide349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252" Type="http://schemas.openxmlformats.org/officeDocument/2006/relationships/slide" Target="slides/slide251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361" Type="http://schemas.openxmlformats.org/officeDocument/2006/relationships/slide" Target="slides/slide360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382" Type="http://schemas.openxmlformats.org/officeDocument/2006/relationships/commentAuthors" Target="commentAuthors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19" Type="http://schemas.openxmlformats.org/officeDocument/2006/relationships/slide" Target="slides/slide318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330" Type="http://schemas.openxmlformats.org/officeDocument/2006/relationships/slide" Target="slides/slide329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372" Type="http://schemas.openxmlformats.org/officeDocument/2006/relationships/slide" Target="slides/slide371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320" Type="http://schemas.openxmlformats.org/officeDocument/2006/relationships/slide" Target="slides/slide319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341" Type="http://schemas.openxmlformats.org/officeDocument/2006/relationships/slide" Target="slides/slide340.xml"/><Relationship Id="rId362" Type="http://schemas.openxmlformats.org/officeDocument/2006/relationships/slide" Target="slides/slide361.xml"/><Relationship Id="rId383" Type="http://schemas.openxmlformats.org/officeDocument/2006/relationships/presProps" Target="presProps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openxmlformats.org/officeDocument/2006/relationships/slide" Target="slides/slide330.xml"/><Relationship Id="rId352" Type="http://schemas.openxmlformats.org/officeDocument/2006/relationships/slide" Target="slides/slide351.xml"/><Relationship Id="rId373" Type="http://schemas.openxmlformats.org/officeDocument/2006/relationships/slide" Target="slides/slide372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42" Type="http://schemas.openxmlformats.org/officeDocument/2006/relationships/slide" Target="slides/slide341.xml"/><Relationship Id="rId363" Type="http://schemas.openxmlformats.org/officeDocument/2006/relationships/slide" Target="slides/slide362.xml"/><Relationship Id="rId384" Type="http://schemas.openxmlformats.org/officeDocument/2006/relationships/viewProps" Target="viewProps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slide" Target="slides/slide331.xml"/><Relationship Id="rId353" Type="http://schemas.openxmlformats.org/officeDocument/2006/relationships/slide" Target="slides/slide352.xml"/><Relationship Id="rId374" Type="http://schemas.openxmlformats.org/officeDocument/2006/relationships/slide" Target="slides/slide373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343" Type="http://schemas.openxmlformats.org/officeDocument/2006/relationships/slide" Target="slides/slide342.xml"/><Relationship Id="rId364" Type="http://schemas.openxmlformats.org/officeDocument/2006/relationships/slide" Target="slides/slide363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385" Type="http://schemas.openxmlformats.org/officeDocument/2006/relationships/theme" Target="theme/theme1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354" Type="http://schemas.openxmlformats.org/officeDocument/2006/relationships/slide" Target="slides/slide353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75" Type="http://schemas.openxmlformats.org/officeDocument/2006/relationships/slide" Target="slides/slide374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slide" Target="slides/slide34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65" Type="http://schemas.openxmlformats.org/officeDocument/2006/relationships/slide" Target="slides/slide364.xml"/><Relationship Id="rId386" Type="http://schemas.openxmlformats.org/officeDocument/2006/relationships/tableStyles" Target="tableStyles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355" Type="http://schemas.openxmlformats.org/officeDocument/2006/relationships/slide" Target="slides/slide354.xml"/><Relationship Id="rId376" Type="http://schemas.openxmlformats.org/officeDocument/2006/relationships/slide" Target="slides/slide375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303" Type="http://schemas.openxmlformats.org/officeDocument/2006/relationships/slide" Target="slides/slide302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387" Type="http://schemas.microsoft.com/office/2016/11/relationships/changesInfo" Target="changesInfos/changesInfo1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56" Type="http://schemas.openxmlformats.org/officeDocument/2006/relationships/slide" Target="slides/slide355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367" Type="http://schemas.openxmlformats.org/officeDocument/2006/relationships/slide" Target="slides/slide366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36" Type="http://schemas.openxmlformats.org/officeDocument/2006/relationships/slide" Target="slides/slide335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378" Type="http://schemas.openxmlformats.org/officeDocument/2006/relationships/slide" Target="slides/slide377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47" Type="http://schemas.openxmlformats.org/officeDocument/2006/relationships/slide" Target="slides/slide346.xml"/><Relationship Id="rId44" Type="http://schemas.openxmlformats.org/officeDocument/2006/relationships/slide" Target="slides/slide43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16" Type="http://schemas.openxmlformats.org/officeDocument/2006/relationships/slide" Target="slides/slide315.xml"/><Relationship Id="rId55" Type="http://schemas.openxmlformats.org/officeDocument/2006/relationships/slide" Target="slides/slide54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358" Type="http://schemas.openxmlformats.org/officeDocument/2006/relationships/slide" Target="slides/slide357.xml"/><Relationship Id="rId162" Type="http://schemas.openxmlformats.org/officeDocument/2006/relationships/slide" Target="slides/slide161.xml"/><Relationship Id="rId218" Type="http://schemas.openxmlformats.org/officeDocument/2006/relationships/slide" Target="slides/slide217.xml"/><Relationship Id="rId271" Type="http://schemas.openxmlformats.org/officeDocument/2006/relationships/slide" Target="slides/slide270.xml"/><Relationship Id="rId24" Type="http://schemas.openxmlformats.org/officeDocument/2006/relationships/slide" Target="slides/slide23.xml"/><Relationship Id="rId66" Type="http://schemas.openxmlformats.org/officeDocument/2006/relationships/slide" Target="slides/slide65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69" Type="http://schemas.openxmlformats.org/officeDocument/2006/relationships/slide" Target="slides/slide368.xml"/><Relationship Id="rId173" Type="http://schemas.openxmlformats.org/officeDocument/2006/relationships/slide" Target="slides/slide172.xml"/><Relationship Id="rId229" Type="http://schemas.openxmlformats.org/officeDocument/2006/relationships/slide" Target="slides/slide228.xml"/><Relationship Id="rId380" Type="http://schemas.openxmlformats.org/officeDocument/2006/relationships/slide" Target="slides/slide379.xml"/><Relationship Id="rId240" Type="http://schemas.openxmlformats.org/officeDocument/2006/relationships/slide" Target="slides/slide239.xml"/><Relationship Id="rId35" Type="http://schemas.openxmlformats.org/officeDocument/2006/relationships/slide" Target="slides/slide34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38" Type="http://schemas.openxmlformats.org/officeDocument/2006/relationships/slide" Target="slides/slide337.xml"/><Relationship Id="rId8" Type="http://schemas.openxmlformats.org/officeDocument/2006/relationships/slide" Target="slides/slide7.xml"/><Relationship Id="rId142" Type="http://schemas.openxmlformats.org/officeDocument/2006/relationships/slide" Target="slides/slide141.xml"/><Relationship Id="rId184" Type="http://schemas.openxmlformats.org/officeDocument/2006/relationships/slide" Target="slides/slide183.xml"/><Relationship Id="rId251" Type="http://schemas.openxmlformats.org/officeDocument/2006/relationships/slide" Target="slides/slide250.xml"/><Relationship Id="rId46" Type="http://schemas.openxmlformats.org/officeDocument/2006/relationships/slide" Target="slides/slide45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49" Type="http://schemas.openxmlformats.org/officeDocument/2006/relationships/slide" Target="slides/slide348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3" Type="http://schemas.openxmlformats.org/officeDocument/2006/relationships/slide" Target="slides/slide152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Relationship Id="rId220" Type="http://schemas.openxmlformats.org/officeDocument/2006/relationships/slide" Target="slides/slide219.xml"/><Relationship Id="rId15" Type="http://schemas.openxmlformats.org/officeDocument/2006/relationships/slide" Target="slides/slide14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318" Type="http://schemas.openxmlformats.org/officeDocument/2006/relationships/slide" Target="slides/slide317.xml"/><Relationship Id="rId99" Type="http://schemas.openxmlformats.org/officeDocument/2006/relationships/slide" Target="slides/slide98.xml"/><Relationship Id="rId122" Type="http://schemas.openxmlformats.org/officeDocument/2006/relationships/slide" Target="slides/slide121.xml"/><Relationship Id="rId164" Type="http://schemas.openxmlformats.org/officeDocument/2006/relationships/slide" Target="slides/slide163.xml"/><Relationship Id="rId371" Type="http://schemas.openxmlformats.org/officeDocument/2006/relationships/slide" Target="slides/slide370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73" Type="http://schemas.openxmlformats.org/officeDocument/2006/relationships/slide" Target="slides/slide272.xml"/><Relationship Id="rId329" Type="http://schemas.openxmlformats.org/officeDocument/2006/relationships/slide" Target="slides/slide3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 See Maths ltd" userId="2b6a9906fb7c83c6" providerId="LiveId" clId="{0195596F-5BB0-4319-80EB-166CB1814317}"/>
    <pc:docChg chg="undo redo custSel addSld delSld modSld sldOrd">
      <pc:chgData name="I See Maths ltd" userId="2b6a9906fb7c83c6" providerId="LiveId" clId="{0195596F-5BB0-4319-80EB-166CB1814317}" dt="2025-01-30T16:29:54.119" v="31765" actId="1037"/>
      <pc:docMkLst>
        <pc:docMk/>
      </pc:docMkLst>
      <pc:sldChg chg="addSp delSp modSp mod">
        <pc:chgData name="I See Maths ltd" userId="2b6a9906fb7c83c6" providerId="LiveId" clId="{0195596F-5BB0-4319-80EB-166CB1814317}" dt="2025-01-03T10:53:21.502" v="31350" actId="6549"/>
        <pc:sldMkLst>
          <pc:docMk/>
          <pc:sldMk cId="632621267" sldId="1716"/>
        </pc:sldMkLst>
        <pc:spChg chg="add mod">
          <ac:chgData name="I See Maths ltd" userId="2b6a9906fb7c83c6" providerId="LiveId" clId="{0195596F-5BB0-4319-80EB-166CB1814317}" dt="2025-01-03T08:18:27.882" v="31042" actId="6549"/>
          <ac:spMkLst>
            <pc:docMk/>
            <pc:sldMk cId="632621267" sldId="1716"/>
            <ac:spMk id="3" creationId="{4BD7DAFC-66FF-FC4F-5994-DDCC7F7CA146}"/>
          </ac:spMkLst>
        </pc:spChg>
        <pc:spChg chg="add mod">
          <ac:chgData name="I See Maths ltd" userId="2b6a9906fb7c83c6" providerId="LiveId" clId="{0195596F-5BB0-4319-80EB-166CB1814317}" dt="2025-01-03T08:18:20.380" v="31040"/>
          <ac:spMkLst>
            <pc:docMk/>
            <pc:sldMk cId="632621267" sldId="1716"/>
            <ac:spMk id="4" creationId="{6567D724-7E78-AF4E-C5E7-E6D939441A6B}"/>
          </ac:spMkLst>
        </pc:spChg>
        <pc:spChg chg="add mod">
          <ac:chgData name="I See Maths ltd" userId="2b6a9906fb7c83c6" providerId="LiveId" clId="{0195596F-5BB0-4319-80EB-166CB1814317}" dt="2025-01-03T10:51:57.207" v="31180" actId="6549"/>
          <ac:spMkLst>
            <pc:docMk/>
            <pc:sldMk cId="632621267" sldId="1716"/>
            <ac:spMk id="5" creationId="{1D2DD070-C213-29F4-2926-10CC40BF237E}"/>
          </ac:spMkLst>
        </pc:spChg>
        <pc:spChg chg="add mod">
          <ac:chgData name="I See Maths ltd" userId="2b6a9906fb7c83c6" providerId="LiveId" clId="{0195596F-5BB0-4319-80EB-166CB1814317}" dt="2025-01-03T10:53:21.502" v="31350" actId="6549"/>
          <ac:spMkLst>
            <pc:docMk/>
            <pc:sldMk cId="632621267" sldId="1716"/>
            <ac:spMk id="6" creationId="{626A1526-1842-51A9-BB74-1BC6FA857CBC}"/>
          </ac:spMkLst>
        </pc:spChg>
      </pc:sldChg>
      <pc:sldChg chg="addSp delSp modSp mod">
        <pc:chgData name="I See Maths ltd" userId="2b6a9906fb7c83c6" providerId="LiveId" clId="{0195596F-5BB0-4319-80EB-166CB1814317}" dt="2025-01-30T16:15:08.062" v="31686" actId="14100"/>
        <pc:sldMkLst>
          <pc:docMk/>
          <pc:sldMk cId="1639911743" sldId="1717"/>
        </pc:sldMkLst>
        <pc:spChg chg="mod">
          <ac:chgData name="I See Maths ltd" userId="2b6a9906fb7c83c6" providerId="LiveId" clId="{0195596F-5BB0-4319-80EB-166CB1814317}" dt="2025-01-30T16:14:57.906" v="31684" actId="14100"/>
          <ac:spMkLst>
            <pc:docMk/>
            <pc:sldMk cId="1639911743" sldId="1717"/>
            <ac:spMk id="8" creationId="{66AC53FF-D2CF-F86B-5E79-CE339DDA73F3}"/>
          </ac:spMkLst>
        </pc:spChg>
        <pc:spChg chg="mod">
          <ac:chgData name="I See Maths ltd" userId="2b6a9906fb7c83c6" providerId="LiveId" clId="{0195596F-5BB0-4319-80EB-166CB1814317}" dt="2025-01-30T16:14:55.183" v="31683" actId="14100"/>
          <ac:spMkLst>
            <pc:docMk/>
            <pc:sldMk cId="1639911743" sldId="1717"/>
            <ac:spMk id="9" creationId="{E73AE5DC-13A4-FFD2-66FB-A457D4C8C8B8}"/>
          </ac:spMkLst>
        </pc:spChg>
        <pc:spChg chg="add mod">
          <ac:chgData name="I See Maths ltd" userId="2b6a9906fb7c83c6" providerId="LiveId" clId="{0195596F-5BB0-4319-80EB-166CB1814317}" dt="2025-01-15T17:23:23.436" v="31513" actId="20577"/>
          <ac:spMkLst>
            <pc:docMk/>
            <pc:sldMk cId="1639911743" sldId="1717"/>
            <ac:spMk id="11" creationId="{F600C03B-D503-D957-5771-A0FBCFDEA5CE}"/>
          </ac:spMkLst>
        </pc:spChg>
        <pc:spChg chg="mod">
          <ac:chgData name="I See Maths ltd" userId="2b6a9906fb7c83c6" providerId="LiveId" clId="{0195596F-5BB0-4319-80EB-166CB1814317}" dt="2025-01-30T16:15:08.062" v="31686" actId="14100"/>
          <ac:spMkLst>
            <pc:docMk/>
            <pc:sldMk cId="1639911743" sldId="1717"/>
            <ac:spMk id="29" creationId="{9879CC13-86EC-2A78-865B-C0572CC97B72}"/>
          </ac:spMkLst>
        </pc:spChg>
        <pc:spChg chg="mod">
          <ac:chgData name="I See Maths ltd" userId="2b6a9906fb7c83c6" providerId="LiveId" clId="{0195596F-5BB0-4319-80EB-166CB1814317}" dt="2025-01-30T16:15:03.626" v="31685" actId="14100"/>
          <ac:spMkLst>
            <pc:docMk/>
            <pc:sldMk cId="1639911743" sldId="1717"/>
            <ac:spMk id="30" creationId="{86B00D82-06A0-A552-9DDB-7BAB1FF30704}"/>
          </ac:spMkLst>
        </pc:spChg>
      </pc:sldChg>
      <pc:sldChg chg="modSp mod">
        <pc:chgData name="I See Maths ltd" userId="2b6a9906fb7c83c6" providerId="LiveId" clId="{0195596F-5BB0-4319-80EB-166CB1814317}" dt="2025-01-30T16:14:50.002" v="31682" actId="14100"/>
        <pc:sldMkLst>
          <pc:docMk/>
          <pc:sldMk cId="2601194986" sldId="1718"/>
        </pc:sldMkLst>
        <pc:spChg chg="mod">
          <ac:chgData name="I See Maths ltd" userId="2b6a9906fb7c83c6" providerId="LiveId" clId="{0195596F-5BB0-4319-80EB-166CB1814317}" dt="2025-01-30T16:14:50.002" v="31682" actId="14100"/>
          <ac:spMkLst>
            <pc:docMk/>
            <pc:sldMk cId="2601194986" sldId="1718"/>
            <ac:spMk id="8" creationId="{66AC53FF-D2CF-F86B-5E79-CE339DDA73F3}"/>
          </ac:spMkLst>
        </pc:spChg>
        <pc:spChg chg="mod">
          <ac:chgData name="I See Maths ltd" userId="2b6a9906fb7c83c6" providerId="LiveId" clId="{0195596F-5BB0-4319-80EB-166CB1814317}" dt="2025-01-30T16:14:46.545" v="31681" actId="14100"/>
          <ac:spMkLst>
            <pc:docMk/>
            <pc:sldMk cId="2601194986" sldId="1718"/>
            <ac:spMk id="9" creationId="{E73AE5DC-13A4-FFD2-66FB-A457D4C8C8B8}"/>
          </ac:spMkLst>
        </pc:spChg>
      </pc:sldChg>
      <pc:sldChg chg="modSp mod">
        <pc:chgData name="I See Maths ltd" userId="2b6a9906fb7c83c6" providerId="LiveId" clId="{0195596F-5BB0-4319-80EB-166CB1814317}" dt="2025-01-30T16:15:24.269" v="31690" actId="14100"/>
        <pc:sldMkLst>
          <pc:docMk/>
          <pc:sldMk cId="4134203285" sldId="1719"/>
        </pc:sldMkLst>
        <pc:spChg chg="mod">
          <ac:chgData name="I See Maths ltd" userId="2b6a9906fb7c83c6" providerId="LiveId" clId="{0195596F-5BB0-4319-80EB-166CB1814317}" dt="2025-01-30T16:15:17.566" v="31688" actId="14100"/>
          <ac:spMkLst>
            <pc:docMk/>
            <pc:sldMk cId="4134203285" sldId="1719"/>
            <ac:spMk id="8" creationId="{66AC53FF-D2CF-F86B-5E79-CE339DDA73F3}"/>
          </ac:spMkLst>
        </pc:spChg>
        <pc:spChg chg="mod">
          <ac:chgData name="I See Maths ltd" userId="2b6a9906fb7c83c6" providerId="LiveId" clId="{0195596F-5BB0-4319-80EB-166CB1814317}" dt="2025-01-30T16:15:14.384" v="31687" actId="14100"/>
          <ac:spMkLst>
            <pc:docMk/>
            <pc:sldMk cId="4134203285" sldId="1719"/>
            <ac:spMk id="9" creationId="{E73AE5DC-13A4-FFD2-66FB-A457D4C8C8B8}"/>
          </ac:spMkLst>
        </pc:spChg>
        <pc:spChg chg="mod">
          <ac:chgData name="I See Maths ltd" userId="2b6a9906fb7c83c6" providerId="LiveId" clId="{0195596F-5BB0-4319-80EB-166CB1814317}" dt="2025-01-30T16:15:24.269" v="31690" actId="14100"/>
          <ac:spMkLst>
            <pc:docMk/>
            <pc:sldMk cId="4134203285" sldId="1719"/>
            <ac:spMk id="29" creationId="{9879CC13-86EC-2A78-865B-C0572CC97B72}"/>
          </ac:spMkLst>
        </pc:spChg>
        <pc:spChg chg="mod">
          <ac:chgData name="I See Maths ltd" userId="2b6a9906fb7c83c6" providerId="LiveId" clId="{0195596F-5BB0-4319-80EB-166CB1814317}" dt="2025-01-30T16:15:21.095" v="31689" actId="14100"/>
          <ac:spMkLst>
            <pc:docMk/>
            <pc:sldMk cId="4134203285" sldId="1719"/>
            <ac:spMk id="30" creationId="{86B00D82-06A0-A552-9DDB-7BAB1FF30704}"/>
          </ac:spMkLst>
        </pc:spChg>
      </pc:sldChg>
      <pc:sldChg chg="modSp mod">
        <pc:chgData name="I See Maths ltd" userId="2b6a9906fb7c83c6" providerId="LiveId" clId="{0195596F-5BB0-4319-80EB-166CB1814317}" dt="2025-01-30T16:15:39.908" v="31692" actId="14100"/>
        <pc:sldMkLst>
          <pc:docMk/>
          <pc:sldMk cId="2446180100" sldId="1728"/>
        </pc:sldMkLst>
        <pc:spChg chg="mod">
          <ac:chgData name="I See Maths ltd" userId="2b6a9906fb7c83c6" providerId="LiveId" clId="{0195596F-5BB0-4319-80EB-166CB1814317}" dt="2025-01-30T16:15:39.908" v="31692" actId="14100"/>
          <ac:spMkLst>
            <pc:docMk/>
            <pc:sldMk cId="2446180100" sldId="1728"/>
            <ac:spMk id="4" creationId="{9BAEC3CA-5A7C-9DBE-0AE6-741043283512}"/>
          </ac:spMkLst>
        </pc:spChg>
        <pc:spChg chg="mod">
          <ac:chgData name="I See Maths ltd" userId="2b6a9906fb7c83c6" providerId="LiveId" clId="{0195596F-5BB0-4319-80EB-166CB1814317}" dt="2025-01-30T16:15:36.639" v="31691" actId="14100"/>
          <ac:spMkLst>
            <pc:docMk/>
            <pc:sldMk cId="2446180100" sldId="1728"/>
            <ac:spMk id="5" creationId="{97F96677-AF7F-94C0-5315-A0C0419A7261}"/>
          </ac:spMkLst>
        </pc:spChg>
      </pc:sldChg>
      <pc:sldChg chg="modSp mod">
        <pc:chgData name="I See Maths ltd" userId="2b6a9906fb7c83c6" providerId="LiveId" clId="{0195596F-5BB0-4319-80EB-166CB1814317}" dt="2025-01-30T16:16:30.749" v="31696" actId="14100"/>
        <pc:sldMkLst>
          <pc:docMk/>
          <pc:sldMk cId="2102403610" sldId="1740"/>
        </pc:sldMkLst>
        <pc:spChg chg="mod">
          <ac:chgData name="I See Maths ltd" userId="2b6a9906fb7c83c6" providerId="LiveId" clId="{0195596F-5BB0-4319-80EB-166CB1814317}" dt="2025-01-30T16:16:21.915" v="31693" actId="14100"/>
          <ac:spMkLst>
            <pc:docMk/>
            <pc:sldMk cId="2102403610" sldId="1740"/>
            <ac:spMk id="15" creationId="{93D96B1B-EF0B-B24B-0082-C550E2073BD2}"/>
          </ac:spMkLst>
        </pc:spChg>
        <pc:spChg chg="mod">
          <ac:chgData name="I See Maths ltd" userId="2b6a9906fb7c83c6" providerId="LiveId" clId="{0195596F-5BB0-4319-80EB-166CB1814317}" dt="2025-01-30T16:16:24.595" v="31694" actId="14100"/>
          <ac:spMkLst>
            <pc:docMk/>
            <pc:sldMk cId="2102403610" sldId="1740"/>
            <ac:spMk id="16" creationId="{01F484D7-C5B9-591A-E3B2-A7C8AA5C39F5}"/>
          </ac:spMkLst>
        </pc:spChg>
        <pc:spChg chg="mod">
          <ac:chgData name="I See Maths ltd" userId="2b6a9906fb7c83c6" providerId="LiveId" clId="{0195596F-5BB0-4319-80EB-166CB1814317}" dt="2025-01-30T16:16:28.232" v="31695" actId="14100"/>
          <ac:spMkLst>
            <pc:docMk/>
            <pc:sldMk cId="2102403610" sldId="1740"/>
            <ac:spMk id="26" creationId="{9AE3D54E-D59F-7232-3586-664A88C58C13}"/>
          </ac:spMkLst>
        </pc:spChg>
        <pc:spChg chg="mod">
          <ac:chgData name="I See Maths ltd" userId="2b6a9906fb7c83c6" providerId="LiveId" clId="{0195596F-5BB0-4319-80EB-166CB1814317}" dt="2025-01-30T16:16:30.749" v="31696" actId="14100"/>
          <ac:spMkLst>
            <pc:docMk/>
            <pc:sldMk cId="2102403610" sldId="1740"/>
            <ac:spMk id="27" creationId="{8E11B556-4547-4BF8-D345-FFB20BC73D9B}"/>
          </ac:spMkLst>
        </pc:spChg>
      </pc:sldChg>
      <pc:sldChg chg="del">
        <pc:chgData name="I See Maths ltd" userId="2b6a9906fb7c83c6" providerId="LiveId" clId="{0195596F-5BB0-4319-80EB-166CB1814317}" dt="2025-01-15T17:25:14.033" v="31518" actId="47"/>
        <pc:sldMkLst>
          <pc:docMk/>
          <pc:sldMk cId="2116070961" sldId="1742"/>
        </pc:sldMkLst>
      </pc:sldChg>
      <pc:sldChg chg="modSp mod">
        <pc:chgData name="I See Maths ltd" userId="2b6a9906fb7c83c6" providerId="LiveId" clId="{0195596F-5BB0-4319-80EB-166CB1814317}" dt="2025-01-30T16:16:46.695" v="31700" actId="14100"/>
        <pc:sldMkLst>
          <pc:docMk/>
          <pc:sldMk cId="100315128" sldId="1744"/>
        </pc:sldMkLst>
        <pc:spChg chg="mod">
          <ac:chgData name="I See Maths ltd" userId="2b6a9906fb7c83c6" providerId="LiveId" clId="{0195596F-5BB0-4319-80EB-166CB1814317}" dt="2025-01-30T16:16:43.983" v="31699" actId="14100"/>
          <ac:spMkLst>
            <pc:docMk/>
            <pc:sldMk cId="100315128" sldId="1744"/>
            <ac:spMk id="26" creationId="{9AE3D54E-D59F-7232-3586-664A88C58C13}"/>
          </ac:spMkLst>
        </pc:spChg>
        <pc:spChg chg="mod">
          <ac:chgData name="I See Maths ltd" userId="2b6a9906fb7c83c6" providerId="LiveId" clId="{0195596F-5BB0-4319-80EB-166CB1814317}" dt="2025-01-30T16:16:46.695" v="31700" actId="14100"/>
          <ac:spMkLst>
            <pc:docMk/>
            <pc:sldMk cId="100315128" sldId="1744"/>
            <ac:spMk id="27" creationId="{8E11B556-4547-4BF8-D345-FFB20BC73D9B}"/>
          </ac:spMkLst>
        </pc:spChg>
      </pc:sldChg>
      <pc:sldChg chg="modSp mod">
        <pc:chgData name="I See Maths ltd" userId="2b6a9906fb7c83c6" providerId="LiveId" clId="{0195596F-5BB0-4319-80EB-166CB1814317}" dt="2025-01-30T16:16:38.516" v="31698" actId="14100"/>
        <pc:sldMkLst>
          <pc:docMk/>
          <pc:sldMk cId="3388738273" sldId="1745"/>
        </pc:sldMkLst>
        <pc:spChg chg="mod">
          <ac:chgData name="I See Maths ltd" userId="2b6a9906fb7c83c6" providerId="LiveId" clId="{0195596F-5BB0-4319-80EB-166CB1814317}" dt="2025-01-30T16:16:36.069" v="31697" actId="14100"/>
          <ac:spMkLst>
            <pc:docMk/>
            <pc:sldMk cId="3388738273" sldId="1745"/>
            <ac:spMk id="26" creationId="{9AE3D54E-D59F-7232-3586-664A88C58C13}"/>
          </ac:spMkLst>
        </pc:spChg>
        <pc:spChg chg="mod">
          <ac:chgData name="I See Maths ltd" userId="2b6a9906fb7c83c6" providerId="LiveId" clId="{0195596F-5BB0-4319-80EB-166CB1814317}" dt="2025-01-30T16:16:38.516" v="31698" actId="14100"/>
          <ac:spMkLst>
            <pc:docMk/>
            <pc:sldMk cId="3388738273" sldId="1745"/>
            <ac:spMk id="27" creationId="{8E11B556-4547-4BF8-D345-FFB20BC73D9B}"/>
          </ac:spMkLst>
        </pc:spChg>
      </pc:sldChg>
      <pc:sldChg chg="add del">
        <pc:chgData name="I See Maths ltd" userId="2b6a9906fb7c83c6" providerId="LiveId" clId="{0195596F-5BB0-4319-80EB-166CB1814317}" dt="2024-12-23T10:18:00.228" v="28793" actId="47"/>
        <pc:sldMkLst>
          <pc:docMk/>
          <pc:sldMk cId="2770519685" sldId="1752"/>
        </pc:sldMkLst>
      </pc:sldChg>
      <pc:sldChg chg="del">
        <pc:chgData name="I See Maths ltd" userId="2b6a9906fb7c83c6" providerId="LiveId" clId="{0195596F-5BB0-4319-80EB-166CB1814317}" dt="2024-09-12T07:49:15.229" v="11851" actId="2696"/>
        <pc:sldMkLst>
          <pc:docMk/>
          <pc:sldMk cId="3609806311" sldId="1752"/>
        </pc:sldMkLst>
      </pc:sldChg>
      <pc:sldChg chg="del">
        <pc:chgData name="I See Maths ltd" userId="2b6a9906fb7c83c6" providerId="LiveId" clId="{0195596F-5BB0-4319-80EB-166CB1814317}" dt="2024-12-23T10:23:03.323" v="29069" actId="47"/>
        <pc:sldMkLst>
          <pc:docMk/>
          <pc:sldMk cId="662773581" sldId="1755"/>
        </pc:sldMkLst>
      </pc:sldChg>
      <pc:sldChg chg="modSp mod">
        <pc:chgData name="I See Maths ltd" userId="2b6a9906fb7c83c6" providerId="LiveId" clId="{0195596F-5BB0-4319-80EB-166CB1814317}" dt="2025-01-30T16:17:18.080" v="31702" actId="14100"/>
        <pc:sldMkLst>
          <pc:docMk/>
          <pc:sldMk cId="293204385" sldId="1760"/>
        </pc:sldMkLst>
        <pc:spChg chg="mod">
          <ac:chgData name="I See Maths ltd" userId="2b6a9906fb7c83c6" providerId="LiveId" clId="{0195596F-5BB0-4319-80EB-166CB1814317}" dt="2025-01-30T16:17:18.080" v="31702" actId="14100"/>
          <ac:spMkLst>
            <pc:docMk/>
            <pc:sldMk cId="293204385" sldId="1760"/>
            <ac:spMk id="16" creationId="{BDF3265B-6BDD-D810-0805-949091E25285}"/>
          </ac:spMkLst>
        </pc:spChg>
      </pc:sldChg>
      <pc:sldChg chg="del">
        <pc:chgData name="I See Maths ltd" userId="2b6a9906fb7c83c6" providerId="LiveId" clId="{0195596F-5BB0-4319-80EB-166CB1814317}" dt="2024-12-23T10:31:02.311" v="29300" actId="47"/>
        <pc:sldMkLst>
          <pc:docMk/>
          <pc:sldMk cId="570575238" sldId="1767"/>
        </pc:sldMkLst>
      </pc:sldChg>
      <pc:sldChg chg="del">
        <pc:chgData name="I See Maths ltd" userId="2b6a9906fb7c83c6" providerId="LiveId" clId="{0195596F-5BB0-4319-80EB-166CB1814317}" dt="2024-12-23T10:31:02.757" v="29301" actId="47"/>
        <pc:sldMkLst>
          <pc:docMk/>
          <pc:sldMk cId="4057014612" sldId="1768"/>
        </pc:sldMkLst>
      </pc:sldChg>
      <pc:sldChg chg="del">
        <pc:chgData name="I See Maths ltd" userId="2b6a9906fb7c83c6" providerId="LiveId" clId="{0195596F-5BB0-4319-80EB-166CB1814317}" dt="2024-12-23T10:25:51.419" v="29210" actId="47"/>
        <pc:sldMkLst>
          <pc:docMk/>
          <pc:sldMk cId="608249710" sldId="1769"/>
        </pc:sldMkLst>
      </pc:sldChg>
      <pc:sldChg chg="addSp modSp mod">
        <pc:chgData name="I See Maths ltd" userId="2b6a9906fb7c83c6" providerId="LiveId" clId="{0195596F-5BB0-4319-80EB-166CB1814317}" dt="2024-10-18T11:20:36.149" v="13895" actId="207"/>
        <pc:sldMkLst>
          <pc:docMk/>
          <pc:sldMk cId="1499437257" sldId="1771"/>
        </pc:sldMkLst>
      </pc:sldChg>
      <pc:sldChg chg="addSp delSp modSp mod">
        <pc:chgData name="I See Maths ltd" userId="2b6a9906fb7c83c6" providerId="LiveId" clId="{0195596F-5BB0-4319-80EB-166CB1814317}" dt="2024-11-05T12:03:16.910" v="17369" actId="1036"/>
        <pc:sldMkLst>
          <pc:docMk/>
          <pc:sldMk cId="3240291915" sldId="1786"/>
        </pc:sldMkLst>
        <pc:spChg chg="add mod">
          <ac:chgData name="I See Maths ltd" userId="2b6a9906fb7c83c6" providerId="LiveId" clId="{0195596F-5BB0-4319-80EB-166CB1814317}" dt="2024-11-05T12:03:16.910" v="17369" actId="1036"/>
          <ac:spMkLst>
            <pc:docMk/>
            <pc:sldMk cId="3240291915" sldId="1786"/>
            <ac:spMk id="3" creationId="{EF30B042-EB3F-8831-59D9-241F8F56DB0B}"/>
          </ac:spMkLst>
        </pc:spChg>
        <pc:spChg chg="add mod">
          <ac:chgData name="I See Maths ltd" userId="2b6a9906fb7c83c6" providerId="LiveId" clId="{0195596F-5BB0-4319-80EB-166CB1814317}" dt="2024-11-05T12:03:16.910" v="17369" actId="1036"/>
          <ac:spMkLst>
            <pc:docMk/>
            <pc:sldMk cId="3240291915" sldId="1786"/>
            <ac:spMk id="4" creationId="{7E84E458-D1BC-6DCF-5AB5-776A2595B07C}"/>
          </ac:spMkLst>
        </pc:spChg>
      </pc:sldChg>
      <pc:sldChg chg="del">
        <pc:chgData name="I See Maths ltd" userId="2b6a9906fb7c83c6" providerId="LiveId" clId="{0195596F-5BB0-4319-80EB-166CB1814317}" dt="2024-12-23T10:22:43.005" v="29063" actId="47"/>
        <pc:sldMkLst>
          <pc:docMk/>
          <pc:sldMk cId="3426667890" sldId="1790"/>
        </pc:sldMkLst>
      </pc:sldChg>
      <pc:sldChg chg="del">
        <pc:chgData name="I See Maths ltd" userId="2b6a9906fb7c83c6" providerId="LiveId" clId="{0195596F-5BB0-4319-80EB-166CB1814317}" dt="2024-12-23T10:22:42.172" v="29062" actId="47"/>
        <pc:sldMkLst>
          <pc:docMk/>
          <pc:sldMk cId="3430183068" sldId="1793"/>
        </pc:sldMkLst>
      </pc:sldChg>
      <pc:sldChg chg="del">
        <pc:chgData name="I See Maths ltd" userId="2b6a9906fb7c83c6" providerId="LiveId" clId="{0195596F-5BB0-4319-80EB-166CB1814317}" dt="2024-12-23T10:23:01.200" v="29068" actId="47"/>
        <pc:sldMkLst>
          <pc:docMk/>
          <pc:sldMk cId="4024999860" sldId="1794"/>
        </pc:sldMkLst>
      </pc:sldChg>
      <pc:sldChg chg="del">
        <pc:chgData name="I See Maths ltd" userId="2b6a9906fb7c83c6" providerId="LiveId" clId="{0195596F-5BB0-4319-80EB-166CB1814317}" dt="2024-12-23T10:33:32.232" v="29348" actId="47"/>
        <pc:sldMkLst>
          <pc:docMk/>
          <pc:sldMk cId="173495428" sldId="1797"/>
        </pc:sldMkLst>
      </pc:sldChg>
      <pc:sldChg chg="del">
        <pc:chgData name="I See Maths ltd" userId="2b6a9906fb7c83c6" providerId="LiveId" clId="{0195596F-5BB0-4319-80EB-166CB1814317}" dt="2024-12-23T10:32:38.069" v="29347" actId="2696"/>
        <pc:sldMkLst>
          <pc:docMk/>
          <pc:sldMk cId="3429925148" sldId="1797"/>
        </pc:sldMkLst>
      </pc:sldChg>
      <pc:sldChg chg="del">
        <pc:chgData name="I See Maths ltd" userId="2b6a9906fb7c83c6" providerId="LiveId" clId="{0195596F-5BB0-4319-80EB-166CB1814317}" dt="2024-12-23T10:27:05.489" v="29297" actId="2696"/>
        <pc:sldMkLst>
          <pc:docMk/>
          <pc:sldMk cId="277179473" sldId="1798"/>
        </pc:sldMkLst>
      </pc:sldChg>
      <pc:sldChg chg="del">
        <pc:chgData name="I See Maths ltd" userId="2b6a9906fb7c83c6" providerId="LiveId" clId="{0195596F-5BB0-4319-80EB-166CB1814317}" dt="2024-12-23T10:27:05.489" v="29297" actId="2696"/>
        <pc:sldMkLst>
          <pc:docMk/>
          <pc:sldMk cId="1325224420" sldId="1799"/>
        </pc:sldMkLst>
      </pc:sldChg>
      <pc:sldChg chg="modSp mod">
        <pc:chgData name="I See Maths ltd" userId="2b6a9906fb7c83c6" providerId="LiveId" clId="{0195596F-5BB0-4319-80EB-166CB1814317}" dt="2025-01-30T16:27:49.092" v="31748" actId="1038"/>
        <pc:sldMkLst>
          <pc:docMk/>
          <pc:sldMk cId="3675624042" sldId="1803"/>
        </pc:sldMkLst>
        <pc:spChg chg="mod">
          <ac:chgData name="I See Maths ltd" userId="2b6a9906fb7c83c6" providerId="LiveId" clId="{0195596F-5BB0-4319-80EB-166CB1814317}" dt="2025-01-30T16:27:49.092" v="31748" actId="1038"/>
          <ac:spMkLst>
            <pc:docMk/>
            <pc:sldMk cId="3675624042" sldId="1803"/>
            <ac:spMk id="31" creationId="{063D2CC7-3C78-5A19-5C95-1EAFD1F89243}"/>
          </ac:spMkLst>
        </pc:spChg>
      </pc:sldChg>
      <pc:sldChg chg="modSp mod">
        <pc:chgData name="I See Maths ltd" userId="2b6a9906fb7c83c6" providerId="LiveId" clId="{0195596F-5BB0-4319-80EB-166CB1814317}" dt="2025-01-30T16:28:14.154" v="31750" actId="14100"/>
        <pc:sldMkLst>
          <pc:docMk/>
          <pc:sldMk cId="669573359" sldId="1808"/>
        </pc:sldMkLst>
        <pc:spChg chg="mod">
          <ac:chgData name="I See Maths ltd" userId="2b6a9906fb7c83c6" providerId="LiveId" clId="{0195596F-5BB0-4319-80EB-166CB1814317}" dt="2025-01-30T16:28:14.154" v="31750" actId="14100"/>
          <ac:spMkLst>
            <pc:docMk/>
            <pc:sldMk cId="669573359" sldId="1808"/>
            <ac:spMk id="18" creationId="{4A0ECC30-F0C7-E060-8D0A-F2305641B8A3}"/>
          </ac:spMkLst>
        </pc:spChg>
      </pc:sldChg>
      <pc:sldChg chg="modSp mod">
        <pc:chgData name="I See Maths ltd" userId="2b6a9906fb7c83c6" providerId="LiveId" clId="{0195596F-5BB0-4319-80EB-166CB1814317}" dt="2025-01-16T07:05:59.188" v="31519" actId="20577"/>
        <pc:sldMkLst>
          <pc:docMk/>
          <pc:sldMk cId="2990559291" sldId="1820"/>
        </pc:sldMkLst>
        <pc:spChg chg="mod">
          <ac:chgData name="I See Maths ltd" userId="2b6a9906fb7c83c6" providerId="LiveId" clId="{0195596F-5BB0-4319-80EB-166CB1814317}" dt="2025-01-16T07:05:59.188" v="31519" actId="20577"/>
          <ac:spMkLst>
            <pc:docMk/>
            <pc:sldMk cId="2990559291" sldId="1820"/>
            <ac:spMk id="14" creationId="{EF378367-C708-0BBD-F35F-EB613F6D5FC0}"/>
          </ac:spMkLst>
        </pc:spChg>
      </pc:sldChg>
      <pc:sldChg chg="modSp mod">
        <pc:chgData name="I See Maths ltd" userId="2b6a9906fb7c83c6" providerId="LiveId" clId="{0195596F-5BB0-4319-80EB-166CB1814317}" dt="2025-01-16T07:06:03.653" v="31520" actId="20577"/>
        <pc:sldMkLst>
          <pc:docMk/>
          <pc:sldMk cId="989261633" sldId="1822"/>
        </pc:sldMkLst>
        <pc:spChg chg="mod">
          <ac:chgData name="I See Maths ltd" userId="2b6a9906fb7c83c6" providerId="LiveId" clId="{0195596F-5BB0-4319-80EB-166CB1814317}" dt="2025-01-16T07:06:03.653" v="31520" actId="20577"/>
          <ac:spMkLst>
            <pc:docMk/>
            <pc:sldMk cId="989261633" sldId="1822"/>
            <ac:spMk id="14" creationId="{EF378367-C708-0BBD-F35F-EB613F6D5FC0}"/>
          </ac:spMkLst>
        </pc:spChg>
      </pc:sldChg>
      <pc:sldChg chg="addSp modSp mod">
        <pc:chgData name="I See Maths ltd" userId="2b6a9906fb7c83c6" providerId="LiveId" clId="{0195596F-5BB0-4319-80EB-166CB1814317}" dt="2024-10-18T11:22:12.710" v="13927" actId="207"/>
        <pc:sldMkLst>
          <pc:docMk/>
          <pc:sldMk cId="1341718709" sldId="1823"/>
        </pc:sldMkLst>
      </pc:sldChg>
      <pc:sldChg chg="addSp modSp">
        <pc:chgData name="I See Maths ltd" userId="2b6a9906fb7c83c6" providerId="LiveId" clId="{0195596F-5BB0-4319-80EB-166CB1814317}" dt="2024-10-18T11:20:52.913" v="13896"/>
        <pc:sldMkLst>
          <pc:docMk/>
          <pc:sldMk cId="2249135048" sldId="1825"/>
        </pc:sldMkLst>
      </pc:sldChg>
      <pc:sldChg chg="addSp modSp">
        <pc:chgData name="I See Maths ltd" userId="2b6a9906fb7c83c6" providerId="LiveId" clId="{0195596F-5BB0-4319-80EB-166CB1814317}" dt="2024-10-18T11:22:26.255" v="13928"/>
        <pc:sldMkLst>
          <pc:docMk/>
          <pc:sldMk cId="3156917426" sldId="1829"/>
        </pc:sldMkLst>
      </pc:sldChg>
      <pc:sldChg chg="delSp mod">
        <pc:chgData name="I See Maths ltd" userId="2b6a9906fb7c83c6" providerId="LiveId" clId="{0195596F-5BB0-4319-80EB-166CB1814317}" dt="2024-10-11T11:40:42.160" v="13849" actId="478"/>
        <pc:sldMkLst>
          <pc:docMk/>
          <pc:sldMk cId="759195727" sldId="1830"/>
        </pc:sldMkLst>
      </pc:sldChg>
      <pc:sldChg chg="delSp mod">
        <pc:chgData name="I See Maths ltd" userId="2b6a9906fb7c83c6" providerId="LiveId" clId="{0195596F-5BB0-4319-80EB-166CB1814317}" dt="2024-10-11T11:40:45.745" v="13850" actId="478"/>
        <pc:sldMkLst>
          <pc:docMk/>
          <pc:sldMk cId="585354390" sldId="1831"/>
        </pc:sldMkLst>
      </pc:sldChg>
      <pc:sldChg chg="modSp mod">
        <pc:chgData name="I See Maths ltd" userId="2b6a9906fb7c83c6" providerId="LiveId" clId="{0195596F-5BB0-4319-80EB-166CB1814317}" dt="2025-01-30T16:22:57.986" v="31717" actId="14100"/>
        <pc:sldMkLst>
          <pc:docMk/>
          <pc:sldMk cId="755394116" sldId="1835"/>
        </pc:sldMkLst>
        <pc:spChg chg="mod">
          <ac:chgData name="I See Maths ltd" userId="2b6a9906fb7c83c6" providerId="LiveId" clId="{0195596F-5BB0-4319-80EB-166CB1814317}" dt="2025-01-30T16:22:57.986" v="31717" actId="14100"/>
          <ac:spMkLst>
            <pc:docMk/>
            <pc:sldMk cId="755394116" sldId="1835"/>
            <ac:spMk id="3" creationId="{D5F78E4D-E467-0218-AA8E-F33DC53B245C}"/>
          </ac:spMkLst>
        </pc:spChg>
      </pc:sldChg>
      <pc:sldChg chg="modSp mod">
        <pc:chgData name="I See Maths ltd" userId="2b6a9906fb7c83c6" providerId="LiveId" clId="{0195596F-5BB0-4319-80EB-166CB1814317}" dt="2025-01-30T16:23:28.636" v="31718" actId="14100"/>
        <pc:sldMkLst>
          <pc:docMk/>
          <pc:sldMk cId="1264363366" sldId="1841"/>
        </pc:sldMkLst>
        <pc:spChg chg="mod">
          <ac:chgData name="I See Maths ltd" userId="2b6a9906fb7c83c6" providerId="LiveId" clId="{0195596F-5BB0-4319-80EB-166CB1814317}" dt="2025-01-30T16:23:28.636" v="31718" actId="14100"/>
          <ac:spMkLst>
            <pc:docMk/>
            <pc:sldMk cId="1264363366" sldId="1841"/>
            <ac:spMk id="4" creationId="{E876B18B-A8BC-7861-730F-14985820AA26}"/>
          </ac:spMkLst>
        </pc:spChg>
      </pc:sldChg>
      <pc:sldChg chg="modSp mod">
        <pc:chgData name="I See Maths ltd" userId="2b6a9906fb7c83c6" providerId="LiveId" clId="{0195596F-5BB0-4319-80EB-166CB1814317}" dt="2025-01-30T16:23:35.296" v="31719" actId="14100"/>
        <pc:sldMkLst>
          <pc:docMk/>
          <pc:sldMk cId="4085215416" sldId="1842"/>
        </pc:sldMkLst>
        <pc:spChg chg="mod">
          <ac:chgData name="I See Maths ltd" userId="2b6a9906fb7c83c6" providerId="LiveId" clId="{0195596F-5BB0-4319-80EB-166CB1814317}" dt="2025-01-30T16:23:35.296" v="31719" actId="14100"/>
          <ac:spMkLst>
            <pc:docMk/>
            <pc:sldMk cId="4085215416" sldId="1842"/>
            <ac:spMk id="4" creationId="{E876B18B-A8BC-7861-730F-14985820AA26}"/>
          </ac:spMkLst>
        </pc:spChg>
      </pc:sldChg>
      <pc:sldChg chg="modSp mod">
        <pc:chgData name="I See Maths ltd" userId="2b6a9906fb7c83c6" providerId="LiveId" clId="{0195596F-5BB0-4319-80EB-166CB1814317}" dt="2025-01-30T16:24:02.586" v="31721" actId="14100"/>
        <pc:sldMkLst>
          <pc:docMk/>
          <pc:sldMk cId="4274190869" sldId="1843"/>
        </pc:sldMkLst>
        <pc:spChg chg="mod">
          <ac:chgData name="I See Maths ltd" userId="2b6a9906fb7c83c6" providerId="LiveId" clId="{0195596F-5BB0-4319-80EB-166CB1814317}" dt="2025-01-30T16:24:02.586" v="31721" actId="14100"/>
          <ac:spMkLst>
            <pc:docMk/>
            <pc:sldMk cId="4274190869" sldId="1843"/>
            <ac:spMk id="4" creationId="{E876B18B-A8BC-7861-730F-14985820AA26}"/>
          </ac:spMkLst>
        </pc:spChg>
      </pc:sldChg>
      <pc:sldChg chg="modSp mod">
        <pc:chgData name="I See Maths ltd" userId="2b6a9906fb7c83c6" providerId="LiveId" clId="{0195596F-5BB0-4319-80EB-166CB1814317}" dt="2025-01-30T16:23:40.526" v="31720" actId="14100"/>
        <pc:sldMkLst>
          <pc:docMk/>
          <pc:sldMk cId="3592811204" sldId="1844"/>
        </pc:sldMkLst>
        <pc:spChg chg="mod">
          <ac:chgData name="I See Maths ltd" userId="2b6a9906fb7c83c6" providerId="LiveId" clId="{0195596F-5BB0-4319-80EB-166CB1814317}" dt="2025-01-30T16:23:40.526" v="31720" actId="14100"/>
          <ac:spMkLst>
            <pc:docMk/>
            <pc:sldMk cId="3592811204" sldId="1844"/>
            <ac:spMk id="4" creationId="{E876B18B-A8BC-7861-730F-14985820AA26}"/>
          </ac:spMkLst>
        </pc:spChg>
      </pc:sldChg>
      <pc:sldChg chg="addSp delSp modSp mod">
        <pc:chgData name="I See Maths ltd" userId="2b6a9906fb7c83c6" providerId="LiveId" clId="{0195596F-5BB0-4319-80EB-166CB1814317}" dt="2024-11-27T20:44:37.378" v="19708" actId="6549"/>
        <pc:sldMkLst>
          <pc:docMk/>
          <pc:sldMk cId="1900527742" sldId="1873"/>
        </pc:sldMkLst>
        <pc:spChg chg="mod">
          <ac:chgData name="I See Maths ltd" userId="2b6a9906fb7c83c6" providerId="LiveId" clId="{0195596F-5BB0-4319-80EB-166CB1814317}" dt="2024-11-27T20:40:18.770" v="19632" actId="14100"/>
          <ac:spMkLst>
            <pc:docMk/>
            <pc:sldMk cId="1900527742" sldId="1873"/>
            <ac:spMk id="10" creationId="{6FA30123-C8C7-CC7C-8264-5B6EAFDB483D}"/>
          </ac:spMkLst>
        </pc:spChg>
        <pc:spChg chg="mod">
          <ac:chgData name="I See Maths ltd" userId="2b6a9906fb7c83c6" providerId="LiveId" clId="{0195596F-5BB0-4319-80EB-166CB1814317}" dt="2024-11-27T20:44:37.378" v="19708" actId="6549"/>
          <ac:spMkLst>
            <pc:docMk/>
            <pc:sldMk cId="1900527742" sldId="1873"/>
            <ac:spMk id="30" creationId="{5063F134-6456-F004-34B2-ADDD08F1DDBA}"/>
          </ac:spMkLst>
        </pc:spChg>
        <pc:cxnChg chg="add mod">
          <ac:chgData name="I See Maths ltd" userId="2b6a9906fb7c83c6" providerId="LiveId" clId="{0195596F-5BB0-4319-80EB-166CB1814317}" dt="2024-11-27T20:43:37.260" v="19695" actId="1038"/>
          <ac:cxnSpMkLst>
            <pc:docMk/>
            <pc:sldMk cId="1900527742" sldId="1873"/>
            <ac:cxnSpMk id="2" creationId="{68689F76-CA5F-9781-C7E0-CBDD5992CFBD}"/>
          </ac:cxnSpMkLst>
        </pc:cxnChg>
      </pc:sldChg>
      <pc:sldChg chg="del">
        <pc:chgData name="I See Maths ltd" userId="2b6a9906fb7c83c6" providerId="LiveId" clId="{0195596F-5BB0-4319-80EB-166CB1814317}" dt="2024-11-27T20:46:55.749" v="19740" actId="47"/>
        <pc:sldMkLst>
          <pc:docMk/>
          <pc:sldMk cId="229032121" sldId="1874"/>
        </pc:sldMkLst>
      </pc:sldChg>
      <pc:sldChg chg="modSp mod">
        <pc:chgData name="I See Maths ltd" userId="2b6a9906fb7c83c6" providerId="LiveId" clId="{0195596F-5BB0-4319-80EB-166CB1814317}" dt="2025-01-30T16:18:56.865" v="31706" actId="14100"/>
        <pc:sldMkLst>
          <pc:docMk/>
          <pc:sldMk cId="1734050087" sldId="1875"/>
        </pc:sldMkLst>
        <pc:spChg chg="mod">
          <ac:chgData name="I See Maths ltd" userId="2b6a9906fb7c83c6" providerId="LiveId" clId="{0195596F-5BB0-4319-80EB-166CB1814317}" dt="2025-01-30T16:18:56.865" v="31706" actId="14100"/>
          <ac:spMkLst>
            <pc:docMk/>
            <pc:sldMk cId="1734050087" sldId="1875"/>
            <ac:spMk id="5" creationId="{BA7B819A-A64D-A450-57F1-01E703EEBF90}"/>
          </ac:spMkLst>
        </pc:spChg>
      </pc:sldChg>
      <pc:sldChg chg="delSp del mod">
        <pc:chgData name="I See Maths ltd" userId="2b6a9906fb7c83c6" providerId="LiveId" clId="{0195596F-5BB0-4319-80EB-166CB1814317}" dt="2024-11-27T20:47:05.667" v="19741" actId="47"/>
        <pc:sldMkLst>
          <pc:docMk/>
          <pc:sldMk cId="3421550458" sldId="1876"/>
        </pc:sldMkLst>
      </pc:sldChg>
      <pc:sldChg chg="addSp delSp modSp mod">
        <pc:chgData name="I See Maths ltd" userId="2b6a9906fb7c83c6" providerId="LiveId" clId="{0195596F-5BB0-4319-80EB-166CB1814317}" dt="2024-11-27T20:39:19.416" v="19630"/>
        <pc:sldMkLst>
          <pc:docMk/>
          <pc:sldMk cId="1518026212" sldId="1886"/>
        </pc:sldMkLst>
        <pc:spChg chg="add mod">
          <ac:chgData name="I See Maths ltd" userId="2b6a9906fb7c83c6" providerId="LiveId" clId="{0195596F-5BB0-4319-80EB-166CB1814317}" dt="2024-11-27T20:39:19.416" v="19630"/>
          <ac:spMkLst>
            <pc:docMk/>
            <pc:sldMk cId="1518026212" sldId="1886"/>
            <ac:spMk id="5" creationId="{698A748C-7769-24EA-439C-AB10B1FBE034}"/>
          </ac:spMkLst>
        </pc:spChg>
      </pc:sldChg>
      <pc:sldChg chg="del">
        <pc:chgData name="I See Maths ltd" userId="2b6a9906fb7c83c6" providerId="LiveId" clId="{0195596F-5BB0-4319-80EB-166CB1814317}" dt="2024-11-27T20:38:43.892" v="19624" actId="47"/>
        <pc:sldMkLst>
          <pc:docMk/>
          <pc:sldMk cId="3603224355" sldId="1887"/>
        </pc:sldMkLst>
      </pc:sldChg>
      <pc:sldChg chg="modSp mod">
        <pc:chgData name="I See Maths ltd" userId="2b6a9906fb7c83c6" providerId="LiveId" clId="{0195596F-5BB0-4319-80EB-166CB1814317}" dt="2025-01-30T16:19:29.916" v="31710" actId="14100"/>
        <pc:sldMkLst>
          <pc:docMk/>
          <pc:sldMk cId="288929026" sldId="1888"/>
        </pc:sldMkLst>
        <pc:spChg chg="mod">
          <ac:chgData name="I See Maths ltd" userId="2b6a9906fb7c83c6" providerId="LiveId" clId="{0195596F-5BB0-4319-80EB-166CB1814317}" dt="2025-01-30T16:19:27.212" v="31709" actId="14100"/>
          <ac:spMkLst>
            <pc:docMk/>
            <pc:sldMk cId="288929026" sldId="1888"/>
            <ac:spMk id="21" creationId="{41AF9028-B1F4-24D8-7CAC-B9C0C19DCBDA}"/>
          </ac:spMkLst>
        </pc:spChg>
        <pc:spChg chg="mod">
          <ac:chgData name="I See Maths ltd" userId="2b6a9906fb7c83c6" providerId="LiveId" clId="{0195596F-5BB0-4319-80EB-166CB1814317}" dt="2025-01-30T16:19:29.916" v="31710" actId="14100"/>
          <ac:spMkLst>
            <pc:docMk/>
            <pc:sldMk cId="288929026" sldId="1888"/>
            <ac:spMk id="22" creationId="{F488B032-75C2-AA11-84CB-24F385E5267A}"/>
          </ac:spMkLst>
        </pc:spChg>
        <pc:spChg chg="mod">
          <ac:chgData name="I See Maths ltd" userId="2b6a9906fb7c83c6" providerId="LiveId" clId="{0195596F-5BB0-4319-80EB-166CB1814317}" dt="2024-11-27T20:38:52.798" v="19628" actId="20577"/>
          <ac:spMkLst>
            <pc:docMk/>
            <pc:sldMk cId="288929026" sldId="1888"/>
            <ac:spMk id="23" creationId="{A5C42781-A9DF-AE7E-23AF-0E61061762E4}"/>
          </ac:spMkLst>
        </pc:spChg>
      </pc:sldChg>
      <pc:sldChg chg="modSp mod">
        <pc:chgData name="I See Maths ltd" userId="2b6a9906fb7c83c6" providerId="LiveId" clId="{0195596F-5BB0-4319-80EB-166CB1814317}" dt="2025-01-30T16:19:19.121" v="31708" actId="14100"/>
        <pc:sldMkLst>
          <pc:docMk/>
          <pc:sldMk cId="407376883" sldId="1889"/>
        </pc:sldMkLst>
        <pc:spChg chg="mod">
          <ac:chgData name="I See Maths ltd" userId="2b6a9906fb7c83c6" providerId="LiveId" clId="{0195596F-5BB0-4319-80EB-166CB1814317}" dt="2025-01-30T16:19:15.771" v="31707" actId="14100"/>
          <ac:spMkLst>
            <pc:docMk/>
            <pc:sldMk cId="407376883" sldId="1889"/>
            <ac:spMk id="21" creationId="{41AF9028-B1F4-24D8-7CAC-B9C0C19DCBDA}"/>
          </ac:spMkLst>
        </pc:spChg>
        <pc:spChg chg="mod">
          <ac:chgData name="I See Maths ltd" userId="2b6a9906fb7c83c6" providerId="LiveId" clId="{0195596F-5BB0-4319-80EB-166CB1814317}" dt="2025-01-30T16:19:19.121" v="31708" actId="14100"/>
          <ac:spMkLst>
            <pc:docMk/>
            <pc:sldMk cId="407376883" sldId="1889"/>
            <ac:spMk id="22" creationId="{F488B032-75C2-AA11-84CB-24F385E5267A}"/>
          </ac:spMkLst>
        </pc:spChg>
        <pc:spChg chg="mod">
          <ac:chgData name="I See Maths ltd" userId="2b6a9906fb7c83c6" providerId="LiveId" clId="{0195596F-5BB0-4319-80EB-166CB1814317}" dt="2024-11-27T20:38:47.106" v="19626" actId="20577"/>
          <ac:spMkLst>
            <pc:docMk/>
            <pc:sldMk cId="407376883" sldId="1889"/>
            <ac:spMk id="23" creationId="{A5C42781-A9DF-AE7E-23AF-0E61061762E4}"/>
          </ac:spMkLst>
        </pc:spChg>
      </pc:sldChg>
      <pc:sldChg chg="add">
        <pc:chgData name="I See Maths ltd" userId="2b6a9906fb7c83c6" providerId="LiveId" clId="{0195596F-5BB0-4319-80EB-166CB1814317}" dt="2024-08-16T10:36:43.430" v="0" actId="2890"/>
        <pc:sldMkLst>
          <pc:docMk/>
          <pc:sldMk cId="3304173285" sldId="1890"/>
        </pc:sldMkLst>
      </pc:sldChg>
      <pc:sldChg chg="delSp modSp add mod">
        <pc:chgData name="I See Maths ltd" userId="2b6a9906fb7c83c6" providerId="LiveId" clId="{0195596F-5BB0-4319-80EB-166CB1814317}" dt="2024-08-16T10:45:59.931" v="497" actId="478"/>
        <pc:sldMkLst>
          <pc:docMk/>
          <pc:sldMk cId="1604546300" sldId="1891"/>
        </pc:sldMkLst>
      </pc:sldChg>
      <pc:sldChg chg="delSp add mod">
        <pc:chgData name="I See Maths ltd" userId="2b6a9906fb7c83c6" providerId="LiveId" clId="{0195596F-5BB0-4319-80EB-166CB1814317}" dt="2024-08-16T10:45:17.627" v="492" actId="478"/>
        <pc:sldMkLst>
          <pc:docMk/>
          <pc:sldMk cId="18221746" sldId="1892"/>
        </pc:sldMkLst>
      </pc:sldChg>
      <pc:sldChg chg="delSp modSp add mod">
        <pc:chgData name="I See Maths ltd" userId="2b6a9906fb7c83c6" providerId="LiveId" clId="{0195596F-5BB0-4319-80EB-166CB1814317}" dt="2024-08-16T10:49:02.969" v="577" actId="478"/>
        <pc:sldMkLst>
          <pc:docMk/>
          <pc:sldMk cId="2521100734" sldId="1893"/>
        </pc:sldMkLst>
      </pc:sldChg>
      <pc:sldChg chg="addSp delSp modSp add mod">
        <pc:chgData name="I See Maths ltd" userId="2b6a9906fb7c83c6" providerId="LiveId" clId="{0195596F-5BB0-4319-80EB-166CB1814317}" dt="2024-08-16T10:55:31.301" v="845" actId="478"/>
        <pc:sldMkLst>
          <pc:docMk/>
          <pc:sldMk cId="1801297912" sldId="1894"/>
        </pc:sldMkLst>
      </pc:sldChg>
      <pc:sldChg chg="add del">
        <pc:chgData name="I See Maths ltd" userId="2b6a9906fb7c83c6" providerId="LiveId" clId="{0195596F-5BB0-4319-80EB-166CB1814317}" dt="2024-08-16T10:56:45.011" v="904" actId="47"/>
        <pc:sldMkLst>
          <pc:docMk/>
          <pc:sldMk cId="1618905101" sldId="1895"/>
        </pc:sldMkLst>
      </pc:sldChg>
      <pc:sldChg chg="addSp modSp add mod">
        <pc:chgData name="I See Maths ltd" userId="2b6a9906fb7c83c6" providerId="LiveId" clId="{0195596F-5BB0-4319-80EB-166CB1814317}" dt="2024-08-16T10:56:20.198" v="903" actId="1038"/>
        <pc:sldMkLst>
          <pc:docMk/>
          <pc:sldMk cId="3872854854" sldId="1896"/>
        </pc:sldMkLst>
      </pc:sldChg>
      <pc:sldChg chg="addSp delSp modSp add mod">
        <pc:chgData name="I See Maths ltd" userId="2b6a9906fb7c83c6" providerId="LiveId" clId="{0195596F-5BB0-4319-80EB-166CB1814317}" dt="2025-01-30T16:14:16.465" v="31680" actId="14100"/>
        <pc:sldMkLst>
          <pc:docMk/>
          <pc:sldMk cId="1512923839" sldId="1897"/>
        </pc:sldMkLst>
        <pc:spChg chg="mod">
          <ac:chgData name="I See Maths ltd" userId="2b6a9906fb7c83c6" providerId="LiveId" clId="{0195596F-5BB0-4319-80EB-166CB1814317}" dt="2025-01-30T16:14:16.465" v="31680" actId="14100"/>
          <ac:spMkLst>
            <pc:docMk/>
            <pc:sldMk cId="1512923839" sldId="1897"/>
            <ac:spMk id="30" creationId="{A3734B65-17DF-51B1-9E59-5A085FB9F273}"/>
          </ac:spMkLst>
        </pc:spChg>
      </pc:sldChg>
      <pc:sldChg chg="addSp delSp modSp add mod">
        <pc:chgData name="I See Maths ltd" userId="2b6a9906fb7c83c6" providerId="LiveId" clId="{0195596F-5BB0-4319-80EB-166CB1814317}" dt="2024-08-16T11:15:12.538" v="1387" actId="478"/>
        <pc:sldMkLst>
          <pc:docMk/>
          <pc:sldMk cId="1460112901" sldId="1898"/>
        </pc:sldMkLst>
      </pc:sldChg>
      <pc:sldChg chg="delSp add mod">
        <pc:chgData name="I See Maths ltd" userId="2b6a9906fb7c83c6" providerId="LiveId" clId="{0195596F-5BB0-4319-80EB-166CB1814317}" dt="2024-08-16T11:04:26.342" v="1351" actId="478"/>
        <pc:sldMkLst>
          <pc:docMk/>
          <pc:sldMk cId="293699093" sldId="1899"/>
        </pc:sldMkLst>
      </pc:sldChg>
      <pc:sldChg chg="addSp delSp modSp add mod">
        <pc:chgData name="I See Maths ltd" userId="2b6a9906fb7c83c6" providerId="LiveId" clId="{0195596F-5BB0-4319-80EB-166CB1814317}" dt="2024-08-16T11:18:52.453" v="1481" actId="478"/>
        <pc:sldMkLst>
          <pc:docMk/>
          <pc:sldMk cId="433030920" sldId="1900"/>
        </pc:sldMkLst>
      </pc:sldChg>
      <pc:sldChg chg="addSp delSp modSp add mod">
        <pc:chgData name="I See Maths ltd" userId="2b6a9906fb7c83c6" providerId="LiveId" clId="{0195596F-5BB0-4319-80EB-166CB1814317}" dt="2024-08-16T11:20:21.149" v="1581" actId="478"/>
        <pc:sldMkLst>
          <pc:docMk/>
          <pc:sldMk cId="1730576326" sldId="1901"/>
        </pc:sldMkLst>
      </pc:sldChg>
      <pc:sldChg chg="add">
        <pc:chgData name="I See Maths ltd" userId="2b6a9906fb7c83c6" providerId="LiveId" clId="{0195596F-5BB0-4319-80EB-166CB1814317}" dt="2024-08-16T11:18:26.203" v="1453" actId="2890"/>
        <pc:sldMkLst>
          <pc:docMk/>
          <pc:sldMk cId="526053364" sldId="1902"/>
        </pc:sldMkLst>
      </pc:sldChg>
      <pc:sldChg chg="addSp delSp modSp add mod">
        <pc:chgData name="I See Maths ltd" userId="2b6a9906fb7c83c6" providerId="LiveId" clId="{0195596F-5BB0-4319-80EB-166CB1814317}" dt="2024-08-16T12:34:34.407" v="2127" actId="478"/>
        <pc:sldMkLst>
          <pc:docMk/>
          <pc:sldMk cId="1270510749" sldId="1903"/>
        </pc:sldMkLst>
      </pc:sldChg>
      <pc:sldChg chg="delSp add del">
        <pc:chgData name="I See Maths ltd" userId="2b6a9906fb7c83c6" providerId="LiveId" clId="{0195596F-5BB0-4319-80EB-166CB1814317}" dt="2024-08-16T12:43:28.338" v="2428" actId="47"/>
        <pc:sldMkLst>
          <pc:docMk/>
          <pc:sldMk cId="3145870723" sldId="1904"/>
        </pc:sldMkLst>
      </pc:sldChg>
      <pc:sldChg chg="addSp delSp modSp add mod">
        <pc:chgData name="I See Maths ltd" userId="2b6a9906fb7c83c6" providerId="LiveId" clId="{0195596F-5BB0-4319-80EB-166CB1814317}" dt="2024-08-16T12:43:08.367" v="2426" actId="478"/>
        <pc:sldMkLst>
          <pc:docMk/>
          <pc:sldMk cId="4042940944" sldId="1905"/>
        </pc:sldMkLst>
      </pc:sldChg>
      <pc:sldChg chg="addSp delSp modSp add del mod">
        <pc:chgData name="I See Maths ltd" userId="2b6a9906fb7c83c6" providerId="LiveId" clId="{0195596F-5BB0-4319-80EB-166CB1814317}" dt="2024-08-16T12:43:20.556" v="2427" actId="47"/>
        <pc:sldMkLst>
          <pc:docMk/>
          <pc:sldMk cId="242864029" sldId="1906"/>
        </pc:sldMkLst>
      </pc:sldChg>
      <pc:sldChg chg="addSp delSp modSp add mod">
        <pc:chgData name="I See Maths ltd" userId="2b6a9906fb7c83c6" providerId="LiveId" clId="{0195596F-5BB0-4319-80EB-166CB1814317}" dt="2024-08-16T12:44:26.196" v="2437" actId="478"/>
        <pc:sldMkLst>
          <pc:docMk/>
          <pc:sldMk cId="4162883852" sldId="1907"/>
        </pc:sldMkLst>
      </pc:sldChg>
      <pc:sldChg chg="add del">
        <pc:chgData name="I See Maths ltd" userId="2b6a9906fb7c83c6" providerId="LiveId" clId="{0195596F-5BB0-4319-80EB-166CB1814317}" dt="2024-08-16T12:43:29.583" v="2429" actId="47"/>
        <pc:sldMkLst>
          <pc:docMk/>
          <pc:sldMk cId="3643464909" sldId="1908"/>
        </pc:sldMkLst>
      </pc:sldChg>
      <pc:sldChg chg="add">
        <pc:chgData name="I See Maths ltd" userId="2b6a9906fb7c83c6" providerId="LiveId" clId="{0195596F-5BB0-4319-80EB-166CB1814317}" dt="2024-08-16T12:42:59.976" v="2424" actId="2890"/>
        <pc:sldMkLst>
          <pc:docMk/>
          <pc:sldMk cId="3719125605" sldId="1909"/>
        </pc:sldMkLst>
      </pc:sldChg>
      <pc:sldChg chg="add">
        <pc:chgData name="I See Maths ltd" userId="2b6a9906fb7c83c6" providerId="LiveId" clId="{0195596F-5BB0-4319-80EB-166CB1814317}" dt="2024-08-16T12:43:39.216" v="2430" actId="2890"/>
        <pc:sldMkLst>
          <pc:docMk/>
          <pc:sldMk cId="2317429106" sldId="1910"/>
        </pc:sldMkLst>
      </pc:sldChg>
      <pc:sldChg chg="add">
        <pc:chgData name="I See Maths ltd" userId="2b6a9906fb7c83c6" providerId="LiveId" clId="{0195596F-5BB0-4319-80EB-166CB1814317}" dt="2024-08-16T12:44:04.787" v="2434" actId="2890"/>
        <pc:sldMkLst>
          <pc:docMk/>
          <pc:sldMk cId="676493463" sldId="1911"/>
        </pc:sldMkLst>
      </pc:sldChg>
      <pc:sldChg chg="add">
        <pc:chgData name="I See Maths ltd" userId="2b6a9906fb7c83c6" providerId="LiveId" clId="{0195596F-5BB0-4319-80EB-166CB1814317}" dt="2024-08-16T12:44:21.998" v="2436" actId="2890"/>
        <pc:sldMkLst>
          <pc:docMk/>
          <pc:sldMk cId="112846657" sldId="1912"/>
        </pc:sldMkLst>
      </pc:sldChg>
      <pc:sldChg chg="addSp delSp modSp add del mod">
        <pc:chgData name="I See Maths ltd" userId="2b6a9906fb7c83c6" providerId="LiveId" clId="{0195596F-5BB0-4319-80EB-166CB1814317}" dt="2024-08-22T16:33:52.978" v="2706" actId="47"/>
        <pc:sldMkLst>
          <pc:docMk/>
          <pc:sldMk cId="3020780962" sldId="1913"/>
        </pc:sldMkLst>
      </pc:sldChg>
      <pc:sldChg chg="add">
        <pc:chgData name="I See Maths ltd" userId="2b6a9906fb7c83c6" providerId="LiveId" clId="{0195596F-5BB0-4319-80EB-166CB1814317}" dt="2025-01-03T10:19:15.267" v="31054"/>
        <pc:sldMkLst>
          <pc:docMk/>
          <pc:sldMk cId="1424188700" sldId="1914"/>
        </pc:sldMkLst>
      </pc:sldChg>
      <pc:sldChg chg="addSp delSp modSp add del mod">
        <pc:chgData name="I See Maths ltd" userId="2b6a9906fb7c83c6" providerId="LiveId" clId="{0195596F-5BB0-4319-80EB-166CB1814317}" dt="2025-01-03T10:18:57.238" v="31053" actId="2696"/>
        <pc:sldMkLst>
          <pc:docMk/>
          <pc:sldMk cId="4251751349" sldId="1914"/>
        </pc:sldMkLst>
      </pc:sldChg>
      <pc:sldChg chg="delSp modSp add del mod">
        <pc:chgData name="I See Maths ltd" userId="2b6a9906fb7c83c6" providerId="LiveId" clId="{0195596F-5BB0-4319-80EB-166CB1814317}" dt="2025-01-03T10:18:57.238" v="31053" actId="2696"/>
        <pc:sldMkLst>
          <pc:docMk/>
          <pc:sldMk cId="2071137184" sldId="1915"/>
        </pc:sldMkLst>
      </pc:sldChg>
      <pc:sldChg chg="add">
        <pc:chgData name="I See Maths ltd" userId="2b6a9906fb7c83c6" providerId="LiveId" clId="{0195596F-5BB0-4319-80EB-166CB1814317}" dt="2025-01-03T10:19:15.267" v="31054"/>
        <pc:sldMkLst>
          <pc:docMk/>
          <pc:sldMk cId="2770284852" sldId="1915"/>
        </pc:sldMkLst>
      </pc:sldChg>
      <pc:sldChg chg="delSp modSp add del mod">
        <pc:chgData name="I See Maths ltd" userId="2b6a9906fb7c83c6" providerId="LiveId" clId="{0195596F-5BB0-4319-80EB-166CB1814317}" dt="2024-08-22T16:56:07.027" v="3029" actId="47"/>
        <pc:sldMkLst>
          <pc:docMk/>
          <pc:sldMk cId="1152807268" sldId="1916"/>
        </pc:sldMkLst>
      </pc:sldChg>
      <pc:sldChg chg="addSp delSp modSp add del mod">
        <pc:chgData name="I See Maths ltd" userId="2b6a9906fb7c83c6" providerId="LiveId" clId="{0195596F-5BB0-4319-80EB-166CB1814317}" dt="2025-01-03T10:18:57.238" v="31053" actId="2696"/>
        <pc:sldMkLst>
          <pc:docMk/>
          <pc:sldMk cId="2524064431" sldId="1917"/>
        </pc:sldMkLst>
      </pc:sldChg>
      <pc:sldChg chg="modSp add mod">
        <pc:chgData name="I See Maths ltd" userId="2b6a9906fb7c83c6" providerId="LiveId" clId="{0195596F-5BB0-4319-80EB-166CB1814317}" dt="2025-01-30T16:29:01.882" v="31752" actId="14100"/>
        <pc:sldMkLst>
          <pc:docMk/>
          <pc:sldMk cId="3754294268" sldId="1917"/>
        </pc:sldMkLst>
        <pc:spChg chg="mod">
          <ac:chgData name="I See Maths ltd" userId="2b6a9906fb7c83c6" providerId="LiveId" clId="{0195596F-5BB0-4319-80EB-166CB1814317}" dt="2025-01-30T16:28:58.602" v="31751" actId="14100"/>
          <ac:spMkLst>
            <pc:docMk/>
            <pc:sldMk cId="3754294268" sldId="1917"/>
            <ac:spMk id="16" creationId="{D3332D4E-9E4E-04F9-51BD-6634E7136BB7}"/>
          </ac:spMkLst>
        </pc:spChg>
        <pc:spChg chg="mod">
          <ac:chgData name="I See Maths ltd" userId="2b6a9906fb7c83c6" providerId="LiveId" clId="{0195596F-5BB0-4319-80EB-166CB1814317}" dt="2025-01-30T16:29:01.882" v="31752" actId="14100"/>
          <ac:spMkLst>
            <pc:docMk/>
            <pc:sldMk cId="3754294268" sldId="1917"/>
            <ac:spMk id="18" creationId="{895410E4-7326-4BD3-A1F3-6144D512CB33}"/>
          </ac:spMkLst>
        </pc:spChg>
      </pc:sldChg>
      <pc:sldChg chg="add">
        <pc:chgData name="I See Maths ltd" userId="2b6a9906fb7c83c6" providerId="LiveId" clId="{0195596F-5BB0-4319-80EB-166CB1814317}" dt="2025-01-03T10:19:15.267" v="31054"/>
        <pc:sldMkLst>
          <pc:docMk/>
          <pc:sldMk cId="1167348997" sldId="1918"/>
        </pc:sldMkLst>
      </pc:sldChg>
      <pc:sldChg chg="addSp delSp modSp add del mod">
        <pc:chgData name="I See Maths ltd" userId="2b6a9906fb7c83c6" providerId="LiveId" clId="{0195596F-5BB0-4319-80EB-166CB1814317}" dt="2024-08-22T17:13:31.794" v="3258" actId="2696"/>
        <pc:sldMkLst>
          <pc:docMk/>
          <pc:sldMk cId="1863875026" sldId="1918"/>
        </pc:sldMkLst>
      </pc:sldChg>
      <pc:sldChg chg="addSp delSp modSp del mod">
        <pc:chgData name="I See Maths ltd" userId="2b6a9906fb7c83c6" providerId="LiveId" clId="{0195596F-5BB0-4319-80EB-166CB1814317}" dt="2025-01-03T10:18:57.238" v="31053" actId="2696"/>
        <pc:sldMkLst>
          <pc:docMk/>
          <pc:sldMk cId="2150815552" sldId="1918"/>
        </pc:sldMkLst>
      </pc:sldChg>
      <pc:sldChg chg="add">
        <pc:chgData name="I See Maths ltd" userId="2b6a9906fb7c83c6" providerId="LiveId" clId="{0195596F-5BB0-4319-80EB-166CB1814317}" dt="2025-01-03T10:19:15.267" v="31054"/>
        <pc:sldMkLst>
          <pc:docMk/>
          <pc:sldMk cId="1921928471" sldId="1919"/>
        </pc:sldMkLst>
      </pc:sldChg>
      <pc:sldChg chg="delSp modSp add del mod">
        <pc:chgData name="I See Maths ltd" userId="2b6a9906fb7c83c6" providerId="LiveId" clId="{0195596F-5BB0-4319-80EB-166CB1814317}" dt="2025-01-03T10:18:57.238" v="31053" actId="2696"/>
        <pc:sldMkLst>
          <pc:docMk/>
          <pc:sldMk cId="2394047324" sldId="1919"/>
        </pc:sldMkLst>
      </pc:sldChg>
      <pc:sldChg chg="modSp add del mod">
        <pc:chgData name="I See Maths ltd" userId="2b6a9906fb7c83c6" providerId="LiveId" clId="{0195596F-5BB0-4319-80EB-166CB1814317}" dt="2025-01-03T10:18:57.238" v="31053" actId="2696"/>
        <pc:sldMkLst>
          <pc:docMk/>
          <pc:sldMk cId="2655902893" sldId="1920"/>
        </pc:sldMkLst>
      </pc:sldChg>
      <pc:sldChg chg="add del">
        <pc:chgData name="I See Maths ltd" userId="2b6a9906fb7c83c6" providerId="LiveId" clId="{0195596F-5BB0-4319-80EB-166CB1814317}" dt="2024-08-22T17:16:03.643" v="3327" actId="47"/>
        <pc:sldMkLst>
          <pc:docMk/>
          <pc:sldMk cId="4184260466" sldId="1920"/>
        </pc:sldMkLst>
      </pc:sldChg>
      <pc:sldChg chg="add">
        <pc:chgData name="I See Maths ltd" userId="2b6a9906fb7c83c6" providerId="LiveId" clId="{0195596F-5BB0-4319-80EB-166CB1814317}" dt="2025-01-03T10:19:15.267" v="31054"/>
        <pc:sldMkLst>
          <pc:docMk/>
          <pc:sldMk cId="4251420834" sldId="1920"/>
        </pc:sldMkLst>
      </pc:sldChg>
      <pc:sldChg chg="addSp delSp modSp del mod">
        <pc:chgData name="I See Maths ltd" userId="2b6a9906fb7c83c6" providerId="LiveId" clId="{0195596F-5BB0-4319-80EB-166CB1814317}" dt="2024-12-04T14:18:19.645" v="23311" actId="47"/>
        <pc:sldMkLst>
          <pc:docMk/>
          <pc:sldMk cId="764601314" sldId="1921"/>
        </pc:sldMkLst>
      </pc:sldChg>
      <pc:sldChg chg="addSp delSp modSp add del mod">
        <pc:chgData name="I See Maths ltd" userId="2b6a9906fb7c83c6" providerId="LiveId" clId="{0195596F-5BB0-4319-80EB-166CB1814317}" dt="2025-01-03T10:18:57.238" v="31053" actId="2696"/>
        <pc:sldMkLst>
          <pc:docMk/>
          <pc:sldMk cId="516956471" sldId="1922"/>
        </pc:sldMkLst>
      </pc:sldChg>
      <pc:sldChg chg="add">
        <pc:chgData name="I See Maths ltd" userId="2b6a9906fb7c83c6" providerId="LiveId" clId="{0195596F-5BB0-4319-80EB-166CB1814317}" dt="2025-01-03T10:19:15.267" v="31054"/>
        <pc:sldMkLst>
          <pc:docMk/>
          <pc:sldMk cId="734929973" sldId="1922"/>
        </pc:sldMkLst>
      </pc:sldChg>
      <pc:sldChg chg="addSp delSp modSp add del mod">
        <pc:chgData name="I See Maths ltd" userId="2b6a9906fb7c83c6" providerId="LiveId" clId="{0195596F-5BB0-4319-80EB-166CB1814317}" dt="2024-12-04T14:22:34.624" v="23525" actId="47"/>
        <pc:sldMkLst>
          <pc:docMk/>
          <pc:sldMk cId="489534415" sldId="1923"/>
        </pc:sldMkLst>
      </pc:sldChg>
      <pc:sldChg chg="addSp delSp modSp add del mod">
        <pc:chgData name="I See Maths ltd" userId="2b6a9906fb7c83c6" providerId="LiveId" clId="{0195596F-5BB0-4319-80EB-166CB1814317}" dt="2024-12-04T14:30:55.480" v="23717" actId="47"/>
        <pc:sldMkLst>
          <pc:docMk/>
          <pc:sldMk cId="3906523466" sldId="1924"/>
        </pc:sldMkLst>
      </pc:sldChg>
      <pc:sldChg chg="delSp add del mod">
        <pc:chgData name="I See Maths ltd" userId="2b6a9906fb7c83c6" providerId="LiveId" clId="{0195596F-5BB0-4319-80EB-166CB1814317}" dt="2024-08-23T07:09:29.827" v="4781" actId="47"/>
        <pc:sldMkLst>
          <pc:docMk/>
          <pc:sldMk cId="2137610892" sldId="1925"/>
        </pc:sldMkLst>
      </pc:sldChg>
      <pc:sldChg chg="addSp delSp modSp add del mod">
        <pc:chgData name="I See Maths ltd" userId="2b6a9906fb7c83c6" providerId="LiveId" clId="{0195596F-5BB0-4319-80EB-166CB1814317}" dt="2025-01-03T10:18:57.238" v="31053" actId="2696"/>
        <pc:sldMkLst>
          <pc:docMk/>
          <pc:sldMk cId="3750434561" sldId="1926"/>
        </pc:sldMkLst>
      </pc:sldChg>
      <pc:sldChg chg="add">
        <pc:chgData name="I See Maths ltd" userId="2b6a9906fb7c83c6" providerId="LiveId" clId="{0195596F-5BB0-4319-80EB-166CB1814317}" dt="2025-01-03T10:19:15.267" v="31054"/>
        <pc:sldMkLst>
          <pc:docMk/>
          <pc:sldMk cId="3816529455" sldId="1926"/>
        </pc:sldMkLst>
      </pc:sldChg>
      <pc:sldChg chg="addSp delSp modSp add del mod">
        <pc:chgData name="I See Maths ltd" userId="2b6a9906fb7c83c6" providerId="LiveId" clId="{0195596F-5BB0-4319-80EB-166CB1814317}" dt="2024-12-04T14:39:01.413" v="24196" actId="47"/>
        <pc:sldMkLst>
          <pc:docMk/>
          <pc:sldMk cId="3491783944" sldId="1927"/>
        </pc:sldMkLst>
      </pc:sldChg>
      <pc:sldChg chg="add del">
        <pc:chgData name="I See Maths ltd" userId="2b6a9906fb7c83c6" providerId="LiveId" clId="{0195596F-5BB0-4319-80EB-166CB1814317}" dt="2024-12-04T14:32:24.557" v="23799" actId="47"/>
        <pc:sldMkLst>
          <pc:docMk/>
          <pc:sldMk cId="2952602628" sldId="1928"/>
        </pc:sldMkLst>
      </pc:sldChg>
      <pc:sldChg chg="add del">
        <pc:chgData name="I See Maths ltd" userId="2b6a9906fb7c83c6" providerId="LiveId" clId="{0195596F-5BB0-4319-80EB-166CB1814317}" dt="2024-12-04T14:32:23.284" v="23798" actId="47"/>
        <pc:sldMkLst>
          <pc:docMk/>
          <pc:sldMk cId="1419606557" sldId="1929"/>
        </pc:sldMkLst>
      </pc:sldChg>
      <pc:sldChg chg="add del">
        <pc:chgData name="I See Maths ltd" userId="2b6a9906fb7c83c6" providerId="LiveId" clId="{0195596F-5BB0-4319-80EB-166CB1814317}" dt="2024-12-04T14:32:21.985" v="23797" actId="47"/>
        <pc:sldMkLst>
          <pc:docMk/>
          <pc:sldMk cId="2108228153" sldId="1930"/>
        </pc:sldMkLst>
      </pc:sldChg>
      <pc:sldChg chg="add del">
        <pc:chgData name="I See Maths ltd" userId="2b6a9906fb7c83c6" providerId="LiveId" clId="{0195596F-5BB0-4319-80EB-166CB1814317}" dt="2024-12-04T14:32:20.997" v="23796" actId="47"/>
        <pc:sldMkLst>
          <pc:docMk/>
          <pc:sldMk cId="1331524261" sldId="1931"/>
        </pc:sldMkLst>
      </pc:sldChg>
      <pc:sldChg chg="addSp delSp modSp add del mod">
        <pc:chgData name="I See Maths ltd" userId="2b6a9906fb7c83c6" providerId="LiveId" clId="{0195596F-5BB0-4319-80EB-166CB1814317}" dt="2024-11-29T09:10:48.461" v="19856" actId="47"/>
        <pc:sldMkLst>
          <pc:docMk/>
          <pc:sldMk cId="2484183214" sldId="1932"/>
        </pc:sldMkLst>
      </pc:sldChg>
      <pc:sldChg chg="addSp delSp modSp add del mod">
        <pc:chgData name="I See Maths ltd" userId="2b6a9906fb7c83c6" providerId="LiveId" clId="{0195596F-5BB0-4319-80EB-166CB1814317}" dt="2025-01-03T10:13:47.396" v="31043" actId="2696"/>
        <pc:sldMkLst>
          <pc:docMk/>
          <pc:sldMk cId="1632144172" sldId="1933"/>
        </pc:sldMkLst>
      </pc:sldChg>
      <pc:sldChg chg="add">
        <pc:chgData name="I See Maths ltd" userId="2b6a9906fb7c83c6" providerId="LiveId" clId="{0195596F-5BB0-4319-80EB-166CB1814317}" dt="2025-01-03T10:14:00.491" v="31044"/>
        <pc:sldMkLst>
          <pc:docMk/>
          <pc:sldMk cId="2713644596" sldId="1933"/>
        </pc:sldMkLst>
      </pc:sldChg>
      <pc:sldChg chg="delSp add del mod">
        <pc:chgData name="I See Maths ltd" userId="2b6a9906fb7c83c6" providerId="LiveId" clId="{0195596F-5BB0-4319-80EB-166CB1814317}" dt="2024-11-29T09:21:41.927" v="20246" actId="47"/>
        <pc:sldMkLst>
          <pc:docMk/>
          <pc:sldMk cId="152109794" sldId="1934"/>
        </pc:sldMkLst>
      </pc:sldChg>
      <pc:sldChg chg="addSp delSp modSp add del mod">
        <pc:chgData name="I See Maths ltd" userId="2b6a9906fb7c83c6" providerId="LiveId" clId="{0195596F-5BB0-4319-80EB-166CB1814317}" dt="2025-01-03T10:13:47.396" v="31043" actId="2696"/>
        <pc:sldMkLst>
          <pc:docMk/>
          <pc:sldMk cId="923889373" sldId="1935"/>
        </pc:sldMkLst>
      </pc:sldChg>
      <pc:sldChg chg="add">
        <pc:chgData name="I See Maths ltd" userId="2b6a9906fb7c83c6" providerId="LiveId" clId="{0195596F-5BB0-4319-80EB-166CB1814317}" dt="2025-01-03T10:14:00.491" v="31044"/>
        <pc:sldMkLst>
          <pc:docMk/>
          <pc:sldMk cId="1058633076" sldId="1935"/>
        </pc:sldMkLst>
      </pc:sldChg>
      <pc:sldChg chg="delSp modSp add del mod">
        <pc:chgData name="I See Maths ltd" userId="2b6a9906fb7c83c6" providerId="LiveId" clId="{0195596F-5BB0-4319-80EB-166CB1814317}" dt="2024-11-29T09:27:48.901" v="20493" actId="47"/>
        <pc:sldMkLst>
          <pc:docMk/>
          <pc:sldMk cId="1662654117" sldId="1936"/>
        </pc:sldMkLst>
      </pc:sldChg>
      <pc:sldChg chg="modSp add mod">
        <pc:chgData name="I See Maths ltd" userId="2b6a9906fb7c83c6" providerId="LiveId" clId="{0195596F-5BB0-4319-80EB-166CB1814317}" dt="2025-01-30T16:20:38.289" v="31715" actId="6549"/>
        <pc:sldMkLst>
          <pc:docMk/>
          <pc:sldMk cId="205962190" sldId="1937"/>
        </pc:sldMkLst>
        <pc:spChg chg="mod">
          <ac:chgData name="I See Maths ltd" userId="2b6a9906fb7c83c6" providerId="LiveId" clId="{0195596F-5BB0-4319-80EB-166CB1814317}" dt="2025-01-30T16:20:38.289" v="31715" actId="6549"/>
          <ac:spMkLst>
            <pc:docMk/>
            <pc:sldMk cId="205962190" sldId="1937"/>
            <ac:spMk id="59" creationId="{18128AC1-642D-725B-5D6C-F0539757FB4F}"/>
          </ac:spMkLst>
        </pc:spChg>
      </pc:sldChg>
      <pc:sldChg chg="addSp delSp modSp add del mod">
        <pc:chgData name="I See Maths ltd" userId="2b6a9906fb7c83c6" providerId="LiveId" clId="{0195596F-5BB0-4319-80EB-166CB1814317}" dt="2025-01-03T10:13:47.396" v="31043" actId="2696"/>
        <pc:sldMkLst>
          <pc:docMk/>
          <pc:sldMk cId="2937638719" sldId="1937"/>
        </pc:sldMkLst>
      </pc:sldChg>
      <pc:sldChg chg="addSp delSp modSp add del mod">
        <pc:chgData name="I See Maths ltd" userId="2b6a9906fb7c83c6" providerId="LiveId" clId="{0195596F-5BB0-4319-80EB-166CB1814317}" dt="2024-11-29T09:30:40.558" v="20721" actId="47"/>
        <pc:sldMkLst>
          <pc:docMk/>
          <pc:sldMk cId="2716667654" sldId="1938"/>
        </pc:sldMkLst>
      </pc:sldChg>
      <pc:sldChg chg="addSp delSp modSp add del mod">
        <pc:chgData name="I See Maths ltd" userId="2b6a9906fb7c83c6" providerId="LiveId" clId="{0195596F-5BB0-4319-80EB-166CB1814317}" dt="2024-08-28T14:24:56.397" v="7797" actId="47"/>
        <pc:sldMkLst>
          <pc:docMk/>
          <pc:sldMk cId="3309894522" sldId="1939"/>
        </pc:sldMkLst>
      </pc:sldChg>
      <pc:sldChg chg="add del">
        <pc:chgData name="I See Maths ltd" userId="2b6a9906fb7c83c6" providerId="LiveId" clId="{0195596F-5BB0-4319-80EB-166CB1814317}" dt="2024-11-29T09:51:00.446" v="21171" actId="47"/>
        <pc:sldMkLst>
          <pc:docMk/>
          <pc:sldMk cId="3833405450" sldId="1940"/>
        </pc:sldMkLst>
      </pc:sldChg>
      <pc:sldChg chg="addSp delSp modSp add del mod">
        <pc:chgData name="I See Maths ltd" userId="2b6a9906fb7c83c6" providerId="LiveId" clId="{0195596F-5BB0-4319-80EB-166CB1814317}" dt="2024-08-29T14:26:27.938" v="9137" actId="47"/>
        <pc:sldMkLst>
          <pc:docMk/>
          <pc:sldMk cId="1139097924" sldId="1941"/>
        </pc:sldMkLst>
      </pc:sldChg>
      <pc:sldChg chg="addSp delSp modSp del mod">
        <pc:chgData name="I See Maths ltd" userId="2b6a9906fb7c83c6" providerId="LiveId" clId="{0195596F-5BB0-4319-80EB-166CB1814317}" dt="2024-11-29T10:35:03.554" v="21662" actId="47"/>
        <pc:sldMkLst>
          <pc:docMk/>
          <pc:sldMk cId="1555350877" sldId="1942"/>
        </pc:sldMkLst>
      </pc:sldChg>
      <pc:sldChg chg="addSp delSp modSp add del mod">
        <pc:chgData name="I See Maths ltd" userId="2b6a9906fb7c83c6" providerId="LiveId" clId="{0195596F-5BB0-4319-80EB-166CB1814317}" dt="2024-11-29T10:35:09.828" v="21666" actId="47"/>
        <pc:sldMkLst>
          <pc:docMk/>
          <pc:sldMk cId="767969546" sldId="1943"/>
        </pc:sldMkLst>
      </pc:sldChg>
      <pc:sldChg chg="add del">
        <pc:chgData name="I See Maths ltd" userId="2b6a9906fb7c83c6" providerId="LiveId" clId="{0195596F-5BB0-4319-80EB-166CB1814317}" dt="2024-12-23T10:30:31.079" v="29299" actId="47"/>
        <pc:sldMkLst>
          <pc:docMk/>
          <pc:sldMk cId="1673328301" sldId="1944"/>
        </pc:sldMkLst>
      </pc:sldChg>
      <pc:sldChg chg="delSp modSp add del mod">
        <pc:chgData name="I See Maths ltd" userId="2b6a9906fb7c83c6" providerId="LiveId" clId="{0195596F-5BB0-4319-80EB-166CB1814317}" dt="2024-11-29T10:35:04.727" v="21664" actId="47"/>
        <pc:sldMkLst>
          <pc:docMk/>
          <pc:sldMk cId="2216359069" sldId="1944"/>
        </pc:sldMkLst>
      </pc:sldChg>
      <pc:sldChg chg="delSp modSp add del mod">
        <pc:chgData name="I See Maths ltd" userId="2b6a9906fb7c83c6" providerId="LiveId" clId="{0195596F-5BB0-4319-80EB-166CB1814317}" dt="2024-11-29T10:35:04.054" v="21663" actId="47"/>
        <pc:sldMkLst>
          <pc:docMk/>
          <pc:sldMk cId="1066718674" sldId="1945"/>
        </pc:sldMkLst>
      </pc:sldChg>
      <pc:sldChg chg="modSp add del mod">
        <pc:chgData name="I See Maths ltd" userId="2b6a9906fb7c83c6" providerId="LiveId" clId="{0195596F-5BB0-4319-80EB-166CB1814317}" dt="2024-11-29T10:35:05.509" v="21665" actId="47"/>
        <pc:sldMkLst>
          <pc:docMk/>
          <pc:sldMk cId="1962753862" sldId="1946"/>
        </pc:sldMkLst>
      </pc:sldChg>
      <pc:sldChg chg="addSp delSp modSp add del mod">
        <pc:chgData name="I See Maths ltd" userId="2b6a9906fb7c83c6" providerId="LiveId" clId="{0195596F-5BB0-4319-80EB-166CB1814317}" dt="2024-11-29T10:46:01.286" v="21952" actId="47"/>
        <pc:sldMkLst>
          <pc:docMk/>
          <pc:sldMk cId="134842193" sldId="1947"/>
        </pc:sldMkLst>
      </pc:sldChg>
      <pc:sldChg chg="addSp delSp modSp add del mod">
        <pc:chgData name="I See Maths ltd" userId="2b6a9906fb7c83c6" providerId="LiveId" clId="{0195596F-5BB0-4319-80EB-166CB1814317}" dt="2024-11-29T10:46:00.863" v="21951" actId="47"/>
        <pc:sldMkLst>
          <pc:docMk/>
          <pc:sldMk cId="788332518" sldId="1948"/>
        </pc:sldMkLst>
      </pc:sldChg>
      <pc:sldChg chg="addSp delSp modSp add del mod">
        <pc:chgData name="I See Maths ltd" userId="2b6a9906fb7c83c6" providerId="LiveId" clId="{0195596F-5BB0-4319-80EB-166CB1814317}" dt="2024-11-29T10:46:01.836" v="21953" actId="47"/>
        <pc:sldMkLst>
          <pc:docMk/>
          <pc:sldMk cId="2310155553" sldId="1949"/>
        </pc:sldMkLst>
      </pc:sldChg>
      <pc:sldChg chg="add">
        <pc:chgData name="I See Maths ltd" userId="2b6a9906fb7c83c6" providerId="LiveId" clId="{0195596F-5BB0-4319-80EB-166CB1814317}" dt="2025-01-03T10:15:02.765" v="31046"/>
        <pc:sldMkLst>
          <pc:docMk/>
          <pc:sldMk cId="1755114563" sldId="1950"/>
        </pc:sldMkLst>
      </pc:sldChg>
      <pc:sldChg chg="addSp delSp modSp add del mod">
        <pc:chgData name="I See Maths ltd" userId="2b6a9906fb7c83c6" providerId="LiveId" clId="{0195596F-5BB0-4319-80EB-166CB1814317}" dt="2025-01-03T10:14:52.029" v="31045" actId="2696"/>
        <pc:sldMkLst>
          <pc:docMk/>
          <pc:sldMk cId="4110213195" sldId="1950"/>
        </pc:sldMkLst>
      </pc:sldChg>
      <pc:sldChg chg="addSp delSp modSp add del mod">
        <pc:chgData name="I See Maths ltd" userId="2b6a9906fb7c83c6" providerId="LiveId" clId="{0195596F-5BB0-4319-80EB-166CB1814317}" dt="2025-01-03T10:14:52.029" v="31045" actId="2696"/>
        <pc:sldMkLst>
          <pc:docMk/>
          <pc:sldMk cId="1622372972" sldId="1951"/>
        </pc:sldMkLst>
      </pc:sldChg>
      <pc:sldChg chg="modSp add mod">
        <pc:chgData name="I See Maths ltd" userId="2b6a9906fb7c83c6" providerId="LiveId" clId="{0195596F-5BB0-4319-80EB-166CB1814317}" dt="2025-01-16T07:10:29.531" v="31546" actId="20577"/>
        <pc:sldMkLst>
          <pc:docMk/>
          <pc:sldMk cId="3802777109" sldId="1951"/>
        </pc:sldMkLst>
        <pc:spChg chg="mod">
          <ac:chgData name="I See Maths ltd" userId="2b6a9906fb7c83c6" providerId="LiveId" clId="{0195596F-5BB0-4319-80EB-166CB1814317}" dt="2025-01-16T07:10:29.531" v="31546" actId="20577"/>
          <ac:spMkLst>
            <pc:docMk/>
            <pc:sldMk cId="3802777109" sldId="1951"/>
            <ac:spMk id="13" creationId="{95D7FF50-EE75-389D-B5B5-47810B4045F6}"/>
          </ac:spMkLst>
        </pc:spChg>
      </pc:sldChg>
      <pc:sldChg chg="addSp delSp modSp add del mod">
        <pc:chgData name="I See Maths ltd" userId="2b6a9906fb7c83c6" providerId="LiveId" clId="{0195596F-5BB0-4319-80EB-166CB1814317}" dt="2025-01-03T10:14:52.029" v="31045" actId="2696"/>
        <pc:sldMkLst>
          <pc:docMk/>
          <pc:sldMk cId="1508556149" sldId="1952"/>
        </pc:sldMkLst>
      </pc:sldChg>
      <pc:sldChg chg="addSp delSp add del mod">
        <pc:chgData name="I See Maths ltd" userId="2b6a9906fb7c83c6" providerId="LiveId" clId="{0195596F-5BB0-4319-80EB-166CB1814317}" dt="2024-09-07T09:20:36.737" v="10093" actId="2890"/>
        <pc:sldMkLst>
          <pc:docMk/>
          <pc:sldMk cId="1574987190" sldId="1952"/>
        </pc:sldMkLst>
      </pc:sldChg>
      <pc:sldChg chg="add">
        <pc:chgData name="I See Maths ltd" userId="2b6a9906fb7c83c6" providerId="LiveId" clId="{0195596F-5BB0-4319-80EB-166CB1814317}" dt="2025-01-03T10:15:02.765" v="31046"/>
        <pc:sldMkLst>
          <pc:docMk/>
          <pc:sldMk cId="1672276205" sldId="1952"/>
        </pc:sldMkLst>
      </pc:sldChg>
      <pc:sldChg chg="addSp delSp modSp add del mod">
        <pc:chgData name="I See Maths ltd" userId="2b6a9906fb7c83c6" providerId="LiveId" clId="{0195596F-5BB0-4319-80EB-166CB1814317}" dt="2025-01-03T10:14:52.029" v="31045" actId="2696"/>
        <pc:sldMkLst>
          <pc:docMk/>
          <pc:sldMk cId="1288575265" sldId="1953"/>
        </pc:sldMkLst>
      </pc:sldChg>
      <pc:sldChg chg="add">
        <pc:chgData name="I See Maths ltd" userId="2b6a9906fb7c83c6" providerId="LiveId" clId="{0195596F-5BB0-4319-80EB-166CB1814317}" dt="2025-01-03T10:15:02.765" v="31046"/>
        <pc:sldMkLst>
          <pc:docMk/>
          <pc:sldMk cId="1485797968" sldId="1953"/>
        </pc:sldMkLst>
      </pc:sldChg>
      <pc:sldChg chg="addSp delSp modSp add del mod">
        <pc:chgData name="I See Maths ltd" userId="2b6a9906fb7c83c6" providerId="LiveId" clId="{0195596F-5BB0-4319-80EB-166CB1814317}" dt="2024-09-07T09:20:35.569" v="10091" actId="2890"/>
        <pc:sldMkLst>
          <pc:docMk/>
          <pc:sldMk cId="2572251076" sldId="1953"/>
        </pc:sldMkLst>
      </pc:sldChg>
      <pc:sldChg chg="add">
        <pc:chgData name="I See Maths ltd" userId="2b6a9906fb7c83c6" providerId="LiveId" clId="{0195596F-5BB0-4319-80EB-166CB1814317}" dt="2025-01-03T10:15:02.765" v="31046"/>
        <pc:sldMkLst>
          <pc:docMk/>
          <pc:sldMk cId="383464063" sldId="1954"/>
        </pc:sldMkLst>
      </pc:sldChg>
      <pc:sldChg chg="addSp delSp modSp add del mod">
        <pc:chgData name="I See Maths ltd" userId="2b6a9906fb7c83c6" providerId="LiveId" clId="{0195596F-5BB0-4319-80EB-166CB1814317}" dt="2025-01-03T10:14:52.029" v="31045" actId="2696"/>
        <pc:sldMkLst>
          <pc:docMk/>
          <pc:sldMk cId="4162681012" sldId="1954"/>
        </pc:sldMkLst>
      </pc:sldChg>
      <pc:sldChg chg="add">
        <pc:chgData name="I See Maths ltd" userId="2b6a9906fb7c83c6" providerId="LiveId" clId="{0195596F-5BB0-4319-80EB-166CB1814317}" dt="2025-01-03T10:15:02.765" v="31046"/>
        <pc:sldMkLst>
          <pc:docMk/>
          <pc:sldMk cId="3184740085" sldId="1955"/>
        </pc:sldMkLst>
      </pc:sldChg>
      <pc:sldChg chg="addSp delSp modSp del mod">
        <pc:chgData name="I See Maths ltd" userId="2b6a9906fb7c83c6" providerId="LiveId" clId="{0195596F-5BB0-4319-80EB-166CB1814317}" dt="2025-01-03T10:14:52.029" v="31045" actId="2696"/>
        <pc:sldMkLst>
          <pc:docMk/>
          <pc:sldMk cId="3492638882" sldId="1955"/>
        </pc:sldMkLst>
      </pc:sldChg>
      <pc:sldChg chg="addSp delSp modSp add mod">
        <pc:chgData name="I See Maths ltd" userId="2b6a9906fb7c83c6" providerId="LiveId" clId="{0195596F-5BB0-4319-80EB-166CB1814317}" dt="2025-01-16T07:10:47.538" v="31548"/>
        <pc:sldMkLst>
          <pc:docMk/>
          <pc:sldMk cId="1220950412" sldId="1956"/>
        </pc:sldMkLst>
        <pc:spChg chg="add mod">
          <ac:chgData name="I See Maths ltd" userId="2b6a9906fb7c83c6" providerId="LiveId" clId="{0195596F-5BB0-4319-80EB-166CB1814317}" dt="2025-01-16T07:10:47.538" v="31548"/>
          <ac:spMkLst>
            <pc:docMk/>
            <pc:sldMk cId="1220950412" sldId="1956"/>
            <ac:spMk id="3" creationId="{0D97607C-1256-BFF5-5F38-884FE9B57E35}"/>
          </ac:spMkLst>
        </pc:spChg>
      </pc:sldChg>
      <pc:sldChg chg="addSp delSp modSp add del mod">
        <pc:chgData name="I See Maths ltd" userId="2b6a9906fb7c83c6" providerId="LiveId" clId="{0195596F-5BB0-4319-80EB-166CB1814317}" dt="2025-01-03T10:14:52.029" v="31045" actId="2696"/>
        <pc:sldMkLst>
          <pc:docMk/>
          <pc:sldMk cId="1466898046" sldId="1956"/>
        </pc:sldMkLst>
      </pc:sldChg>
      <pc:sldChg chg="addSp delSp modSp add del mod">
        <pc:chgData name="I See Maths ltd" userId="2b6a9906fb7c83c6" providerId="LiveId" clId="{0195596F-5BB0-4319-80EB-166CB1814317}" dt="2025-01-03T10:14:52.029" v="31045" actId="2696"/>
        <pc:sldMkLst>
          <pc:docMk/>
          <pc:sldMk cId="2167529513" sldId="1957"/>
        </pc:sldMkLst>
      </pc:sldChg>
      <pc:sldChg chg="add">
        <pc:chgData name="I See Maths ltd" userId="2b6a9906fb7c83c6" providerId="LiveId" clId="{0195596F-5BB0-4319-80EB-166CB1814317}" dt="2025-01-03T10:15:02.765" v="31046"/>
        <pc:sldMkLst>
          <pc:docMk/>
          <pc:sldMk cId="2952305262" sldId="1957"/>
        </pc:sldMkLst>
      </pc:sldChg>
      <pc:sldChg chg="addSp delSp modSp add del mod">
        <pc:chgData name="I See Maths ltd" userId="2b6a9906fb7c83c6" providerId="LiveId" clId="{0195596F-5BB0-4319-80EB-166CB1814317}" dt="2025-01-03T10:14:52.029" v="31045" actId="2696"/>
        <pc:sldMkLst>
          <pc:docMk/>
          <pc:sldMk cId="693179551" sldId="1958"/>
        </pc:sldMkLst>
      </pc:sldChg>
      <pc:sldChg chg="add">
        <pc:chgData name="I See Maths ltd" userId="2b6a9906fb7c83c6" providerId="LiveId" clId="{0195596F-5BB0-4319-80EB-166CB1814317}" dt="2025-01-03T10:15:02.765" v="31046"/>
        <pc:sldMkLst>
          <pc:docMk/>
          <pc:sldMk cId="1686277830" sldId="1958"/>
        </pc:sldMkLst>
      </pc:sldChg>
      <pc:sldChg chg="addSp delSp modSp add del mod">
        <pc:chgData name="I See Maths ltd" userId="2b6a9906fb7c83c6" providerId="LiveId" clId="{0195596F-5BB0-4319-80EB-166CB1814317}" dt="2025-01-03T10:14:52.029" v="31045" actId="2696"/>
        <pc:sldMkLst>
          <pc:docMk/>
          <pc:sldMk cId="1650936060" sldId="1959"/>
        </pc:sldMkLst>
      </pc:sldChg>
      <pc:sldChg chg="add">
        <pc:chgData name="I See Maths ltd" userId="2b6a9906fb7c83c6" providerId="LiveId" clId="{0195596F-5BB0-4319-80EB-166CB1814317}" dt="2025-01-03T10:15:02.765" v="31046"/>
        <pc:sldMkLst>
          <pc:docMk/>
          <pc:sldMk cId="3308418893" sldId="1959"/>
        </pc:sldMkLst>
      </pc:sldChg>
      <pc:sldChg chg="add">
        <pc:chgData name="I See Maths ltd" userId="2b6a9906fb7c83c6" providerId="LiveId" clId="{0195596F-5BB0-4319-80EB-166CB1814317}" dt="2025-01-03T10:15:02.765" v="31046"/>
        <pc:sldMkLst>
          <pc:docMk/>
          <pc:sldMk cId="285782763" sldId="1960"/>
        </pc:sldMkLst>
      </pc:sldChg>
      <pc:sldChg chg="addSp delSp modSp add del mod">
        <pc:chgData name="I See Maths ltd" userId="2b6a9906fb7c83c6" providerId="LiveId" clId="{0195596F-5BB0-4319-80EB-166CB1814317}" dt="2025-01-03T10:14:52.029" v="31045" actId="2696"/>
        <pc:sldMkLst>
          <pc:docMk/>
          <pc:sldMk cId="4129126199" sldId="1960"/>
        </pc:sldMkLst>
      </pc:sldChg>
      <pc:sldChg chg="add">
        <pc:chgData name="I See Maths ltd" userId="2b6a9906fb7c83c6" providerId="LiveId" clId="{0195596F-5BB0-4319-80EB-166CB1814317}" dt="2025-01-03T10:15:02.765" v="31046"/>
        <pc:sldMkLst>
          <pc:docMk/>
          <pc:sldMk cId="1360671829" sldId="1961"/>
        </pc:sldMkLst>
      </pc:sldChg>
      <pc:sldChg chg="modSp add del mod">
        <pc:chgData name="I See Maths ltd" userId="2b6a9906fb7c83c6" providerId="LiveId" clId="{0195596F-5BB0-4319-80EB-166CB1814317}" dt="2024-09-07T09:28:21.927" v="10349" actId="47"/>
        <pc:sldMkLst>
          <pc:docMk/>
          <pc:sldMk cId="2604758769" sldId="1961"/>
        </pc:sldMkLst>
      </pc:sldChg>
      <pc:sldChg chg="addSp delSp modSp add del mod ord">
        <pc:chgData name="I See Maths ltd" userId="2b6a9906fb7c83c6" providerId="LiveId" clId="{0195596F-5BB0-4319-80EB-166CB1814317}" dt="2025-01-03T10:14:52.029" v="31045" actId="2696"/>
        <pc:sldMkLst>
          <pc:docMk/>
          <pc:sldMk cId="3886150942" sldId="1961"/>
        </pc:sldMkLst>
      </pc:sldChg>
      <pc:sldChg chg="modSp add del mod">
        <pc:chgData name="I See Maths ltd" userId="2b6a9906fb7c83c6" providerId="LiveId" clId="{0195596F-5BB0-4319-80EB-166CB1814317}" dt="2024-09-07T09:28:27.498" v="10350" actId="47"/>
        <pc:sldMkLst>
          <pc:docMk/>
          <pc:sldMk cId="2014587864" sldId="1962"/>
        </pc:sldMkLst>
      </pc:sldChg>
      <pc:sldChg chg="addSp delSp modSp add del mod">
        <pc:chgData name="I See Maths ltd" userId="2b6a9906fb7c83c6" providerId="LiveId" clId="{0195596F-5BB0-4319-80EB-166CB1814317}" dt="2024-12-02T16:13:34.246" v="23136" actId="47"/>
        <pc:sldMkLst>
          <pc:docMk/>
          <pc:sldMk cId="3772090755" sldId="1962"/>
        </pc:sldMkLst>
      </pc:sldChg>
      <pc:sldChg chg="add">
        <pc:chgData name="I See Maths ltd" userId="2b6a9906fb7c83c6" providerId="LiveId" clId="{0195596F-5BB0-4319-80EB-166CB1814317}" dt="2025-01-03T10:15:02.765" v="31046"/>
        <pc:sldMkLst>
          <pc:docMk/>
          <pc:sldMk cId="998225349" sldId="1963"/>
        </pc:sldMkLst>
      </pc:sldChg>
      <pc:sldChg chg="addSp delSp modSp add del mod">
        <pc:chgData name="I See Maths ltd" userId="2b6a9906fb7c83c6" providerId="LiveId" clId="{0195596F-5BB0-4319-80EB-166CB1814317}" dt="2025-01-03T10:14:52.029" v="31045" actId="2696"/>
        <pc:sldMkLst>
          <pc:docMk/>
          <pc:sldMk cId="2034031350" sldId="1963"/>
        </pc:sldMkLst>
      </pc:sldChg>
      <pc:sldChg chg="add">
        <pc:chgData name="I See Maths ltd" userId="2b6a9906fb7c83c6" providerId="LiveId" clId="{0195596F-5BB0-4319-80EB-166CB1814317}" dt="2025-01-03T10:15:02.765" v="31046"/>
        <pc:sldMkLst>
          <pc:docMk/>
          <pc:sldMk cId="3752480358" sldId="1964"/>
        </pc:sldMkLst>
      </pc:sldChg>
      <pc:sldChg chg="addSp delSp modSp add del mod">
        <pc:chgData name="I See Maths ltd" userId="2b6a9906fb7c83c6" providerId="LiveId" clId="{0195596F-5BB0-4319-80EB-166CB1814317}" dt="2025-01-03T10:14:52.029" v="31045" actId="2696"/>
        <pc:sldMkLst>
          <pc:docMk/>
          <pc:sldMk cId="3768604259" sldId="1964"/>
        </pc:sldMkLst>
      </pc:sldChg>
      <pc:sldChg chg="add">
        <pc:chgData name="I See Maths ltd" userId="2b6a9906fb7c83c6" providerId="LiveId" clId="{0195596F-5BB0-4319-80EB-166CB1814317}" dt="2025-01-03T10:15:02.765" v="31046"/>
        <pc:sldMkLst>
          <pc:docMk/>
          <pc:sldMk cId="1954430661" sldId="1965"/>
        </pc:sldMkLst>
      </pc:sldChg>
      <pc:sldChg chg="addSp delSp modSp add del mod">
        <pc:chgData name="I See Maths ltd" userId="2b6a9906fb7c83c6" providerId="LiveId" clId="{0195596F-5BB0-4319-80EB-166CB1814317}" dt="2025-01-03T10:14:52.029" v="31045" actId="2696"/>
        <pc:sldMkLst>
          <pc:docMk/>
          <pc:sldMk cId="3030528695" sldId="1965"/>
        </pc:sldMkLst>
      </pc:sldChg>
      <pc:sldChg chg="add">
        <pc:chgData name="I See Maths ltd" userId="2b6a9906fb7c83c6" providerId="LiveId" clId="{0195596F-5BB0-4319-80EB-166CB1814317}" dt="2025-01-03T10:15:02.765" v="31046"/>
        <pc:sldMkLst>
          <pc:docMk/>
          <pc:sldMk cId="2798012237" sldId="1966"/>
        </pc:sldMkLst>
      </pc:sldChg>
      <pc:sldChg chg="addSp delSp modSp add del mod">
        <pc:chgData name="I See Maths ltd" userId="2b6a9906fb7c83c6" providerId="LiveId" clId="{0195596F-5BB0-4319-80EB-166CB1814317}" dt="2025-01-03T10:14:52.029" v="31045" actId="2696"/>
        <pc:sldMkLst>
          <pc:docMk/>
          <pc:sldMk cId="3615857109" sldId="1966"/>
        </pc:sldMkLst>
      </pc:sldChg>
      <pc:sldChg chg="addSp delSp modSp add del mod">
        <pc:chgData name="I See Maths ltd" userId="2b6a9906fb7c83c6" providerId="LiveId" clId="{0195596F-5BB0-4319-80EB-166CB1814317}" dt="2024-11-30T11:07:34.938" v="22153" actId="47"/>
        <pc:sldMkLst>
          <pc:docMk/>
          <pc:sldMk cId="2715745214" sldId="1969"/>
        </pc:sldMkLst>
      </pc:sldChg>
      <pc:sldChg chg="addSp delSp modSp add del mod">
        <pc:chgData name="I See Maths ltd" userId="2b6a9906fb7c83c6" providerId="LiveId" clId="{0195596F-5BB0-4319-80EB-166CB1814317}" dt="2024-11-30T11:18:59.089" v="22492" actId="47"/>
        <pc:sldMkLst>
          <pc:docMk/>
          <pc:sldMk cId="3655696141" sldId="1970"/>
        </pc:sldMkLst>
      </pc:sldChg>
      <pc:sldChg chg="addSp delSp modSp add del mod">
        <pc:chgData name="I See Maths ltd" userId="2b6a9906fb7c83c6" providerId="LiveId" clId="{0195596F-5BB0-4319-80EB-166CB1814317}" dt="2025-01-03T10:16:08.032" v="31049" actId="2696"/>
        <pc:sldMkLst>
          <pc:docMk/>
          <pc:sldMk cId="1207075339" sldId="1971"/>
        </pc:sldMkLst>
      </pc:sldChg>
      <pc:sldChg chg="add">
        <pc:chgData name="I See Maths ltd" userId="2b6a9906fb7c83c6" providerId="LiveId" clId="{0195596F-5BB0-4319-80EB-166CB1814317}" dt="2025-01-03T10:16:28.617" v="31050"/>
        <pc:sldMkLst>
          <pc:docMk/>
          <pc:sldMk cId="3562908007" sldId="1971"/>
        </pc:sldMkLst>
      </pc:sldChg>
      <pc:sldChg chg="delSp add del mod">
        <pc:chgData name="I See Maths ltd" userId="2b6a9906fb7c83c6" providerId="LiveId" clId="{0195596F-5BB0-4319-80EB-166CB1814317}" dt="2024-11-30T11:19:13.981" v="22493" actId="47"/>
        <pc:sldMkLst>
          <pc:docMk/>
          <pc:sldMk cId="662065285" sldId="1972"/>
        </pc:sldMkLst>
      </pc:sldChg>
      <pc:sldChg chg="add">
        <pc:chgData name="I See Maths ltd" userId="2b6a9906fb7c83c6" providerId="LiveId" clId="{0195596F-5BB0-4319-80EB-166CB1814317}" dt="2025-01-03T10:16:28.617" v="31050"/>
        <pc:sldMkLst>
          <pc:docMk/>
          <pc:sldMk cId="2334225562" sldId="1973"/>
        </pc:sldMkLst>
      </pc:sldChg>
      <pc:sldChg chg="addSp delSp modSp add del mod">
        <pc:chgData name="I See Maths ltd" userId="2b6a9906fb7c83c6" providerId="LiveId" clId="{0195596F-5BB0-4319-80EB-166CB1814317}" dt="2025-01-03T10:16:08.032" v="31049" actId="2696"/>
        <pc:sldMkLst>
          <pc:docMk/>
          <pc:sldMk cId="2798973477" sldId="1973"/>
        </pc:sldMkLst>
      </pc:sldChg>
      <pc:sldChg chg="add">
        <pc:chgData name="I See Maths ltd" userId="2b6a9906fb7c83c6" providerId="LiveId" clId="{0195596F-5BB0-4319-80EB-166CB1814317}" dt="2025-01-03T10:16:28.617" v="31050"/>
        <pc:sldMkLst>
          <pc:docMk/>
          <pc:sldMk cId="451475523" sldId="1974"/>
        </pc:sldMkLst>
      </pc:sldChg>
      <pc:sldChg chg="addSp delSp modSp add del mod">
        <pc:chgData name="I See Maths ltd" userId="2b6a9906fb7c83c6" providerId="LiveId" clId="{0195596F-5BB0-4319-80EB-166CB1814317}" dt="2025-01-03T10:16:08.032" v="31049" actId="2696"/>
        <pc:sldMkLst>
          <pc:docMk/>
          <pc:sldMk cId="3595266372" sldId="1974"/>
        </pc:sldMkLst>
      </pc:sldChg>
      <pc:sldChg chg="add">
        <pc:chgData name="I See Maths ltd" userId="2b6a9906fb7c83c6" providerId="LiveId" clId="{0195596F-5BB0-4319-80EB-166CB1814317}" dt="2025-01-03T10:16:28.617" v="31050"/>
        <pc:sldMkLst>
          <pc:docMk/>
          <pc:sldMk cId="529746682" sldId="1975"/>
        </pc:sldMkLst>
      </pc:sldChg>
      <pc:sldChg chg="addSp delSp modSp add del mod">
        <pc:chgData name="I See Maths ltd" userId="2b6a9906fb7c83c6" providerId="LiveId" clId="{0195596F-5BB0-4319-80EB-166CB1814317}" dt="2025-01-03T10:16:08.032" v="31049" actId="2696"/>
        <pc:sldMkLst>
          <pc:docMk/>
          <pc:sldMk cId="1270935019" sldId="1975"/>
        </pc:sldMkLst>
      </pc:sldChg>
      <pc:sldChg chg="add">
        <pc:chgData name="I See Maths ltd" userId="2b6a9906fb7c83c6" providerId="LiveId" clId="{0195596F-5BB0-4319-80EB-166CB1814317}" dt="2025-01-03T10:16:28.617" v="31050"/>
        <pc:sldMkLst>
          <pc:docMk/>
          <pc:sldMk cId="716125989" sldId="1976"/>
        </pc:sldMkLst>
      </pc:sldChg>
      <pc:sldChg chg="addSp delSp modSp add del mod">
        <pc:chgData name="I See Maths ltd" userId="2b6a9906fb7c83c6" providerId="LiveId" clId="{0195596F-5BB0-4319-80EB-166CB1814317}" dt="2025-01-03T10:16:08.032" v="31049" actId="2696"/>
        <pc:sldMkLst>
          <pc:docMk/>
          <pc:sldMk cId="2028789511" sldId="1976"/>
        </pc:sldMkLst>
      </pc:sldChg>
      <pc:sldChg chg="addSp delSp modSp add del mod">
        <pc:chgData name="I See Maths ltd" userId="2b6a9906fb7c83c6" providerId="LiveId" clId="{0195596F-5BB0-4319-80EB-166CB1814317}" dt="2025-01-03T10:16:08.032" v="31049" actId="2696"/>
        <pc:sldMkLst>
          <pc:docMk/>
          <pc:sldMk cId="621984517" sldId="1977"/>
        </pc:sldMkLst>
      </pc:sldChg>
      <pc:sldChg chg="add">
        <pc:chgData name="I See Maths ltd" userId="2b6a9906fb7c83c6" providerId="LiveId" clId="{0195596F-5BB0-4319-80EB-166CB1814317}" dt="2025-01-03T10:16:28.617" v="31050"/>
        <pc:sldMkLst>
          <pc:docMk/>
          <pc:sldMk cId="3920499046" sldId="1977"/>
        </pc:sldMkLst>
      </pc:sldChg>
      <pc:sldChg chg="addSp delSp modSp add del mod">
        <pc:chgData name="I See Maths ltd" userId="2b6a9906fb7c83c6" providerId="LiveId" clId="{0195596F-5BB0-4319-80EB-166CB1814317}" dt="2025-01-03T10:16:08.032" v="31049" actId="2696"/>
        <pc:sldMkLst>
          <pc:docMk/>
          <pc:sldMk cId="156065026" sldId="1978"/>
        </pc:sldMkLst>
      </pc:sldChg>
      <pc:sldChg chg="add">
        <pc:chgData name="I See Maths ltd" userId="2b6a9906fb7c83c6" providerId="LiveId" clId="{0195596F-5BB0-4319-80EB-166CB1814317}" dt="2025-01-03T10:16:28.617" v="31050"/>
        <pc:sldMkLst>
          <pc:docMk/>
          <pc:sldMk cId="628077964" sldId="1978"/>
        </pc:sldMkLst>
      </pc:sldChg>
      <pc:sldChg chg="addSp delSp modSp add del mod">
        <pc:chgData name="I See Maths ltd" userId="2b6a9906fb7c83c6" providerId="LiveId" clId="{0195596F-5BB0-4319-80EB-166CB1814317}" dt="2024-11-30T11:35:07.558" v="22682" actId="47"/>
        <pc:sldMkLst>
          <pc:docMk/>
          <pc:sldMk cId="2638641947" sldId="1979"/>
        </pc:sldMkLst>
      </pc:sldChg>
      <pc:sldChg chg="addSp delSp modSp add del mod">
        <pc:chgData name="I See Maths ltd" userId="2b6a9906fb7c83c6" providerId="LiveId" clId="{0195596F-5BB0-4319-80EB-166CB1814317}" dt="2024-11-30T11:35:07.921" v="22683" actId="47"/>
        <pc:sldMkLst>
          <pc:docMk/>
          <pc:sldMk cId="2373841345" sldId="1980"/>
        </pc:sldMkLst>
      </pc:sldChg>
      <pc:sldChg chg="addSp delSp modSp add del mod">
        <pc:chgData name="I See Maths ltd" userId="2b6a9906fb7c83c6" providerId="LiveId" clId="{0195596F-5BB0-4319-80EB-166CB1814317}" dt="2025-01-03T10:16:08.032" v="31049" actId="2696"/>
        <pc:sldMkLst>
          <pc:docMk/>
          <pc:sldMk cId="2962033965" sldId="1981"/>
        </pc:sldMkLst>
      </pc:sldChg>
      <pc:sldChg chg="add">
        <pc:chgData name="I See Maths ltd" userId="2b6a9906fb7c83c6" providerId="LiveId" clId="{0195596F-5BB0-4319-80EB-166CB1814317}" dt="2025-01-03T10:16:28.617" v="31050"/>
        <pc:sldMkLst>
          <pc:docMk/>
          <pc:sldMk cId="3091534692" sldId="1981"/>
        </pc:sldMkLst>
      </pc:sldChg>
      <pc:sldChg chg="delSp add del mod">
        <pc:chgData name="I See Maths ltd" userId="2b6a9906fb7c83c6" providerId="LiveId" clId="{0195596F-5BB0-4319-80EB-166CB1814317}" dt="2024-11-30T11:35:23.345" v="22684" actId="47"/>
        <pc:sldMkLst>
          <pc:docMk/>
          <pc:sldMk cId="833404706" sldId="1982"/>
        </pc:sldMkLst>
      </pc:sldChg>
      <pc:sldChg chg="delSp add del mod">
        <pc:chgData name="I See Maths ltd" userId="2b6a9906fb7c83c6" providerId="LiveId" clId="{0195596F-5BB0-4319-80EB-166CB1814317}" dt="2024-11-30T11:35:24.049" v="22685" actId="47"/>
        <pc:sldMkLst>
          <pc:docMk/>
          <pc:sldMk cId="2724931376" sldId="1983"/>
        </pc:sldMkLst>
      </pc:sldChg>
      <pc:sldChg chg="addSp modSp add del mod">
        <pc:chgData name="I See Maths ltd" userId="2b6a9906fb7c83c6" providerId="LiveId" clId="{0195596F-5BB0-4319-80EB-166CB1814317}" dt="2024-11-30T11:35:25.003" v="22686" actId="47"/>
        <pc:sldMkLst>
          <pc:docMk/>
          <pc:sldMk cId="3606374341" sldId="1984"/>
        </pc:sldMkLst>
      </pc:sldChg>
      <pc:sldChg chg="add del">
        <pc:chgData name="I See Maths ltd" userId="2b6a9906fb7c83c6" providerId="LiveId" clId="{0195596F-5BB0-4319-80EB-166CB1814317}" dt="2024-10-18T11:21:15.855" v="13898" actId="47"/>
        <pc:sldMkLst>
          <pc:docMk/>
          <pc:sldMk cId="17369607" sldId="1985"/>
        </pc:sldMkLst>
      </pc:sldChg>
      <pc:sldChg chg="addSp delSp modSp add del mod">
        <pc:chgData name="I See Maths ltd" userId="2b6a9906fb7c83c6" providerId="LiveId" clId="{0195596F-5BB0-4319-80EB-166CB1814317}" dt="2025-01-03T10:17:14.011" v="31051" actId="2696"/>
        <pc:sldMkLst>
          <pc:docMk/>
          <pc:sldMk cId="481857085" sldId="1985"/>
        </pc:sldMkLst>
      </pc:sldChg>
      <pc:sldChg chg="delSp add mod">
        <pc:chgData name="I See Maths ltd" userId="2b6a9906fb7c83c6" providerId="LiveId" clId="{0195596F-5BB0-4319-80EB-166CB1814317}" dt="2024-10-11T11:40:33.201" v="13848" actId="478"/>
        <pc:sldMkLst>
          <pc:docMk/>
          <pc:sldMk cId="1546558636" sldId="1985"/>
        </pc:sldMkLst>
      </pc:sldChg>
      <pc:sldChg chg="add">
        <pc:chgData name="I See Maths ltd" userId="2b6a9906fb7c83c6" providerId="LiveId" clId="{0195596F-5BB0-4319-80EB-166CB1814317}" dt="2025-01-03T10:17:32.200" v="31052"/>
        <pc:sldMkLst>
          <pc:docMk/>
          <pc:sldMk cId="1738614169" sldId="1985"/>
        </pc:sldMkLst>
      </pc:sldChg>
      <pc:sldChg chg="add">
        <pc:chgData name="I See Maths ltd" userId="2b6a9906fb7c83c6" providerId="LiveId" clId="{0195596F-5BB0-4319-80EB-166CB1814317}" dt="2025-01-03T10:17:32.200" v="31052"/>
        <pc:sldMkLst>
          <pc:docMk/>
          <pc:sldMk cId="924693189" sldId="1986"/>
        </pc:sldMkLst>
      </pc:sldChg>
      <pc:sldChg chg="delSp add del mod">
        <pc:chgData name="I See Maths ltd" userId="2b6a9906fb7c83c6" providerId="LiveId" clId="{0195596F-5BB0-4319-80EB-166CB1814317}" dt="2025-01-03T10:17:14.011" v="31051" actId="2696"/>
        <pc:sldMkLst>
          <pc:docMk/>
          <pc:sldMk cId="4207800893" sldId="1986"/>
        </pc:sldMkLst>
      </pc:sldChg>
      <pc:sldChg chg="add">
        <pc:chgData name="I See Maths ltd" userId="2b6a9906fb7c83c6" providerId="LiveId" clId="{0195596F-5BB0-4319-80EB-166CB1814317}" dt="2025-01-03T10:17:32.200" v="31052"/>
        <pc:sldMkLst>
          <pc:docMk/>
          <pc:sldMk cId="1019696421" sldId="1987"/>
        </pc:sldMkLst>
      </pc:sldChg>
      <pc:sldChg chg="addSp delSp modSp add del mod">
        <pc:chgData name="I See Maths ltd" userId="2b6a9906fb7c83c6" providerId="LiveId" clId="{0195596F-5BB0-4319-80EB-166CB1814317}" dt="2025-01-03T10:17:14.011" v="31051" actId="2696"/>
        <pc:sldMkLst>
          <pc:docMk/>
          <pc:sldMk cId="3855251095" sldId="1987"/>
        </pc:sldMkLst>
      </pc:sldChg>
      <pc:sldChg chg="add">
        <pc:chgData name="I See Maths ltd" userId="2b6a9906fb7c83c6" providerId="LiveId" clId="{0195596F-5BB0-4319-80EB-166CB1814317}" dt="2025-01-03T10:17:32.200" v="31052"/>
        <pc:sldMkLst>
          <pc:docMk/>
          <pc:sldMk cId="3475721611" sldId="1988"/>
        </pc:sldMkLst>
      </pc:sldChg>
      <pc:sldChg chg="modSp add del mod">
        <pc:chgData name="I See Maths ltd" userId="2b6a9906fb7c83c6" providerId="LiveId" clId="{0195596F-5BB0-4319-80EB-166CB1814317}" dt="2025-01-03T10:17:14.011" v="31051" actId="2696"/>
        <pc:sldMkLst>
          <pc:docMk/>
          <pc:sldMk cId="3820810178" sldId="1988"/>
        </pc:sldMkLst>
      </pc:sldChg>
      <pc:sldChg chg="delSp add del mod ord">
        <pc:chgData name="I See Maths ltd" userId="2b6a9906fb7c83c6" providerId="LiveId" clId="{0195596F-5BB0-4319-80EB-166CB1814317}" dt="2025-01-03T10:17:14.011" v="31051" actId="2696"/>
        <pc:sldMkLst>
          <pc:docMk/>
          <pc:sldMk cId="1296435597" sldId="1989"/>
        </pc:sldMkLst>
      </pc:sldChg>
      <pc:sldChg chg="add">
        <pc:chgData name="I See Maths ltd" userId="2b6a9906fb7c83c6" providerId="LiveId" clId="{0195596F-5BB0-4319-80EB-166CB1814317}" dt="2025-01-03T10:17:32.200" v="31052"/>
        <pc:sldMkLst>
          <pc:docMk/>
          <pc:sldMk cId="3152837730" sldId="1989"/>
        </pc:sldMkLst>
      </pc:sldChg>
      <pc:sldChg chg="delSp add del mod">
        <pc:chgData name="I See Maths ltd" userId="2b6a9906fb7c83c6" providerId="LiveId" clId="{0195596F-5BB0-4319-80EB-166CB1814317}" dt="2025-01-03T10:17:14.011" v="31051" actId="2696"/>
        <pc:sldMkLst>
          <pc:docMk/>
          <pc:sldMk cId="298808830" sldId="1990"/>
        </pc:sldMkLst>
      </pc:sldChg>
      <pc:sldChg chg="add">
        <pc:chgData name="I See Maths ltd" userId="2b6a9906fb7c83c6" providerId="LiveId" clId="{0195596F-5BB0-4319-80EB-166CB1814317}" dt="2025-01-03T10:17:32.200" v="31052"/>
        <pc:sldMkLst>
          <pc:docMk/>
          <pc:sldMk cId="3780831060" sldId="1990"/>
        </pc:sldMkLst>
      </pc:sldChg>
      <pc:sldChg chg="addSp modSp add del mod">
        <pc:chgData name="I See Maths ltd" userId="2b6a9906fb7c83c6" providerId="LiveId" clId="{0195596F-5BB0-4319-80EB-166CB1814317}" dt="2025-01-03T10:17:14.011" v="31051" actId="2696"/>
        <pc:sldMkLst>
          <pc:docMk/>
          <pc:sldMk cId="2225724410" sldId="1991"/>
        </pc:sldMkLst>
      </pc:sldChg>
      <pc:sldChg chg="add">
        <pc:chgData name="I See Maths ltd" userId="2b6a9906fb7c83c6" providerId="LiveId" clId="{0195596F-5BB0-4319-80EB-166CB1814317}" dt="2025-01-03T10:17:32.200" v="31052"/>
        <pc:sldMkLst>
          <pc:docMk/>
          <pc:sldMk cId="3441573773" sldId="1991"/>
        </pc:sldMkLst>
      </pc:sldChg>
      <pc:sldChg chg="add">
        <pc:chgData name="I See Maths ltd" userId="2b6a9906fb7c83c6" providerId="LiveId" clId="{0195596F-5BB0-4319-80EB-166CB1814317}" dt="2025-01-03T10:17:32.200" v="31052"/>
        <pc:sldMkLst>
          <pc:docMk/>
          <pc:sldMk cId="2086275839" sldId="1992"/>
        </pc:sldMkLst>
      </pc:sldChg>
      <pc:sldChg chg="addSp delSp modSp add del mod">
        <pc:chgData name="I See Maths ltd" userId="2b6a9906fb7c83c6" providerId="LiveId" clId="{0195596F-5BB0-4319-80EB-166CB1814317}" dt="2025-01-03T10:17:14.011" v="31051" actId="2696"/>
        <pc:sldMkLst>
          <pc:docMk/>
          <pc:sldMk cId="3498109121" sldId="1992"/>
        </pc:sldMkLst>
      </pc:sldChg>
      <pc:sldChg chg="add">
        <pc:chgData name="I See Maths ltd" userId="2b6a9906fb7c83c6" providerId="LiveId" clId="{0195596F-5BB0-4319-80EB-166CB1814317}" dt="2025-01-03T10:17:32.200" v="31052"/>
        <pc:sldMkLst>
          <pc:docMk/>
          <pc:sldMk cId="1559825729" sldId="1993"/>
        </pc:sldMkLst>
      </pc:sldChg>
      <pc:sldChg chg="addSp delSp modSp add del mod">
        <pc:chgData name="I See Maths ltd" userId="2b6a9906fb7c83c6" providerId="LiveId" clId="{0195596F-5BB0-4319-80EB-166CB1814317}" dt="2025-01-03T10:17:14.011" v="31051" actId="2696"/>
        <pc:sldMkLst>
          <pc:docMk/>
          <pc:sldMk cId="2210221920" sldId="1993"/>
        </pc:sldMkLst>
      </pc:sldChg>
      <pc:sldChg chg="modSp add del mod">
        <pc:chgData name="I See Maths ltd" userId="2b6a9906fb7c83c6" providerId="LiveId" clId="{0195596F-5BB0-4319-80EB-166CB1814317}" dt="2025-01-03T10:17:14.011" v="31051" actId="2696"/>
        <pc:sldMkLst>
          <pc:docMk/>
          <pc:sldMk cId="1076695601" sldId="1994"/>
        </pc:sldMkLst>
      </pc:sldChg>
      <pc:sldChg chg="add">
        <pc:chgData name="I See Maths ltd" userId="2b6a9906fb7c83c6" providerId="LiveId" clId="{0195596F-5BB0-4319-80EB-166CB1814317}" dt="2025-01-03T10:17:32.200" v="31052"/>
        <pc:sldMkLst>
          <pc:docMk/>
          <pc:sldMk cId="2704173718" sldId="1994"/>
        </pc:sldMkLst>
      </pc:sldChg>
      <pc:sldChg chg="add">
        <pc:chgData name="I See Maths ltd" userId="2b6a9906fb7c83c6" providerId="LiveId" clId="{0195596F-5BB0-4319-80EB-166CB1814317}" dt="2025-01-03T10:17:32.200" v="31052"/>
        <pc:sldMkLst>
          <pc:docMk/>
          <pc:sldMk cId="92124461" sldId="1995"/>
        </pc:sldMkLst>
      </pc:sldChg>
      <pc:sldChg chg="addSp delSp modSp add del mod">
        <pc:chgData name="I See Maths ltd" userId="2b6a9906fb7c83c6" providerId="LiveId" clId="{0195596F-5BB0-4319-80EB-166CB1814317}" dt="2025-01-03T10:17:14.011" v="31051" actId="2696"/>
        <pc:sldMkLst>
          <pc:docMk/>
          <pc:sldMk cId="3395077891" sldId="1995"/>
        </pc:sldMkLst>
      </pc:sldChg>
      <pc:sldChg chg="addSp delSp modSp add del mod">
        <pc:chgData name="I See Maths ltd" userId="2b6a9906fb7c83c6" providerId="LiveId" clId="{0195596F-5BB0-4319-80EB-166CB1814317}" dt="2025-01-03T10:17:14.011" v="31051" actId="2696"/>
        <pc:sldMkLst>
          <pc:docMk/>
          <pc:sldMk cId="1824932613" sldId="1996"/>
        </pc:sldMkLst>
      </pc:sldChg>
      <pc:sldChg chg="add">
        <pc:chgData name="I See Maths ltd" userId="2b6a9906fb7c83c6" providerId="LiveId" clId="{0195596F-5BB0-4319-80EB-166CB1814317}" dt="2025-01-03T10:17:32.200" v="31052"/>
        <pc:sldMkLst>
          <pc:docMk/>
          <pc:sldMk cId="4050955085" sldId="1996"/>
        </pc:sldMkLst>
      </pc:sldChg>
      <pc:sldChg chg="add">
        <pc:chgData name="I See Maths ltd" userId="2b6a9906fb7c83c6" providerId="LiveId" clId="{0195596F-5BB0-4319-80EB-166CB1814317}" dt="2025-01-03T10:17:32.200" v="31052"/>
        <pc:sldMkLst>
          <pc:docMk/>
          <pc:sldMk cId="783087506" sldId="1997"/>
        </pc:sldMkLst>
      </pc:sldChg>
      <pc:sldChg chg="addSp delSp modSp add del mod">
        <pc:chgData name="I See Maths ltd" userId="2b6a9906fb7c83c6" providerId="LiveId" clId="{0195596F-5BB0-4319-80EB-166CB1814317}" dt="2025-01-03T10:17:14.011" v="31051" actId="2696"/>
        <pc:sldMkLst>
          <pc:docMk/>
          <pc:sldMk cId="3408228852" sldId="1997"/>
        </pc:sldMkLst>
      </pc:sldChg>
      <pc:sldChg chg="add">
        <pc:chgData name="I See Maths ltd" userId="2b6a9906fb7c83c6" providerId="LiveId" clId="{0195596F-5BB0-4319-80EB-166CB1814317}" dt="2025-01-03T10:17:32.200" v="31052"/>
        <pc:sldMkLst>
          <pc:docMk/>
          <pc:sldMk cId="138447412" sldId="1998"/>
        </pc:sldMkLst>
      </pc:sldChg>
      <pc:sldChg chg="addSp modSp add del mod">
        <pc:chgData name="I See Maths ltd" userId="2b6a9906fb7c83c6" providerId="LiveId" clId="{0195596F-5BB0-4319-80EB-166CB1814317}" dt="2025-01-03T10:17:14.011" v="31051" actId="2696"/>
        <pc:sldMkLst>
          <pc:docMk/>
          <pc:sldMk cId="1064729289" sldId="1998"/>
        </pc:sldMkLst>
      </pc:sldChg>
      <pc:sldChg chg="add del">
        <pc:chgData name="I See Maths ltd" userId="2b6a9906fb7c83c6" providerId="LiveId" clId="{0195596F-5BB0-4319-80EB-166CB1814317}" dt="2024-10-20T15:29:52.435" v="15804" actId="47"/>
        <pc:sldMkLst>
          <pc:docMk/>
          <pc:sldMk cId="287290287" sldId="1999"/>
        </pc:sldMkLst>
      </pc:sldChg>
      <pc:sldChg chg="add">
        <pc:chgData name="I See Maths ltd" userId="2b6a9906fb7c83c6" providerId="LiveId" clId="{0195596F-5BB0-4319-80EB-166CB1814317}" dt="2025-01-03T10:17:32.200" v="31052"/>
        <pc:sldMkLst>
          <pc:docMk/>
          <pc:sldMk cId="2833453364" sldId="1999"/>
        </pc:sldMkLst>
      </pc:sldChg>
      <pc:sldChg chg="addSp delSp modSp add del mod">
        <pc:chgData name="I See Maths ltd" userId="2b6a9906fb7c83c6" providerId="LiveId" clId="{0195596F-5BB0-4319-80EB-166CB1814317}" dt="2025-01-03T10:17:14.011" v="31051" actId="2696"/>
        <pc:sldMkLst>
          <pc:docMk/>
          <pc:sldMk cId="3275771976" sldId="1999"/>
        </pc:sldMkLst>
      </pc:sldChg>
      <pc:sldChg chg="delSp add del mod">
        <pc:chgData name="I See Maths ltd" userId="2b6a9906fb7c83c6" providerId="LiveId" clId="{0195596F-5BB0-4319-80EB-166CB1814317}" dt="2025-01-03T10:17:14.011" v="31051" actId="2696"/>
        <pc:sldMkLst>
          <pc:docMk/>
          <pc:sldMk cId="1174086288" sldId="2000"/>
        </pc:sldMkLst>
      </pc:sldChg>
      <pc:sldChg chg="add">
        <pc:chgData name="I See Maths ltd" userId="2b6a9906fb7c83c6" providerId="LiveId" clId="{0195596F-5BB0-4319-80EB-166CB1814317}" dt="2025-01-03T10:17:32.200" v="31052"/>
        <pc:sldMkLst>
          <pc:docMk/>
          <pc:sldMk cId="3548552544" sldId="2000"/>
        </pc:sldMkLst>
      </pc:sldChg>
      <pc:sldChg chg="addSp delSp modSp add del mod">
        <pc:chgData name="I See Maths ltd" userId="2b6a9906fb7c83c6" providerId="LiveId" clId="{0195596F-5BB0-4319-80EB-166CB1814317}" dt="2025-01-03T10:17:14.011" v="31051" actId="2696"/>
        <pc:sldMkLst>
          <pc:docMk/>
          <pc:sldMk cId="839138971" sldId="2001"/>
        </pc:sldMkLst>
      </pc:sldChg>
      <pc:sldChg chg="add">
        <pc:chgData name="I See Maths ltd" userId="2b6a9906fb7c83c6" providerId="LiveId" clId="{0195596F-5BB0-4319-80EB-166CB1814317}" dt="2025-01-03T10:17:32.200" v="31052"/>
        <pc:sldMkLst>
          <pc:docMk/>
          <pc:sldMk cId="3318510730" sldId="2001"/>
        </pc:sldMkLst>
      </pc:sldChg>
      <pc:sldChg chg="add">
        <pc:chgData name="I See Maths ltd" userId="2b6a9906fb7c83c6" providerId="LiveId" clId="{0195596F-5BB0-4319-80EB-166CB1814317}" dt="2025-01-03T10:17:32.200" v="31052"/>
        <pc:sldMkLst>
          <pc:docMk/>
          <pc:sldMk cId="1188118448" sldId="2002"/>
        </pc:sldMkLst>
      </pc:sldChg>
      <pc:sldChg chg="addSp delSp modSp del mod">
        <pc:chgData name="I See Maths ltd" userId="2b6a9906fb7c83c6" providerId="LiveId" clId="{0195596F-5BB0-4319-80EB-166CB1814317}" dt="2025-01-03T10:17:14.011" v="31051" actId="2696"/>
        <pc:sldMkLst>
          <pc:docMk/>
          <pc:sldMk cId="2594591228" sldId="2002"/>
        </pc:sldMkLst>
      </pc:sldChg>
      <pc:sldChg chg="new del">
        <pc:chgData name="I See Maths ltd" userId="2b6a9906fb7c83c6" providerId="LiveId" clId="{0195596F-5BB0-4319-80EB-166CB1814317}" dt="2024-10-22T08:22:59.131" v="16399" actId="680"/>
        <pc:sldMkLst>
          <pc:docMk/>
          <pc:sldMk cId="3031942779" sldId="2003"/>
        </pc:sldMkLst>
      </pc:sldChg>
      <pc:sldChg chg="delSp add del mod">
        <pc:chgData name="I See Maths ltd" userId="2b6a9906fb7c83c6" providerId="LiveId" clId="{0195596F-5BB0-4319-80EB-166CB1814317}" dt="2024-10-22T08:31:19.878" v="16670" actId="47"/>
        <pc:sldMkLst>
          <pc:docMk/>
          <pc:sldMk cId="3119719361" sldId="2003"/>
        </pc:sldMkLst>
      </pc:sldChg>
      <pc:sldChg chg="delSp modSp add del mod">
        <pc:chgData name="I See Maths ltd" userId="2b6a9906fb7c83c6" providerId="LiveId" clId="{0195596F-5BB0-4319-80EB-166CB1814317}" dt="2025-01-03T10:17:14.011" v="31051" actId="2696"/>
        <pc:sldMkLst>
          <pc:docMk/>
          <pc:sldMk cId="1600587285" sldId="2004"/>
        </pc:sldMkLst>
      </pc:sldChg>
      <pc:sldChg chg="add">
        <pc:chgData name="I See Maths ltd" userId="2b6a9906fb7c83c6" providerId="LiveId" clId="{0195596F-5BB0-4319-80EB-166CB1814317}" dt="2025-01-03T10:17:32.200" v="31052"/>
        <pc:sldMkLst>
          <pc:docMk/>
          <pc:sldMk cId="3049789015" sldId="2004"/>
        </pc:sldMkLst>
      </pc:sldChg>
      <pc:sldChg chg="addSp delSp modSp add del mod">
        <pc:chgData name="I See Maths ltd" userId="2b6a9906fb7c83c6" providerId="LiveId" clId="{0195596F-5BB0-4319-80EB-166CB1814317}" dt="2025-01-03T10:17:14.011" v="31051" actId="2696"/>
        <pc:sldMkLst>
          <pc:docMk/>
          <pc:sldMk cId="780144754" sldId="2005"/>
        </pc:sldMkLst>
      </pc:sldChg>
      <pc:sldChg chg="add">
        <pc:chgData name="I See Maths ltd" userId="2b6a9906fb7c83c6" providerId="LiveId" clId="{0195596F-5BB0-4319-80EB-166CB1814317}" dt="2025-01-03T10:17:32.200" v="31052"/>
        <pc:sldMkLst>
          <pc:docMk/>
          <pc:sldMk cId="868121358" sldId="2005"/>
        </pc:sldMkLst>
      </pc:sldChg>
      <pc:sldChg chg="addSp modSp add del mod">
        <pc:chgData name="I See Maths ltd" userId="2b6a9906fb7c83c6" providerId="LiveId" clId="{0195596F-5BB0-4319-80EB-166CB1814317}" dt="2025-01-03T10:17:14.011" v="31051" actId="2696"/>
        <pc:sldMkLst>
          <pc:docMk/>
          <pc:sldMk cId="2427808635" sldId="2006"/>
        </pc:sldMkLst>
      </pc:sldChg>
      <pc:sldChg chg="modSp add mod">
        <pc:chgData name="I See Maths ltd" userId="2b6a9906fb7c83c6" providerId="LiveId" clId="{0195596F-5BB0-4319-80EB-166CB1814317}" dt="2025-01-30T16:25:30.897" v="31723" actId="14100"/>
        <pc:sldMkLst>
          <pc:docMk/>
          <pc:sldMk cId="2455052423" sldId="2006"/>
        </pc:sldMkLst>
        <pc:spChg chg="mod">
          <ac:chgData name="I See Maths ltd" userId="2b6a9906fb7c83c6" providerId="LiveId" clId="{0195596F-5BB0-4319-80EB-166CB1814317}" dt="2025-01-30T16:25:30.897" v="31723" actId="14100"/>
          <ac:spMkLst>
            <pc:docMk/>
            <pc:sldMk cId="2455052423" sldId="2006"/>
            <ac:spMk id="16" creationId="{A3836215-11E9-3BBE-CBD5-913E9A3C9E1C}"/>
          </ac:spMkLst>
        </pc:spChg>
      </pc:sldChg>
      <pc:sldChg chg="add">
        <pc:chgData name="I See Maths ltd" userId="2b6a9906fb7c83c6" providerId="LiveId" clId="{0195596F-5BB0-4319-80EB-166CB1814317}" dt="2025-01-03T10:17:32.200" v="31052"/>
        <pc:sldMkLst>
          <pc:docMk/>
          <pc:sldMk cId="213217702" sldId="2007"/>
        </pc:sldMkLst>
      </pc:sldChg>
      <pc:sldChg chg="addSp modSp add del">
        <pc:chgData name="I See Maths ltd" userId="2b6a9906fb7c83c6" providerId="LiveId" clId="{0195596F-5BB0-4319-80EB-166CB1814317}" dt="2025-01-03T10:17:14.011" v="31051" actId="2696"/>
        <pc:sldMkLst>
          <pc:docMk/>
          <pc:sldMk cId="3393611190" sldId="2007"/>
        </pc:sldMkLst>
      </pc:sldChg>
      <pc:sldChg chg="addSp modSp add del">
        <pc:chgData name="I See Maths ltd" userId="2b6a9906fb7c83c6" providerId="LiveId" clId="{0195596F-5BB0-4319-80EB-166CB1814317}" dt="2025-01-03T10:17:14.011" v="31051" actId="2696"/>
        <pc:sldMkLst>
          <pc:docMk/>
          <pc:sldMk cId="928239894" sldId="2008"/>
        </pc:sldMkLst>
      </pc:sldChg>
      <pc:sldChg chg="add">
        <pc:chgData name="I See Maths ltd" userId="2b6a9906fb7c83c6" providerId="LiveId" clId="{0195596F-5BB0-4319-80EB-166CB1814317}" dt="2025-01-03T10:17:32.200" v="31052"/>
        <pc:sldMkLst>
          <pc:docMk/>
          <pc:sldMk cId="3345165338" sldId="2008"/>
        </pc:sldMkLst>
      </pc:sldChg>
      <pc:sldChg chg="addSp modSp add del">
        <pc:chgData name="I See Maths ltd" userId="2b6a9906fb7c83c6" providerId="LiveId" clId="{0195596F-5BB0-4319-80EB-166CB1814317}" dt="2025-01-03T10:17:14.011" v="31051" actId="2696"/>
        <pc:sldMkLst>
          <pc:docMk/>
          <pc:sldMk cId="164692041" sldId="2009"/>
        </pc:sldMkLst>
      </pc:sldChg>
      <pc:sldChg chg="add">
        <pc:chgData name="I See Maths ltd" userId="2b6a9906fb7c83c6" providerId="LiveId" clId="{0195596F-5BB0-4319-80EB-166CB1814317}" dt="2025-01-03T10:17:32.200" v="31052"/>
        <pc:sldMkLst>
          <pc:docMk/>
          <pc:sldMk cId="961436989" sldId="2009"/>
        </pc:sldMkLst>
      </pc:sldChg>
      <pc:sldChg chg="addSp modSp add del mod">
        <pc:chgData name="I See Maths ltd" userId="2b6a9906fb7c83c6" providerId="LiveId" clId="{0195596F-5BB0-4319-80EB-166CB1814317}" dt="2025-01-03T10:17:14.011" v="31051" actId="2696"/>
        <pc:sldMkLst>
          <pc:docMk/>
          <pc:sldMk cId="461187676" sldId="2010"/>
        </pc:sldMkLst>
      </pc:sldChg>
      <pc:sldChg chg="add">
        <pc:chgData name="I See Maths ltd" userId="2b6a9906fb7c83c6" providerId="LiveId" clId="{0195596F-5BB0-4319-80EB-166CB1814317}" dt="2025-01-03T10:17:32.200" v="31052"/>
        <pc:sldMkLst>
          <pc:docMk/>
          <pc:sldMk cId="4117801535" sldId="2010"/>
        </pc:sldMkLst>
      </pc:sldChg>
      <pc:sldChg chg="addSp delSp modSp del mod">
        <pc:chgData name="I See Maths ltd" userId="2b6a9906fb7c83c6" providerId="LiveId" clId="{0195596F-5BB0-4319-80EB-166CB1814317}" dt="2024-11-11T12:43:35.674" v="19621" actId="47"/>
        <pc:sldMkLst>
          <pc:docMk/>
          <pc:sldMk cId="3559042231" sldId="2197"/>
        </pc:sldMkLst>
      </pc:sldChg>
      <pc:sldChg chg="addSp delSp modSp add del mod">
        <pc:chgData name="I See Maths ltd" userId="2b6a9906fb7c83c6" providerId="LiveId" clId="{0195596F-5BB0-4319-80EB-166CB1814317}" dt="2025-01-03T10:17:14.011" v="31051" actId="2696"/>
        <pc:sldMkLst>
          <pc:docMk/>
          <pc:sldMk cId="107081579" sldId="2198"/>
        </pc:sldMkLst>
      </pc:sldChg>
      <pc:sldChg chg="add">
        <pc:chgData name="I See Maths ltd" userId="2b6a9906fb7c83c6" providerId="LiveId" clId="{0195596F-5BB0-4319-80EB-166CB1814317}" dt="2025-01-03T10:17:32.200" v="31052"/>
        <pc:sldMkLst>
          <pc:docMk/>
          <pc:sldMk cId="1008995293" sldId="2198"/>
        </pc:sldMkLst>
      </pc:sldChg>
      <pc:sldChg chg="delSp modSp add del mod">
        <pc:chgData name="I See Maths ltd" userId="2b6a9906fb7c83c6" providerId="LiveId" clId="{0195596F-5BB0-4319-80EB-166CB1814317}" dt="2024-11-11T12:43:31.467" v="19620" actId="47"/>
        <pc:sldMkLst>
          <pc:docMk/>
          <pc:sldMk cId="993913282" sldId="2199"/>
        </pc:sldMkLst>
      </pc:sldChg>
      <pc:sldChg chg="add del">
        <pc:chgData name="I See Maths ltd" userId="2b6a9906fb7c83c6" providerId="LiveId" clId="{0195596F-5BB0-4319-80EB-166CB1814317}" dt="2024-11-11T11:10:49.865" v="17577" actId="47"/>
        <pc:sldMkLst>
          <pc:docMk/>
          <pc:sldMk cId="1173394338" sldId="2199"/>
        </pc:sldMkLst>
      </pc:sldChg>
      <pc:sldChg chg="delSp add del mod">
        <pc:chgData name="I See Maths ltd" userId="2b6a9906fb7c83c6" providerId="LiveId" clId="{0195596F-5BB0-4319-80EB-166CB1814317}" dt="2024-12-23T10:38:10.156" v="29663" actId="2696"/>
        <pc:sldMkLst>
          <pc:docMk/>
          <pc:sldMk cId="3408171410" sldId="2200"/>
        </pc:sldMkLst>
      </pc:sldChg>
      <pc:sldChg chg="addSp modSp add del mod ord">
        <pc:chgData name="I See Maths ltd" userId="2b6a9906fb7c83c6" providerId="LiveId" clId="{0195596F-5BB0-4319-80EB-166CB1814317}" dt="2024-12-04T14:07:57.008" v="23242" actId="47"/>
        <pc:sldMkLst>
          <pc:docMk/>
          <pc:sldMk cId="1502377352" sldId="2201"/>
        </pc:sldMkLst>
      </pc:sldChg>
      <pc:sldChg chg="modSp add del mod">
        <pc:chgData name="I See Maths ltd" userId="2b6a9906fb7c83c6" providerId="LiveId" clId="{0195596F-5BB0-4319-80EB-166CB1814317}" dt="2025-01-03T10:17:14.011" v="31051" actId="2696"/>
        <pc:sldMkLst>
          <pc:docMk/>
          <pc:sldMk cId="1603365138" sldId="2202"/>
        </pc:sldMkLst>
      </pc:sldChg>
      <pc:sldChg chg="add">
        <pc:chgData name="I See Maths ltd" userId="2b6a9906fb7c83c6" providerId="LiveId" clId="{0195596F-5BB0-4319-80EB-166CB1814317}" dt="2025-01-03T10:17:32.200" v="31052"/>
        <pc:sldMkLst>
          <pc:docMk/>
          <pc:sldMk cId="2534759962" sldId="2202"/>
        </pc:sldMkLst>
      </pc:sldChg>
      <pc:sldChg chg="modSp add del mod">
        <pc:chgData name="I See Maths ltd" userId="2b6a9906fb7c83c6" providerId="LiveId" clId="{0195596F-5BB0-4319-80EB-166CB1814317}" dt="2025-01-03T10:17:14.011" v="31051" actId="2696"/>
        <pc:sldMkLst>
          <pc:docMk/>
          <pc:sldMk cId="2390410747" sldId="2203"/>
        </pc:sldMkLst>
      </pc:sldChg>
      <pc:sldChg chg="add">
        <pc:chgData name="I See Maths ltd" userId="2b6a9906fb7c83c6" providerId="LiveId" clId="{0195596F-5BB0-4319-80EB-166CB1814317}" dt="2025-01-03T10:17:32.200" v="31052"/>
        <pc:sldMkLst>
          <pc:docMk/>
          <pc:sldMk cId="3885736430" sldId="2203"/>
        </pc:sldMkLst>
      </pc:sldChg>
      <pc:sldChg chg="addSp delSp modSp add del mod">
        <pc:chgData name="I See Maths ltd" userId="2b6a9906fb7c83c6" providerId="LiveId" clId="{0195596F-5BB0-4319-80EB-166CB1814317}" dt="2025-01-03T10:17:14.011" v="31051" actId="2696"/>
        <pc:sldMkLst>
          <pc:docMk/>
          <pc:sldMk cId="1485199593" sldId="2204"/>
        </pc:sldMkLst>
      </pc:sldChg>
      <pc:sldChg chg="add">
        <pc:chgData name="I See Maths ltd" userId="2b6a9906fb7c83c6" providerId="LiveId" clId="{0195596F-5BB0-4319-80EB-166CB1814317}" dt="2025-01-03T10:17:32.200" v="31052"/>
        <pc:sldMkLst>
          <pc:docMk/>
          <pc:sldMk cId="4064731475" sldId="2204"/>
        </pc:sldMkLst>
      </pc:sldChg>
      <pc:sldChg chg="addSp delSp modSp add del mod">
        <pc:chgData name="I See Maths ltd" userId="2b6a9906fb7c83c6" providerId="LiveId" clId="{0195596F-5BB0-4319-80EB-166CB1814317}" dt="2025-01-03T10:17:14.011" v="31051" actId="2696"/>
        <pc:sldMkLst>
          <pc:docMk/>
          <pc:sldMk cId="81499792" sldId="2205"/>
        </pc:sldMkLst>
      </pc:sldChg>
      <pc:sldChg chg="add">
        <pc:chgData name="I See Maths ltd" userId="2b6a9906fb7c83c6" providerId="LiveId" clId="{0195596F-5BB0-4319-80EB-166CB1814317}" dt="2025-01-03T10:17:32.200" v="31052"/>
        <pc:sldMkLst>
          <pc:docMk/>
          <pc:sldMk cId="482575483" sldId="2205"/>
        </pc:sldMkLst>
      </pc:sldChg>
      <pc:sldChg chg="add">
        <pc:chgData name="I See Maths ltd" userId="2b6a9906fb7c83c6" providerId="LiveId" clId="{0195596F-5BB0-4319-80EB-166CB1814317}" dt="2025-01-03T10:17:32.200" v="31052"/>
        <pc:sldMkLst>
          <pc:docMk/>
          <pc:sldMk cId="2198077914" sldId="2206"/>
        </pc:sldMkLst>
      </pc:sldChg>
      <pc:sldChg chg="add del">
        <pc:chgData name="I See Maths ltd" userId="2b6a9906fb7c83c6" providerId="LiveId" clId="{0195596F-5BB0-4319-80EB-166CB1814317}" dt="2025-01-03T10:17:14.011" v="31051" actId="2696"/>
        <pc:sldMkLst>
          <pc:docMk/>
          <pc:sldMk cId="4039802907" sldId="2206"/>
        </pc:sldMkLst>
      </pc:sldChg>
      <pc:sldChg chg="add">
        <pc:chgData name="I See Maths ltd" userId="2b6a9906fb7c83c6" providerId="LiveId" clId="{0195596F-5BB0-4319-80EB-166CB1814317}" dt="2025-01-03T10:17:32.200" v="31052"/>
        <pc:sldMkLst>
          <pc:docMk/>
          <pc:sldMk cId="17640907" sldId="2207"/>
        </pc:sldMkLst>
      </pc:sldChg>
      <pc:sldChg chg="add del">
        <pc:chgData name="I See Maths ltd" userId="2b6a9906fb7c83c6" providerId="LiveId" clId="{0195596F-5BB0-4319-80EB-166CB1814317}" dt="2025-01-03T10:17:14.011" v="31051" actId="2696"/>
        <pc:sldMkLst>
          <pc:docMk/>
          <pc:sldMk cId="1014511987" sldId="2207"/>
        </pc:sldMkLst>
      </pc:sldChg>
      <pc:sldChg chg="add del">
        <pc:chgData name="I See Maths ltd" userId="2b6a9906fb7c83c6" providerId="LiveId" clId="{0195596F-5BB0-4319-80EB-166CB1814317}" dt="2024-11-11T12:10:42.237" v="18868" actId="47"/>
        <pc:sldMkLst>
          <pc:docMk/>
          <pc:sldMk cId="3631448785" sldId="2208"/>
        </pc:sldMkLst>
      </pc:sldChg>
      <pc:sldChg chg="addSp delSp modSp del mod">
        <pc:chgData name="I See Maths ltd" userId="2b6a9906fb7c83c6" providerId="LiveId" clId="{0195596F-5BB0-4319-80EB-166CB1814317}" dt="2025-01-03T10:17:14.011" v="31051" actId="2696"/>
        <pc:sldMkLst>
          <pc:docMk/>
          <pc:sldMk cId="2773368660" sldId="2209"/>
        </pc:sldMkLst>
      </pc:sldChg>
      <pc:sldChg chg="add">
        <pc:chgData name="I See Maths ltd" userId="2b6a9906fb7c83c6" providerId="LiveId" clId="{0195596F-5BB0-4319-80EB-166CB1814317}" dt="2025-01-03T10:17:32.200" v="31052"/>
        <pc:sldMkLst>
          <pc:docMk/>
          <pc:sldMk cId="2997665924" sldId="2209"/>
        </pc:sldMkLst>
      </pc:sldChg>
      <pc:sldChg chg="modSp add mod">
        <pc:chgData name="I See Maths ltd" userId="2b6a9906fb7c83c6" providerId="LiveId" clId="{0195596F-5BB0-4319-80EB-166CB1814317}" dt="2025-01-30T16:26:14.070" v="31729" actId="14100"/>
        <pc:sldMkLst>
          <pc:docMk/>
          <pc:sldMk cId="897660535" sldId="2210"/>
        </pc:sldMkLst>
        <pc:spChg chg="mod">
          <ac:chgData name="I See Maths ltd" userId="2b6a9906fb7c83c6" providerId="LiveId" clId="{0195596F-5BB0-4319-80EB-166CB1814317}" dt="2025-01-30T16:26:09.896" v="31728" actId="14100"/>
          <ac:spMkLst>
            <pc:docMk/>
            <pc:sldMk cId="897660535" sldId="2210"/>
            <ac:spMk id="22" creationId="{A79FE0A0-BC6D-0240-AAF9-D8F5FCD6E813}"/>
          </ac:spMkLst>
        </pc:spChg>
        <pc:spChg chg="mod">
          <ac:chgData name="I See Maths ltd" userId="2b6a9906fb7c83c6" providerId="LiveId" clId="{0195596F-5BB0-4319-80EB-166CB1814317}" dt="2025-01-30T16:26:14.070" v="31729" actId="14100"/>
          <ac:spMkLst>
            <pc:docMk/>
            <pc:sldMk cId="897660535" sldId="2210"/>
            <ac:spMk id="23" creationId="{B66146D3-BC86-FC42-9302-85BEFFD19E97}"/>
          </ac:spMkLst>
        </pc:spChg>
      </pc:sldChg>
      <pc:sldChg chg="addSp delSp modSp add del mod">
        <pc:chgData name="I See Maths ltd" userId="2b6a9906fb7c83c6" providerId="LiveId" clId="{0195596F-5BB0-4319-80EB-166CB1814317}" dt="2025-01-03T10:17:14.011" v="31051" actId="2696"/>
        <pc:sldMkLst>
          <pc:docMk/>
          <pc:sldMk cId="1164702085" sldId="2210"/>
        </pc:sldMkLst>
      </pc:sldChg>
      <pc:sldChg chg="addSp delSp modSp add del mod ord">
        <pc:chgData name="I See Maths ltd" userId="2b6a9906fb7c83c6" providerId="LiveId" clId="{0195596F-5BB0-4319-80EB-166CB1814317}" dt="2025-01-03T10:17:14.011" v="31051" actId="2696"/>
        <pc:sldMkLst>
          <pc:docMk/>
          <pc:sldMk cId="145342694" sldId="2211"/>
        </pc:sldMkLst>
      </pc:sldChg>
      <pc:sldChg chg="add">
        <pc:chgData name="I See Maths ltd" userId="2b6a9906fb7c83c6" providerId="LiveId" clId="{0195596F-5BB0-4319-80EB-166CB1814317}" dt="2025-01-03T10:17:32.200" v="31052"/>
        <pc:sldMkLst>
          <pc:docMk/>
          <pc:sldMk cId="2512041823" sldId="2211"/>
        </pc:sldMkLst>
      </pc:sldChg>
      <pc:sldChg chg="add">
        <pc:chgData name="I See Maths ltd" userId="2b6a9906fb7c83c6" providerId="LiveId" clId="{0195596F-5BB0-4319-80EB-166CB1814317}" dt="2025-01-03T10:17:32.200" v="31052"/>
        <pc:sldMkLst>
          <pc:docMk/>
          <pc:sldMk cId="834279471" sldId="2212"/>
        </pc:sldMkLst>
      </pc:sldChg>
      <pc:sldChg chg="add del">
        <pc:chgData name="I See Maths ltd" userId="2b6a9906fb7c83c6" providerId="LiveId" clId="{0195596F-5BB0-4319-80EB-166CB1814317}" dt="2024-11-11T12:10:30.281" v="18867" actId="47"/>
        <pc:sldMkLst>
          <pc:docMk/>
          <pc:sldMk cId="2684000153" sldId="2212"/>
        </pc:sldMkLst>
      </pc:sldChg>
      <pc:sldChg chg="add del">
        <pc:chgData name="I See Maths ltd" userId="2b6a9906fb7c83c6" providerId="LiveId" clId="{0195596F-5BB0-4319-80EB-166CB1814317}" dt="2025-01-03T10:17:14.011" v="31051" actId="2696"/>
        <pc:sldMkLst>
          <pc:docMk/>
          <pc:sldMk cId="3383303722" sldId="2212"/>
        </pc:sldMkLst>
      </pc:sldChg>
      <pc:sldChg chg="add">
        <pc:chgData name="I See Maths ltd" userId="2b6a9906fb7c83c6" providerId="LiveId" clId="{0195596F-5BB0-4319-80EB-166CB1814317}" dt="2025-01-03T10:17:32.200" v="31052"/>
        <pc:sldMkLst>
          <pc:docMk/>
          <pc:sldMk cId="429678018" sldId="2213"/>
        </pc:sldMkLst>
      </pc:sldChg>
      <pc:sldChg chg="addSp delSp modSp add del mod">
        <pc:chgData name="I See Maths ltd" userId="2b6a9906fb7c83c6" providerId="LiveId" clId="{0195596F-5BB0-4319-80EB-166CB1814317}" dt="2025-01-03T10:17:14.011" v="31051" actId="2696"/>
        <pc:sldMkLst>
          <pc:docMk/>
          <pc:sldMk cId="530118381" sldId="2213"/>
        </pc:sldMkLst>
      </pc:sldChg>
      <pc:sldChg chg="addSp delSp modSp add del mod">
        <pc:chgData name="I See Maths ltd" userId="2b6a9906fb7c83c6" providerId="LiveId" clId="{0195596F-5BB0-4319-80EB-166CB1814317}" dt="2025-01-03T10:17:14.011" v="31051" actId="2696"/>
        <pc:sldMkLst>
          <pc:docMk/>
          <pc:sldMk cId="2406500037" sldId="2214"/>
        </pc:sldMkLst>
      </pc:sldChg>
      <pc:sldChg chg="add">
        <pc:chgData name="I See Maths ltd" userId="2b6a9906fb7c83c6" providerId="LiveId" clId="{0195596F-5BB0-4319-80EB-166CB1814317}" dt="2025-01-03T10:17:32.200" v="31052"/>
        <pc:sldMkLst>
          <pc:docMk/>
          <pc:sldMk cId="2714017565" sldId="2214"/>
        </pc:sldMkLst>
      </pc:sldChg>
      <pc:sldChg chg="addSp delSp modSp add del mod">
        <pc:chgData name="I See Maths ltd" userId="2b6a9906fb7c83c6" providerId="LiveId" clId="{0195596F-5BB0-4319-80EB-166CB1814317}" dt="2025-01-03T10:17:14.011" v="31051" actId="2696"/>
        <pc:sldMkLst>
          <pc:docMk/>
          <pc:sldMk cId="974646283" sldId="2215"/>
        </pc:sldMkLst>
      </pc:sldChg>
      <pc:sldChg chg="modSp add mod">
        <pc:chgData name="I See Maths ltd" userId="2b6a9906fb7c83c6" providerId="LiveId" clId="{0195596F-5BB0-4319-80EB-166CB1814317}" dt="2025-01-30T16:26:58.785" v="31736" actId="1037"/>
        <pc:sldMkLst>
          <pc:docMk/>
          <pc:sldMk cId="2885006128" sldId="2215"/>
        </pc:sldMkLst>
        <pc:spChg chg="mod">
          <ac:chgData name="I See Maths ltd" userId="2b6a9906fb7c83c6" providerId="LiveId" clId="{0195596F-5BB0-4319-80EB-166CB1814317}" dt="2025-01-30T16:26:58.785" v="31736" actId="1037"/>
          <ac:spMkLst>
            <pc:docMk/>
            <pc:sldMk cId="2885006128" sldId="2215"/>
            <ac:spMk id="6" creationId="{BA748D2E-44B2-993B-9191-830A3E5D570B}"/>
          </ac:spMkLst>
        </pc:spChg>
      </pc:sldChg>
      <pc:sldChg chg="addSp delSp modSp add mod">
        <pc:chgData name="I See Maths ltd" userId="2b6a9906fb7c83c6" providerId="LiveId" clId="{0195596F-5BB0-4319-80EB-166CB1814317}" dt="2025-01-30T16:27:09.602" v="31738"/>
        <pc:sldMkLst>
          <pc:docMk/>
          <pc:sldMk cId="633018169" sldId="2216"/>
        </pc:sldMkLst>
        <pc:spChg chg="add mod">
          <ac:chgData name="I See Maths ltd" userId="2b6a9906fb7c83c6" providerId="LiveId" clId="{0195596F-5BB0-4319-80EB-166CB1814317}" dt="2025-01-30T16:27:09.602" v="31738"/>
          <ac:spMkLst>
            <pc:docMk/>
            <pc:sldMk cId="633018169" sldId="2216"/>
            <ac:spMk id="2" creationId="{2552D2BA-27FA-715D-7233-27068A5DF603}"/>
          </ac:spMkLst>
        </pc:spChg>
        <pc:spChg chg="del">
          <ac:chgData name="I See Maths ltd" userId="2b6a9906fb7c83c6" providerId="LiveId" clId="{0195596F-5BB0-4319-80EB-166CB1814317}" dt="2025-01-30T16:27:08.815" v="31737" actId="478"/>
          <ac:spMkLst>
            <pc:docMk/>
            <pc:sldMk cId="633018169" sldId="2216"/>
            <ac:spMk id="6" creationId="{70EB7371-4DB6-2996-1B16-7995D1F31F40}"/>
          </ac:spMkLst>
        </pc:spChg>
      </pc:sldChg>
      <pc:sldChg chg="delSp modSp add del mod">
        <pc:chgData name="I See Maths ltd" userId="2b6a9906fb7c83c6" providerId="LiveId" clId="{0195596F-5BB0-4319-80EB-166CB1814317}" dt="2025-01-03T10:17:14.011" v="31051" actId="2696"/>
        <pc:sldMkLst>
          <pc:docMk/>
          <pc:sldMk cId="1806001468" sldId="2216"/>
        </pc:sldMkLst>
      </pc:sldChg>
      <pc:sldChg chg="addSp delSp modSp add del mod">
        <pc:chgData name="I See Maths ltd" userId="2b6a9906fb7c83c6" providerId="LiveId" clId="{0195596F-5BB0-4319-80EB-166CB1814317}" dt="2025-01-03T10:17:14.011" v="31051" actId="2696"/>
        <pc:sldMkLst>
          <pc:docMk/>
          <pc:sldMk cId="3754430842" sldId="2217"/>
        </pc:sldMkLst>
      </pc:sldChg>
      <pc:sldChg chg="add">
        <pc:chgData name="I See Maths ltd" userId="2b6a9906fb7c83c6" providerId="LiveId" clId="{0195596F-5BB0-4319-80EB-166CB1814317}" dt="2025-01-03T10:17:32.200" v="31052"/>
        <pc:sldMkLst>
          <pc:docMk/>
          <pc:sldMk cId="4215034643" sldId="2217"/>
        </pc:sldMkLst>
      </pc:sldChg>
      <pc:sldChg chg="add">
        <pc:chgData name="I See Maths ltd" userId="2b6a9906fb7c83c6" providerId="LiveId" clId="{0195596F-5BB0-4319-80EB-166CB1814317}" dt="2025-01-03T10:17:32.200" v="31052"/>
        <pc:sldMkLst>
          <pc:docMk/>
          <pc:sldMk cId="1561800959" sldId="2218"/>
        </pc:sldMkLst>
      </pc:sldChg>
      <pc:sldChg chg="addSp delSp modSp add del mod">
        <pc:chgData name="I See Maths ltd" userId="2b6a9906fb7c83c6" providerId="LiveId" clId="{0195596F-5BB0-4319-80EB-166CB1814317}" dt="2025-01-03T10:17:14.011" v="31051" actId="2696"/>
        <pc:sldMkLst>
          <pc:docMk/>
          <pc:sldMk cId="2496948277" sldId="2218"/>
        </pc:sldMkLst>
      </pc:sldChg>
      <pc:sldChg chg="addSp modSp add del mod">
        <pc:chgData name="I See Maths ltd" userId="2b6a9906fb7c83c6" providerId="LiveId" clId="{0195596F-5BB0-4319-80EB-166CB1814317}" dt="2025-01-03T10:17:14.011" v="31051" actId="2696"/>
        <pc:sldMkLst>
          <pc:docMk/>
          <pc:sldMk cId="1664996510" sldId="2219"/>
        </pc:sldMkLst>
      </pc:sldChg>
      <pc:sldChg chg="add">
        <pc:chgData name="I See Maths ltd" userId="2b6a9906fb7c83c6" providerId="LiveId" clId="{0195596F-5BB0-4319-80EB-166CB1814317}" dt="2025-01-03T10:17:32.200" v="31052"/>
        <pc:sldMkLst>
          <pc:docMk/>
          <pc:sldMk cId="1762577764" sldId="2219"/>
        </pc:sldMkLst>
      </pc:sldChg>
      <pc:sldChg chg="add">
        <pc:chgData name="I See Maths ltd" userId="2b6a9906fb7c83c6" providerId="LiveId" clId="{0195596F-5BB0-4319-80EB-166CB1814317}" dt="2025-01-03T10:17:32.200" v="31052"/>
        <pc:sldMkLst>
          <pc:docMk/>
          <pc:sldMk cId="235457443" sldId="2220"/>
        </pc:sldMkLst>
      </pc:sldChg>
      <pc:sldChg chg="addSp delSp modSp add del mod">
        <pc:chgData name="I See Maths ltd" userId="2b6a9906fb7c83c6" providerId="LiveId" clId="{0195596F-5BB0-4319-80EB-166CB1814317}" dt="2025-01-03T10:17:14.011" v="31051" actId="2696"/>
        <pc:sldMkLst>
          <pc:docMk/>
          <pc:sldMk cId="3146594588" sldId="2220"/>
        </pc:sldMkLst>
      </pc:sldChg>
      <pc:sldChg chg="add del">
        <pc:chgData name="I See Maths ltd" userId="2b6a9906fb7c83c6" providerId="LiveId" clId="{0195596F-5BB0-4319-80EB-166CB1814317}" dt="2024-11-27T20:46:54.767" v="19739" actId="47"/>
        <pc:sldMkLst>
          <pc:docMk/>
          <pc:sldMk cId="1129789289" sldId="2221"/>
        </pc:sldMkLst>
      </pc:sldChg>
      <pc:sldChg chg="addSp delSp modSp add mod">
        <pc:chgData name="I See Maths ltd" userId="2b6a9906fb7c83c6" providerId="LiveId" clId="{0195596F-5BB0-4319-80EB-166CB1814317}" dt="2025-01-30T16:18:35.508" v="31703" actId="14100"/>
        <pc:sldMkLst>
          <pc:docMk/>
          <pc:sldMk cId="3130940764" sldId="2222"/>
        </pc:sldMkLst>
        <pc:spChg chg="add mod">
          <ac:chgData name="I See Maths ltd" userId="2b6a9906fb7c83c6" providerId="LiveId" clId="{0195596F-5BB0-4319-80EB-166CB1814317}" dt="2024-11-27T20:45:19.677" v="19725" actId="1076"/>
          <ac:spMkLst>
            <pc:docMk/>
            <pc:sldMk cId="3130940764" sldId="2222"/>
            <ac:spMk id="2" creationId="{82D52B1D-DC20-4357-4100-4DFCF7772A81}"/>
          </ac:spMkLst>
        </pc:spChg>
        <pc:spChg chg="mod">
          <ac:chgData name="I See Maths ltd" userId="2b6a9906fb7c83c6" providerId="LiveId" clId="{0195596F-5BB0-4319-80EB-166CB1814317}" dt="2025-01-30T16:18:35.508" v="31703" actId="14100"/>
          <ac:spMkLst>
            <pc:docMk/>
            <pc:sldMk cId="3130940764" sldId="2222"/>
            <ac:spMk id="32" creationId="{8E4F5CE8-EA84-66FB-A67C-453B290F9C86}"/>
          </ac:spMkLst>
        </pc:spChg>
        <pc:cxnChg chg="add mod">
          <ac:chgData name="I See Maths ltd" userId="2b6a9906fb7c83c6" providerId="LiveId" clId="{0195596F-5BB0-4319-80EB-166CB1814317}" dt="2024-11-27T20:45:13.210" v="19724" actId="14100"/>
          <ac:cxnSpMkLst>
            <pc:docMk/>
            <pc:sldMk cId="3130940764" sldId="2222"/>
            <ac:cxnSpMk id="3" creationId="{76B5E15B-246A-27E4-16C8-C7E68B202216}"/>
          </ac:cxnSpMkLst>
        </pc:cxnChg>
      </pc:sldChg>
      <pc:sldChg chg="add del">
        <pc:chgData name="I See Maths ltd" userId="2b6a9906fb7c83c6" providerId="LiveId" clId="{0195596F-5BB0-4319-80EB-166CB1814317}" dt="2024-11-27T20:46:53.886" v="19738" actId="47"/>
        <pc:sldMkLst>
          <pc:docMk/>
          <pc:sldMk cId="31380484" sldId="2223"/>
        </pc:sldMkLst>
      </pc:sldChg>
      <pc:sldChg chg="delSp add mod">
        <pc:chgData name="I See Maths ltd" userId="2b6a9906fb7c83c6" providerId="LiveId" clId="{0195596F-5BB0-4319-80EB-166CB1814317}" dt="2024-11-27T20:43:54.666" v="19699" actId="478"/>
        <pc:sldMkLst>
          <pc:docMk/>
          <pc:sldMk cId="721963902" sldId="2224"/>
        </pc:sldMkLst>
      </pc:sldChg>
      <pc:sldChg chg="addSp modSp add">
        <pc:chgData name="I See Maths ltd" userId="2b6a9906fb7c83c6" providerId="LiveId" clId="{0195596F-5BB0-4319-80EB-166CB1814317}" dt="2024-11-27T20:44:15.450" v="19701"/>
        <pc:sldMkLst>
          <pc:docMk/>
          <pc:sldMk cId="2338803767" sldId="2225"/>
        </pc:sldMkLst>
        <pc:spChg chg="add mod">
          <ac:chgData name="I See Maths ltd" userId="2b6a9906fb7c83c6" providerId="LiveId" clId="{0195596F-5BB0-4319-80EB-166CB1814317}" dt="2024-11-27T20:44:15.450" v="19701"/>
          <ac:spMkLst>
            <pc:docMk/>
            <pc:sldMk cId="2338803767" sldId="2225"/>
            <ac:spMk id="2" creationId="{2A0856E9-2250-2EAF-6B67-4D4D63F389AC}"/>
          </ac:spMkLst>
        </pc:spChg>
        <pc:graphicFrameChg chg="add mod">
          <ac:chgData name="I See Maths ltd" userId="2b6a9906fb7c83c6" providerId="LiveId" clId="{0195596F-5BB0-4319-80EB-166CB1814317}" dt="2024-11-27T20:44:15.450" v="19701"/>
          <ac:graphicFrameMkLst>
            <pc:docMk/>
            <pc:sldMk cId="2338803767" sldId="2225"/>
            <ac:graphicFrameMk id="4" creationId="{BFE71059-A115-0D7B-DFFE-F27EDCA78177}"/>
          </ac:graphicFrameMkLst>
        </pc:graphicFrameChg>
        <pc:cxnChg chg="add mod">
          <ac:chgData name="I See Maths ltd" userId="2b6a9906fb7c83c6" providerId="LiveId" clId="{0195596F-5BB0-4319-80EB-166CB1814317}" dt="2024-11-27T20:44:15.450" v="19701"/>
          <ac:cxnSpMkLst>
            <pc:docMk/>
            <pc:sldMk cId="2338803767" sldId="2225"/>
            <ac:cxnSpMk id="3" creationId="{007FF06B-D088-6FA6-FB36-3D39D2FA1EC0}"/>
          </ac:cxnSpMkLst>
        </pc:cxnChg>
      </pc:sldChg>
      <pc:sldChg chg="addSp delSp modSp add mod">
        <pc:chgData name="I See Maths ltd" userId="2b6a9906fb7c83c6" providerId="LiveId" clId="{0195596F-5BB0-4319-80EB-166CB1814317}" dt="2025-01-30T16:18:50.431" v="31705" actId="14100"/>
        <pc:sldMkLst>
          <pc:docMk/>
          <pc:sldMk cId="3579515243" sldId="2226"/>
        </pc:sldMkLst>
        <pc:spChg chg="add mod">
          <ac:chgData name="I See Maths ltd" userId="2b6a9906fb7c83c6" providerId="LiveId" clId="{0195596F-5BB0-4319-80EB-166CB1814317}" dt="2024-11-27T20:45:54.401" v="19730"/>
          <ac:spMkLst>
            <pc:docMk/>
            <pc:sldMk cId="3579515243" sldId="2226"/>
            <ac:spMk id="4" creationId="{09A81DB9-4700-C610-F8FB-BD83C42B6914}"/>
          </ac:spMkLst>
        </pc:spChg>
        <pc:spChg chg="add mod">
          <ac:chgData name="I See Maths ltd" userId="2b6a9906fb7c83c6" providerId="LiveId" clId="{0195596F-5BB0-4319-80EB-166CB1814317}" dt="2024-11-27T20:46:07.890" v="19732"/>
          <ac:spMkLst>
            <pc:docMk/>
            <pc:sldMk cId="3579515243" sldId="2226"/>
            <ac:spMk id="12" creationId="{09E45E75-1AE4-5291-1B7B-9B74E2630045}"/>
          </ac:spMkLst>
        </pc:spChg>
        <pc:spChg chg="mod">
          <ac:chgData name="I See Maths ltd" userId="2b6a9906fb7c83c6" providerId="LiveId" clId="{0195596F-5BB0-4319-80EB-166CB1814317}" dt="2025-01-30T16:18:50.431" v="31705" actId="14100"/>
          <ac:spMkLst>
            <pc:docMk/>
            <pc:sldMk cId="3579515243" sldId="2226"/>
            <ac:spMk id="32" creationId="{E45DD923-FFD5-23B8-3813-CE7EEF263600}"/>
          </ac:spMkLst>
        </pc:spChg>
        <pc:graphicFrameChg chg="add mod">
          <ac:chgData name="I See Maths ltd" userId="2b6a9906fb7c83c6" providerId="LiveId" clId="{0195596F-5BB0-4319-80EB-166CB1814317}" dt="2024-11-27T20:45:54.401" v="19730"/>
          <ac:graphicFrameMkLst>
            <pc:docMk/>
            <pc:sldMk cId="3579515243" sldId="2226"/>
            <ac:graphicFrameMk id="7" creationId="{B75AF56B-6A7D-407F-68DF-A968F6B248E1}"/>
          </ac:graphicFrameMkLst>
        </pc:graphicFrameChg>
        <pc:graphicFrameChg chg="add mod">
          <ac:chgData name="I See Maths ltd" userId="2b6a9906fb7c83c6" providerId="LiveId" clId="{0195596F-5BB0-4319-80EB-166CB1814317}" dt="2024-11-27T20:45:54.401" v="19730"/>
          <ac:graphicFrameMkLst>
            <pc:docMk/>
            <pc:sldMk cId="3579515243" sldId="2226"/>
            <ac:graphicFrameMk id="8" creationId="{E53ABC23-4221-476F-F268-128DA442E36B}"/>
          </ac:graphicFrameMkLst>
        </pc:graphicFrameChg>
        <pc:cxnChg chg="add mod">
          <ac:chgData name="I See Maths ltd" userId="2b6a9906fb7c83c6" providerId="LiveId" clId="{0195596F-5BB0-4319-80EB-166CB1814317}" dt="2024-11-27T20:45:54.401" v="19730"/>
          <ac:cxnSpMkLst>
            <pc:docMk/>
            <pc:sldMk cId="3579515243" sldId="2226"/>
            <ac:cxnSpMk id="5" creationId="{7523A0D5-778C-7020-BE28-6151706E6C0E}"/>
          </ac:cxnSpMkLst>
        </pc:cxnChg>
        <pc:cxnChg chg="add mod">
          <ac:chgData name="I See Maths ltd" userId="2b6a9906fb7c83c6" providerId="LiveId" clId="{0195596F-5BB0-4319-80EB-166CB1814317}" dt="2024-11-27T20:46:07.890" v="19732"/>
          <ac:cxnSpMkLst>
            <pc:docMk/>
            <pc:sldMk cId="3579515243" sldId="2226"/>
            <ac:cxnSpMk id="15" creationId="{E81E6DCF-DF54-0897-64D1-5FB1258994E1}"/>
          </ac:cxnSpMkLst>
        </pc:cxnChg>
      </pc:sldChg>
      <pc:sldChg chg="delSp modSp add mod ord">
        <pc:chgData name="I See Maths ltd" userId="2b6a9906fb7c83c6" providerId="LiveId" clId="{0195596F-5BB0-4319-80EB-166CB1814317}" dt="2025-01-30T16:18:43.346" v="31704" actId="14100"/>
        <pc:sldMkLst>
          <pc:docMk/>
          <pc:sldMk cId="4043173678" sldId="2227"/>
        </pc:sldMkLst>
        <pc:spChg chg="mod">
          <ac:chgData name="I See Maths ltd" userId="2b6a9906fb7c83c6" providerId="LiveId" clId="{0195596F-5BB0-4319-80EB-166CB1814317}" dt="2025-01-30T16:18:43.346" v="31704" actId="14100"/>
          <ac:spMkLst>
            <pc:docMk/>
            <pc:sldMk cId="4043173678" sldId="2227"/>
            <ac:spMk id="32" creationId="{64BD1690-98D8-FEC6-66AA-4389A047DDE0}"/>
          </ac:spMkLst>
        </pc:spChg>
      </pc:sldChg>
      <pc:sldChg chg="add">
        <pc:chgData name="I See Maths ltd" userId="2b6a9906fb7c83c6" providerId="LiveId" clId="{0195596F-5BB0-4319-80EB-166CB1814317}" dt="2025-01-03T10:14:00.491" v="31044"/>
        <pc:sldMkLst>
          <pc:docMk/>
          <pc:sldMk cId="2317701595" sldId="2228"/>
        </pc:sldMkLst>
      </pc:sldChg>
      <pc:sldChg chg="modSp add del mod">
        <pc:chgData name="I See Maths ltd" userId="2b6a9906fb7c83c6" providerId="LiveId" clId="{0195596F-5BB0-4319-80EB-166CB1814317}" dt="2025-01-03T10:13:47.396" v="31043" actId="2696"/>
        <pc:sldMkLst>
          <pc:docMk/>
          <pc:sldMk cId="2990808699" sldId="2228"/>
        </pc:sldMkLst>
      </pc:sldChg>
      <pc:sldChg chg="delSp add del mod">
        <pc:chgData name="I See Maths ltd" userId="2b6a9906fb7c83c6" providerId="LiveId" clId="{0195596F-5BB0-4319-80EB-166CB1814317}" dt="2025-01-03T10:13:47.396" v="31043" actId="2696"/>
        <pc:sldMkLst>
          <pc:docMk/>
          <pc:sldMk cId="1288174745" sldId="2229"/>
        </pc:sldMkLst>
      </pc:sldChg>
      <pc:sldChg chg="add">
        <pc:chgData name="I See Maths ltd" userId="2b6a9906fb7c83c6" providerId="LiveId" clId="{0195596F-5BB0-4319-80EB-166CB1814317}" dt="2025-01-03T10:14:00.491" v="31044"/>
        <pc:sldMkLst>
          <pc:docMk/>
          <pc:sldMk cId="3452997136" sldId="2229"/>
        </pc:sldMkLst>
      </pc:sldChg>
      <pc:sldChg chg="addSp modSp add del mod">
        <pc:chgData name="I See Maths ltd" userId="2b6a9906fb7c83c6" providerId="LiveId" clId="{0195596F-5BB0-4319-80EB-166CB1814317}" dt="2025-01-03T10:13:47.396" v="31043" actId="2696"/>
        <pc:sldMkLst>
          <pc:docMk/>
          <pc:sldMk cId="1883584454" sldId="2230"/>
        </pc:sldMkLst>
      </pc:sldChg>
      <pc:sldChg chg="modSp add mod">
        <pc:chgData name="I See Maths ltd" userId="2b6a9906fb7c83c6" providerId="LiveId" clId="{0195596F-5BB0-4319-80EB-166CB1814317}" dt="2025-01-30T16:20:11.952" v="31712" actId="14100"/>
        <pc:sldMkLst>
          <pc:docMk/>
          <pc:sldMk cId="3981818087" sldId="2230"/>
        </pc:sldMkLst>
        <pc:spChg chg="mod">
          <ac:chgData name="I See Maths ltd" userId="2b6a9906fb7c83c6" providerId="LiveId" clId="{0195596F-5BB0-4319-80EB-166CB1814317}" dt="2025-01-30T16:20:08.364" v="31711" actId="14100"/>
          <ac:spMkLst>
            <pc:docMk/>
            <pc:sldMk cId="3981818087" sldId="2230"/>
            <ac:spMk id="12" creationId="{F75E8D5F-2B58-A22A-C24B-9737543DBA07}"/>
          </ac:spMkLst>
        </pc:spChg>
        <pc:spChg chg="mod">
          <ac:chgData name="I See Maths ltd" userId="2b6a9906fb7c83c6" providerId="LiveId" clId="{0195596F-5BB0-4319-80EB-166CB1814317}" dt="2025-01-30T16:20:11.952" v="31712" actId="14100"/>
          <ac:spMkLst>
            <pc:docMk/>
            <pc:sldMk cId="3981818087" sldId="2230"/>
            <ac:spMk id="18" creationId="{25941F54-61E8-7CFD-D910-8FE9519DEAD4}"/>
          </ac:spMkLst>
        </pc:spChg>
      </pc:sldChg>
      <pc:sldChg chg="delSp add del mod">
        <pc:chgData name="I See Maths ltd" userId="2b6a9906fb7c83c6" providerId="LiveId" clId="{0195596F-5BB0-4319-80EB-166CB1814317}" dt="2025-01-03T10:13:47.396" v="31043" actId="2696"/>
        <pc:sldMkLst>
          <pc:docMk/>
          <pc:sldMk cId="196306702" sldId="2231"/>
        </pc:sldMkLst>
      </pc:sldChg>
      <pc:sldChg chg="add">
        <pc:chgData name="I See Maths ltd" userId="2b6a9906fb7c83c6" providerId="LiveId" clId="{0195596F-5BB0-4319-80EB-166CB1814317}" dt="2025-01-03T10:14:00.491" v="31044"/>
        <pc:sldMkLst>
          <pc:docMk/>
          <pc:sldMk cId="2740972371" sldId="2231"/>
        </pc:sldMkLst>
      </pc:sldChg>
      <pc:sldChg chg="delSp add del mod">
        <pc:chgData name="I See Maths ltd" userId="2b6a9906fb7c83c6" providerId="LiveId" clId="{0195596F-5BB0-4319-80EB-166CB1814317}" dt="2025-01-03T10:13:47.396" v="31043" actId="2696"/>
        <pc:sldMkLst>
          <pc:docMk/>
          <pc:sldMk cId="1908413934" sldId="2232"/>
        </pc:sldMkLst>
      </pc:sldChg>
      <pc:sldChg chg="modSp add mod">
        <pc:chgData name="I See Maths ltd" userId="2b6a9906fb7c83c6" providerId="LiveId" clId="{0195596F-5BB0-4319-80EB-166CB1814317}" dt="2025-01-30T16:20:19.423" v="31713" actId="14100"/>
        <pc:sldMkLst>
          <pc:docMk/>
          <pc:sldMk cId="1978276145" sldId="2232"/>
        </pc:sldMkLst>
        <pc:spChg chg="mod">
          <ac:chgData name="I See Maths ltd" userId="2b6a9906fb7c83c6" providerId="LiveId" clId="{0195596F-5BB0-4319-80EB-166CB1814317}" dt="2025-01-30T16:20:19.423" v="31713" actId="14100"/>
          <ac:spMkLst>
            <pc:docMk/>
            <pc:sldMk cId="1978276145" sldId="2232"/>
            <ac:spMk id="18" creationId="{14554DD4-0404-1C21-C43B-6A81B0171178}"/>
          </ac:spMkLst>
        </pc:spChg>
      </pc:sldChg>
      <pc:sldChg chg="add">
        <pc:chgData name="I See Maths ltd" userId="2b6a9906fb7c83c6" providerId="LiveId" clId="{0195596F-5BB0-4319-80EB-166CB1814317}" dt="2025-01-03T10:14:00.491" v="31044"/>
        <pc:sldMkLst>
          <pc:docMk/>
          <pc:sldMk cId="2135153870" sldId="2233"/>
        </pc:sldMkLst>
      </pc:sldChg>
      <pc:sldChg chg="delSp add del mod">
        <pc:chgData name="I See Maths ltd" userId="2b6a9906fb7c83c6" providerId="LiveId" clId="{0195596F-5BB0-4319-80EB-166CB1814317}" dt="2025-01-03T10:13:47.396" v="31043" actId="2696"/>
        <pc:sldMkLst>
          <pc:docMk/>
          <pc:sldMk cId="3765471448" sldId="2233"/>
        </pc:sldMkLst>
      </pc:sldChg>
      <pc:sldChg chg="add">
        <pc:chgData name="I See Maths ltd" userId="2b6a9906fb7c83c6" providerId="LiveId" clId="{0195596F-5BB0-4319-80EB-166CB1814317}" dt="2025-01-03T10:14:00.491" v="31044"/>
        <pc:sldMkLst>
          <pc:docMk/>
          <pc:sldMk cId="1856791884" sldId="2234"/>
        </pc:sldMkLst>
      </pc:sldChg>
      <pc:sldChg chg="addSp delSp modSp add del mod">
        <pc:chgData name="I See Maths ltd" userId="2b6a9906fb7c83c6" providerId="LiveId" clId="{0195596F-5BB0-4319-80EB-166CB1814317}" dt="2025-01-03T10:13:47.396" v="31043" actId="2696"/>
        <pc:sldMkLst>
          <pc:docMk/>
          <pc:sldMk cId="3031255815" sldId="2234"/>
        </pc:sldMkLst>
      </pc:sldChg>
      <pc:sldChg chg="add">
        <pc:chgData name="I See Maths ltd" userId="2b6a9906fb7c83c6" providerId="LiveId" clId="{0195596F-5BB0-4319-80EB-166CB1814317}" dt="2025-01-03T10:14:00.491" v="31044"/>
        <pc:sldMkLst>
          <pc:docMk/>
          <pc:sldMk cId="2905045944" sldId="2235"/>
        </pc:sldMkLst>
      </pc:sldChg>
      <pc:sldChg chg="addSp delSp modSp add del mod">
        <pc:chgData name="I See Maths ltd" userId="2b6a9906fb7c83c6" providerId="LiveId" clId="{0195596F-5BB0-4319-80EB-166CB1814317}" dt="2025-01-03T10:13:47.396" v="31043" actId="2696"/>
        <pc:sldMkLst>
          <pc:docMk/>
          <pc:sldMk cId="2950849027" sldId="2235"/>
        </pc:sldMkLst>
      </pc:sldChg>
      <pc:sldChg chg="add">
        <pc:chgData name="I See Maths ltd" userId="2b6a9906fb7c83c6" providerId="LiveId" clId="{0195596F-5BB0-4319-80EB-166CB1814317}" dt="2025-01-03T10:14:00.491" v="31044"/>
        <pc:sldMkLst>
          <pc:docMk/>
          <pc:sldMk cId="645822775" sldId="2236"/>
        </pc:sldMkLst>
      </pc:sldChg>
      <pc:sldChg chg="delSp add del mod">
        <pc:chgData name="I See Maths ltd" userId="2b6a9906fb7c83c6" providerId="LiveId" clId="{0195596F-5BB0-4319-80EB-166CB1814317}" dt="2025-01-03T10:13:47.396" v="31043" actId="2696"/>
        <pc:sldMkLst>
          <pc:docMk/>
          <pc:sldMk cId="3388267622" sldId="2236"/>
        </pc:sldMkLst>
      </pc:sldChg>
      <pc:sldChg chg="addSp delSp modSp add del mod">
        <pc:chgData name="I See Maths ltd" userId="2b6a9906fb7c83c6" providerId="LiveId" clId="{0195596F-5BB0-4319-80EB-166CB1814317}" dt="2025-01-03T10:13:47.396" v="31043" actId="2696"/>
        <pc:sldMkLst>
          <pc:docMk/>
          <pc:sldMk cId="271058881" sldId="2237"/>
        </pc:sldMkLst>
      </pc:sldChg>
      <pc:sldChg chg="add">
        <pc:chgData name="I See Maths ltd" userId="2b6a9906fb7c83c6" providerId="LiveId" clId="{0195596F-5BB0-4319-80EB-166CB1814317}" dt="2025-01-03T10:14:00.491" v="31044"/>
        <pc:sldMkLst>
          <pc:docMk/>
          <pc:sldMk cId="904519377" sldId="2237"/>
        </pc:sldMkLst>
      </pc:sldChg>
      <pc:sldChg chg="delSp modSp add del mod">
        <pc:chgData name="I See Maths ltd" userId="2b6a9906fb7c83c6" providerId="LiveId" clId="{0195596F-5BB0-4319-80EB-166CB1814317}" dt="2024-12-03T12:28:54.960" v="23192" actId="47"/>
        <pc:sldMkLst>
          <pc:docMk/>
          <pc:sldMk cId="1599289544" sldId="2238"/>
        </pc:sldMkLst>
      </pc:sldChg>
      <pc:sldChg chg="addSp delSp modSp add del mod">
        <pc:chgData name="I See Maths ltd" userId="2b6a9906fb7c83c6" providerId="LiveId" clId="{0195596F-5BB0-4319-80EB-166CB1814317}" dt="2025-01-03T10:13:47.396" v="31043" actId="2696"/>
        <pc:sldMkLst>
          <pc:docMk/>
          <pc:sldMk cId="2580728737" sldId="2239"/>
        </pc:sldMkLst>
      </pc:sldChg>
      <pc:sldChg chg="add">
        <pc:chgData name="I See Maths ltd" userId="2b6a9906fb7c83c6" providerId="LiveId" clId="{0195596F-5BB0-4319-80EB-166CB1814317}" dt="2025-01-03T10:14:00.491" v="31044"/>
        <pc:sldMkLst>
          <pc:docMk/>
          <pc:sldMk cId="4202147994" sldId="2239"/>
        </pc:sldMkLst>
      </pc:sldChg>
      <pc:sldChg chg="addSp delSp modSp add del mod">
        <pc:chgData name="I See Maths ltd" userId="2b6a9906fb7c83c6" providerId="LiveId" clId="{0195596F-5BB0-4319-80EB-166CB1814317}" dt="2025-01-03T10:13:47.396" v="31043" actId="2696"/>
        <pc:sldMkLst>
          <pc:docMk/>
          <pc:sldMk cId="258886262" sldId="2240"/>
        </pc:sldMkLst>
      </pc:sldChg>
      <pc:sldChg chg="add">
        <pc:chgData name="I See Maths ltd" userId="2b6a9906fb7c83c6" providerId="LiveId" clId="{0195596F-5BB0-4319-80EB-166CB1814317}" dt="2025-01-03T10:14:00.491" v="31044"/>
        <pc:sldMkLst>
          <pc:docMk/>
          <pc:sldMk cId="1045311144" sldId="2240"/>
        </pc:sldMkLst>
      </pc:sldChg>
      <pc:sldChg chg="modSp del mod">
        <pc:chgData name="I See Maths ltd" userId="2b6a9906fb7c83c6" providerId="LiveId" clId="{0195596F-5BB0-4319-80EB-166CB1814317}" dt="2025-01-03T10:13:47.396" v="31043" actId="2696"/>
        <pc:sldMkLst>
          <pc:docMk/>
          <pc:sldMk cId="4109419698" sldId="2241"/>
        </pc:sldMkLst>
      </pc:sldChg>
      <pc:sldChg chg="add">
        <pc:chgData name="I See Maths ltd" userId="2b6a9906fb7c83c6" providerId="LiveId" clId="{0195596F-5BB0-4319-80EB-166CB1814317}" dt="2025-01-03T10:14:00.491" v="31044"/>
        <pc:sldMkLst>
          <pc:docMk/>
          <pc:sldMk cId="4109857777" sldId="2241"/>
        </pc:sldMkLst>
      </pc:sldChg>
      <pc:sldChg chg="addSp delSp modSp add del mod">
        <pc:chgData name="I See Maths ltd" userId="2b6a9906fb7c83c6" providerId="LiveId" clId="{0195596F-5BB0-4319-80EB-166CB1814317}" dt="2025-01-03T10:13:47.396" v="31043" actId="2696"/>
        <pc:sldMkLst>
          <pc:docMk/>
          <pc:sldMk cId="1142499301" sldId="2242"/>
        </pc:sldMkLst>
      </pc:sldChg>
      <pc:sldChg chg="add">
        <pc:chgData name="I See Maths ltd" userId="2b6a9906fb7c83c6" providerId="LiveId" clId="{0195596F-5BB0-4319-80EB-166CB1814317}" dt="2025-01-03T10:14:00.491" v="31044"/>
        <pc:sldMkLst>
          <pc:docMk/>
          <pc:sldMk cId="1706217734" sldId="2242"/>
        </pc:sldMkLst>
      </pc:sldChg>
      <pc:sldChg chg="addSp modSp add del">
        <pc:chgData name="I See Maths ltd" userId="2b6a9906fb7c83c6" providerId="LiveId" clId="{0195596F-5BB0-4319-80EB-166CB1814317}" dt="2024-12-03T12:29:37.533" v="23196" actId="47"/>
        <pc:sldMkLst>
          <pc:docMk/>
          <pc:sldMk cId="2892419522" sldId="2243"/>
        </pc:sldMkLst>
      </pc:sldChg>
      <pc:sldChg chg="addSp delSp modSp add del mod">
        <pc:chgData name="I See Maths ltd" userId="2b6a9906fb7c83c6" providerId="LiveId" clId="{0195596F-5BB0-4319-80EB-166CB1814317}" dt="2025-01-03T10:13:47.396" v="31043" actId="2696"/>
        <pc:sldMkLst>
          <pc:docMk/>
          <pc:sldMk cId="1233499756" sldId="2244"/>
        </pc:sldMkLst>
      </pc:sldChg>
      <pc:sldChg chg="add">
        <pc:chgData name="I See Maths ltd" userId="2b6a9906fb7c83c6" providerId="LiveId" clId="{0195596F-5BB0-4319-80EB-166CB1814317}" dt="2025-01-03T10:14:00.491" v="31044"/>
        <pc:sldMkLst>
          <pc:docMk/>
          <pc:sldMk cId="2033658554" sldId="2244"/>
        </pc:sldMkLst>
      </pc:sldChg>
      <pc:sldChg chg="add del">
        <pc:chgData name="I See Maths ltd" userId="2b6a9906fb7c83c6" providerId="LiveId" clId="{0195596F-5BB0-4319-80EB-166CB1814317}" dt="2025-01-03T10:13:47.396" v="31043" actId="2696"/>
        <pc:sldMkLst>
          <pc:docMk/>
          <pc:sldMk cId="1938203829" sldId="2245"/>
        </pc:sldMkLst>
      </pc:sldChg>
      <pc:sldChg chg="add">
        <pc:chgData name="I See Maths ltd" userId="2b6a9906fb7c83c6" providerId="LiveId" clId="{0195596F-5BB0-4319-80EB-166CB1814317}" dt="2025-01-03T10:14:00.491" v="31044"/>
        <pc:sldMkLst>
          <pc:docMk/>
          <pc:sldMk cId="2974748359" sldId="2245"/>
        </pc:sldMkLst>
      </pc:sldChg>
      <pc:sldChg chg="add">
        <pc:chgData name="I See Maths ltd" userId="2b6a9906fb7c83c6" providerId="LiveId" clId="{0195596F-5BB0-4319-80EB-166CB1814317}" dt="2025-01-03T10:14:00.491" v="31044"/>
        <pc:sldMkLst>
          <pc:docMk/>
          <pc:sldMk cId="2074491592" sldId="2246"/>
        </pc:sldMkLst>
      </pc:sldChg>
      <pc:sldChg chg="add del">
        <pc:chgData name="I See Maths ltd" userId="2b6a9906fb7c83c6" providerId="LiveId" clId="{0195596F-5BB0-4319-80EB-166CB1814317}" dt="2025-01-03T10:13:47.396" v="31043" actId="2696"/>
        <pc:sldMkLst>
          <pc:docMk/>
          <pc:sldMk cId="3346266620" sldId="2246"/>
        </pc:sldMkLst>
      </pc:sldChg>
      <pc:sldChg chg="addSp delSp modSp add del mod">
        <pc:chgData name="I See Maths ltd" userId="2b6a9906fb7c83c6" providerId="LiveId" clId="{0195596F-5BB0-4319-80EB-166CB1814317}" dt="2025-01-03T10:13:47.396" v="31043" actId="2696"/>
        <pc:sldMkLst>
          <pc:docMk/>
          <pc:sldMk cId="1578634203" sldId="2247"/>
        </pc:sldMkLst>
      </pc:sldChg>
      <pc:sldChg chg="modSp add mod">
        <pc:chgData name="I See Maths ltd" userId="2b6a9906fb7c83c6" providerId="LiveId" clId="{0195596F-5BB0-4319-80EB-166CB1814317}" dt="2025-01-16T07:07:34.606" v="31527" actId="20577"/>
        <pc:sldMkLst>
          <pc:docMk/>
          <pc:sldMk cId="2582517914" sldId="2247"/>
        </pc:sldMkLst>
        <pc:spChg chg="mod">
          <ac:chgData name="I See Maths ltd" userId="2b6a9906fb7c83c6" providerId="LiveId" clId="{0195596F-5BB0-4319-80EB-166CB1814317}" dt="2025-01-16T07:07:34.606" v="31527" actId="20577"/>
          <ac:spMkLst>
            <pc:docMk/>
            <pc:sldMk cId="2582517914" sldId="2247"/>
            <ac:spMk id="13" creationId="{3E3D8485-2155-E207-F0EE-C1433C531FBE}"/>
          </ac:spMkLst>
        </pc:spChg>
      </pc:sldChg>
      <pc:sldChg chg="add">
        <pc:chgData name="I See Maths ltd" userId="2b6a9906fb7c83c6" providerId="LiveId" clId="{0195596F-5BB0-4319-80EB-166CB1814317}" dt="2025-01-03T10:14:00.491" v="31044"/>
        <pc:sldMkLst>
          <pc:docMk/>
          <pc:sldMk cId="633977782" sldId="2248"/>
        </pc:sldMkLst>
      </pc:sldChg>
      <pc:sldChg chg="add del">
        <pc:chgData name="I See Maths ltd" userId="2b6a9906fb7c83c6" providerId="LiveId" clId="{0195596F-5BB0-4319-80EB-166CB1814317}" dt="2025-01-03T10:13:47.396" v="31043" actId="2696"/>
        <pc:sldMkLst>
          <pc:docMk/>
          <pc:sldMk cId="942628993" sldId="2248"/>
        </pc:sldMkLst>
      </pc:sldChg>
      <pc:sldChg chg="add">
        <pc:chgData name="I See Maths ltd" userId="2b6a9906fb7c83c6" providerId="LiveId" clId="{0195596F-5BB0-4319-80EB-166CB1814317}" dt="2025-01-03T10:14:00.491" v="31044"/>
        <pc:sldMkLst>
          <pc:docMk/>
          <pc:sldMk cId="1644100770" sldId="2249"/>
        </pc:sldMkLst>
      </pc:sldChg>
      <pc:sldChg chg="add del">
        <pc:chgData name="I See Maths ltd" userId="2b6a9906fb7c83c6" providerId="LiveId" clId="{0195596F-5BB0-4319-80EB-166CB1814317}" dt="2025-01-03T10:13:47.396" v="31043" actId="2696"/>
        <pc:sldMkLst>
          <pc:docMk/>
          <pc:sldMk cId="2638417824" sldId="2249"/>
        </pc:sldMkLst>
      </pc:sldChg>
      <pc:sldChg chg="add del">
        <pc:chgData name="I See Maths ltd" userId="2b6a9906fb7c83c6" providerId="LiveId" clId="{0195596F-5BB0-4319-80EB-166CB1814317}" dt="2025-01-03T10:13:47.396" v="31043" actId="2696"/>
        <pc:sldMkLst>
          <pc:docMk/>
          <pc:sldMk cId="583599807" sldId="2250"/>
        </pc:sldMkLst>
      </pc:sldChg>
      <pc:sldChg chg="add">
        <pc:chgData name="I See Maths ltd" userId="2b6a9906fb7c83c6" providerId="LiveId" clId="{0195596F-5BB0-4319-80EB-166CB1814317}" dt="2025-01-03T10:14:00.491" v="31044"/>
        <pc:sldMkLst>
          <pc:docMk/>
          <pc:sldMk cId="4000890497" sldId="2250"/>
        </pc:sldMkLst>
      </pc:sldChg>
      <pc:sldChg chg="add">
        <pc:chgData name="I See Maths ltd" userId="2b6a9906fb7c83c6" providerId="LiveId" clId="{0195596F-5BB0-4319-80EB-166CB1814317}" dt="2025-01-03T10:16:28.617" v="31050"/>
        <pc:sldMkLst>
          <pc:docMk/>
          <pc:sldMk cId="24267668" sldId="2251"/>
        </pc:sldMkLst>
      </pc:sldChg>
      <pc:sldChg chg="add del">
        <pc:chgData name="I See Maths ltd" userId="2b6a9906fb7c83c6" providerId="LiveId" clId="{0195596F-5BB0-4319-80EB-166CB1814317}" dt="2025-01-03T10:16:08.032" v="31049" actId="2696"/>
        <pc:sldMkLst>
          <pc:docMk/>
          <pc:sldMk cId="2333320376" sldId="2251"/>
        </pc:sldMkLst>
      </pc:sldChg>
      <pc:sldChg chg="add del">
        <pc:chgData name="I See Maths ltd" userId="2b6a9906fb7c83c6" providerId="LiveId" clId="{0195596F-5BB0-4319-80EB-166CB1814317}" dt="2025-01-03T10:16:08.032" v="31049" actId="2696"/>
        <pc:sldMkLst>
          <pc:docMk/>
          <pc:sldMk cId="3544532831" sldId="2252"/>
        </pc:sldMkLst>
      </pc:sldChg>
      <pc:sldChg chg="add">
        <pc:chgData name="I See Maths ltd" userId="2b6a9906fb7c83c6" providerId="LiveId" clId="{0195596F-5BB0-4319-80EB-166CB1814317}" dt="2025-01-03T10:16:28.617" v="31050"/>
        <pc:sldMkLst>
          <pc:docMk/>
          <pc:sldMk cId="3906134116" sldId="2252"/>
        </pc:sldMkLst>
      </pc:sldChg>
      <pc:sldChg chg="add del">
        <pc:chgData name="I See Maths ltd" userId="2b6a9906fb7c83c6" providerId="LiveId" clId="{0195596F-5BB0-4319-80EB-166CB1814317}" dt="2024-12-04T12:14:50.885" v="23233" actId="47"/>
        <pc:sldMkLst>
          <pc:docMk/>
          <pc:sldMk cId="3974974010" sldId="2253"/>
        </pc:sldMkLst>
      </pc:sldChg>
      <pc:sldChg chg="addSp modSp add del mod">
        <pc:chgData name="I See Maths ltd" userId="2b6a9906fb7c83c6" providerId="LiveId" clId="{0195596F-5BB0-4319-80EB-166CB1814317}" dt="2025-01-03T10:16:08.032" v="31049" actId="2696"/>
        <pc:sldMkLst>
          <pc:docMk/>
          <pc:sldMk cId="1453159255" sldId="2254"/>
        </pc:sldMkLst>
      </pc:sldChg>
      <pc:sldChg chg="add">
        <pc:chgData name="I See Maths ltd" userId="2b6a9906fb7c83c6" providerId="LiveId" clId="{0195596F-5BB0-4319-80EB-166CB1814317}" dt="2025-01-03T10:16:28.617" v="31050"/>
        <pc:sldMkLst>
          <pc:docMk/>
          <pc:sldMk cId="2960961290" sldId="2254"/>
        </pc:sldMkLst>
      </pc:sldChg>
      <pc:sldChg chg="add del">
        <pc:chgData name="I See Maths ltd" userId="2b6a9906fb7c83c6" providerId="LiveId" clId="{0195596F-5BB0-4319-80EB-166CB1814317}" dt="2025-01-03T10:16:08.032" v="31049" actId="2696"/>
        <pc:sldMkLst>
          <pc:docMk/>
          <pc:sldMk cId="852008563" sldId="2255"/>
        </pc:sldMkLst>
      </pc:sldChg>
      <pc:sldChg chg="add">
        <pc:chgData name="I See Maths ltd" userId="2b6a9906fb7c83c6" providerId="LiveId" clId="{0195596F-5BB0-4319-80EB-166CB1814317}" dt="2025-01-03T10:16:28.617" v="31050"/>
        <pc:sldMkLst>
          <pc:docMk/>
          <pc:sldMk cId="2881455256" sldId="2255"/>
        </pc:sldMkLst>
      </pc:sldChg>
      <pc:sldChg chg="add del">
        <pc:chgData name="I See Maths ltd" userId="2b6a9906fb7c83c6" providerId="LiveId" clId="{0195596F-5BB0-4319-80EB-166CB1814317}" dt="2025-01-03T10:16:08.032" v="31049" actId="2696"/>
        <pc:sldMkLst>
          <pc:docMk/>
          <pc:sldMk cId="1848968253" sldId="2256"/>
        </pc:sldMkLst>
      </pc:sldChg>
      <pc:sldChg chg="add">
        <pc:chgData name="I See Maths ltd" userId="2b6a9906fb7c83c6" providerId="LiveId" clId="{0195596F-5BB0-4319-80EB-166CB1814317}" dt="2025-01-03T10:16:28.617" v="31050"/>
        <pc:sldMkLst>
          <pc:docMk/>
          <pc:sldMk cId="3209363010" sldId="2256"/>
        </pc:sldMkLst>
      </pc:sldChg>
      <pc:sldChg chg="add">
        <pc:chgData name="I See Maths ltd" userId="2b6a9906fb7c83c6" providerId="LiveId" clId="{0195596F-5BB0-4319-80EB-166CB1814317}" dt="2025-01-03T10:16:28.617" v="31050"/>
        <pc:sldMkLst>
          <pc:docMk/>
          <pc:sldMk cId="3053780833" sldId="2257"/>
        </pc:sldMkLst>
      </pc:sldChg>
      <pc:sldChg chg="addSp delSp modSp add del mod">
        <pc:chgData name="I See Maths ltd" userId="2b6a9906fb7c83c6" providerId="LiveId" clId="{0195596F-5BB0-4319-80EB-166CB1814317}" dt="2025-01-03T10:16:08.032" v="31049" actId="2696"/>
        <pc:sldMkLst>
          <pc:docMk/>
          <pc:sldMk cId="4174053817" sldId="2257"/>
        </pc:sldMkLst>
      </pc:sldChg>
      <pc:sldChg chg="delSp add del mod">
        <pc:chgData name="I See Maths ltd" userId="2b6a9906fb7c83c6" providerId="LiveId" clId="{0195596F-5BB0-4319-80EB-166CB1814317}" dt="2025-01-03T10:16:08.032" v="31049" actId="2696"/>
        <pc:sldMkLst>
          <pc:docMk/>
          <pc:sldMk cId="3542637584" sldId="2258"/>
        </pc:sldMkLst>
      </pc:sldChg>
      <pc:sldChg chg="add">
        <pc:chgData name="I See Maths ltd" userId="2b6a9906fb7c83c6" providerId="LiveId" clId="{0195596F-5BB0-4319-80EB-166CB1814317}" dt="2025-01-03T10:16:28.617" v="31050"/>
        <pc:sldMkLst>
          <pc:docMk/>
          <pc:sldMk cId="3611090161" sldId="2258"/>
        </pc:sldMkLst>
      </pc:sldChg>
      <pc:sldChg chg="add">
        <pc:chgData name="I See Maths ltd" userId="2b6a9906fb7c83c6" providerId="LiveId" clId="{0195596F-5BB0-4319-80EB-166CB1814317}" dt="2025-01-03T10:16:28.617" v="31050"/>
        <pc:sldMkLst>
          <pc:docMk/>
          <pc:sldMk cId="1165465374" sldId="2259"/>
        </pc:sldMkLst>
      </pc:sldChg>
      <pc:sldChg chg="addSp modSp add del mod">
        <pc:chgData name="I See Maths ltd" userId="2b6a9906fb7c83c6" providerId="LiveId" clId="{0195596F-5BB0-4319-80EB-166CB1814317}" dt="2025-01-03T10:16:08.032" v="31049" actId="2696"/>
        <pc:sldMkLst>
          <pc:docMk/>
          <pc:sldMk cId="2654373765" sldId="2259"/>
        </pc:sldMkLst>
      </pc:sldChg>
      <pc:sldChg chg="add del">
        <pc:chgData name="I See Maths ltd" userId="2b6a9906fb7c83c6" providerId="LiveId" clId="{0195596F-5BB0-4319-80EB-166CB1814317}" dt="2025-01-03T10:16:08.032" v="31049" actId="2696"/>
        <pc:sldMkLst>
          <pc:docMk/>
          <pc:sldMk cId="20728836" sldId="2260"/>
        </pc:sldMkLst>
      </pc:sldChg>
      <pc:sldChg chg="add">
        <pc:chgData name="I See Maths ltd" userId="2b6a9906fb7c83c6" providerId="LiveId" clId="{0195596F-5BB0-4319-80EB-166CB1814317}" dt="2025-01-03T10:16:28.617" v="31050"/>
        <pc:sldMkLst>
          <pc:docMk/>
          <pc:sldMk cId="1137601356" sldId="2260"/>
        </pc:sldMkLst>
      </pc:sldChg>
      <pc:sldChg chg="addSp delSp modSp add mod ord">
        <pc:chgData name="I See Maths ltd" userId="2b6a9906fb7c83c6" providerId="LiveId" clId="{0195596F-5BB0-4319-80EB-166CB1814317}" dt="2024-12-04T19:12:45.978" v="24457" actId="478"/>
        <pc:sldMkLst>
          <pc:docMk/>
          <pc:sldMk cId="3357578879" sldId="2261"/>
        </pc:sldMkLst>
        <pc:spChg chg="mod">
          <ac:chgData name="I See Maths ltd" userId="2b6a9906fb7c83c6" providerId="LiveId" clId="{0195596F-5BB0-4319-80EB-166CB1814317}" dt="2024-12-01T14:19:14.025" v="22693" actId="6549"/>
          <ac:spMkLst>
            <pc:docMk/>
            <pc:sldMk cId="3357578879" sldId="2261"/>
            <ac:spMk id="4" creationId="{E8043903-A78A-7AA5-C200-2A90084CEE13}"/>
          </ac:spMkLst>
        </pc:spChg>
        <pc:spChg chg="mod">
          <ac:chgData name="I See Maths ltd" userId="2b6a9906fb7c83c6" providerId="LiveId" clId="{0195596F-5BB0-4319-80EB-166CB1814317}" dt="2024-12-01T14:21:43.368" v="22716" actId="6549"/>
          <ac:spMkLst>
            <pc:docMk/>
            <pc:sldMk cId="3357578879" sldId="2261"/>
            <ac:spMk id="10" creationId="{9C2A976F-C1E2-E066-ADFA-21F823A85264}"/>
          </ac:spMkLst>
        </pc:spChg>
        <pc:spChg chg="mod topLvl">
          <ac:chgData name="I See Maths ltd" userId="2b6a9906fb7c83c6" providerId="LiveId" clId="{0195596F-5BB0-4319-80EB-166CB1814317}" dt="2024-12-04T19:11:08.312" v="24310" actId="1036"/>
          <ac:spMkLst>
            <pc:docMk/>
            <pc:sldMk cId="3357578879" sldId="2261"/>
            <ac:spMk id="34" creationId="{3EA481C8-7E82-D400-EC71-F7106CDB6551}"/>
          </ac:spMkLst>
        </pc:spChg>
        <pc:spChg chg="mod topLvl">
          <ac:chgData name="I See Maths ltd" userId="2b6a9906fb7c83c6" providerId="LiveId" clId="{0195596F-5BB0-4319-80EB-166CB1814317}" dt="2024-12-04T19:11:08.312" v="24310" actId="1036"/>
          <ac:spMkLst>
            <pc:docMk/>
            <pc:sldMk cId="3357578879" sldId="2261"/>
            <ac:spMk id="35" creationId="{67BBBDFD-4B17-005C-FD5A-D1166BBF1DAB}"/>
          </ac:spMkLst>
        </pc:spChg>
        <pc:spChg chg="mod topLvl">
          <ac:chgData name="I See Maths ltd" userId="2b6a9906fb7c83c6" providerId="LiveId" clId="{0195596F-5BB0-4319-80EB-166CB1814317}" dt="2024-12-04T19:11:08.312" v="24310" actId="1036"/>
          <ac:spMkLst>
            <pc:docMk/>
            <pc:sldMk cId="3357578879" sldId="2261"/>
            <ac:spMk id="57" creationId="{A83BCE5D-9D0D-0FE4-8307-5C945754643E}"/>
          </ac:spMkLst>
        </pc:spChg>
        <pc:spChg chg="mod topLvl">
          <ac:chgData name="I See Maths ltd" userId="2b6a9906fb7c83c6" providerId="LiveId" clId="{0195596F-5BB0-4319-80EB-166CB1814317}" dt="2024-12-04T19:11:08.312" v="24310" actId="1036"/>
          <ac:spMkLst>
            <pc:docMk/>
            <pc:sldMk cId="3357578879" sldId="2261"/>
            <ac:spMk id="68" creationId="{1FC1B29A-9EAF-45A3-D19C-7918F6BE679D}"/>
          </ac:spMkLst>
        </pc:spChg>
        <pc:spChg chg="mod topLvl">
          <ac:chgData name="I See Maths ltd" userId="2b6a9906fb7c83c6" providerId="LiveId" clId="{0195596F-5BB0-4319-80EB-166CB1814317}" dt="2024-12-04T19:11:08.312" v="24310" actId="1036"/>
          <ac:spMkLst>
            <pc:docMk/>
            <pc:sldMk cId="3357578879" sldId="2261"/>
            <ac:spMk id="72" creationId="{82834F85-4E32-59F4-9997-FEC2C81D3223}"/>
          </ac:spMkLst>
        </pc:spChg>
        <pc:spChg chg="mod topLvl">
          <ac:chgData name="I See Maths ltd" userId="2b6a9906fb7c83c6" providerId="LiveId" clId="{0195596F-5BB0-4319-80EB-166CB1814317}" dt="2024-12-04T19:11:08.312" v="24310" actId="1036"/>
          <ac:spMkLst>
            <pc:docMk/>
            <pc:sldMk cId="3357578879" sldId="2261"/>
            <ac:spMk id="75" creationId="{9D52B947-A276-3B11-0BD6-CA257EAFA4B5}"/>
          </ac:spMkLst>
        </pc:spChg>
        <pc:spChg chg="add mod">
          <ac:chgData name="I See Maths ltd" userId="2b6a9906fb7c83c6" providerId="LiveId" clId="{0195596F-5BB0-4319-80EB-166CB1814317}" dt="2024-12-04T19:10:38.307" v="24288" actId="1035"/>
          <ac:spMkLst>
            <pc:docMk/>
            <pc:sldMk cId="3357578879" sldId="2261"/>
            <ac:spMk id="76" creationId="{91FC3AF9-B19A-6F21-5D61-580687660681}"/>
          </ac:spMkLst>
        </pc:spChg>
        <pc:picChg chg="mod topLvl">
          <ac:chgData name="I See Maths ltd" userId="2b6a9906fb7c83c6" providerId="LiveId" clId="{0195596F-5BB0-4319-80EB-166CB1814317}" dt="2024-12-04T19:11:08.312" v="24310" actId="1036"/>
          <ac:picMkLst>
            <pc:docMk/>
            <pc:sldMk cId="3357578879" sldId="2261"/>
            <ac:picMk id="30" creationId="{21DFE852-FC4E-AF7D-6A85-1B41245A4215}"/>
          </ac:picMkLst>
        </pc:picChg>
        <pc:picChg chg="mod topLvl">
          <ac:chgData name="I See Maths ltd" userId="2b6a9906fb7c83c6" providerId="LiveId" clId="{0195596F-5BB0-4319-80EB-166CB1814317}" dt="2024-12-04T19:11:08.312" v="24310" actId="1036"/>
          <ac:picMkLst>
            <pc:docMk/>
            <pc:sldMk cId="3357578879" sldId="2261"/>
            <ac:picMk id="33" creationId="{8AA294B5-54D9-F95E-5D62-D4543F75F14F}"/>
          </ac:picMkLst>
        </pc:picChg>
        <pc:picChg chg="mod topLvl">
          <ac:chgData name="I See Maths ltd" userId="2b6a9906fb7c83c6" providerId="LiveId" clId="{0195596F-5BB0-4319-80EB-166CB1814317}" dt="2024-12-04T19:11:08.312" v="24310" actId="1036"/>
          <ac:picMkLst>
            <pc:docMk/>
            <pc:sldMk cId="3357578879" sldId="2261"/>
            <ac:picMk id="58" creationId="{60C44BFF-4733-11B6-C445-C4CA7A9AB91E}"/>
          </ac:picMkLst>
        </pc:picChg>
        <pc:picChg chg="mod topLvl">
          <ac:chgData name="I See Maths ltd" userId="2b6a9906fb7c83c6" providerId="LiveId" clId="{0195596F-5BB0-4319-80EB-166CB1814317}" dt="2024-12-04T19:11:08.312" v="24310" actId="1036"/>
          <ac:picMkLst>
            <pc:docMk/>
            <pc:sldMk cId="3357578879" sldId="2261"/>
            <ac:picMk id="59" creationId="{D5DBBBD5-C308-C1D4-5440-B02779FE2D65}"/>
          </ac:picMkLst>
        </pc:picChg>
        <pc:picChg chg="mod topLvl">
          <ac:chgData name="I See Maths ltd" userId="2b6a9906fb7c83c6" providerId="LiveId" clId="{0195596F-5BB0-4319-80EB-166CB1814317}" dt="2024-12-04T19:11:08.312" v="24310" actId="1036"/>
          <ac:picMkLst>
            <pc:docMk/>
            <pc:sldMk cId="3357578879" sldId="2261"/>
            <ac:picMk id="60" creationId="{B16B48BD-98BF-1BC8-A046-E00151A90B4D}"/>
          </ac:picMkLst>
        </pc:picChg>
        <pc:picChg chg="mod topLvl">
          <ac:chgData name="I See Maths ltd" userId="2b6a9906fb7c83c6" providerId="LiveId" clId="{0195596F-5BB0-4319-80EB-166CB1814317}" dt="2024-12-04T19:11:08.312" v="24310" actId="1036"/>
          <ac:picMkLst>
            <pc:docMk/>
            <pc:sldMk cId="3357578879" sldId="2261"/>
            <ac:picMk id="61" creationId="{92A682A3-FCFC-C604-BDD8-38F921EF0352}"/>
          </ac:picMkLst>
        </pc:picChg>
        <pc:picChg chg="mod topLvl">
          <ac:chgData name="I See Maths ltd" userId="2b6a9906fb7c83c6" providerId="LiveId" clId="{0195596F-5BB0-4319-80EB-166CB1814317}" dt="2024-12-04T19:11:08.312" v="24310" actId="1036"/>
          <ac:picMkLst>
            <pc:docMk/>
            <pc:sldMk cId="3357578879" sldId="2261"/>
            <ac:picMk id="62" creationId="{5DB7F472-9C34-1F5F-498B-1A554D52AC24}"/>
          </ac:picMkLst>
        </pc:picChg>
        <pc:picChg chg="mod topLvl">
          <ac:chgData name="I See Maths ltd" userId="2b6a9906fb7c83c6" providerId="LiveId" clId="{0195596F-5BB0-4319-80EB-166CB1814317}" dt="2024-12-04T19:11:08.312" v="24310" actId="1036"/>
          <ac:picMkLst>
            <pc:docMk/>
            <pc:sldMk cId="3357578879" sldId="2261"/>
            <ac:picMk id="63" creationId="{0B97707E-797D-3757-B9B3-01F7B6B9A791}"/>
          </ac:picMkLst>
        </pc:picChg>
        <pc:picChg chg="mod topLvl">
          <ac:chgData name="I See Maths ltd" userId="2b6a9906fb7c83c6" providerId="LiveId" clId="{0195596F-5BB0-4319-80EB-166CB1814317}" dt="2024-12-04T19:11:08.312" v="24310" actId="1036"/>
          <ac:picMkLst>
            <pc:docMk/>
            <pc:sldMk cId="3357578879" sldId="2261"/>
            <ac:picMk id="64" creationId="{1D942D28-BAAA-9432-551C-7107542ABF36}"/>
          </ac:picMkLst>
        </pc:picChg>
        <pc:picChg chg="mod topLvl">
          <ac:chgData name="I See Maths ltd" userId="2b6a9906fb7c83c6" providerId="LiveId" clId="{0195596F-5BB0-4319-80EB-166CB1814317}" dt="2024-12-04T19:11:08.312" v="24310" actId="1036"/>
          <ac:picMkLst>
            <pc:docMk/>
            <pc:sldMk cId="3357578879" sldId="2261"/>
            <ac:picMk id="65" creationId="{299628BE-B64A-8091-AF18-CA2B8186DC04}"/>
          </ac:picMkLst>
        </pc:picChg>
        <pc:picChg chg="mod topLvl">
          <ac:chgData name="I See Maths ltd" userId="2b6a9906fb7c83c6" providerId="LiveId" clId="{0195596F-5BB0-4319-80EB-166CB1814317}" dt="2024-12-04T19:11:08.312" v="24310" actId="1036"/>
          <ac:picMkLst>
            <pc:docMk/>
            <pc:sldMk cId="3357578879" sldId="2261"/>
            <ac:picMk id="66" creationId="{3CE0C533-45BA-57A5-797B-9A933241456F}"/>
          </ac:picMkLst>
        </pc:picChg>
        <pc:picChg chg="mod topLvl modCrop">
          <ac:chgData name="I See Maths ltd" userId="2b6a9906fb7c83c6" providerId="LiveId" clId="{0195596F-5BB0-4319-80EB-166CB1814317}" dt="2024-12-04T19:11:08.312" v="24310" actId="1036"/>
          <ac:picMkLst>
            <pc:docMk/>
            <pc:sldMk cId="3357578879" sldId="2261"/>
            <ac:picMk id="67" creationId="{25F4C92E-3797-3BCC-C804-D7DD15CF116B}"/>
          </ac:picMkLst>
        </pc:picChg>
        <pc:picChg chg="mod topLvl">
          <ac:chgData name="I See Maths ltd" userId="2b6a9906fb7c83c6" providerId="LiveId" clId="{0195596F-5BB0-4319-80EB-166CB1814317}" dt="2024-12-04T19:11:08.312" v="24310" actId="1036"/>
          <ac:picMkLst>
            <pc:docMk/>
            <pc:sldMk cId="3357578879" sldId="2261"/>
            <ac:picMk id="69" creationId="{A6737F3B-999C-CADB-2EE7-0951B2ED1318}"/>
          </ac:picMkLst>
        </pc:picChg>
        <pc:picChg chg="mod topLvl modCrop">
          <ac:chgData name="I See Maths ltd" userId="2b6a9906fb7c83c6" providerId="LiveId" clId="{0195596F-5BB0-4319-80EB-166CB1814317}" dt="2024-12-04T19:11:08.312" v="24310" actId="1036"/>
          <ac:picMkLst>
            <pc:docMk/>
            <pc:sldMk cId="3357578879" sldId="2261"/>
            <ac:picMk id="70" creationId="{168D7F45-2450-979C-D6FC-BE86E356A761}"/>
          </ac:picMkLst>
        </pc:picChg>
        <pc:picChg chg="mod topLvl">
          <ac:chgData name="I See Maths ltd" userId="2b6a9906fb7c83c6" providerId="LiveId" clId="{0195596F-5BB0-4319-80EB-166CB1814317}" dt="2024-12-04T19:11:08.312" v="24310" actId="1036"/>
          <ac:picMkLst>
            <pc:docMk/>
            <pc:sldMk cId="3357578879" sldId="2261"/>
            <ac:picMk id="71" creationId="{5A373A2D-9A7E-99D1-9CE4-1AACE9F5B22F}"/>
          </ac:picMkLst>
        </pc:picChg>
        <pc:picChg chg="add mod">
          <ac:chgData name="I See Maths ltd" userId="2b6a9906fb7c83c6" providerId="LiveId" clId="{0195596F-5BB0-4319-80EB-166CB1814317}" dt="2024-12-04T19:11:08.312" v="24310" actId="1036"/>
          <ac:picMkLst>
            <pc:docMk/>
            <pc:sldMk cId="3357578879" sldId="2261"/>
            <ac:picMk id="77" creationId="{CAED9188-A1E9-9FFC-000D-C82A7A77E9C5}"/>
          </ac:picMkLst>
        </pc:picChg>
        <pc:picChg chg="add mod">
          <ac:chgData name="I See Maths ltd" userId="2b6a9906fb7c83c6" providerId="LiveId" clId="{0195596F-5BB0-4319-80EB-166CB1814317}" dt="2024-12-04T19:11:08.312" v="24310" actId="1036"/>
          <ac:picMkLst>
            <pc:docMk/>
            <pc:sldMk cId="3357578879" sldId="2261"/>
            <ac:picMk id="78" creationId="{CF2DD834-E9D2-C1F1-48EA-DBCDC756894C}"/>
          </ac:picMkLst>
        </pc:picChg>
        <pc:picChg chg="add mod">
          <ac:chgData name="I See Maths ltd" userId="2b6a9906fb7c83c6" providerId="LiveId" clId="{0195596F-5BB0-4319-80EB-166CB1814317}" dt="2024-12-04T19:11:08.312" v="24310" actId="1036"/>
          <ac:picMkLst>
            <pc:docMk/>
            <pc:sldMk cId="3357578879" sldId="2261"/>
            <ac:picMk id="79" creationId="{9377024E-9A59-71E0-55D4-3E209B710503}"/>
          </ac:picMkLst>
        </pc:picChg>
        <pc:picChg chg="add mod modCrop">
          <ac:chgData name="I See Maths ltd" userId="2b6a9906fb7c83c6" providerId="LiveId" clId="{0195596F-5BB0-4319-80EB-166CB1814317}" dt="2024-12-04T19:11:08.312" v="24310" actId="1036"/>
          <ac:picMkLst>
            <pc:docMk/>
            <pc:sldMk cId="3357578879" sldId="2261"/>
            <ac:picMk id="80" creationId="{7D608768-24C5-1AE6-0053-1FAE0A36FE51}"/>
          </ac:picMkLst>
        </pc:picChg>
        <pc:cxnChg chg="mod topLvl">
          <ac:chgData name="I See Maths ltd" userId="2b6a9906fb7c83c6" providerId="LiveId" clId="{0195596F-5BB0-4319-80EB-166CB1814317}" dt="2024-12-04T19:11:08.312" v="24310" actId="1036"/>
          <ac:cxnSpMkLst>
            <pc:docMk/>
            <pc:sldMk cId="3357578879" sldId="2261"/>
            <ac:cxnSpMk id="28" creationId="{272AF407-4E1D-3B97-09AC-65966B6F143E}"/>
          </ac:cxnSpMkLst>
        </pc:cxnChg>
        <pc:cxnChg chg="mod topLvl">
          <ac:chgData name="I See Maths ltd" userId="2b6a9906fb7c83c6" providerId="LiveId" clId="{0195596F-5BB0-4319-80EB-166CB1814317}" dt="2024-12-04T19:11:08.312" v="24310" actId="1036"/>
          <ac:cxnSpMkLst>
            <pc:docMk/>
            <pc:sldMk cId="3357578879" sldId="2261"/>
            <ac:cxnSpMk id="29" creationId="{E628C153-5995-143E-FA39-8C0AF18F93BD}"/>
          </ac:cxnSpMkLst>
        </pc:cxnChg>
      </pc:sldChg>
      <pc:sldChg chg="addSp modSp add del mod">
        <pc:chgData name="I See Maths ltd" userId="2b6a9906fb7c83c6" providerId="LiveId" clId="{0195596F-5BB0-4319-80EB-166CB1814317}" dt="2025-01-03T10:14:52.029" v="31045" actId="2696"/>
        <pc:sldMkLst>
          <pc:docMk/>
          <pc:sldMk cId="870104435" sldId="2262"/>
        </pc:sldMkLst>
      </pc:sldChg>
      <pc:sldChg chg="add">
        <pc:chgData name="I See Maths ltd" userId="2b6a9906fb7c83c6" providerId="LiveId" clId="{0195596F-5BB0-4319-80EB-166CB1814317}" dt="2025-01-03T10:15:02.765" v="31046"/>
        <pc:sldMkLst>
          <pc:docMk/>
          <pc:sldMk cId="2568691689" sldId="2262"/>
        </pc:sldMkLst>
      </pc:sldChg>
      <pc:sldChg chg="add">
        <pc:chgData name="I See Maths ltd" userId="2b6a9906fb7c83c6" providerId="LiveId" clId="{0195596F-5BB0-4319-80EB-166CB1814317}" dt="2025-01-03T10:14:00.491" v="31044"/>
        <pc:sldMkLst>
          <pc:docMk/>
          <pc:sldMk cId="863854249" sldId="2263"/>
        </pc:sldMkLst>
      </pc:sldChg>
      <pc:sldChg chg="addSp modSp add del">
        <pc:chgData name="I See Maths ltd" userId="2b6a9906fb7c83c6" providerId="LiveId" clId="{0195596F-5BB0-4319-80EB-166CB1814317}" dt="2025-01-03T10:13:47.396" v="31043" actId="2696"/>
        <pc:sldMkLst>
          <pc:docMk/>
          <pc:sldMk cId="3487226786" sldId="2263"/>
        </pc:sldMkLst>
      </pc:sldChg>
      <pc:sldChg chg="addSp modSp add del">
        <pc:chgData name="I See Maths ltd" userId="2b6a9906fb7c83c6" providerId="LiveId" clId="{0195596F-5BB0-4319-80EB-166CB1814317}" dt="2025-01-03T10:13:47.396" v="31043" actId="2696"/>
        <pc:sldMkLst>
          <pc:docMk/>
          <pc:sldMk cId="682022933" sldId="2264"/>
        </pc:sldMkLst>
      </pc:sldChg>
      <pc:sldChg chg="add">
        <pc:chgData name="I See Maths ltd" userId="2b6a9906fb7c83c6" providerId="LiveId" clId="{0195596F-5BB0-4319-80EB-166CB1814317}" dt="2025-01-03T10:14:00.491" v="31044"/>
        <pc:sldMkLst>
          <pc:docMk/>
          <pc:sldMk cId="1341281459" sldId="2264"/>
        </pc:sldMkLst>
      </pc:sldChg>
      <pc:sldChg chg="add">
        <pc:chgData name="I See Maths ltd" userId="2b6a9906fb7c83c6" providerId="LiveId" clId="{0195596F-5BB0-4319-80EB-166CB1814317}" dt="2025-01-03T10:19:15.267" v="31054"/>
        <pc:sldMkLst>
          <pc:docMk/>
          <pc:sldMk cId="1335454667" sldId="2265"/>
        </pc:sldMkLst>
      </pc:sldChg>
      <pc:sldChg chg="add del">
        <pc:chgData name="I See Maths ltd" userId="2b6a9906fb7c83c6" providerId="LiveId" clId="{0195596F-5BB0-4319-80EB-166CB1814317}" dt="2025-01-03T10:18:57.238" v="31053" actId="2696"/>
        <pc:sldMkLst>
          <pc:docMk/>
          <pc:sldMk cId="3975306989" sldId="2265"/>
        </pc:sldMkLst>
      </pc:sldChg>
      <pc:sldChg chg="modSp add mod">
        <pc:chgData name="I See Maths ltd" userId="2b6a9906fb7c83c6" providerId="LiveId" clId="{0195596F-5BB0-4319-80EB-166CB1814317}" dt="2025-01-30T16:29:16.689" v="31754" actId="14100"/>
        <pc:sldMkLst>
          <pc:docMk/>
          <pc:sldMk cId="307106139" sldId="2266"/>
        </pc:sldMkLst>
        <pc:spChg chg="mod">
          <ac:chgData name="I See Maths ltd" userId="2b6a9906fb7c83c6" providerId="LiveId" clId="{0195596F-5BB0-4319-80EB-166CB1814317}" dt="2025-01-30T16:29:14.332" v="31753" actId="14100"/>
          <ac:spMkLst>
            <pc:docMk/>
            <pc:sldMk cId="307106139" sldId="2266"/>
            <ac:spMk id="16" creationId="{E59AC67A-FC9F-0E35-A779-C83A00740FDD}"/>
          </ac:spMkLst>
        </pc:spChg>
        <pc:spChg chg="mod">
          <ac:chgData name="I See Maths ltd" userId="2b6a9906fb7c83c6" providerId="LiveId" clId="{0195596F-5BB0-4319-80EB-166CB1814317}" dt="2025-01-30T16:29:16.689" v="31754" actId="14100"/>
          <ac:spMkLst>
            <pc:docMk/>
            <pc:sldMk cId="307106139" sldId="2266"/>
            <ac:spMk id="23" creationId="{B28FC3D1-B6F8-D4BE-6294-34D638FA4E41}"/>
          </ac:spMkLst>
        </pc:spChg>
      </pc:sldChg>
      <pc:sldChg chg="addSp delSp modSp add del mod">
        <pc:chgData name="I See Maths ltd" userId="2b6a9906fb7c83c6" providerId="LiveId" clId="{0195596F-5BB0-4319-80EB-166CB1814317}" dt="2025-01-03T10:18:57.238" v="31053" actId="2696"/>
        <pc:sldMkLst>
          <pc:docMk/>
          <pc:sldMk cId="2709574185" sldId="2266"/>
        </pc:sldMkLst>
      </pc:sldChg>
      <pc:sldChg chg="delSp add del mod">
        <pc:chgData name="I See Maths ltd" userId="2b6a9906fb7c83c6" providerId="LiveId" clId="{0195596F-5BB0-4319-80EB-166CB1814317}" dt="2025-01-03T10:18:57.238" v="31053" actId="2696"/>
        <pc:sldMkLst>
          <pc:docMk/>
          <pc:sldMk cId="751812577" sldId="2267"/>
        </pc:sldMkLst>
      </pc:sldChg>
      <pc:sldChg chg="add">
        <pc:chgData name="I See Maths ltd" userId="2b6a9906fb7c83c6" providerId="LiveId" clId="{0195596F-5BB0-4319-80EB-166CB1814317}" dt="2025-01-03T10:19:15.267" v="31054"/>
        <pc:sldMkLst>
          <pc:docMk/>
          <pc:sldMk cId="2460337070" sldId="2267"/>
        </pc:sldMkLst>
      </pc:sldChg>
      <pc:sldChg chg="addSp delSp modSp add del mod">
        <pc:chgData name="I See Maths ltd" userId="2b6a9906fb7c83c6" providerId="LiveId" clId="{0195596F-5BB0-4319-80EB-166CB1814317}" dt="2025-01-03T10:18:57.238" v="31053" actId="2696"/>
        <pc:sldMkLst>
          <pc:docMk/>
          <pc:sldMk cId="2246976754" sldId="2268"/>
        </pc:sldMkLst>
      </pc:sldChg>
      <pc:sldChg chg="add">
        <pc:chgData name="I See Maths ltd" userId="2b6a9906fb7c83c6" providerId="LiveId" clId="{0195596F-5BB0-4319-80EB-166CB1814317}" dt="2025-01-03T10:19:15.267" v="31054"/>
        <pc:sldMkLst>
          <pc:docMk/>
          <pc:sldMk cId="3794829212" sldId="2268"/>
        </pc:sldMkLst>
      </pc:sldChg>
      <pc:sldChg chg="addSp delSp modSp add del mod">
        <pc:chgData name="I See Maths ltd" userId="2b6a9906fb7c83c6" providerId="LiveId" clId="{0195596F-5BB0-4319-80EB-166CB1814317}" dt="2025-01-03T10:18:57.238" v="31053" actId="2696"/>
        <pc:sldMkLst>
          <pc:docMk/>
          <pc:sldMk cId="1588475735" sldId="2269"/>
        </pc:sldMkLst>
      </pc:sldChg>
      <pc:sldChg chg="add">
        <pc:chgData name="I See Maths ltd" userId="2b6a9906fb7c83c6" providerId="LiveId" clId="{0195596F-5BB0-4319-80EB-166CB1814317}" dt="2025-01-03T10:19:15.267" v="31054"/>
        <pc:sldMkLst>
          <pc:docMk/>
          <pc:sldMk cId="3641919324" sldId="2269"/>
        </pc:sldMkLst>
      </pc:sldChg>
      <pc:sldChg chg="modSp add del mod">
        <pc:chgData name="I See Maths ltd" userId="2b6a9906fb7c83c6" providerId="LiveId" clId="{0195596F-5BB0-4319-80EB-166CB1814317}" dt="2025-01-03T10:18:57.238" v="31053" actId="2696"/>
        <pc:sldMkLst>
          <pc:docMk/>
          <pc:sldMk cId="3022484272" sldId="2270"/>
        </pc:sldMkLst>
      </pc:sldChg>
      <pc:sldChg chg="modSp add mod">
        <pc:chgData name="I See Maths ltd" userId="2b6a9906fb7c83c6" providerId="LiveId" clId="{0195596F-5BB0-4319-80EB-166CB1814317}" dt="2025-01-30T16:29:54.119" v="31765" actId="1037"/>
        <pc:sldMkLst>
          <pc:docMk/>
          <pc:sldMk cId="3181649461" sldId="2270"/>
        </pc:sldMkLst>
        <pc:spChg chg="mod">
          <ac:chgData name="I See Maths ltd" userId="2b6a9906fb7c83c6" providerId="LiveId" clId="{0195596F-5BB0-4319-80EB-166CB1814317}" dt="2025-01-30T16:29:54.119" v="31765" actId="1037"/>
          <ac:spMkLst>
            <pc:docMk/>
            <pc:sldMk cId="3181649461" sldId="2270"/>
            <ac:spMk id="39" creationId="{9962D365-4CB2-3EEC-AF85-1235F01B50F8}"/>
          </ac:spMkLst>
        </pc:spChg>
      </pc:sldChg>
      <pc:sldChg chg="modSp add del mod">
        <pc:chgData name="I See Maths ltd" userId="2b6a9906fb7c83c6" providerId="LiveId" clId="{0195596F-5BB0-4319-80EB-166CB1814317}" dt="2025-01-03T10:18:57.238" v="31053" actId="2696"/>
        <pc:sldMkLst>
          <pc:docMk/>
          <pc:sldMk cId="1127216293" sldId="2271"/>
        </pc:sldMkLst>
      </pc:sldChg>
      <pc:sldChg chg="add">
        <pc:chgData name="I See Maths ltd" userId="2b6a9906fb7c83c6" providerId="LiveId" clId="{0195596F-5BB0-4319-80EB-166CB1814317}" dt="2025-01-03T10:19:15.267" v="31054"/>
        <pc:sldMkLst>
          <pc:docMk/>
          <pc:sldMk cId="3328204505" sldId="2271"/>
        </pc:sldMkLst>
      </pc:sldChg>
      <pc:sldChg chg="add">
        <pc:chgData name="I See Maths ltd" userId="2b6a9906fb7c83c6" providerId="LiveId" clId="{0195596F-5BB0-4319-80EB-166CB1814317}" dt="2025-01-03T10:19:15.267" v="31054"/>
        <pc:sldMkLst>
          <pc:docMk/>
          <pc:sldMk cId="2308791624" sldId="2272"/>
        </pc:sldMkLst>
      </pc:sldChg>
      <pc:sldChg chg="add del">
        <pc:chgData name="I See Maths ltd" userId="2b6a9906fb7c83c6" providerId="LiveId" clId="{0195596F-5BB0-4319-80EB-166CB1814317}" dt="2025-01-03T10:18:57.238" v="31053" actId="2696"/>
        <pc:sldMkLst>
          <pc:docMk/>
          <pc:sldMk cId="3264449763" sldId="2272"/>
        </pc:sldMkLst>
      </pc:sldChg>
      <pc:sldChg chg="addSp delSp modSp add mod">
        <pc:chgData name="I See Maths ltd" userId="2b6a9906fb7c83c6" providerId="LiveId" clId="{0195596F-5BB0-4319-80EB-166CB1814317}" dt="2024-12-04T19:13:08.736" v="24469" actId="6549"/>
        <pc:sldMkLst>
          <pc:docMk/>
          <pc:sldMk cId="3287123212" sldId="2273"/>
        </pc:sldMkLst>
        <pc:spChg chg="add mod">
          <ac:chgData name="I See Maths ltd" userId="2b6a9906fb7c83c6" providerId="LiveId" clId="{0195596F-5BB0-4319-80EB-166CB1814317}" dt="2024-12-04T19:13:08.736" v="24469" actId="6549"/>
          <ac:spMkLst>
            <pc:docMk/>
            <pc:sldMk cId="3287123212" sldId="2273"/>
            <ac:spMk id="6" creationId="{8839843C-C943-F6BB-E663-056C27D127A4}"/>
          </ac:spMkLst>
        </pc:spChg>
        <pc:picChg chg="add mod">
          <ac:chgData name="I See Maths ltd" userId="2b6a9906fb7c83c6" providerId="LiveId" clId="{0195596F-5BB0-4319-80EB-166CB1814317}" dt="2024-12-04T19:10:21.640" v="24277" actId="1035"/>
          <ac:picMkLst>
            <pc:docMk/>
            <pc:sldMk cId="3287123212" sldId="2273"/>
            <ac:picMk id="3" creationId="{DC464396-65D4-3263-2BB1-AA876A4552E8}"/>
          </ac:picMkLst>
        </pc:picChg>
      </pc:sldChg>
      <pc:sldChg chg="addSp modSp add mod">
        <pc:chgData name="I See Maths ltd" userId="2b6a9906fb7c83c6" providerId="LiveId" clId="{0195596F-5BB0-4319-80EB-166CB1814317}" dt="2024-12-04T19:15:47.501" v="24611" actId="1037"/>
        <pc:sldMkLst>
          <pc:docMk/>
          <pc:sldMk cId="1515945755" sldId="2274"/>
        </pc:sldMkLst>
        <pc:spChg chg="mod">
          <ac:chgData name="I See Maths ltd" userId="2b6a9906fb7c83c6" providerId="LiveId" clId="{0195596F-5BB0-4319-80EB-166CB1814317}" dt="2024-12-04T19:15:40.800" v="24609" actId="1035"/>
          <ac:spMkLst>
            <pc:docMk/>
            <pc:sldMk cId="1515945755" sldId="2274"/>
            <ac:spMk id="6" creationId="{32256DCE-5388-1A90-C8B8-37C5418AC8AA}"/>
          </ac:spMkLst>
        </pc:spChg>
        <pc:picChg chg="add mod">
          <ac:chgData name="I See Maths ltd" userId="2b6a9906fb7c83c6" providerId="LiveId" clId="{0195596F-5BB0-4319-80EB-166CB1814317}" dt="2024-12-04T19:15:47.501" v="24611" actId="1037"/>
          <ac:picMkLst>
            <pc:docMk/>
            <pc:sldMk cId="1515945755" sldId="2274"/>
            <ac:picMk id="5" creationId="{7472323B-C9A9-F6B8-64A7-2F6C994216B8}"/>
          </ac:picMkLst>
        </pc:picChg>
      </pc:sldChg>
      <pc:sldChg chg="add del ord">
        <pc:chgData name="I See Maths ltd" userId="2b6a9906fb7c83c6" providerId="LiveId" clId="{0195596F-5BB0-4319-80EB-166CB1814317}" dt="2024-12-04T19:16:40.115" v="24616" actId="47"/>
        <pc:sldMkLst>
          <pc:docMk/>
          <pc:sldMk cId="2599925104" sldId="2275"/>
        </pc:sldMkLst>
      </pc:sldChg>
      <pc:sldChg chg="addSp modSp add mod ord">
        <pc:chgData name="I See Maths ltd" userId="2b6a9906fb7c83c6" providerId="LiveId" clId="{0195596F-5BB0-4319-80EB-166CB1814317}" dt="2024-12-04T19:35:15.602" v="25021" actId="1038"/>
        <pc:sldMkLst>
          <pc:docMk/>
          <pc:sldMk cId="2190590367" sldId="2276"/>
        </pc:sldMkLst>
        <pc:spChg chg="add mod">
          <ac:chgData name="I See Maths ltd" userId="2b6a9906fb7c83c6" providerId="LiveId" clId="{0195596F-5BB0-4319-80EB-166CB1814317}" dt="2024-12-04T19:19:54.272" v="24798" actId="1035"/>
          <ac:spMkLst>
            <pc:docMk/>
            <pc:sldMk cId="2190590367" sldId="2276"/>
            <ac:spMk id="2" creationId="{32825782-244A-C8FA-1099-61AB2807442E}"/>
          </ac:spMkLst>
        </pc:spChg>
        <pc:spChg chg="mod">
          <ac:chgData name="I See Maths ltd" userId="2b6a9906fb7c83c6" providerId="LiveId" clId="{0195596F-5BB0-4319-80EB-166CB1814317}" dt="2024-12-04T19:35:15.602" v="25021" actId="1038"/>
          <ac:spMkLst>
            <pc:docMk/>
            <pc:sldMk cId="2190590367" sldId="2276"/>
            <ac:spMk id="6" creationId="{47293B06-DE4E-DF49-6D8E-532C862B846C}"/>
          </ac:spMkLst>
        </pc:spChg>
        <pc:spChg chg="add mod">
          <ac:chgData name="I See Maths ltd" userId="2b6a9906fb7c83c6" providerId="LiveId" clId="{0195596F-5BB0-4319-80EB-166CB1814317}" dt="2024-12-04T19:19:50.211" v="24797" actId="1038"/>
          <ac:spMkLst>
            <pc:docMk/>
            <pc:sldMk cId="2190590367" sldId="2276"/>
            <ac:spMk id="7" creationId="{D313FD34-6E8D-9121-F81D-EC6BA4CD895B}"/>
          </ac:spMkLst>
        </pc:spChg>
      </pc:sldChg>
      <pc:sldChg chg="addSp delSp modSp add mod">
        <pc:chgData name="I See Maths ltd" userId="2b6a9906fb7c83c6" providerId="LiveId" clId="{0195596F-5BB0-4319-80EB-166CB1814317}" dt="2024-12-04T19:35:48.803" v="25064" actId="478"/>
        <pc:sldMkLst>
          <pc:docMk/>
          <pc:sldMk cId="1826270377" sldId="2277"/>
        </pc:sldMkLst>
        <pc:spChg chg="add mod">
          <ac:chgData name="I See Maths ltd" userId="2b6a9906fb7c83c6" providerId="LiveId" clId="{0195596F-5BB0-4319-80EB-166CB1814317}" dt="2024-12-04T19:35:45.714" v="25063" actId="14100"/>
          <ac:spMkLst>
            <pc:docMk/>
            <pc:sldMk cId="1826270377" sldId="2277"/>
            <ac:spMk id="13" creationId="{FC77453A-48D7-0B0A-A554-01A44466B41A}"/>
          </ac:spMkLst>
        </pc:spChg>
        <pc:cxnChg chg="add mod">
          <ac:chgData name="I See Maths ltd" userId="2b6a9906fb7c83c6" providerId="LiveId" clId="{0195596F-5BB0-4319-80EB-166CB1814317}" dt="2024-12-04T19:22:10.403" v="24861" actId="14100"/>
          <ac:cxnSpMkLst>
            <pc:docMk/>
            <pc:sldMk cId="1826270377" sldId="2277"/>
            <ac:cxnSpMk id="9" creationId="{8F34768D-7231-F2A5-B050-081D8D3D06A1}"/>
          </ac:cxnSpMkLst>
        </pc:cxnChg>
        <pc:cxnChg chg="add mod">
          <ac:chgData name="I See Maths ltd" userId="2b6a9906fb7c83c6" providerId="LiveId" clId="{0195596F-5BB0-4319-80EB-166CB1814317}" dt="2024-12-04T19:22:26.944" v="24866" actId="14100"/>
          <ac:cxnSpMkLst>
            <pc:docMk/>
            <pc:sldMk cId="1826270377" sldId="2277"/>
            <ac:cxnSpMk id="11" creationId="{34049996-2350-19F6-E1B8-C7AE831C607E}"/>
          </ac:cxnSpMkLst>
        </pc:cxnChg>
      </pc:sldChg>
      <pc:sldChg chg="addSp delSp modSp add del mod ord">
        <pc:chgData name="I See Maths ltd" userId="2b6a9906fb7c83c6" providerId="LiveId" clId="{0195596F-5BB0-4319-80EB-166CB1814317}" dt="2024-12-04T19:31:30.220" v="24876" actId="47"/>
        <pc:sldMkLst>
          <pc:docMk/>
          <pc:sldMk cId="112595194" sldId="2278"/>
        </pc:sldMkLst>
      </pc:sldChg>
      <pc:sldChg chg="addSp delSp modSp add mod">
        <pc:chgData name="I See Maths ltd" userId="2b6a9906fb7c83c6" providerId="LiveId" clId="{0195596F-5BB0-4319-80EB-166CB1814317}" dt="2024-12-04T19:37:13.991" v="25185" actId="478"/>
        <pc:sldMkLst>
          <pc:docMk/>
          <pc:sldMk cId="2322685458" sldId="2278"/>
        </pc:sldMkLst>
        <pc:spChg chg="add mod">
          <ac:chgData name="I See Maths ltd" userId="2b6a9906fb7c83c6" providerId="LiveId" clId="{0195596F-5BB0-4319-80EB-166CB1814317}" dt="2024-12-04T19:32:42.100" v="24911"/>
          <ac:spMkLst>
            <pc:docMk/>
            <pc:sldMk cId="2322685458" sldId="2278"/>
            <ac:spMk id="2" creationId="{F6E847DA-EAF9-31A3-D195-121B08032394}"/>
          </ac:spMkLst>
        </pc:spChg>
        <pc:spChg chg="add mod">
          <ac:chgData name="I See Maths ltd" userId="2b6a9906fb7c83c6" providerId="LiveId" clId="{0195596F-5BB0-4319-80EB-166CB1814317}" dt="2024-12-04T19:32:42.100" v="24911"/>
          <ac:spMkLst>
            <pc:docMk/>
            <pc:sldMk cId="2322685458" sldId="2278"/>
            <ac:spMk id="7" creationId="{EBCE727C-BDBF-F65A-E004-B7F6530484B8}"/>
          </ac:spMkLst>
        </pc:spChg>
        <pc:spChg chg="add mod">
          <ac:chgData name="I See Maths ltd" userId="2b6a9906fb7c83c6" providerId="LiveId" clId="{0195596F-5BB0-4319-80EB-166CB1814317}" dt="2024-12-04T19:34:10.658" v="24978" actId="1038"/>
          <ac:spMkLst>
            <pc:docMk/>
            <pc:sldMk cId="2322685458" sldId="2278"/>
            <ac:spMk id="8" creationId="{D0602996-66E0-E2AB-5D96-9DAFB722B09B}"/>
          </ac:spMkLst>
        </pc:spChg>
        <pc:spChg chg="add mod">
          <ac:chgData name="I See Maths ltd" userId="2b6a9906fb7c83c6" providerId="LiveId" clId="{0195596F-5BB0-4319-80EB-166CB1814317}" dt="2024-12-04T19:34:02.144" v="24977" actId="14100"/>
          <ac:spMkLst>
            <pc:docMk/>
            <pc:sldMk cId="2322685458" sldId="2278"/>
            <ac:spMk id="13" creationId="{D04D3EBA-925B-6BE3-596E-5A0D353F959F}"/>
          </ac:spMkLst>
        </pc:spChg>
        <pc:spChg chg="add mod">
          <ac:chgData name="I See Maths ltd" userId="2b6a9906fb7c83c6" providerId="LiveId" clId="{0195596F-5BB0-4319-80EB-166CB1814317}" dt="2024-12-04T19:36:19.032" v="25086" actId="14100"/>
          <ac:spMkLst>
            <pc:docMk/>
            <pc:sldMk cId="2322685458" sldId="2278"/>
            <ac:spMk id="14" creationId="{6E498944-1AA5-7F65-C8EF-8FD7A1F8B470}"/>
          </ac:spMkLst>
        </pc:spChg>
      </pc:sldChg>
      <pc:sldChg chg="add">
        <pc:chgData name="I See Maths ltd" userId="2b6a9906fb7c83c6" providerId="LiveId" clId="{0195596F-5BB0-4319-80EB-166CB1814317}" dt="2024-12-04T19:37:10.571" v="25184" actId="2890"/>
        <pc:sldMkLst>
          <pc:docMk/>
          <pc:sldMk cId="1029202887" sldId="2279"/>
        </pc:sldMkLst>
      </pc:sldChg>
      <pc:sldChg chg="addSp modSp add mod">
        <pc:chgData name="I See Maths ltd" userId="2b6a9906fb7c83c6" providerId="LiveId" clId="{0195596F-5BB0-4319-80EB-166CB1814317}" dt="2024-12-04T19:38:03.692" v="25190" actId="20577"/>
        <pc:sldMkLst>
          <pc:docMk/>
          <pc:sldMk cId="2046449225" sldId="2280"/>
        </pc:sldMkLst>
        <pc:spChg chg="add mod">
          <ac:chgData name="I See Maths ltd" userId="2b6a9906fb7c83c6" providerId="LiveId" clId="{0195596F-5BB0-4319-80EB-166CB1814317}" dt="2024-12-04T19:38:03.692" v="25190" actId="20577"/>
          <ac:spMkLst>
            <pc:docMk/>
            <pc:sldMk cId="2046449225" sldId="2280"/>
            <ac:spMk id="2" creationId="{A9405459-EBB1-4E91-4DD5-D1CE79B26E15}"/>
          </ac:spMkLst>
        </pc:spChg>
      </pc:sldChg>
      <pc:sldChg chg="addSp modSp add mod">
        <pc:chgData name="I See Maths ltd" userId="2b6a9906fb7c83c6" providerId="LiveId" clId="{0195596F-5BB0-4319-80EB-166CB1814317}" dt="2024-12-04T19:38:26.798" v="25193" actId="20577"/>
        <pc:sldMkLst>
          <pc:docMk/>
          <pc:sldMk cId="4002105687" sldId="2281"/>
        </pc:sldMkLst>
        <pc:spChg chg="add mod">
          <ac:chgData name="I See Maths ltd" userId="2b6a9906fb7c83c6" providerId="LiveId" clId="{0195596F-5BB0-4319-80EB-166CB1814317}" dt="2024-12-04T19:38:26.798" v="25193" actId="20577"/>
          <ac:spMkLst>
            <pc:docMk/>
            <pc:sldMk cId="4002105687" sldId="2281"/>
            <ac:spMk id="8" creationId="{0BE432EC-60A9-A9F0-9744-6AC02C96D223}"/>
          </ac:spMkLst>
        </pc:spChg>
      </pc:sldChg>
      <pc:sldChg chg="addSp delSp modSp add mod">
        <pc:chgData name="I See Maths ltd" userId="2b6a9906fb7c83c6" providerId="LiveId" clId="{0195596F-5BB0-4319-80EB-166CB1814317}" dt="2024-12-04T21:07:51.402" v="25984" actId="478"/>
        <pc:sldMkLst>
          <pc:docMk/>
          <pc:sldMk cId="560124150" sldId="2282"/>
        </pc:sldMkLst>
        <pc:spChg chg="mod">
          <ac:chgData name="I See Maths ltd" userId="2b6a9906fb7c83c6" providerId="LiveId" clId="{0195596F-5BB0-4319-80EB-166CB1814317}" dt="2024-12-04T20:22:55.414" v="25196" actId="6549"/>
          <ac:spMkLst>
            <pc:docMk/>
            <pc:sldMk cId="560124150" sldId="2282"/>
            <ac:spMk id="4" creationId="{D9C8E49E-1CF3-5FA5-0E9E-D3437A95AA48}"/>
          </ac:spMkLst>
        </pc:spChg>
        <pc:spChg chg="add mod topLvl">
          <ac:chgData name="I See Maths ltd" userId="2b6a9906fb7c83c6" providerId="LiveId" clId="{0195596F-5BB0-4319-80EB-166CB1814317}" dt="2024-12-04T20:36:12.800" v="25322" actId="164"/>
          <ac:spMkLst>
            <pc:docMk/>
            <pc:sldMk cId="560124150" sldId="2282"/>
            <ac:spMk id="8" creationId="{D9CE8922-1DAE-1E8D-DA22-FBFD920DAC79}"/>
          </ac:spMkLst>
        </pc:spChg>
        <pc:spChg chg="add mod">
          <ac:chgData name="I See Maths ltd" userId="2b6a9906fb7c83c6" providerId="LiveId" clId="{0195596F-5BB0-4319-80EB-166CB1814317}" dt="2024-12-04T21:07:46.991" v="25983" actId="6549"/>
          <ac:spMkLst>
            <pc:docMk/>
            <pc:sldMk cId="560124150" sldId="2282"/>
            <ac:spMk id="15" creationId="{C86EB5B3-AA2A-C55E-47F3-C6B84E69CC60}"/>
          </ac:spMkLst>
        </pc:spChg>
        <pc:spChg chg="add mod">
          <ac:chgData name="I See Maths ltd" userId="2b6a9906fb7c83c6" providerId="LiveId" clId="{0195596F-5BB0-4319-80EB-166CB1814317}" dt="2024-12-04T21:00:28.565" v="25863" actId="14100"/>
          <ac:spMkLst>
            <pc:docMk/>
            <pc:sldMk cId="560124150" sldId="2282"/>
            <ac:spMk id="23" creationId="{B0710BDB-A62F-FB04-E312-10F09418C145}"/>
          </ac:spMkLst>
        </pc:spChg>
        <pc:spChg chg="add mod">
          <ac:chgData name="I See Maths ltd" userId="2b6a9906fb7c83c6" providerId="LiveId" clId="{0195596F-5BB0-4319-80EB-166CB1814317}" dt="2024-12-04T20:59:39.755" v="25846" actId="1036"/>
          <ac:spMkLst>
            <pc:docMk/>
            <pc:sldMk cId="560124150" sldId="2282"/>
            <ac:spMk id="24" creationId="{0DD794D8-EFA8-43BA-6127-F28F76FB23E4}"/>
          </ac:spMkLst>
        </pc:spChg>
        <pc:spChg chg="add mod">
          <ac:chgData name="I See Maths ltd" userId="2b6a9906fb7c83c6" providerId="LiveId" clId="{0195596F-5BB0-4319-80EB-166CB1814317}" dt="2024-12-04T21:06:38.619" v="25979" actId="207"/>
          <ac:spMkLst>
            <pc:docMk/>
            <pc:sldMk cId="560124150" sldId="2282"/>
            <ac:spMk id="25" creationId="{5A40C991-BF4E-5200-CCE5-A3FFD1487C29}"/>
          </ac:spMkLst>
        </pc:spChg>
        <pc:grpChg chg="add mod">
          <ac:chgData name="I See Maths ltd" userId="2b6a9906fb7c83c6" providerId="LiveId" clId="{0195596F-5BB0-4319-80EB-166CB1814317}" dt="2024-12-04T21:07:14.767" v="25981" actId="1076"/>
          <ac:grpSpMkLst>
            <pc:docMk/>
            <pc:sldMk cId="560124150" sldId="2282"/>
            <ac:grpSpMk id="14" creationId="{CB647205-5280-C1B7-9A64-BC5E00D699A8}"/>
          </ac:grpSpMkLst>
        </pc:grpChg>
        <pc:picChg chg="add mod">
          <ac:chgData name="I See Maths ltd" userId="2b6a9906fb7c83c6" providerId="LiveId" clId="{0195596F-5BB0-4319-80EB-166CB1814317}" dt="2024-12-04T20:36:12.800" v="25322" actId="164"/>
          <ac:picMkLst>
            <pc:docMk/>
            <pc:sldMk cId="560124150" sldId="2282"/>
            <ac:picMk id="13" creationId="{78D2C3B3-D8CA-0BE4-A209-4AB71B74DAE2}"/>
          </ac:picMkLst>
        </pc:picChg>
      </pc:sldChg>
      <pc:sldChg chg="delSp add mod">
        <pc:chgData name="I See Maths ltd" userId="2b6a9906fb7c83c6" providerId="LiveId" clId="{0195596F-5BB0-4319-80EB-166CB1814317}" dt="2024-12-04T21:08:09.365" v="25989" actId="478"/>
        <pc:sldMkLst>
          <pc:docMk/>
          <pc:sldMk cId="2147475176" sldId="2283"/>
        </pc:sldMkLst>
      </pc:sldChg>
      <pc:sldChg chg="delSp add mod">
        <pc:chgData name="I See Maths ltd" userId="2b6a9906fb7c83c6" providerId="LiveId" clId="{0195596F-5BB0-4319-80EB-166CB1814317}" dt="2024-12-04T21:07:58.073" v="25986" actId="478"/>
        <pc:sldMkLst>
          <pc:docMk/>
          <pc:sldMk cId="3825389159" sldId="2284"/>
        </pc:sldMkLst>
      </pc:sldChg>
      <pc:sldChg chg="delSp add mod">
        <pc:chgData name="I See Maths ltd" userId="2b6a9906fb7c83c6" providerId="LiveId" clId="{0195596F-5BB0-4319-80EB-166CB1814317}" dt="2024-12-04T21:08:03.523" v="25988" actId="478"/>
        <pc:sldMkLst>
          <pc:docMk/>
          <pc:sldMk cId="1115489604" sldId="2285"/>
        </pc:sldMkLst>
      </pc:sldChg>
      <pc:sldChg chg="delSp add mod">
        <pc:chgData name="I See Maths ltd" userId="2b6a9906fb7c83c6" providerId="LiveId" clId="{0195596F-5BB0-4319-80EB-166CB1814317}" dt="2024-12-04T21:08:25.011" v="25991" actId="478"/>
        <pc:sldMkLst>
          <pc:docMk/>
          <pc:sldMk cId="3538976478" sldId="2286"/>
        </pc:sldMkLst>
      </pc:sldChg>
      <pc:sldChg chg="delSp add mod">
        <pc:chgData name="I See Maths ltd" userId="2b6a9906fb7c83c6" providerId="LiveId" clId="{0195596F-5BB0-4319-80EB-166CB1814317}" dt="2024-12-04T21:08:30.616" v="25993" actId="478"/>
        <pc:sldMkLst>
          <pc:docMk/>
          <pc:sldMk cId="3635974239" sldId="2287"/>
        </pc:sldMkLst>
      </pc:sldChg>
      <pc:sldChg chg="addSp delSp modSp add mod">
        <pc:chgData name="I See Maths ltd" userId="2b6a9906fb7c83c6" providerId="LiveId" clId="{0195596F-5BB0-4319-80EB-166CB1814317}" dt="2024-12-09T11:16:24.463" v="26711" actId="478"/>
        <pc:sldMkLst>
          <pc:docMk/>
          <pc:sldMk cId="1763146785" sldId="2288"/>
        </pc:sldMkLst>
        <pc:spChg chg="add mod">
          <ac:chgData name="I See Maths ltd" userId="2b6a9906fb7c83c6" providerId="LiveId" clId="{0195596F-5BB0-4319-80EB-166CB1814317}" dt="2024-12-09T11:05:30.080" v="26331" actId="1035"/>
          <ac:spMkLst>
            <pc:docMk/>
            <pc:sldMk cId="1763146785" sldId="2288"/>
            <ac:spMk id="3" creationId="{106C5103-C194-125A-AFDD-206895271E78}"/>
          </ac:spMkLst>
        </pc:spChg>
        <pc:spChg chg="mod">
          <ac:chgData name="I See Maths ltd" userId="2b6a9906fb7c83c6" providerId="LiveId" clId="{0195596F-5BB0-4319-80EB-166CB1814317}" dt="2024-12-09T10:55:34.083" v="26012" actId="6549"/>
          <ac:spMkLst>
            <pc:docMk/>
            <pc:sldMk cId="1763146785" sldId="2288"/>
            <ac:spMk id="4" creationId="{A4CBC4C5-11CD-A20B-59BF-CA21455814DA}"/>
          </ac:spMkLst>
        </pc:spChg>
        <pc:spChg chg="mod">
          <ac:chgData name="I See Maths ltd" userId="2b6a9906fb7c83c6" providerId="LiveId" clId="{0195596F-5BB0-4319-80EB-166CB1814317}" dt="2024-12-09T10:55:43.438" v="26026" actId="6549"/>
          <ac:spMkLst>
            <pc:docMk/>
            <pc:sldMk cId="1763146785" sldId="2288"/>
            <ac:spMk id="10" creationId="{2840150C-FCF3-A144-BC40-0B9E84A61603}"/>
          </ac:spMkLst>
        </pc:spChg>
        <pc:graphicFrameChg chg="add mod modGraphic">
          <ac:chgData name="I See Maths ltd" userId="2b6a9906fb7c83c6" providerId="LiveId" clId="{0195596F-5BB0-4319-80EB-166CB1814317}" dt="2024-12-09T11:12:25.038" v="26556" actId="1036"/>
          <ac:graphicFrameMkLst>
            <pc:docMk/>
            <pc:sldMk cId="1763146785" sldId="2288"/>
            <ac:graphicFrameMk id="2" creationId="{A8D2D4B5-159C-E064-32B4-08ECCC37B894}"/>
          </ac:graphicFrameMkLst>
        </pc:graphicFrameChg>
      </pc:sldChg>
      <pc:sldChg chg="add del">
        <pc:chgData name="I See Maths ltd" userId="2b6a9906fb7c83c6" providerId="LiveId" clId="{0195596F-5BB0-4319-80EB-166CB1814317}" dt="2024-12-09T11:15:17.100" v="26670" actId="47"/>
        <pc:sldMkLst>
          <pc:docMk/>
          <pc:sldMk cId="130725511" sldId="2289"/>
        </pc:sldMkLst>
      </pc:sldChg>
      <pc:sldChg chg="addSp delSp modSp add mod">
        <pc:chgData name="I See Maths ltd" userId="2b6a9906fb7c83c6" providerId="LiveId" clId="{0195596F-5BB0-4319-80EB-166CB1814317}" dt="2024-12-09T11:27:43.406" v="27196" actId="478"/>
        <pc:sldMkLst>
          <pc:docMk/>
          <pc:sldMk cId="3862531417" sldId="2289"/>
        </pc:sldMkLst>
        <pc:spChg chg="mod">
          <ac:chgData name="I See Maths ltd" userId="2b6a9906fb7c83c6" providerId="LiveId" clId="{0195596F-5BB0-4319-80EB-166CB1814317}" dt="2024-12-09T11:27:15.907" v="27192" actId="6549"/>
          <ac:spMkLst>
            <pc:docMk/>
            <pc:sldMk cId="3862531417" sldId="2289"/>
            <ac:spMk id="5" creationId="{B4886DD6-6B9F-A1AF-3658-9F4DFD0783F1}"/>
          </ac:spMkLst>
        </pc:spChg>
        <pc:spChg chg="mod">
          <ac:chgData name="I See Maths ltd" userId="2b6a9906fb7c83c6" providerId="LiveId" clId="{0195596F-5BB0-4319-80EB-166CB1814317}" dt="2024-12-09T11:18:53.397" v="26787" actId="14100"/>
          <ac:spMkLst>
            <pc:docMk/>
            <pc:sldMk cId="3862531417" sldId="2289"/>
            <ac:spMk id="6" creationId="{19320F07-78B4-F25A-4D1D-505B3F846D3F}"/>
          </ac:spMkLst>
        </pc:spChg>
      </pc:sldChg>
      <pc:sldChg chg="delSp modSp add mod">
        <pc:chgData name="I See Maths ltd" userId="2b6a9906fb7c83c6" providerId="LiveId" clId="{0195596F-5BB0-4319-80EB-166CB1814317}" dt="2024-12-09T11:28:57.537" v="27210" actId="478"/>
        <pc:sldMkLst>
          <pc:docMk/>
          <pc:sldMk cId="2938060650" sldId="2290"/>
        </pc:sldMkLst>
        <pc:spChg chg="mod">
          <ac:chgData name="I See Maths ltd" userId="2b6a9906fb7c83c6" providerId="LiveId" clId="{0195596F-5BB0-4319-80EB-166CB1814317}" dt="2024-12-09T11:25:45.772" v="27178" actId="6549"/>
          <ac:spMkLst>
            <pc:docMk/>
            <pc:sldMk cId="2938060650" sldId="2290"/>
            <ac:spMk id="5" creationId="{41EBD26B-B776-876A-8F6A-C18B051B5FB6}"/>
          </ac:spMkLst>
        </pc:spChg>
        <pc:spChg chg="mod">
          <ac:chgData name="I See Maths ltd" userId="2b6a9906fb7c83c6" providerId="LiveId" clId="{0195596F-5BB0-4319-80EB-166CB1814317}" dt="2024-12-09T11:19:49.769" v="26892" actId="14100"/>
          <ac:spMkLst>
            <pc:docMk/>
            <pc:sldMk cId="2938060650" sldId="2290"/>
            <ac:spMk id="6" creationId="{BAF74F41-3C07-239D-EC16-E4D15EEE39AE}"/>
          </ac:spMkLst>
        </pc:spChg>
      </pc:sldChg>
      <pc:sldChg chg="delSp modSp add mod">
        <pc:chgData name="I See Maths ltd" userId="2b6a9906fb7c83c6" providerId="LiveId" clId="{0195596F-5BB0-4319-80EB-166CB1814317}" dt="2024-12-09T11:26:02.670" v="27181" actId="6549"/>
        <pc:sldMkLst>
          <pc:docMk/>
          <pc:sldMk cId="3787613929" sldId="2291"/>
        </pc:sldMkLst>
        <pc:spChg chg="mod">
          <ac:chgData name="I See Maths ltd" userId="2b6a9906fb7c83c6" providerId="LiveId" clId="{0195596F-5BB0-4319-80EB-166CB1814317}" dt="2024-12-09T11:26:02.670" v="27181" actId="6549"/>
          <ac:spMkLst>
            <pc:docMk/>
            <pc:sldMk cId="3787613929" sldId="2291"/>
            <ac:spMk id="5" creationId="{EF13F026-91EB-8465-5935-57E263C9B7E3}"/>
          </ac:spMkLst>
        </pc:spChg>
        <pc:spChg chg="mod">
          <ac:chgData name="I See Maths ltd" userId="2b6a9906fb7c83c6" providerId="LiveId" clId="{0195596F-5BB0-4319-80EB-166CB1814317}" dt="2024-12-09T11:20:44.628" v="26962" actId="14100"/>
          <ac:spMkLst>
            <pc:docMk/>
            <pc:sldMk cId="3787613929" sldId="2291"/>
            <ac:spMk id="6" creationId="{E8A30A6C-D14D-B15F-55B9-47EF4CB4940A}"/>
          </ac:spMkLst>
        </pc:spChg>
      </pc:sldChg>
      <pc:sldChg chg="delSp modSp add mod">
        <pc:chgData name="I See Maths ltd" userId="2b6a9906fb7c83c6" providerId="LiveId" clId="{0195596F-5BB0-4319-80EB-166CB1814317}" dt="2024-12-09T11:26:12.738" v="27185" actId="6549"/>
        <pc:sldMkLst>
          <pc:docMk/>
          <pc:sldMk cId="1853107301" sldId="2292"/>
        </pc:sldMkLst>
        <pc:spChg chg="mod">
          <ac:chgData name="I See Maths ltd" userId="2b6a9906fb7c83c6" providerId="LiveId" clId="{0195596F-5BB0-4319-80EB-166CB1814317}" dt="2024-12-09T11:26:12.738" v="27185" actId="6549"/>
          <ac:spMkLst>
            <pc:docMk/>
            <pc:sldMk cId="1853107301" sldId="2292"/>
            <ac:spMk id="5" creationId="{E7F2E213-2646-F8D9-26E3-BB81427B31C6}"/>
          </ac:spMkLst>
        </pc:spChg>
        <pc:spChg chg="mod">
          <ac:chgData name="I See Maths ltd" userId="2b6a9906fb7c83c6" providerId="LiveId" clId="{0195596F-5BB0-4319-80EB-166CB1814317}" dt="2024-12-09T11:22:06.476" v="27053" actId="14100"/>
          <ac:spMkLst>
            <pc:docMk/>
            <pc:sldMk cId="1853107301" sldId="2292"/>
            <ac:spMk id="6" creationId="{71C2A099-E47A-B48F-21CC-4560CCFC8D23}"/>
          </ac:spMkLst>
        </pc:spChg>
      </pc:sldChg>
      <pc:sldChg chg="delSp modSp add mod ord">
        <pc:chgData name="I See Maths ltd" userId="2b6a9906fb7c83c6" providerId="LiveId" clId="{0195596F-5BB0-4319-80EB-166CB1814317}" dt="2025-01-25T10:15:05.498" v="31679" actId="20577"/>
        <pc:sldMkLst>
          <pc:docMk/>
          <pc:sldMk cId="3520677674" sldId="2293"/>
        </pc:sldMkLst>
        <pc:spChg chg="mod">
          <ac:chgData name="I See Maths ltd" userId="2b6a9906fb7c83c6" providerId="LiveId" clId="{0195596F-5BB0-4319-80EB-166CB1814317}" dt="2024-12-09T11:26:23.525" v="27189" actId="6549"/>
          <ac:spMkLst>
            <pc:docMk/>
            <pc:sldMk cId="3520677674" sldId="2293"/>
            <ac:spMk id="5" creationId="{7A246305-7796-B0D3-34C1-28B0EF49234F}"/>
          </ac:spMkLst>
        </pc:spChg>
        <pc:spChg chg="mod">
          <ac:chgData name="I See Maths ltd" userId="2b6a9906fb7c83c6" providerId="LiveId" clId="{0195596F-5BB0-4319-80EB-166CB1814317}" dt="2024-12-09T11:23:27.737" v="27155" actId="14100"/>
          <ac:spMkLst>
            <pc:docMk/>
            <pc:sldMk cId="3520677674" sldId="2293"/>
            <ac:spMk id="11" creationId="{BF50EDB9-D200-48EE-078B-C9EDFA700810}"/>
          </ac:spMkLst>
        </pc:spChg>
        <pc:spChg chg="mod">
          <ac:chgData name="I See Maths ltd" userId="2b6a9906fb7c83c6" providerId="LiveId" clId="{0195596F-5BB0-4319-80EB-166CB1814317}" dt="2025-01-25T10:15:05.498" v="31679" actId="20577"/>
          <ac:spMkLst>
            <pc:docMk/>
            <pc:sldMk cId="3520677674" sldId="2293"/>
            <ac:spMk id="13" creationId="{23CB31C7-C6FB-366D-7181-F03B2DC6D994}"/>
          </ac:spMkLst>
        </pc:spChg>
      </pc:sldChg>
      <pc:sldChg chg="delSp add del mod">
        <pc:chgData name="I See Maths ltd" userId="2b6a9906fb7c83c6" providerId="LiveId" clId="{0195596F-5BB0-4319-80EB-166CB1814317}" dt="2024-12-09T11:24:43.039" v="27168" actId="47"/>
        <pc:sldMkLst>
          <pc:docMk/>
          <pc:sldMk cId="142789125" sldId="2294"/>
        </pc:sldMkLst>
      </pc:sldChg>
      <pc:sldChg chg="modSp add mod">
        <pc:chgData name="I See Maths ltd" userId="2b6a9906fb7c83c6" providerId="LiveId" clId="{0195596F-5BB0-4319-80EB-166CB1814317}" dt="2024-12-09T11:26:16.895" v="27187" actId="6549"/>
        <pc:sldMkLst>
          <pc:docMk/>
          <pc:sldMk cId="856664362" sldId="2295"/>
        </pc:sldMkLst>
        <pc:spChg chg="mod">
          <ac:chgData name="I See Maths ltd" userId="2b6a9906fb7c83c6" providerId="LiveId" clId="{0195596F-5BB0-4319-80EB-166CB1814317}" dt="2024-12-09T11:26:16.895" v="27187" actId="6549"/>
          <ac:spMkLst>
            <pc:docMk/>
            <pc:sldMk cId="856664362" sldId="2295"/>
            <ac:spMk id="5" creationId="{312C9504-EFA2-79BC-B05E-9F877838AFED}"/>
          </ac:spMkLst>
        </pc:spChg>
      </pc:sldChg>
      <pc:sldChg chg="addSp delSp modSp add mod">
        <pc:chgData name="I See Maths ltd" userId="2b6a9906fb7c83c6" providerId="LiveId" clId="{0195596F-5BB0-4319-80EB-166CB1814317}" dt="2024-12-09T11:32:03.894" v="27310" actId="478"/>
        <pc:sldMkLst>
          <pc:docMk/>
          <pc:sldMk cId="358480229" sldId="2296"/>
        </pc:sldMkLst>
        <pc:spChg chg="mod">
          <ac:chgData name="I See Maths ltd" userId="2b6a9906fb7c83c6" providerId="LiveId" clId="{0195596F-5BB0-4319-80EB-166CB1814317}" dt="2024-12-09T11:26:08.214" v="27183" actId="6549"/>
          <ac:spMkLst>
            <pc:docMk/>
            <pc:sldMk cId="358480229" sldId="2296"/>
            <ac:spMk id="5" creationId="{2767D7EC-8D95-62FC-BFAA-B981660C418D}"/>
          </ac:spMkLst>
        </pc:spChg>
        <pc:spChg chg="add mod">
          <ac:chgData name="I See Maths ltd" userId="2b6a9906fb7c83c6" providerId="LiveId" clId="{0195596F-5BB0-4319-80EB-166CB1814317}" dt="2024-12-09T11:29:29.996" v="27216"/>
          <ac:spMkLst>
            <pc:docMk/>
            <pc:sldMk cId="358480229" sldId="2296"/>
            <ac:spMk id="14" creationId="{A1C104E7-90AD-0AD0-4FBB-00B620C01583}"/>
          </ac:spMkLst>
        </pc:spChg>
        <pc:spChg chg="add mod">
          <ac:chgData name="I See Maths ltd" userId="2b6a9906fb7c83c6" providerId="LiveId" clId="{0195596F-5BB0-4319-80EB-166CB1814317}" dt="2024-12-09T11:31:52.147" v="27308" actId="1037"/>
          <ac:spMkLst>
            <pc:docMk/>
            <pc:sldMk cId="358480229" sldId="2296"/>
            <ac:spMk id="16" creationId="{544B19A5-40AA-CB1F-7478-0D516C818AB8}"/>
          </ac:spMkLst>
        </pc:spChg>
      </pc:sldChg>
      <pc:sldChg chg="addSp delSp modSp add del mod">
        <pc:chgData name="I See Maths ltd" userId="2b6a9906fb7c83c6" providerId="LiveId" clId="{0195596F-5BB0-4319-80EB-166CB1814317}" dt="2024-12-09T11:29:50.914" v="27217" actId="47"/>
        <pc:sldMkLst>
          <pc:docMk/>
          <pc:sldMk cId="3202513335" sldId="2297"/>
        </pc:sldMkLst>
      </pc:sldChg>
      <pc:sldChg chg="delSp add mod">
        <pc:chgData name="I See Maths ltd" userId="2b6a9906fb7c83c6" providerId="LiveId" clId="{0195596F-5BB0-4319-80EB-166CB1814317}" dt="2024-12-12T13:33:22.693" v="28481" actId="478"/>
        <pc:sldMkLst>
          <pc:docMk/>
          <pc:sldMk cId="3559846778" sldId="2298"/>
        </pc:sldMkLst>
      </pc:sldChg>
      <pc:sldChg chg="addSp delSp modSp add mod">
        <pc:chgData name="I See Maths ltd" userId="2b6a9906fb7c83c6" providerId="LiveId" clId="{0195596F-5BB0-4319-80EB-166CB1814317}" dt="2024-12-09T11:31:06.052" v="27259" actId="478"/>
        <pc:sldMkLst>
          <pc:docMk/>
          <pc:sldMk cId="2203168976" sldId="2299"/>
        </pc:sldMkLst>
        <pc:spChg chg="add mod">
          <ac:chgData name="I See Maths ltd" userId="2b6a9906fb7c83c6" providerId="LiveId" clId="{0195596F-5BB0-4319-80EB-166CB1814317}" dt="2024-12-09T11:30:51.354" v="27257" actId="1037"/>
          <ac:spMkLst>
            <pc:docMk/>
            <pc:sldMk cId="2203168976" sldId="2299"/>
            <ac:spMk id="8" creationId="{DDB6A73D-9BFA-5953-35E1-79CEFB1F3992}"/>
          </ac:spMkLst>
        </pc:spChg>
        <pc:spChg chg="mod">
          <ac:chgData name="I See Maths ltd" userId="2b6a9906fb7c83c6" providerId="LiveId" clId="{0195596F-5BB0-4319-80EB-166CB1814317}" dt="2024-12-09T11:29:10.085" v="27214" actId="14100"/>
          <ac:spMkLst>
            <pc:docMk/>
            <pc:sldMk cId="2203168976" sldId="2299"/>
            <ac:spMk id="11" creationId="{526A0D64-8906-E70A-7E7C-0A3E67858BF1}"/>
          </ac:spMkLst>
        </pc:spChg>
      </pc:sldChg>
      <pc:sldChg chg="add">
        <pc:chgData name="I See Maths ltd" userId="2b6a9906fb7c83c6" providerId="LiveId" clId="{0195596F-5BB0-4319-80EB-166CB1814317}" dt="2024-12-09T11:31:02.836" v="27258" actId="2890"/>
        <pc:sldMkLst>
          <pc:docMk/>
          <pc:sldMk cId="3413957069" sldId="2300"/>
        </pc:sldMkLst>
      </pc:sldChg>
      <pc:sldChg chg="add">
        <pc:chgData name="I See Maths ltd" userId="2b6a9906fb7c83c6" providerId="LiveId" clId="{0195596F-5BB0-4319-80EB-166CB1814317}" dt="2024-12-09T11:32:00.897" v="27309" actId="2890"/>
        <pc:sldMkLst>
          <pc:docMk/>
          <pc:sldMk cId="3250281113" sldId="2301"/>
        </pc:sldMkLst>
      </pc:sldChg>
      <pc:sldChg chg="addSp delSp modSp add mod">
        <pc:chgData name="I See Maths ltd" userId="2b6a9906fb7c83c6" providerId="LiveId" clId="{0195596F-5BB0-4319-80EB-166CB1814317}" dt="2024-12-09T13:31:56.742" v="27892" actId="1036"/>
        <pc:sldMkLst>
          <pc:docMk/>
          <pc:sldMk cId="3053485931" sldId="2302"/>
        </pc:sldMkLst>
        <pc:spChg chg="mod">
          <ac:chgData name="I See Maths ltd" userId="2b6a9906fb7c83c6" providerId="LiveId" clId="{0195596F-5BB0-4319-80EB-166CB1814317}" dt="2024-12-09T13:31:56.742" v="27892" actId="1036"/>
          <ac:spMkLst>
            <pc:docMk/>
            <pc:sldMk cId="3053485931" sldId="2302"/>
            <ac:spMk id="3" creationId="{BFA2BC51-D478-372A-CD32-9CDDB92BCE93}"/>
          </ac:spMkLst>
        </pc:spChg>
        <pc:spChg chg="mod">
          <ac:chgData name="I See Maths ltd" userId="2b6a9906fb7c83c6" providerId="LiveId" clId="{0195596F-5BB0-4319-80EB-166CB1814317}" dt="2024-12-09T13:15:54.327" v="27564" actId="6549"/>
          <ac:spMkLst>
            <pc:docMk/>
            <pc:sldMk cId="3053485931" sldId="2302"/>
            <ac:spMk id="4" creationId="{A93D8E9E-BDAC-F6AF-F78E-E62E2EF037E4}"/>
          </ac:spMkLst>
        </pc:spChg>
        <pc:spChg chg="mod">
          <ac:chgData name="I See Maths ltd" userId="2b6a9906fb7c83c6" providerId="LiveId" clId="{0195596F-5BB0-4319-80EB-166CB1814317}" dt="2024-12-09T13:31:56.742" v="27892" actId="1036"/>
          <ac:spMkLst>
            <pc:docMk/>
            <pc:sldMk cId="3053485931" sldId="2302"/>
            <ac:spMk id="6" creationId="{D788427C-EEAA-CEAC-D9D7-E4912699481E}"/>
          </ac:spMkLst>
        </pc:spChg>
      </pc:sldChg>
      <pc:sldChg chg="addSp delSp modSp add mod">
        <pc:chgData name="I See Maths ltd" userId="2b6a9906fb7c83c6" providerId="LiveId" clId="{0195596F-5BB0-4319-80EB-166CB1814317}" dt="2024-12-09T13:37:31.734" v="28115" actId="478"/>
        <pc:sldMkLst>
          <pc:docMk/>
          <pc:sldMk cId="1318292137" sldId="2303"/>
        </pc:sldMkLst>
      </pc:sldChg>
      <pc:sldChg chg="modSp add mod">
        <pc:chgData name="I See Maths ltd" userId="2b6a9906fb7c83c6" providerId="LiveId" clId="{0195596F-5BB0-4319-80EB-166CB1814317}" dt="2024-12-09T13:32:47.513" v="27936" actId="207"/>
        <pc:sldMkLst>
          <pc:docMk/>
          <pc:sldMk cId="2939417556" sldId="2304"/>
        </pc:sldMkLst>
        <pc:spChg chg="mod">
          <ac:chgData name="I See Maths ltd" userId="2b6a9906fb7c83c6" providerId="LiveId" clId="{0195596F-5BB0-4319-80EB-166CB1814317}" dt="2024-12-09T13:32:47.513" v="27936" actId="207"/>
          <ac:spMkLst>
            <pc:docMk/>
            <pc:sldMk cId="2939417556" sldId="2304"/>
            <ac:spMk id="3" creationId="{92A69366-32C8-AC72-860F-B919F3957724}"/>
          </ac:spMkLst>
        </pc:spChg>
        <pc:spChg chg="mod">
          <ac:chgData name="I See Maths ltd" userId="2b6a9906fb7c83c6" providerId="LiveId" clId="{0195596F-5BB0-4319-80EB-166CB1814317}" dt="2024-12-09T13:32:37.926" v="27933" actId="20577"/>
          <ac:spMkLst>
            <pc:docMk/>
            <pc:sldMk cId="2939417556" sldId="2304"/>
            <ac:spMk id="6" creationId="{99C4F328-5610-B006-8786-BD80BFB32C45}"/>
          </ac:spMkLst>
        </pc:spChg>
      </pc:sldChg>
      <pc:sldChg chg="delSp add del mod">
        <pc:chgData name="I See Maths ltd" userId="2b6a9906fb7c83c6" providerId="LiveId" clId="{0195596F-5BB0-4319-80EB-166CB1814317}" dt="2024-12-13T17:27:45.468" v="28522" actId="47"/>
        <pc:sldMkLst>
          <pc:docMk/>
          <pc:sldMk cId="3132101720" sldId="2305"/>
        </pc:sldMkLst>
      </pc:sldChg>
      <pc:sldChg chg="add del">
        <pc:chgData name="I See Maths ltd" userId="2b6a9906fb7c83c6" providerId="LiveId" clId="{0195596F-5BB0-4319-80EB-166CB1814317}" dt="2024-12-13T17:27:44.463" v="28521" actId="47"/>
        <pc:sldMkLst>
          <pc:docMk/>
          <pc:sldMk cId="502541452" sldId="2306"/>
        </pc:sldMkLst>
      </pc:sldChg>
      <pc:sldChg chg="delSp modSp add del mod ord">
        <pc:chgData name="I See Maths ltd" userId="2b6a9906fb7c83c6" providerId="LiveId" clId="{0195596F-5BB0-4319-80EB-166CB1814317}" dt="2024-12-13T17:27:59.820" v="28523" actId="2696"/>
        <pc:sldMkLst>
          <pc:docMk/>
          <pc:sldMk cId="978882482" sldId="2307"/>
        </pc:sldMkLst>
      </pc:sldChg>
      <pc:sldChg chg="addSp delSp modSp add del mod ord">
        <pc:chgData name="I See Maths ltd" userId="2b6a9906fb7c83c6" providerId="LiveId" clId="{0195596F-5BB0-4319-80EB-166CB1814317}" dt="2024-12-13T17:27:59.820" v="28523" actId="2696"/>
        <pc:sldMkLst>
          <pc:docMk/>
          <pc:sldMk cId="593609599" sldId="2308"/>
        </pc:sldMkLst>
      </pc:sldChg>
      <pc:sldChg chg="delSp modSp add del mod">
        <pc:chgData name="I See Maths ltd" userId="2b6a9906fb7c83c6" providerId="LiveId" clId="{0195596F-5BB0-4319-80EB-166CB1814317}" dt="2024-12-13T17:28:24.773" v="28524" actId="2696"/>
        <pc:sldMkLst>
          <pc:docMk/>
          <pc:sldMk cId="1797555500" sldId="2309"/>
        </pc:sldMkLst>
      </pc:sldChg>
      <pc:sldChg chg="add">
        <pc:chgData name="I See Maths ltd" userId="2b6a9906fb7c83c6" providerId="LiveId" clId="{0195596F-5BB0-4319-80EB-166CB1814317}" dt="2024-12-13T17:28:36.918" v="28525"/>
        <pc:sldMkLst>
          <pc:docMk/>
          <pc:sldMk cId="2294428778" sldId="2309"/>
        </pc:sldMkLst>
      </pc:sldChg>
      <pc:sldChg chg="addSp delSp modSp add del mod">
        <pc:chgData name="I See Maths ltd" userId="2b6a9906fb7c83c6" providerId="LiveId" clId="{0195596F-5BB0-4319-80EB-166CB1814317}" dt="2024-12-13T17:28:24.773" v="28524" actId="2696"/>
        <pc:sldMkLst>
          <pc:docMk/>
          <pc:sldMk cId="231863716" sldId="2310"/>
        </pc:sldMkLst>
      </pc:sldChg>
      <pc:sldChg chg="add">
        <pc:chgData name="I See Maths ltd" userId="2b6a9906fb7c83c6" providerId="LiveId" clId="{0195596F-5BB0-4319-80EB-166CB1814317}" dt="2024-12-13T17:28:36.918" v="28525"/>
        <pc:sldMkLst>
          <pc:docMk/>
          <pc:sldMk cId="3353897849" sldId="2310"/>
        </pc:sldMkLst>
      </pc:sldChg>
      <pc:sldChg chg="add">
        <pc:chgData name="I See Maths ltd" userId="2b6a9906fb7c83c6" providerId="LiveId" clId="{0195596F-5BB0-4319-80EB-166CB1814317}" dt="2024-12-13T17:28:36.918" v="28525"/>
        <pc:sldMkLst>
          <pc:docMk/>
          <pc:sldMk cId="762112879" sldId="2311"/>
        </pc:sldMkLst>
      </pc:sldChg>
      <pc:sldChg chg="add del">
        <pc:chgData name="I See Maths ltd" userId="2b6a9906fb7c83c6" providerId="LiveId" clId="{0195596F-5BB0-4319-80EB-166CB1814317}" dt="2024-12-13T17:28:24.773" v="28524" actId="2696"/>
        <pc:sldMkLst>
          <pc:docMk/>
          <pc:sldMk cId="2287409009" sldId="2311"/>
        </pc:sldMkLst>
      </pc:sldChg>
      <pc:sldChg chg="delSp modSp add mod">
        <pc:chgData name="I See Maths ltd" userId="2b6a9906fb7c83c6" providerId="LiveId" clId="{0195596F-5BB0-4319-80EB-166CB1814317}" dt="2024-12-13T17:30:07.476" v="28568" actId="478"/>
        <pc:sldMkLst>
          <pc:docMk/>
          <pc:sldMk cId="2578772778" sldId="2312"/>
        </pc:sldMkLst>
        <pc:spChg chg="mod">
          <ac:chgData name="I See Maths ltd" userId="2b6a9906fb7c83c6" providerId="LiveId" clId="{0195596F-5BB0-4319-80EB-166CB1814317}" dt="2024-12-13T17:26:04.660" v="28513" actId="14100"/>
          <ac:spMkLst>
            <pc:docMk/>
            <pc:sldMk cId="2578772778" sldId="2312"/>
            <ac:spMk id="6" creationId="{DF486D4A-29CB-38EB-9228-06159133CECB}"/>
          </ac:spMkLst>
        </pc:spChg>
      </pc:sldChg>
      <pc:sldChg chg="add">
        <pc:chgData name="I See Maths ltd" userId="2b6a9906fb7c83c6" providerId="LiveId" clId="{0195596F-5BB0-4319-80EB-166CB1814317}" dt="2024-12-12T13:33:13.639" v="28479" actId="2890"/>
        <pc:sldMkLst>
          <pc:docMk/>
          <pc:sldMk cId="3507268308" sldId="2313"/>
        </pc:sldMkLst>
      </pc:sldChg>
      <pc:sldChg chg="add del">
        <pc:chgData name="I See Maths ltd" userId="2b6a9906fb7c83c6" providerId="LiveId" clId="{0195596F-5BB0-4319-80EB-166CB1814317}" dt="2024-12-13T17:30:27.823" v="28569" actId="47"/>
        <pc:sldMkLst>
          <pc:docMk/>
          <pc:sldMk cId="280388936" sldId="2314"/>
        </pc:sldMkLst>
      </pc:sldChg>
      <pc:sldChg chg="addSp modSp add del">
        <pc:chgData name="I See Maths ltd" userId="2b6a9906fb7c83c6" providerId="LiveId" clId="{0195596F-5BB0-4319-80EB-166CB1814317}" dt="2024-12-13T17:27:59.820" v="28523" actId="2696"/>
        <pc:sldMkLst>
          <pc:docMk/>
          <pc:sldMk cId="2083761064" sldId="2315"/>
        </pc:sldMkLst>
      </pc:sldChg>
      <pc:sldChg chg="add">
        <pc:chgData name="I See Maths ltd" userId="2b6a9906fb7c83c6" providerId="LiveId" clId="{0195596F-5BB0-4319-80EB-166CB1814317}" dt="2024-12-13T17:30:03.503" v="28567" actId="2890"/>
        <pc:sldMkLst>
          <pc:docMk/>
          <pc:sldMk cId="51040594" sldId="2316"/>
        </pc:sldMkLst>
      </pc:sldChg>
      <pc:sldChg chg="addSp delSp modSp add mod">
        <pc:chgData name="I See Maths ltd" userId="2b6a9906fb7c83c6" providerId="LiveId" clId="{0195596F-5BB0-4319-80EB-166CB1814317}" dt="2024-12-13T17:31:09.343" v="28614" actId="14100"/>
        <pc:sldMkLst>
          <pc:docMk/>
          <pc:sldMk cId="3802144013" sldId="2317"/>
        </pc:sldMkLst>
        <pc:spChg chg="add mod">
          <ac:chgData name="I See Maths ltd" userId="2b6a9906fb7c83c6" providerId="LiveId" clId="{0195596F-5BB0-4319-80EB-166CB1814317}" dt="2024-12-13T17:31:09.343" v="28614" actId="14100"/>
          <ac:spMkLst>
            <pc:docMk/>
            <pc:sldMk cId="3802144013" sldId="2317"/>
            <ac:spMk id="5" creationId="{0E0AB86C-ECF7-28D6-0BF7-6DD18F02E797}"/>
          </ac:spMkLst>
        </pc:spChg>
      </pc:sldChg>
      <pc:sldChg chg="add">
        <pc:chgData name="I See Maths ltd" userId="2b6a9906fb7c83c6" providerId="LiveId" clId="{0195596F-5BB0-4319-80EB-166CB1814317}" dt="2024-12-23T09:27:32.703" v="28615" actId="2890"/>
        <pc:sldMkLst>
          <pc:docMk/>
          <pc:sldMk cId="869920848" sldId="2318"/>
        </pc:sldMkLst>
      </pc:sldChg>
      <pc:sldChg chg="addSp delSp modSp add del mod">
        <pc:chgData name="I See Maths ltd" userId="2b6a9906fb7c83c6" providerId="LiveId" clId="{0195596F-5BB0-4319-80EB-166CB1814317}" dt="2024-12-23T10:04:34.206" v="28628" actId="47"/>
        <pc:sldMkLst>
          <pc:docMk/>
          <pc:sldMk cId="1388759827" sldId="2319"/>
        </pc:sldMkLst>
      </pc:sldChg>
      <pc:sldChg chg="add del">
        <pc:chgData name="I See Maths ltd" userId="2b6a9906fb7c83c6" providerId="LiveId" clId="{0195596F-5BB0-4319-80EB-166CB1814317}" dt="2024-12-23T10:04:48.283" v="28632" actId="47"/>
        <pc:sldMkLst>
          <pc:docMk/>
          <pc:sldMk cId="1522041551" sldId="2319"/>
        </pc:sldMkLst>
      </pc:sldChg>
      <pc:sldChg chg="del">
        <pc:chgData name="I See Maths ltd" userId="2b6a9906fb7c83c6" providerId="LiveId" clId="{0195596F-5BB0-4319-80EB-166CB1814317}" dt="2024-12-23T10:39:21.508" v="29665" actId="47"/>
        <pc:sldMkLst>
          <pc:docMk/>
          <pc:sldMk cId="3792315138" sldId="2319"/>
        </pc:sldMkLst>
      </pc:sldChg>
      <pc:sldChg chg="add del">
        <pc:chgData name="I See Maths ltd" userId="2b6a9906fb7c83c6" providerId="LiveId" clId="{0195596F-5BB0-4319-80EB-166CB1814317}" dt="2024-12-23T10:07:42.928" v="28757" actId="47"/>
        <pc:sldMkLst>
          <pc:docMk/>
          <pc:sldMk cId="3905822140" sldId="2319"/>
        </pc:sldMkLst>
      </pc:sldChg>
      <pc:sldChg chg="add">
        <pc:chgData name="I See Maths ltd" userId="2b6a9906fb7c83c6" providerId="LiveId" clId="{0195596F-5BB0-4319-80EB-166CB1814317}" dt="2024-12-23T10:04:44.372" v="28631"/>
        <pc:sldMkLst>
          <pc:docMk/>
          <pc:sldMk cId="1213015554" sldId="2320"/>
        </pc:sldMkLst>
      </pc:sldChg>
      <pc:sldChg chg="addSp delSp modSp add del mod">
        <pc:chgData name="I See Maths ltd" userId="2b6a9906fb7c83c6" providerId="LiveId" clId="{0195596F-5BB0-4319-80EB-166CB1814317}" dt="2024-12-23T10:04:34.738" v="28629" actId="47"/>
        <pc:sldMkLst>
          <pc:docMk/>
          <pc:sldMk cId="3192233186" sldId="2320"/>
        </pc:sldMkLst>
      </pc:sldChg>
      <pc:sldChg chg="modSp add mod">
        <pc:chgData name="I See Maths ltd" userId="2b6a9906fb7c83c6" providerId="LiveId" clId="{0195596F-5BB0-4319-80EB-166CB1814317}" dt="2024-12-23T11:47:48.972" v="30888" actId="6549"/>
        <pc:sldMkLst>
          <pc:docMk/>
          <pc:sldMk cId="2485359729" sldId="2321"/>
        </pc:sldMkLst>
        <pc:spChg chg="mod">
          <ac:chgData name="I See Maths ltd" userId="2b6a9906fb7c83c6" providerId="LiveId" clId="{0195596F-5BB0-4319-80EB-166CB1814317}" dt="2024-12-23T11:47:48.972" v="30888" actId="6549"/>
          <ac:spMkLst>
            <pc:docMk/>
            <pc:sldMk cId="2485359729" sldId="2321"/>
            <ac:spMk id="2" creationId="{A800204F-F346-6D0D-B27A-45089D88B961}"/>
          </ac:spMkLst>
        </pc:spChg>
        <pc:spChg chg="mod">
          <ac:chgData name="I See Maths ltd" userId="2b6a9906fb7c83c6" providerId="LiveId" clId="{0195596F-5BB0-4319-80EB-166CB1814317}" dt="2024-12-23T10:05:52.044" v="28664" actId="20577"/>
          <ac:spMkLst>
            <pc:docMk/>
            <pc:sldMk cId="2485359729" sldId="2321"/>
            <ac:spMk id="21" creationId="{EFF5CD86-2FFC-6651-4975-282A028E38F3}"/>
          </ac:spMkLst>
        </pc:spChg>
      </pc:sldChg>
      <pc:sldChg chg="addSp delSp modSp add del mod">
        <pc:chgData name="I See Maths ltd" userId="2b6a9906fb7c83c6" providerId="LiveId" clId="{0195596F-5BB0-4319-80EB-166CB1814317}" dt="2024-12-23T10:04:35.208" v="28630" actId="47"/>
        <pc:sldMkLst>
          <pc:docMk/>
          <pc:sldMk cId="3610817308" sldId="2321"/>
        </pc:sldMkLst>
      </pc:sldChg>
      <pc:sldChg chg="add del">
        <pc:chgData name="I See Maths ltd" userId="2b6a9906fb7c83c6" providerId="LiveId" clId="{0195596F-5BB0-4319-80EB-166CB1814317}" dt="2024-12-23T10:05:43.577" v="28662" actId="47"/>
        <pc:sldMkLst>
          <pc:docMk/>
          <pc:sldMk cId="1692201254" sldId="2322"/>
        </pc:sldMkLst>
      </pc:sldChg>
      <pc:sldChg chg="add del">
        <pc:chgData name="I See Maths ltd" userId="2b6a9906fb7c83c6" providerId="LiveId" clId="{0195596F-5BB0-4319-80EB-166CB1814317}" dt="2024-12-23T10:07:42.277" v="28756" actId="47"/>
        <pc:sldMkLst>
          <pc:docMk/>
          <pc:sldMk cId="2296113455" sldId="2322"/>
        </pc:sldMkLst>
      </pc:sldChg>
      <pc:sldChg chg="add del">
        <pc:chgData name="I See Maths ltd" userId="2b6a9906fb7c83c6" providerId="LiveId" clId="{0195596F-5BB0-4319-80EB-166CB1814317}" dt="2024-12-23T10:07:48.666" v="28758" actId="47"/>
        <pc:sldMkLst>
          <pc:docMk/>
          <pc:sldMk cId="3040142211" sldId="2323"/>
        </pc:sldMkLst>
      </pc:sldChg>
      <pc:sldChg chg="modSp add mod">
        <pc:chgData name="I See Maths ltd" userId="2b6a9906fb7c83c6" providerId="LiveId" clId="{0195596F-5BB0-4319-80EB-166CB1814317}" dt="2024-12-23T10:17:38.762" v="28789" actId="20577"/>
        <pc:sldMkLst>
          <pc:docMk/>
          <pc:sldMk cId="1817069594" sldId="2324"/>
        </pc:sldMkLst>
        <pc:spChg chg="mod">
          <ac:chgData name="I See Maths ltd" userId="2b6a9906fb7c83c6" providerId="LiveId" clId="{0195596F-5BB0-4319-80EB-166CB1814317}" dt="2024-12-23T10:07:53.340" v="28760" actId="6549"/>
          <ac:spMkLst>
            <pc:docMk/>
            <pc:sldMk cId="1817069594" sldId="2324"/>
            <ac:spMk id="21" creationId="{83D50989-680C-4CB8-273E-216035EAB01D}"/>
          </ac:spMkLst>
        </pc:spChg>
        <pc:spChg chg="mod">
          <ac:chgData name="I See Maths ltd" userId="2b6a9906fb7c83c6" providerId="LiveId" clId="{0195596F-5BB0-4319-80EB-166CB1814317}" dt="2024-12-23T10:17:38.762" v="28789" actId="20577"/>
          <ac:spMkLst>
            <pc:docMk/>
            <pc:sldMk cId="1817069594" sldId="2324"/>
            <ac:spMk id="23" creationId="{1669FBC5-524F-7205-A710-B51004614FAC}"/>
          </ac:spMkLst>
        </pc:spChg>
      </pc:sldChg>
      <pc:sldChg chg="del">
        <pc:chgData name="I See Maths ltd" userId="2b6a9906fb7c83c6" providerId="LiveId" clId="{0195596F-5BB0-4319-80EB-166CB1814317}" dt="2024-12-23T10:39:20.615" v="29664" actId="47"/>
        <pc:sldMkLst>
          <pc:docMk/>
          <pc:sldMk cId="736982067" sldId="2325"/>
        </pc:sldMkLst>
      </pc:sldChg>
      <pc:sldChg chg="modSp del mod">
        <pc:chgData name="I See Maths ltd" userId="2b6a9906fb7c83c6" providerId="LiveId" clId="{0195596F-5BB0-4319-80EB-166CB1814317}" dt="2024-12-23T10:39:29.208" v="29666" actId="47"/>
        <pc:sldMkLst>
          <pc:docMk/>
          <pc:sldMk cId="36103994" sldId="2326"/>
        </pc:sldMkLst>
      </pc:sldChg>
      <pc:sldChg chg="modSp del mod">
        <pc:chgData name="I See Maths ltd" userId="2b6a9906fb7c83c6" providerId="LiveId" clId="{0195596F-5BB0-4319-80EB-166CB1814317}" dt="2024-12-23T10:39:31.866" v="29667" actId="47"/>
        <pc:sldMkLst>
          <pc:docMk/>
          <pc:sldMk cId="788698731" sldId="2327"/>
        </pc:sldMkLst>
      </pc:sldChg>
      <pc:sldChg chg="addSp delSp modSp mod">
        <pc:chgData name="I See Maths ltd" userId="2b6a9906fb7c83c6" providerId="LiveId" clId="{0195596F-5BB0-4319-80EB-166CB1814317}" dt="2024-12-23T11:47:17.936" v="30879" actId="20577"/>
        <pc:sldMkLst>
          <pc:docMk/>
          <pc:sldMk cId="3221165214" sldId="2328"/>
        </pc:sldMkLst>
        <pc:spChg chg="mod">
          <ac:chgData name="I See Maths ltd" userId="2b6a9906fb7c83c6" providerId="LiveId" clId="{0195596F-5BB0-4319-80EB-166CB1814317}" dt="2024-12-23T11:47:17.936" v="30879" actId="20577"/>
          <ac:spMkLst>
            <pc:docMk/>
            <pc:sldMk cId="3221165214" sldId="2328"/>
            <ac:spMk id="2" creationId="{04986CE9-6BF5-39F3-E4A0-0955648CC94B}"/>
          </ac:spMkLst>
        </pc:spChg>
        <pc:spChg chg="add mod">
          <ac:chgData name="I See Maths ltd" userId="2b6a9906fb7c83c6" providerId="LiveId" clId="{0195596F-5BB0-4319-80EB-166CB1814317}" dt="2024-12-23T10:18:30.850" v="28801"/>
          <ac:spMkLst>
            <pc:docMk/>
            <pc:sldMk cId="3221165214" sldId="2328"/>
            <ac:spMk id="3" creationId="{E2A62315-B2DB-FA20-9BF2-63E34BE919D8}"/>
          </ac:spMkLst>
        </pc:spChg>
      </pc:sldChg>
      <pc:sldChg chg="addSp delSp modSp del mod">
        <pc:chgData name="I See Maths ltd" userId="2b6a9906fb7c83c6" providerId="LiveId" clId="{0195596F-5BB0-4319-80EB-166CB1814317}" dt="2024-12-23T10:22:19.962" v="29056" actId="47"/>
        <pc:sldMkLst>
          <pc:docMk/>
          <pc:sldMk cId="118020883" sldId="2329"/>
        </pc:sldMkLst>
      </pc:sldChg>
      <pc:sldChg chg="modSp add del mod">
        <pc:chgData name="I See Maths ltd" userId="2b6a9906fb7c83c6" providerId="LiveId" clId="{0195596F-5BB0-4319-80EB-166CB1814317}" dt="2024-12-23T10:45:26.877" v="29970" actId="47"/>
        <pc:sldMkLst>
          <pc:docMk/>
          <pc:sldMk cId="942939664" sldId="2329"/>
        </pc:sldMkLst>
      </pc:sldChg>
      <pc:sldChg chg="addSp delSp modSp add del mod">
        <pc:chgData name="I See Maths ltd" userId="2b6a9906fb7c83c6" providerId="LiveId" clId="{0195596F-5BB0-4319-80EB-166CB1814317}" dt="2024-12-23T10:41:33.504" v="29756" actId="2696"/>
        <pc:sldMkLst>
          <pc:docMk/>
          <pc:sldMk cId="2219384158" sldId="2329"/>
        </pc:sldMkLst>
      </pc:sldChg>
      <pc:sldChg chg="add">
        <pc:chgData name="I See Maths ltd" userId="2b6a9906fb7c83c6" providerId="LiveId" clId="{0195596F-5BB0-4319-80EB-166CB1814317}" dt="2024-12-23T10:45:36.747" v="29971"/>
        <pc:sldMkLst>
          <pc:docMk/>
          <pc:sldMk cId="3107294214" sldId="2329"/>
        </pc:sldMkLst>
      </pc:sldChg>
      <pc:sldChg chg="add del">
        <pc:chgData name="I See Maths ltd" userId="2b6a9906fb7c83c6" providerId="LiveId" clId="{0195596F-5BB0-4319-80EB-166CB1814317}" dt="2024-12-23T10:22:36.959" v="29060" actId="47"/>
        <pc:sldMkLst>
          <pc:docMk/>
          <pc:sldMk cId="3665588105" sldId="2329"/>
        </pc:sldMkLst>
      </pc:sldChg>
      <pc:sldChg chg="add del">
        <pc:chgData name="I See Maths ltd" userId="2b6a9906fb7c83c6" providerId="LiveId" clId="{0195596F-5BB0-4319-80EB-166CB1814317}" dt="2024-12-23T10:22:56.383" v="29066" actId="47"/>
        <pc:sldMkLst>
          <pc:docMk/>
          <pc:sldMk cId="3919845566" sldId="2329"/>
        </pc:sldMkLst>
      </pc:sldChg>
      <pc:sldChg chg="addSp delSp modSp del mod">
        <pc:chgData name="I See Maths ltd" userId="2b6a9906fb7c83c6" providerId="LiveId" clId="{0195596F-5BB0-4319-80EB-166CB1814317}" dt="2024-12-23T10:22:20.621" v="29057" actId="47"/>
        <pc:sldMkLst>
          <pc:docMk/>
          <pc:sldMk cId="170229323" sldId="2330"/>
        </pc:sldMkLst>
      </pc:sldChg>
      <pc:sldChg chg="add">
        <pc:chgData name="I See Maths ltd" userId="2b6a9906fb7c83c6" providerId="LiveId" clId="{0195596F-5BB0-4319-80EB-166CB1814317}" dt="2024-12-23T10:22:34.373" v="29059"/>
        <pc:sldMkLst>
          <pc:docMk/>
          <pc:sldMk cId="2053295530" sldId="2330"/>
        </pc:sldMkLst>
      </pc:sldChg>
      <pc:sldChg chg="addSp delSp modSp del mod">
        <pc:chgData name="I See Maths ltd" userId="2b6a9906fb7c83c6" providerId="LiveId" clId="{0195596F-5BB0-4319-80EB-166CB1814317}" dt="2024-12-23T10:22:22.298" v="29058" actId="47"/>
        <pc:sldMkLst>
          <pc:docMk/>
          <pc:sldMk cId="2755562906" sldId="2331"/>
        </pc:sldMkLst>
      </pc:sldChg>
      <pc:sldChg chg="modSp add mod">
        <pc:chgData name="I See Maths ltd" userId="2b6a9906fb7c83c6" providerId="LiveId" clId="{0195596F-5BB0-4319-80EB-166CB1814317}" dt="2025-01-15T17:23:55.665" v="31517" actId="20577"/>
        <pc:sldMkLst>
          <pc:docMk/>
          <pc:sldMk cId="3298638161" sldId="2331"/>
        </pc:sldMkLst>
        <pc:spChg chg="mod">
          <ac:chgData name="I See Maths ltd" userId="2b6a9906fb7c83c6" providerId="LiveId" clId="{0195596F-5BB0-4319-80EB-166CB1814317}" dt="2025-01-15T17:23:55.665" v="31517" actId="20577"/>
          <ac:spMkLst>
            <pc:docMk/>
            <pc:sldMk cId="3298638161" sldId="2331"/>
            <ac:spMk id="2" creationId="{D16473CC-E44F-BA3B-AABB-813864C0ED87}"/>
          </ac:spMkLst>
        </pc:spChg>
      </pc:sldChg>
      <pc:sldChg chg="add del">
        <pc:chgData name="I See Maths ltd" userId="2b6a9906fb7c83c6" providerId="LiveId" clId="{0195596F-5BB0-4319-80EB-166CB1814317}" dt="2024-12-23T10:22:39.550" v="29061" actId="47"/>
        <pc:sldMkLst>
          <pc:docMk/>
          <pc:sldMk cId="568625102" sldId="2332"/>
        </pc:sldMkLst>
      </pc:sldChg>
      <pc:sldChg chg="add del">
        <pc:chgData name="I See Maths ltd" userId="2b6a9906fb7c83c6" providerId="LiveId" clId="{0195596F-5BB0-4319-80EB-166CB1814317}" dt="2024-12-23T10:22:55.851" v="29065" actId="47"/>
        <pc:sldMkLst>
          <pc:docMk/>
          <pc:sldMk cId="3200143732" sldId="2332"/>
        </pc:sldMkLst>
      </pc:sldChg>
      <pc:sldChg chg="add del">
        <pc:chgData name="I See Maths ltd" userId="2b6a9906fb7c83c6" providerId="LiveId" clId="{0195596F-5BB0-4319-80EB-166CB1814317}" dt="2024-12-23T10:22:56.961" v="29067" actId="47"/>
        <pc:sldMkLst>
          <pc:docMk/>
          <pc:sldMk cId="2272453414" sldId="2333"/>
        </pc:sldMkLst>
      </pc:sldChg>
      <pc:sldChg chg="add">
        <pc:chgData name="I See Maths ltd" userId="2b6a9906fb7c83c6" providerId="LiveId" clId="{0195596F-5BB0-4319-80EB-166CB1814317}" dt="2024-12-23T10:22:52.100" v="29064"/>
        <pc:sldMkLst>
          <pc:docMk/>
          <pc:sldMk cId="1585208375" sldId="2334"/>
        </pc:sldMkLst>
      </pc:sldChg>
      <pc:sldChg chg="modSp add mod">
        <pc:chgData name="I See Maths ltd" userId="2b6a9906fb7c83c6" providerId="LiveId" clId="{0195596F-5BB0-4319-80EB-166CB1814317}" dt="2024-12-23T11:47:03.300" v="30876" actId="6549"/>
        <pc:sldMkLst>
          <pc:docMk/>
          <pc:sldMk cId="3880690735" sldId="2335"/>
        </pc:sldMkLst>
        <pc:spChg chg="mod">
          <ac:chgData name="I See Maths ltd" userId="2b6a9906fb7c83c6" providerId="LiveId" clId="{0195596F-5BB0-4319-80EB-166CB1814317}" dt="2024-12-23T11:47:03.300" v="30876" actId="6549"/>
          <ac:spMkLst>
            <pc:docMk/>
            <pc:sldMk cId="3880690735" sldId="2335"/>
            <ac:spMk id="2" creationId="{6EAFE519-38E0-4559-1670-68506DEEBC42}"/>
          </ac:spMkLst>
        </pc:spChg>
      </pc:sldChg>
      <pc:sldChg chg="modSp add del mod">
        <pc:chgData name="I See Maths ltd" userId="2b6a9906fb7c83c6" providerId="LiveId" clId="{0195596F-5BB0-4319-80EB-166CB1814317}" dt="2024-12-23T10:41:33.504" v="29756" actId="2696"/>
        <pc:sldMkLst>
          <pc:docMk/>
          <pc:sldMk cId="4174987408" sldId="2335"/>
        </pc:sldMkLst>
      </pc:sldChg>
      <pc:sldChg chg="add">
        <pc:chgData name="I See Maths ltd" userId="2b6a9906fb7c83c6" providerId="LiveId" clId="{0195596F-5BB0-4319-80EB-166CB1814317}" dt="2024-12-23T10:45:36.747" v="29971"/>
        <pc:sldMkLst>
          <pc:docMk/>
          <pc:sldMk cId="819647629" sldId="2336"/>
        </pc:sldMkLst>
      </pc:sldChg>
      <pc:sldChg chg="addSp delSp modSp add del mod">
        <pc:chgData name="I See Maths ltd" userId="2b6a9906fb7c83c6" providerId="LiveId" clId="{0195596F-5BB0-4319-80EB-166CB1814317}" dt="2024-12-23T10:41:33.504" v="29756" actId="2696"/>
        <pc:sldMkLst>
          <pc:docMk/>
          <pc:sldMk cId="2082290351" sldId="2336"/>
        </pc:sldMkLst>
      </pc:sldChg>
      <pc:sldChg chg="modSp add del mod">
        <pc:chgData name="I See Maths ltd" userId="2b6a9906fb7c83c6" providerId="LiveId" clId="{0195596F-5BB0-4319-80EB-166CB1814317}" dt="2024-12-23T10:45:26.877" v="29970" actId="47"/>
        <pc:sldMkLst>
          <pc:docMk/>
          <pc:sldMk cId="3447252366" sldId="2336"/>
        </pc:sldMkLst>
      </pc:sldChg>
      <pc:sldChg chg="addSp delSp modSp add del mod">
        <pc:chgData name="I See Maths ltd" userId="2b6a9906fb7c83c6" providerId="LiveId" clId="{0195596F-5BB0-4319-80EB-166CB1814317}" dt="2024-12-23T10:41:16.165" v="29755" actId="47"/>
        <pc:sldMkLst>
          <pc:docMk/>
          <pc:sldMk cId="1355658362" sldId="2337"/>
        </pc:sldMkLst>
      </pc:sldChg>
      <pc:sldChg chg="modSp add mod">
        <pc:chgData name="I See Maths ltd" userId="2b6a9906fb7c83c6" providerId="LiveId" clId="{0195596F-5BB0-4319-80EB-166CB1814317}" dt="2024-12-23T10:25:07.060" v="29178" actId="6549"/>
        <pc:sldMkLst>
          <pc:docMk/>
          <pc:sldMk cId="401970325" sldId="2338"/>
        </pc:sldMkLst>
        <pc:spChg chg="mod">
          <ac:chgData name="I See Maths ltd" userId="2b6a9906fb7c83c6" providerId="LiveId" clId="{0195596F-5BB0-4319-80EB-166CB1814317}" dt="2024-12-23T10:25:07.060" v="29178" actId="6549"/>
          <ac:spMkLst>
            <pc:docMk/>
            <pc:sldMk cId="401970325" sldId="2338"/>
            <ac:spMk id="3" creationId="{EC7CC9BF-3F63-9A98-B7F6-ED3A73FD14C7}"/>
          </ac:spMkLst>
        </pc:spChg>
        <pc:spChg chg="mod">
          <ac:chgData name="I See Maths ltd" userId="2b6a9906fb7c83c6" providerId="LiveId" clId="{0195596F-5BB0-4319-80EB-166CB1814317}" dt="2024-12-23T10:24:58.331" v="29154" actId="6549"/>
          <ac:spMkLst>
            <pc:docMk/>
            <pc:sldMk cId="401970325" sldId="2338"/>
            <ac:spMk id="6" creationId="{88C1D715-0255-9DE7-B189-7BDBC335CB7E}"/>
          </ac:spMkLst>
        </pc:spChg>
      </pc:sldChg>
      <pc:sldChg chg="modSp add mod">
        <pc:chgData name="I See Maths ltd" userId="2b6a9906fb7c83c6" providerId="LiveId" clId="{0195596F-5BB0-4319-80EB-166CB1814317}" dt="2024-12-23T10:25:33.612" v="29209" actId="6549"/>
        <pc:sldMkLst>
          <pc:docMk/>
          <pc:sldMk cId="2499598518" sldId="2339"/>
        </pc:sldMkLst>
        <pc:spChg chg="mod">
          <ac:chgData name="I See Maths ltd" userId="2b6a9906fb7c83c6" providerId="LiveId" clId="{0195596F-5BB0-4319-80EB-166CB1814317}" dt="2024-12-23T10:25:33.612" v="29209" actId="6549"/>
          <ac:spMkLst>
            <pc:docMk/>
            <pc:sldMk cId="2499598518" sldId="2339"/>
            <ac:spMk id="3" creationId="{CE3A11B8-83C3-0CB9-ED6A-781462471568}"/>
          </ac:spMkLst>
        </pc:spChg>
        <pc:spChg chg="mod">
          <ac:chgData name="I See Maths ltd" userId="2b6a9906fb7c83c6" providerId="LiveId" clId="{0195596F-5BB0-4319-80EB-166CB1814317}" dt="2024-12-23T10:25:26.433" v="29194" actId="6549"/>
          <ac:spMkLst>
            <pc:docMk/>
            <pc:sldMk cId="2499598518" sldId="2339"/>
            <ac:spMk id="6" creationId="{4B823511-54C4-A274-D828-4E5D9B06FCF9}"/>
          </ac:spMkLst>
        </pc:spChg>
      </pc:sldChg>
      <pc:sldChg chg="modSp add mod">
        <pc:chgData name="I See Maths ltd" userId="2b6a9906fb7c83c6" providerId="LiveId" clId="{0195596F-5BB0-4319-80EB-166CB1814317}" dt="2024-12-23T10:26:19.003" v="29253" actId="6549"/>
        <pc:sldMkLst>
          <pc:docMk/>
          <pc:sldMk cId="3525098184" sldId="2340"/>
        </pc:sldMkLst>
        <pc:spChg chg="mod">
          <ac:chgData name="I See Maths ltd" userId="2b6a9906fb7c83c6" providerId="LiveId" clId="{0195596F-5BB0-4319-80EB-166CB1814317}" dt="2024-12-23T10:26:19.003" v="29253" actId="6549"/>
          <ac:spMkLst>
            <pc:docMk/>
            <pc:sldMk cId="3525098184" sldId="2340"/>
            <ac:spMk id="3" creationId="{A07737EC-86EA-2B26-3065-7760F30F858B}"/>
          </ac:spMkLst>
        </pc:spChg>
        <pc:spChg chg="mod">
          <ac:chgData name="I See Maths ltd" userId="2b6a9906fb7c83c6" providerId="LiveId" clId="{0195596F-5BB0-4319-80EB-166CB1814317}" dt="2024-12-23T10:26:11.333" v="29232" actId="6549"/>
          <ac:spMkLst>
            <pc:docMk/>
            <pc:sldMk cId="3525098184" sldId="2340"/>
            <ac:spMk id="6" creationId="{235A5BB6-EFD3-1F6E-4EBA-3AF5EED4E8AC}"/>
          </ac:spMkLst>
        </pc:spChg>
      </pc:sldChg>
      <pc:sldChg chg="modSp add mod">
        <pc:chgData name="I See Maths ltd" userId="2b6a9906fb7c83c6" providerId="LiveId" clId="{0195596F-5BB0-4319-80EB-166CB1814317}" dt="2024-12-23T10:26:50.824" v="29296" actId="6549"/>
        <pc:sldMkLst>
          <pc:docMk/>
          <pc:sldMk cId="3991559092" sldId="2341"/>
        </pc:sldMkLst>
        <pc:spChg chg="mod">
          <ac:chgData name="I See Maths ltd" userId="2b6a9906fb7c83c6" providerId="LiveId" clId="{0195596F-5BB0-4319-80EB-166CB1814317}" dt="2024-12-23T10:26:50.824" v="29296" actId="6549"/>
          <ac:spMkLst>
            <pc:docMk/>
            <pc:sldMk cId="3991559092" sldId="2341"/>
            <ac:spMk id="3" creationId="{C0037364-FF24-432D-AAA5-EF5B8153AD3B}"/>
          </ac:spMkLst>
        </pc:spChg>
        <pc:spChg chg="mod">
          <ac:chgData name="I See Maths ltd" userId="2b6a9906fb7c83c6" providerId="LiveId" clId="{0195596F-5BB0-4319-80EB-166CB1814317}" dt="2024-12-23T10:26:42.590" v="29275" actId="6549"/>
          <ac:spMkLst>
            <pc:docMk/>
            <pc:sldMk cId="3991559092" sldId="2341"/>
            <ac:spMk id="6" creationId="{750A0FE2-519F-F336-7104-0259ACD87643}"/>
          </ac:spMkLst>
        </pc:spChg>
      </pc:sldChg>
      <pc:sldChg chg="modSp add mod">
        <pc:chgData name="I See Maths ltd" userId="2b6a9906fb7c83c6" providerId="LiveId" clId="{0195596F-5BB0-4319-80EB-166CB1814317}" dt="2024-12-23T10:31:30.973" v="29346" actId="6549"/>
        <pc:sldMkLst>
          <pc:docMk/>
          <pc:sldMk cId="1218634151" sldId="2342"/>
        </pc:sldMkLst>
        <pc:spChg chg="mod">
          <ac:chgData name="I See Maths ltd" userId="2b6a9906fb7c83c6" providerId="LiveId" clId="{0195596F-5BB0-4319-80EB-166CB1814317}" dt="2024-12-23T10:31:30.973" v="29346" actId="6549"/>
          <ac:spMkLst>
            <pc:docMk/>
            <pc:sldMk cId="1218634151" sldId="2342"/>
            <ac:spMk id="3" creationId="{DF5CF70C-1C58-C6E5-8811-959A3395EE6C}"/>
          </ac:spMkLst>
        </pc:spChg>
        <pc:spChg chg="mod">
          <ac:chgData name="I See Maths ltd" userId="2b6a9906fb7c83c6" providerId="LiveId" clId="{0195596F-5BB0-4319-80EB-166CB1814317}" dt="2024-12-23T10:31:22.829" v="29324" actId="6549"/>
          <ac:spMkLst>
            <pc:docMk/>
            <pc:sldMk cId="1218634151" sldId="2342"/>
            <ac:spMk id="23" creationId="{249D00AB-76BC-3B5B-4AC1-DB61A85102CB}"/>
          </ac:spMkLst>
        </pc:spChg>
      </pc:sldChg>
      <pc:sldChg chg="modSp add mod">
        <pc:chgData name="I See Maths ltd" userId="2b6a9906fb7c83c6" providerId="LiveId" clId="{0195596F-5BB0-4319-80EB-166CB1814317}" dt="2024-12-23T10:34:02.291" v="29383" actId="6549"/>
        <pc:sldMkLst>
          <pc:docMk/>
          <pc:sldMk cId="437330001" sldId="2343"/>
        </pc:sldMkLst>
        <pc:spChg chg="mod">
          <ac:chgData name="I See Maths ltd" userId="2b6a9906fb7c83c6" providerId="LiveId" clId="{0195596F-5BB0-4319-80EB-166CB1814317}" dt="2024-12-23T10:34:02.291" v="29383" actId="6549"/>
          <ac:spMkLst>
            <pc:docMk/>
            <pc:sldMk cId="437330001" sldId="2343"/>
            <ac:spMk id="3" creationId="{07E5ABDD-F94B-5A89-5701-621E1B5B231C}"/>
          </ac:spMkLst>
        </pc:spChg>
        <pc:spChg chg="mod">
          <ac:chgData name="I See Maths ltd" userId="2b6a9906fb7c83c6" providerId="LiveId" clId="{0195596F-5BB0-4319-80EB-166CB1814317}" dt="2024-12-23T10:33:55.243" v="29366" actId="6549"/>
          <ac:spMkLst>
            <pc:docMk/>
            <pc:sldMk cId="437330001" sldId="2343"/>
            <ac:spMk id="6" creationId="{33D12130-5D64-21E3-DECC-D98B44DC0969}"/>
          </ac:spMkLst>
        </pc:spChg>
      </pc:sldChg>
      <pc:sldChg chg="modSp add del mod">
        <pc:chgData name="I See Maths ltd" userId="2b6a9906fb7c83c6" providerId="LiveId" clId="{0195596F-5BB0-4319-80EB-166CB1814317}" dt="2025-01-03T10:18:57.238" v="31053" actId="2696"/>
        <pc:sldMkLst>
          <pc:docMk/>
          <pc:sldMk cId="693540803" sldId="2344"/>
        </pc:sldMkLst>
      </pc:sldChg>
      <pc:sldChg chg="add">
        <pc:chgData name="I See Maths ltd" userId="2b6a9906fb7c83c6" providerId="LiveId" clId="{0195596F-5BB0-4319-80EB-166CB1814317}" dt="2025-01-03T10:19:15.267" v="31054"/>
        <pc:sldMkLst>
          <pc:docMk/>
          <pc:sldMk cId="2471910007" sldId="2344"/>
        </pc:sldMkLst>
      </pc:sldChg>
      <pc:sldChg chg="modSp add del mod">
        <pc:chgData name="I See Maths ltd" userId="2b6a9906fb7c83c6" providerId="LiveId" clId="{0195596F-5BB0-4319-80EB-166CB1814317}" dt="2025-01-03T10:13:47.396" v="31043" actId="2696"/>
        <pc:sldMkLst>
          <pc:docMk/>
          <pc:sldMk cId="977784458" sldId="2345"/>
        </pc:sldMkLst>
      </pc:sldChg>
      <pc:sldChg chg="add">
        <pc:chgData name="I See Maths ltd" userId="2b6a9906fb7c83c6" providerId="LiveId" clId="{0195596F-5BB0-4319-80EB-166CB1814317}" dt="2025-01-03T10:14:00.491" v="31044"/>
        <pc:sldMkLst>
          <pc:docMk/>
          <pc:sldMk cId="2113508953" sldId="2345"/>
        </pc:sldMkLst>
      </pc:sldChg>
      <pc:sldChg chg="add">
        <pc:chgData name="I See Maths ltd" userId="2b6a9906fb7c83c6" providerId="LiveId" clId="{0195596F-5BB0-4319-80EB-166CB1814317}" dt="2025-01-03T10:15:02.765" v="31046"/>
        <pc:sldMkLst>
          <pc:docMk/>
          <pc:sldMk cId="3612276712" sldId="2346"/>
        </pc:sldMkLst>
      </pc:sldChg>
      <pc:sldChg chg="modSp del mod">
        <pc:chgData name="I See Maths ltd" userId="2b6a9906fb7c83c6" providerId="LiveId" clId="{0195596F-5BB0-4319-80EB-166CB1814317}" dt="2025-01-03T10:14:52.029" v="31045" actId="2696"/>
        <pc:sldMkLst>
          <pc:docMk/>
          <pc:sldMk cId="3845801702" sldId="2346"/>
        </pc:sldMkLst>
      </pc:sldChg>
      <pc:sldChg chg="add">
        <pc:chgData name="I See Maths ltd" userId="2b6a9906fb7c83c6" providerId="LiveId" clId="{0195596F-5BB0-4319-80EB-166CB1814317}" dt="2025-01-03T10:16:28.617" v="31050"/>
        <pc:sldMkLst>
          <pc:docMk/>
          <pc:sldMk cId="1918391518" sldId="2347"/>
        </pc:sldMkLst>
      </pc:sldChg>
      <pc:sldChg chg="modSp add del mod">
        <pc:chgData name="I See Maths ltd" userId="2b6a9906fb7c83c6" providerId="LiveId" clId="{0195596F-5BB0-4319-80EB-166CB1814317}" dt="2025-01-03T10:16:08.032" v="31049" actId="2696"/>
        <pc:sldMkLst>
          <pc:docMk/>
          <pc:sldMk cId="2738620942" sldId="2347"/>
        </pc:sldMkLst>
      </pc:sldChg>
      <pc:sldChg chg="add">
        <pc:chgData name="I See Maths ltd" userId="2b6a9906fb7c83c6" providerId="LiveId" clId="{0195596F-5BB0-4319-80EB-166CB1814317}" dt="2025-01-03T10:17:32.200" v="31052"/>
        <pc:sldMkLst>
          <pc:docMk/>
          <pc:sldMk cId="1389452226" sldId="2348"/>
        </pc:sldMkLst>
      </pc:sldChg>
      <pc:sldChg chg="modSp add del mod">
        <pc:chgData name="I See Maths ltd" userId="2b6a9906fb7c83c6" providerId="LiveId" clId="{0195596F-5BB0-4319-80EB-166CB1814317}" dt="2025-01-03T10:17:14.011" v="31051" actId="2696"/>
        <pc:sldMkLst>
          <pc:docMk/>
          <pc:sldMk cId="1916867869" sldId="2348"/>
        </pc:sldMkLst>
      </pc:sldChg>
      <pc:sldChg chg="add">
        <pc:chgData name="I See Maths ltd" userId="2b6a9906fb7c83c6" providerId="LiveId" clId="{0195596F-5BB0-4319-80EB-166CB1814317}" dt="2025-01-03T10:17:32.200" v="31052"/>
        <pc:sldMkLst>
          <pc:docMk/>
          <pc:sldMk cId="252727997" sldId="2349"/>
        </pc:sldMkLst>
      </pc:sldChg>
      <pc:sldChg chg="modSp add del mod">
        <pc:chgData name="I See Maths ltd" userId="2b6a9906fb7c83c6" providerId="LiveId" clId="{0195596F-5BB0-4319-80EB-166CB1814317}" dt="2025-01-03T10:17:14.011" v="31051" actId="2696"/>
        <pc:sldMkLst>
          <pc:docMk/>
          <pc:sldMk cId="2278291106" sldId="2349"/>
        </pc:sldMkLst>
      </pc:sldChg>
      <pc:sldChg chg="modSp add del mod">
        <pc:chgData name="I See Maths ltd" userId="2b6a9906fb7c83c6" providerId="LiveId" clId="{0195596F-5BB0-4319-80EB-166CB1814317}" dt="2024-12-28T09:18:14.085" v="31037" actId="47"/>
        <pc:sldMkLst>
          <pc:docMk/>
          <pc:sldMk cId="210608043" sldId="2350"/>
        </pc:sldMkLst>
      </pc:sldChg>
      <pc:sldChg chg="modSp add mod">
        <pc:chgData name="I See Maths ltd" userId="2b6a9906fb7c83c6" providerId="LiveId" clId="{0195596F-5BB0-4319-80EB-166CB1814317}" dt="2024-12-23T10:37:50.028" v="29662" actId="6549"/>
        <pc:sldMkLst>
          <pc:docMk/>
          <pc:sldMk cId="4159408005" sldId="2351"/>
        </pc:sldMkLst>
        <pc:spChg chg="mod">
          <ac:chgData name="I See Maths ltd" userId="2b6a9906fb7c83c6" providerId="LiveId" clId="{0195596F-5BB0-4319-80EB-166CB1814317}" dt="2024-12-23T10:37:50.028" v="29662" actId="6549"/>
          <ac:spMkLst>
            <pc:docMk/>
            <pc:sldMk cId="4159408005" sldId="2351"/>
            <ac:spMk id="3" creationId="{D6FBE00F-D1AF-ED01-9DF5-1C285A7FCD93}"/>
          </ac:spMkLst>
        </pc:spChg>
        <pc:spChg chg="mod">
          <ac:chgData name="I See Maths ltd" userId="2b6a9906fb7c83c6" providerId="LiveId" clId="{0195596F-5BB0-4319-80EB-166CB1814317}" dt="2024-12-23T10:37:42.342" v="29641" actId="6549"/>
          <ac:spMkLst>
            <pc:docMk/>
            <pc:sldMk cId="4159408005" sldId="2351"/>
            <ac:spMk id="6" creationId="{4FE0ED99-279E-8C44-D58A-95085AF05AE4}"/>
          </ac:spMkLst>
        </pc:spChg>
      </pc:sldChg>
      <pc:sldChg chg="modSp add mod">
        <pc:chgData name="I See Maths ltd" userId="2b6a9906fb7c83c6" providerId="LiveId" clId="{0195596F-5BB0-4319-80EB-166CB1814317}" dt="2024-12-23T10:40:13.105" v="29731" actId="6549"/>
        <pc:sldMkLst>
          <pc:docMk/>
          <pc:sldMk cId="1919430189" sldId="2352"/>
        </pc:sldMkLst>
      </pc:sldChg>
      <pc:sldChg chg="modSp add mod">
        <pc:chgData name="I See Maths ltd" userId="2b6a9906fb7c83c6" providerId="LiveId" clId="{0195596F-5BB0-4319-80EB-166CB1814317}" dt="2024-12-23T10:40:24.810" v="29754" actId="6549"/>
        <pc:sldMkLst>
          <pc:docMk/>
          <pc:sldMk cId="1308336136" sldId="2353"/>
        </pc:sldMkLst>
      </pc:sldChg>
      <pc:sldChg chg="modSp add mod">
        <pc:chgData name="I See Maths ltd" userId="2b6a9906fb7c83c6" providerId="LiveId" clId="{0195596F-5BB0-4319-80EB-166CB1814317}" dt="2024-12-23T11:00:58.462" v="30237" actId="20577"/>
        <pc:sldMkLst>
          <pc:docMk/>
          <pc:sldMk cId="900097471" sldId="2354"/>
        </pc:sldMkLst>
        <pc:spChg chg="mod">
          <ac:chgData name="I See Maths ltd" userId="2b6a9906fb7c83c6" providerId="LiveId" clId="{0195596F-5BB0-4319-80EB-166CB1814317}" dt="2024-12-23T11:00:58.462" v="30237" actId="20577"/>
          <ac:spMkLst>
            <pc:docMk/>
            <pc:sldMk cId="900097471" sldId="2354"/>
            <ac:spMk id="2" creationId="{D28D2969-B7E3-C477-A8AD-491F3F7C9A01}"/>
          </ac:spMkLst>
        </pc:spChg>
        <pc:spChg chg="mod">
          <ac:chgData name="I See Maths ltd" userId="2b6a9906fb7c83c6" providerId="LiveId" clId="{0195596F-5BB0-4319-80EB-166CB1814317}" dt="2024-12-23T10:54:13.187" v="30005" actId="6549"/>
          <ac:spMkLst>
            <pc:docMk/>
            <pc:sldMk cId="900097471" sldId="2354"/>
            <ac:spMk id="3" creationId="{914CA172-584D-4B36-1F5E-773C754F7DF8}"/>
          </ac:spMkLst>
        </pc:spChg>
      </pc:sldChg>
      <pc:sldChg chg="add del">
        <pc:chgData name="I See Maths ltd" userId="2b6a9906fb7c83c6" providerId="LiveId" clId="{0195596F-5BB0-4319-80EB-166CB1814317}" dt="2024-12-23T10:45:40.061" v="29972" actId="47"/>
        <pc:sldMkLst>
          <pc:docMk/>
          <pc:sldMk cId="3767407961" sldId="2354"/>
        </pc:sldMkLst>
      </pc:sldChg>
      <pc:sldChg chg="add">
        <pc:chgData name="I See Maths ltd" userId="2b6a9906fb7c83c6" providerId="LiveId" clId="{0195596F-5BB0-4319-80EB-166CB1814317}" dt="2024-12-23T11:11:46.053" v="30480"/>
        <pc:sldMkLst>
          <pc:docMk/>
          <pc:sldMk cId="173525860" sldId="2355"/>
        </pc:sldMkLst>
      </pc:sldChg>
      <pc:sldChg chg="modSp add del mod">
        <pc:chgData name="I See Maths ltd" userId="2b6a9906fb7c83c6" providerId="LiveId" clId="{0195596F-5BB0-4319-80EB-166CB1814317}" dt="2024-12-23T11:06:39.349" v="30240" actId="47"/>
        <pc:sldMkLst>
          <pc:docMk/>
          <pc:sldMk cId="658837231" sldId="2355"/>
        </pc:sldMkLst>
      </pc:sldChg>
      <pc:sldChg chg="add del">
        <pc:chgData name="I See Maths ltd" userId="2b6a9906fb7c83c6" providerId="LiveId" clId="{0195596F-5BB0-4319-80EB-166CB1814317}" dt="2024-12-23T11:06:52.307" v="30243" actId="47"/>
        <pc:sldMkLst>
          <pc:docMk/>
          <pc:sldMk cId="1920058978" sldId="2355"/>
        </pc:sldMkLst>
      </pc:sldChg>
      <pc:sldChg chg="modSp add del mod">
        <pc:chgData name="I See Maths ltd" userId="2b6a9906fb7c83c6" providerId="LiveId" clId="{0195596F-5BB0-4319-80EB-166CB1814317}" dt="2024-12-23T11:11:34.447" v="30478" actId="47"/>
        <pc:sldMkLst>
          <pc:docMk/>
          <pc:sldMk cId="3916314508" sldId="2355"/>
        </pc:sldMkLst>
      </pc:sldChg>
      <pc:sldChg chg="add">
        <pc:chgData name="I See Maths ltd" userId="2b6a9906fb7c83c6" providerId="LiveId" clId="{0195596F-5BB0-4319-80EB-166CB1814317}" dt="2024-12-23T11:06:50.158" v="30242"/>
        <pc:sldMkLst>
          <pc:docMk/>
          <pc:sldMk cId="849749245" sldId="2356"/>
        </pc:sldMkLst>
      </pc:sldChg>
      <pc:sldChg chg="modSp add del mod">
        <pc:chgData name="I See Maths ltd" userId="2b6a9906fb7c83c6" providerId="LiveId" clId="{0195596F-5BB0-4319-80EB-166CB1814317}" dt="2024-12-23T11:06:39.787" v="30241" actId="47"/>
        <pc:sldMkLst>
          <pc:docMk/>
          <pc:sldMk cId="1974117437" sldId="2356"/>
        </pc:sldMkLst>
      </pc:sldChg>
      <pc:sldChg chg="add">
        <pc:chgData name="I See Maths ltd" userId="2b6a9906fb7c83c6" providerId="LiveId" clId="{0195596F-5BB0-4319-80EB-166CB1814317}" dt="2024-12-23T11:06:50.158" v="30242"/>
        <pc:sldMkLst>
          <pc:docMk/>
          <pc:sldMk cId="3768662385" sldId="2357"/>
        </pc:sldMkLst>
      </pc:sldChg>
      <pc:sldChg chg="modSp add mod">
        <pc:chgData name="I See Maths ltd" userId="2b6a9906fb7c83c6" providerId="LiveId" clId="{0195596F-5BB0-4319-80EB-166CB1814317}" dt="2024-12-23T11:46:38.780" v="30868" actId="20577"/>
        <pc:sldMkLst>
          <pc:docMk/>
          <pc:sldMk cId="1017502917" sldId="2358"/>
        </pc:sldMkLst>
        <pc:spChg chg="mod">
          <ac:chgData name="I See Maths ltd" userId="2b6a9906fb7c83c6" providerId="LiveId" clId="{0195596F-5BB0-4319-80EB-166CB1814317}" dt="2024-12-23T11:46:38.780" v="30868" actId="20577"/>
          <ac:spMkLst>
            <pc:docMk/>
            <pc:sldMk cId="1017502917" sldId="2358"/>
            <ac:spMk id="2" creationId="{090752C9-BD31-E146-8CD2-C9FE7A54D2EC}"/>
          </ac:spMkLst>
        </pc:spChg>
        <pc:spChg chg="mod">
          <ac:chgData name="I See Maths ltd" userId="2b6a9906fb7c83c6" providerId="LiveId" clId="{0195596F-5BB0-4319-80EB-166CB1814317}" dt="2024-12-23T11:07:07.416" v="30256" actId="6549"/>
          <ac:spMkLst>
            <pc:docMk/>
            <pc:sldMk cId="1017502917" sldId="2358"/>
            <ac:spMk id="3" creationId="{00D938F4-91FA-2A59-940D-BB87C720846B}"/>
          </ac:spMkLst>
        </pc:spChg>
      </pc:sldChg>
      <pc:sldChg chg="add del">
        <pc:chgData name="I See Maths ltd" userId="2b6a9906fb7c83c6" providerId="LiveId" clId="{0195596F-5BB0-4319-80EB-166CB1814317}" dt="2024-12-23T11:11:48.705" v="30481" actId="47"/>
        <pc:sldMkLst>
          <pc:docMk/>
          <pc:sldMk cId="295469166" sldId="2359"/>
        </pc:sldMkLst>
      </pc:sldChg>
      <pc:sldChg chg="modSp add del mod">
        <pc:chgData name="I See Maths ltd" userId="2b6a9906fb7c83c6" providerId="LiveId" clId="{0195596F-5BB0-4319-80EB-166CB1814317}" dt="2024-12-23T11:14:53.536" v="30686" actId="47"/>
        <pc:sldMkLst>
          <pc:docMk/>
          <pc:sldMk cId="857140948" sldId="2359"/>
        </pc:sldMkLst>
      </pc:sldChg>
      <pc:sldChg chg="modSp add mod">
        <pc:chgData name="I See Maths ltd" userId="2b6a9906fb7c83c6" providerId="LiveId" clId="{0195596F-5BB0-4319-80EB-166CB1814317}" dt="2024-12-23T11:52:07.923" v="31033" actId="6549"/>
        <pc:sldMkLst>
          <pc:docMk/>
          <pc:sldMk cId="1825388521" sldId="2359"/>
        </pc:sldMkLst>
        <pc:spChg chg="mod">
          <ac:chgData name="I See Maths ltd" userId="2b6a9906fb7c83c6" providerId="LiveId" clId="{0195596F-5BB0-4319-80EB-166CB1814317}" dt="2024-12-23T11:52:07.923" v="31033" actId="6549"/>
          <ac:spMkLst>
            <pc:docMk/>
            <pc:sldMk cId="1825388521" sldId="2359"/>
            <ac:spMk id="2" creationId="{ACBF9D69-6D79-35EB-79E1-6CC8C98339FE}"/>
          </ac:spMkLst>
        </pc:spChg>
      </pc:sldChg>
      <pc:sldChg chg="modSp add del mod">
        <pc:chgData name="I See Maths ltd" userId="2b6a9906fb7c83c6" providerId="LiveId" clId="{0195596F-5BB0-4319-80EB-166CB1814317}" dt="2024-12-23T11:11:35.338" v="30479" actId="47"/>
        <pc:sldMkLst>
          <pc:docMk/>
          <pc:sldMk cId="4098566935" sldId="2359"/>
        </pc:sldMkLst>
      </pc:sldChg>
      <pc:sldChg chg="modSp add mod">
        <pc:chgData name="I See Maths ltd" userId="2b6a9906fb7c83c6" providerId="LiveId" clId="{0195596F-5BB0-4319-80EB-166CB1814317}" dt="2024-12-23T11:49:38.900" v="30916" actId="20577"/>
        <pc:sldMkLst>
          <pc:docMk/>
          <pc:sldMk cId="2305911423" sldId="2360"/>
        </pc:sldMkLst>
        <pc:spChg chg="mod">
          <ac:chgData name="I See Maths ltd" userId="2b6a9906fb7c83c6" providerId="LiveId" clId="{0195596F-5BB0-4319-80EB-166CB1814317}" dt="2024-12-23T11:49:38.900" v="30916" actId="20577"/>
          <ac:spMkLst>
            <pc:docMk/>
            <pc:sldMk cId="2305911423" sldId="2360"/>
            <ac:spMk id="2" creationId="{055B78E2-FAC6-EFEA-AAED-55189804261F}"/>
          </ac:spMkLst>
        </pc:spChg>
      </pc:sldChg>
      <pc:sldChg chg="modSp add mod">
        <pc:chgData name="I See Maths ltd" userId="2b6a9906fb7c83c6" providerId="LiveId" clId="{0195596F-5BB0-4319-80EB-166CB1814317}" dt="2024-12-23T11:50:57.811" v="30988" actId="6549"/>
        <pc:sldMkLst>
          <pc:docMk/>
          <pc:sldMk cId="4119563550" sldId="2361"/>
        </pc:sldMkLst>
        <pc:spChg chg="mod">
          <ac:chgData name="I See Maths ltd" userId="2b6a9906fb7c83c6" providerId="LiveId" clId="{0195596F-5BB0-4319-80EB-166CB1814317}" dt="2024-12-23T11:50:57.811" v="30988" actId="6549"/>
          <ac:spMkLst>
            <pc:docMk/>
            <pc:sldMk cId="4119563550" sldId="2361"/>
            <ac:spMk id="2" creationId="{270ED581-B008-A5B6-9617-BE3A590BA093}"/>
          </ac:spMkLst>
        </pc:spChg>
        <pc:spChg chg="mod">
          <ac:chgData name="I See Maths ltd" userId="2b6a9906fb7c83c6" providerId="LiveId" clId="{0195596F-5BB0-4319-80EB-166CB1814317}" dt="2024-12-23T11:12:10.050" v="30501" actId="6549"/>
          <ac:spMkLst>
            <pc:docMk/>
            <pc:sldMk cId="4119563550" sldId="2361"/>
            <ac:spMk id="3" creationId="{74827C4C-0204-F183-6A1C-684047DC69AE}"/>
          </ac:spMkLst>
        </pc:spChg>
      </pc:sldChg>
      <pc:sldChg chg="modSp add del mod">
        <pc:chgData name="I See Maths ltd" userId="2b6a9906fb7c83c6" providerId="LiveId" clId="{0195596F-5BB0-4319-80EB-166CB1814317}" dt="2024-12-23T11:14:52.967" v="30685" actId="47"/>
        <pc:sldMkLst>
          <pc:docMk/>
          <pc:sldMk cId="1319186260" sldId="2362"/>
        </pc:sldMkLst>
      </pc:sldChg>
      <pc:sldChg chg="add del">
        <pc:chgData name="I See Maths ltd" userId="2b6a9906fb7c83c6" providerId="LiveId" clId="{0195596F-5BB0-4319-80EB-166CB1814317}" dt="2024-12-23T11:15:02.459" v="30688" actId="47"/>
        <pc:sldMkLst>
          <pc:docMk/>
          <pc:sldMk cId="2587406979" sldId="2362"/>
        </pc:sldMkLst>
      </pc:sldChg>
      <pc:sldChg chg="modSp add mod">
        <pc:chgData name="I See Maths ltd" userId="2b6a9906fb7c83c6" providerId="LiveId" clId="{0195596F-5BB0-4319-80EB-166CB1814317}" dt="2024-12-23T11:42:46.157" v="30799" actId="6549"/>
        <pc:sldMkLst>
          <pc:docMk/>
          <pc:sldMk cId="3005269512" sldId="2362"/>
        </pc:sldMkLst>
      </pc:sldChg>
      <pc:sldChg chg="add">
        <pc:chgData name="I See Maths ltd" userId="2b6a9906fb7c83c6" providerId="LiveId" clId="{0195596F-5BB0-4319-80EB-166CB1814317}" dt="2024-12-23T11:15:00.278" v="30687"/>
        <pc:sldMkLst>
          <pc:docMk/>
          <pc:sldMk cId="3489520380" sldId="2363"/>
        </pc:sldMkLst>
      </pc:sldChg>
      <pc:sldChg chg="modSp add mod">
        <pc:chgData name="I See Maths ltd" userId="2b6a9906fb7c83c6" providerId="LiveId" clId="{0195596F-5BB0-4319-80EB-166CB1814317}" dt="2025-01-16T10:35:22.299" v="31558" actId="20577"/>
        <pc:sldMkLst>
          <pc:docMk/>
          <pc:sldMk cId="3577781898" sldId="2364"/>
        </pc:sldMkLst>
        <pc:spChg chg="mod">
          <ac:chgData name="I See Maths ltd" userId="2b6a9906fb7c83c6" providerId="LiveId" clId="{0195596F-5BB0-4319-80EB-166CB1814317}" dt="2025-01-16T10:35:22.299" v="31558" actId="20577"/>
          <ac:spMkLst>
            <pc:docMk/>
            <pc:sldMk cId="3577781898" sldId="2364"/>
            <ac:spMk id="2" creationId="{D54D4580-EF30-0A30-D8D9-2A8380BBAF3E}"/>
          </ac:spMkLst>
        </pc:spChg>
        <pc:spChg chg="mod">
          <ac:chgData name="I See Maths ltd" userId="2b6a9906fb7c83c6" providerId="LiveId" clId="{0195596F-5BB0-4319-80EB-166CB1814317}" dt="2024-12-23T11:42:00.717" v="30714" actId="6549"/>
          <ac:spMkLst>
            <pc:docMk/>
            <pc:sldMk cId="3577781898" sldId="2364"/>
            <ac:spMk id="3" creationId="{AE53D735-F605-2E09-C002-069B3AD39595}"/>
          </ac:spMkLst>
        </pc:spChg>
      </pc:sldChg>
      <pc:sldChg chg="modSp add mod">
        <pc:chgData name="I See Maths ltd" userId="2b6a9906fb7c83c6" providerId="LiveId" clId="{0195596F-5BB0-4319-80EB-166CB1814317}" dt="2024-12-23T11:45:33.690" v="30854" actId="20577"/>
        <pc:sldMkLst>
          <pc:docMk/>
          <pc:sldMk cId="848278267" sldId="2365"/>
        </pc:sldMkLst>
      </pc:sldChg>
      <pc:sldChg chg="modSp mod">
        <pc:chgData name="I See Maths ltd" userId="2b6a9906fb7c83c6" providerId="LiveId" clId="{0195596F-5BB0-4319-80EB-166CB1814317}" dt="2025-01-16T10:35:34.916" v="31561" actId="6549"/>
        <pc:sldMkLst>
          <pc:docMk/>
          <pc:sldMk cId="1181716809" sldId="2366"/>
        </pc:sldMkLst>
        <pc:spChg chg="mod">
          <ac:chgData name="I See Maths ltd" userId="2b6a9906fb7c83c6" providerId="LiveId" clId="{0195596F-5BB0-4319-80EB-166CB1814317}" dt="2025-01-16T10:35:34.916" v="31561" actId="6549"/>
          <ac:spMkLst>
            <pc:docMk/>
            <pc:sldMk cId="1181716809" sldId="2366"/>
            <ac:spMk id="2" creationId="{04FBB17B-D076-FE3D-0E58-F1D73DF7ED8A}"/>
          </ac:spMkLst>
        </pc:spChg>
      </pc:sldChg>
      <pc:sldChg chg="del">
        <pc:chgData name="I See Maths ltd" userId="2b6a9906fb7c83c6" providerId="LiveId" clId="{0195596F-5BB0-4319-80EB-166CB1814317}" dt="2025-01-03T10:18:57.238" v="31053" actId="2696"/>
        <pc:sldMkLst>
          <pc:docMk/>
          <pc:sldMk cId="2732528197" sldId="2368"/>
        </pc:sldMkLst>
      </pc:sldChg>
      <pc:sldChg chg="add">
        <pc:chgData name="I See Maths ltd" userId="2b6a9906fb7c83c6" providerId="LiveId" clId="{0195596F-5BB0-4319-80EB-166CB1814317}" dt="2025-01-03T10:19:15.267" v="31054"/>
        <pc:sldMkLst>
          <pc:docMk/>
          <pc:sldMk cId="3176975709" sldId="2368"/>
        </pc:sldMkLst>
      </pc:sldChg>
      <pc:sldChg chg="del">
        <pc:chgData name="I See Maths ltd" userId="2b6a9906fb7c83c6" providerId="LiveId" clId="{0195596F-5BB0-4319-80EB-166CB1814317}" dt="2025-01-03T10:18:57.238" v="31053" actId="2696"/>
        <pc:sldMkLst>
          <pc:docMk/>
          <pc:sldMk cId="2142530643" sldId="2370"/>
        </pc:sldMkLst>
      </pc:sldChg>
      <pc:sldChg chg="add">
        <pc:chgData name="I See Maths ltd" userId="2b6a9906fb7c83c6" providerId="LiveId" clId="{0195596F-5BB0-4319-80EB-166CB1814317}" dt="2025-01-03T10:19:15.267" v="31054"/>
        <pc:sldMkLst>
          <pc:docMk/>
          <pc:sldMk cId="4045450543" sldId="2370"/>
        </pc:sldMkLst>
      </pc:sldChg>
      <pc:sldChg chg="add">
        <pc:chgData name="I See Maths ltd" userId="2b6a9906fb7c83c6" providerId="LiveId" clId="{0195596F-5BB0-4319-80EB-166CB1814317}" dt="2025-01-03T10:14:00.491" v="31044"/>
        <pc:sldMkLst>
          <pc:docMk/>
          <pc:sldMk cId="4071111931" sldId="2371"/>
        </pc:sldMkLst>
      </pc:sldChg>
      <pc:sldChg chg="del">
        <pc:chgData name="I See Maths ltd" userId="2b6a9906fb7c83c6" providerId="LiveId" clId="{0195596F-5BB0-4319-80EB-166CB1814317}" dt="2025-01-03T10:13:47.396" v="31043" actId="2696"/>
        <pc:sldMkLst>
          <pc:docMk/>
          <pc:sldMk cId="4288168670" sldId="2371"/>
        </pc:sldMkLst>
      </pc:sldChg>
      <pc:sldChg chg="add">
        <pc:chgData name="I See Maths ltd" userId="2b6a9906fb7c83c6" providerId="LiveId" clId="{0195596F-5BB0-4319-80EB-166CB1814317}" dt="2025-01-03T10:19:15.267" v="31054"/>
        <pc:sldMkLst>
          <pc:docMk/>
          <pc:sldMk cId="1715549859" sldId="2372"/>
        </pc:sldMkLst>
      </pc:sldChg>
      <pc:sldChg chg="del">
        <pc:chgData name="I See Maths ltd" userId="2b6a9906fb7c83c6" providerId="LiveId" clId="{0195596F-5BB0-4319-80EB-166CB1814317}" dt="2025-01-03T10:18:57.238" v="31053" actId="2696"/>
        <pc:sldMkLst>
          <pc:docMk/>
          <pc:sldMk cId="1806961539" sldId="2372"/>
        </pc:sldMkLst>
      </pc:sldChg>
      <pc:sldChg chg="add">
        <pc:chgData name="I See Maths ltd" userId="2b6a9906fb7c83c6" providerId="LiveId" clId="{0195596F-5BB0-4319-80EB-166CB1814317}" dt="2025-01-03T10:14:00.491" v="31044"/>
        <pc:sldMkLst>
          <pc:docMk/>
          <pc:sldMk cId="1287376402" sldId="2373"/>
        </pc:sldMkLst>
      </pc:sldChg>
      <pc:sldChg chg="del">
        <pc:chgData name="I See Maths ltd" userId="2b6a9906fb7c83c6" providerId="LiveId" clId="{0195596F-5BB0-4319-80EB-166CB1814317}" dt="2025-01-03T10:13:47.396" v="31043" actId="2696"/>
        <pc:sldMkLst>
          <pc:docMk/>
          <pc:sldMk cId="1287538754" sldId="2373"/>
        </pc:sldMkLst>
      </pc:sldChg>
      <pc:sldChg chg="del">
        <pc:chgData name="I See Maths ltd" userId="2b6a9906fb7c83c6" providerId="LiveId" clId="{0195596F-5BB0-4319-80EB-166CB1814317}" dt="2025-01-03T10:14:52.029" v="31045" actId="2696"/>
        <pc:sldMkLst>
          <pc:docMk/>
          <pc:sldMk cId="752367754" sldId="2374"/>
        </pc:sldMkLst>
      </pc:sldChg>
      <pc:sldChg chg="add">
        <pc:chgData name="I See Maths ltd" userId="2b6a9906fb7c83c6" providerId="LiveId" clId="{0195596F-5BB0-4319-80EB-166CB1814317}" dt="2025-01-03T10:15:02.765" v="31046"/>
        <pc:sldMkLst>
          <pc:docMk/>
          <pc:sldMk cId="1650310736" sldId="2374"/>
        </pc:sldMkLst>
      </pc:sldChg>
      <pc:sldChg chg="del">
        <pc:chgData name="I See Maths ltd" userId="2b6a9906fb7c83c6" providerId="LiveId" clId="{0195596F-5BB0-4319-80EB-166CB1814317}" dt="2025-01-03T10:13:47.396" v="31043" actId="2696"/>
        <pc:sldMkLst>
          <pc:docMk/>
          <pc:sldMk cId="869610467" sldId="2375"/>
        </pc:sldMkLst>
      </pc:sldChg>
      <pc:sldChg chg="add">
        <pc:chgData name="I See Maths ltd" userId="2b6a9906fb7c83c6" providerId="LiveId" clId="{0195596F-5BB0-4319-80EB-166CB1814317}" dt="2025-01-03T10:14:00.491" v="31044"/>
        <pc:sldMkLst>
          <pc:docMk/>
          <pc:sldMk cId="1307489495" sldId="2375"/>
        </pc:sldMkLst>
      </pc:sldChg>
      <pc:sldChg chg="del">
        <pc:chgData name="I See Maths ltd" userId="2b6a9906fb7c83c6" providerId="LiveId" clId="{0195596F-5BB0-4319-80EB-166CB1814317}" dt="2025-01-03T10:14:52.029" v="31045" actId="2696"/>
        <pc:sldMkLst>
          <pc:docMk/>
          <pc:sldMk cId="74062551" sldId="2376"/>
        </pc:sldMkLst>
      </pc:sldChg>
      <pc:sldChg chg="add">
        <pc:chgData name="I See Maths ltd" userId="2b6a9906fb7c83c6" providerId="LiveId" clId="{0195596F-5BB0-4319-80EB-166CB1814317}" dt="2025-01-03T10:15:02.765" v="31046"/>
        <pc:sldMkLst>
          <pc:docMk/>
          <pc:sldMk cId="836430007" sldId="2376"/>
        </pc:sldMkLst>
      </pc:sldChg>
      <pc:sldChg chg="del">
        <pc:chgData name="I See Maths ltd" userId="2b6a9906fb7c83c6" providerId="LiveId" clId="{0195596F-5BB0-4319-80EB-166CB1814317}" dt="2025-01-03T10:16:08.032" v="31049" actId="2696"/>
        <pc:sldMkLst>
          <pc:docMk/>
          <pc:sldMk cId="3343550270" sldId="2377"/>
        </pc:sldMkLst>
      </pc:sldChg>
      <pc:sldChg chg="add">
        <pc:chgData name="I See Maths ltd" userId="2b6a9906fb7c83c6" providerId="LiveId" clId="{0195596F-5BB0-4319-80EB-166CB1814317}" dt="2025-01-03T10:16:28.617" v="31050"/>
        <pc:sldMkLst>
          <pc:docMk/>
          <pc:sldMk cId="3437115614" sldId="2377"/>
        </pc:sldMkLst>
      </pc:sldChg>
      <pc:sldChg chg="add">
        <pc:chgData name="I See Maths ltd" userId="2b6a9906fb7c83c6" providerId="LiveId" clId="{0195596F-5BB0-4319-80EB-166CB1814317}" dt="2025-01-03T10:15:02.765" v="31046"/>
        <pc:sldMkLst>
          <pc:docMk/>
          <pc:sldMk cId="436403431" sldId="2378"/>
        </pc:sldMkLst>
      </pc:sldChg>
      <pc:sldChg chg="del">
        <pc:chgData name="I See Maths ltd" userId="2b6a9906fb7c83c6" providerId="LiveId" clId="{0195596F-5BB0-4319-80EB-166CB1814317}" dt="2025-01-03T10:14:52.029" v="31045" actId="2696"/>
        <pc:sldMkLst>
          <pc:docMk/>
          <pc:sldMk cId="1304728504" sldId="2378"/>
        </pc:sldMkLst>
      </pc:sldChg>
      <pc:sldChg chg="add">
        <pc:chgData name="I See Maths ltd" userId="2b6a9906fb7c83c6" providerId="LiveId" clId="{0195596F-5BB0-4319-80EB-166CB1814317}" dt="2025-01-03T10:16:28.617" v="31050"/>
        <pc:sldMkLst>
          <pc:docMk/>
          <pc:sldMk cId="1451942735" sldId="2379"/>
        </pc:sldMkLst>
      </pc:sldChg>
      <pc:sldChg chg="del">
        <pc:chgData name="I See Maths ltd" userId="2b6a9906fb7c83c6" providerId="LiveId" clId="{0195596F-5BB0-4319-80EB-166CB1814317}" dt="2025-01-03T10:16:08.032" v="31049" actId="2696"/>
        <pc:sldMkLst>
          <pc:docMk/>
          <pc:sldMk cId="3050894273" sldId="2379"/>
        </pc:sldMkLst>
      </pc:sldChg>
      <pc:sldChg chg="del">
        <pc:chgData name="I See Maths ltd" userId="2b6a9906fb7c83c6" providerId="LiveId" clId="{0195596F-5BB0-4319-80EB-166CB1814317}" dt="2025-01-03T10:17:14.011" v="31051" actId="2696"/>
        <pc:sldMkLst>
          <pc:docMk/>
          <pc:sldMk cId="843689933" sldId="2380"/>
        </pc:sldMkLst>
      </pc:sldChg>
      <pc:sldChg chg="add">
        <pc:chgData name="I See Maths ltd" userId="2b6a9906fb7c83c6" providerId="LiveId" clId="{0195596F-5BB0-4319-80EB-166CB1814317}" dt="2025-01-03T10:17:32.200" v="31052"/>
        <pc:sldMkLst>
          <pc:docMk/>
          <pc:sldMk cId="951729079" sldId="2380"/>
        </pc:sldMkLst>
      </pc:sldChg>
      <pc:sldChg chg="del">
        <pc:chgData name="I See Maths ltd" userId="2b6a9906fb7c83c6" providerId="LiveId" clId="{0195596F-5BB0-4319-80EB-166CB1814317}" dt="2025-01-03T10:16:08.032" v="31049" actId="2696"/>
        <pc:sldMkLst>
          <pc:docMk/>
          <pc:sldMk cId="1361619103" sldId="2381"/>
        </pc:sldMkLst>
      </pc:sldChg>
      <pc:sldChg chg="add">
        <pc:chgData name="I See Maths ltd" userId="2b6a9906fb7c83c6" providerId="LiveId" clId="{0195596F-5BB0-4319-80EB-166CB1814317}" dt="2025-01-03T10:16:28.617" v="31050"/>
        <pc:sldMkLst>
          <pc:docMk/>
          <pc:sldMk cId="4031492016" sldId="2381"/>
        </pc:sldMkLst>
      </pc:sldChg>
      <pc:sldChg chg="del">
        <pc:chgData name="I See Maths ltd" userId="2b6a9906fb7c83c6" providerId="LiveId" clId="{0195596F-5BB0-4319-80EB-166CB1814317}" dt="2025-01-03T10:17:14.011" v="31051" actId="2696"/>
        <pc:sldMkLst>
          <pc:docMk/>
          <pc:sldMk cId="552420296" sldId="2382"/>
        </pc:sldMkLst>
      </pc:sldChg>
      <pc:sldChg chg="add">
        <pc:chgData name="I See Maths ltd" userId="2b6a9906fb7c83c6" providerId="LiveId" clId="{0195596F-5BB0-4319-80EB-166CB1814317}" dt="2025-01-03T10:17:32.200" v="31052"/>
        <pc:sldMkLst>
          <pc:docMk/>
          <pc:sldMk cId="3618143983" sldId="2382"/>
        </pc:sldMkLst>
      </pc:sldChg>
      <pc:sldChg chg="del">
        <pc:chgData name="I See Maths ltd" userId="2b6a9906fb7c83c6" providerId="LiveId" clId="{0195596F-5BB0-4319-80EB-166CB1814317}" dt="2025-01-03T10:17:14.011" v="31051" actId="2696"/>
        <pc:sldMkLst>
          <pc:docMk/>
          <pc:sldMk cId="2638330671" sldId="2383"/>
        </pc:sldMkLst>
      </pc:sldChg>
      <pc:sldChg chg="modSp add mod">
        <pc:chgData name="I See Maths ltd" userId="2b6a9906fb7c83c6" providerId="LiveId" clId="{0195596F-5BB0-4319-80EB-166CB1814317}" dt="2025-01-16T10:18:07.992" v="31553" actId="20577"/>
        <pc:sldMkLst>
          <pc:docMk/>
          <pc:sldMk cId="3483460249" sldId="2383"/>
        </pc:sldMkLst>
        <pc:spChg chg="mod">
          <ac:chgData name="I See Maths ltd" userId="2b6a9906fb7c83c6" providerId="LiveId" clId="{0195596F-5BB0-4319-80EB-166CB1814317}" dt="2025-01-16T10:18:07.992" v="31553" actId="20577"/>
          <ac:spMkLst>
            <pc:docMk/>
            <pc:sldMk cId="3483460249" sldId="2383"/>
            <ac:spMk id="2" creationId="{5A794BA4-5A08-7360-CEFB-25D7EE13DEB7}"/>
          </ac:spMkLst>
        </pc:spChg>
      </pc:sldChg>
      <pc:sldChg chg="add">
        <pc:chgData name="I See Maths ltd" userId="2b6a9906fb7c83c6" providerId="LiveId" clId="{0195596F-5BB0-4319-80EB-166CB1814317}" dt="2025-01-03T10:17:32.200" v="31052"/>
        <pc:sldMkLst>
          <pc:docMk/>
          <pc:sldMk cId="327025640" sldId="2384"/>
        </pc:sldMkLst>
      </pc:sldChg>
      <pc:sldChg chg="del">
        <pc:chgData name="I See Maths ltd" userId="2b6a9906fb7c83c6" providerId="LiveId" clId="{0195596F-5BB0-4319-80EB-166CB1814317}" dt="2025-01-03T10:17:14.011" v="31051" actId="2696"/>
        <pc:sldMkLst>
          <pc:docMk/>
          <pc:sldMk cId="2544812746" sldId="2384"/>
        </pc:sldMkLst>
      </pc:sldChg>
      <pc:sldChg chg="del">
        <pc:chgData name="I See Maths ltd" userId="2b6a9906fb7c83c6" providerId="LiveId" clId="{0195596F-5BB0-4319-80EB-166CB1814317}" dt="2025-01-03T10:17:14.011" v="31051" actId="2696"/>
        <pc:sldMkLst>
          <pc:docMk/>
          <pc:sldMk cId="1225828056" sldId="2385"/>
        </pc:sldMkLst>
      </pc:sldChg>
      <pc:sldChg chg="add">
        <pc:chgData name="I See Maths ltd" userId="2b6a9906fb7c83c6" providerId="LiveId" clId="{0195596F-5BB0-4319-80EB-166CB1814317}" dt="2025-01-03T10:17:32.200" v="31052"/>
        <pc:sldMkLst>
          <pc:docMk/>
          <pc:sldMk cId="3805685406" sldId="2385"/>
        </pc:sldMkLst>
      </pc:sldChg>
      <pc:sldChg chg="add">
        <pc:chgData name="I See Maths ltd" userId="2b6a9906fb7c83c6" providerId="LiveId" clId="{0195596F-5BB0-4319-80EB-166CB1814317}" dt="2025-01-03T10:17:32.200" v="31052"/>
        <pc:sldMkLst>
          <pc:docMk/>
          <pc:sldMk cId="404568130" sldId="2387"/>
        </pc:sldMkLst>
      </pc:sldChg>
      <pc:sldChg chg="del">
        <pc:chgData name="I See Maths ltd" userId="2b6a9906fb7c83c6" providerId="LiveId" clId="{0195596F-5BB0-4319-80EB-166CB1814317}" dt="2025-01-03T10:17:14.011" v="31051" actId="2696"/>
        <pc:sldMkLst>
          <pc:docMk/>
          <pc:sldMk cId="2557459293" sldId="2387"/>
        </pc:sldMkLst>
      </pc:sldChg>
      <pc:sldChg chg="modSp mod">
        <pc:chgData name="I See Maths ltd" userId="2b6a9906fb7c83c6" providerId="LiveId" clId="{0195596F-5BB0-4319-80EB-166CB1814317}" dt="2025-01-16T10:37:32.402" v="31566" actId="20577"/>
        <pc:sldMkLst>
          <pc:docMk/>
          <pc:sldMk cId="3611107462" sldId="2388"/>
        </pc:sldMkLst>
        <pc:spChg chg="mod">
          <ac:chgData name="I See Maths ltd" userId="2b6a9906fb7c83c6" providerId="LiveId" clId="{0195596F-5BB0-4319-80EB-166CB1814317}" dt="2025-01-16T10:37:32.402" v="31566" actId="20577"/>
          <ac:spMkLst>
            <pc:docMk/>
            <pc:sldMk cId="3611107462" sldId="2388"/>
            <ac:spMk id="2" creationId="{835CF76E-A398-61C5-9E31-4D1588B4E75B}"/>
          </ac:spMkLst>
        </pc:spChg>
      </pc:sldChg>
      <pc:sldChg chg="modSp mod">
        <pc:chgData name="I See Maths ltd" userId="2b6a9906fb7c83c6" providerId="LiveId" clId="{0195596F-5BB0-4319-80EB-166CB1814317}" dt="2025-01-07T10:55:47.108" v="31512" actId="20577"/>
        <pc:sldMkLst>
          <pc:docMk/>
          <pc:sldMk cId="465441899" sldId="2389"/>
        </pc:sldMkLst>
        <pc:spChg chg="mod">
          <ac:chgData name="I See Maths ltd" userId="2b6a9906fb7c83c6" providerId="LiveId" clId="{0195596F-5BB0-4319-80EB-166CB1814317}" dt="2025-01-07T10:55:47.108" v="31512" actId="20577"/>
          <ac:spMkLst>
            <pc:docMk/>
            <pc:sldMk cId="465441899" sldId="2389"/>
            <ac:spMk id="2" creationId="{CCAA6D30-8D6D-FD73-5E9C-053998D2D15D}"/>
          </ac:spMkLst>
        </pc:spChg>
      </pc:sldChg>
      <pc:sldChg chg="modSp mod">
        <pc:chgData name="I See Maths ltd" userId="2b6a9906fb7c83c6" providerId="LiveId" clId="{0195596F-5BB0-4319-80EB-166CB1814317}" dt="2025-01-07T10:54:54.626" v="31449" actId="20577"/>
        <pc:sldMkLst>
          <pc:docMk/>
          <pc:sldMk cId="247564211" sldId="2391"/>
        </pc:sldMkLst>
        <pc:spChg chg="mod">
          <ac:chgData name="I See Maths ltd" userId="2b6a9906fb7c83c6" providerId="LiveId" clId="{0195596F-5BB0-4319-80EB-166CB1814317}" dt="2025-01-07T10:54:54.626" v="31449" actId="20577"/>
          <ac:spMkLst>
            <pc:docMk/>
            <pc:sldMk cId="247564211" sldId="2391"/>
            <ac:spMk id="2" creationId="{BECC40AE-955B-4492-5C9C-1060ED91B279}"/>
          </ac:spMkLst>
        </pc:spChg>
      </pc:sldChg>
      <pc:sldChg chg="add">
        <pc:chgData name="I See Maths ltd" userId="2b6a9906fb7c83c6" providerId="LiveId" clId="{0195596F-5BB0-4319-80EB-166CB1814317}" dt="2025-01-03T08:18:14.073" v="31038" actId="2890"/>
        <pc:sldMkLst>
          <pc:docMk/>
          <pc:sldMk cId="2195967959" sldId="2394"/>
        </pc:sldMkLst>
      </pc:sldChg>
      <pc:sldChg chg="addSp modSp mod">
        <pc:chgData name="I See Maths ltd" userId="2b6a9906fb7c83c6" providerId="LiveId" clId="{0195596F-5BB0-4319-80EB-166CB1814317}" dt="2025-01-25T10:09:07.558" v="31674" actId="20577"/>
        <pc:sldMkLst>
          <pc:docMk/>
          <pc:sldMk cId="1738247724" sldId="2395"/>
        </pc:sldMkLst>
        <pc:spChg chg="add mod">
          <ac:chgData name="I See Maths ltd" userId="2b6a9906fb7c83c6" providerId="LiveId" clId="{0195596F-5BB0-4319-80EB-166CB1814317}" dt="2025-01-22T13:50:18.341" v="31668" actId="1037"/>
          <ac:spMkLst>
            <pc:docMk/>
            <pc:sldMk cId="1738247724" sldId="2395"/>
            <ac:spMk id="2" creationId="{80B9E844-3133-DA58-A29E-F6FA00746116}"/>
          </ac:spMkLst>
        </pc:spChg>
        <pc:graphicFrameChg chg="modGraphic">
          <ac:chgData name="I See Maths ltd" userId="2b6a9906fb7c83c6" providerId="LiveId" clId="{0195596F-5BB0-4319-80EB-166CB1814317}" dt="2025-01-25T10:09:07.558" v="31674" actId="20577"/>
          <ac:graphicFrameMkLst>
            <pc:docMk/>
            <pc:sldMk cId="1738247724" sldId="2395"/>
            <ac:graphicFrameMk id="27" creationId="{3EBBCBB3-D1D5-9809-F62B-8C2566A545B4}"/>
          </ac:graphicFrameMkLst>
        </pc:graphicFrameChg>
      </pc:sldChg>
      <pc:sldChg chg="addSp modSp mod">
        <pc:chgData name="I See Maths ltd" userId="2b6a9906fb7c83c6" providerId="LiveId" clId="{0195596F-5BB0-4319-80EB-166CB1814317}" dt="2025-01-25T10:09:14.976" v="31677" actId="20577"/>
        <pc:sldMkLst>
          <pc:docMk/>
          <pc:sldMk cId="3514180724" sldId="2396"/>
        </pc:sldMkLst>
        <pc:spChg chg="add mod">
          <ac:chgData name="I See Maths ltd" userId="2b6a9906fb7c83c6" providerId="LiveId" clId="{0195596F-5BB0-4319-80EB-166CB1814317}" dt="2025-01-22T13:50:28.474" v="31672" actId="20577"/>
          <ac:spMkLst>
            <pc:docMk/>
            <pc:sldMk cId="3514180724" sldId="2396"/>
            <ac:spMk id="2" creationId="{E82B992F-D1D4-B7E4-3B24-CD54B06E95E7}"/>
          </ac:spMkLst>
        </pc:spChg>
        <pc:spChg chg="mod">
          <ac:chgData name="I See Maths ltd" userId="2b6a9906fb7c83c6" providerId="LiveId" clId="{0195596F-5BB0-4319-80EB-166CB1814317}" dt="2025-01-16T07:06:07.516" v="31521" actId="20577"/>
          <ac:spMkLst>
            <pc:docMk/>
            <pc:sldMk cId="3514180724" sldId="2396"/>
            <ac:spMk id="14" creationId="{70C83DB1-761D-4BF5-9ACC-7D369BB5F75D}"/>
          </ac:spMkLst>
        </pc:spChg>
        <pc:spChg chg="mod">
          <ac:chgData name="I See Maths ltd" userId="2b6a9906fb7c83c6" providerId="LiveId" clId="{0195596F-5BB0-4319-80EB-166CB1814317}" dt="2025-01-25T10:09:14.976" v="31677" actId="20577"/>
          <ac:spMkLst>
            <pc:docMk/>
            <pc:sldMk cId="3514180724" sldId="2396"/>
            <ac:spMk id="21" creationId="{94174B3A-6F7A-73D7-AE35-5D249FA796F7}"/>
          </ac:spMkLst>
        </pc:spChg>
      </pc:sldChg>
    </pc:docChg>
  </pc:docChgLst>
  <pc:docChgLst>
    <pc:chgData name="I See Maths ltd" userId="2b6a9906fb7c83c6" providerId="LiveId" clId="{EDBEAE83-7871-4343-A672-09E2F6024FED}"/>
    <pc:docChg chg="undo redo custSel addSld delSld modSld sldOrd modMainMaster">
      <pc:chgData name="I See Maths ltd" userId="2b6a9906fb7c83c6" providerId="LiveId" clId="{EDBEAE83-7871-4343-A672-09E2F6024FED}" dt="2024-07-25T08:42:25.597" v="7464" actId="20577"/>
      <pc:docMkLst>
        <pc:docMk/>
      </pc:docMkLst>
      <pc:sldChg chg="addSp delSp modSp mod">
        <pc:chgData name="I See Maths ltd" userId="2b6a9906fb7c83c6" providerId="LiveId" clId="{EDBEAE83-7871-4343-A672-09E2F6024FED}" dt="2024-05-09T12:42:31.819" v="14"/>
        <pc:sldMkLst>
          <pc:docMk/>
          <pc:sldMk cId="3278798587" sldId="1739"/>
        </pc:sldMkLst>
      </pc:sldChg>
      <pc:sldChg chg="addSp delSp modSp mod">
        <pc:chgData name="I See Maths ltd" userId="2b6a9906fb7c83c6" providerId="LiveId" clId="{EDBEAE83-7871-4343-A672-09E2F6024FED}" dt="2024-05-09T12:42:38.351" v="16"/>
        <pc:sldMkLst>
          <pc:docMk/>
          <pc:sldMk cId="2102403610" sldId="1740"/>
        </pc:sldMkLst>
      </pc:sldChg>
      <pc:sldChg chg="addSp delSp modSp mod">
        <pc:chgData name="I See Maths ltd" userId="2b6a9906fb7c83c6" providerId="LiveId" clId="{EDBEAE83-7871-4343-A672-09E2F6024FED}" dt="2024-05-09T12:42:47.373" v="20"/>
        <pc:sldMkLst>
          <pc:docMk/>
          <pc:sldMk cId="2116070961" sldId="1742"/>
        </pc:sldMkLst>
      </pc:sldChg>
      <pc:sldChg chg="addSp delSp modSp mod">
        <pc:chgData name="I See Maths ltd" userId="2b6a9906fb7c83c6" providerId="LiveId" clId="{EDBEAE83-7871-4343-A672-09E2F6024FED}" dt="2024-05-09T12:42:56.590" v="24"/>
        <pc:sldMkLst>
          <pc:docMk/>
          <pc:sldMk cId="2874899520" sldId="1743"/>
        </pc:sldMkLst>
      </pc:sldChg>
      <pc:sldChg chg="addSp delSp modSp mod">
        <pc:chgData name="I See Maths ltd" userId="2b6a9906fb7c83c6" providerId="LiveId" clId="{EDBEAE83-7871-4343-A672-09E2F6024FED}" dt="2024-05-09T12:42:51.625" v="22"/>
        <pc:sldMkLst>
          <pc:docMk/>
          <pc:sldMk cId="100315128" sldId="1744"/>
        </pc:sldMkLst>
      </pc:sldChg>
      <pc:sldChg chg="addSp delSp modSp mod">
        <pc:chgData name="I See Maths ltd" userId="2b6a9906fb7c83c6" providerId="LiveId" clId="{EDBEAE83-7871-4343-A672-09E2F6024FED}" dt="2024-05-09T12:42:43.085" v="18"/>
        <pc:sldMkLst>
          <pc:docMk/>
          <pc:sldMk cId="3388738273" sldId="1745"/>
        </pc:sldMkLst>
      </pc:sldChg>
      <pc:sldChg chg="modSp mod">
        <pc:chgData name="I See Maths ltd" userId="2b6a9906fb7c83c6" providerId="LiveId" clId="{EDBEAE83-7871-4343-A672-09E2F6024FED}" dt="2024-05-09T12:42:23.497" v="12" actId="14100"/>
        <pc:sldMkLst>
          <pc:docMk/>
          <pc:sldMk cId="161056053" sldId="1746"/>
        </pc:sldMkLst>
      </pc:sldChg>
      <pc:sldChg chg="addSp delSp modSp mod setBg">
        <pc:chgData name="I See Maths ltd" userId="2b6a9906fb7c83c6" providerId="LiveId" clId="{EDBEAE83-7871-4343-A672-09E2F6024FED}" dt="2024-07-09T09:52:22.040" v="4052"/>
        <pc:sldMkLst>
          <pc:docMk/>
          <pc:sldMk cId="3609806311" sldId="1752"/>
        </pc:sldMkLst>
      </pc:sldChg>
      <pc:sldChg chg="modSp mod">
        <pc:chgData name="I See Maths ltd" userId="2b6a9906fb7c83c6" providerId="LiveId" clId="{EDBEAE83-7871-4343-A672-09E2F6024FED}" dt="2024-05-31T06:34:10.471" v="946" actId="14734"/>
        <pc:sldMkLst>
          <pc:docMk/>
          <pc:sldMk cId="1685457967" sldId="1762"/>
        </pc:sldMkLst>
      </pc:sldChg>
      <pc:sldChg chg="del">
        <pc:chgData name="I See Maths ltd" userId="2b6a9906fb7c83c6" providerId="LiveId" clId="{EDBEAE83-7871-4343-A672-09E2F6024FED}" dt="2024-05-28T13:25:42.574" v="37" actId="47"/>
        <pc:sldMkLst>
          <pc:docMk/>
          <pc:sldMk cId="851825559" sldId="1763"/>
        </pc:sldMkLst>
      </pc:sldChg>
      <pc:sldChg chg="del">
        <pc:chgData name="I See Maths ltd" userId="2b6a9906fb7c83c6" providerId="LiveId" clId="{EDBEAE83-7871-4343-A672-09E2F6024FED}" dt="2024-05-28T13:25:38.065" v="36" actId="47"/>
        <pc:sldMkLst>
          <pc:docMk/>
          <pc:sldMk cId="1190672340" sldId="1766"/>
        </pc:sldMkLst>
      </pc:sldChg>
      <pc:sldChg chg="ord">
        <pc:chgData name="I See Maths ltd" userId="2b6a9906fb7c83c6" providerId="LiveId" clId="{EDBEAE83-7871-4343-A672-09E2F6024FED}" dt="2024-06-24T09:34:14.465" v="1876"/>
        <pc:sldMkLst>
          <pc:docMk/>
          <pc:sldMk cId="608249710" sldId="1769"/>
        </pc:sldMkLst>
      </pc:sldChg>
      <pc:sldChg chg="addSp delSp modSp del mod">
        <pc:chgData name="I See Maths ltd" userId="2b6a9906fb7c83c6" providerId="LiveId" clId="{EDBEAE83-7871-4343-A672-09E2F6024FED}" dt="2024-05-29T18:24:59.601" v="115" actId="47"/>
        <pc:sldMkLst>
          <pc:docMk/>
          <pc:sldMk cId="2758680183" sldId="1770"/>
        </pc:sldMkLst>
      </pc:sldChg>
      <pc:sldChg chg="addSp delSp modSp mod">
        <pc:chgData name="I See Maths ltd" userId="2b6a9906fb7c83c6" providerId="LiveId" clId="{EDBEAE83-7871-4343-A672-09E2F6024FED}" dt="2024-05-31T07:00:31.735" v="1658" actId="1037"/>
        <pc:sldMkLst>
          <pc:docMk/>
          <pc:sldMk cId="1499437257" sldId="1771"/>
        </pc:sldMkLst>
      </pc:sldChg>
      <pc:sldChg chg="addSp delSp modSp del mod">
        <pc:chgData name="I See Maths ltd" userId="2b6a9906fb7c83c6" providerId="LiveId" clId="{EDBEAE83-7871-4343-A672-09E2F6024FED}" dt="2024-05-29T18:25:14.371" v="116" actId="47"/>
        <pc:sldMkLst>
          <pc:docMk/>
          <pc:sldMk cId="4156214768" sldId="1772"/>
        </pc:sldMkLst>
      </pc:sldChg>
      <pc:sldChg chg="addSp delSp modSp mod">
        <pc:chgData name="I See Maths ltd" userId="2b6a9906fb7c83c6" providerId="LiveId" clId="{EDBEAE83-7871-4343-A672-09E2F6024FED}" dt="2024-05-28T13:28:22.902" v="79"/>
        <pc:sldMkLst>
          <pc:docMk/>
          <pc:sldMk cId="2805770359" sldId="1774"/>
        </pc:sldMkLst>
      </pc:sldChg>
      <pc:sldChg chg="addSp delSp modSp mod">
        <pc:chgData name="I See Maths ltd" userId="2b6a9906fb7c83c6" providerId="LiveId" clId="{EDBEAE83-7871-4343-A672-09E2F6024FED}" dt="2024-05-28T13:28:30.925" v="82"/>
        <pc:sldMkLst>
          <pc:docMk/>
          <pc:sldMk cId="2028725020" sldId="1776"/>
        </pc:sldMkLst>
      </pc:sldChg>
      <pc:sldChg chg="addSp delSp modSp mod">
        <pc:chgData name="I See Maths ltd" userId="2b6a9906fb7c83c6" providerId="LiveId" clId="{EDBEAE83-7871-4343-A672-09E2F6024FED}" dt="2024-05-28T13:28:38.514" v="85"/>
        <pc:sldMkLst>
          <pc:docMk/>
          <pc:sldMk cId="2402865818" sldId="1777"/>
        </pc:sldMkLst>
      </pc:sldChg>
      <pc:sldChg chg="addSp delSp modSp mod">
        <pc:chgData name="I See Maths ltd" userId="2b6a9906fb7c83c6" providerId="LiveId" clId="{EDBEAE83-7871-4343-A672-09E2F6024FED}" dt="2024-05-28T13:28:07.393" v="73"/>
        <pc:sldMkLst>
          <pc:docMk/>
          <pc:sldMk cId="3955865467" sldId="1779"/>
        </pc:sldMkLst>
      </pc:sldChg>
      <pc:sldChg chg="addSp delSp modSp mod">
        <pc:chgData name="I See Maths ltd" userId="2b6a9906fb7c83c6" providerId="LiveId" clId="{EDBEAE83-7871-4343-A672-09E2F6024FED}" dt="2024-05-28T13:27:52.547" v="67"/>
        <pc:sldMkLst>
          <pc:docMk/>
          <pc:sldMk cId="719850473" sldId="1781"/>
        </pc:sldMkLst>
      </pc:sldChg>
      <pc:sldChg chg="addSp delSp modSp mod">
        <pc:chgData name="I See Maths ltd" userId="2b6a9906fb7c83c6" providerId="LiveId" clId="{EDBEAE83-7871-4343-A672-09E2F6024FED}" dt="2024-05-28T13:28:00.038" v="70"/>
        <pc:sldMkLst>
          <pc:docMk/>
          <pc:sldMk cId="1167603851" sldId="1783"/>
        </pc:sldMkLst>
      </pc:sldChg>
      <pc:sldChg chg="addSp delSp modSp mod">
        <pc:chgData name="I See Maths ltd" userId="2b6a9906fb7c83c6" providerId="LiveId" clId="{EDBEAE83-7871-4343-A672-09E2F6024FED}" dt="2024-05-28T13:28:54.346" v="91"/>
        <pc:sldMkLst>
          <pc:docMk/>
          <pc:sldMk cId="3240291915" sldId="1786"/>
        </pc:sldMkLst>
      </pc:sldChg>
      <pc:sldChg chg="addSp delSp modSp mod">
        <pc:chgData name="I See Maths ltd" userId="2b6a9906fb7c83c6" providerId="LiveId" clId="{EDBEAE83-7871-4343-A672-09E2F6024FED}" dt="2024-05-28T13:29:01.380" v="94"/>
        <pc:sldMkLst>
          <pc:docMk/>
          <pc:sldMk cId="2705900191" sldId="1787"/>
        </pc:sldMkLst>
      </pc:sldChg>
      <pc:sldChg chg="addSp delSp modSp mod">
        <pc:chgData name="I See Maths ltd" userId="2b6a9906fb7c83c6" providerId="LiveId" clId="{EDBEAE83-7871-4343-A672-09E2F6024FED}" dt="2024-05-28T13:29:08.716" v="97"/>
        <pc:sldMkLst>
          <pc:docMk/>
          <pc:sldMk cId="727828356" sldId="1788"/>
        </pc:sldMkLst>
      </pc:sldChg>
      <pc:sldChg chg="addSp delSp modSp mod">
        <pc:chgData name="I See Maths ltd" userId="2b6a9906fb7c83c6" providerId="LiveId" clId="{EDBEAE83-7871-4343-A672-09E2F6024FED}" dt="2024-05-16T12:37:36.793" v="32"/>
        <pc:sldMkLst>
          <pc:docMk/>
          <pc:sldMk cId="3426667890" sldId="1790"/>
        </pc:sldMkLst>
      </pc:sldChg>
      <pc:sldChg chg="addSp delSp modSp mod">
        <pc:chgData name="I See Maths ltd" userId="2b6a9906fb7c83c6" providerId="LiveId" clId="{EDBEAE83-7871-4343-A672-09E2F6024FED}" dt="2024-05-16T12:35:05.258" v="30"/>
        <pc:sldMkLst>
          <pc:docMk/>
          <pc:sldMk cId="3430183068" sldId="1793"/>
        </pc:sldMkLst>
      </pc:sldChg>
      <pc:sldChg chg="addSp delSp modSp mod">
        <pc:chgData name="I See Maths ltd" userId="2b6a9906fb7c83c6" providerId="LiveId" clId="{EDBEAE83-7871-4343-A672-09E2F6024FED}" dt="2024-05-16T12:37:53.411" v="35"/>
        <pc:sldMkLst>
          <pc:docMk/>
          <pc:sldMk cId="4024999860" sldId="1794"/>
        </pc:sldMkLst>
      </pc:sldChg>
      <pc:sldChg chg="modSp add del mod">
        <pc:chgData name="I See Maths ltd" userId="2b6a9906fb7c83c6" providerId="LiveId" clId="{EDBEAE83-7871-4343-A672-09E2F6024FED}" dt="2024-05-29T18:24:38.351" v="114" actId="47"/>
        <pc:sldMkLst>
          <pc:docMk/>
          <pc:sldMk cId="1359068061" sldId="1819"/>
        </pc:sldMkLst>
      </pc:sldChg>
      <pc:sldChg chg="addSp delSp modSp add mod">
        <pc:chgData name="I See Maths ltd" userId="2b6a9906fb7c83c6" providerId="LiveId" clId="{EDBEAE83-7871-4343-A672-09E2F6024FED}" dt="2024-05-29T18:37:40.758" v="691" actId="478"/>
        <pc:sldMkLst>
          <pc:docMk/>
          <pc:sldMk cId="4186274484" sldId="1819"/>
        </pc:sldMkLst>
      </pc:sldChg>
      <pc:sldChg chg="delSp modSp add mod">
        <pc:chgData name="I See Maths ltd" userId="2b6a9906fb7c83c6" providerId="LiveId" clId="{EDBEAE83-7871-4343-A672-09E2F6024FED}" dt="2024-05-29T18:42:17.724" v="940" actId="478"/>
        <pc:sldMkLst>
          <pc:docMk/>
          <pc:sldMk cId="2990559291" sldId="1820"/>
        </pc:sldMkLst>
      </pc:sldChg>
      <pc:sldChg chg="add">
        <pc:chgData name="I See Maths ltd" userId="2b6a9906fb7c83c6" providerId="LiveId" clId="{EDBEAE83-7871-4343-A672-09E2F6024FED}" dt="2024-05-29T18:37:34.875" v="690" actId="2890"/>
        <pc:sldMkLst>
          <pc:docMk/>
          <pc:sldMk cId="3959280295" sldId="1821"/>
        </pc:sldMkLst>
      </pc:sldChg>
      <pc:sldChg chg="add">
        <pc:chgData name="I See Maths ltd" userId="2b6a9906fb7c83c6" providerId="LiveId" clId="{EDBEAE83-7871-4343-A672-09E2F6024FED}" dt="2024-05-29T18:42:12.480" v="939" actId="2890"/>
        <pc:sldMkLst>
          <pc:docMk/>
          <pc:sldMk cId="989261633" sldId="1822"/>
        </pc:sldMkLst>
      </pc:sldChg>
      <pc:sldChg chg="addSp modSp add">
        <pc:chgData name="I See Maths ltd" userId="2b6a9906fb7c83c6" providerId="LiveId" clId="{EDBEAE83-7871-4343-A672-09E2F6024FED}" dt="2024-05-31T07:00:51.080" v="1659"/>
        <pc:sldMkLst>
          <pc:docMk/>
          <pc:sldMk cId="1341718709" sldId="1823"/>
        </pc:sldMkLst>
      </pc:sldChg>
      <pc:sldChg chg="delSp add mod">
        <pc:chgData name="I See Maths ltd" userId="2b6a9906fb7c83c6" providerId="LiveId" clId="{EDBEAE83-7871-4343-A672-09E2F6024FED}" dt="2024-05-31T06:55:16.953" v="1588" actId="478"/>
        <pc:sldMkLst>
          <pc:docMk/>
          <pc:sldMk cId="2446115853" sldId="1824"/>
        </pc:sldMkLst>
      </pc:sldChg>
      <pc:sldChg chg="addSp delSp modSp add mod">
        <pc:chgData name="I See Maths ltd" userId="2b6a9906fb7c83c6" providerId="LiveId" clId="{EDBEAE83-7871-4343-A672-09E2F6024FED}" dt="2024-05-31T06:57:39.039" v="1613" actId="478"/>
        <pc:sldMkLst>
          <pc:docMk/>
          <pc:sldMk cId="2249135048" sldId="1825"/>
        </pc:sldMkLst>
      </pc:sldChg>
      <pc:sldChg chg="modSp add del mod">
        <pc:chgData name="I See Maths ltd" userId="2b6a9906fb7c83c6" providerId="LiveId" clId="{EDBEAE83-7871-4343-A672-09E2F6024FED}" dt="2024-05-31T06:59:28.750" v="1651" actId="47"/>
        <pc:sldMkLst>
          <pc:docMk/>
          <pc:sldMk cId="1165123406" sldId="1826"/>
        </pc:sldMkLst>
      </pc:sldChg>
      <pc:sldChg chg="addSp delSp modSp add mod">
        <pc:chgData name="I See Maths ltd" userId="2b6a9906fb7c83c6" providerId="LiveId" clId="{EDBEAE83-7871-4343-A672-09E2F6024FED}" dt="2024-05-31T06:59:56.563" v="1656" actId="478"/>
        <pc:sldMkLst>
          <pc:docMk/>
          <pc:sldMk cId="2181697801" sldId="1827"/>
        </pc:sldMkLst>
      </pc:sldChg>
      <pc:sldChg chg="modSp add mod">
        <pc:chgData name="I See Maths ltd" userId="2b6a9906fb7c83c6" providerId="LiveId" clId="{EDBEAE83-7871-4343-A672-09E2F6024FED}" dt="2024-05-31T06:59:51.099" v="1655" actId="20577"/>
        <pc:sldMkLst>
          <pc:docMk/>
          <pc:sldMk cId="3664470356" sldId="1828"/>
        </pc:sldMkLst>
      </pc:sldChg>
      <pc:sldChg chg="delSp add mod">
        <pc:chgData name="I See Maths ltd" userId="2b6a9906fb7c83c6" providerId="LiveId" clId="{EDBEAE83-7871-4343-A672-09E2F6024FED}" dt="2024-05-31T07:01:10.914" v="1661" actId="478"/>
        <pc:sldMkLst>
          <pc:docMk/>
          <pc:sldMk cId="3156917426" sldId="1829"/>
        </pc:sldMkLst>
      </pc:sldChg>
      <pc:sldChg chg="addSp modSp add mod">
        <pc:chgData name="I See Maths ltd" userId="2b6a9906fb7c83c6" providerId="LiveId" clId="{EDBEAE83-7871-4343-A672-09E2F6024FED}" dt="2024-05-31T07:03:29.726" v="1772" actId="1035"/>
        <pc:sldMkLst>
          <pc:docMk/>
          <pc:sldMk cId="759195727" sldId="1830"/>
        </pc:sldMkLst>
      </pc:sldChg>
      <pc:sldChg chg="addSp modSp add mod">
        <pc:chgData name="I See Maths ltd" userId="2b6a9906fb7c83c6" providerId="LiveId" clId="{EDBEAE83-7871-4343-A672-09E2F6024FED}" dt="2024-05-31T07:04:31.383" v="1873" actId="1035"/>
        <pc:sldMkLst>
          <pc:docMk/>
          <pc:sldMk cId="585354390" sldId="1831"/>
        </pc:sldMkLst>
      </pc:sldChg>
      <pc:sldChg chg="addSp delSp modSp add del mod">
        <pc:chgData name="I See Maths ltd" userId="2b6a9906fb7c83c6" providerId="LiveId" clId="{EDBEAE83-7871-4343-A672-09E2F6024FED}" dt="2024-06-28T18:12:42.820" v="4017" actId="47"/>
        <pc:sldMkLst>
          <pc:docMk/>
          <pc:sldMk cId="390609250" sldId="1832"/>
        </pc:sldMkLst>
      </pc:sldChg>
      <pc:sldChg chg="addSp delSp modSp add del mod">
        <pc:chgData name="I See Maths ltd" userId="2b6a9906fb7c83c6" providerId="LiveId" clId="{EDBEAE83-7871-4343-A672-09E2F6024FED}" dt="2024-06-24T11:12:46.861" v="2395" actId="47"/>
        <pc:sldMkLst>
          <pc:docMk/>
          <pc:sldMk cId="3032337446" sldId="1833"/>
        </pc:sldMkLst>
      </pc:sldChg>
      <pc:sldChg chg="addSp delSp modSp add mod">
        <pc:chgData name="I See Maths ltd" userId="2b6a9906fb7c83c6" providerId="LiveId" clId="{EDBEAE83-7871-4343-A672-09E2F6024FED}" dt="2024-06-28T18:15:00.739" v="4026"/>
        <pc:sldMkLst>
          <pc:docMk/>
          <pc:sldMk cId="2210971495" sldId="1834"/>
        </pc:sldMkLst>
      </pc:sldChg>
      <pc:sldChg chg="add">
        <pc:chgData name="I See Maths ltd" userId="2b6a9906fb7c83c6" providerId="LiveId" clId="{EDBEAE83-7871-4343-A672-09E2F6024FED}" dt="2024-06-24T11:13:32.700" v="2443" actId="2890"/>
        <pc:sldMkLst>
          <pc:docMk/>
          <pc:sldMk cId="755394116" sldId="1835"/>
        </pc:sldMkLst>
      </pc:sldChg>
      <pc:sldChg chg="add">
        <pc:chgData name="I See Maths ltd" userId="2b6a9906fb7c83c6" providerId="LiveId" clId="{EDBEAE83-7871-4343-A672-09E2F6024FED}" dt="2024-06-24T11:13:51.848" v="2449" actId="2890"/>
        <pc:sldMkLst>
          <pc:docMk/>
          <pc:sldMk cId="3976415177" sldId="1836"/>
        </pc:sldMkLst>
      </pc:sldChg>
      <pc:sldChg chg="addSp modSp add mod ord">
        <pc:chgData name="I See Maths ltd" userId="2b6a9906fb7c83c6" providerId="LiveId" clId="{EDBEAE83-7871-4343-A672-09E2F6024FED}" dt="2024-06-28T18:13:29.592" v="4023" actId="207"/>
        <pc:sldMkLst>
          <pc:docMk/>
          <pc:sldMk cId="2069724140" sldId="1837"/>
        </pc:sldMkLst>
      </pc:sldChg>
      <pc:sldChg chg="delSp add del mod">
        <pc:chgData name="I See Maths ltd" userId="2b6a9906fb7c83c6" providerId="LiveId" clId="{EDBEAE83-7871-4343-A672-09E2F6024FED}" dt="2024-06-24T11:20:13.043" v="2822" actId="47"/>
        <pc:sldMkLst>
          <pc:docMk/>
          <pc:sldMk cId="1952200328" sldId="1838"/>
        </pc:sldMkLst>
      </pc:sldChg>
      <pc:sldChg chg="addSp delSp modSp add mod">
        <pc:chgData name="I See Maths ltd" userId="2b6a9906fb7c83c6" providerId="LiveId" clId="{EDBEAE83-7871-4343-A672-09E2F6024FED}" dt="2024-06-28T18:15:23.743" v="4030"/>
        <pc:sldMkLst>
          <pc:docMk/>
          <pc:sldMk cId="2582041236" sldId="1838"/>
        </pc:sldMkLst>
      </pc:sldChg>
      <pc:sldChg chg="modSp add mod">
        <pc:chgData name="I See Maths ltd" userId="2b6a9906fb7c83c6" providerId="LiveId" clId="{EDBEAE83-7871-4343-A672-09E2F6024FED}" dt="2024-06-28T18:10:27.151" v="4004" actId="6549"/>
        <pc:sldMkLst>
          <pc:docMk/>
          <pc:sldMk cId="3214416439" sldId="1839"/>
        </pc:sldMkLst>
      </pc:sldChg>
      <pc:sldChg chg="modSp add mod">
        <pc:chgData name="I See Maths ltd" userId="2b6a9906fb7c83c6" providerId="LiveId" clId="{EDBEAE83-7871-4343-A672-09E2F6024FED}" dt="2024-06-28T18:10:18.861" v="3992" actId="6549"/>
        <pc:sldMkLst>
          <pc:docMk/>
          <pc:sldMk cId="2578961630" sldId="1840"/>
        </pc:sldMkLst>
      </pc:sldChg>
      <pc:sldChg chg="addSp delSp modSp add mod ord">
        <pc:chgData name="I See Maths ltd" userId="2b6a9906fb7c83c6" providerId="LiveId" clId="{EDBEAE83-7871-4343-A672-09E2F6024FED}" dt="2024-06-24T11:27:10.577" v="3153" actId="1035"/>
        <pc:sldMkLst>
          <pc:docMk/>
          <pc:sldMk cId="1264363366" sldId="1841"/>
        </pc:sldMkLst>
      </pc:sldChg>
      <pc:sldChg chg="addSp delSp modSp add mod">
        <pc:chgData name="I See Maths ltd" userId="2b6a9906fb7c83c6" providerId="LiveId" clId="{EDBEAE83-7871-4343-A672-09E2F6024FED}" dt="2024-06-24T11:32:16.665" v="3225" actId="478"/>
        <pc:sldMkLst>
          <pc:docMk/>
          <pc:sldMk cId="4085215416" sldId="1842"/>
        </pc:sldMkLst>
      </pc:sldChg>
      <pc:sldChg chg="add">
        <pc:chgData name="I See Maths ltd" userId="2b6a9906fb7c83c6" providerId="LiveId" clId="{EDBEAE83-7871-4343-A672-09E2F6024FED}" dt="2024-06-24T11:31:50.418" v="3220" actId="2890"/>
        <pc:sldMkLst>
          <pc:docMk/>
          <pc:sldMk cId="4274190869" sldId="1843"/>
        </pc:sldMkLst>
      </pc:sldChg>
      <pc:sldChg chg="add">
        <pc:chgData name="I See Maths ltd" userId="2b6a9906fb7c83c6" providerId="LiveId" clId="{EDBEAE83-7871-4343-A672-09E2F6024FED}" dt="2024-06-24T11:32:12.280" v="3224" actId="2890"/>
        <pc:sldMkLst>
          <pc:docMk/>
          <pc:sldMk cId="3592811204" sldId="1844"/>
        </pc:sldMkLst>
      </pc:sldChg>
      <pc:sldChg chg="addSp delSp modSp mod">
        <pc:chgData name="I See Maths ltd" userId="2b6a9906fb7c83c6" providerId="LiveId" clId="{EDBEAE83-7871-4343-A672-09E2F6024FED}" dt="2024-06-28T18:16:14.975" v="4044" actId="207"/>
        <pc:sldMkLst>
          <pc:docMk/>
          <pc:sldMk cId="580993484" sldId="1845"/>
        </pc:sldMkLst>
      </pc:sldChg>
      <pc:sldChg chg="addSp delSp modSp add mod">
        <pc:chgData name="I See Maths ltd" userId="2b6a9906fb7c83c6" providerId="LiveId" clId="{EDBEAE83-7871-4343-A672-09E2F6024FED}" dt="2024-06-24T12:21:22.830" v="3723" actId="20577"/>
        <pc:sldMkLst>
          <pc:docMk/>
          <pc:sldMk cId="3950623939" sldId="1846"/>
        </pc:sldMkLst>
      </pc:sldChg>
      <pc:sldChg chg="addSp delSp modSp add mod">
        <pc:chgData name="I See Maths ltd" userId="2b6a9906fb7c83c6" providerId="LiveId" clId="{EDBEAE83-7871-4343-A672-09E2F6024FED}" dt="2024-06-28T18:16:48.713" v="4047" actId="478"/>
        <pc:sldMkLst>
          <pc:docMk/>
          <pc:sldMk cId="1946286069" sldId="1847"/>
        </pc:sldMkLst>
      </pc:sldChg>
      <pc:sldChg chg="addSp delSp modSp add mod">
        <pc:chgData name="I See Maths ltd" userId="2b6a9906fb7c83c6" providerId="LiveId" clId="{EDBEAE83-7871-4343-A672-09E2F6024FED}" dt="2024-06-24T12:21:18.165" v="3721" actId="20577"/>
        <pc:sldMkLst>
          <pc:docMk/>
          <pc:sldMk cId="1549843754" sldId="1848"/>
        </pc:sldMkLst>
      </pc:sldChg>
      <pc:sldChg chg="delSp modSp add mod">
        <pc:chgData name="I See Maths ltd" userId="2b6a9906fb7c83c6" providerId="LiveId" clId="{EDBEAE83-7871-4343-A672-09E2F6024FED}" dt="2024-06-24T12:21:13.263" v="3719" actId="20577"/>
        <pc:sldMkLst>
          <pc:docMk/>
          <pc:sldMk cId="3451981596" sldId="1849"/>
        </pc:sldMkLst>
      </pc:sldChg>
      <pc:sldChg chg="addSp modSp add mod">
        <pc:chgData name="I See Maths ltd" userId="2b6a9906fb7c83c6" providerId="LiveId" clId="{EDBEAE83-7871-4343-A672-09E2F6024FED}" dt="2024-06-24T13:05:08.152" v="3908" actId="1076"/>
        <pc:sldMkLst>
          <pc:docMk/>
          <pc:sldMk cId="1868536009" sldId="1850"/>
        </pc:sldMkLst>
      </pc:sldChg>
      <pc:sldChg chg="modSp add mod">
        <pc:chgData name="I See Maths ltd" userId="2b6a9906fb7c83c6" providerId="LiveId" clId="{EDBEAE83-7871-4343-A672-09E2F6024FED}" dt="2024-06-28T18:13:56.793" v="4025" actId="1076"/>
        <pc:sldMkLst>
          <pc:docMk/>
          <pc:sldMk cId="1049764580" sldId="1851"/>
        </pc:sldMkLst>
      </pc:sldChg>
      <pc:sldChg chg="delSp add mod">
        <pc:chgData name="I See Maths ltd" userId="2b6a9906fb7c83c6" providerId="LiveId" clId="{EDBEAE83-7871-4343-A672-09E2F6024FED}" dt="2024-06-28T18:15:07.603" v="4028" actId="478"/>
        <pc:sldMkLst>
          <pc:docMk/>
          <pc:sldMk cId="896631611" sldId="1852"/>
        </pc:sldMkLst>
      </pc:sldChg>
      <pc:sldChg chg="add">
        <pc:chgData name="I See Maths ltd" userId="2b6a9906fb7c83c6" providerId="LiveId" clId="{EDBEAE83-7871-4343-A672-09E2F6024FED}" dt="2024-06-28T18:15:21.400" v="4029" actId="2890"/>
        <pc:sldMkLst>
          <pc:docMk/>
          <pc:sldMk cId="3752375151" sldId="1853"/>
        </pc:sldMkLst>
      </pc:sldChg>
      <pc:sldChg chg="add">
        <pc:chgData name="I See Maths ltd" userId="2b6a9906fb7c83c6" providerId="LiveId" clId="{EDBEAE83-7871-4343-A672-09E2F6024FED}" dt="2024-06-28T18:16:40.602" v="4045" actId="2890"/>
        <pc:sldMkLst>
          <pc:docMk/>
          <pc:sldMk cId="1269093146" sldId="1854"/>
        </pc:sldMkLst>
      </pc:sldChg>
      <pc:sldChg chg="modSp mod">
        <pc:chgData name="I See Maths ltd" userId="2b6a9906fb7c83c6" providerId="LiveId" clId="{EDBEAE83-7871-4343-A672-09E2F6024FED}" dt="2024-07-19T19:19:46.486" v="4069" actId="14100"/>
        <pc:sldMkLst>
          <pc:docMk/>
          <pc:sldMk cId="3844322000" sldId="1859"/>
        </pc:sldMkLst>
      </pc:sldChg>
      <pc:sldChg chg="addSp delSp modSp add mod">
        <pc:chgData name="I See Maths ltd" userId="2b6a9906fb7c83c6" providerId="LiveId" clId="{EDBEAE83-7871-4343-A672-09E2F6024FED}" dt="2024-07-24T18:48:55.097" v="5402" actId="167"/>
        <pc:sldMkLst>
          <pc:docMk/>
          <pc:sldMk cId="1900527742" sldId="1873"/>
        </pc:sldMkLst>
      </pc:sldChg>
      <pc:sldChg chg="addSp delSp modSp add mod">
        <pc:chgData name="I See Maths ltd" userId="2b6a9906fb7c83c6" providerId="LiveId" clId="{EDBEAE83-7871-4343-A672-09E2F6024FED}" dt="2024-07-24T18:49:07.665" v="5403"/>
        <pc:sldMkLst>
          <pc:docMk/>
          <pc:sldMk cId="229032121" sldId="1874"/>
        </pc:sldMkLst>
      </pc:sldChg>
      <pc:sldChg chg="addSp delSp modSp add mod">
        <pc:chgData name="I See Maths ltd" userId="2b6a9906fb7c83c6" providerId="LiveId" clId="{EDBEAE83-7871-4343-A672-09E2F6024FED}" dt="2024-07-24T18:46:40.733" v="5252" actId="1036"/>
        <pc:sldMkLst>
          <pc:docMk/>
          <pc:sldMk cId="1734050087" sldId="1875"/>
        </pc:sldMkLst>
      </pc:sldChg>
      <pc:sldChg chg="addSp delSp modSp add mod">
        <pc:chgData name="I See Maths ltd" userId="2b6a9906fb7c83c6" providerId="LiveId" clId="{EDBEAE83-7871-4343-A672-09E2F6024FED}" dt="2024-07-24T19:32:30.863" v="5545" actId="1038"/>
        <pc:sldMkLst>
          <pc:docMk/>
          <pc:sldMk cId="3421550458" sldId="1876"/>
        </pc:sldMkLst>
      </pc:sldChg>
      <pc:sldChg chg="addSp delSp modSp add mod">
        <pc:chgData name="I See Maths ltd" userId="2b6a9906fb7c83c6" providerId="LiveId" clId="{EDBEAE83-7871-4343-A672-09E2F6024FED}" dt="2024-07-25T08:38:15.125" v="7352" actId="478"/>
        <pc:sldMkLst>
          <pc:docMk/>
          <pc:sldMk cId="2052457663" sldId="1877"/>
        </pc:sldMkLst>
      </pc:sldChg>
      <pc:sldChg chg="addSp delSp modSp add mod">
        <pc:chgData name="I See Maths ltd" userId="2b6a9906fb7c83c6" providerId="LiveId" clId="{EDBEAE83-7871-4343-A672-09E2F6024FED}" dt="2024-07-24T20:08:05.516" v="6380" actId="6549"/>
        <pc:sldMkLst>
          <pc:docMk/>
          <pc:sldMk cId="1621493588" sldId="1878"/>
        </pc:sldMkLst>
      </pc:sldChg>
      <pc:sldChg chg="addSp delSp modSp add mod">
        <pc:chgData name="I See Maths ltd" userId="2b6a9906fb7c83c6" providerId="LiveId" clId="{EDBEAE83-7871-4343-A672-09E2F6024FED}" dt="2024-07-24T20:08:11.870" v="6382" actId="20577"/>
        <pc:sldMkLst>
          <pc:docMk/>
          <pc:sldMk cId="4259708279" sldId="1879"/>
        </pc:sldMkLst>
      </pc:sldChg>
      <pc:sldChg chg="modSp add mod">
        <pc:chgData name="I See Maths ltd" userId="2b6a9906fb7c83c6" providerId="LiveId" clId="{EDBEAE83-7871-4343-A672-09E2F6024FED}" dt="2024-07-24T20:08:00.472" v="6378" actId="6549"/>
        <pc:sldMkLst>
          <pc:docMk/>
          <pc:sldMk cId="1116414843" sldId="1880"/>
        </pc:sldMkLst>
      </pc:sldChg>
      <pc:sldChg chg="addSp modSp add mod">
        <pc:chgData name="I See Maths ltd" userId="2b6a9906fb7c83c6" providerId="LiveId" clId="{EDBEAE83-7871-4343-A672-09E2F6024FED}" dt="2024-07-24T20:07:55.492" v="6376" actId="6549"/>
        <pc:sldMkLst>
          <pc:docMk/>
          <pc:sldMk cId="3433690721" sldId="1881"/>
        </pc:sldMkLst>
      </pc:sldChg>
      <pc:sldChg chg="addSp delSp modSp add mod">
        <pc:chgData name="I See Maths ltd" userId="2b6a9906fb7c83c6" providerId="LiveId" clId="{EDBEAE83-7871-4343-A672-09E2F6024FED}" dt="2024-07-24T20:07:46.279" v="6374" actId="20577"/>
        <pc:sldMkLst>
          <pc:docMk/>
          <pc:sldMk cId="2592913168" sldId="1882"/>
        </pc:sldMkLst>
      </pc:sldChg>
      <pc:sldChg chg="delSp modSp add mod">
        <pc:chgData name="I See Maths ltd" userId="2b6a9906fb7c83c6" providerId="LiveId" clId="{EDBEAE83-7871-4343-A672-09E2F6024FED}" dt="2024-07-24T20:07:41.434" v="6372" actId="20577"/>
        <pc:sldMkLst>
          <pc:docMk/>
          <pc:sldMk cId="1877340944" sldId="1883"/>
        </pc:sldMkLst>
      </pc:sldChg>
      <pc:sldChg chg="delSp modSp add mod">
        <pc:chgData name="I See Maths ltd" userId="2b6a9906fb7c83c6" providerId="LiveId" clId="{EDBEAE83-7871-4343-A672-09E2F6024FED}" dt="2024-07-24T20:07:31.571" v="6368" actId="20577"/>
        <pc:sldMkLst>
          <pc:docMk/>
          <pc:sldMk cId="335703883" sldId="1884"/>
        </pc:sldMkLst>
      </pc:sldChg>
      <pc:sldChg chg="modSp add mod">
        <pc:chgData name="I See Maths ltd" userId="2b6a9906fb7c83c6" providerId="LiveId" clId="{EDBEAE83-7871-4343-A672-09E2F6024FED}" dt="2024-07-24T20:07:36.453" v="6370" actId="20577"/>
        <pc:sldMkLst>
          <pc:docMk/>
          <pc:sldMk cId="2179108073" sldId="1885"/>
        </pc:sldMkLst>
      </pc:sldChg>
      <pc:sldChg chg="add">
        <pc:chgData name="I See Maths ltd" userId="2b6a9906fb7c83c6" providerId="LiveId" clId="{EDBEAE83-7871-4343-A672-09E2F6024FED}" dt="2024-07-25T08:05:09.632" v="6385" actId="2890"/>
        <pc:sldMkLst>
          <pc:docMk/>
          <pc:sldMk cId="1518026212" sldId="1886"/>
        </pc:sldMkLst>
      </pc:sldChg>
      <pc:sldChg chg="delSp modSp add mod">
        <pc:chgData name="I See Maths ltd" userId="2b6a9906fb7c83c6" providerId="LiveId" clId="{EDBEAE83-7871-4343-A672-09E2F6024FED}" dt="2024-07-25T08:42:25.597" v="7464" actId="20577"/>
        <pc:sldMkLst>
          <pc:docMk/>
          <pc:sldMk cId="3603224355" sldId="1887"/>
        </pc:sldMkLst>
      </pc:sldChg>
      <pc:sldChg chg="modSp add mod">
        <pc:chgData name="I See Maths ltd" userId="2b6a9906fb7c83c6" providerId="LiveId" clId="{EDBEAE83-7871-4343-A672-09E2F6024FED}" dt="2024-07-25T08:41:30.883" v="7404" actId="20577"/>
        <pc:sldMkLst>
          <pc:docMk/>
          <pc:sldMk cId="288929026" sldId="1888"/>
        </pc:sldMkLst>
      </pc:sldChg>
      <pc:sldChg chg="add">
        <pc:chgData name="I See Maths ltd" userId="2b6a9906fb7c83c6" providerId="LiveId" clId="{EDBEAE83-7871-4343-A672-09E2F6024FED}" dt="2024-07-25T08:41:35.692" v="7405" actId="2890"/>
        <pc:sldMkLst>
          <pc:docMk/>
          <pc:sldMk cId="407376883" sldId="1889"/>
        </pc:sldMkLst>
      </pc:sldChg>
      <pc:sldChg chg="delSp add del mod">
        <pc:chgData name="I See Maths ltd" userId="2b6a9906fb7c83c6" providerId="LiveId" clId="{EDBEAE83-7871-4343-A672-09E2F6024FED}" dt="2024-07-24T18:22:21.115" v="4089" actId="47"/>
        <pc:sldMkLst>
          <pc:docMk/>
          <pc:sldMk cId="3235645640" sldId="2035"/>
        </pc:sldMkLst>
      </pc:sldChg>
      <pc:sldMasterChg chg="setBg modSldLayout">
        <pc:chgData name="I See Maths ltd" userId="2b6a9906fb7c83c6" providerId="LiveId" clId="{EDBEAE83-7871-4343-A672-09E2F6024FED}" dt="2024-07-09T09:52:22.040" v="4052"/>
        <pc:sldMasterMkLst>
          <pc:docMk/>
          <pc:sldMasterMk cId="1270579917" sldId="2147483708"/>
        </pc:sldMasterMkLst>
        <pc:sldLayoutChg chg="setBg">
          <pc:chgData name="I See Maths ltd" userId="2b6a9906fb7c83c6" providerId="LiveId" clId="{EDBEAE83-7871-4343-A672-09E2F6024FED}" dt="2024-07-09T09:52:22.040" v="4052"/>
          <pc:sldLayoutMkLst>
            <pc:docMk/>
            <pc:sldMasterMk cId="1270579917" sldId="2147483708"/>
            <pc:sldLayoutMk cId="2823047080" sldId="2147483709"/>
          </pc:sldLayoutMkLst>
        </pc:sldLayoutChg>
        <pc:sldLayoutChg chg="setBg">
          <pc:chgData name="I See Maths ltd" userId="2b6a9906fb7c83c6" providerId="LiveId" clId="{EDBEAE83-7871-4343-A672-09E2F6024FED}" dt="2024-07-09T09:52:22.040" v="4052"/>
          <pc:sldLayoutMkLst>
            <pc:docMk/>
            <pc:sldMasterMk cId="1270579917" sldId="2147483708"/>
            <pc:sldLayoutMk cId="3300658810" sldId="2147483710"/>
          </pc:sldLayoutMkLst>
        </pc:sldLayoutChg>
        <pc:sldLayoutChg chg="setBg">
          <pc:chgData name="I See Maths ltd" userId="2b6a9906fb7c83c6" providerId="LiveId" clId="{EDBEAE83-7871-4343-A672-09E2F6024FED}" dt="2024-07-09T09:52:22.040" v="4052"/>
          <pc:sldLayoutMkLst>
            <pc:docMk/>
            <pc:sldMasterMk cId="1270579917" sldId="2147483708"/>
            <pc:sldLayoutMk cId="1717697272" sldId="2147483711"/>
          </pc:sldLayoutMkLst>
        </pc:sldLayoutChg>
        <pc:sldLayoutChg chg="setBg">
          <pc:chgData name="I See Maths ltd" userId="2b6a9906fb7c83c6" providerId="LiveId" clId="{EDBEAE83-7871-4343-A672-09E2F6024FED}" dt="2024-07-09T09:52:22.040" v="4052"/>
          <pc:sldLayoutMkLst>
            <pc:docMk/>
            <pc:sldMasterMk cId="1270579917" sldId="2147483708"/>
            <pc:sldLayoutMk cId="3886024413" sldId="2147483712"/>
          </pc:sldLayoutMkLst>
        </pc:sldLayoutChg>
        <pc:sldLayoutChg chg="setBg">
          <pc:chgData name="I See Maths ltd" userId="2b6a9906fb7c83c6" providerId="LiveId" clId="{EDBEAE83-7871-4343-A672-09E2F6024FED}" dt="2024-07-09T09:52:22.040" v="4052"/>
          <pc:sldLayoutMkLst>
            <pc:docMk/>
            <pc:sldMasterMk cId="1270579917" sldId="2147483708"/>
            <pc:sldLayoutMk cId="3390557031" sldId="2147483713"/>
          </pc:sldLayoutMkLst>
        </pc:sldLayoutChg>
        <pc:sldLayoutChg chg="setBg">
          <pc:chgData name="I See Maths ltd" userId="2b6a9906fb7c83c6" providerId="LiveId" clId="{EDBEAE83-7871-4343-A672-09E2F6024FED}" dt="2024-07-09T09:52:22.040" v="4052"/>
          <pc:sldLayoutMkLst>
            <pc:docMk/>
            <pc:sldMasterMk cId="1270579917" sldId="2147483708"/>
            <pc:sldLayoutMk cId="3085499129" sldId="2147483714"/>
          </pc:sldLayoutMkLst>
        </pc:sldLayoutChg>
        <pc:sldLayoutChg chg="setBg">
          <pc:chgData name="I See Maths ltd" userId="2b6a9906fb7c83c6" providerId="LiveId" clId="{EDBEAE83-7871-4343-A672-09E2F6024FED}" dt="2024-07-09T09:52:22.040" v="4052"/>
          <pc:sldLayoutMkLst>
            <pc:docMk/>
            <pc:sldMasterMk cId="1270579917" sldId="2147483708"/>
            <pc:sldLayoutMk cId="4151085686" sldId="2147483715"/>
          </pc:sldLayoutMkLst>
        </pc:sldLayoutChg>
        <pc:sldLayoutChg chg="setBg">
          <pc:chgData name="I See Maths ltd" userId="2b6a9906fb7c83c6" providerId="LiveId" clId="{EDBEAE83-7871-4343-A672-09E2F6024FED}" dt="2024-07-09T09:52:22.040" v="4052"/>
          <pc:sldLayoutMkLst>
            <pc:docMk/>
            <pc:sldMasterMk cId="1270579917" sldId="2147483708"/>
            <pc:sldLayoutMk cId="2596744735" sldId="2147483716"/>
          </pc:sldLayoutMkLst>
        </pc:sldLayoutChg>
        <pc:sldLayoutChg chg="setBg">
          <pc:chgData name="I See Maths ltd" userId="2b6a9906fb7c83c6" providerId="LiveId" clId="{EDBEAE83-7871-4343-A672-09E2F6024FED}" dt="2024-07-09T09:52:22.040" v="4052"/>
          <pc:sldLayoutMkLst>
            <pc:docMk/>
            <pc:sldMasterMk cId="1270579917" sldId="2147483708"/>
            <pc:sldLayoutMk cId="3067180658" sldId="2147483717"/>
          </pc:sldLayoutMkLst>
        </pc:sldLayoutChg>
        <pc:sldLayoutChg chg="setBg">
          <pc:chgData name="I See Maths ltd" userId="2b6a9906fb7c83c6" providerId="LiveId" clId="{EDBEAE83-7871-4343-A672-09E2F6024FED}" dt="2024-07-09T09:52:22.040" v="4052"/>
          <pc:sldLayoutMkLst>
            <pc:docMk/>
            <pc:sldMasterMk cId="1270579917" sldId="2147483708"/>
            <pc:sldLayoutMk cId="2467575146" sldId="2147483718"/>
          </pc:sldLayoutMkLst>
        </pc:sldLayoutChg>
        <pc:sldLayoutChg chg="setBg">
          <pc:chgData name="I See Maths ltd" userId="2b6a9906fb7c83c6" providerId="LiveId" clId="{EDBEAE83-7871-4343-A672-09E2F6024FED}" dt="2024-07-09T09:52:22.040" v="4052"/>
          <pc:sldLayoutMkLst>
            <pc:docMk/>
            <pc:sldMasterMk cId="1270579917" sldId="2147483708"/>
            <pc:sldLayoutMk cId="3543529061" sldId="2147483719"/>
          </pc:sldLayoutMkLst>
        </pc:sldLayoutChg>
      </pc:sldMasterChg>
    </pc:docChg>
  </pc:docChgLst>
  <pc:docChgLst>
    <pc:chgData name="I See Maths ltd" userId="2b6a9906fb7c83c6" providerId="LiveId" clId="{CCE6C46F-653A-4CA0-A5E2-955CFC3F7C92}"/>
    <pc:docChg chg="undo redo custSel addSld delSld modSld sldOrd">
      <pc:chgData name="I See Maths ltd" userId="2b6a9906fb7c83c6" providerId="LiveId" clId="{CCE6C46F-653A-4CA0-A5E2-955CFC3F7C92}" dt="2024-04-19T08:09:57.528" v="832" actId="6549"/>
      <pc:docMkLst>
        <pc:docMk/>
      </pc:docMkLst>
      <pc:sldChg chg="addSp delSp modSp add mod ord">
        <pc:chgData name="I See Maths ltd" userId="2b6a9906fb7c83c6" providerId="LiveId" clId="{CCE6C46F-653A-4CA0-A5E2-955CFC3F7C92}" dt="2024-04-19T08:09:57.528" v="832" actId="6549"/>
        <pc:sldMkLst>
          <pc:docMk/>
          <pc:sldMk cId="1041809511" sldId="1795"/>
        </pc:sldMkLst>
      </pc:sldChg>
      <pc:sldChg chg="addSp delSp modSp add mod">
        <pc:chgData name="I See Maths ltd" userId="2b6a9906fb7c83c6" providerId="LiveId" clId="{CCE6C46F-653A-4CA0-A5E2-955CFC3F7C92}" dt="2024-04-10T16:45:21.643" v="274" actId="6549"/>
        <pc:sldMkLst>
          <pc:docMk/>
          <pc:sldMk cId="2473901886" sldId="1796"/>
        </pc:sldMkLst>
      </pc:sldChg>
      <pc:sldChg chg="modSp add mod">
        <pc:chgData name="I See Maths ltd" userId="2b6a9906fb7c83c6" providerId="LiveId" clId="{CCE6C46F-653A-4CA0-A5E2-955CFC3F7C92}" dt="2024-04-18T18:22:58.532" v="508" actId="14100"/>
        <pc:sldMkLst>
          <pc:docMk/>
          <pc:sldMk cId="3429925148" sldId="1797"/>
        </pc:sldMkLst>
      </pc:sldChg>
      <pc:sldChg chg="addSp delSp modSp add mod">
        <pc:chgData name="I See Maths ltd" userId="2b6a9906fb7c83c6" providerId="LiveId" clId="{CCE6C46F-653A-4CA0-A5E2-955CFC3F7C92}" dt="2024-04-11T12:01:43.624" v="459" actId="14100"/>
        <pc:sldMkLst>
          <pc:docMk/>
          <pc:sldMk cId="277179473" sldId="1798"/>
        </pc:sldMkLst>
      </pc:sldChg>
      <pc:sldChg chg="modSp add mod">
        <pc:chgData name="I See Maths ltd" userId="2b6a9906fb7c83c6" providerId="LiveId" clId="{CCE6C46F-653A-4CA0-A5E2-955CFC3F7C92}" dt="2024-04-18T06:15:09.794" v="496" actId="1038"/>
        <pc:sldMkLst>
          <pc:docMk/>
          <pc:sldMk cId="1325224420" sldId="1799"/>
        </pc:sldMkLst>
      </pc:sldChg>
      <pc:sldChg chg="add del">
        <pc:chgData name="I See Maths ltd" userId="2b6a9906fb7c83c6" providerId="LiveId" clId="{CCE6C46F-653A-4CA0-A5E2-955CFC3F7C92}" dt="2024-04-11T11:50:52.291" v="387" actId="47"/>
        <pc:sldMkLst>
          <pc:docMk/>
          <pc:sldMk cId="3797824193" sldId="1799"/>
        </pc:sldMkLst>
      </pc:sldChg>
      <pc:sldChg chg="modSp mod">
        <pc:chgData name="I See Maths ltd" userId="2b6a9906fb7c83c6" providerId="LiveId" clId="{CCE6C46F-653A-4CA0-A5E2-955CFC3F7C92}" dt="2024-04-19T08:09:46.760" v="828" actId="6549"/>
        <pc:sldMkLst>
          <pc:docMk/>
          <pc:sldMk cId="1265242179" sldId="1800"/>
        </pc:sldMkLst>
      </pc:sldChg>
      <pc:sldChg chg="modSp mod">
        <pc:chgData name="I See Maths ltd" userId="2b6a9906fb7c83c6" providerId="LiveId" clId="{CCE6C46F-653A-4CA0-A5E2-955CFC3F7C92}" dt="2024-04-19T08:09:51.839" v="830" actId="6549"/>
        <pc:sldMkLst>
          <pc:docMk/>
          <pc:sldMk cId="4238336268" sldId="1801"/>
        </pc:sldMkLst>
      </pc:sldChg>
      <pc:sldChg chg="modSp mod">
        <pc:chgData name="I See Maths ltd" userId="2b6a9906fb7c83c6" providerId="LiveId" clId="{CCE6C46F-653A-4CA0-A5E2-955CFC3F7C92}" dt="2024-04-19T08:09:42.930" v="826" actId="6549"/>
        <pc:sldMkLst>
          <pc:docMk/>
          <pc:sldMk cId="266776962" sldId="1802"/>
        </pc:sldMkLst>
      </pc:sldChg>
      <pc:sldChg chg="modSp mod">
        <pc:chgData name="I See Maths ltd" userId="2b6a9906fb7c83c6" providerId="LiveId" clId="{CCE6C46F-653A-4CA0-A5E2-955CFC3F7C92}" dt="2024-04-19T08:09:38.369" v="824" actId="6549"/>
        <pc:sldMkLst>
          <pc:docMk/>
          <pc:sldMk cId="3675624042" sldId="1803"/>
        </pc:sldMkLst>
      </pc:sldChg>
      <pc:sldChg chg="addSp modSp mod">
        <pc:chgData name="I See Maths ltd" userId="2b6a9906fb7c83c6" providerId="LiveId" clId="{CCE6C46F-653A-4CA0-A5E2-955CFC3F7C92}" dt="2024-04-19T08:09:31.276" v="822" actId="6549"/>
        <pc:sldMkLst>
          <pc:docMk/>
          <pc:sldMk cId="186576809" sldId="1804"/>
        </pc:sldMkLst>
      </pc:sldChg>
      <pc:sldChg chg="modSp mod">
        <pc:chgData name="I See Maths ltd" userId="2b6a9906fb7c83c6" providerId="LiveId" clId="{CCE6C46F-653A-4CA0-A5E2-955CFC3F7C92}" dt="2024-04-19T08:09:22.676" v="818" actId="6549"/>
        <pc:sldMkLst>
          <pc:docMk/>
          <pc:sldMk cId="2701303430" sldId="1805"/>
        </pc:sldMkLst>
      </pc:sldChg>
      <pc:sldChg chg="delSp modSp add mod">
        <pc:chgData name="I See Maths ltd" userId="2b6a9906fb7c83c6" providerId="LiveId" clId="{CCE6C46F-653A-4CA0-A5E2-955CFC3F7C92}" dt="2024-04-19T08:09:26.939" v="820" actId="6549"/>
        <pc:sldMkLst>
          <pc:docMk/>
          <pc:sldMk cId="992254532" sldId="1806"/>
        </pc:sldMkLst>
      </pc:sldChg>
      <pc:sldChg chg="delSp modSp add mod">
        <pc:chgData name="I See Maths ltd" userId="2b6a9906fb7c83c6" providerId="LiveId" clId="{CCE6C46F-653A-4CA0-A5E2-955CFC3F7C92}" dt="2024-04-19T08:09:17.606" v="816" actId="6549"/>
        <pc:sldMkLst>
          <pc:docMk/>
          <pc:sldMk cId="4126379802" sldId="1807"/>
        </pc:sldMkLst>
      </pc:sldChg>
      <pc:sldChg chg="addSp modSp add mod">
        <pc:chgData name="I See Maths ltd" userId="2b6a9906fb7c83c6" providerId="LiveId" clId="{CCE6C46F-653A-4CA0-A5E2-955CFC3F7C92}" dt="2024-04-19T08:09:12.575" v="814" actId="6549"/>
        <pc:sldMkLst>
          <pc:docMk/>
          <pc:sldMk cId="669573359" sldId="1808"/>
        </pc:sldMkLst>
      </pc:sldChg>
      <pc:sldChg chg="addSp delSp modSp add mod">
        <pc:chgData name="I See Maths ltd" userId="2b6a9906fb7c83c6" providerId="LiveId" clId="{CCE6C46F-653A-4CA0-A5E2-955CFC3F7C92}" dt="2024-04-19T08:09:08.117" v="812" actId="6549"/>
        <pc:sldMkLst>
          <pc:docMk/>
          <pc:sldMk cId="884210127" sldId="1809"/>
        </pc:sldMkLst>
      </pc:sldChg>
      <pc:sldChg chg="modSp add mod">
        <pc:chgData name="I See Maths ltd" userId="2b6a9906fb7c83c6" providerId="LiveId" clId="{CCE6C46F-653A-4CA0-A5E2-955CFC3F7C92}" dt="2024-04-19T08:08:58.453" v="808" actId="20577"/>
        <pc:sldMkLst>
          <pc:docMk/>
          <pc:sldMk cId="2703237829" sldId="1810"/>
        </pc:sldMkLst>
      </pc:sldChg>
      <pc:sldChg chg="modSp add mod">
        <pc:chgData name="I See Maths ltd" userId="2b6a9906fb7c83c6" providerId="LiveId" clId="{CCE6C46F-653A-4CA0-A5E2-955CFC3F7C92}" dt="2024-04-19T08:09:03.219" v="810" actId="6549"/>
        <pc:sldMkLst>
          <pc:docMk/>
          <pc:sldMk cId="974921146" sldId="1811"/>
        </pc:sldMkLst>
      </pc:sldChg>
      <pc:sldChg chg="delSp modSp add mod">
        <pc:chgData name="I See Maths ltd" userId="2b6a9906fb7c83c6" providerId="LiveId" clId="{CCE6C46F-653A-4CA0-A5E2-955CFC3F7C92}" dt="2024-04-19T08:08:53.498" v="806" actId="6549"/>
        <pc:sldMkLst>
          <pc:docMk/>
          <pc:sldMk cId="328668835" sldId="1812"/>
        </pc:sldMkLst>
      </pc:sldChg>
    </pc:docChg>
  </pc:docChgLst>
  <pc:docChgLst>
    <pc:chgData name="I See Maths ltd" userId="2b6a9906fb7c83c6" providerId="LiveId" clId="{58434D31-2276-47AE-BE52-C04369EE1C42}"/>
    <pc:docChg chg="undo custSel addSld delSld modSld sldOrd">
      <pc:chgData name="I See Maths ltd" userId="2b6a9906fb7c83c6" providerId="LiveId" clId="{58434D31-2276-47AE-BE52-C04369EE1C42}" dt="2024-02-24T06:09:20.815" v="3184" actId="6549"/>
      <pc:docMkLst>
        <pc:docMk/>
      </pc:docMkLst>
      <pc:sldChg chg="addSp delSp modSp mod">
        <pc:chgData name="I See Maths ltd" userId="2b6a9906fb7c83c6" providerId="LiveId" clId="{58434D31-2276-47AE-BE52-C04369EE1C42}" dt="2024-01-27T15:21:15.908" v="414" actId="478"/>
        <pc:sldMkLst>
          <pc:docMk/>
          <pc:sldMk cId="632621267" sldId="1716"/>
        </pc:sldMkLst>
      </pc:sldChg>
      <pc:sldChg chg="addSp delSp modSp mod">
        <pc:chgData name="I See Maths ltd" userId="2b6a9906fb7c83c6" providerId="LiveId" clId="{58434D31-2276-47AE-BE52-C04369EE1C42}" dt="2024-01-26T11:14:43.827" v="23" actId="732"/>
        <pc:sldMkLst>
          <pc:docMk/>
          <pc:sldMk cId="1062485142" sldId="1720"/>
        </pc:sldMkLst>
      </pc:sldChg>
      <pc:sldChg chg="del">
        <pc:chgData name="I See Maths ltd" userId="2b6a9906fb7c83c6" providerId="LiveId" clId="{58434D31-2276-47AE-BE52-C04369EE1C42}" dt="2024-02-13T13:20:46.115" v="3037" actId="47"/>
        <pc:sldMkLst>
          <pc:docMk/>
          <pc:sldMk cId="3386778026" sldId="1721"/>
        </pc:sldMkLst>
      </pc:sldChg>
      <pc:sldChg chg="addSp delSp modSp mod">
        <pc:chgData name="I See Maths ltd" userId="2b6a9906fb7c83c6" providerId="LiveId" clId="{58434D31-2276-47AE-BE52-C04369EE1C42}" dt="2024-02-24T06:08:41.799" v="3175" actId="1037"/>
        <pc:sldMkLst>
          <pc:docMk/>
          <pc:sldMk cId="2446180100" sldId="1728"/>
        </pc:sldMkLst>
      </pc:sldChg>
      <pc:sldChg chg="delSp modSp mod">
        <pc:chgData name="I See Maths ltd" userId="2b6a9906fb7c83c6" providerId="LiveId" clId="{58434D31-2276-47AE-BE52-C04369EE1C42}" dt="2024-02-13T13:17:20.955" v="3013" actId="478"/>
        <pc:sldMkLst>
          <pc:docMk/>
          <pc:sldMk cId="3745466948" sldId="1730"/>
        </pc:sldMkLst>
      </pc:sldChg>
      <pc:sldChg chg="del">
        <pc:chgData name="I See Maths ltd" userId="2b6a9906fb7c83c6" providerId="LiveId" clId="{58434D31-2276-47AE-BE52-C04369EE1C42}" dt="2024-02-13T13:20:44.295" v="3036" actId="47"/>
        <pc:sldMkLst>
          <pc:docMk/>
          <pc:sldMk cId="628665235" sldId="1736"/>
        </pc:sldMkLst>
      </pc:sldChg>
      <pc:sldChg chg="modSp mod">
        <pc:chgData name="I See Maths ltd" userId="2b6a9906fb7c83c6" providerId="LiveId" clId="{58434D31-2276-47AE-BE52-C04369EE1C42}" dt="2024-02-13T13:19:03.874" v="3019" actId="6549"/>
        <pc:sldMkLst>
          <pc:docMk/>
          <pc:sldMk cId="201565814" sldId="1738"/>
        </pc:sldMkLst>
      </pc:sldChg>
      <pc:sldChg chg="modSp mod">
        <pc:chgData name="I See Maths ltd" userId="2b6a9906fb7c83c6" providerId="LiveId" clId="{58434D31-2276-47AE-BE52-C04369EE1C42}" dt="2024-02-13T13:18:29.491" v="3015" actId="14100"/>
        <pc:sldMkLst>
          <pc:docMk/>
          <pc:sldMk cId="100315128" sldId="1744"/>
        </pc:sldMkLst>
      </pc:sldChg>
      <pc:sldChg chg="modSp mod">
        <pc:chgData name="I See Maths ltd" userId="2b6a9906fb7c83c6" providerId="LiveId" clId="{58434D31-2276-47AE-BE52-C04369EE1C42}" dt="2024-02-13T13:19:09.062" v="3023" actId="6549"/>
        <pc:sldMkLst>
          <pc:docMk/>
          <pc:sldMk cId="3609542839" sldId="1748"/>
        </pc:sldMkLst>
      </pc:sldChg>
      <pc:sldChg chg="modSp mod">
        <pc:chgData name="I See Maths ltd" userId="2b6a9906fb7c83c6" providerId="LiveId" clId="{58434D31-2276-47AE-BE52-C04369EE1C42}" dt="2024-02-13T13:19:25.188" v="3035" actId="6549"/>
        <pc:sldMkLst>
          <pc:docMk/>
          <pc:sldMk cId="2109524969" sldId="1749"/>
        </pc:sldMkLst>
      </pc:sldChg>
      <pc:sldChg chg="modSp mod">
        <pc:chgData name="I See Maths ltd" userId="2b6a9906fb7c83c6" providerId="LiveId" clId="{58434D31-2276-47AE-BE52-C04369EE1C42}" dt="2024-02-13T13:19:19.144" v="3031" actId="6549"/>
        <pc:sldMkLst>
          <pc:docMk/>
          <pc:sldMk cId="4043758100" sldId="1750"/>
        </pc:sldMkLst>
      </pc:sldChg>
      <pc:sldChg chg="modSp mod">
        <pc:chgData name="I See Maths ltd" userId="2b6a9906fb7c83c6" providerId="LiveId" clId="{58434D31-2276-47AE-BE52-C04369EE1C42}" dt="2024-02-13T13:19:14.088" v="3027" actId="6549"/>
        <pc:sldMkLst>
          <pc:docMk/>
          <pc:sldMk cId="341734104" sldId="1751"/>
        </pc:sldMkLst>
      </pc:sldChg>
      <pc:sldChg chg="addSp delSp modSp add del mod">
        <pc:chgData name="I See Maths ltd" userId="2b6a9906fb7c83c6" providerId="LiveId" clId="{58434D31-2276-47AE-BE52-C04369EE1C42}" dt="2024-02-13T14:25:24.880" v="3051" actId="1038"/>
        <pc:sldMkLst>
          <pc:docMk/>
          <pc:sldMk cId="3609806311" sldId="1752"/>
        </pc:sldMkLst>
      </pc:sldChg>
      <pc:sldChg chg="add">
        <pc:chgData name="I See Maths ltd" userId="2b6a9906fb7c83c6" providerId="LiveId" clId="{58434D31-2276-47AE-BE52-C04369EE1C42}" dt="2024-01-27T14:56:49.195" v="24" actId="2890"/>
        <pc:sldMkLst>
          <pc:docMk/>
          <pc:sldMk cId="1576774863" sldId="1753"/>
        </pc:sldMkLst>
      </pc:sldChg>
      <pc:sldChg chg="addSp delSp modSp add mod">
        <pc:chgData name="I See Maths ltd" userId="2b6a9906fb7c83c6" providerId="LiveId" clId="{58434D31-2276-47AE-BE52-C04369EE1C42}" dt="2024-01-27T15:43:44.462" v="615" actId="478"/>
        <pc:sldMkLst>
          <pc:docMk/>
          <pc:sldMk cId="3925953640" sldId="1754"/>
        </pc:sldMkLst>
      </pc:sldChg>
      <pc:sldChg chg="addSp modSp add mod">
        <pc:chgData name="I See Maths ltd" userId="2b6a9906fb7c83c6" providerId="LiveId" clId="{58434D31-2276-47AE-BE52-C04369EE1C42}" dt="2024-01-30T09:17:22.527" v="1551" actId="1035"/>
        <pc:sldMkLst>
          <pc:docMk/>
          <pc:sldMk cId="662773581" sldId="1755"/>
        </pc:sldMkLst>
      </pc:sldChg>
      <pc:sldChg chg="add">
        <pc:chgData name="I See Maths ltd" userId="2b6a9906fb7c83c6" providerId="LiveId" clId="{58434D31-2276-47AE-BE52-C04369EE1C42}" dt="2024-01-27T15:43:37.926" v="614" actId="2890"/>
        <pc:sldMkLst>
          <pc:docMk/>
          <pc:sldMk cId="2041386209" sldId="1756"/>
        </pc:sldMkLst>
      </pc:sldChg>
      <pc:sldChg chg="delSp modSp add mod">
        <pc:chgData name="I See Maths ltd" userId="2b6a9906fb7c83c6" providerId="LiveId" clId="{58434D31-2276-47AE-BE52-C04369EE1C42}" dt="2024-01-27T15:49:40.561" v="783" actId="478"/>
        <pc:sldMkLst>
          <pc:docMk/>
          <pc:sldMk cId="542735269" sldId="1757"/>
        </pc:sldMkLst>
      </pc:sldChg>
      <pc:sldChg chg="add">
        <pc:chgData name="I See Maths ltd" userId="2b6a9906fb7c83c6" providerId="LiveId" clId="{58434D31-2276-47AE-BE52-C04369EE1C42}" dt="2024-01-27T15:49:35.385" v="782" actId="2890"/>
        <pc:sldMkLst>
          <pc:docMk/>
          <pc:sldMk cId="4023408784" sldId="1758"/>
        </pc:sldMkLst>
      </pc:sldChg>
      <pc:sldChg chg="delSp modSp add mod">
        <pc:chgData name="I See Maths ltd" userId="2b6a9906fb7c83c6" providerId="LiveId" clId="{58434D31-2276-47AE-BE52-C04369EE1C42}" dt="2024-01-27T16:36:05.486" v="954" actId="478"/>
        <pc:sldMkLst>
          <pc:docMk/>
          <pc:sldMk cId="2261971600" sldId="1759"/>
        </pc:sldMkLst>
      </pc:sldChg>
      <pc:sldChg chg="add">
        <pc:chgData name="I See Maths ltd" userId="2b6a9906fb7c83c6" providerId="LiveId" clId="{58434D31-2276-47AE-BE52-C04369EE1C42}" dt="2024-01-27T16:35:59.745" v="953" actId="2890"/>
        <pc:sldMkLst>
          <pc:docMk/>
          <pc:sldMk cId="293204385" sldId="1760"/>
        </pc:sldMkLst>
      </pc:sldChg>
      <pc:sldChg chg="addSp delSp modSp add mod">
        <pc:chgData name="I See Maths ltd" userId="2b6a9906fb7c83c6" providerId="LiveId" clId="{58434D31-2276-47AE-BE52-C04369EE1C42}" dt="2024-01-28T09:50:02.698" v="1541" actId="478"/>
        <pc:sldMkLst>
          <pc:docMk/>
          <pc:sldMk cId="4161325308" sldId="1761"/>
        </pc:sldMkLst>
      </pc:sldChg>
      <pc:sldChg chg="add">
        <pc:chgData name="I See Maths ltd" userId="2b6a9906fb7c83c6" providerId="LiveId" clId="{58434D31-2276-47AE-BE52-C04369EE1C42}" dt="2024-01-28T09:49:19.035" v="1532" actId="2890"/>
        <pc:sldMkLst>
          <pc:docMk/>
          <pc:sldMk cId="1685457967" sldId="1762"/>
        </pc:sldMkLst>
      </pc:sldChg>
      <pc:sldChg chg="add">
        <pc:chgData name="I See Maths ltd" userId="2b6a9906fb7c83c6" providerId="LiveId" clId="{58434D31-2276-47AE-BE52-C04369EE1C42}" dt="2024-01-28T09:49:28.089" v="1534" actId="2890"/>
        <pc:sldMkLst>
          <pc:docMk/>
          <pc:sldMk cId="851825559" sldId="1763"/>
        </pc:sldMkLst>
      </pc:sldChg>
      <pc:sldChg chg="add">
        <pc:chgData name="I See Maths ltd" userId="2b6a9906fb7c83c6" providerId="LiveId" clId="{58434D31-2276-47AE-BE52-C04369EE1C42}" dt="2024-01-28T09:49:36.487" v="1536" actId="2890"/>
        <pc:sldMkLst>
          <pc:docMk/>
          <pc:sldMk cId="2418345392" sldId="1764"/>
        </pc:sldMkLst>
      </pc:sldChg>
      <pc:sldChg chg="add">
        <pc:chgData name="I See Maths ltd" userId="2b6a9906fb7c83c6" providerId="LiveId" clId="{58434D31-2276-47AE-BE52-C04369EE1C42}" dt="2024-01-28T09:49:52.655" v="1538" actId="2890"/>
        <pc:sldMkLst>
          <pc:docMk/>
          <pc:sldMk cId="146715793" sldId="1765"/>
        </pc:sldMkLst>
      </pc:sldChg>
      <pc:sldChg chg="add">
        <pc:chgData name="I See Maths ltd" userId="2b6a9906fb7c83c6" providerId="LiveId" clId="{58434D31-2276-47AE-BE52-C04369EE1C42}" dt="2024-01-28T09:49:58.993" v="1540" actId="2890"/>
        <pc:sldMkLst>
          <pc:docMk/>
          <pc:sldMk cId="1190672340" sldId="1766"/>
        </pc:sldMkLst>
      </pc:sldChg>
      <pc:sldChg chg="modSp mod">
        <pc:chgData name="I See Maths ltd" userId="2b6a9906fb7c83c6" providerId="LiveId" clId="{58434D31-2276-47AE-BE52-C04369EE1C42}" dt="2024-01-30T09:17:44.514" v="1553" actId="113"/>
        <pc:sldMkLst>
          <pc:docMk/>
          <pc:sldMk cId="570575238" sldId="1767"/>
        </pc:sldMkLst>
      </pc:sldChg>
      <pc:sldChg chg="addSp delSp modSp add mod">
        <pc:chgData name="I See Maths ltd" userId="2b6a9906fb7c83c6" providerId="LiveId" clId="{58434D31-2276-47AE-BE52-C04369EE1C42}" dt="2024-01-30T11:50:59.825" v="1633" actId="1037"/>
        <pc:sldMkLst>
          <pc:docMk/>
          <pc:sldMk cId="4057014612" sldId="1768"/>
        </pc:sldMkLst>
      </pc:sldChg>
      <pc:sldChg chg="modSp add mod">
        <pc:chgData name="I See Maths ltd" userId="2b6a9906fb7c83c6" providerId="LiveId" clId="{58434D31-2276-47AE-BE52-C04369EE1C42}" dt="2024-01-30T11:51:23.748" v="1636" actId="207"/>
        <pc:sldMkLst>
          <pc:docMk/>
          <pc:sldMk cId="608249710" sldId="1769"/>
        </pc:sldMkLst>
      </pc:sldChg>
      <pc:sldChg chg="addSp delSp modSp mod">
        <pc:chgData name="I See Maths ltd" userId="2b6a9906fb7c83c6" providerId="LiveId" clId="{58434D31-2276-47AE-BE52-C04369EE1C42}" dt="2024-02-22T10:35:04.549" v="3092" actId="478"/>
        <pc:sldMkLst>
          <pc:docMk/>
          <pc:sldMk cId="2758680183" sldId="1770"/>
        </pc:sldMkLst>
      </pc:sldChg>
      <pc:sldChg chg="addSp delSp modSp add mod ord">
        <pc:chgData name="I See Maths ltd" userId="2b6a9906fb7c83c6" providerId="LiveId" clId="{58434D31-2276-47AE-BE52-C04369EE1C42}" dt="2024-02-22T10:35:32.520" v="3093" actId="478"/>
        <pc:sldMkLst>
          <pc:docMk/>
          <pc:sldMk cId="1499437257" sldId="1771"/>
        </pc:sldMkLst>
      </pc:sldChg>
      <pc:sldChg chg="addSp delSp modSp add mod ord">
        <pc:chgData name="I See Maths ltd" userId="2b6a9906fb7c83c6" providerId="LiveId" clId="{58434D31-2276-47AE-BE52-C04369EE1C42}" dt="2024-02-22T10:34:46.646" v="3089" actId="478"/>
        <pc:sldMkLst>
          <pc:docMk/>
          <pc:sldMk cId="4156214768" sldId="1772"/>
        </pc:sldMkLst>
      </pc:sldChg>
      <pc:sldChg chg="addSp delSp modSp add mod">
        <pc:chgData name="I See Maths ltd" userId="2b6a9906fb7c83c6" providerId="LiveId" clId="{58434D31-2276-47AE-BE52-C04369EE1C42}" dt="2024-02-22T10:35:01.279" v="3091" actId="478"/>
        <pc:sldMkLst>
          <pc:docMk/>
          <pc:sldMk cId="1120038578" sldId="1773"/>
        </pc:sldMkLst>
      </pc:sldChg>
      <pc:sldChg chg="addSp delSp modSp add mod">
        <pc:chgData name="I See Maths ltd" userId="2b6a9906fb7c83c6" providerId="LiveId" clId="{58434D31-2276-47AE-BE52-C04369EE1C42}" dt="2024-01-31T11:47:59.925" v="2832" actId="6549"/>
        <pc:sldMkLst>
          <pc:docMk/>
          <pc:sldMk cId="2805770359" sldId="1774"/>
        </pc:sldMkLst>
      </pc:sldChg>
      <pc:sldChg chg="modSp add del mod">
        <pc:chgData name="I See Maths ltd" userId="2b6a9906fb7c83c6" providerId="LiveId" clId="{58434D31-2276-47AE-BE52-C04369EE1C42}" dt="2024-02-22T10:34:57.038" v="3090" actId="47"/>
        <pc:sldMkLst>
          <pc:docMk/>
          <pc:sldMk cId="1719191459" sldId="1775"/>
        </pc:sldMkLst>
      </pc:sldChg>
      <pc:sldChg chg="delSp modSp add mod">
        <pc:chgData name="I See Maths ltd" userId="2b6a9906fb7c83c6" providerId="LiveId" clId="{58434D31-2276-47AE-BE52-C04369EE1C42}" dt="2024-01-31T11:48:04.420" v="2834" actId="6549"/>
        <pc:sldMkLst>
          <pc:docMk/>
          <pc:sldMk cId="2028725020" sldId="1776"/>
        </pc:sldMkLst>
      </pc:sldChg>
      <pc:sldChg chg="addSp modSp add mod">
        <pc:chgData name="I See Maths ltd" userId="2b6a9906fb7c83c6" providerId="LiveId" clId="{58434D31-2276-47AE-BE52-C04369EE1C42}" dt="2024-01-31T11:48:08.905" v="2836" actId="6549"/>
        <pc:sldMkLst>
          <pc:docMk/>
          <pc:sldMk cId="2402865818" sldId="1777"/>
        </pc:sldMkLst>
      </pc:sldChg>
      <pc:sldChg chg="delSp modSp add del mod">
        <pc:chgData name="I See Maths ltd" userId="2b6a9906fb7c83c6" providerId="LiveId" clId="{58434D31-2276-47AE-BE52-C04369EE1C42}" dt="2024-01-31T11:31:32.182" v="2478" actId="47"/>
        <pc:sldMkLst>
          <pc:docMk/>
          <pc:sldMk cId="314132007" sldId="1778"/>
        </pc:sldMkLst>
      </pc:sldChg>
      <pc:sldChg chg="modSp add mod">
        <pc:chgData name="I See Maths ltd" userId="2b6a9906fb7c83c6" providerId="LiveId" clId="{58434D31-2276-47AE-BE52-C04369EE1C42}" dt="2024-01-31T11:47:40.966" v="2824" actId="6549"/>
        <pc:sldMkLst>
          <pc:docMk/>
          <pc:sldMk cId="3955865467" sldId="1779"/>
        </pc:sldMkLst>
      </pc:sldChg>
      <pc:sldChg chg="delSp modSp add mod">
        <pc:chgData name="I See Maths ltd" userId="2b6a9906fb7c83c6" providerId="LiveId" clId="{58434D31-2276-47AE-BE52-C04369EE1C42}" dt="2024-02-22T10:35:38.927" v="3094" actId="478"/>
        <pc:sldMkLst>
          <pc:docMk/>
          <pc:sldMk cId="2620496689" sldId="1780"/>
        </pc:sldMkLst>
      </pc:sldChg>
      <pc:sldChg chg="delSp modSp add mod">
        <pc:chgData name="I See Maths ltd" userId="2b6a9906fb7c83c6" providerId="LiveId" clId="{58434D31-2276-47AE-BE52-C04369EE1C42}" dt="2024-02-22T10:35:51.882" v="3097" actId="478"/>
        <pc:sldMkLst>
          <pc:docMk/>
          <pc:sldMk cId="719850473" sldId="1781"/>
        </pc:sldMkLst>
      </pc:sldChg>
      <pc:sldChg chg="delSp modSp add del mod">
        <pc:chgData name="I See Maths ltd" userId="2b6a9906fb7c83c6" providerId="LiveId" clId="{58434D31-2276-47AE-BE52-C04369EE1C42}" dt="2024-02-22T10:35:57.646" v="3098" actId="47"/>
        <pc:sldMkLst>
          <pc:docMk/>
          <pc:sldMk cId="3421456320" sldId="1782"/>
        </pc:sldMkLst>
      </pc:sldChg>
      <pc:sldChg chg="delSp modSp add mod">
        <pc:chgData name="I See Maths ltd" userId="2b6a9906fb7c83c6" providerId="LiveId" clId="{58434D31-2276-47AE-BE52-C04369EE1C42}" dt="2024-01-31T11:47:36.298" v="2822" actId="6549"/>
        <pc:sldMkLst>
          <pc:docMk/>
          <pc:sldMk cId="1167603851" sldId="1783"/>
        </pc:sldMkLst>
      </pc:sldChg>
      <pc:sldChg chg="delSp modSp add mod">
        <pc:chgData name="I See Maths ltd" userId="2b6a9906fb7c83c6" providerId="LiveId" clId="{58434D31-2276-47AE-BE52-C04369EE1C42}" dt="2024-02-22T10:34:43.343" v="3088" actId="478"/>
        <pc:sldMkLst>
          <pc:docMk/>
          <pc:sldMk cId="1338283452" sldId="1784"/>
        </pc:sldMkLst>
      </pc:sldChg>
      <pc:sldChg chg="modSp add del mod">
        <pc:chgData name="I See Maths ltd" userId="2b6a9906fb7c83c6" providerId="LiveId" clId="{58434D31-2276-47AE-BE52-C04369EE1C42}" dt="2024-02-22T10:34:35.165" v="3087" actId="47"/>
        <pc:sldMkLst>
          <pc:docMk/>
          <pc:sldMk cId="1383493262" sldId="1785"/>
        </pc:sldMkLst>
      </pc:sldChg>
      <pc:sldChg chg="delSp modSp add mod">
        <pc:chgData name="I See Maths ltd" userId="2b6a9906fb7c83c6" providerId="LiveId" clId="{58434D31-2276-47AE-BE52-C04369EE1C42}" dt="2024-01-31T11:48:30.131" v="2844" actId="6549"/>
        <pc:sldMkLst>
          <pc:docMk/>
          <pc:sldMk cId="3240291915" sldId="1786"/>
        </pc:sldMkLst>
      </pc:sldChg>
      <pc:sldChg chg="delSp modSp add mod">
        <pc:chgData name="I See Maths ltd" userId="2b6a9906fb7c83c6" providerId="LiveId" clId="{58434D31-2276-47AE-BE52-C04369EE1C42}" dt="2024-01-31T11:48:35.015" v="2846" actId="6549"/>
        <pc:sldMkLst>
          <pc:docMk/>
          <pc:sldMk cId="2705900191" sldId="1787"/>
        </pc:sldMkLst>
      </pc:sldChg>
      <pc:sldChg chg="addSp modSp add mod">
        <pc:chgData name="I See Maths ltd" userId="2b6a9906fb7c83c6" providerId="LiveId" clId="{58434D31-2276-47AE-BE52-C04369EE1C42}" dt="2024-01-31T11:48:39.779" v="2848" actId="20577"/>
        <pc:sldMkLst>
          <pc:docMk/>
          <pc:sldMk cId="727828356" sldId="1788"/>
        </pc:sldMkLst>
      </pc:sldChg>
      <pc:sldChg chg="del">
        <pc:chgData name="I See Maths ltd" userId="2b6a9906fb7c83c6" providerId="LiveId" clId="{58434D31-2276-47AE-BE52-C04369EE1C42}" dt="2024-02-13T14:25:55.302" v="3055" actId="47"/>
        <pc:sldMkLst>
          <pc:docMk/>
          <pc:sldMk cId="1500345276" sldId="1789"/>
        </pc:sldMkLst>
      </pc:sldChg>
      <pc:sldChg chg="modSp add del mod">
        <pc:chgData name="I See Maths ltd" userId="2b6a9906fb7c83c6" providerId="LiveId" clId="{58434D31-2276-47AE-BE52-C04369EE1C42}" dt="2024-02-01T11:17:32.011" v="2961" actId="2696"/>
        <pc:sldMkLst>
          <pc:docMk/>
          <pc:sldMk cId="2763493621" sldId="1789"/>
        </pc:sldMkLst>
      </pc:sldChg>
      <pc:sldChg chg="addSp delSp modSp mod">
        <pc:chgData name="I See Maths ltd" userId="2b6a9906fb7c83c6" providerId="LiveId" clId="{58434D31-2276-47AE-BE52-C04369EE1C42}" dt="2024-02-13T14:27:52.701" v="3081" actId="1037"/>
        <pc:sldMkLst>
          <pc:docMk/>
          <pc:sldMk cId="3426667890" sldId="1790"/>
        </pc:sldMkLst>
      </pc:sldChg>
      <pc:sldChg chg="add del">
        <pc:chgData name="I See Maths ltd" userId="2b6a9906fb7c83c6" providerId="LiveId" clId="{58434D31-2276-47AE-BE52-C04369EE1C42}" dt="2024-02-13T14:28:38.229" v="3086" actId="47"/>
        <pc:sldMkLst>
          <pc:docMk/>
          <pc:sldMk cId="612483864" sldId="1791"/>
        </pc:sldMkLst>
      </pc:sldChg>
      <pc:sldChg chg="addSp delSp modSp add mod">
        <pc:chgData name="I See Maths ltd" userId="2b6a9906fb7c83c6" providerId="LiveId" clId="{58434D31-2276-47AE-BE52-C04369EE1C42}" dt="2024-02-24T06:09:20.815" v="3184" actId="6549"/>
        <pc:sldMkLst>
          <pc:docMk/>
          <pc:sldMk cId="58218482" sldId="1792"/>
        </pc:sldMkLst>
      </pc:sldChg>
      <pc:sldChg chg="modSp add mod">
        <pc:chgData name="I See Maths ltd" userId="2b6a9906fb7c83c6" providerId="LiveId" clId="{58434D31-2276-47AE-BE52-C04369EE1C42}" dt="2024-02-13T14:25:52.158" v="3054" actId="207"/>
        <pc:sldMkLst>
          <pc:docMk/>
          <pc:sldMk cId="3430183068" sldId="1793"/>
        </pc:sldMkLst>
      </pc:sldChg>
      <pc:sldChg chg="modSp mod">
        <pc:chgData name="I See Maths ltd" userId="2b6a9906fb7c83c6" providerId="LiveId" clId="{58434D31-2276-47AE-BE52-C04369EE1C42}" dt="2024-02-13T14:28:34.567" v="3085" actId="114"/>
        <pc:sldMkLst>
          <pc:docMk/>
          <pc:sldMk cId="4024999860" sldId="1794"/>
        </pc:sldMkLst>
      </pc:sldChg>
    </pc:docChg>
  </pc:docChgLst>
  <pc:docChgLst>
    <pc:chgData name="I See Maths ltd" userId="2b6a9906fb7c83c6" providerId="LiveId" clId="{90AAA508-78C2-4910-887F-398C291867F3}"/>
    <pc:docChg chg="undo redo custSel addSld delSld modSld sldOrd">
      <pc:chgData name="I See Maths ltd" userId="2b6a9906fb7c83c6" providerId="LiveId" clId="{90AAA508-78C2-4910-887F-398C291867F3}" dt="2023-12-22T17:33:46.205" v="2515"/>
      <pc:docMkLst>
        <pc:docMk/>
      </pc:docMkLst>
      <pc:sldChg chg="addSp delSp modSp del mod">
        <pc:chgData name="I See Maths ltd" userId="2b6a9906fb7c83c6" providerId="LiveId" clId="{90AAA508-78C2-4910-887F-398C291867F3}" dt="2023-12-22T14:55:08.682" v="957" actId="47"/>
        <pc:sldMkLst>
          <pc:docMk/>
          <pc:sldMk cId="3723378482" sldId="1714"/>
        </pc:sldMkLst>
      </pc:sldChg>
      <pc:sldChg chg="delSp add mod">
        <pc:chgData name="I See Maths ltd" userId="2b6a9906fb7c83c6" providerId="LiveId" clId="{90AAA508-78C2-4910-887F-398C291867F3}" dt="2023-12-22T14:54:57.197" v="956" actId="478"/>
        <pc:sldMkLst>
          <pc:docMk/>
          <pc:sldMk cId="4186156237" sldId="1715"/>
        </pc:sldMkLst>
      </pc:sldChg>
      <pc:sldChg chg="delSp modSp add mod">
        <pc:chgData name="I See Maths ltd" userId="2b6a9906fb7c83c6" providerId="LiveId" clId="{90AAA508-78C2-4910-887F-398C291867F3}" dt="2023-12-22T14:54:29.306" v="954" actId="478"/>
        <pc:sldMkLst>
          <pc:docMk/>
          <pc:sldMk cId="632621267" sldId="1716"/>
        </pc:sldMkLst>
      </pc:sldChg>
      <pc:sldChg chg="add">
        <pc:chgData name="I See Maths ltd" userId="2b6a9906fb7c83c6" providerId="LiveId" clId="{90AAA508-78C2-4910-887F-398C291867F3}" dt="2023-12-22T14:54:04.072" v="951" actId="2890"/>
        <pc:sldMkLst>
          <pc:docMk/>
          <pc:sldMk cId="1639911743" sldId="1717"/>
        </pc:sldMkLst>
      </pc:sldChg>
      <pc:sldChg chg="add">
        <pc:chgData name="I See Maths ltd" userId="2b6a9906fb7c83c6" providerId="LiveId" clId="{90AAA508-78C2-4910-887F-398C291867F3}" dt="2023-12-22T14:54:21.634" v="953" actId="2890"/>
        <pc:sldMkLst>
          <pc:docMk/>
          <pc:sldMk cId="2601194986" sldId="1718"/>
        </pc:sldMkLst>
      </pc:sldChg>
      <pc:sldChg chg="add">
        <pc:chgData name="I See Maths ltd" userId="2b6a9906fb7c83c6" providerId="LiveId" clId="{90AAA508-78C2-4910-887F-398C291867F3}" dt="2023-12-22T14:54:51.398" v="955" actId="2890"/>
        <pc:sldMkLst>
          <pc:docMk/>
          <pc:sldMk cId="4134203285" sldId="1719"/>
        </pc:sldMkLst>
      </pc:sldChg>
      <pc:sldChg chg="addSp modSp add mod ord">
        <pc:chgData name="I See Maths ltd" userId="2b6a9906fb7c83c6" providerId="LiveId" clId="{90AAA508-78C2-4910-887F-398C291867F3}" dt="2023-12-22T14:57:42.338" v="990"/>
        <pc:sldMkLst>
          <pc:docMk/>
          <pc:sldMk cId="1062485142" sldId="1720"/>
        </pc:sldMkLst>
      </pc:sldChg>
      <pc:sldChg chg="addSp delSp modSp add mod">
        <pc:chgData name="I See Maths ltd" userId="2b6a9906fb7c83c6" providerId="LiveId" clId="{90AAA508-78C2-4910-887F-398C291867F3}" dt="2023-12-22T15:30:28.664" v="1703" actId="478"/>
        <pc:sldMkLst>
          <pc:docMk/>
          <pc:sldMk cId="3386778026" sldId="1721"/>
        </pc:sldMkLst>
      </pc:sldChg>
      <pc:sldChg chg="addSp delSp modSp add mod">
        <pc:chgData name="I See Maths ltd" userId="2b6a9906fb7c83c6" providerId="LiveId" clId="{90AAA508-78C2-4910-887F-398C291867F3}" dt="2023-12-22T15:16:25.252" v="1358" actId="478"/>
        <pc:sldMkLst>
          <pc:docMk/>
          <pc:sldMk cId="1335975703" sldId="1722"/>
        </pc:sldMkLst>
      </pc:sldChg>
      <pc:sldChg chg="add">
        <pc:chgData name="I See Maths ltd" userId="2b6a9906fb7c83c6" providerId="LiveId" clId="{90AAA508-78C2-4910-887F-398C291867F3}" dt="2023-12-22T15:14:03.881" v="1330" actId="2890"/>
        <pc:sldMkLst>
          <pc:docMk/>
          <pc:sldMk cId="1445065732" sldId="1723"/>
        </pc:sldMkLst>
      </pc:sldChg>
      <pc:sldChg chg="add">
        <pc:chgData name="I See Maths ltd" userId="2b6a9906fb7c83c6" providerId="LiveId" clId="{90AAA508-78C2-4910-887F-398C291867F3}" dt="2023-12-22T15:14:14.818" v="1332" actId="2890"/>
        <pc:sldMkLst>
          <pc:docMk/>
          <pc:sldMk cId="2470426218" sldId="1724"/>
        </pc:sldMkLst>
      </pc:sldChg>
      <pc:sldChg chg="add">
        <pc:chgData name="I See Maths ltd" userId="2b6a9906fb7c83c6" providerId="LiveId" clId="{90AAA508-78C2-4910-887F-398C291867F3}" dt="2023-12-22T15:14:24.534" v="1334" actId="2890"/>
        <pc:sldMkLst>
          <pc:docMk/>
          <pc:sldMk cId="3998273118" sldId="1725"/>
        </pc:sldMkLst>
      </pc:sldChg>
      <pc:sldChg chg="add">
        <pc:chgData name="I See Maths ltd" userId="2b6a9906fb7c83c6" providerId="LiveId" clId="{90AAA508-78C2-4910-887F-398C291867F3}" dt="2023-12-22T15:14:36.961" v="1336" actId="2890"/>
        <pc:sldMkLst>
          <pc:docMk/>
          <pc:sldMk cId="1518144706" sldId="1726"/>
        </pc:sldMkLst>
      </pc:sldChg>
      <pc:sldChg chg="add">
        <pc:chgData name="I See Maths ltd" userId="2b6a9906fb7c83c6" providerId="LiveId" clId="{90AAA508-78C2-4910-887F-398C291867F3}" dt="2023-12-22T15:14:48.002" v="1338" actId="2890"/>
        <pc:sldMkLst>
          <pc:docMk/>
          <pc:sldMk cId="378631402" sldId="1727"/>
        </pc:sldMkLst>
      </pc:sldChg>
      <pc:sldChg chg="add">
        <pc:chgData name="I See Maths ltd" userId="2b6a9906fb7c83c6" providerId="LiveId" clId="{90AAA508-78C2-4910-887F-398C291867F3}" dt="2023-12-22T15:16:20.408" v="1357" actId="2890"/>
        <pc:sldMkLst>
          <pc:docMk/>
          <pc:sldMk cId="2446180100" sldId="1728"/>
        </pc:sldMkLst>
      </pc:sldChg>
      <pc:sldChg chg="addSp delSp modSp add del mod">
        <pc:chgData name="I See Maths ltd" userId="2b6a9906fb7c83c6" providerId="LiveId" clId="{90AAA508-78C2-4910-887F-398C291867F3}" dt="2023-12-22T15:22:38.439" v="1493" actId="47"/>
        <pc:sldMkLst>
          <pc:docMk/>
          <pc:sldMk cId="4016333590" sldId="1729"/>
        </pc:sldMkLst>
      </pc:sldChg>
      <pc:sldChg chg="addSp delSp modSp add mod">
        <pc:chgData name="I See Maths ltd" userId="2b6a9906fb7c83c6" providerId="LiveId" clId="{90AAA508-78C2-4910-887F-398C291867F3}" dt="2023-12-22T15:27:52.689" v="1676" actId="6549"/>
        <pc:sldMkLst>
          <pc:docMk/>
          <pc:sldMk cId="3745466948" sldId="1730"/>
        </pc:sldMkLst>
      </pc:sldChg>
      <pc:sldChg chg="add">
        <pc:chgData name="I See Maths ltd" userId="2b6a9906fb7c83c6" providerId="LiveId" clId="{90AAA508-78C2-4910-887F-398C291867F3}" dt="2023-12-22T15:26:19.298" v="1639" actId="2890"/>
        <pc:sldMkLst>
          <pc:docMk/>
          <pc:sldMk cId="2031398928" sldId="1731"/>
        </pc:sldMkLst>
      </pc:sldChg>
      <pc:sldChg chg="add">
        <pc:chgData name="I See Maths ltd" userId="2b6a9906fb7c83c6" providerId="LiveId" clId="{90AAA508-78C2-4910-887F-398C291867F3}" dt="2023-12-22T15:26:28.850" v="1641" actId="2890"/>
        <pc:sldMkLst>
          <pc:docMk/>
          <pc:sldMk cId="3858803760" sldId="1732"/>
        </pc:sldMkLst>
      </pc:sldChg>
      <pc:sldChg chg="add">
        <pc:chgData name="I See Maths ltd" userId="2b6a9906fb7c83c6" providerId="LiveId" clId="{90AAA508-78C2-4910-887F-398C291867F3}" dt="2023-12-22T15:26:37.511" v="1643" actId="2890"/>
        <pc:sldMkLst>
          <pc:docMk/>
          <pc:sldMk cId="2502826331" sldId="1733"/>
        </pc:sldMkLst>
      </pc:sldChg>
      <pc:sldChg chg="add">
        <pc:chgData name="I See Maths ltd" userId="2b6a9906fb7c83c6" providerId="LiveId" clId="{90AAA508-78C2-4910-887F-398C291867F3}" dt="2023-12-22T15:26:51.725" v="1645" actId="2890"/>
        <pc:sldMkLst>
          <pc:docMk/>
          <pc:sldMk cId="1437506598" sldId="1734"/>
        </pc:sldMkLst>
      </pc:sldChg>
      <pc:sldChg chg="add">
        <pc:chgData name="I See Maths ltd" userId="2b6a9906fb7c83c6" providerId="LiveId" clId="{90AAA508-78C2-4910-887F-398C291867F3}" dt="2023-12-22T15:27:01.853" v="1647" actId="2890"/>
        <pc:sldMkLst>
          <pc:docMk/>
          <pc:sldMk cId="2889330027" sldId="1735"/>
        </pc:sldMkLst>
      </pc:sldChg>
      <pc:sldChg chg="add">
        <pc:chgData name="I See Maths ltd" userId="2b6a9906fb7c83c6" providerId="LiveId" clId="{90AAA508-78C2-4910-887F-398C291867F3}" dt="2023-12-22T15:30:23.110" v="1702" actId="2890"/>
        <pc:sldMkLst>
          <pc:docMk/>
          <pc:sldMk cId="628665235" sldId="1736"/>
        </pc:sldMkLst>
      </pc:sldChg>
      <pc:sldChg chg="addSp delSp modSp add del mod">
        <pc:chgData name="I See Maths ltd" userId="2b6a9906fb7c83c6" providerId="LiveId" clId="{90AAA508-78C2-4910-887F-398C291867F3}" dt="2023-12-22T16:16:20.192" v="1778" actId="47"/>
        <pc:sldMkLst>
          <pc:docMk/>
          <pc:sldMk cId="1415810014" sldId="1737"/>
        </pc:sldMkLst>
      </pc:sldChg>
      <pc:sldChg chg="addSp delSp modSp add mod">
        <pc:chgData name="I See Maths ltd" userId="2b6a9906fb7c83c6" providerId="LiveId" clId="{90AAA508-78C2-4910-887F-398C291867F3}" dt="2023-12-22T16:43:00.693" v="2381" actId="207"/>
        <pc:sldMkLst>
          <pc:docMk/>
          <pc:sldMk cId="201565814" sldId="1738"/>
        </pc:sldMkLst>
      </pc:sldChg>
      <pc:sldChg chg="delSp add mod">
        <pc:chgData name="I See Maths ltd" userId="2b6a9906fb7c83c6" providerId="LiveId" clId="{90AAA508-78C2-4910-887F-398C291867F3}" dt="2023-12-22T16:16:45.253" v="1782" actId="478"/>
        <pc:sldMkLst>
          <pc:docMk/>
          <pc:sldMk cId="3278798587" sldId="1739"/>
        </pc:sldMkLst>
      </pc:sldChg>
      <pc:sldChg chg="addSp delSp modSp add mod">
        <pc:chgData name="I See Maths ltd" userId="2b6a9906fb7c83c6" providerId="LiveId" clId="{90AAA508-78C2-4910-887F-398C291867F3}" dt="2023-12-22T16:29:38.532" v="2179" actId="207"/>
        <pc:sldMkLst>
          <pc:docMk/>
          <pc:sldMk cId="2102403610" sldId="1740"/>
        </pc:sldMkLst>
      </pc:sldChg>
      <pc:sldChg chg="addSp delSp modSp add del mod">
        <pc:chgData name="I See Maths ltd" userId="2b6a9906fb7c83c6" providerId="LiveId" clId="{90AAA508-78C2-4910-887F-398C291867F3}" dt="2023-12-22T16:35:41.987" v="2268" actId="47"/>
        <pc:sldMkLst>
          <pc:docMk/>
          <pc:sldMk cId="596001542" sldId="1741"/>
        </pc:sldMkLst>
      </pc:sldChg>
      <pc:sldChg chg="delSp modSp add mod ord">
        <pc:chgData name="I See Maths ltd" userId="2b6a9906fb7c83c6" providerId="LiveId" clId="{90AAA508-78C2-4910-887F-398C291867F3}" dt="2023-12-22T16:35:17.595" v="2264" actId="478"/>
        <pc:sldMkLst>
          <pc:docMk/>
          <pc:sldMk cId="2116070961" sldId="1742"/>
        </pc:sldMkLst>
      </pc:sldChg>
      <pc:sldChg chg="delSp add mod">
        <pc:chgData name="I See Maths ltd" userId="2b6a9906fb7c83c6" providerId="LiveId" clId="{90AAA508-78C2-4910-887F-398C291867F3}" dt="2023-12-22T16:34:50.146" v="2261" actId="478"/>
        <pc:sldMkLst>
          <pc:docMk/>
          <pc:sldMk cId="2874899520" sldId="1743"/>
        </pc:sldMkLst>
      </pc:sldChg>
      <pc:sldChg chg="add">
        <pc:chgData name="I See Maths ltd" userId="2b6a9906fb7c83c6" providerId="LiveId" clId="{90AAA508-78C2-4910-887F-398C291867F3}" dt="2023-12-22T16:35:06.832" v="2262" actId="2890"/>
        <pc:sldMkLst>
          <pc:docMk/>
          <pc:sldMk cId="100315128" sldId="1744"/>
        </pc:sldMkLst>
      </pc:sldChg>
      <pc:sldChg chg="delSp add mod">
        <pc:chgData name="I See Maths ltd" userId="2b6a9906fb7c83c6" providerId="LiveId" clId="{90AAA508-78C2-4910-887F-398C291867F3}" dt="2023-12-22T16:35:30.889" v="2267" actId="478"/>
        <pc:sldMkLst>
          <pc:docMk/>
          <pc:sldMk cId="3388738273" sldId="1745"/>
        </pc:sldMkLst>
      </pc:sldChg>
      <pc:sldChg chg="add">
        <pc:chgData name="I See Maths ltd" userId="2b6a9906fb7c83c6" providerId="LiveId" clId="{90AAA508-78C2-4910-887F-398C291867F3}" dt="2023-12-22T16:36:05.801" v="2269" actId="2890"/>
        <pc:sldMkLst>
          <pc:docMk/>
          <pc:sldMk cId="161056053" sldId="1746"/>
        </pc:sldMkLst>
      </pc:sldChg>
      <pc:sldChg chg="addSp delSp modSp add del mod">
        <pc:chgData name="I See Maths ltd" userId="2b6a9906fb7c83c6" providerId="LiveId" clId="{90AAA508-78C2-4910-887F-398C291867F3}" dt="2023-12-22T16:48:54.660" v="2486" actId="47"/>
        <pc:sldMkLst>
          <pc:docMk/>
          <pc:sldMk cId="1897296023" sldId="1747"/>
        </pc:sldMkLst>
      </pc:sldChg>
      <pc:sldChg chg="add del">
        <pc:chgData name="I See Maths ltd" userId="2b6a9906fb7c83c6" providerId="LiveId" clId="{90AAA508-78C2-4910-887F-398C291867F3}" dt="2023-12-22T16:41:08.725" v="2367" actId="47"/>
        <pc:sldMkLst>
          <pc:docMk/>
          <pc:sldMk cId="3176778748" sldId="1747"/>
        </pc:sldMkLst>
      </pc:sldChg>
      <pc:sldChg chg="addSp delSp modSp add mod">
        <pc:chgData name="I See Maths ltd" userId="2b6a9906fb7c83c6" providerId="LiveId" clId="{90AAA508-78C2-4910-887F-398C291867F3}" dt="2023-12-22T16:48:47.853" v="2485" actId="478"/>
        <pc:sldMkLst>
          <pc:docMk/>
          <pc:sldMk cId="3609542839" sldId="1748"/>
        </pc:sldMkLst>
      </pc:sldChg>
      <pc:sldChg chg="addSp delSp modSp add mod">
        <pc:chgData name="I See Maths ltd" userId="2b6a9906fb7c83c6" providerId="LiveId" clId="{90AAA508-78C2-4910-887F-398C291867F3}" dt="2023-12-22T17:33:46.205" v="2515"/>
        <pc:sldMkLst>
          <pc:docMk/>
          <pc:sldMk cId="2109524969" sldId="1749"/>
        </pc:sldMkLst>
      </pc:sldChg>
      <pc:sldChg chg="modSp add mod">
        <pc:chgData name="I See Maths ltd" userId="2b6a9906fb7c83c6" providerId="LiveId" clId="{90AAA508-78C2-4910-887F-398C291867F3}" dt="2023-12-22T17:33:20.650" v="2510" actId="6549"/>
        <pc:sldMkLst>
          <pc:docMk/>
          <pc:sldMk cId="4043758100" sldId="1750"/>
        </pc:sldMkLst>
      </pc:sldChg>
      <pc:sldChg chg="addSp delSp modSp add mod">
        <pc:chgData name="I See Maths ltd" userId="2b6a9906fb7c83c6" providerId="LiveId" clId="{90AAA508-78C2-4910-887F-398C291867F3}" dt="2023-12-22T17:33:38.599" v="2513" actId="478"/>
        <pc:sldMkLst>
          <pc:docMk/>
          <pc:sldMk cId="341734104" sldId="1751"/>
        </pc:sldMkLst>
      </pc:sldChg>
      <pc:sldChg chg="modSp add del mod">
        <pc:chgData name="I See Maths ltd" userId="2b6a9906fb7c83c6" providerId="LiveId" clId="{90AAA508-78C2-4910-887F-398C291867F3}" dt="2023-12-22T16:50:49.834" v="2502" actId="47"/>
        <pc:sldMkLst>
          <pc:docMk/>
          <pc:sldMk cId="2706617721" sldId="175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44D65-2DC7-4D11-83E9-BE6DA4B9FC57}" type="datetimeFigureOut">
              <a:rPr lang="en-GB" smtClean="0"/>
              <a:t>30/01/2025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EEC74-FF28-4BC6-BDD8-967A90E108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773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0022" y="1531818"/>
            <a:ext cx="12480131" cy="3258632"/>
          </a:xfrm>
        </p:spPr>
        <p:txBody>
          <a:bodyPr anchor="b"/>
          <a:lstStyle>
            <a:lvl1pPr algn="ctr">
              <a:defRPr sz="81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0022" y="4916115"/>
            <a:ext cx="12480131" cy="2259809"/>
          </a:xfrm>
        </p:spPr>
        <p:txBody>
          <a:bodyPr/>
          <a:lstStyle>
            <a:lvl1pPr marL="0" indent="0" algn="ctr">
              <a:buNone/>
              <a:defRPr sz="3276"/>
            </a:lvl1pPr>
            <a:lvl2pPr marL="623987" indent="0" algn="ctr">
              <a:buNone/>
              <a:defRPr sz="2730"/>
            </a:lvl2pPr>
            <a:lvl3pPr marL="1247973" indent="0" algn="ctr">
              <a:buNone/>
              <a:defRPr sz="2457"/>
            </a:lvl3pPr>
            <a:lvl4pPr marL="1871960" indent="0" algn="ctr">
              <a:buNone/>
              <a:defRPr sz="2184"/>
            </a:lvl4pPr>
            <a:lvl5pPr marL="2495946" indent="0" algn="ctr">
              <a:buNone/>
              <a:defRPr sz="2184"/>
            </a:lvl5pPr>
            <a:lvl6pPr marL="3119933" indent="0" algn="ctr">
              <a:buNone/>
              <a:defRPr sz="2184"/>
            </a:lvl6pPr>
            <a:lvl7pPr marL="3743919" indent="0" algn="ctr">
              <a:buNone/>
              <a:defRPr sz="2184"/>
            </a:lvl7pPr>
            <a:lvl8pPr marL="4367906" indent="0" algn="ctr">
              <a:buNone/>
              <a:defRPr sz="2184"/>
            </a:lvl8pPr>
            <a:lvl9pPr marL="4991892" indent="0" algn="ctr">
              <a:buNone/>
              <a:defRPr sz="218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2748-632D-4E34-8DCA-7F07AF9C0704}" type="datetimeFigureOut">
              <a:rPr lang="en-GB" smtClean="0"/>
              <a:t>30/01/2025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665-926E-4E13-94EC-30AE0DCBB4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047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2748-632D-4E34-8DCA-7F07AF9C0704}" type="datetimeFigureOut">
              <a:rPr lang="en-GB" smtClean="0"/>
              <a:t>30/01/2025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665-926E-4E13-94EC-30AE0DCBB4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57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08125" y="498328"/>
            <a:ext cx="3588038" cy="793208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4012" y="498328"/>
            <a:ext cx="10556111" cy="793208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2748-632D-4E34-8DCA-7F07AF9C0704}" type="datetimeFigureOut">
              <a:rPr lang="en-GB" smtClean="0"/>
              <a:t>30/01/2025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665-926E-4E13-94EC-30AE0DCBB4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529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2748-632D-4E34-8DCA-7F07AF9C0704}" type="datetimeFigureOut">
              <a:rPr lang="en-GB" smtClean="0"/>
              <a:t>30/01/2025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665-926E-4E13-94EC-30AE0DCBB4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658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345" y="2333476"/>
            <a:ext cx="14352151" cy="3893458"/>
          </a:xfrm>
        </p:spPr>
        <p:txBody>
          <a:bodyPr anchor="b"/>
          <a:lstStyle>
            <a:lvl1pPr>
              <a:defRPr sz="81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5345" y="6263768"/>
            <a:ext cx="14352151" cy="2047477"/>
          </a:xfrm>
        </p:spPr>
        <p:txBody>
          <a:bodyPr/>
          <a:lstStyle>
            <a:lvl1pPr marL="0" indent="0">
              <a:buNone/>
              <a:defRPr sz="3276">
                <a:solidFill>
                  <a:schemeClr val="tx1">
                    <a:tint val="75000"/>
                  </a:schemeClr>
                </a:solidFill>
              </a:defRPr>
            </a:lvl1pPr>
            <a:lvl2pPr marL="623987" indent="0">
              <a:buNone/>
              <a:defRPr sz="2730">
                <a:solidFill>
                  <a:schemeClr val="tx1">
                    <a:tint val="75000"/>
                  </a:schemeClr>
                </a:solidFill>
              </a:defRPr>
            </a:lvl2pPr>
            <a:lvl3pPr marL="1247973" indent="0">
              <a:buNone/>
              <a:defRPr sz="2457">
                <a:solidFill>
                  <a:schemeClr val="tx1">
                    <a:tint val="75000"/>
                  </a:schemeClr>
                </a:solidFill>
              </a:defRPr>
            </a:lvl3pPr>
            <a:lvl4pPr marL="1871960" indent="0">
              <a:buNone/>
              <a:defRPr sz="2184">
                <a:solidFill>
                  <a:schemeClr val="tx1">
                    <a:tint val="75000"/>
                  </a:schemeClr>
                </a:solidFill>
              </a:defRPr>
            </a:lvl4pPr>
            <a:lvl5pPr marL="2495946" indent="0">
              <a:buNone/>
              <a:defRPr sz="2184">
                <a:solidFill>
                  <a:schemeClr val="tx1">
                    <a:tint val="75000"/>
                  </a:schemeClr>
                </a:solidFill>
              </a:defRPr>
            </a:lvl5pPr>
            <a:lvl6pPr marL="3119933" indent="0">
              <a:buNone/>
              <a:defRPr sz="2184">
                <a:solidFill>
                  <a:schemeClr val="tx1">
                    <a:tint val="75000"/>
                  </a:schemeClr>
                </a:solidFill>
              </a:defRPr>
            </a:lvl6pPr>
            <a:lvl7pPr marL="3743919" indent="0">
              <a:buNone/>
              <a:defRPr sz="2184">
                <a:solidFill>
                  <a:schemeClr val="tx1">
                    <a:tint val="75000"/>
                  </a:schemeClr>
                </a:solidFill>
              </a:defRPr>
            </a:lvl7pPr>
            <a:lvl8pPr marL="4367906" indent="0">
              <a:buNone/>
              <a:defRPr sz="2184">
                <a:solidFill>
                  <a:schemeClr val="tx1">
                    <a:tint val="75000"/>
                  </a:schemeClr>
                </a:solidFill>
              </a:defRPr>
            </a:lvl8pPr>
            <a:lvl9pPr marL="4991892" indent="0">
              <a:buNone/>
              <a:defRPr sz="218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2748-632D-4E34-8DCA-7F07AF9C0704}" type="datetimeFigureOut">
              <a:rPr lang="en-GB" smtClean="0"/>
              <a:t>30/01/2025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665-926E-4E13-94EC-30AE0DCBB4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697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4012" y="2491640"/>
            <a:ext cx="7072074" cy="59387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24089" y="2491640"/>
            <a:ext cx="7072074" cy="59387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2748-632D-4E34-8DCA-7F07AF9C0704}" type="datetimeFigureOut">
              <a:rPr lang="en-GB" smtClean="0"/>
              <a:t>30/01/2025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665-926E-4E13-94EC-30AE0DCBB4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02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179" y="498329"/>
            <a:ext cx="14352151" cy="18091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180" y="2294476"/>
            <a:ext cx="7039573" cy="1124487"/>
          </a:xfrm>
        </p:spPr>
        <p:txBody>
          <a:bodyPr anchor="b"/>
          <a:lstStyle>
            <a:lvl1pPr marL="0" indent="0">
              <a:buNone/>
              <a:defRPr sz="3276" b="1"/>
            </a:lvl1pPr>
            <a:lvl2pPr marL="623987" indent="0">
              <a:buNone/>
              <a:defRPr sz="2730" b="1"/>
            </a:lvl2pPr>
            <a:lvl3pPr marL="1247973" indent="0">
              <a:buNone/>
              <a:defRPr sz="2457" b="1"/>
            </a:lvl3pPr>
            <a:lvl4pPr marL="1871960" indent="0">
              <a:buNone/>
              <a:defRPr sz="2184" b="1"/>
            </a:lvl4pPr>
            <a:lvl5pPr marL="2495946" indent="0">
              <a:buNone/>
              <a:defRPr sz="2184" b="1"/>
            </a:lvl5pPr>
            <a:lvl6pPr marL="3119933" indent="0">
              <a:buNone/>
              <a:defRPr sz="2184" b="1"/>
            </a:lvl6pPr>
            <a:lvl7pPr marL="3743919" indent="0">
              <a:buNone/>
              <a:defRPr sz="2184" b="1"/>
            </a:lvl7pPr>
            <a:lvl8pPr marL="4367906" indent="0">
              <a:buNone/>
              <a:defRPr sz="2184" b="1"/>
            </a:lvl8pPr>
            <a:lvl9pPr marL="4991892" indent="0">
              <a:buNone/>
              <a:defRPr sz="218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6180" y="3418964"/>
            <a:ext cx="7039573" cy="50287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424088" y="2294476"/>
            <a:ext cx="7074242" cy="1124487"/>
          </a:xfrm>
        </p:spPr>
        <p:txBody>
          <a:bodyPr anchor="b"/>
          <a:lstStyle>
            <a:lvl1pPr marL="0" indent="0">
              <a:buNone/>
              <a:defRPr sz="3276" b="1"/>
            </a:lvl1pPr>
            <a:lvl2pPr marL="623987" indent="0">
              <a:buNone/>
              <a:defRPr sz="2730" b="1"/>
            </a:lvl2pPr>
            <a:lvl3pPr marL="1247973" indent="0">
              <a:buNone/>
              <a:defRPr sz="2457" b="1"/>
            </a:lvl3pPr>
            <a:lvl4pPr marL="1871960" indent="0">
              <a:buNone/>
              <a:defRPr sz="2184" b="1"/>
            </a:lvl4pPr>
            <a:lvl5pPr marL="2495946" indent="0">
              <a:buNone/>
              <a:defRPr sz="2184" b="1"/>
            </a:lvl5pPr>
            <a:lvl6pPr marL="3119933" indent="0">
              <a:buNone/>
              <a:defRPr sz="2184" b="1"/>
            </a:lvl6pPr>
            <a:lvl7pPr marL="3743919" indent="0">
              <a:buNone/>
              <a:defRPr sz="2184" b="1"/>
            </a:lvl7pPr>
            <a:lvl8pPr marL="4367906" indent="0">
              <a:buNone/>
              <a:defRPr sz="2184" b="1"/>
            </a:lvl8pPr>
            <a:lvl9pPr marL="4991892" indent="0">
              <a:buNone/>
              <a:defRPr sz="218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424088" y="3418964"/>
            <a:ext cx="7074242" cy="50287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2748-632D-4E34-8DCA-7F07AF9C0704}" type="datetimeFigureOut">
              <a:rPr lang="en-GB" smtClean="0"/>
              <a:t>30/01/2025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665-926E-4E13-94EC-30AE0DCBB4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55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2748-632D-4E34-8DCA-7F07AF9C0704}" type="datetimeFigureOut">
              <a:rPr lang="en-GB" smtClean="0"/>
              <a:t>30/01/2025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665-926E-4E13-94EC-30AE0DCBB4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499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2748-632D-4E34-8DCA-7F07AF9C0704}" type="datetimeFigureOut">
              <a:rPr lang="en-GB" smtClean="0"/>
              <a:t>30/01/2025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665-926E-4E13-94EC-30AE0DCBB4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8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180" y="623993"/>
            <a:ext cx="5366889" cy="2183977"/>
          </a:xfrm>
        </p:spPr>
        <p:txBody>
          <a:bodyPr anchor="b"/>
          <a:lstStyle>
            <a:lvl1pPr>
              <a:defRPr sz="43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4242" y="1347653"/>
            <a:ext cx="8424089" cy="6651596"/>
          </a:xfrm>
        </p:spPr>
        <p:txBody>
          <a:bodyPr/>
          <a:lstStyle>
            <a:lvl1pPr>
              <a:defRPr sz="4367"/>
            </a:lvl1pPr>
            <a:lvl2pPr>
              <a:defRPr sz="3821"/>
            </a:lvl2pPr>
            <a:lvl3pPr>
              <a:defRPr sz="3276"/>
            </a:lvl3pPr>
            <a:lvl4pPr>
              <a:defRPr sz="2730"/>
            </a:lvl4pPr>
            <a:lvl5pPr>
              <a:defRPr sz="2730"/>
            </a:lvl5pPr>
            <a:lvl6pPr>
              <a:defRPr sz="2730"/>
            </a:lvl6pPr>
            <a:lvl7pPr>
              <a:defRPr sz="2730"/>
            </a:lvl7pPr>
            <a:lvl8pPr>
              <a:defRPr sz="2730"/>
            </a:lvl8pPr>
            <a:lvl9pPr>
              <a:defRPr sz="27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180" y="2807970"/>
            <a:ext cx="5366889" cy="5202112"/>
          </a:xfrm>
        </p:spPr>
        <p:txBody>
          <a:bodyPr/>
          <a:lstStyle>
            <a:lvl1pPr marL="0" indent="0">
              <a:buNone/>
              <a:defRPr sz="2184"/>
            </a:lvl1pPr>
            <a:lvl2pPr marL="623987" indent="0">
              <a:buNone/>
              <a:defRPr sz="1911"/>
            </a:lvl2pPr>
            <a:lvl3pPr marL="1247973" indent="0">
              <a:buNone/>
              <a:defRPr sz="1638"/>
            </a:lvl3pPr>
            <a:lvl4pPr marL="1871960" indent="0">
              <a:buNone/>
              <a:defRPr sz="1365"/>
            </a:lvl4pPr>
            <a:lvl5pPr marL="2495946" indent="0">
              <a:buNone/>
              <a:defRPr sz="1365"/>
            </a:lvl5pPr>
            <a:lvl6pPr marL="3119933" indent="0">
              <a:buNone/>
              <a:defRPr sz="1365"/>
            </a:lvl6pPr>
            <a:lvl7pPr marL="3743919" indent="0">
              <a:buNone/>
              <a:defRPr sz="1365"/>
            </a:lvl7pPr>
            <a:lvl8pPr marL="4367906" indent="0">
              <a:buNone/>
              <a:defRPr sz="1365"/>
            </a:lvl8pPr>
            <a:lvl9pPr marL="4991892" indent="0">
              <a:buNone/>
              <a:defRPr sz="13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2748-632D-4E34-8DCA-7F07AF9C0704}" type="datetimeFigureOut">
              <a:rPr lang="en-GB" smtClean="0"/>
              <a:t>30/01/2025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665-926E-4E13-94EC-30AE0DCBB4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744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180" y="623993"/>
            <a:ext cx="5366889" cy="2183977"/>
          </a:xfrm>
        </p:spPr>
        <p:txBody>
          <a:bodyPr anchor="b"/>
          <a:lstStyle>
            <a:lvl1pPr>
              <a:defRPr sz="43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074242" y="1347653"/>
            <a:ext cx="8424089" cy="6651596"/>
          </a:xfrm>
        </p:spPr>
        <p:txBody>
          <a:bodyPr anchor="t"/>
          <a:lstStyle>
            <a:lvl1pPr marL="0" indent="0">
              <a:buNone/>
              <a:defRPr sz="4367"/>
            </a:lvl1pPr>
            <a:lvl2pPr marL="623987" indent="0">
              <a:buNone/>
              <a:defRPr sz="3821"/>
            </a:lvl2pPr>
            <a:lvl3pPr marL="1247973" indent="0">
              <a:buNone/>
              <a:defRPr sz="3276"/>
            </a:lvl3pPr>
            <a:lvl4pPr marL="1871960" indent="0">
              <a:buNone/>
              <a:defRPr sz="2730"/>
            </a:lvl4pPr>
            <a:lvl5pPr marL="2495946" indent="0">
              <a:buNone/>
              <a:defRPr sz="2730"/>
            </a:lvl5pPr>
            <a:lvl6pPr marL="3119933" indent="0">
              <a:buNone/>
              <a:defRPr sz="2730"/>
            </a:lvl6pPr>
            <a:lvl7pPr marL="3743919" indent="0">
              <a:buNone/>
              <a:defRPr sz="2730"/>
            </a:lvl7pPr>
            <a:lvl8pPr marL="4367906" indent="0">
              <a:buNone/>
              <a:defRPr sz="2730"/>
            </a:lvl8pPr>
            <a:lvl9pPr marL="4991892" indent="0">
              <a:buNone/>
              <a:defRPr sz="273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180" y="2807970"/>
            <a:ext cx="5366889" cy="5202112"/>
          </a:xfrm>
        </p:spPr>
        <p:txBody>
          <a:bodyPr/>
          <a:lstStyle>
            <a:lvl1pPr marL="0" indent="0">
              <a:buNone/>
              <a:defRPr sz="2184"/>
            </a:lvl1pPr>
            <a:lvl2pPr marL="623987" indent="0">
              <a:buNone/>
              <a:defRPr sz="1911"/>
            </a:lvl2pPr>
            <a:lvl3pPr marL="1247973" indent="0">
              <a:buNone/>
              <a:defRPr sz="1638"/>
            </a:lvl3pPr>
            <a:lvl4pPr marL="1871960" indent="0">
              <a:buNone/>
              <a:defRPr sz="1365"/>
            </a:lvl4pPr>
            <a:lvl5pPr marL="2495946" indent="0">
              <a:buNone/>
              <a:defRPr sz="1365"/>
            </a:lvl5pPr>
            <a:lvl6pPr marL="3119933" indent="0">
              <a:buNone/>
              <a:defRPr sz="1365"/>
            </a:lvl6pPr>
            <a:lvl7pPr marL="3743919" indent="0">
              <a:buNone/>
              <a:defRPr sz="1365"/>
            </a:lvl7pPr>
            <a:lvl8pPr marL="4367906" indent="0">
              <a:buNone/>
              <a:defRPr sz="1365"/>
            </a:lvl8pPr>
            <a:lvl9pPr marL="4991892" indent="0">
              <a:buNone/>
              <a:defRPr sz="13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2748-632D-4E34-8DCA-7F07AF9C0704}" type="datetimeFigureOut">
              <a:rPr lang="en-GB" smtClean="0"/>
              <a:t>30/01/2025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665-926E-4E13-94EC-30AE0DCBB4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180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4012" y="498329"/>
            <a:ext cx="14352151" cy="1809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4012" y="2491640"/>
            <a:ext cx="14352151" cy="5938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4012" y="8675241"/>
            <a:ext cx="3744039" cy="49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82748-632D-4E34-8DCA-7F07AF9C0704}" type="datetimeFigureOut">
              <a:rPr lang="en-GB" smtClean="0"/>
              <a:t>30/01/2025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12058" y="8675241"/>
            <a:ext cx="5616059" cy="49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52124" y="8675241"/>
            <a:ext cx="3744039" cy="49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59665-926E-4E13-94EC-30AE0DCBB4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57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247973" rtl="0" eaLnBrk="1" latinLnBrk="0" hangingPunct="1">
        <a:lnSpc>
          <a:spcPct val="90000"/>
        </a:lnSpc>
        <a:spcBef>
          <a:spcPct val="0"/>
        </a:spcBef>
        <a:buNone/>
        <a:defRPr sz="60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1993" indent="-311993" algn="l" defTabSz="1247973" rtl="0" eaLnBrk="1" latinLnBrk="0" hangingPunct="1">
        <a:lnSpc>
          <a:spcPct val="90000"/>
        </a:lnSpc>
        <a:spcBef>
          <a:spcPts val="1365"/>
        </a:spcBef>
        <a:buFont typeface="Arial" panose="020B0604020202020204" pitchFamily="34" charset="0"/>
        <a:buChar char="•"/>
        <a:defRPr sz="3821" kern="1200">
          <a:solidFill>
            <a:schemeClr val="tx1"/>
          </a:solidFill>
          <a:latin typeface="+mn-lt"/>
          <a:ea typeface="+mn-ea"/>
          <a:cs typeface="+mn-cs"/>
        </a:defRPr>
      </a:lvl1pPr>
      <a:lvl2pPr marL="935980" indent="-311993" algn="l" defTabSz="1247973" rtl="0" eaLnBrk="1" latinLnBrk="0" hangingPunct="1">
        <a:lnSpc>
          <a:spcPct val="90000"/>
        </a:lnSpc>
        <a:spcBef>
          <a:spcPts val="682"/>
        </a:spcBef>
        <a:buFont typeface="Arial" panose="020B0604020202020204" pitchFamily="34" charset="0"/>
        <a:buChar char="•"/>
        <a:defRPr sz="3276" kern="1200">
          <a:solidFill>
            <a:schemeClr val="tx1"/>
          </a:solidFill>
          <a:latin typeface="+mn-lt"/>
          <a:ea typeface="+mn-ea"/>
          <a:cs typeface="+mn-cs"/>
        </a:defRPr>
      </a:lvl2pPr>
      <a:lvl3pPr marL="1559966" indent="-311993" algn="l" defTabSz="1247973" rtl="0" eaLnBrk="1" latinLnBrk="0" hangingPunct="1">
        <a:lnSpc>
          <a:spcPct val="90000"/>
        </a:lnSpc>
        <a:spcBef>
          <a:spcPts val="682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3pPr>
      <a:lvl4pPr marL="2183953" indent="-311993" algn="l" defTabSz="1247973" rtl="0" eaLnBrk="1" latinLnBrk="0" hangingPunct="1">
        <a:lnSpc>
          <a:spcPct val="90000"/>
        </a:lnSpc>
        <a:spcBef>
          <a:spcPts val="682"/>
        </a:spcBef>
        <a:buFont typeface="Arial" panose="020B0604020202020204" pitchFamily="34" charset="0"/>
        <a:buChar char="•"/>
        <a:defRPr sz="2457" kern="1200">
          <a:solidFill>
            <a:schemeClr val="tx1"/>
          </a:solidFill>
          <a:latin typeface="+mn-lt"/>
          <a:ea typeface="+mn-ea"/>
          <a:cs typeface="+mn-cs"/>
        </a:defRPr>
      </a:lvl4pPr>
      <a:lvl5pPr marL="2807940" indent="-311993" algn="l" defTabSz="1247973" rtl="0" eaLnBrk="1" latinLnBrk="0" hangingPunct="1">
        <a:lnSpc>
          <a:spcPct val="90000"/>
        </a:lnSpc>
        <a:spcBef>
          <a:spcPts val="682"/>
        </a:spcBef>
        <a:buFont typeface="Arial" panose="020B0604020202020204" pitchFamily="34" charset="0"/>
        <a:buChar char="•"/>
        <a:defRPr sz="2457" kern="1200">
          <a:solidFill>
            <a:schemeClr val="tx1"/>
          </a:solidFill>
          <a:latin typeface="+mn-lt"/>
          <a:ea typeface="+mn-ea"/>
          <a:cs typeface="+mn-cs"/>
        </a:defRPr>
      </a:lvl5pPr>
      <a:lvl6pPr marL="3431926" indent="-311993" algn="l" defTabSz="1247973" rtl="0" eaLnBrk="1" latinLnBrk="0" hangingPunct="1">
        <a:lnSpc>
          <a:spcPct val="90000"/>
        </a:lnSpc>
        <a:spcBef>
          <a:spcPts val="682"/>
        </a:spcBef>
        <a:buFont typeface="Arial" panose="020B0604020202020204" pitchFamily="34" charset="0"/>
        <a:buChar char="•"/>
        <a:defRPr sz="2457" kern="1200">
          <a:solidFill>
            <a:schemeClr val="tx1"/>
          </a:solidFill>
          <a:latin typeface="+mn-lt"/>
          <a:ea typeface="+mn-ea"/>
          <a:cs typeface="+mn-cs"/>
        </a:defRPr>
      </a:lvl6pPr>
      <a:lvl7pPr marL="4055913" indent="-311993" algn="l" defTabSz="1247973" rtl="0" eaLnBrk="1" latinLnBrk="0" hangingPunct="1">
        <a:lnSpc>
          <a:spcPct val="90000"/>
        </a:lnSpc>
        <a:spcBef>
          <a:spcPts val="682"/>
        </a:spcBef>
        <a:buFont typeface="Arial" panose="020B0604020202020204" pitchFamily="34" charset="0"/>
        <a:buChar char="•"/>
        <a:defRPr sz="2457" kern="1200">
          <a:solidFill>
            <a:schemeClr val="tx1"/>
          </a:solidFill>
          <a:latin typeface="+mn-lt"/>
          <a:ea typeface="+mn-ea"/>
          <a:cs typeface="+mn-cs"/>
        </a:defRPr>
      </a:lvl7pPr>
      <a:lvl8pPr marL="4679899" indent="-311993" algn="l" defTabSz="1247973" rtl="0" eaLnBrk="1" latinLnBrk="0" hangingPunct="1">
        <a:lnSpc>
          <a:spcPct val="90000"/>
        </a:lnSpc>
        <a:spcBef>
          <a:spcPts val="682"/>
        </a:spcBef>
        <a:buFont typeface="Arial" panose="020B0604020202020204" pitchFamily="34" charset="0"/>
        <a:buChar char="•"/>
        <a:defRPr sz="2457" kern="1200">
          <a:solidFill>
            <a:schemeClr val="tx1"/>
          </a:solidFill>
          <a:latin typeface="+mn-lt"/>
          <a:ea typeface="+mn-ea"/>
          <a:cs typeface="+mn-cs"/>
        </a:defRPr>
      </a:lvl8pPr>
      <a:lvl9pPr marL="5303886" indent="-311993" algn="l" defTabSz="1247973" rtl="0" eaLnBrk="1" latinLnBrk="0" hangingPunct="1">
        <a:lnSpc>
          <a:spcPct val="90000"/>
        </a:lnSpc>
        <a:spcBef>
          <a:spcPts val="682"/>
        </a:spcBef>
        <a:buFont typeface="Arial" panose="020B0604020202020204" pitchFamily="34" charset="0"/>
        <a:buChar char="•"/>
        <a:defRPr sz="245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47973" rtl="0" eaLnBrk="1" latinLnBrk="0" hangingPunct="1">
        <a:defRPr sz="2457" kern="1200">
          <a:solidFill>
            <a:schemeClr val="tx1"/>
          </a:solidFill>
          <a:latin typeface="+mn-lt"/>
          <a:ea typeface="+mn-ea"/>
          <a:cs typeface="+mn-cs"/>
        </a:defRPr>
      </a:lvl1pPr>
      <a:lvl2pPr marL="623987" algn="l" defTabSz="1247973" rtl="0" eaLnBrk="1" latinLnBrk="0" hangingPunct="1">
        <a:defRPr sz="2457" kern="1200">
          <a:solidFill>
            <a:schemeClr val="tx1"/>
          </a:solidFill>
          <a:latin typeface="+mn-lt"/>
          <a:ea typeface="+mn-ea"/>
          <a:cs typeface="+mn-cs"/>
        </a:defRPr>
      </a:lvl2pPr>
      <a:lvl3pPr marL="1247973" algn="l" defTabSz="1247973" rtl="0" eaLnBrk="1" latinLnBrk="0" hangingPunct="1">
        <a:defRPr sz="2457" kern="1200">
          <a:solidFill>
            <a:schemeClr val="tx1"/>
          </a:solidFill>
          <a:latin typeface="+mn-lt"/>
          <a:ea typeface="+mn-ea"/>
          <a:cs typeface="+mn-cs"/>
        </a:defRPr>
      </a:lvl3pPr>
      <a:lvl4pPr marL="1871960" algn="l" defTabSz="1247973" rtl="0" eaLnBrk="1" latinLnBrk="0" hangingPunct="1">
        <a:defRPr sz="2457" kern="1200">
          <a:solidFill>
            <a:schemeClr val="tx1"/>
          </a:solidFill>
          <a:latin typeface="+mn-lt"/>
          <a:ea typeface="+mn-ea"/>
          <a:cs typeface="+mn-cs"/>
        </a:defRPr>
      </a:lvl4pPr>
      <a:lvl5pPr marL="2495946" algn="l" defTabSz="1247973" rtl="0" eaLnBrk="1" latinLnBrk="0" hangingPunct="1">
        <a:defRPr sz="2457" kern="1200">
          <a:solidFill>
            <a:schemeClr val="tx1"/>
          </a:solidFill>
          <a:latin typeface="+mn-lt"/>
          <a:ea typeface="+mn-ea"/>
          <a:cs typeface="+mn-cs"/>
        </a:defRPr>
      </a:lvl5pPr>
      <a:lvl6pPr marL="3119933" algn="l" defTabSz="1247973" rtl="0" eaLnBrk="1" latinLnBrk="0" hangingPunct="1">
        <a:defRPr sz="2457" kern="1200">
          <a:solidFill>
            <a:schemeClr val="tx1"/>
          </a:solidFill>
          <a:latin typeface="+mn-lt"/>
          <a:ea typeface="+mn-ea"/>
          <a:cs typeface="+mn-cs"/>
        </a:defRPr>
      </a:lvl6pPr>
      <a:lvl7pPr marL="3743919" algn="l" defTabSz="1247973" rtl="0" eaLnBrk="1" latinLnBrk="0" hangingPunct="1">
        <a:defRPr sz="2457" kern="1200">
          <a:solidFill>
            <a:schemeClr val="tx1"/>
          </a:solidFill>
          <a:latin typeface="+mn-lt"/>
          <a:ea typeface="+mn-ea"/>
          <a:cs typeface="+mn-cs"/>
        </a:defRPr>
      </a:lvl7pPr>
      <a:lvl8pPr marL="4367906" algn="l" defTabSz="1247973" rtl="0" eaLnBrk="1" latinLnBrk="0" hangingPunct="1">
        <a:defRPr sz="2457" kern="1200">
          <a:solidFill>
            <a:schemeClr val="tx1"/>
          </a:solidFill>
          <a:latin typeface="+mn-lt"/>
          <a:ea typeface="+mn-ea"/>
          <a:cs typeface="+mn-cs"/>
        </a:defRPr>
      </a:lvl8pPr>
      <a:lvl9pPr marL="4991892" algn="l" defTabSz="1247973" rtl="0" eaLnBrk="1" latinLnBrk="0" hangingPunct="1">
        <a:defRPr sz="24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1" Type="http://schemas.openxmlformats.org/officeDocument/2006/relationships/image" Target="../media/image12.sv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svg"/><Relationship Id="rId9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11" Type="http://schemas.openxmlformats.org/officeDocument/2006/relationships/image" Target="../media/image8.png"/><Relationship Id="rId5" Type="http://schemas.openxmlformats.org/officeDocument/2006/relationships/image" Target="../media/image9.png"/><Relationship Id="rId10" Type="http://schemas.openxmlformats.org/officeDocument/2006/relationships/image" Target="../media/image7.svg"/><Relationship Id="rId4" Type="http://schemas.openxmlformats.org/officeDocument/2006/relationships/image" Target="../media/image5.svg"/><Relationship Id="rId9" Type="http://schemas.openxmlformats.org/officeDocument/2006/relationships/image" Target="../media/image6.png"/></Relationships>
</file>

<file path=ppt/slides/_rels/slide1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11" Type="http://schemas.openxmlformats.org/officeDocument/2006/relationships/image" Target="../media/image8.png"/><Relationship Id="rId5" Type="http://schemas.openxmlformats.org/officeDocument/2006/relationships/image" Target="../media/image9.png"/><Relationship Id="rId10" Type="http://schemas.openxmlformats.org/officeDocument/2006/relationships/image" Target="../media/image7.svg"/><Relationship Id="rId4" Type="http://schemas.openxmlformats.org/officeDocument/2006/relationships/image" Target="../media/image5.svg"/><Relationship Id="rId9" Type="http://schemas.openxmlformats.org/officeDocument/2006/relationships/image" Target="../media/image6.png"/></Relationships>
</file>

<file path=ppt/slides/_rels/slide1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11" Type="http://schemas.openxmlformats.org/officeDocument/2006/relationships/image" Target="../media/image8.png"/><Relationship Id="rId5" Type="http://schemas.openxmlformats.org/officeDocument/2006/relationships/image" Target="../media/image9.png"/><Relationship Id="rId10" Type="http://schemas.openxmlformats.org/officeDocument/2006/relationships/image" Target="../media/image7.svg"/><Relationship Id="rId4" Type="http://schemas.openxmlformats.org/officeDocument/2006/relationships/image" Target="../media/image5.svg"/><Relationship Id="rId9" Type="http://schemas.openxmlformats.org/officeDocument/2006/relationships/image" Target="../media/image6.png"/></Relationships>
</file>

<file path=ppt/slides/_rels/slide1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11" Type="http://schemas.openxmlformats.org/officeDocument/2006/relationships/image" Target="../media/image8.png"/><Relationship Id="rId5" Type="http://schemas.openxmlformats.org/officeDocument/2006/relationships/image" Target="../media/image9.png"/><Relationship Id="rId10" Type="http://schemas.openxmlformats.org/officeDocument/2006/relationships/image" Target="../media/image7.svg"/><Relationship Id="rId4" Type="http://schemas.openxmlformats.org/officeDocument/2006/relationships/image" Target="../media/image5.svg"/><Relationship Id="rId9" Type="http://schemas.openxmlformats.org/officeDocument/2006/relationships/image" Target="../media/image6.png"/></Relationships>
</file>

<file path=ppt/slides/_rels/slide1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11" Type="http://schemas.openxmlformats.org/officeDocument/2006/relationships/image" Target="../media/image8.png"/><Relationship Id="rId5" Type="http://schemas.openxmlformats.org/officeDocument/2006/relationships/image" Target="../media/image9.png"/><Relationship Id="rId10" Type="http://schemas.openxmlformats.org/officeDocument/2006/relationships/image" Target="../media/image7.svg"/><Relationship Id="rId4" Type="http://schemas.openxmlformats.org/officeDocument/2006/relationships/image" Target="../media/image5.svg"/><Relationship Id="rId9" Type="http://schemas.openxmlformats.org/officeDocument/2006/relationships/image" Target="../media/image6.png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8.xml"/><Relationship Id="rId13" Type="http://schemas.openxmlformats.org/officeDocument/2006/relationships/slide" Target="slide244.xml"/><Relationship Id="rId18" Type="http://schemas.openxmlformats.org/officeDocument/2006/relationships/slide" Target="slide351.xml"/><Relationship Id="rId3" Type="http://schemas.openxmlformats.org/officeDocument/2006/relationships/slide" Target="slide3.xml"/><Relationship Id="rId7" Type="http://schemas.openxmlformats.org/officeDocument/2006/relationships/slide" Target="slide95.xml"/><Relationship Id="rId12" Type="http://schemas.openxmlformats.org/officeDocument/2006/relationships/slide" Target="slide215.xml"/><Relationship Id="rId17" Type="http://schemas.openxmlformats.org/officeDocument/2006/relationships/slide" Target="slide332.xml"/><Relationship Id="rId2" Type="http://schemas.openxmlformats.org/officeDocument/2006/relationships/image" Target="../media/image2.jpeg"/><Relationship Id="rId16" Type="http://schemas.openxmlformats.org/officeDocument/2006/relationships/slide" Target="slide31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6.xml"/><Relationship Id="rId11" Type="http://schemas.openxmlformats.org/officeDocument/2006/relationships/slide" Target="slide194.xml"/><Relationship Id="rId5" Type="http://schemas.openxmlformats.org/officeDocument/2006/relationships/slide" Target="slide54.xml"/><Relationship Id="rId15" Type="http://schemas.openxmlformats.org/officeDocument/2006/relationships/slide" Target="slide292.xml"/><Relationship Id="rId10" Type="http://schemas.openxmlformats.org/officeDocument/2006/relationships/slide" Target="slide169.xml"/><Relationship Id="rId4" Type="http://schemas.openxmlformats.org/officeDocument/2006/relationships/slide" Target="slide26.xml"/><Relationship Id="rId9" Type="http://schemas.openxmlformats.org/officeDocument/2006/relationships/slide" Target="slide148.xml"/><Relationship Id="rId14" Type="http://schemas.openxmlformats.org/officeDocument/2006/relationships/slide" Target="slide26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0.png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3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3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3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svg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25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25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25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25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46.png"/></Relationships>
</file>

<file path=ppt/slides/_rels/slide2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45.png"/><Relationship Id="rId7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46.png"/></Relationships>
</file>

<file path=ppt/slides/_rels/slide2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45.png"/><Relationship Id="rId7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45.png"/><Relationship Id="rId7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46.png"/></Relationships>
</file>

<file path=ppt/slides/_rels/slide2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33.svg"/><Relationship Id="rId7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2.jpeg"/></Relationships>
</file>

<file path=ppt/slides/_rels/slide2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33.svg"/><Relationship Id="rId7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2.jpeg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9.svg"/></Relationships>
</file>

<file path=ppt/slides/_rels/slide2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9.svg"/></Relationships>
</file>

<file path=ppt/slides/_rels/slide2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9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9.svg"/></Relationships>
</file>

<file path=ppt/slides/_rels/slide2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9.svg"/></Relationships>
</file>

<file path=ppt/slides/_rels/slide2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9.svg"/></Relationships>
</file>

<file path=ppt/slides/_rels/slide2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9.svg"/></Relationships>
</file>

<file path=ppt/slides/_rels/slide2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9.svg"/></Relationships>
</file>

<file path=ppt/slides/_rels/slide2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9.svg"/></Relationships>
</file>

<file path=ppt/slides/_rels/slide2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9.svg"/></Relationships>
</file>

<file path=ppt/slides/_rels/slide2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9.svg"/></Relationships>
</file>

<file path=ppt/slides/_rels/slide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9.svg"/></Relationships>
</file>

<file path=ppt/slides/_rels/slide2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9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9.svg"/></Relationships>
</file>

<file path=ppt/slides/_rels/slide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3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0.svg"/></Relationships>
</file>

<file path=ppt/slides/_rels/slide2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3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0.svg"/></Relationships>
</file>

<file path=ppt/slides/_rels/slide2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3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0.svg"/></Relationships>
</file>

<file path=ppt/slides/_rels/slide2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3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0.svg"/></Relationships>
</file>

<file path=ppt/slides/_rels/slide2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3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0.svg"/></Relationships>
</file>

<file path=ppt/slides/_rels/slide2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3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0.svg"/></Relationships>
</file>

<file path=ppt/slides/_rels/slide2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3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0.sv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3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0.svg"/></Relationships>
</file>

<file path=ppt/slides/_rels/slide2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svg"/></Relationships>
</file>

<file path=ppt/slides/_rels/slide3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3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3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3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3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3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3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question&#10;&#10;Description automatically generated">
            <a:extLst>
              <a:ext uri="{FF2B5EF4-FFF2-40B4-BE49-F238E27FC236}">
                <a16:creationId xmlns:a16="http://schemas.microsoft.com/office/drawing/2014/main" id="{A4E97F9E-750B-5B75-08F1-DCF38FA348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1354" b="60072"/>
          <a:stretch/>
        </p:blipFill>
        <p:spPr>
          <a:xfrm>
            <a:off x="0" y="0"/>
            <a:ext cx="16640175" cy="935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85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15F4BAAC-518B-FBEF-DD1D-21C79B207F36}"/>
              </a:ext>
            </a:extLst>
          </p:cNvPr>
          <p:cNvSpPr txBox="1"/>
          <p:nvPr/>
        </p:nvSpPr>
        <p:spPr>
          <a:xfrm>
            <a:off x="10985119" y="3556883"/>
            <a:ext cx="872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150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2672183-50C6-4B75-AB18-07F537B6E722}"/>
              </a:ext>
            </a:extLst>
          </p:cNvPr>
          <p:cNvSpPr/>
          <p:nvPr/>
        </p:nvSpPr>
        <p:spPr>
          <a:xfrm>
            <a:off x="155945" y="508471"/>
            <a:ext cx="2265364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My Number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6C3C11C-1AF0-4134-B2B7-C8670802EB51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0BA58A-B85B-727C-772A-EDE6FA1BC176}"/>
              </a:ext>
            </a:extLst>
          </p:cNvPr>
          <p:cNvSpPr txBox="1"/>
          <p:nvPr/>
        </p:nvSpPr>
        <p:spPr>
          <a:xfrm>
            <a:off x="1143267" y="3556883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0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7FE6D5-9BFE-34CE-8AFA-182CCA86647E}"/>
              </a:ext>
            </a:extLst>
          </p:cNvPr>
          <p:cNvSpPr txBox="1"/>
          <p:nvPr/>
        </p:nvSpPr>
        <p:spPr>
          <a:xfrm>
            <a:off x="14333629" y="3560247"/>
            <a:ext cx="872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200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050271-7AC5-F884-C0F3-E46FCCE55457}"/>
              </a:ext>
            </a:extLst>
          </p:cNvPr>
          <p:cNvSpPr txBox="1"/>
          <p:nvPr/>
        </p:nvSpPr>
        <p:spPr>
          <a:xfrm>
            <a:off x="7618912" y="3561549"/>
            <a:ext cx="872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100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026517D9-5FDB-A9B7-3A0D-F34A2C37A6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802014"/>
              </p:ext>
            </p:extLst>
          </p:nvPr>
        </p:nvGraphicFramePr>
        <p:xfrm>
          <a:off x="1345192" y="2779361"/>
          <a:ext cx="13428000" cy="75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000">
                  <a:extLst>
                    <a:ext uri="{9D8B030D-6E8A-4147-A177-3AD203B41FA5}">
                      <a16:colId xmlns:a16="http://schemas.microsoft.com/office/drawing/2014/main" val="3897531186"/>
                    </a:ext>
                  </a:extLst>
                </a:gridCol>
                <a:gridCol w="3357000">
                  <a:extLst>
                    <a:ext uri="{9D8B030D-6E8A-4147-A177-3AD203B41FA5}">
                      <a16:colId xmlns:a16="http://schemas.microsoft.com/office/drawing/2014/main" val="1306773341"/>
                    </a:ext>
                  </a:extLst>
                </a:gridCol>
                <a:gridCol w="3357000">
                  <a:extLst>
                    <a:ext uri="{9D8B030D-6E8A-4147-A177-3AD203B41FA5}">
                      <a16:colId xmlns:a16="http://schemas.microsoft.com/office/drawing/2014/main" val="645981028"/>
                    </a:ext>
                  </a:extLst>
                </a:gridCol>
                <a:gridCol w="3357000">
                  <a:extLst>
                    <a:ext uri="{9D8B030D-6E8A-4147-A177-3AD203B41FA5}">
                      <a16:colId xmlns:a16="http://schemas.microsoft.com/office/drawing/2014/main" val="2221595121"/>
                    </a:ext>
                  </a:extLst>
                </a:gridCol>
              </a:tblGrid>
              <a:tr h="37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7412163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337979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8E206C26-CB0F-86EA-619A-87AAA3E0C2E8}"/>
              </a:ext>
            </a:extLst>
          </p:cNvPr>
          <p:cNvSpPr txBox="1"/>
          <p:nvPr/>
        </p:nvSpPr>
        <p:spPr>
          <a:xfrm>
            <a:off x="4376205" y="3556882"/>
            <a:ext cx="643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50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3734B65-17DF-51B1-9E59-5A085FB9F273}"/>
              </a:ext>
            </a:extLst>
          </p:cNvPr>
          <p:cNvSpPr txBox="1"/>
          <p:nvPr/>
        </p:nvSpPr>
        <p:spPr>
          <a:xfrm>
            <a:off x="9076030" y="5240474"/>
            <a:ext cx="32009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hidden number is…</a:t>
            </a:r>
            <a:endParaRPr lang="en-GB" sz="1200" b="1" i="1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B2FBD5C-293D-0528-442E-F532F4AD690E}"/>
              </a:ext>
            </a:extLst>
          </p:cNvPr>
          <p:cNvCxnSpPr>
            <a:cxnSpLocks/>
          </p:cNvCxnSpPr>
          <p:nvPr/>
        </p:nvCxnSpPr>
        <p:spPr>
          <a:xfrm flipV="1">
            <a:off x="10880779" y="4208488"/>
            <a:ext cx="529957" cy="977861"/>
          </a:xfrm>
          <a:prstGeom prst="straightConnector1">
            <a:avLst/>
          </a:prstGeom>
          <a:ln w="5080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E5201117-2548-2AA6-F1D9-C061428A494B}"/>
              </a:ext>
            </a:extLst>
          </p:cNvPr>
          <p:cNvSpPr/>
          <p:nvPr/>
        </p:nvSpPr>
        <p:spPr>
          <a:xfrm>
            <a:off x="11030021" y="3586862"/>
            <a:ext cx="792000" cy="504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2845056-0698-AFE9-B24F-782E6F93D13F}"/>
              </a:ext>
            </a:extLst>
          </p:cNvPr>
          <p:cNvSpPr/>
          <p:nvPr/>
        </p:nvSpPr>
        <p:spPr>
          <a:xfrm>
            <a:off x="7672131" y="3593904"/>
            <a:ext cx="792000" cy="504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92383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8EE8D-C30D-9E80-D28A-E7F8A9196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64BD1690-98D8-FEC6-66AA-4389A047DDE0}"/>
              </a:ext>
            </a:extLst>
          </p:cNvPr>
          <p:cNvSpPr/>
          <p:nvPr/>
        </p:nvSpPr>
        <p:spPr>
          <a:xfrm>
            <a:off x="9255550" y="1238326"/>
            <a:ext cx="729163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en-GB" sz="3600" i="1" dirty="0">
                <a:latin typeface="Century Gothic" panose="020B0502020202020204" pitchFamily="34" charset="0"/>
              </a:rPr>
              <a:t>This is a subtraction question that includes the word </a:t>
            </a:r>
            <a:r>
              <a:rPr lang="en-GB" sz="3600" b="1" i="1" dirty="0">
                <a:latin typeface="Century Gothic" panose="020B0502020202020204" pitchFamily="34" charset="0"/>
              </a:rPr>
              <a:t>more:</a:t>
            </a:r>
            <a:endParaRPr lang="en-GB" sz="3600" i="1" dirty="0">
              <a:latin typeface="Century Gothic" panose="020B0502020202020204" pitchFamily="34" charset="0"/>
            </a:endParaRPr>
          </a:p>
          <a:p>
            <a:pPr>
              <a:spcAft>
                <a:spcPts val="1842"/>
              </a:spcAft>
            </a:pPr>
            <a:r>
              <a:rPr lang="en-GB" sz="4000" dirty="0">
                <a:latin typeface="Century Gothic" panose="020B0502020202020204" pitchFamily="34" charset="0"/>
              </a:rPr>
              <a:t>Amy has </a:t>
            </a:r>
            <a:r>
              <a:rPr lang="en-GB" sz="4000" b="1" dirty="0">
                <a:latin typeface="Century Gothic" panose="020B0502020202020204" pitchFamily="34" charset="0"/>
              </a:rPr>
              <a:t>10</a:t>
            </a:r>
            <a:r>
              <a:rPr lang="en-GB" sz="4000" dirty="0">
                <a:latin typeface="Century Gothic" panose="020B0502020202020204" pitchFamily="34" charset="0"/>
              </a:rPr>
              <a:t> stickers.</a:t>
            </a:r>
          </a:p>
          <a:p>
            <a:pPr>
              <a:spcAft>
                <a:spcPts val="1842"/>
              </a:spcAft>
            </a:pPr>
            <a:r>
              <a:rPr lang="en-GB" sz="4000" dirty="0">
                <a:latin typeface="Century Gothic" panose="020B0502020202020204" pitchFamily="34" charset="0"/>
              </a:rPr>
              <a:t>Kate has </a:t>
            </a:r>
            <a:r>
              <a:rPr lang="en-GB" sz="4000" b="1" dirty="0">
                <a:latin typeface="Century Gothic" panose="020B0502020202020204" pitchFamily="34" charset="0"/>
              </a:rPr>
              <a:t>7</a:t>
            </a:r>
            <a:r>
              <a:rPr lang="en-GB" sz="4000" dirty="0">
                <a:latin typeface="Century Gothic" panose="020B0502020202020204" pitchFamily="34" charset="0"/>
              </a:rPr>
              <a:t> stickers.</a:t>
            </a:r>
          </a:p>
          <a:p>
            <a:pPr>
              <a:spcAft>
                <a:spcPts val="3000"/>
              </a:spcAft>
            </a:pPr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How many more </a:t>
            </a:r>
            <a:r>
              <a:rPr lang="en-GB" sz="4000" b="1" dirty="0">
                <a:latin typeface="Century Gothic" panose="020B0502020202020204" pitchFamily="34" charset="0"/>
              </a:rPr>
              <a:t>stickers does Amy have than Kate?</a:t>
            </a:r>
          </a:p>
          <a:p>
            <a:pPr>
              <a:spcAft>
                <a:spcPts val="1842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Answer: </a:t>
            </a:r>
            <a:r>
              <a:rPr lang="en-GB" sz="4000" dirty="0">
                <a:latin typeface="Century Gothic" panose="020B0502020202020204" pitchFamily="34" charset="0"/>
              </a:rPr>
              <a:t>3 stickers</a:t>
            </a:r>
            <a:endParaRPr lang="en-GB" sz="4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4B8DD7-9291-AEE3-281C-8FB1C385453A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0CA1DB1-2DE8-9A03-8930-5C0C1FA268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B16A345-CAE9-8EE5-1EF3-122C5F857683}"/>
              </a:ext>
            </a:extLst>
          </p:cNvPr>
          <p:cNvSpPr/>
          <p:nvPr/>
        </p:nvSpPr>
        <p:spPr>
          <a:xfrm>
            <a:off x="155945" y="508471"/>
            <a:ext cx="2016899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Difference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1E69F4-FB5A-5AA1-4CF5-AB4FD301EC33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17367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5A9D3B-3849-F28A-C533-1403D3833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E45DD923-FFD5-23B8-3813-CE7EEF263600}"/>
              </a:ext>
            </a:extLst>
          </p:cNvPr>
          <p:cNvSpPr/>
          <p:nvPr/>
        </p:nvSpPr>
        <p:spPr>
          <a:xfrm>
            <a:off x="9255550" y="1238326"/>
            <a:ext cx="729163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en-GB" sz="3600" i="1" dirty="0">
                <a:latin typeface="Century Gothic" panose="020B0502020202020204" pitchFamily="34" charset="0"/>
              </a:rPr>
              <a:t>This is a subtraction question that includes the word </a:t>
            </a:r>
            <a:r>
              <a:rPr lang="en-GB" sz="3600" b="1" i="1" dirty="0">
                <a:latin typeface="Century Gothic" panose="020B0502020202020204" pitchFamily="34" charset="0"/>
              </a:rPr>
              <a:t>more:</a:t>
            </a:r>
            <a:endParaRPr lang="en-GB" sz="3600" i="1" dirty="0">
              <a:latin typeface="Century Gothic" panose="020B0502020202020204" pitchFamily="34" charset="0"/>
            </a:endParaRPr>
          </a:p>
          <a:p>
            <a:pPr>
              <a:spcAft>
                <a:spcPts val="1842"/>
              </a:spcAft>
            </a:pPr>
            <a:r>
              <a:rPr lang="en-GB" sz="4000" dirty="0">
                <a:latin typeface="Century Gothic" panose="020B0502020202020204" pitchFamily="34" charset="0"/>
              </a:rPr>
              <a:t>Amy has </a:t>
            </a:r>
            <a:r>
              <a:rPr lang="en-GB" sz="4000" b="1" dirty="0">
                <a:latin typeface="Century Gothic" panose="020B0502020202020204" pitchFamily="34" charset="0"/>
              </a:rPr>
              <a:t>10</a:t>
            </a:r>
            <a:r>
              <a:rPr lang="en-GB" sz="4000" dirty="0">
                <a:latin typeface="Century Gothic" panose="020B0502020202020204" pitchFamily="34" charset="0"/>
              </a:rPr>
              <a:t> stickers.</a:t>
            </a:r>
          </a:p>
          <a:p>
            <a:pPr>
              <a:spcAft>
                <a:spcPts val="1842"/>
              </a:spcAft>
            </a:pPr>
            <a:r>
              <a:rPr lang="en-GB" sz="4000" dirty="0">
                <a:latin typeface="Century Gothic" panose="020B0502020202020204" pitchFamily="34" charset="0"/>
              </a:rPr>
              <a:t>Kate has </a:t>
            </a:r>
            <a:r>
              <a:rPr lang="en-GB" sz="4000" b="1" dirty="0">
                <a:latin typeface="Century Gothic" panose="020B0502020202020204" pitchFamily="34" charset="0"/>
              </a:rPr>
              <a:t>7</a:t>
            </a:r>
            <a:r>
              <a:rPr lang="en-GB" sz="4000" dirty="0">
                <a:latin typeface="Century Gothic" panose="020B0502020202020204" pitchFamily="34" charset="0"/>
              </a:rPr>
              <a:t> stickers.</a:t>
            </a:r>
          </a:p>
          <a:p>
            <a:pPr>
              <a:spcAft>
                <a:spcPts val="3000"/>
              </a:spcAft>
            </a:pPr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How many more </a:t>
            </a:r>
            <a:r>
              <a:rPr lang="en-GB" sz="4000" b="1" dirty="0">
                <a:latin typeface="Century Gothic" panose="020B0502020202020204" pitchFamily="34" charset="0"/>
              </a:rPr>
              <a:t>stickers does Amy have than Kate?</a:t>
            </a:r>
          </a:p>
          <a:p>
            <a:pPr>
              <a:spcAft>
                <a:spcPts val="1842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Answer: </a:t>
            </a:r>
            <a:r>
              <a:rPr lang="en-GB" sz="4000" dirty="0">
                <a:latin typeface="Century Gothic" panose="020B0502020202020204" pitchFamily="34" charset="0"/>
              </a:rPr>
              <a:t>3 stickers</a:t>
            </a:r>
            <a:endParaRPr lang="en-GB" sz="4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D2A78BF-153A-1EEF-6878-86E059A695E4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3874356-16C8-D388-62A2-BA271721DF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2B3382C-D1B0-4EEF-07B3-B1691D016B06}"/>
              </a:ext>
            </a:extLst>
          </p:cNvPr>
          <p:cNvSpPr/>
          <p:nvPr/>
        </p:nvSpPr>
        <p:spPr>
          <a:xfrm>
            <a:off x="155945" y="508471"/>
            <a:ext cx="2016899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Difference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77E93B-77CA-BE8B-4BC0-D03E9C41B4AE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A81DB9-4700-C610-F8FB-BD83C42B6914}"/>
              </a:ext>
            </a:extLst>
          </p:cNvPr>
          <p:cNvSpPr txBox="1"/>
          <p:nvPr/>
        </p:nvSpPr>
        <p:spPr>
          <a:xfrm>
            <a:off x="13602711" y="8367498"/>
            <a:ext cx="5973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7942">
              <a:defRPr/>
            </a:pPr>
            <a:r>
              <a:rPr lang="en-US" sz="3200" b="1" dirty="0">
                <a:latin typeface="Century Gothic" panose="020B0502020202020204" pitchFamily="34" charset="0"/>
              </a:rPr>
              <a:t>3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523A0D5-778C-7020-BE28-6151706E6C0E}"/>
              </a:ext>
            </a:extLst>
          </p:cNvPr>
          <p:cNvCxnSpPr>
            <a:cxnSpLocks/>
          </p:cNvCxnSpPr>
          <p:nvPr/>
        </p:nvCxnSpPr>
        <p:spPr>
          <a:xfrm>
            <a:off x="13400472" y="8327661"/>
            <a:ext cx="10080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75AF56B-6A7D-407F-68DF-A968F6B248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092692"/>
              </p:ext>
            </p:extLst>
          </p:nvPr>
        </p:nvGraphicFramePr>
        <p:xfrm>
          <a:off x="10793732" y="7308889"/>
          <a:ext cx="3611033" cy="68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1033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  <a:endParaRPr lang="en-GB" sz="3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53ABC23-4221-476F-F268-128DA442E3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274121"/>
              </p:ext>
            </p:extLst>
          </p:nvPr>
        </p:nvGraphicFramePr>
        <p:xfrm>
          <a:off x="10789731" y="8158114"/>
          <a:ext cx="2563200" cy="68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3200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  <a:endParaRPr lang="en-GB" sz="3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09E45E75-1AE4-5291-1B7B-9B74E2630045}"/>
              </a:ext>
            </a:extLst>
          </p:cNvPr>
          <p:cNvSpPr/>
          <p:nvPr/>
        </p:nvSpPr>
        <p:spPr>
          <a:xfrm>
            <a:off x="922348" y="3625536"/>
            <a:ext cx="58164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57"/>
              </a:spcAft>
            </a:pPr>
            <a:r>
              <a:rPr lang="en-GB" sz="4000" b="1" i="1" dirty="0">
                <a:latin typeface="Century Gothic" panose="020B0502020202020204" pitchFamily="34" charset="0"/>
              </a:rPr>
              <a:t>Subtract to calculate the difference</a:t>
            </a:r>
            <a:endParaRPr lang="en-GB" sz="4000" b="1" i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81E6DCF-DF54-0897-64D1-5FB1258994E1}"/>
              </a:ext>
            </a:extLst>
          </p:cNvPr>
          <p:cNvCxnSpPr>
            <a:cxnSpLocks/>
          </p:cNvCxnSpPr>
          <p:nvPr/>
        </p:nvCxnSpPr>
        <p:spPr>
          <a:xfrm>
            <a:off x="6279777" y="4450977"/>
            <a:ext cx="2698310" cy="649874"/>
          </a:xfrm>
          <a:prstGeom prst="straightConnector1">
            <a:avLst/>
          </a:prstGeom>
          <a:ln w="5715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51524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B28897-1CD1-E8D6-09B9-6DC0AFEC1B73}"/>
              </a:ext>
            </a:extLst>
          </p:cNvPr>
          <p:cNvSpPr/>
          <p:nvPr/>
        </p:nvSpPr>
        <p:spPr>
          <a:xfrm>
            <a:off x="155945" y="508471"/>
            <a:ext cx="2016899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Difference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C1F020-7B69-E757-8939-7ABC87E442F3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FE7479-098A-4D74-9534-57C402B049B6}"/>
              </a:ext>
            </a:extLst>
          </p:cNvPr>
          <p:cNvSpPr/>
          <p:nvPr/>
        </p:nvSpPr>
        <p:spPr>
          <a:xfrm>
            <a:off x="292516" y="1238326"/>
            <a:ext cx="817912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en-GB" sz="3600" i="1" dirty="0">
                <a:latin typeface="Century Gothic" panose="020B0502020202020204" pitchFamily="34" charset="0"/>
              </a:rPr>
              <a:t>This is an addition question that includes the word </a:t>
            </a:r>
            <a:r>
              <a:rPr lang="en-GB" sz="3600" b="1" i="1" dirty="0">
                <a:latin typeface="Century Gothic" panose="020B0502020202020204" pitchFamily="34" charset="0"/>
              </a:rPr>
              <a:t>more:</a:t>
            </a:r>
            <a:endParaRPr lang="en-GB" sz="3600" i="1" dirty="0">
              <a:latin typeface="Century Gothic" panose="020B0502020202020204" pitchFamily="34" charset="0"/>
            </a:endParaRPr>
          </a:p>
          <a:p>
            <a:pPr>
              <a:spcAft>
                <a:spcPts val="1842"/>
              </a:spcAft>
            </a:pPr>
            <a:r>
              <a:rPr lang="en-GB" sz="4000" dirty="0">
                <a:latin typeface="Century Gothic" panose="020B0502020202020204" pitchFamily="34" charset="0"/>
              </a:rPr>
              <a:t>Jen had </a:t>
            </a:r>
            <a:r>
              <a:rPr lang="en-GB" sz="4000" b="1" dirty="0">
                <a:latin typeface="Century Gothic" panose="020B0502020202020204" pitchFamily="34" charset="0"/>
              </a:rPr>
              <a:t>10</a:t>
            </a:r>
            <a:r>
              <a:rPr lang="en-GB" sz="4000" dirty="0">
                <a:latin typeface="Century Gothic" panose="020B0502020202020204" pitchFamily="34" charset="0"/>
              </a:rPr>
              <a:t> books.</a:t>
            </a:r>
          </a:p>
          <a:p>
            <a:pPr>
              <a:spcAft>
                <a:spcPts val="1842"/>
              </a:spcAft>
            </a:pPr>
            <a:r>
              <a:rPr lang="en-GB" sz="4000" dirty="0">
                <a:latin typeface="Century Gothic" panose="020B0502020202020204" pitchFamily="34" charset="0"/>
              </a:rPr>
              <a:t>Then, she bought </a:t>
            </a:r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 more </a:t>
            </a:r>
            <a:r>
              <a:rPr lang="en-GB" sz="4000" dirty="0">
                <a:latin typeface="Century Gothic" panose="020B0502020202020204" pitchFamily="34" charset="0"/>
              </a:rPr>
              <a:t>books.</a:t>
            </a:r>
          </a:p>
          <a:p>
            <a:pPr>
              <a:spcAft>
                <a:spcPts val="3000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How many books does Jen have now?</a:t>
            </a:r>
          </a:p>
          <a:p>
            <a:pPr>
              <a:spcAft>
                <a:spcPts val="1842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Answer: </a:t>
            </a:r>
            <a:r>
              <a:rPr lang="en-GB" sz="4000" dirty="0">
                <a:latin typeface="Century Gothic" panose="020B0502020202020204" pitchFamily="34" charset="0"/>
              </a:rPr>
              <a:t>13 books</a:t>
            </a:r>
            <a:endParaRPr lang="en-GB" sz="4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7B819A-A64D-A450-57F1-01E703EEBF90}"/>
              </a:ext>
            </a:extLst>
          </p:cNvPr>
          <p:cNvSpPr/>
          <p:nvPr/>
        </p:nvSpPr>
        <p:spPr>
          <a:xfrm>
            <a:off x="9255550" y="1238326"/>
            <a:ext cx="729162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en-GB" sz="3600" i="1" dirty="0">
                <a:latin typeface="Century Gothic" panose="020B0502020202020204" pitchFamily="34" charset="0"/>
              </a:rPr>
              <a:t>This is a subtraction question that includes the word </a:t>
            </a:r>
            <a:r>
              <a:rPr lang="en-GB" sz="3600" b="1" i="1" dirty="0">
                <a:latin typeface="Century Gothic" panose="020B0502020202020204" pitchFamily="34" charset="0"/>
              </a:rPr>
              <a:t>more:</a:t>
            </a:r>
            <a:endParaRPr lang="en-GB" sz="3600" i="1" dirty="0">
              <a:latin typeface="Century Gothic" panose="020B0502020202020204" pitchFamily="34" charset="0"/>
            </a:endParaRPr>
          </a:p>
          <a:p>
            <a:pPr>
              <a:spcAft>
                <a:spcPts val="1842"/>
              </a:spcAft>
            </a:pPr>
            <a:r>
              <a:rPr lang="en-GB" sz="4000" dirty="0">
                <a:latin typeface="Century Gothic" panose="020B0502020202020204" pitchFamily="34" charset="0"/>
              </a:rPr>
              <a:t>Amy has </a:t>
            </a:r>
            <a:r>
              <a:rPr lang="en-GB" sz="4000" b="1" dirty="0">
                <a:latin typeface="Century Gothic" panose="020B0502020202020204" pitchFamily="34" charset="0"/>
              </a:rPr>
              <a:t>10</a:t>
            </a:r>
            <a:r>
              <a:rPr lang="en-GB" sz="4000" dirty="0">
                <a:latin typeface="Century Gothic" panose="020B0502020202020204" pitchFamily="34" charset="0"/>
              </a:rPr>
              <a:t> stickers.</a:t>
            </a:r>
          </a:p>
          <a:p>
            <a:pPr>
              <a:spcAft>
                <a:spcPts val="1842"/>
              </a:spcAft>
            </a:pPr>
            <a:r>
              <a:rPr lang="en-GB" sz="4000" dirty="0">
                <a:latin typeface="Century Gothic" panose="020B0502020202020204" pitchFamily="34" charset="0"/>
              </a:rPr>
              <a:t>Kate has </a:t>
            </a:r>
            <a:r>
              <a:rPr lang="en-GB" sz="4000" b="1" dirty="0">
                <a:latin typeface="Century Gothic" panose="020B0502020202020204" pitchFamily="34" charset="0"/>
              </a:rPr>
              <a:t>7</a:t>
            </a:r>
            <a:r>
              <a:rPr lang="en-GB" sz="4000" dirty="0">
                <a:latin typeface="Century Gothic" panose="020B0502020202020204" pitchFamily="34" charset="0"/>
              </a:rPr>
              <a:t> stickers.</a:t>
            </a:r>
          </a:p>
          <a:p>
            <a:pPr>
              <a:spcAft>
                <a:spcPts val="3000"/>
              </a:spcAft>
            </a:pPr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How many more </a:t>
            </a:r>
            <a:r>
              <a:rPr lang="en-GB" sz="4000" b="1" dirty="0">
                <a:latin typeface="Century Gothic" panose="020B0502020202020204" pitchFamily="34" charset="0"/>
              </a:rPr>
              <a:t>stickers does Amy have than Kate?</a:t>
            </a:r>
          </a:p>
          <a:p>
            <a:pPr>
              <a:spcAft>
                <a:spcPts val="1842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Answer: </a:t>
            </a:r>
            <a:r>
              <a:rPr lang="en-GB" sz="4000" dirty="0">
                <a:latin typeface="Century Gothic" panose="020B0502020202020204" pitchFamily="34" charset="0"/>
              </a:rPr>
              <a:t>3 stickers</a:t>
            </a:r>
            <a:endParaRPr lang="en-GB" sz="40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BEAD18A-AD51-1E7D-E044-E0C42E672F91}"/>
              </a:ext>
            </a:extLst>
          </p:cNvPr>
          <p:cNvCxnSpPr>
            <a:cxnSpLocks/>
          </p:cNvCxnSpPr>
          <p:nvPr/>
        </p:nvCxnSpPr>
        <p:spPr>
          <a:xfrm>
            <a:off x="8784573" y="1141512"/>
            <a:ext cx="0" cy="626400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52FC2B6-0E6F-7177-E1A9-2FE1811EBF97}"/>
              </a:ext>
            </a:extLst>
          </p:cNvPr>
          <p:cNvSpPr txBox="1"/>
          <p:nvPr/>
        </p:nvSpPr>
        <p:spPr>
          <a:xfrm>
            <a:off x="3481291" y="7157678"/>
            <a:ext cx="10219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7942">
              <a:defRPr/>
            </a:pPr>
            <a:r>
              <a:rPr lang="en-US" sz="3200" b="1" dirty="0">
                <a:latin typeface="Century Gothic" panose="020B0502020202020204" pitchFamily="34" charset="0"/>
              </a:rPr>
              <a:t>13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70449A3-9060-13CD-A370-63B7EE6F704A}"/>
              </a:ext>
            </a:extLst>
          </p:cNvPr>
          <p:cNvCxnSpPr>
            <a:cxnSpLocks/>
          </p:cNvCxnSpPr>
          <p:nvPr/>
        </p:nvCxnSpPr>
        <p:spPr>
          <a:xfrm>
            <a:off x="1592980" y="7803816"/>
            <a:ext cx="48240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0B1C71B-3F22-A684-C4FC-0249B254BC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985867"/>
              </p:ext>
            </p:extLst>
          </p:nvPr>
        </p:nvGraphicFramePr>
        <p:xfrm>
          <a:off x="1592980" y="8008713"/>
          <a:ext cx="4824000" cy="68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1033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  <a:gridCol w="1212967">
                  <a:extLst>
                    <a:ext uri="{9D8B030D-6E8A-4147-A177-3AD203B41FA5}">
                      <a16:colId xmlns:a16="http://schemas.microsoft.com/office/drawing/2014/main" val="395357752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  <a:endParaRPr lang="en-GB" sz="3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7973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</a:t>
                      </a:r>
                      <a:endParaRPr kumimoji="0" lang="en-GB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4AF3F46-1891-D324-B8F8-B453C5BB6601}"/>
              </a:ext>
            </a:extLst>
          </p:cNvPr>
          <p:cNvSpPr txBox="1"/>
          <p:nvPr/>
        </p:nvSpPr>
        <p:spPr>
          <a:xfrm>
            <a:off x="13602711" y="8367498"/>
            <a:ext cx="5973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7942">
              <a:defRPr/>
            </a:pPr>
            <a:r>
              <a:rPr lang="en-US" sz="3200" b="1" dirty="0">
                <a:latin typeface="Century Gothic" panose="020B0502020202020204" pitchFamily="34" charset="0"/>
              </a:rPr>
              <a:t>3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EDC11C3-6C79-412B-2400-F5BDC2E58A69}"/>
              </a:ext>
            </a:extLst>
          </p:cNvPr>
          <p:cNvCxnSpPr>
            <a:cxnSpLocks/>
          </p:cNvCxnSpPr>
          <p:nvPr/>
        </p:nvCxnSpPr>
        <p:spPr>
          <a:xfrm>
            <a:off x="13400472" y="8327661"/>
            <a:ext cx="10080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C3F1688-5718-AEE1-5882-0AF5422E77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688849"/>
              </p:ext>
            </p:extLst>
          </p:nvPr>
        </p:nvGraphicFramePr>
        <p:xfrm>
          <a:off x="10793732" y="7308889"/>
          <a:ext cx="3611033" cy="68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1033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  <a:endParaRPr lang="en-GB" sz="3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32D96D8-2618-61B8-0B0A-F6ABB1E375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210737"/>
              </p:ext>
            </p:extLst>
          </p:nvPr>
        </p:nvGraphicFramePr>
        <p:xfrm>
          <a:off x="10789731" y="8158114"/>
          <a:ext cx="2563200" cy="68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3200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  <a:endParaRPr lang="en-GB" sz="3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405008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B28897-1CD1-E8D6-09B9-6DC0AFEC1B73}"/>
              </a:ext>
            </a:extLst>
          </p:cNvPr>
          <p:cNvSpPr/>
          <p:nvPr/>
        </p:nvSpPr>
        <p:spPr>
          <a:xfrm>
            <a:off x="155945" y="508471"/>
            <a:ext cx="2016899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Difference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C1F020-7B69-E757-8939-7ABC87E442F3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8B1E57-C59D-4C99-5079-47880E68B41A}"/>
              </a:ext>
            </a:extLst>
          </p:cNvPr>
          <p:cNvSpPr/>
          <p:nvPr/>
        </p:nvSpPr>
        <p:spPr>
          <a:xfrm>
            <a:off x="467327" y="1184539"/>
            <a:ext cx="13947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100"/>
              </a:spcAft>
            </a:pPr>
            <a:r>
              <a:rPr lang="en-GB" sz="4800" dirty="0">
                <a:latin typeface="Century Gothic" panose="020B0502020202020204" pitchFamily="34" charset="0"/>
              </a:rPr>
              <a:t>There are        children in Owl class.</a:t>
            </a:r>
          </a:p>
          <a:p>
            <a:pPr>
              <a:spcAft>
                <a:spcPts val="2100"/>
              </a:spcAft>
            </a:pPr>
            <a:r>
              <a:rPr lang="en-GB" sz="4800" dirty="0">
                <a:latin typeface="Century Gothic" panose="020B0502020202020204" pitchFamily="34" charset="0"/>
              </a:rPr>
              <a:t>       </a:t>
            </a:r>
            <a:r>
              <a:rPr lang="en-GB" sz="3600" dirty="0">
                <a:latin typeface="Century Gothic" panose="020B0502020202020204" pitchFamily="34" charset="0"/>
              </a:rPr>
              <a:t> </a:t>
            </a:r>
            <a:r>
              <a:rPr lang="en-GB" sz="4800" dirty="0">
                <a:latin typeface="Century Gothic" panose="020B0502020202020204" pitchFamily="34" charset="0"/>
              </a:rPr>
              <a:t>of the children in Owl class are inside.</a:t>
            </a:r>
          </a:p>
          <a:p>
            <a:pPr>
              <a:spcAft>
                <a:spcPts val="2100"/>
              </a:spcAft>
            </a:pPr>
            <a:r>
              <a:rPr lang="en-GB" sz="4800" dirty="0">
                <a:latin typeface="Century Gothic" panose="020B0502020202020204" pitchFamily="34" charset="0"/>
              </a:rPr>
              <a:t>       </a:t>
            </a:r>
            <a:r>
              <a:rPr lang="en-GB" sz="3600" dirty="0">
                <a:latin typeface="Century Gothic" panose="020B0502020202020204" pitchFamily="34" charset="0"/>
              </a:rPr>
              <a:t> </a:t>
            </a:r>
            <a:r>
              <a:rPr lang="en-GB" sz="4800" dirty="0">
                <a:latin typeface="Century Gothic" panose="020B0502020202020204" pitchFamily="34" charset="0"/>
              </a:rPr>
              <a:t>of the children in Owl class are outside.</a:t>
            </a:r>
          </a:p>
          <a:p>
            <a:pPr>
              <a:spcAft>
                <a:spcPts val="2100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There are 5 more children inside than outside.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1EDA3E-F8FB-5237-7707-413A119ED7DE}"/>
              </a:ext>
            </a:extLst>
          </p:cNvPr>
          <p:cNvSpPr/>
          <p:nvPr/>
        </p:nvSpPr>
        <p:spPr>
          <a:xfrm>
            <a:off x="3496236" y="1144198"/>
            <a:ext cx="1021977" cy="76528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25</a:t>
            </a:r>
            <a:endParaRPr lang="en-GB" sz="4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878785-2D14-C1A6-010B-6421BDFCB6E3}"/>
              </a:ext>
            </a:extLst>
          </p:cNvPr>
          <p:cNvSpPr/>
          <p:nvPr/>
        </p:nvSpPr>
        <p:spPr>
          <a:xfrm>
            <a:off x="653405" y="2143763"/>
            <a:ext cx="1021977" cy="76528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15</a:t>
            </a:r>
            <a:endParaRPr lang="en-GB" sz="4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9BEA27-8078-78E3-C296-019196E6C8F5}"/>
              </a:ext>
            </a:extLst>
          </p:cNvPr>
          <p:cNvSpPr/>
          <p:nvPr/>
        </p:nvSpPr>
        <p:spPr>
          <a:xfrm>
            <a:off x="653405" y="3144967"/>
            <a:ext cx="1021977" cy="76528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10</a:t>
            </a:r>
            <a:endParaRPr lang="en-GB" sz="4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40A048-9CBC-882D-0FCB-215F844E529B}"/>
              </a:ext>
            </a:extLst>
          </p:cNvPr>
          <p:cNvSpPr txBox="1"/>
          <p:nvPr/>
        </p:nvSpPr>
        <p:spPr>
          <a:xfrm>
            <a:off x="467327" y="5778927"/>
            <a:ext cx="606794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could the missing numbers be?</a:t>
            </a:r>
          </a:p>
          <a:p>
            <a:r>
              <a:rPr kumimoji="0" lang="en-GB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There are different possible answers.</a:t>
            </a:r>
            <a:endParaRPr lang="en-GB" sz="3600" i="1" dirty="0"/>
          </a:p>
        </p:txBody>
      </p:sp>
    </p:spTree>
    <p:extLst>
      <p:ext uri="{BB962C8B-B14F-4D97-AF65-F5344CB8AC3E}">
        <p14:creationId xmlns:p14="http://schemas.microsoft.com/office/powerpoint/2010/main" val="205245766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B28897-1CD1-E8D6-09B9-6DC0AFEC1B73}"/>
              </a:ext>
            </a:extLst>
          </p:cNvPr>
          <p:cNvSpPr/>
          <p:nvPr/>
        </p:nvSpPr>
        <p:spPr>
          <a:xfrm>
            <a:off x="155945" y="508471"/>
            <a:ext cx="2016899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Difference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C1F020-7B69-E757-8939-7ABC87E442F3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8B1E57-C59D-4C99-5079-47880E68B41A}"/>
              </a:ext>
            </a:extLst>
          </p:cNvPr>
          <p:cNvSpPr/>
          <p:nvPr/>
        </p:nvSpPr>
        <p:spPr>
          <a:xfrm>
            <a:off x="467327" y="1184539"/>
            <a:ext cx="13947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100"/>
              </a:spcAft>
            </a:pPr>
            <a:r>
              <a:rPr lang="en-GB" sz="4800" dirty="0">
                <a:latin typeface="Century Gothic" panose="020B0502020202020204" pitchFamily="34" charset="0"/>
              </a:rPr>
              <a:t>There are        children in Owl class.</a:t>
            </a:r>
          </a:p>
          <a:p>
            <a:pPr>
              <a:spcAft>
                <a:spcPts val="2100"/>
              </a:spcAft>
            </a:pPr>
            <a:r>
              <a:rPr lang="en-GB" sz="4800" dirty="0">
                <a:latin typeface="Century Gothic" panose="020B0502020202020204" pitchFamily="34" charset="0"/>
              </a:rPr>
              <a:t>       </a:t>
            </a:r>
            <a:r>
              <a:rPr lang="en-GB" sz="3600" dirty="0">
                <a:latin typeface="Century Gothic" panose="020B0502020202020204" pitchFamily="34" charset="0"/>
              </a:rPr>
              <a:t> </a:t>
            </a:r>
            <a:r>
              <a:rPr lang="en-GB" sz="4800" dirty="0">
                <a:latin typeface="Century Gothic" panose="020B0502020202020204" pitchFamily="34" charset="0"/>
              </a:rPr>
              <a:t>of the children in Owl class are inside.</a:t>
            </a:r>
          </a:p>
          <a:p>
            <a:pPr>
              <a:spcAft>
                <a:spcPts val="2100"/>
              </a:spcAft>
            </a:pPr>
            <a:r>
              <a:rPr lang="en-GB" sz="4800" dirty="0">
                <a:latin typeface="Century Gothic" panose="020B0502020202020204" pitchFamily="34" charset="0"/>
              </a:rPr>
              <a:t>       </a:t>
            </a:r>
            <a:r>
              <a:rPr lang="en-GB" sz="3600" dirty="0">
                <a:latin typeface="Century Gothic" panose="020B0502020202020204" pitchFamily="34" charset="0"/>
              </a:rPr>
              <a:t> </a:t>
            </a:r>
            <a:r>
              <a:rPr lang="en-GB" sz="4800" dirty="0">
                <a:latin typeface="Century Gothic" panose="020B0502020202020204" pitchFamily="34" charset="0"/>
              </a:rPr>
              <a:t>of the children in Owl class are outside.</a:t>
            </a:r>
          </a:p>
          <a:p>
            <a:pPr>
              <a:spcAft>
                <a:spcPts val="2100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There are 5 more children inside than outside.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1EDA3E-F8FB-5237-7707-413A119ED7DE}"/>
              </a:ext>
            </a:extLst>
          </p:cNvPr>
          <p:cNvSpPr/>
          <p:nvPr/>
        </p:nvSpPr>
        <p:spPr>
          <a:xfrm>
            <a:off x="3496236" y="1144198"/>
            <a:ext cx="1021977" cy="76528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25</a:t>
            </a:r>
            <a:endParaRPr lang="en-GB" sz="4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878785-2D14-C1A6-010B-6421BDFCB6E3}"/>
              </a:ext>
            </a:extLst>
          </p:cNvPr>
          <p:cNvSpPr/>
          <p:nvPr/>
        </p:nvSpPr>
        <p:spPr>
          <a:xfrm>
            <a:off x="653405" y="2143763"/>
            <a:ext cx="1021977" cy="76528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15</a:t>
            </a:r>
            <a:endParaRPr lang="en-GB" sz="4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9BEA27-8078-78E3-C296-019196E6C8F5}"/>
              </a:ext>
            </a:extLst>
          </p:cNvPr>
          <p:cNvSpPr/>
          <p:nvPr/>
        </p:nvSpPr>
        <p:spPr>
          <a:xfrm>
            <a:off x="653405" y="3144967"/>
            <a:ext cx="1021977" cy="76528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  <a:endParaRPr lang="en-GB" sz="4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3A6152-6D5A-77A4-B02D-70B4B666ACE0}"/>
              </a:ext>
            </a:extLst>
          </p:cNvPr>
          <p:cNvSpPr txBox="1"/>
          <p:nvPr/>
        </p:nvSpPr>
        <p:spPr>
          <a:xfrm>
            <a:off x="6120640" y="8272333"/>
            <a:ext cx="5973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7942">
              <a:defRPr/>
            </a:pPr>
            <a:r>
              <a:rPr lang="en-US" sz="3600" b="1" dirty="0">
                <a:latin typeface="Century Gothic" panose="020B0502020202020204" pitchFamily="34" charset="0"/>
              </a:rPr>
              <a:t>5</a:t>
            </a:r>
            <a:endParaRPr lang="en-GB" sz="3600" b="1" dirty="0">
              <a:latin typeface="Century Gothic" panose="020B0502020202020204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B427BA8-58A4-D3C1-5915-08FEAAF10D04}"/>
              </a:ext>
            </a:extLst>
          </p:cNvPr>
          <p:cNvCxnSpPr>
            <a:cxnSpLocks/>
          </p:cNvCxnSpPr>
          <p:nvPr/>
        </p:nvCxnSpPr>
        <p:spPr>
          <a:xfrm>
            <a:off x="5541885" y="8232496"/>
            <a:ext cx="17640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6E763626-AB6C-9CAC-9F57-70315792F05C}"/>
              </a:ext>
            </a:extLst>
          </p:cNvPr>
          <p:cNvGraphicFramePr>
            <a:graphicFrameLocks noGrp="1"/>
          </p:cNvGraphicFramePr>
          <p:nvPr/>
        </p:nvGraphicFramePr>
        <p:xfrm>
          <a:off x="1886279" y="7052360"/>
          <a:ext cx="5400000" cy="73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0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</a:tblGrid>
              <a:tr h="738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89528658-A2BC-D491-D286-23856A2EABC4}"/>
              </a:ext>
            </a:extLst>
          </p:cNvPr>
          <p:cNvGraphicFramePr>
            <a:graphicFrameLocks noGrp="1"/>
          </p:cNvGraphicFramePr>
          <p:nvPr/>
        </p:nvGraphicFramePr>
        <p:xfrm>
          <a:off x="1886279" y="8071448"/>
          <a:ext cx="3600000" cy="73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0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</a:tblGrid>
              <a:tr h="738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41AF9028-B1F4-24D8-7CAC-B9C0C19DCBDA}"/>
              </a:ext>
            </a:extLst>
          </p:cNvPr>
          <p:cNvSpPr txBox="1"/>
          <p:nvPr/>
        </p:nvSpPr>
        <p:spPr>
          <a:xfrm>
            <a:off x="854439" y="7065807"/>
            <a:ext cx="8565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247942">
              <a:defRPr/>
            </a:pPr>
            <a:r>
              <a:rPr lang="en-US" sz="3600" b="1" dirty="0">
                <a:latin typeface="Century Gothic" panose="020B0502020202020204" pitchFamily="34" charset="0"/>
              </a:rPr>
              <a:t>In</a:t>
            </a:r>
            <a:endParaRPr lang="en-GB" sz="3600" b="1" dirty="0"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88B032-75C2-AA11-84CB-24F385E5267A}"/>
              </a:ext>
            </a:extLst>
          </p:cNvPr>
          <p:cNvSpPr txBox="1"/>
          <p:nvPr/>
        </p:nvSpPr>
        <p:spPr>
          <a:xfrm>
            <a:off x="467327" y="8099062"/>
            <a:ext cx="12436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247942">
              <a:defRPr/>
            </a:pPr>
            <a:r>
              <a:rPr lang="en-US" sz="3600" b="1" dirty="0">
                <a:latin typeface="Century Gothic" panose="020B0502020202020204" pitchFamily="34" charset="0"/>
              </a:rPr>
              <a:t>Out</a:t>
            </a:r>
            <a:endParaRPr lang="en-GB" sz="3600" b="1" dirty="0"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C42781-A9DF-AE7E-23AF-0E61061762E4}"/>
              </a:ext>
            </a:extLst>
          </p:cNvPr>
          <p:cNvSpPr txBox="1"/>
          <p:nvPr/>
        </p:nvSpPr>
        <p:spPr>
          <a:xfrm>
            <a:off x="653405" y="5749665"/>
            <a:ext cx="51182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Example answer 1:</a:t>
            </a:r>
            <a:endParaRPr lang="en-GB" sz="4000" b="1" i="1" dirty="0"/>
          </a:p>
        </p:txBody>
      </p:sp>
    </p:spTree>
    <p:extLst>
      <p:ext uri="{BB962C8B-B14F-4D97-AF65-F5344CB8AC3E}">
        <p14:creationId xmlns:p14="http://schemas.microsoft.com/office/powerpoint/2010/main" val="40737688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B28897-1CD1-E8D6-09B9-6DC0AFEC1B73}"/>
              </a:ext>
            </a:extLst>
          </p:cNvPr>
          <p:cNvSpPr/>
          <p:nvPr/>
        </p:nvSpPr>
        <p:spPr>
          <a:xfrm>
            <a:off x="155945" y="508471"/>
            <a:ext cx="2016899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Difference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C1F020-7B69-E757-8939-7ABC87E442F3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8B1E57-C59D-4C99-5079-47880E68B41A}"/>
              </a:ext>
            </a:extLst>
          </p:cNvPr>
          <p:cNvSpPr/>
          <p:nvPr/>
        </p:nvSpPr>
        <p:spPr>
          <a:xfrm>
            <a:off x="467327" y="1184539"/>
            <a:ext cx="13947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100"/>
              </a:spcAft>
            </a:pPr>
            <a:r>
              <a:rPr lang="en-GB" sz="4800" dirty="0">
                <a:latin typeface="Century Gothic" panose="020B0502020202020204" pitchFamily="34" charset="0"/>
              </a:rPr>
              <a:t>There are        children in Owl class.</a:t>
            </a:r>
          </a:p>
          <a:p>
            <a:pPr>
              <a:spcAft>
                <a:spcPts val="2100"/>
              </a:spcAft>
            </a:pPr>
            <a:r>
              <a:rPr lang="en-GB" sz="4800" dirty="0">
                <a:latin typeface="Century Gothic" panose="020B0502020202020204" pitchFamily="34" charset="0"/>
              </a:rPr>
              <a:t>       </a:t>
            </a:r>
            <a:r>
              <a:rPr lang="en-GB" sz="3600" dirty="0">
                <a:latin typeface="Century Gothic" panose="020B0502020202020204" pitchFamily="34" charset="0"/>
              </a:rPr>
              <a:t> </a:t>
            </a:r>
            <a:r>
              <a:rPr lang="en-GB" sz="4800" dirty="0">
                <a:latin typeface="Century Gothic" panose="020B0502020202020204" pitchFamily="34" charset="0"/>
              </a:rPr>
              <a:t>of the children in Owl class are inside.</a:t>
            </a:r>
          </a:p>
          <a:p>
            <a:pPr>
              <a:spcAft>
                <a:spcPts val="2100"/>
              </a:spcAft>
            </a:pPr>
            <a:r>
              <a:rPr lang="en-GB" sz="4800" dirty="0">
                <a:latin typeface="Century Gothic" panose="020B0502020202020204" pitchFamily="34" charset="0"/>
              </a:rPr>
              <a:t>       </a:t>
            </a:r>
            <a:r>
              <a:rPr lang="en-GB" sz="3600" dirty="0">
                <a:latin typeface="Century Gothic" panose="020B0502020202020204" pitchFamily="34" charset="0"/>
              </a:rPr>
              <a:t> </a:t>
            </a:r>
            <a:r>
              <a:rPr lang="en-GB" sz="4800" dirty="0">
                <a:latin typeface="Century Gothic" panose="020B0502020202020204" pitchFamily="34" charset="0"/>
              </a:rPr>
              <a:t>of the children in Owl class are outside.</a:t>
            </a:r>
          </a:p>
          <a:p>
            <a:pPr>
              <a:spcAft>
                <a:spcPts val="2100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There are 5 more children inside than outside.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1EDA3E-F8FB-5237-7707-413A119ED7DE}"/>
              </a:ext>
            </a:extLst>
          </p:cNvPr>
          <p:cNvSpPr/>
          <p:nvPr/>
        </p:nvSpPr>
        <p:spPr>
          <a:xfrm>
            <a:off x="3496236" y="1144198"/>
            <a:ext cx="1021977" cy="76528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27</a:t>
            </a:r>
            <a:endParaRPr lang="en-GB" sz="4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878785-2D14-C1A6-010B-6421BDFCB6E3}"/>
              </a:ext>
            </a:extLst>
          </p:cNvPr>
          <p:cNvSpPr/>
          <p:nvPr/>
        </p:nvSpPr>
        <p:spPr>
          <a:xfrm>
            <a:off x="653405" y="2143763"/>
            <a:ext cx="1021977" cy="76528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16</a:t>
            </a:r>
            <a:endParaRPr lang="en-GB" sz="4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9BEA27-8078-78E3-C296-019196E6C8F5}"/>
              </a:ext>
            </a:extLst>
          </p:cNvPr>
          <p:cNvSpPr/>
          <p:nvPr/>
        </p:nvSpPr>
        <p:spPr>
          <a:xfrm>
            <a:off x="653405" y="3144967"/>
            <a:ext cx="1021977" cy="76528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11</a:t>
            </a:r>
            <a:endParaRPr lang="en-GB" sz="4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3A6152-6D5A-77A4-B02D-70B4B666ACE0}"/>
              </a:ext>
            </a:extLst>
          </p:cNvPr>
          <p:cNvSpPr txBox="1"/>
          <p:nvPr/>
        </p:nvSpPr>
        <p:spPr>
          <a:xfrm>
            <a:off x="6497156" y="8272333"/>
            <a:ext cx="5973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7942">
              <a:defRPr/>
            </a:pPr>
            <a:r>
              <a:rPr lang="en-US" sz="3600" b="1" dirty="0">
                <a:latin typeface="Century Gothic" panose="020B0502020202020204" pitchFamily="34" charset="0"/>
              </a:rPr>
              <a:t>5</a:t>
            </a:r>
            <a:endParaRPr lang="en-GB" sz="3600" b="1" dirty="0">
              <a:latin typeface="Century Gothic" panose="020B0502020202020204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B427BA8-58A4-D3C1-5915-08FEAAF10D04}"/>
              </a:ext>
            </a:extLst>
          </p:cNvPr>
          <p:cNvCxnSpPr>
            <a:cxnSpLocks/>
          </p:cNvCxnSpPr>
          <p:nvPr/>
        </p:nvCxnSpPr>
        <p:spPr>
          <a:xfrm>
            <a:off x="5918401" y="8232496"/>
            <a:ext cx="17640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6E763626-AB6C-9CAC-9F57-70315792F0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505402"/>
              </p:ext>
            </p:extLst>
          </p:nvPr>
        </p:nvGraphicFramePr>
        <p:xfrm>
          <a:off x="1886279" y="7052360"/>
          <a:ext cx="5760000" cy="73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0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</a:tblGrid>
              <a:tr h="738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89528658-A2BC-D491-D286-23856A2EAB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476865"/>
              </p:ext>
            </p:extLst>
          </p:nvPr>
        </p:nvGraphicFramePr>
        <p:xfrm>
          <a:off x="1886279" y="8071448"/>
          <a:ext cx="3960000" cy="73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</a:tblGrid>
              <a:tr h="738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41AF9028-B1F4-24D8-7CAC-B9C0C19DCBDA}"/>
              </a:ext>
            </a:extLst>
          </p:cNvPr>
          <p:cNvSpPr txBox="1"/>
          <p:nvPr/>
        </p:nvSpPr>
        <p:spPr>
          <a:xfrm>
            <a:off x="839449" y="7065807"/>
            <a:ext cx="8715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247942">
              <a:defRPr/>
            </a:pPr>
            <a:r>
              <a:rPr lang="en-US" sz="3600" b="1" dirty="0">
                <a:latin typeface="Century Gothic" panose="020B0502020202020204" pitchFamily="34" charset="0"/>
              </a:rPr>
              <a:t>In</a:t>
            </a:r>
            <a:endParaRPr lang="en-GB" sz="3600" b="1" dirty="0"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88B032-75C2-AA11-84CB-24F385E5267A}"/>
              </a:ext>
            </a:extLst>
          </p:cNvPr>
          <p:cNvSpPr txBox="1"/>
          <p:nvPr/>
        </p:nvSpPr>
        <p:spPr>
          <a:xfrm>
            <a:off x="467327" y="8099062"/>
            <a:ext cx="12436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247942">
              <a:defRPr/>
            </a:pPr>
            <a:r>
              <a:rPr lang="en-US" sz="3600" b="1" dirty="0">
                <a:latin typeface="Century Gothic" panose="020B0502020202020204" pitchFamily="34" charset="0"/>
              </a:rPr>
              <a:t>Out</a:t>
            </a:r>
            <a:endParaRPr lang="en-GB" sz="3600" b="1" dirty="0"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C42781-A9DF-AE7E-23AF-0E61061762E4}"/>
              </a:ext>
            </a:extLst>
          </p:cNvPr>
          <p:cNvSpPr txBox="1"/>
          <p:nvPr/>
        </p:nvSpPr>
        <p:spPr>
          <a:xfrm>
            <a:off x="653405" y="5749665"/>
            <a:ext cx="51182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Example answer 2:</a:t>
            </a:r>
            <a:endParaRPr lang="en-GB" sz="4000" b="1" i="1" dirty="0"/>
          </a:p>
        </p:txBody>
      </p:sp>
    </p:spTree>
    <p:extLst>
      <p:ext uri="{BB962C8B-B14F-4D97-AF65-F5344CB8AC3E}">
        <p14:creationId xmlns:p14="http://schemas.microsoft.com/office/powerpoint/2010/main" val="28892902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217E5-59B8-34BD-20D6-DF6800460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D04BF81-9536-7851-4251-7DAD387C900D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B52E5E0-3B15-45F7-0646-A9530E9580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D3412F6-1B92-285F-6DA7-221400B52DFF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0E8D2B-3516-0F74-53D1-22551D2E62A4}"/>
              </a:ext>
            </a:extLst>
          </p:cNvPr>
          <p:cNvSpPr/>
          <p:nvPr/>
        </p:nvSpPr>
        <p:spPr>
          <a:xfrm>
            <a:off x="578223" y="1402579"/>
            <a:ext cx="1547629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GB" sz="6000" b="1" dirty="0">
                <a:latin typeface="Century Gothic" panose="020B0502020202020204" pitchFamily="34" charset="0"/>
              </a:rPr>
              <a:t>Difference</a:t>
            </a:r>
            <a:endParaRPr lang="en-GB" sz="60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algn="ctr">
              <a:spcAft>
                <a:spcPts val="3600"/>
              </a:spcAft>
            </a:pPr>
            <a:r>
              <a:rPr lang="en-GB" sz="5400" b="1" i="1" dirty="0">
                <a:latin typeface="Century Gothic" panose="020B0502020202020204" pitchFamily="34" charset="0"/>
              </a:rPr>
              <a:t>Next Step: </a:t>
            </a:r>
            <a:r>
              <a:rPr lang="en-GB" sz="5400" i="1" dirty="0">
                <a:latin typeface="Century Gothic" panose="020B0502020202020204" pitchFamily="34" charset="0"/>
              </a:rPr>
              <a:t>Task A</a:t>
            </a:r>
            <a:endParaRPr lang="en-GB" sz="5400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EB71C1-2DE5-54DB-2FBA-64EE0F244E74}"/>
              </a:ext>
            </a:extLst>
          </p:cNvPr>
          <p:cNvSpPr/>
          <p:nvPr/>
        </p:nvSpPr>
        <p:spPr>
          <a:xfrm>
            <a:off x="155945" y="508471"/>
            <a:ext cx="2016899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Difference</a:t>
            </a:r>
            <a:endParaRPr lang="en-GB" sz="2866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2586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1DCA3-BA05-AB4F-D269-D88968D48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4569CB2-9A56-2EE2-5780-F4E8EC8F4DA6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C721813-460B-A0EA-502C-F890931D8B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CCA3538-4858-47D7-5D40-F7544F713AF8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5B78E2-FAC6-EFEA-AAED-55189804261F}"/>
              </a:ext>
            </a:extLst>
          </p:cNvPr>
          <p:cNvSpPr/>
          <p:nvPr/>
        </p:nvSpPr>
        <p:spPr>
          <a:xfrm>
            <a:off x="578223" y="1402579"/>
            <a:ext cx="1547629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GB" sz="6000" b="1" dirty="0">
                <a:latin typeface="Century Gothic" panose="020B0502020202020204" pitchFamily="34" charset="0"/>
              </a:rPr>
              <a:t>Difference: </a:t>
            </a:r>
            <a:r>
              <a:rPr lang="en-GB" sz="6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</a:p>
          <a:p>
            <a:pPr algn="ctr">
              <a:spcAft>
                <a:spcPts val="3600"/>
              </a:spcAft>
            </a:pPr>
            <a:r>
              <a:rPr lang="en-GB" sz="5400" i="1" dirty="0">
                <a:latin typeface="Century Gothic" panose="020B0502020202020204" pitchFamily="34" charset="0"/>
              </a:rPr>
              <a:t>Understand multi-step difference questions</a:t>
            </a:r>
            <a:endParaRPr lang="en-GB" sz="5400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DF1603-C4D8-53C9-F728-B14EF61FDB9B}"/>
              </a:ext>
            </a:extLst>
          </p:cNvPr>
          <p:cNvSpPr/>
          <p:nvPr/>
        </p:nvSpPr>
        <p:spPr>
          <a:xfrm>
            <a:off x="155945" y="508471"/>
            <a:ext cx="2016899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Difference</a:t>
            </a:r>
            <a:endParaRPr lang="en-GB" sz="2866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91142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B28897-1CD1-E8D6-09B9-6DC0AFEC1B73}"/>
              </a:ext>
            </a:extLst>
          </p:cNvPr>
          <p:cNvSpPr/>
          <p:nvPr/>
        </p:nvSpPr>
        <p:spPr>
          <a:xfrm>
            <a:off x="155945" y="508471"/>
            <a:ext cx="2016899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Difference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C1F020-7B69-E757-8939-7ABC87E442F3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8B1E57-C59D-4C99-5079-47880E68B41A}"/>
              </a:ext>
            </a:extLst>
          </p:cNvPr>
          <p:cNvSpPr/>
          <p:nvPr/>
        </p:nvSpPr>
        <p:spPr>
          <a:xfrm>
            <a:off x="467327" y="1319009"/>
            <a:ext cx="9307175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Ben had 9 grapes.</a:t>
            </a:r>
          </a:p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Jack had 3 grapes.</a:t>
            </a:r>
          </a:p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Then, Ben ate 4 grapes.</a:t>
            </a:r>
          </a:p>
          <a:p>
            <a:pPr>
              <a:spcAft>
                <a:spcPts val="3600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How many more grapes does Ben have than Jack?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835606-BC66-21DB-CFEA-FDB5B6F09D40}"/>
              </a:ext>
            </a:extLst>
          </p:cNvPr>
          <p:cNvSpPr txBox="1"/>
          <p:nvPr/>
        </p:nvSpPr>
        <p:spPr>
          <a:xfrm>
            <a:off x="11031250" y="2360352"/>
            <a:ext cx="44688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information could be here?</a:t>
            </a:r>
            <a:endParaRPr lang="en-GB" sz="1400" b="1" i="1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E873C8B-B1E1-A756-12CB-0129A02DBBFA}"/>
              </a:ext>
            </a:extLst>
          </p:cNvPr>
          <p:cNvCxnSpPr>
            <a:cxnSpLocks/>
          </p:cNvCxnSpPr>
          <p:nvPr/>
        </p:nvCxnSpPr>
        <p:spPr>
          <a:xfrm flipH="1">
            <a:off x="9740263" y="3082984"/>
            <a:ext cx="1160779" cy="600807"/>
          </a:xfrm>
          <a:prstGeom prst="straightConnector1">
            <a:avLst/>
          </a:prstGeom>
          <a:ln w="5080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698A748C-7769-24EA-439C-AB10B1FBE034}"/>
              </a:ext>
            </a:extLst>
          </p:cNvPr>
          <p:cNvSpPr/>
          <p:nvPr/>
        </p:nvSpPr>
        <p:spPr>
          <a:xfrm>
            <a:off x="2272552" y="3321419"/>
            <a:ext cx="7207623" cy="720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02621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B28897-1CD1-E8D6-09B9-6DC0AFEC1B73}"/>
              </a:ext>
            </a:extLst>
          </p:cNvPr>
          <p:cNvSpPr/>
          <p:nvPr/>
        </p:nvSpPr>
        <p:spPr>
          <a:xfrm>
            <a:off x="155945" y="508471"/>
            <a:ext cx="2016899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Difference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C1F020-7B69-E757-8939-7ABC87E442F3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8B1E57-C59D-4C99-5079-47880E68B41A}"/>
              </a:ext>
            </a:extLst>
          </p:cNvPr>
          <p:cNvSpPr/>
          <p:nvPr/>
        </p:nvSpPr>
        <p:spPr>
          <a:xfrm>
            <a:off x="467327" y="1319009"/>
            <a:ext cx="9307175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Ben had 9 grapes.</a:t>
            </a:r>
          </a:p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Jack had 3 grapes.</a:t>
            </a:r>
          </a:p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Then, Ben ate 4 grapes.</a:t>
            </a:r>
          </a:p>
          <a:p>
            <a:pPr>
              <a:spcAft>
                <a:spcPts val="3600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How many more grapes does Ben have than Jack?</a:t>
            </a:r>
          </a:p>
          <a:p>
            <a:pPr>
              <a:spcAft>
                <a:spcPts val="3600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Answer: </a:t>
            </a:r>
            <a:r>
              <a:rPr lang="en-GB" sz="4800" dirty="0">
                <a:latin typeface="Century Gothic" panose="020B0502020202020204" pitchFamily="34" charset="0"/>
              </a:rPr>
              <a:t>2 grapes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3F12C0-D31E-A137-0AEC-0AC7CA34D14C}"/>
              </a:ext>
            </a:extLst>
          </p:cNvPr>
          <p:cNvSpPr/>
          <p:nvPr/>
        </p:nvSpPr>
        <p:spPr>
          <a:xfrm>
            <a:off x="2272552" y="3321419"/>
            <a:ext cx="7207623" cy="720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835606-BC66-21DB-CFEA-FDB5B6F09D40}"/>
              </a:ext>
            </a:extLst>
          </p:cNvPr>
          <p:cNvSpPr txBox="1"/>
          <p:nvPr/>
        </p:nvSpPr>
        <p:spPr>
          <a:xfrm>
            <a:off x="11031250" y="2360352"/>
            <a:ext cx="44688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information could be here?</a:t>
            </a:r>
            <a:endParaRPr lang="en-GB" sz="1400" b="1" i="1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E873C8B-B1E1-A756-12CB-0129A02DBBFA}"/>
              </a:ext>
            </a:extLst>
          </p:cNvPr>
          <p:cNvCxnSpPr>
            <a:cxnSpLocks/>
          </p:cNvCxnSpPr>
          <p:nvPr/>
        </p:nvCxnSpPr>
        <p:spPr>
          <a:xfrm flipH="1">
            <a:off x="9740263" y="3082984"/>
            <a:ext cx="1160779" cy="600807"/>
          </a:xfrm>
          <a:prstGeom prst="straightConnector1">
            <a:avLst/>
          </a:prstGeom>
          <a:ln w="5080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708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15F4BAAC-518B-FBEF-DD1D-21C79B207F36}"/>
              </a:ext>
            </a:extLst>
          </p:cNvPr>
          <p:cNvSpPr txBox="1"/>
          <p:nvPr/>
        </p:nvSpPr>
        <p:spPr>
          <a:xfrm>
            <a:off x="10985119" y="3556883"/>
            <a:ext cx="872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150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2672183-50C6-4B75-AB18-07F537B6E722}"/>
              </a:ext>
            </a:extLst>
          </p:cNvPr>
          <p:cNvSpPr/>
          <p:nvPr/>
        </p:nvSpPr>
        <p:spPr>
          <a:xfrm>
            <a:off x="155945" y="508471"/>
            <a:ext cx="2265364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My Number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6C3C11C-1AF0-4134-B2B7-C8670802EB51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0BA58A-B85B-727C-772A-EDE6FA1BC176}"/>
              </a:ext>
            </a:extLst>
          </p:cNvPr>
          <p:cNvSpPr txBox="1"/>
          <p:nvPr/>
        </p:nvSpPr>
        <p:spPr>
          <a:xfrm>
            <a:off x="1143267" y="3556883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0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7FE6D5-9BFE-34CE-8AFA-182CCA86647E}"/>
              </a:ext>
            </a:extLst>
          </p:cNvPr>
          <p:cNvSpPr txBox="1"/>
          <p:nvPr/>
        </p:nvSpPr>
        <p:spPr>
          <a:xfrm>
            <a:off x="14333629" y="3560247"/>
            <a:ext cx="872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200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050271-7AC5-F884-C0F3-E46FCCE55457}"/>
              </a:ext>
            </a:extLst>
          </p:cNvPr>
          <p:cNvSpPr txBox="1"/>
          <p:nvPr/>
        </p:nvSpPr>
        <p:spPr>
          <a:xfrm>
            <a:off x="7618912" y="3561549"/>
            <a:ext cx="872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100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026517D9-5FDB-A9B7-3A0D-F34A2C37A6CA}"/>
              </a:ext>
            </a:extLst>
          </p:cNvPr>
          <p:cNvGraphicFramePr>
            <a:graphicFrameLocks noGrp="1"/>
          </p:cNvGraphicFramePr>
          <p:nvPr/>
        </p:nvGraphicFramePr>
        <p:xfrm>
          <a:off x="1345192" y="2779361"/>
          <a:ext cx="13428000" cy="75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000">
                  <a:extLst>
                    <a:ext uri="{9D8B030D-6E8A-4147-A177-3AD203B41FA5}">
                      <a16:colId xmlns:a16="http://schemas.microsoft.com/office/drawing/2014/main" val="3897531186"/>
                    </a:ext>
                  </a:extLst>
                </a:gridCol>
                <a:gridCol w="3357000">
                  <a:extLst>
                    <a:ext uri="{9D8B030D-6E8A-4147-A177-3AD203B41FA5}">
                      <a16:colId xmlns:a16="http://schemas.microsoft.com/office/drawing/2014/main" val="1306773341"/>
                    </a:ext>
                  </a:extLst>
                </a:gridCol>
                <a:gridCol w="3357000">
                  <a:extLst>
                    <a:ext uri="{9D8B030D-6E8A-4147-A177-3AD203B41FA5}">
                      <a16:colId xmlns:a16="http://schemas.microsoft.com/office/drawing/2014/main" val="645981028"/>
                    </a:ext>
                  </a:extLst>
                </a:gridCol>
                <a:gridCol w="3357000">
                  <a:extLst>
                    <a:ext uri="{9D8B030D-6E8A-4147-A177-3AD203B41FA5}">
                      <a16:colId xmlns:a16="http://schemas.microsoft.com/office/drawing/2014/main" val="2221595121"/>
                    </a:ext>
                  </a:extLst>
                </a:gridCol>
              </a:tblGrid>
              <a:tr h="37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7412163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337979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8E206C26-CB0F-86EA-619A-87AAA3E0C2E8}"/>
              </a:ext>
            </a:extLst>
          </p:cNvPr>
          <p:cNvSpPr txBox="1"/>
          <p:nvPr/>
        </p:nvSpPr>
        <p:spPr>
          <a:xfrm>
            <a:off x="4376205" y="3556882"/>
            <a:ext cx="643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50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9909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B28897-1CD1-E8D6-09B9-6DC0AFEC1B73}"/>
              </a:ext>
            </a:extLst>
          </p:cNvPr>
          <p:cNvSpPr/>
          <p:nvPr/>
        </p:nvSpPr>
        <p:spPr>
          <a:xfrm>
            <a:off x="155945" y="508471"/>
            <a:ext cx="2016899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Difference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C1F020-7B69-E757-8939-7ABC87E442F3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8B1E57-C59D-4C99-5079-47880E68B41A}"/>
              </a:ext>
            </a:extLst>
          </p:cNvPr>
          <p:cNvSpPr/>
          <p:nvPr/>
        </p:nvSpPr>
        <p:spPr>
          <a:xfrm>
            <a:off x="467327" y="1319009"/>
            <a:ext cx="9307175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Ben had 9 grapes.</a:t>
            </a:r>
          </a:p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Jack had 3 grapes.</a:t>
            </a:r>
          </a:p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Then, Ben ate 4 grapes.</a:t>
            </a:r>
          </a:p>
          <a:p>
            <a:pPr>
              <a:spcAft>
                <a:spcPts val="3600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How many more grapes does Ben have than Jack?</a:t>
            </a:r>
          </a:p>
          <a:p>
            <a:pPr>
              <a:spcAft>
                <a:spcPts val="3600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Answer: </a:t>
            </a:r>
            <a:r>
              <a:rPr lang="en-GB" sz="4800" dirty="0">
                <a:latin typeface="Century Gothic" panose="020B0502020202020204" pitchFamily="34" charset="0"/>
              </a:rPr>
              <a:t>2 grapes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835606-BC66-21DB-CFEA-FDB5B6F09D40}"/>
              </a:ext>
            </a:extLst>
          </p:cNvPr>
          <p:cNvSpPr txBox="1"/>
          <p:nvPr/>
        </p:nvSpPr>
        <p:spPr>
          <a:xfrm>
            <a:off x="11386724" y="2596642"/>
            <a:ext cx="31688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Answer 1</a:t>
            </a:r>
            <a:endParaRPr lang="en-GB" b="1" i="1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F4F29F5-0AD9-7ABA-25A9-395CE7E87E35}"/>
              </a:ext>
            </a:extLst>
          </p:cNvPr>
          <p:cNvCxnSpPr>
            <a:cxnSpLocks/>
          </p:cNvCxnSpPr>
          <p:nvPr/>
        </p:nvCxnSpPr>
        <p:spPr>
          <a:xfrm flipH="1">
            <a:off x="7632695" y="3065929"/>
            <a:ext cx="3568705" cy="629310"/>
          </a:xfrm>
          <a:prstGeom prst="straightConnector1">
            <a:avLst/>
          </a:prstGeom>
          <a:ln w="5080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49358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B28897-1CD1-E8D6-09B9-6DC0AFEC1B73}"/>
              </a:ext>
            </a:extLst>
          </p:cNvPr>
          <p:cNvSpPr/>
          <p:nvPr/>
        </p:nvSpPr>
        <p:spPr>
          <a:xfrm>
            <a:off x="155945" y="508471"/>
            <a:ext cx="2016899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Difference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C1F020-7B69-E757-8939-7ABC87E442F3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8B1E57-C59D-4C99-5079-47880E68B41A}"/>
              </a:ext>
            </a:extLst>
          </p:cNvPr>
          <p:cNvSpPr/>
          <p:nvPr/>
        </p:nvSpPr>
        <p:spPr>
          <a:xfrm>
            <a:off x="467327" y="1319009"/>
            <a:ext cx="9307175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Ben had 9 grapes.</a:t>
            </a:r>
          </a:p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Jack had 3 grapes.</a:t>
            </a:r>
          </a:p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Then, Ben ate 4 grapes.</a:t>
            </a:r>
          </a:p>
          <a:p>
            <a:pPr>
              <a:spcAft>
                <a:spcPts val="3600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How many more grapes does Ben have than Jack?</a:t>
            </a:r>
          </a:p>
          <a:p>
            <a:pPr>
              <a:spcAft>
                <a:spcPts val="3600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Answer: </a:t>
            </a:r>
            <a:r>
              <a:rPr lang="en-GB" sz="4800" dirty="0">
                <a:latin typeface="Century Gothic" panose="020B0502020202020204" pitchFamily="34" charset="0"/>
              </a:rPr>
              <a:t>2 grapes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835606-BC66-21DB-CFEA-FDB5B6F09D40}"/>
              </a:ext>
            </a:extLst>
          </p:cNvPr>
          <p:cNvSpPr txBox="1"/>
          <p:nvPr/>
        </p:nvSpPr>
        <p:spPr>
          <a:xfrm>
            <a:off x="11386724" y="2596642"/>
            <a:ext cx="31688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Answer 1</a:t>
            </a:r>
            <a:endParaRPr lang="en-GB" b="1" i="1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E5453C3-19BD-7219-51E3-FB2B8422B26E}"/>
              </a:ext>
            </a:extLst>
          </p:cNvPr>
          <p:cNvGraphicFramePr>
            <a:graphicFrameLocks noGrp="1"/>
          </p:cNvGraphicFramePr>
          <p:nvPr/>
        </p:nvGraphicFramePr>
        <p:xfrm>
          <a:off x="8172744" y="7155461"/>
          <a:ext cx="7560000" cy="151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00">
                  <a:extLst>
                    <a:ext uri="{9D8B030D-6E8A-4147-A177-3AD203B41FA5}">
                      <a16:colId xmlns:a16="http://schemas.microsoft.com/office/drawing/2014/main" val="3164230220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3832202616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1789215148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3360205434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677925195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978083505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1873036241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1839624993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1918163248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475007328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7368046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199976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96B182D8-DB63-AA5E-EC93-1795DE8E138C}"/>
              </a:ext>
            </a:extLst>
          </p:cNvPr>
          <p:cNvSpPr txBox="1"/>
          <p:nvPr/>
        </p:nvSpPr>
        <p:spPr>
          <a:xfrm>
            <a:off x="6831106" y="7284093"/>
            <a:ext cx="11259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Ben</a:t>
            </a:r>
            <a:endParaRPr lang="en-GB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C4F806-753B-47A7-6C56-E044F3154F8E}"/>
              </a:ext>
            </a:extLst>
          </p:cNvPr>
          <p:cNvSpPr txBox="1"/>
          <p:nvPr/>
        </p:nvSpPr>
        <p:spPr>
          <a:xfrm>
            <a:off x="6723529" y="7984773"/>
            <a:ext cx="12335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Jack</a:t>
            </a:r>
            <a:endParaRPr lang="en-GB" sz="12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275D71A-0032-EEB3-B40E-2D14F41749E7}"/>
              </a:ext>
            </a:extLst>
          </p:cNvPr>
          <p:cNvSpPr/>
          <p:nvPr/>
        </p:nvSpPr>
        <p:spPr>
          <a:xfrm>
            <a:off x="8395685" y="7386983"/>
            <a:ext cx="306000" cy="30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DE78F05-3D9F-AF09-1ACA-849B5D6730E3}"/>
              </a:ext>
            </a:extLst>
          </p:cNvPr>
          <p:cNvSpPr/>
          <p:nvPr/>
        </p:nvSpPr>
        <p:spPr>
          <a:xfrm>
            <a:off x="9141353" y="7386983"/>
            <a:ext cx="306000" cy="30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CAF8CAF-A403-78FB-EA0A-E31A25945B6D}"/>
              </a:ext>
            </a:extLst>
          </p:cNvPr>
          <p:cNvSpPr/>
          <p:nvPr/>
        </p:nvSpPr>
        <p:spPr>
          <a:xfrm>
            <a:off x="9915678" y="7386983"/>
            <a:ext cx="306000" cy="30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65A9212-2258-BC19-F91C-EED5D5BC1171}"/>
              </a:ext>
            </a:extLst>
          </p:cNvPr>
          <p:cNvSpPr/>
          <p:nvPr/>
        </p:nvSpPr>
        <p:spPr>
          <a:xfrm>
            <a:off x="10661346" y="7386983"/>
            <a:ext cx="306000" cy="30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5837A34-1AC8-8986-1057-3B91049A54CD}"/>
              </a:ext>
            </a:extLst>
          </p:cNvPr>
          <p:cNvSpPr/>
          <p:nvPr/>
        </p:nvSpPr>
        <p:spPr>
          <a:xfrm>
            <a:off x="11400171" y="7386983"/>
            <a:ext cx="306000" cy="30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1D0D7CD-8997-1FFE-5126-3FDF7EC310E6}"/>
              </a:ext>
            </a:extLst>
          </p:cNvPr>
          <p:cNvSpPr/>
          <p:nvPr/>
        </p:nvSpPr>
        <p:spPr>
          <a:xfrm>
            <a:off x="12192784" y="7386983"/>
            <a:ext cx="306000" cy="30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DB7E95A-D78F-42B8-02E1-BF813976DF02}"/>
              </a:ext>
            </a:extLst>
          </p:cNvPr>
          <p:cNvSpPr/>
          <p:nvPr/>
        </p:nvSpPr>
        <p:spPr>
          <a:xfrm>
            <a:off x="12938978" y="7386983"/>
            <a:ext cx="306000" cy="30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511E5E6-D4B2-725A-DCD1-5FC35B13E3F0}"/>
              </a:ext>
            </a:extLst>
          </p:cNvPr>
          <p:cNvSpPr/>
          <p:nvPr/>
        </p:nvSpPr>
        <p:spPr>
          <a:xfrm>
            <a:off x="13677803" y="7386983"/>
            <a:ext cx="306000" cy="30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0FEA4BD-38DF-CA49-65EA-B0E1C2EFC072}"/>
              </a:ext>
            </a:extLst>
          </p:cNvPr>
          <p:cNvSpPr/>
          <p:nvPr/>
        </p:nvSpPr>
        <p:spPr>
          <a:xfrm>
            <a:off x="14456969" y="7386983"/>
            <a:ext cx="306000" cy="30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B9CAE2E-7322-D651-7035-C3CC7FFE8E43}"/>
              </a:ext>
            </a:extLst>
          </p:cNvPr>
          <p:cNvSpPr/>
          <p:nvPr/>
        </p:nvSpPr>
        <p:spPr>
          <a:xfrm>
            <a:off x="8395685" y="8142318"/>
            <a:ext cx="306000" cy="30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8C80A76-2B93-F526-1C62-27C34D325682}"/>
              </a:ext>
            </a:extLst>
          </p:cNvPr>
          <p:cNvSpPr/>
          <p:nvPr/>
        </p:nvSpPr>
        <p:spPr>
          <a:xfrm>
            <a:off x="9141353" y="8142318"/>
            <a:ext cx="306000" cy="30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CE1E5EC-8F88-5C15-E73F-918A99404064}"/>
              </a:ext>
            </a:extLst>
          </p:cNvPr>
          <p:cNvSpPr/>
          <p:nvPr/>
        </p:nvSpPr>
        <p:spPr>
          <a:xfrm>
            <a:off x="9915678" y="8142318"/>
            <a:ext cx="306000" cy="30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F4F29F5-0AD9-7ABA-25A9-395CE7E87E35}"/>
              </a:ext>
            </a:extLst>
          </p:cNvPr>
          <p:cNvCxnSpPr>
            <a:cxnSpLocks/>
          </p:cNvCxnSpPr>
          <p:nvPr/>
        </p:nvCxnSpPr>
        <p:spPr>
          <a:xfrm flipH="1">
            <a:off x="7632695" y="3065929"/>
            <a:ext cx="3568705" cy="629310"/>
          </a:xfrm>
          <a:prstGeom prst="straightConnector1">
            <a:avLst/>
          </a:prstGeom>
          <a:ln w="5080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41484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B28897-1CD1-E8D6-09B9-6DC0AFEC1B73}"/>
              </a:ext>
            </a:extLst>
          </p:cNvPr>
          <p:cNvSpPr/>
          <p:nvPr/>
        </p:nvSpPr>
        <p:spPr>
          <a:xfrm>
            <a:off x="155945" y="508471"/>
            <a:ext cx="2016899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Difference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C1F020-7B69-E757-8939-7ABC87E442F3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8B1E57-C59D-4C99-5079-47880E68B41A}"/>
              </a:ext>
            </a:extLst>
          </p:cNvPr>
          <p:cNvSpPr/>
          <p:nvPr/>
        </p:nvSpPr>
        <p:spPr>
          <a:xfrm>
            <a:off x="467327" y="1319009"/>
            <a:ext cx="9307175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Ben had 9 grapes.</a:t>
            </a:r>
          </a:p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Jack had 3 grapes.</a:t>
            </a:r>
          </a:p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Then, Ben ate 4 grapes.</a:t>
            </a:r>
          </a:p>
          <a:p>
            <a:pPr>
              <a:spcAft>
                <a:spcPts val="3600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How many more grapes does Ben have than Jack?</a:t>
            </a:r>
          </a:p>
          <a:p>
            <a:pPr>
              <a:spcAft>
                <a:spcPts val="3600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Answer: </a:t>
            </a:r>
            <a:r>
              <a:rPr lang="en-GB" sz="4800" dirty="0">
                <a:latin typeface="Century Gothic" panose="020B0502020202020204" pitchFamily="34" charset="0"/>
              </a:rPr>
              <a:t>2 grapes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835606-BC66-21DB-CFEA-FDB5B6F09D40}"/>
              </a:ext>
            </a:extLst>
          </p:cNvPr>
          <p:cNvSpPr txBox="1"/>
          <p:nvPr/>
        </p:nvSpPr>
        <p:spPr>
          <a:xfrm>
            <a:off x="11386724" y="2596642"/>
            <a:ext cx="31688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Answer 1</a:t>
            </a:r>
            <a:endParaRPr lang="en-GB" b="1" i="1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E5453C3-19BD-7219-51E3-FB2B8422B26E}"/>
              </a:ext>
            </a:extLst>
          </p:cNvPr>
          <p:cNvGraphicFramePr>
            <a:graphicFrameLocks noGrp="1"/>
          </p:cNvGraphicFramePr>
          <p:nvPr/>
        </p:nvGraphicFramePr>
        <p:xfrm>
          <a:off x="8172744" y="7155461"/>
          <a:ext cx="7560000" cy="151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00">
                  <a:extLst>
                    <a:ext uri="{9D8B030D-6E8A-4147-A177-3AD203B41FA5}">
                      <a16:colId xmlns:a16="http://schemas.microsoft.com/office/drawing/2014/main" val="3164230220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3832202616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1789215148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3360205434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677925195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978083505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1873036241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1839624993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1918163248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475007328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7368046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199976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96B182D8-DB63-AA5E-EC93-1795DE8E138C}"/>
              </a:ext>
            </a:extLst>
          </p:cNvPr>
          <p:cNvSpPr txBox="1"/>
          <p:nvPr/>
        </p:nvSpPr>
        <p:spPr>
          <a:xfrm>
            <a:off x="6831106" y="7284093"/>
            <a:ext cx="11259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Ben</a:t>
            </a:r>
            <a:endParaRPr lang="en-GB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C4F806-753B-47A7-6C56-E044F3154F8E}"/>
              </a:ext>
            </a:extLst>
          </p:cNvPr>
          <p:cNvSpPr txBox="1"/>
          <p:nvPr/>
        </p:nvSpPr>
        <p:spPr>
          <a:xfrm>
            <a:off x="6723529" y="7984773"/>
            <a:ext cx="12335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Jack</a:t>
            </a:r>
            <a:endParaRPr lang="en-GB" sz="12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275D71A-0032-EEB3-B40E-2D14F41749E7}"/>
              </a:ext>
            </a:extLst>
          </p:cNvPr>
          <p:cNvSpPr/>
          <p:nvPr/>
        </p:nvSpPr>
        <p:spPr>
          <a:xfrm>
            <a:off x="8395685" y="7386983"/>
            <a:ext cx="306000" cy="30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DE78F05-3D9F-AF09-1ACA-849B5D6730E3}"/>
              </a:ext>
            </a:extLst>
          </p:cNvPr>
          <p:cNvSpPr/>
          <p:nvPr/>
        </p:nvSpPr>
        <p:spPr>
          <a:xfrm>
            <a:off x="9141353" y="7386983"/>
            <a:ext cx="306000" cy="30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CAF8CAF-A403-78FB-EA0A-E31A25945B6D}"/>
              </a:ext>
            </a:extLst>
          </p:cNvPr>
          <p:cNvSpPr/>
          <p:nvPr/>
        </p:nvSpPr>
        <p:spPr>
          <a:xfrm>
            <a:off x="9915678" y="7386983"/>
            <a:ext cx="306000" cy="30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65A9212-2258-BC19-F91C-EED5D5BC1171}"/>
              </a:ext>
            </a:extLst>
          </p:cNvPr>
          <p:cNvSpPr/>
          <p:nvPr/>
        </p:nvSpPr>
        <p:spPr>
          <a:xfrm>
            <a:off x="10661346" y="7386983"/>
            <a:ext cx="306000" cy="30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5837A34-1AC8-8986-1057-3B91049A54CD}"/>
              </a:ext>
            </a:extLst>
          </p:cNvPr>
          <p:cNvSpPr/>
          <p:nvPr/>
        </p:nvSpPr>
        <p:spPr>
          <a:xfrm>
            <a:off x="11400171" y="7386983"/>
            <a:ext cx="306000" cy="30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1D0D7CD-8997-1FFE-5126-3FDF7EC310E6}"/>
              </a:ext>
            </a:extLst>
          </p:cNvPr>
          <p:cNvSpPr/>
          <p:nvPr/>
        </p:nvSpPr>
        <p:spPr>
          <a:xfrm>
            <a:off x="12192784" y="7386983"/>
            <a:ext cx="306000" cy="30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DB7E95A-D78F-42B8-02E1-BF813976DF02}"/>
              </a:ext>
            </a:extLst>
          </p:cNvPr>
          <p:cNvSpPr/>
          <p:nvPr/>
        </p:nvSpPr>
        <p:spPr>
          <a:xfrm>
            <a:off x="12938978" y="7386983"/>
            <a:ext cx="306000" cy="30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511E5E6-D4B2-725A-DCD1-5FC35B13E3F0}"/>
              </a:ext>
            </a:extLst>
          </p:cNvPr>
          <p:cNvSpPr/>
          <p:nvPr/>
        </p:nvSpPr>
        <p:spPr>
          <a:xfrm>
            <a:off x="13677803" y="7386983"/>
            <a:ext cx="306000" cy="30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0FEA4BD-38DF-CA49-65EA-B0E1C2EFC072}"/>
              </a:ext>
            </a:extLst>
          </p:cNvPr>
          <p:cNvSpPr/>
          <p:nvPr/>
        </p:nvSpPr>
        <p:spPr>
          <a:xfrm>
            <a:off x="14456969" y="7386983"/>
            <a:ext cx="306000" cy="30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B9CAE2E-7322-D651-7035-C3CC7FFE8E43}"/>
              </a:ext>
            </a:extLst>
          </p:cNvPr>
          <p:cNvSpPr/>
          <p:nvPr/>
        </p:nvSpPr>
        <p:spPr>
          <a:xfrm>
            <a:off x="8395685" y="8142318"/>
            <a:ext cx="306000" cy="30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8C80A76-2B93-F526-1C62-27C34D325682}"/>
              </a:ext>
            </a:extLst>
          </p:cNvPr>
          <p:cNvSpPr/>
          <p:nvPr/>
        </p:nvSpPr>
        <p:spPr>
          <a:xfrm>
            <a:off x="9141353" y="8142318"/>
            <a:ext cx="306000" cy="30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CE1E5EC-8F88-5C15-E73F-918A99404064}"/>
              </a:ext>
            </a:extLst>
          </p:cNvPr>
          <p:cNvSpPr/>
          <p:nvPr/>
        </p:nvSpPr>
        <p:spPr>
          <a:xfrm>
            <a:off x="9915678" y="8142318"/>
            <a:ext cx="306000" cy="30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F4F29F5-0AD9-7ABA-25A9-395CE7E87E35}"/>
              </a:ext>
            </a:extLst>
          </p:cNvPr>
          <p:cNvCxnSpPr>
            <a:cxnSpLocks/>
          </p:cNvCxnSpPr>
          <p:nvPr/>
        </p:nvCxnSpPr>
        <p:spPr>
          <a:xfrm flipH="1">
            <a:off x="7632695" y="3065929"/>
            <a:ext cx="3568705" cy="629310"/>
          </a:xfrm>
          <a:prstGeom prst="straightConnector1">
            <a:avLst/>
          </a:prstGeom>
          <a:ln w="5080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ACF8226-2C5A-0447-F48C-A98C6BCED974}"/>
              </a:ext>
            </a:extLst>
          </p:cNvPr>
          <p:cNvCxnSpPr/>
          <p:nvPr/>
        </p:nvCxnSpPr>
        <p:spPr>
          <a:xfrm flipH="1">
            <a:off x="12192784" y="7386983"/>
            <a:ext cx="324000" cy="324000"/>
          </a:xfrm>
          <a:prstGeom prst="line">
            <a:avLst/>
          </a:prstGeom>
          <a:ln w="4762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159A1D9-A088-88AA-8B8F-9473FB2D677E}"/>
              </a:ext>
            </a:extLst>
          </p:cNvPr>
          <p:cNvCxnSpPr/>
          <p:nvPr/>
        </p:nvCxnSpPr>
        <p:spPr>
          <a:xfrm flipH="1">
            <a:off x="12936816" y="7386983"/>
            <a:ext cx="324000" cy="324000"/>
          </a:xfrm>
          <a:prstGeom prst="line">
            <a:avLst/>
          </a:prstGeom>
          <a:ln w="4762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B49728-EDA2-D66C-CA07-A6B272EFB3E1}"/>
              </a:ext>
            </a:extLst>
          </p:cNvPr>
          <p:cNvCxnSpPr/>
          <p:nvPr/>
        </p:nvCxnSpPr>
        <p:spPr>
          <a:xfrm flipH="1">
            <a:off x="13662954" y="7382430"/>
            <a:ext cx="324000" cy="324000"/>
          </a:xfrm>
          <a:prstGeom prst="line">
            <a:avLst/>
          </a:prstGeom>
          <a:ln w="4762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3B6C70E-169E-9777-57BA-D0011CF41C92}"/>
              </a:ext>
            </a:extLst>
          </p:cNvPr>
          <p:cNvCxnSpPr/>
          <p:nvPr/>
        </p:nvCxnSpPr>
        <p:spPr>
          <a:xfrm flipH="1">
            <a:off x="14456012" y="7389154"/>
            <a:ext cx="324000" cy="324000"/>
          </a:xfrm>
          <a:prstGeom prst="line">
            <a:avLst/>
          </a:prstGeom>
          <a:ln w="4762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69072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B28897-1CD1-E8D6-09B9-6DC0AFEC1B73}"/>
              </a:ext>
            </a:extLst>
          </p:cNvPr>
          <p:cNvSpPr/>
          <p:nvPr/>
        </p:nvSpPr>
        <p:spPr>
          <a:xfrm>
            <a:off x="155945" y="508471"/>
            <a:ext cx="2016899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Difference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C1F020-7B69-E757-8939-7ABC87E442F3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8B1E57-C59D-4C99-5079-47880E68B41A}"/>
              </a:ext>
            </a:extLst>
          </p:cNvPr>
          <p:cNvSpPr/>
          <p:nvPr/>
        </p:nvSpPr>
        <p:spPr>
          <a:xfrm>
            <a:off x="467327" y="1319009"/>
            <a:ext cx="9307175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Ben had 9 grapes.</a:t>
            </a:r>
          </a:p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Jack had 3 grapes.</a:t>
            </a:r>
          </a:p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Then, Ben gave Jack 2 grapes.</a:t>
            </a:r>
          </a:p>
          <a:p>
            <a:pPr>
              <a:spcAft>
                <a:spcPts val="3600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How many more grapes does Ben have than Jack?</a:t>
            </a:r>
          </a:p>
          <a:p>
            <a:pPr>
              <a:spcAft>
                <a:spcPts val="3600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Answer: </a:t>
            </a:r>
            <a:r>
              <a:rPr lang="en-GB" sz="4800" dirty="0">
                <a:latin typeface="Century Gothic" panose="020B0502020202020204" pitchFamily="34" charset="0"/>
              </a:rPr>
              <a:t>2 grapes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835606-BC66-21DB-CFEA-FDB5B6F09D40}"/>
              </a:ext>
            </a:extLst>
          </p:cNvPr>
          <p:cNvSpPr txBox="1"/>
          <p:nvPr/>
        </p:nvSpPr>
        <p:spPr>
          <a:xfrm>
            <a:off x="11952744" y="2590516"/>
            <a:ext cx="31688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Answer 2</a:t>
            </a:r>
            <a:endParaRPr lang="en-GB" b="1" i="1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F4F29F5-0AD9-7ABA-25A9-395CE7E87E35}"/>
              </a:ext>
            </a:extLst>
          </p:cNvPr>
          <p:cNvCxnSpPr>
            <a:cxnSpLocks/>
          </p:cNvCxnSpPr>
          <p:nvPr/>
        </p:nvCxnSpPr>
        <p:spPr>
          <a:xfrm flipH="1">
            <a:off x="9774502" y="3091462"/>
            <a:ext cx="2060047" cy="564777"/>
          </a:xfrm>
          <a:prstGeom prst="straightConnector1">
            <a:avLst/>
          </a:prstGeom>
          <a:ln w="5080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91316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B28897-1CD1-E8D6-09B9-6DC0AFEC1B73}"/>
              </a:ext>
            </a:extLst>
          </p:cNvPr>
          <p:cNvSpPr/>
          <p:nvPr/>
        </p:nvSpPr>
        <p:spPr>
          <a:xfrm>
            <a:off x="155945" y="508471"/>
            <a:ext cx="2016899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Difference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C1F020-7B69-E757-8939-7ABC87E442F3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8B1E57-C59D-4C99-5079-47880E68B41A}"/>
              </a:ext>
            </a:extLst>
          </p:cNvPr>
          <p:cNvSpPr/>
          <p:nvPr/>
        </p:nvSpPr>
        <p:spPr>
          <a:xfrm>
            <a:off x="467327" y="1319009"/>
            <a:ext cx="9307175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Ben had 9 grapes.</a:t>
            </a:r>
          </a:p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Jack had 3 grapes.</a:t>
            </a:r>
          </a:p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Then, Ben gave Jack 2 grapes.</a:t>
            </a:r>
          </a:p>
          <a:p>
            <a:pPr>
              <a:spcAft>
                <a:spcPts val="3600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How many more grapes does Ben have than Jack?</a:t>
            </a:r>
          </a:p>
          <a:p>
            <a:pPr>
              <a:spcAft>
                <a:spcPts val="3600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Answer: </a:t>
            </a:r>
            <a:r>
              <a:rPr lang="en-GB" sz="4800" dirty="0">
                <a:latin typeface="Century Gothic" panose="020B0502020202020204" pitchFamily="34" charset="0"/>
              </a:rPr>
              <a:t>2 grapes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835606-BC66-21DB-CFEA-FDB5B6F09D40}"/>
              </a:ext>
            </a:extLst>
          </p:cNvPr>
          <p:cNvSpPr txBox="1"/>
          <p:nvPr/>
        </p:nvSpPr>
        <p:spPr>
          <a:xfrm>
            <a:off x="11952744" y="2590516"/>
            <a:ext cx="31688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Answer 2</a:t>
            </a:r>
            <a:endParaRPr lang="en-GB" b="1" i="1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E5453C3-19BD-7219-51E3-FB2B8422B26E}"/>
              </a:ext>
            </a:extLst>
          </p:cNvPr>
          <p:cNvGraphicFramePr>
            <a:graphicFrameLocks noGrp="1"/>
          </p:cNvGraphicFramePr>
          <p:nvPr/>
        </p:nvGraphicFramePr>
        <p:xfrm>
          <a:off x="8172744" y="7155461"/>
          <a:ext cx="7560000" cy="151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00">
                  <a:extLst>
                    <a:ext uri="{9D8B030D-6E8A-4147-A177-3AD203B41FA5}">
                      <a16:colId xmlns:a16="http://schemas.microsoft.com/office/drawing/2014/main" val="3164230220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3832202616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1789215148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3360205434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677925195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978083505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1873036241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1839624993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1918163248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475007328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7368046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199976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96B182D8-DB63-AA5E-EC93-1795DE8E138C}"/>
              </a:ext>
            </a:extLst>
          </p:cNvPr>
          <p:cNvSpPr txBox="1"/>
          <p:nvPr/>
        </p:nvSpPr>
        <p:spPr>
          <a:xfrm>
            <a:off x="6831106" y="7284093"/>
            <a:ext cx="11259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Ben</a:t>
            </a:r>
            <a:endParaRPr lang="en-GB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C4F806-753B-47A7-6C56-E044F3154F8E}"/>
              </a:ext>
            </a:extLst>
          </p:cNvPr>
          <p:cNvSpPr txBox="1"/>
          <p:nvPr/>
        </p:nvSpPr>
        <p:spPr>
          <a:xfrm>
            <a:off x="6723529" y="7984773"/>
            <a:ext cx="12335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Jack</a:t>
            </a:r>
            <a:endParaRPr lang="en-GB" sz="12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275D71A-0032-EEB3-B40E-2D14F41749E7}"/>
              </a:ext>
            </a:extLst>
          </p:cNvPr>
          <p:cNvSpPr/>
          <p:nvPr/>
        </p:nvSpPr>
        <p:spPr>
          <a:xfrm>
            <a:off x="8395685" y="7386983"/>
            <a:ext cx="306000" cy="30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DE78F05-3D9F-AF09-1ACA-849B5D6730E3}"/>
              </a:ext>
            </a:extLst>
          </p:cNvPr>
          <p:cNvSpPr/>
          <p:nvPr/>
        </p:nvSpPr>
        <p:spPr>
          <a:xfrm>
            <a:off x="9141353" y="7386983"/>
            <a:ext cx="306000" cy="30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CAF8CAF-A403-78FB-EA0A-E31A25945B6D}"/>
              </a:ext>
            </a:extLst>
          </p:cNvPr>
          <p:cNvSpPr/>
          <p:nvPr/>
        </p:nvSpPr>
        <p:spPr>
          <a:xfrm>
            <a:off x="9915678" y="7386983"/>
            <a:ext cx="306000" cy="30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65A9212-2258-BC19-F91C-EED5D5BC1171}"/>
              </a:ext>
            </a:extLst>
          </p:cNvPr>
          <p:cNvSpPr/>
          <p:nvPr/>
        </p:nvSpPr>
        <p:spPr>
          <a:xfrm>
            <a:off x="10661346" y="7386983"/>
            <a:ext cx="306000" cy="30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5837A34-1AC8-8986-1057-3B91049A54CD}"/>
              </a:ext>
            </a:extLst>
          </p:cNvPr>
          <p:cNvSpPr/>
          <p:nvPr/>
        </p:nvSpPr>
        <p:spPr>
          <a:xfrm>
            <a:off x="11400171" y="7386983"/>
            <a:ext cx="306000" cy="30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1D0D7CD-8997-1FFE-5126-3FDF7EC310E6}"/>
              </a:ext>
            </a:extLst>
          </p:cNvPr>
          <p:cNvSpPr/>
          <p:nvPr/>
        </p:nvSpPr>
        <p:spPr>
          <a:xfrm>
            <a:off x="12192784" y="7386983"/>
            <a:ext cx="306000" cy="30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DB7E95A-D78F-42B8-02E1-BF813976DF02}"/>
              </a:ext>
            </a:extLst>
          </p:cNvPr>
          <p:cNvSpPr/>
          <p:nvPr/>
        </p:nvSpPr>
        <p:spPr>
          <a:xfrm>
            <a:off x="12938978" y="7386983"/>
            <a:ext cx="306000" cy="30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511E5E6-D4B2-725A-DCD1-5FC35B13E3F0}"/>
              </a:ext>
            </a:extLst>
          </p:cNvPr>
          <p:cNvSpPr/>
          <p:nvPr/>
        </p:nvSpPr>
        <p:spPr>
          <a:xfrm>
            <a:off x="13677803" y="7386983"/>
            <a:ext cx="306000" cy="30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0FEA4BD-38DF-CA49-65EA-B0E1C2EFC072}"/>
              </a:ext>
            </a:extLst>
          </p:cNvPr>
          <p:cNvSpPr/>
          <p:nvPr/>
        </p:nvSpPr>
        <p:spPr>
          <a:xfrm>
            <a:off x="14456969" y="7386983"/>
            <a:ext cx="306000" cy="30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B9CAE2E-7322-D651-7035-C3CC7FFE8E43}"/>
              </a:ext>
            </a:extLst>
          </p:cNvPr>
          <p:cNvSpPr/>
          <p:nvPr/>
        </p:nvSpPr>
        <p:spPr>
          <a:xfrm>
            <a:off x="8395685" y="8142318"/>
            <a:ext cx="306000" cy="30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8C80A76-2B93-F526-1C62-27C34D325682}"/>
              </a:ext>
            </a:extLst>
          </p:cNvPr>
          <p:cNvSpPr/>
          <p:nvPr/>
        </p:nvSpPr>
        <p:spPr>
          <a:xfrm>
            <a:off x="9141353" y="8142318"/>
            <a:ext cx="306000" cy="30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CE1E5EC-8F88-5C15-E73F-918A99404064}"/>
              </a:ext>
            </a:extLst>
          </p:cNvPr>
          <p:cNvSpPr/>
          <p:nvPr/>
        </p:nvSpPr>
        <p:spPr>
          <a:xfrm>
            <a:off x="9915678" y="8142318"/>
            <a:ext cx="306000" cy="30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F4F29F5-0AD9-7ABA-25A9-395CE7E87E35}"/>
              </a:ext>
            </a:extLst>
          </p:cNvPr>
          <p:cNvCxnSpPr>
            <a:cxnSpLocks/>
          </p:cNvCxnSpPr>
          <p:nvPr/>
        </p:nvCxnSpPr>
        <p:spPr>
          <a:xfrm flipH="1">
            <a:off x="9774502" y="3091462"/>
            <a:ext cx="2060047" cy="564777"/>
          </a:xfrm>
          <a:prstGeom prst="straightConnector1">
            <a:avLst/>
          </a:prstGeom>
          <a:ln w="5080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34094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B28897-1CD1-E8D6-09B9-6DC0AFEC1B73}"/>
              </a:ext>
            </a:extLst>
          </p:cNvPr>
          <p:cNvSpPr/>
          <p:nvPr/>
        </p:nvSpPr>
        <p:spPr>
          <a:xfrm>
            <a:off x="155945" y="508471"/>
            <a:ext cx="2016899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Difference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C1F020-7B69-E757-8939-7ABC87E442F3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8B1E57-C59D-4C99-5079-47880E68B41A}"/>
              </a:ext>
            </a:extLst>
          </p:cNvPr>
          <p:cNvSpPr/>
          <p:nvPr/>
        </p:nvSpPr>
        <p:spPr>
          <a:xfrm>
            <a:off x="467327" y="1319009"/>
            <a:ext cx="9307175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Ben had 9 grapes.</a:t>
            </a:r>
          </a:p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Jack had 3 grapes.</a:t>
            </a:r>
          </a:p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Then, Ben gave Jack 2 grapes.</a:t>
            </a:r>
          </a:p>
          <a:p>
            <a:pPr>
              <a:spcAft>
                <a:spcPts val="3600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How many more grapes does Ben have than Jack?</a:t>
            </a:r>
          </a:p>
          <a:p>
            <a:pPr>
              <a:spcAft>
                <a:spcPts val="3600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Answer: </a:t>
            </a:r>
            <a:r>
              <a:rPr lang="en-GB" sz="4800" dirty="0">
                <a:latin typeface="Century Gothic" panose="020B0502020202020204" pitchFamily="34" charset="0"/>
              </a:rPr>
              <a:t>2 grapes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835606-BC66-21DB-CFEA-FDB5B6F09D40}"/>
              </a:ext>
            </a:extLst>
          </p:cNvPr>
          <p:cNvSpPr txBox="1"/>
          <p:nvPr/>
        </p:nvSpPr>
        <p:spPr>
          <a:xfrm>
            <a:off x="11952744" y="2590516"/>
            <a:ext cx="31688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Answer 2</a:t>
            </a:r>
            <a:endParaRPr lang="en-GB" b="1" i="1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E5453C3-19BD-7219-51E3-FB2B8422B26E}"/>
              </a:ext>
            </a:extLst>
          </p:cNvPr>
          <p:cNvGraphicFramePr>
            <a:graphicFrameLocks noGrp="1"/>
          </p:cNvGraphicFramePr>
          <p:nvPr/>
        </p:nvGraphicFramePr>
        <p:xfrm>
          <a:off x="8172744" y="7155461"/>
          <a:ext cx="7560000" cy="151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00">
                  <a:extLst>
                    <a:ext uri="{9D8B030D-6E8A-4147-A177-3AD203B41FA5}">
                      <a16:colId xmlns:a16="http://schemas.microsoft.com/office/drawing/2014/main" val="3164230220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3832202616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1789215148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3360205434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677925195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978083505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1873036241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1839624993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1918163248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475007328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7368046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199976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96B182D8-DB63-AA5E-EC93-1795DE8E138C}"/>
              </a:ext>
            </a:extLst>
          </p:cNvPr>
          <p:cNvSpPr txBox="1"/>
          <p:nvPr/>
        </p:nvSpPr>
        <p:spPr>
          <a:xfrm>
            <a:off x="6831106" y="7284093"/>
            <a:ext cx="11259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Ben</a:t>
            </a:r>
            <a:endParaRPr lang="en-GB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C4F806-753B-47A7-6C56-E044F3154F8E}"/>
              </a:ext>
            </a:extLst>
          </p:cNvPr>
          <p:cNvSpPr txBox="1"/>
          <p:nvPr/>
        </p:nvSpPr>
        <p:spPr>
          <a:xfrm>
            <a:off x="6723529" y="7984773"/>
            <a:ext cx="12335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Jack</a:t>
            </a:r>
            <a:endParaRPr lang="en-GB" sz="12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275D71A-0032-EEB3-B40E-2D14F41749E7}"/>
              </a:ext>
            </a:extLst>
          </p:cNvPr>
          <p:cNvSpPr/>
          <p:nvPr/>
        </p:nvSpPr>
        <p:spPr>
          <a:xfrm>
            <a:off x="8395685" y="7386983"/>
            <a:ext cx="306000" cy="30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DE78F05-3D9F-AF09-1ACA-849B5D6730E3}"/>
              </a:ext>
            </a:extLst>
          </p:cNvPr>
          <p:cNvSpPr/>
          <p:nvPr/>
        </p:nvSpPr>
        <p:spPr>
          <a:xfrm>
            <a:off x="9141353" y="7386983"/>
            <a:ext cx="306000" cy="30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CAF8CAF-A403-78FB-EA0A-E31A25945B6D}"/>
              </a:ext>
            </a:extLst>
          </p:cNvPr>
          <p:cNvSpPr/>
          <p:nvPr/>
        </p:nvSpPr>
        <p:spPr>
          <a:xfrm>
            <a:off x="9915678" y="7386983"/>
            <a:ext cx="306000" cy="30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65A9212-2258-BC19-F91C-EED5D5BC1171}"/>
              </a:ext>
            </a:extLst>
          </p:cNvPr>
          <p:cNvSpPr/>
          <p:nvPr/>
        </p:nvSpPr>
        <p:spPr>
          <a:xfrm>
            <a:off x="10661346" y="7386983"/>
            <a:ext cx="306000" cy="30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5837A34-1AC8-8986-1057-3B91049A54CD}"/>
              </a:ext>
            </a:extLst>
          </p:cNvPr>
          <p:cNvSpPr/>
          <p:nvPr/>
        </p:nvSpPr>
        <p:spPr>
          <a:xfrm>
            <a:off x="11400171" y="7386983"/>
            <a:ext cx="306000" cy="30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1D0D7CD-8997-1FFE-5126-3FDF7EC310E6}"/>
              </a:ext>
            </a:extLst>
          </p:cNvPr>
          <p:cNvSpPr/>
          <p:nvPr/>
        </p:nvSpPr>
        <p:spPr>
          <a:xfrm>
            <a:off x="12192784" y="7386983"/>
            <a:ext cx="306000" cy="30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DB7E95A-D78F-42B8-02E1-BF813976DF02}"/>
              </a:ext>
            </a:extLst>
          </p:cNvPr>
          <p:cNvSpPr/>
          <p:nvPr/>
        </p:nvSpPr>
        <p:spPr>
          <a:xfrm>
            <a:off x="12938978" y="7386983"/>
            <a:ext cx="306000" cy="30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511E5E6-D4B2-725A-DCD1-5FC35B13E3F0}"/>
              </a:ext>
            </a:extLst>
          </p:cNvPr>
          <p:cNvSpPr/>
          <p:nvPr/>
        </p:nvSpPr>
        <p:spPr>
          <a:xfrm>
            <a:off x="13677803" y="7386983"/>
            <a:ext cx="306000" cy="30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0FEA4BD-38DF-CA49-65EA-B0E1C2EFC072}"/>
              </a:ext>
            </a:extLst>
          </p:cNvPr>
          <p:cNvSpPr/>
          <p:nvPr/>
        </p:nvSpPr>
        <p:spPr>
          <a:xfrm>
            <a:off x="14456969" y="7386983"/>
            <a:ext cx="306000" cy="30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B9CAE2E-7322-D651-7035-C3CC7FFE8E43}"/>
              </a:ext>
            </a:extLst>
          </p:cNvPr>
          <p:cNvSpPr/>
          <p:nvPr/>
        </p:nvSpPr>
        <p:spPr>
          <a:xfrm>
            <a:off x="8395685" y="8142318"/>
            <a:ext cx="306000" cy="30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8C80A76-2B93-F526-1C62-27C34D325682}"/>
              </a:ext>
            </a:extLst>
          </p:cNvPr>
          <p:cNvSpPr/>
          <p:nvPr/>
        </p:nvSpPr>
        <p:spPr>
          <a:xfrm>
            <a:off x="9141353" y="8142318"/>
            <a:ext cx="306000" cy="30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CE1E5EC-8F88-5C15-E73F-918A99404064}"/>
              </a:ext>
            </a:extLst>
          </p:cNvPr>
          <p:cNvSpPr/>
          <p:nvPr/>
        </p:nvSpPr>
        <p:spPr>
          <a:xfrm>
            <a:off x="9915678" y="8142318"/>
            <a:ext cx="306000" cy="30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F4F29F5-0AD9-7ABA-25A9-395CE7E87E35}"/>
              </a:ext>
            </a:extLst>
          </p:cNvPr>
          <p:cNvCxnSpPr>
            <a:cxnSpLocks/>
          </p:cNvCxnSpPr>
          <p:nvPr/>
        </p:nvCxnSpPr>
        <p:spPr>
          <a:xfrm flipH="1">
            <a:off x="9774502" y="3091462"/>
            <a:ext cx="2060047" cy="564777"/>
          </a:xfrm>
          <a:prstGeom prst="straightConnector1">
            <a:avLst/>
          </a:prstGeom>
          <a:ln w="5080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1D9F7F6-4FEF-65AE-7173-843D98EF5ABE}"/>
              </a:ext>
            </a:extLst>
          </p:cNvPr>
          <p:cNvCxnSpPr>
            <a:cxnSpLocks/>
          </p:cNvCxnSpPr>
          <p:nvPr/>
        </p:nvCxnSpPr>
        <p:spPr>
          <a:xfrm flipH="1">
            <a:off x="10829994" y="7568567"/>
            <a:ext cx="2988000" cy="720000"/>
          </a:xfrm>
          <a:prstGeom prst="straightConnector1">
            <a:avLst/>
          </a:prstGeom>
          <a:ln w="4445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607AC5C-5217-CE2B-9602-66CDDEF6E014}"/>
              </a:ext>
            </a:extLst>
          </p:cNvPr>
          <p:cNvCxnSpPr>
            <a:cxnSpLocks/>
          </p:cNvCxnSpPr>
          <p:nvPr/>
        </p:nvCxnSpPr>
        <p:spPr>
          <a:xfrm flipH="1">
            <a:off x="11599877" y="7572378"/>
            <a:ext cx="2988000" cy="720000"/>
          </a:xfrm>
          <a:prstGeom prst="straightConnector1">
            <a:avLst/>
          </a:prstGeom>
          <a:ln w="4445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10807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B28897-1CD1-E8D6-09B9-6DC0AFEC1B73}"/>
              </a:ext>
            </a:extLst>
          </p:cNvPr>
          <p:cNvSpPr/>
          <p:nvPr/>
        </p:nvSpPr>
        <p:spPr>
          <a:xfrm>
            <a:off x="155945" y="508471"/>
            <a:ext cx="2016899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Difference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C1F020-7B69-E757-8939-7ABC87E442F3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8B1E57-C59D-4C99-5079-47880E68B41A}"/>
              </a:ext>
            </a:extLst>
          </p:cNvPr>
          <p:cNvSpPr/>
          <p:nvPr/>
        </p:nvSpPr>
        <p:spPr>
          <a:xfrm>
            <a:off x="467327" y="1319009"/>
            <a:ext cx="9307175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Ben had 9 grapes.</a:t>
            </a:r>
          </a:p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Jack had 3 grapes.</a:t>
            </a:r>
          </a:p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Then, Ben gave Jack 2 grapes.</a:t>
            </a:r>
          </a:p>
          <a:p>
            <a:pPr>
              <a:spcAft>
                <a:spcPts val="3600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How many more grapes does Ben have than Jack?</a:t>
            </a:r>
          </a:p>
          <a:p>
            <a:pPr>
              <a:spcAft>
                <a:spcPts val="3600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Answer: </a:t>
            </a:r>
            <a:r>
              <a:rPr lang="en-GB" sz="4800" dirty="0">
                <a:latin typeface="Century Gothic" panose="020B0502020202020204" pitchFamily="34" charset="0"/>
              </a:rPr>
              <a:t>2 grapes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835606-BC66-21DB-CFEA-FDB5B6F09D40}"/>
              </a:ext>
            </a:extLst>
          </p:cNvPr>
          <p:cNvSpPr txBox="1"/>
          <p:nvPr/>
        </p:nvSpPr>
        <p:spPr>
          <a:xfrm>
            <a:off x="11952744" y="2590516"/>
            <a:ext cx="31688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Answer 2</a:t>
            </a:r>
            <a:endParaRPr lang="en-GB" b="1" i="1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E5453C3-19BD-7219-51E3-FB2B8422B26E}"/>
              </a:ext>
            </a:extLst>
          </p:cNvPr>
          <p:cNvGraphicFramePr>
            <a:graphicFrameLocks noGrp="1"/>
          </p:cNvGraphicFramePr>
          <p:nvPr/>
        </p:nvGraphicFramePr>
        <p:xfrm>
          <a:off x="8172744" y="7155461"/>
          <a:ext cx="7560000" cy="151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00">
                  <a:extLst>
                    <a:ext uri="{9D8B030D-6E8A-4147-A177-3AD203B41FA5}">
                      <a16:colId xmlns:a16="http://schemas.microsoft.com/office/drawing/2014/main" val="3164230220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3832202616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1789215148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3360205434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677925195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978083505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1873036241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1839624993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1918163248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475007328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7368046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199976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96B182D8-DB63-AA5E-EC93-1795DE8E138C}"/>
              </a:ext>
            </a:extLst>
          </p:cNvPr>
          <p:cNvSpPr txBox="1"/>
          <p:nvPr/>
        </p:nvSpPr>
        <p:spPr>
          <a:xfrm>
            <a:off x="6831106" y="7284093"/>
            <a:ext cx="11259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Ben</a:t>
            </a:r>
            <a:endParaRPr lang="en-GB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C4F806-753B-47A7-6C56-E044F3154F8E}"/>
              </a:ext>
            </a:extLst>
          </p:cNvPr>
          <p:cNvSpPr txBox="1"/>
          <p:nvPr/>
        </p:nvSpPr>
        <p:spPr>
          <a:xfrm>
            <a:off x="6723529" y="7984773"/>
            <a:ext cx="12335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Jack</a:t>
            </a:r>
            <a:endParaRPr lang="en-GB" sz="12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275D71A-0032-EEB3-B40E-2D14F41749E7}"/>
              </a:ext>
            </a:extLst>
          </p:cNvPr>
          <p:cNvSpPr/>
          <p:nvPr/>
        </p:nvSpPr>
        <p:spPr>
          <a:xfrm>
            <a:off x="8395685" y="7386983"/>
            <a:ext cx="306000" cy="30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DE78F05-3D9F-AF09-1ACA-849B5D6730E3}"/>
              </a:ext>
            </a:extLst>
          </p:cNvPr>
          <p:cNvSpPr/>
          <p:nvPr/>
        </p:nvSpPr>
        <p:spPr>
          <a:xfrm>
            <a:off x="9141353" y="7386983"/>
            <a:ext cx="306000" cy="30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CAF8CAF-A403-78FB-EA0A-E31A25945B6D}"/>
              </a:ext>
            </a:extLst>
          </p:cNvPr>
          <p:cNvSpPr/>
          <p:nvPr/>
        </p:nvSpPr>
        <p:spPr>
          <a:xfrm>
            <a:off x="9915678" y="7386983"/>
            <a:ext cx="306000" cy="30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65A9212-2258-BC19-F91C-EED5D5BC1171}"/>
              </a:ext>
            </a:extLst>
          </p:cNvPr>
          <p:cNvSpPr/>
          <p:nvPr/>
        </p:nvSpPr>
        <p:spPr>
          <a:xfrm>
            <a:off x="10661346" y="7386983"/>
            <a:ext cx="306000" cy="30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5837A34-1AC8-8986-1057-3B91049A54CD}"/>
              </a:ext>
            </a:extLst>
          </p:cNvPr>
          <p:cNvSpPr/>
          <p:nvPr/>
        </p:nvSpPr>
        <p:spPr>
          <a:xfrm>
            <a:off x="11400171" y="7386983"/>
            <a:ext cx="306000" cy="30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1D0D7CD-8997-1FFE-5126-3FDF7EC310E6}"/>
              </a:ext>
            </a:extLst>
          </p:cNvPr>
          <p:cNvSpPr/>
          <p:nvPr/>
        </p:nvSpPr>
        <p:spPr>
          <a:xfrm>
            <a:off x="12192784" y="7386983"/>
            <a:ext cx="306000" cy="30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DB7E95A-D78F-42B8-02E1-BF813976DF02}"/>
              </a:ext>
            </a:extLst>
          </p:cNvPr>
          <p:cNvSpPr/>
          <p:nvPr/>
        </p:nvSpPr>
        <p:spPr>
          <a:xfrm>
            <a:off x="12938978" y="7386983"/>
            <a:ext cx="306000" cy="30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511E5E6-D4B2-725A-DCD1-5FC35B13E3F0}"/>
              </a:ext>
            </a:extLst>
          </p:cNvPr>
          <p:cNvSpPr/>
          <p:nvPr/>
        </p:nvSpPr>
        <p:spPr>
          <a:xfrm>
            <a:off x="10649613" y="8140541"/>
            <a:ext cx="306000" cy="30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0FEA4BD-38DF-CA49-65EA-B0E1C2EFC072}"/>
              </a:ext>
            </a:extLst>
          </p:cNvPr>
          <p:cNvSpPr/>
          <p:nvPr/>
        </p:nvSpPr>
        <p:spPr>
          <a:xfrm>
            <a:off x="11401885" y="8140541"/>
            <a:ext cx="306000" cy="30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B9CAE2E-7322-D651-7035-C3CC7FFE8E43}"/>
              </a:ext>
            </a:extLst>
          </p:cNvPr>
          <p:cNvSpPr/>
          <p:nvPr/>
        </p:nvSpPr>
        <p:spPr>
          <a:xfrm>
            <a:off x="8395685" y="8142318"/>
            <a:ext cx="306000" cy="30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8C80A76-2B93-F526-1C62-27C34D325682}"/>
              </a:ext>
            </a:extLst>
          </p:cNvPr>
          <p:cNvSpPr/>
          <p:nvPr/>
        </p:nvSpPr>
        <p:spPr>
          <a:xfrm>
            <a:off x="9141353" y="8142318"/>
            <a:ext cx="306000" cy="30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CE1E5EC-8F88-5C15-E73F-918A99404064}"/>
              </a:ext>
            </a:extLst>
          </p:cNvPr>
          <p:cNvSpPr/>
          <p:nvPr/>
        </p:nvSpPr>
        <p:spPr>
          <a:xfrm>
            <a:off x="9915678" y="8142318"/>
            <a:ext cx="306000" cy="30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F4F29F5-0AD9-7ABA-25A9-395CE7E87E35}"/>
              </a:ext>
            </a:extLst>
          </p:cNvPr>
          <p:cNvCxnSpPr>
            <a:cxnSpLocks/>
          </p:cNvCxnSpPr>
          <p:nvPr/>
        </p:nvCxnSpPr>
        <p:spPr>
          <a:xfrm flipH="1">
            <a:off x="9774502" y="3091462"/>
            <a:ext cx="2060047" cy="564777"/>
          </a:xfrm>
          <a:prstGeom prst="straightConnector1">
            <a:avLst/>
          </a:prstGeom>
          <a:ln w="5080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0388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901C9-8B2C-248F-1067-86749ED22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CFEBE06-4CCD-AF66-3AE7-8CA1867CFC9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E0B0153-EA46-DCBD-EE36-9585A252A0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3CDA4E5-3CBA-A11E-84ED-D8ECCF10362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3A11B8-83C3-0CB9-ED6A-781462471568}"/>
              </a:ext>
            </a:extLst>
          </p:cNvPr>
          <p:cNvSpPr/>
          <p:nvPr/>
        </p:nvSpPr>
        <p:spPr>
          <a:xfrm>
            <a:off x="578223" y="1402579"/>
            <a:ext cx="154762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GB" sz="6000" b="1" dirty="0">
                <a:latin typeface="Century Gothic" panose="020B0502020202020204" pitchFamily="34" charset="0"/>
              </a:rPr>
              <a:t>Difference</a:t>
            </a:r>
            <a:r>
              <a:rPr lang="en-GB" sz="5400" i="1" dirty="0">
                <a:latin typeface="Century Gothic" panose="020B0502020202020204" pitchFamily="34" charset="0"/>
              </a:rPr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59CCE6-1095-B4D1-036E-37159856BBA5}"/>
              </a:ext>
            </a:extLst>
          </p:cNvPr>
          <p:cNvSpPr txBox="1"/>
          <p:nvPr/>
        </p:nvSpPr>
        <p:spPr>
          <a:xfrm>
            <a:off x="4229108" y="2873439"/>
            <a:ext cx="1122156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Task B Version 1   </a:t>
            </a:r>
            <a:r>
              <a:rPr kumimoji="0" lang="en-GB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</a:t>
            </a:r>
            <a:r>
              <a:rPr kumimoji="0" lang="en-GB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</a:t>
            </a:r>
            <a:r>
              <a:rPr kumimoji="0" lang="en-GB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Task B Version 2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Extend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0E528E-68A6-D7D6-4E39-788F87AF2471}"/>
              </a:ext>
            </a:extLst>
          </p:cNvPr>
          <p:cNvSpPr txBox="1"/>
          <p:nvPr/>
        </p:nvSpPr>
        <p:spPr>
          <a:xfrm>
            <a:off x="598398" y="2873439"/>
            <a:ext cx="40004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Next Steps: </a:t>
            </a:r>
            <a:endParaRPr lang="en-GB" sz="16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823511-54C4-A274-D828-4E5D9B06FCF9}"/>
              </a:ext>
            </a:extLst>
          </p:cNvPr>
          <p:cNvSpPr/>
          <p:nvPr/>
        </p:nvSpPr>
        <p:spPr>
          <a:xfrm>
            <a:off x="155945" y="508471"/>
            <a:ext cx="2016899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Difference</a:t>
            </a:r>
            <a:endParaRPr lang="en-GB" sz="2866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59851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BCE754-00F7-BA2F-CA68-357C53EE3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4C4EED2-8557-10EA-098B-5553EAE08995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4023B24-326D-205C-9CD5-49B3565C9F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A90F17E-C78D-7A92-6C4C-CF4276862AC8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A1379B-FB13-6AF7-DE01-67A57443C039}"/>
              </a:ext>
            </a:extLst>
          </p:cNvPr>
          <p:cNvSpPr/>
          <p:nvPr/>
        </p:nvSpPr>
        <p:spPr>
          <a:xfrm>
            <a:off x="578223" y="1402579"/>
            <a:ext cx="1547629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GB" sz="6000" b="1" dirty="0">
                <a:latin typeface="Century Gothic" panose="020B0502020202020204" pitchFamily="34" charset="0"/>
              </a:rPr>
              <a:t>Multiplication Contexts: </a:t>
            </a:r>
            <a:r>
              <a:rPr lang="en-GB" sz="6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</a:p>
          <a:p>
            <a:pPr algn="ctr">
              <a:spcAft>
                <a:spcPts val="3600"/>
              </a:spcAft>
            </a:pPr>
            <a:r>
              <a:rPr lang="en-GB" sz="5400" i="1" dirty="0">
                <a:latin typeface="Century Gothic" panose="020B0502020202020204" pitchFamily="34" charset="0"/>
              </a:rPr>
              <a:t>Identify whether a question involves multiplication, using pictures</a:t>
            </a:r>
            <a:endParaRPr lang="en-GB" sz="5400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71F0B8-1B17-D204-8569-9F8615D8B0B0}"/>
              </a:ext>
            </a:extLst>
          </p:cNvPr>
          <p:cNvSpPr/>
          <p:nvPr/>
        </p:nvSpPr>
        <p:spPr>
          <a:xfrm>
            <a:off x="155945" y="508471"/>
            <a:ext cx="4245073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Multiplication Contexts</a:t>
            </a:r>
            <a:endParaRPr lang="en-GB" sz="2866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37640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B8B547-E97C-766B-E8DF-256D8B75FCA5}"/>
              </a:ext>
            </a:extLst>
          </p:cNvPr>
          <p:cNvSpPr/>
          <p:nvPr/>
        </p:nvSpPr>
        <p:spPr>
          <a:xfrm>
            <a:off x="155945" y="508471"/>
            <a:ext cx="4245073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Multiplication Contexts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B957CF2-E25F-FF95-9B27-DD3CF7D51929}"/>
              </a:ext>
            </a:extLst>
          </p:cNvPr>
          <p:cNvSpPr/>
          <p:nvPr/>
        </p:nvSpPr>
        <p:spPr>
          <a:xfrm>
            <a:off x="413539" y="1238327"/>
            <a:ext cx="1581251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Ben is 5 years old. </a:t>
            </a:r>
          </a:p>
          <a:p>
            <a:pPr>
              <a:spcAft>
                <a:spcPts val="24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Tom is 3 years older than Ben.</a:t>
            </a:r>
          </a:p>
          <a:p>
            <a:pPr>
              <a:spcAft>
                <a:spcPts val="2400"/>
              </a:spcAft>
            </a:pPr>
            <a:r>
              <a:rPr lang="en-GB" sz="4400" b="1" dirty="0">
                <a:latin typeface="Century Gothic" panose="020B0502020202020204" pitchFamily="34" charset="0"/>
              </a:rPr>
              <a:t>How old is Tom?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1058633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2672183-50C6-4B75-AB18-07F537B6E722}"/>
              </a:ext>
            </a:extLst>
          </p:cNvPr>
          <p:cNvSpPr/>
          <p:nvPr/>
        </p:nvSpPr>
        <p:spPr>
          <a:xfrm>
            <a:off x="155945" y="508471"/>
            <a:ext cx="2265364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My Number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6C3C11C-1AF0-4134-B2B7-C8670802EB51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0BA58A-B85B-727C-772A-EDE6FA1BC176}"/>
              </a:ext>
            </a:extLst>
          </p:cNvPr>
          <p:cNvSpPr txBox="1"/>
          <p:nvPr/>
        </p:nvSpPr>
        <p:spPr>
          <a:xfrm>
            <a:off x="1143267" y="3556883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0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7FE6D5-9BFE-34CE-8AFA-182CCA86647E}"/>
              </a:ext>
            </a:extLst>
          </p:cNvPr>
          <p:cNvSpPr txBox="1"/>
          <p:nvPr/>
        </p:nvSpPr>
        <p:spPr>
          <a:xfrm>
            <a:off x="14333629" y="3560247"/>
            <a:ext cx="872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200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490DA07-D6A8-57B3-24BB-48DC5A7AFC80}"/>
              </a:ext>
            </a:extLst>
          </p:cNvPr>
          <p:cNvSpPr txBox="1"/>
          <p:nvPr/>
        </p:nvSpPr>
        <p:spPr>
          <a:xfrm>
            <a:off x="11497853" y="1107660"/>
            <a:ext cx="31863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My number is in this section. </a:t>
            </a:r>
            <a:endParaRPr kumimoji="0" lang="en-GB" sz="3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Left Bracket 24">
            <a:extLst>
              <a:ext uri="{FF2B5EF4-FFF2-40B4-BE49-F238E27FC236}">
                <a16:creationId xmlns:a16="http://schemas.microsoft.com/office/drawing/2014/main" id="{84FE5ED4-78F1-0442-37A8-48397BD98529}"/>
              </a:ext>
            </a:extLst>
          </p:cNvPr>
          <p:cNvSpPr/>
          <p:nvPr/>
        </p:nvSpPr>
        <p:spPr>
          <a:xfrm rot="5400000">
            <a:off x="12969620" y="764333"/>
            <a:ext cx="252000" cy="3348000"/>
          </a:xfrm>
          <a:prstGeom prst="leftBracke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026517D9-5FDB-A9B7-3A0D-F34A2C37A6CA}"/>
              </a:ext>
            </a:extLst>
          </p:cNvPr>
          <p:cNvGraphicFramePr>
            <a:graphicFrameLocks noGrp="1"/>
          </p:cNvGraphicFramePr>
          <p:nvPr/>
        </p:nvGraphicFramePr>
        <p:xfrm>
          <a:off x="1345192" y="2779361"/>
          <a:ext cx="13428000" cy="75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000">
                  <a:extLst>
                    <a:ext uri="{9D8B030D-6E8A-4147-A177-3AD203B41FA5}">
                      <a16:colId xmlns:a16="http://schemas.microsoft.com/office/drawing/2014/main" val="3897531186"/>
                    </a:ext>
                  </a:extLst>
                </a:gridCol>
                <a:gridCol w="3357000">
                  <a:extLst>
                    <a:ext uri="{9D8B030D-6E8A-4147-A177-3AD203B41FA5}">
                      <a16:colId xmlns:a16="http://schemas.microsoft.com/office/drawing/2014/main" val="1306773341"/>
                    </a:ext>
                  </a:extLst>
                </a:gridCol>
                <a:gridCol w="3357000">
                  <a:extLst>
                    <a:ext uri="{9D8B030D-6E8A-4147-A177-3AD203B41FA5}">
                      <a16:colId xmlns:a16="http://schemas.microsoft.com/office/drawing/2014/main" val="645981028"/>
                    </a:ext>
                  </a:extLst>
                </a:gridCol>
                <a:gridCol w="3357000">
                  <a:extLst>
                    <a:ext uri="{9D8B030D-6E8A-4147-A177-3AD203B41FA5}">
                      <a16:colId xmlns:a16="http://schemas.microsoft.com/office/drawing/2014/main" val="2221595121"/>
                    </a:ext>
                  </a:extLst>
                </a:gridCol>
              </a:tblGrid>
              <a:tr h="37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7412163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33797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6BFC302-1295-EB07-C314-F766EFA379E8}"/>
              </a:ext>
            </a:extLst>
          </p:cNvPr>
          <p:cNvSpPr txBox="1"/>
          <p:nvPr/>
        </p:nvSpPr>
        <p:spPr>
          <a:xfrm>
            <a:off x="10985119" y="3556883"/>
            <a:ext cx="872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150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92062C-06AB-B9DD-0AB7-5E9340DCEB16}"/>
              </a:ext>
            </a:extLst>
          </p:cNvPr>
          <p:cNvSpPr txBox="1"/>
          <p:nvPr/>
        </p:nvSpPr>
        <p:spPr>
          <a:xfrm>
            <a:off x="7618912" y="3561549"/>
            <a:ext cx="872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100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9CC103-DE50-766D-1D57-0A5564048095}"/>
              </a:ext>
            </a:extLst>
          </p:cNvPr>
          <p:cNvSpPr txBox="1"/>
          <p:nvPr/>
        </p:nvSpPr>
        <p:spPr>
          <a:xfrm>
            <a:off x="4376205" y="3556882"/>
            <a:ext cx="643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50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11290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F4C628-29D8-3F16-DD84-6C4A33465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A57FF94-5341-41B9-7C91-546592F10F4D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18651B0-1921-8A49-CF95-F5726B4D81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4375182-B18E-FFC1-5718-94C3797FFAB5}"/>
              </a:ext>
            </a:extLst>
          </p:cNvPr>
          <p:cNvSpPr/>
          <p:nvPr/>
        </p:nvSpPr>
        <p:spPr>
          <a:xfrm>
            <a:off x="155945" y="508471"/>
            <a:ext cx="4245073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Multiplication Contexts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80E437-18C4-9DD7-A502-DB87061CF4E7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CF37946-227D-DB3C-3CC0-A16BC2D5D06D}"/>
              </a:ext>
            </a:extLst>
          </p:cNvPr>
          <p:cNvSpPr/>
          <p:nvPr/>
        </p:nvSpPr>
        <p:spPr>
          <a:xfrm>
            <a:off x="413539" y="1238327"/>
            <a:ext cx="1581251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Ben is 5 years old. </a:t>
            </a:r>
          </a:p>
          <a:p>
            <a:pPr>
              <a:spcAft>
                <a:spcPts val="24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Tom is 3 years older than Ben.</a:t>
            </a:r>
          </a:p>
          <a:p>
            <a:pPr>
              <a:spcAft>
                <a:spcPts val="2400"/>
              </a:spcAft>
            </a:pPr>
            <a:r>
              <a:rPr lang="en-GB" sz="4400" b="1" dirty="0">
                <a:latin typeface="Century Gothic" panose="020B0502020202020204" pitchFamily="34" charset="0"/>
              </a:rPr>
              <a:t>How old is Tom?</a:t>
            </a:r>
            <a:endParaRPr lang="en-GB" sz="4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13886F-4F49-9269-4748-84535A02BA3C}"/>
              </a:ext>
            </a:extLst>
          </p:cNvPr>
          <p:cNvSpPr txBox="1"/>
          <p:nvPr/>
        </p:nvSpPr>
        <p:spPr>
          <a:xfrm>
            <a:off x="6263580" y="4389652"/>
            <a:ext cx="43117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Which Picture?</a:t>
            </a:r>
            <a:endParaRPr lang="en-GB" sz="16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2DFF8F1-B452-CB77-6A03-32A7F03CE1E7}"/>
              </a:ext>
            </a:extLst>
          </p:cNvPr>
          <p:cNvCxnSpPr>
            <a:cxnSpLocks/>
          </p:cNvCxnSpPr>
          <p:nvPr/>
        </p:nvCxnSpPr>
        <p:spPr>
          <a:xfrm flipH="1">
            <a:off x="5177734" y="4844230"/>
            <a:ext cx="972000" cy="540000"/>
          </a:xfrm>
          <a:prstGeom prst="straightConnector1">
            <a:avLst/>
          </a:prstGeom>
          <a:ln w="5080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C607E5FE-977D-6289-C414-C1B013E3C456}"/>
              </a:ext>
            </a:extLst>
          </p:cNvPr>
          <p:cNvSpPr/>
          <p:nvPr/>
        </p:nvSpPr>
        <p:spPr>
          <a:xfrm>
            <a:off x="793377" y="5595465"/>
            <a:ext cx="5392271" cy="3360276"/>
          </a:xfrm>
          <a:prstGeom prst="rect">
            <a:avLst/>
          </a:prstGeom>
          <a:noFill/>
          <a:ln w="762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EB854FF-72A7-BFCF-D950-6B7AD4C28047}"/>
              </a:ext>
            </a:extLst>
          </p:cNvPr>
          <p:cNvCxnSpPr>
            <a:cxnSpLocks/>
          </p:cNvCxnSpPr>
          <p:nvPr/>
        </p:nvCxnSpPr>
        <p:spPr>
          <a:xfrm>
            <a:off x="10149900" y="4844003"/>
            <a:ext cx="972000" cy="540000"/>
          </a:xfrm>
          <a:prstGeom prst="straightConnector1">
            <a:avLst/>
          </a:prstGeom>
          <a:ln w="5080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29C784FE-12C5-C80D-0653-0C9B7B3DBDCD}"/>
              </a:ext>
            </a:extLst>
          </p:cNvPr>
          <p:cNvSpPr/>
          <p:nvPr/>
        </p:nvSpPr>
        <p:spPr>
          <a:xfrm>
            <a:off x="2971800" y="7983438"/>
            <a:ext cx="1912621" cy="648000"/>
          </a:xfrm>
          <a:prstGeom prst="wedgeRoundRectCallout">
            <a:avLst>
              <a:gd name="adj1" fmla="val -60554"/>
              <a:gd name="adj2" fmla="val -23838"/>
              <a:gd name="adj3" fmla="val 16667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Tom is 8</a:t>
            </a:r>
            <a:endParaRPr lang="en-GB" sz="3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7" name="Table 66">
            <a:extLst>
              <a:ext uri="{FF2B5EF4-FFF2-40B4-BE49-F238E27FC236}">
                <a16:creationId xmlns:a16="http://schemas.microsoft.com/office/drawing/2014/main" id="{21AC5201-CA09-569E-C0D7-FC27676C1D92}"/>
              </a:ext>
            </a:extLst>
          </p:cNvPr>
          <p:cNvGraphicFramePr>
            <a:graphicFrameLocks noGrp="1"/>
          </p:cNvGraphicFramePr>
          <p:nvPr/>
        </p:nvGraphicFramePr>
        <p:xfrm>
          <a:off x="2175737" y="6093576"/>
          <a:ext cx="2016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000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 years</a:t>
                      </a:r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graphicFrame>
        <p:nvGraphicFramePr>
          <p:cNvPr id="68" name="Table 67">
            <a:extLst>
              <a:ext uri="{FF2B5EF4-FFF2-40B4-BE49-F238E27FC236}">
                <a16:creationId xmlns:a16="http://schemas.microsoft.com/office/drawing/2014/main" id="{20D1D128-493C-8905-C8A2-65560502B21F}"/>
              </a:ext>
            </a:extLst>
          </p:cNvPr>
          <p:cNvGraphicFramePr>
            <a:graphicFrameLocks noGrp="1"/>
          </p:cNvGraphicFramePr>
          <p:nvPr/>
        </p:nvGraphicFramePr>
        <p:xfrm>
          <a:off x="2175737" y="6957348"/>
          <a:ext cx="3337558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7558">
                  <a:extLst>
                    <a:ext uri="{9D8B030D-6E8A-4147-A177-3AD203B41FA5}">
                      <a16:colId xmlns:a16="http://schemas.microsoft.com/office/drawing/2014/main" val="131262112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 years</a:t>
                      </a:r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sp>
        <p:nvSpPr>
          <p:cNvPr id="71" name="TextBox 70">
            <a:extLst>
              <a:ext uri="{FF2B5EF4-FFF2-40B4-BE49-F238E27FC236}">
                <a16:creationId xmlns:a16="http://schemas.microsoft.com/office/drawing/2014/main" id="{AE4C12F3-6767-CED2-E52D-9F249D0CC438}"/>
              </a:ext>
            </a:extLst>
          </p:cNvPr>
          <p:cNvSpPr txBox="1"/>
          <p:nvPr/>
        </p:nvSpPr>
        <p:spPr>
          <a:xfrm>
            <a:off x="1010163" y="6150279"/>
            <a:ext cx="10473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247942">
              <a:defRPr/>
            </a:pPr>
            <a:r>
              <a:rPr lang="en-US" sz="2800" b="1" dirty="0">
                <a:latin typeface="Century Gothic" panose="020B0502020202020204" pitchFamily="34" charset="0"/>
              </a:rPr>
              <a:t>Ben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264A54B-C839-1EAA-1280-0FEE95C9941F}"/>
              </a:ext>
            </a:extLst>
          </p:cNvPr>
          <p:cNvSpPr txBox="1"/>
          <p:nvPr/>
        </p:nvSpPr>
        <p:spPr>
          <a:xfrm>
            <a:off x="1010162" y="7004088"/>
            <a:ext cx="10473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247942">
              <a:defRPr/>
            </a:pPr>
            <a:r>
              <a:rPr lang="en-US" sz="2800" b="1" dirty="0">
                <a:latin typeface="Century Gothic" panose="020B0502020202020204" pitchFamily="34" charset="0"/>
              </a:rPr>
              <a:t>Tom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E37A586-43EC-8634-656F-A226DEC796A8}"/>
              </a:ext>
            </a:extLst>
          </p:cNvPr>
          <p:cNvSpPr/>
          <p:nvPr/>
        </p:nvSpPr>
        <p:spPr>
          <a:xfrm>
            <a:off x="8207196" y="5595465"/>
            <a:ext cx="7639602" cy="3360276"/>
          </a:xfrm>
          <a:prstGeom prst="rect">
            <a:avLst/>
          </a:prstGeom>
          <a:noFill/>
          <a:ln w="76200" cap="rnd"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Speech Bubble: Rectangle with Corners Rounded 73">
            <a:extLst>
              <a:ext uri="{FF2B5EF4-FFF2-40B4-BE49-F238E27FC236}">
                <a16:creationId xmlns:a16="http://schemas.microsoft.com/office/drawing/2014/main" id="{2D4CCEEF-C284-7630-94AD-36B01810A909}"/>
              </a:ext>
            </a:extLst>
          </p:cNvPr>
          <p:cNvSpPr/>
          <p:nvPr/>
        </p:nvSpPr>
        <p:spPr>
          <a:xfrm>
            <a:off x="11864789" y="7983438"/>
            <a:ext cx="2120147" cy="648000"/>
          </a:xfrm>
          <a:prstGeom prst="wedgeRoundRectCallout">
            <a:avLst>
              <a:gd name="adj1" fmla="val -60554"/>
              <a:gd name="adj2" fmla="val -23838"/>
              <a:gd name="adj3" fmla="val 16667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Tom is 15</a:t>
            </a:r>
            <a:endParaRPr lang="en-GB" sz="3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5" name="Table 74">
            <a:extLst>
              <a:ext uri="{FF2B5EF4-FFF2-40B4-BE49-F238E27FC236}">
                <a16:creationId xmlns:a16="http://schemas.microsoft.com/office/drawing/2014/main" id="{D7BD7700-767B-886A-1E2E-BA4A818B1771}"/>
              </a:ext>
            </a:extLst>
          </p:cNvPr>
          <p:cNvGraphicFramePr>
            <a:graphicFrameLocks noGrp="1"/>
          </p:cNvGraphicFramePr>
          <p:nvPr/>
        </p:nvGraphicFramePr>
        <p:xfrm>
          <a:off x="9535767" y="6093576"/>
          <a:ext cx="1944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000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 years</a:t>
                      </a:r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sp>
        <p:nvSpPr>
          <p:cNvPr id="77" name="TextBox 76">
            <a:extLst>
              <a:ext uri="{FF2B5EF4-FFF2-40B4-BE49-F238E27FC236}">
                <a16:creationId xmlns:a16="http://schemas.microsoft.com/office/drawing/2014/main" id="{4F55635C-C5FD-6222-F226-E77C4BDE4715}"/>
              </a:ext>
            </a:extLst>
          </p:cNvPr>
          <p:cNvSpPr txBox="1"/>
          <p:nvPr/>
        </p:nvSpPr>
        <p:spPr>
          <a:xfrm>
            <a:off x="8370194" y="6150279"/>
            <a:ext cx="10473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247942">
              <a:defRPr/>
            </a:pPr>
            <a:r>
              <a:rPr lang="en-US" sz="2800" b="1" dirty="0">
                <a:latin typeface="Century Gothic" panose="020B0502020202020204" pitchFamily="34" charset="0"/>
              </a:rPr>
              <a:t>Ben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1AF9157-2EE4-2C83-5FDA-9356F0A5F71B}"/>
              </a:ext>
            </a:extLst>
          </p:cNvPr>
          <p:cNvSpPr txBox="1"/>
          <p:nvPr/>
        </p:nvSpPr>
        <p:spPr>
          <a:xfrm>
            <a:off x="8370193" y="7004088"/>
            <a:ext cx="10473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247942">
              <a:defRPr/>
            </a:pPr>
            <a:r>
              <a:rPr lang="en-US" sz="2800" b="1" dirty="0">
                <a:latin typeface="Century Gothic" panose="020B0502020202020204" pitchFamily="34" charset="0"/>
              </a:rPr>
              <a:t>Tom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79" name="Table 78">
            <a:extLst>
              <a:ext uri="{FF2B5EF4-FFF2-40B4-BE49-F238E27FC236}">
                <a16:creationId xmlns:a16="http://schemas.microsoft.com/office/drawing/2014/main" id="{0C6C4368-F183-2C8C-56A6-21158B8B1012}"/>
              </a:ext>
            </a:extLst>
          </p:cNvPr>
          <p:cNvGraphicFramePr>
            <a:graphicFrameLocks noGrp="1"/>
          </p:cNvGraphicFramePr>
          <p:nvPr/>
        </p:nvGraphicFramePr>
        <p:xfrm>
          <a:off x="9537821" y="6958794"/>
          <a:ext cx="5832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000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val="2759894481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val="2411515700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 years</a:t>
                      </a:r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7973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 years</a:t>
                      </a:r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7973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 years</a:t>
                      </a:r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299713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2CC42-12D0-F866-FB8A-9BA1BEC69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69EBD2A-5B96-B9D4-99B1-4C9DC5C4CD75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0B079BD-3A49-D2E3-ACF0-87E96537BF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8C473FA-B4FA-6D24-6159-DA8930AB3812}"/>
              </a:ext>
            </a:extLst>
          </p:cNvPr>
          <p:cNvSpPr/>
          <p:nvPr/>
        </p:nvSpPr>
        <p:spPr>
          <a:xfrm>
            <a:off x="155945" y="508471"/>
            <a:ext cx="4245073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Multiplication Contexts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6BFF01-C39B-0DE2-90FF-8998B3E4DA59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15F7583-4FCB-A7DA-0EED-B0F3B89D9EC5}"/>
              </a:ext>
            </a:extLst>
          </p:cNvPr>
          <p:cNvSpPr/>
          <p:nvPr/>
        </p:nvSpPr>
        <p:spPr>
          <a:xfrm>
            <a:off x="413539" y="1238327"/>
            <a:ext cx="1581251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Ben is 5 years old. </a:t>
            </a:r>
          </a:p>
          <a:p>
            <a:pPr>
              <a:spcAft>
                <a:spcPts val="24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Tom is 3 years older than Ben.</a:t>
            </a:r>
          </a:p>
          <a:p>
            <a:pPr>
              <a:spcAft>
                <a:spcPts val="2400"/>
              </a:spcAft>
            </a:pPr>
            <a:r>
              <a:rPr lang="en-GB" sz="4400" b="1" dirty="0">
                <a:latin typeface="Century Gothic" panose="020B0502020202020204" pitchFamily="34" charset="0"/>
              </a:rPr>
              <a:t>How old is Tom?</a:t>
            </a:r>
            <a:endParaRPr lang="en-GB" sz="44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C1A7A9-11C4-EB6B-35FB-93B136048D83}"/>
              </a:ext>
            </a:extLst>
          </p:cNvPr>
          <p:cNvSpPr/>
          <p:nvPr/>
        </p:nvSpPr>
        <p:spPr>
          <a:xfrm>
            <a:off x="793377" y="5595465"/>
            <a:ext cx="5392271" cy="3360276"/>
          </a:xfrm>
          <a:prstGeom prst="rect">
            <a:avLst/>
          </a:prstGeom>
          <a:noFill/>
          <a:ln w="762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229ECE27-E38F-5821-710A-012376CF2AA4}"/>
              </a:ext>
            </a:extLst>
          </p:cNvPr>
          <p:cNvSpPr/>
          <p:nvPr/>
        </p:nvSpPr>
        <p:spPr>
          <a:xfrm>
            <a:off x="2971800" y="7983438"/>
            <a:ext cx="1912621" cy="648000"/>
          </a:xfrm>
          <a:prstGeom prst="wedgeRoundRectCallout">
            <a:avLst>
              <a:gd name="adj1" fmla="val -60554"/>
              <a:gd name="adj2" fmla="val -23838"/>
              <a:gd name="adj3" fmla="val 16667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Tom is 8</a:t>
            </a:r>
            <a:endParaRPr lang="en-GB" sz="3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7" name="Table 66">
            <a:extLst>
              <a:ext uri="{FF2B5EF4-FFF2-40B4-BE49-F238E27FC236}">
                <a16:creationId xmlns:a16="http://schemas.microsoft.com/office/drawing/2014/main" id="{A5EA9F0A-F29C-DC6C-4BFA-C0122E008A1C}"/>
              </a:ext>
            </a:extLst>
          </p:cNvPr>
          <p:cNvGraphicFramePr>
            <a:graphicFrameLocks noGrp="1"/>
          </p:cNvGraphicFramePr>
          <p:nvPr/>
        </p:nvGraphicFramePr>
        <p:xfrm>
          <a:off x="2175737" y="6093576"/>
          <a:ext cx="2016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000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 years</a:t>
                      </a:r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graphicFrame>
        <p:nvGraphicFramePr>
          <p:cNvPr id="68" name="Table 67">
            <a:extLst>
              <a:ext uri="{FF2B5EF4-FFF2-40B4-BE49-F238E27FC236}">
                <a16:creationId xmlns:a16="http://schemas.microsoft.com/office/drawing/2014/main" id="{EBA6BE7F-BD07-7FDB-638F-A6470A975897}"/>
              </a:ext>
            </a:extLst>
          </p:cNvPr>
          <p:cNvGraphicFramePr>
            <a:graphicFrameLocks noGrp="1"/>
          </p:cNvGraphicFramePr>
          <p:nvPr/>
        </p:nvGraphicFramePr>
        <p:xfrm>
          <a:off x="2175737" y="6957348"/>
          <a:ext cx="3337558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7558">
                  <a:extLst>
                    <a:ext uri="{9D8B030D-6E8A-4147-A177-3AD203B41FA5}">
                      <a16:colId xmlns:a16="http://schemas.microsoft.com/office/drawing/2014/main" val="131262112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 years</a:t>
                      </a:r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sp>
        <p:nvSpPr>
          <p:cNvPr id="71" name="TextBox 70">
            <a:extLst>
              <a:ext uri="{FF2B5EF4-FFF2-40B4-BE49-F238E27FC236}">
                <a16:creationId xmlns:a16="http://schemas.microsoft.com/office/drawing/2014/main" id="{49CB6866-C47D-8DDA-9346-D954E3122A94}"/>
              </a:ext>
            </a:extLst>
          </p:cNvPr>
          <p:cNvSpPr txBox="1"/>
          <p:nvPr/>
        </p:nvSpPr>
        <p:spPr>
          <a:xfrm>
            <a:off x="1010163" y="6150279"/>
            <a:ext cx="10473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247942">
              <a:defRPr/>
            </a:pPr>
            <a:r>
              <a:rPr lang="en-US" sz="2800" b="1" dirty="0">
                <a:latin typeface="Century Gothic" panose="020B0502020202020204" pitchFamily="34" charset="0"/>
              </a:rPr>
              <a:t>Ben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804520E-3C7B-1C40-E3DE-42B3EBB355D9}"/>
              </a:ext>
            </a:extLst>
          </p:cNvPr>
          <p:cNvSpPr txBox="1"/>
          <p:nvPr/>
        </p:nvSpPr>
        <p:spPr>
          <a:xfrm>
            <a:off x="1010162" y="7004088"/>
            <a:ext cx="10473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247942">
              <a:defRPr/>
            </a:pPr>
            <a:r>
              <a:rPr lang="en-US" sz="2800" b="1" dirty="0">
                <a:latin typeface="Century Gothic" panose="020B0502020202020204" pitchFamily="34" charset="0"/>
              </a:rPr>
              <a:t>Tom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972371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1C535-60F7-C6E0-D118-4B78BC3D3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9A8CDAF-64B5-D950-676A-6A820CB351D9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ACA3039-B91D-4DBA-D60E-810C2C87AF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209AFE5-514B-787F-D6BE-8270B7F6B90D}"/>
              </a:ext>
            </a:extLst>
          </p:cNvPr>
          <p:cNvSpPr/>
          <p:nvPr/>
        </p:nvSpPr>
        <p:spPr>
          <a:xfrm>
            <a:off x="155945" y="508471"/>
            <a:ext cx="4245073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Multiplication Contexts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FAE528-93A3-EE04-2929-CC3515229818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E6BD56E-682E-269D-3080-C980F8415310}"/>
              </a:ext>
            </a:extLst>
          </p:cNvPr>
          <p:cNvSpPr/>
          <p:nvPr/>
        </p:nvSpPr>
        <p:spPr>
          <a:xfrm>
            <a:off x="413539" y="1238327"/>
            <a:ext cx="1581251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Beth is 5 years old. </a:t>
            </a:r>
          </a:p>
          <a:p>
            <a:pPr>
              <a:spcAft>
                <a:spcPts val="24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Rose is 3 times as old as Beth.</a:t>
            </a:r>
          </a:p>
          <a:p>
            <a:pPr>
              <a:spcAft>
                <a:spcPts val="2400"/>
              </a:spcAft>
            </a:pPr>
            <a:r>
              <a:rPr lang="en-GB" sz="4400" b="1" dirty="0">
                <a:latin typeface="Century Gothic" panose="020B0502020202020204" pitchFamily="34" charset="0"/>
              </a:rPr>
              <a:t>How old is Rose?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2317701595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30010C-5D53-09AF-6C59-1DA0CCDB7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636314F-EB19-4971-AFEB-7D6C97C1B64E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0E5997D-69C8-5556-C34B-79B8F8E9D5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B78BCF5-363B-717C-E63E-6CE65901EE72}"/>
              </a:ext>
            </a:extLst>
          </p:cNvPr>
          <p:cNvSpPr/>
          <p:nvPr/>
        </p:nvSpPr>
        <p:spPr>
          <a:xfrm>
            <a:off x="155945" y="508471"/>
            <a:ext cx="4245073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Multiplication Contexts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2BC07B-BB9D-60FA-E0EA-C7804CEA5154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17E179-8AF3-FDB1-FA0E-F5626CE95C68}"/>
              </a:ext>
            </a:extLst>
          </p:cNvPr>
          <p:cNvSpPr/>
          <p:nvPr/>
        </p:nvSpPr>
        <p:spPr>
          <a:xfrm>
            <a:off x="413539" y="1238327"/>
            <a:ext cx="1581251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Beth is 5 years old. </a:t>
            </a:r>
          </a:p>
          <a:p>
            <a:pPr>
              <a:spcAft>
                <a:spcPts val="24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Rose is 3 times as old as Beth.</a:t>
            </a:r>
          </a:p>
          <a:p>
            <a:pPr>
              <a:spcAft>
                <a:spcPts val="2400"/>
              </a:spcAft>
            </a:pPr>
            <a:r>
              <a:rPr lang="en-GB" sz="4400" b="1" dirty="0">
                <a:latin typeface="Century Gothic" panose="020B0502020202020204" pitchFamily="34" charset="0"/>
              </a:rPr>
              <a:t>How old is Rose?</a:t>
            </a:r>
            <a:endParaRPr lang="en-GB" sz="4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CBAF66-D128-7782-B086-5E1C6CA07690}"/>
              </a:ext>
            </a:extLst>
          </p:cNvPr>
          <p:cNvSpPr txBox="1"/>
          <p:nvPr/>
        </p:nvSpPr>
        <p:spPr>
          <a:xfrm>
            <a:off x="6263580" y="4389652"/>
            <a:ext cx="43117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Which Picture?</a:t>
            </a:r>
            <a:endParaRPr lang="en-GB" sz="16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5903783-9097-1C34-41B3-578C846E2CED}"/>
              </a:ext>
            </a:extLst>
          </p:cNvPr>
          <p:cNvCxnSpPr>
            <a:cxnSpLocks/>
          </p:cNvCxnSpPr>
          <p:nvPr/>
        </p:nvCxnSpPr>
        <p:spPr>
          <a:xfrm flipH="1">
            <a:off x="5177734" y="4844230"/>
            <a:ext cx="972000" cy="540000"/>
          </a:xfrm>
          <a:prstGeom prst="straightConnector1">
            <a:avLst/>
          </a:prstGeom>
          <a:ln w="5080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6A4FFDFE-9D9B-53F2-B183-87DBF156A685}"/>
              </a:ext>
            </a:extLst>
          </p:cNvPr>
          <p:cNvSpPr/>
          <p:nvPr/>
        </p:nvSpPr>
        <p:spPr>
          <a:xfrm>
            <a:off x="793377" y="5595465"/>
            <a:ext cx="5392271" cy="3360276"/>
          </a:xfrm>
          <a:prstGeom prst="rect">
            <a:avLst/>
          </a:prstGeom>
          <a:noFill/>
          <a:ln w="762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302B1A2-E0F5-ED42-4543-C1B08E16AF51}"/>
              </a:ext>
            </a:extLst>
          </p:cNvPr>
          <p:cNvCxnSpPr>
            <a:cxnSpLocks/>
          </p:cNvCxnSpPr>
          <p:nvPr/>
        </p:nvCxnSpPr>
        <p:spPr>
          <a:xfrm>
            <a:off x="10149900" y="4844003"/>
            <a:ext cx="972000" cy="540000"/>
          </a:xfrm>
          <a:prstGeom prst="straightConnector1">
            <a:avLst/>
          </a:prstGeom>
          <a:ln w="5080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8F9DB887-D9F0-D2AF-E5DF-F2734C3C47AE}"/>
              </a:ext>
            </a:extLst>
          </p:cNvPr>
          <p:cNvSpPr/>
          <p:nvPr/>
        </p:nvSpPr>
        <p:spPr>
          <a:xfrm>
            <a:off x="2971800" y="7983438"/>
            <a:ext cx="2070847" cy="648000"/>
          </a:xfrm>
          <a:prstGeom prst="wedgeRoundRectCallout">
            <a:avLst>
              <a:gd name="adj1" fmla="val -60554"/>
              <a:gd name="adj2" fmla="val -23838"/>
              <a:gd name="adj3" fmla="val 16667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Rose is 8</a:t>
            </a:r>
            <a:endParaRPr lang="en-GB" sz="3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1D6EB1A-508B-3011-B7EC-E3417EB32549}"/>
              </a:ext>
            </a:extLst>
          </p:cNvPr>
          <p:cNvGraphicFramePr>
            <a:graphicFrameLocks noGrp="1"/>
          </p:cNvGraphicFramePr>
          <p:nvPr/>
        </p:nvGraphicFramePr>
        <p:xfrm>
          <a:off x="2175737" y="6093576"/>
          <a:ext cx="2016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000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 years</a:t>
                      </a:r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23D4258-2586-F1F2-3C63-E301311EEF9F}"/>
              </a:ext>
            </a:extLst>
          </p:cNvPr>
          <p:cNvGraphicFramePr>
            <a:graphicFrameLocks noGrp="1"/>
          </p:cNvGraphicFramePr>
          <p:nvPr/>
        </p:nvGraphicFramePr>
        <p:xfrm>
          <a:off x="2175737" y="6957348"/>
          <a:ext cx="3337558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7558">
                  <a:extLst>
                    <a:ext uri="{9D8B030D-6E8A-4147-A177-3AD203B41FA5}">
                      <a16:colId xmlns:a16="http://schemas.microsoft.com/office/drawing/2014/main" val="131262112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 years</a:t>
                      </a:r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2B9FCB5-72AE-528E-1A4F-CA8590FC3E67}"/>
              </a:ext>
            </a:extLst>
          </p:cNvPr>
          <p:cNvSpPr txBox="1"/>
          <p:nvPr/>
        </p:nvSpPr>
        <p:spPr>
          <a:xfrm>
            <a:off x="1010163" y="6150279"/>
            <a:ext cx="10473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247942">
              <a:defRPr/>
            </a:pPr>
            <a:r>
              <a:rPr lang="en-US" sz="2800" b="1" dirty="0">
                <a:latin typeface="Century Gothic" panose="020B0502020202020204" pitchFamily="34" charset="0"/>
              </a:rPr>
              <a:t>Beth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5E8D5F-2B58-A22A-C24B-9737543DBA07}"/>
              </a:ext>
            </a:extLst>
          </p:cNvPr>
          <p:cNvSpPr txBox="1"/>
          <p:nvPr/>
        </p:nvSpPr>
        <p:spPr>
          <a:xfrm>
            <a:off x="793377" y="7004088"/>
            <a:ext cx="1264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247942">
              <a:defRPr/>
            </a:pPr>
            <a:r>
              <a:rPr lang="en-US" sz="2800" b="1" dirty="0">
                <a:latin typeface="Century Gothic" panose="020B0502020202020204" pitchFamily="34" charset="0"/>
              </a:rPr>
              <a:t>Rose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862A29-82C4-DBA2-61AA-2443C63B1AB4}"/>
              </a:ext>
            </a:extLst>
          </p:cNvPr>
          <p:cNvSpPr/>
          <p:nvPr/>
        </p:nvSpPr>
        <p:spPr>
          <a:xfrm>
            <a:off x="8207196" y="5595465"/>
            <a:ext cx="7639602" cy="3360276"/>
          </a:xfrm>
          <a:prstGeom prst="rect">
            <a:avLst/>
          </a:prstGeom>
          <a:noFill/>
          <a:ln w="76200" cap="rnd"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D33461AD-21D1-1EBA-7870-427EA66A7136}"/>
              </a:ext>
            </a:extLst>
          </p:cNvPr>
          <p:cNvSpPr/>
          <p:nvPr/>
        </p:nvSpPr>
        <p:spPr>
          <a:xfrm>
            <a:off x="11864789" y="7983438"/>
            <a:ext cx="2268070" cy="648000"/>
          </a:xfrm>
          <a:prstGeom prst="wedgeRoundRectCallout">
            <a:avLst>
              <a:gd name="adj1" fmla="val -60554"/>
              <a:gd name="adj2" fmla="val -23838"/>
              <a:gd name="adj3" fmla="val 16667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Rose is 15</a:t>
            </a:r>
            <a:endParaRPr lang="en-GB" sz="3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F1D4F1B-3B55-7B5A-25DC-0F16AE546408}"/>
              </a:ext>
            </a:extLst>
          </p:cNvPr>
          <p:cNvGraphicFramePr>
            <a:graphicFrameLocks noGrp="1"/>
          </p:cNvGraphicFramePr>
          <p:nvPr/>
        </p:nvGraphicFramePr>
        <p:xfrm>
          <a:off x="9535767" y="6093576"/>
          <a:ext cx="1944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000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 years</a:t>
                      </a:r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7725546-FB5F-8FEA-59E3-D81CA5E86B14}"/>
              </a:ext>
            </a:extLst>
          </p:cNvPr>
          <p:cNvSpPr txBox="1"/>
          <p:nvPr/>
        </p:nvSpPr>
        <p:spPr>
          <a:xfrm>
            <a:off x="8370194" y="6150279"/>
            <a:ext cx="10473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247942">
              <a:defRPr/>
            </a:pPr>
            <a:r>
              <a:rPr lang="en-US" sz="2800" b="1" dirty="0">
                <a:latin typeface="Century Gothic" panose="020B0502020202020204" pitchFamily="34" charset="0"/>
              </a:rPr>
              <a:t>Beth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941F54-61E8-7CFD-D910-8FE9519DEAD4}"/>
              </a:ext>
            </a:extLst>
          </p:cNvPr>
          <p:cNvSpPr txBox="1"/>
          <p:nvPr/>
        </p:nvSpPr>
        <p:spPr>
          <a:xfrm>
            <a:off x="8207196" y="7004088"/>
            <a:ext cx="12103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247942">
              <a:defRPr/>
            </a:pPr>
            <a:r>
              <a:rPr lang="en-US" sz="2800" b="1" dirty="0">
                <a:latin typeface="Century Gothic" panose="020B0502020202020204" pitchFamily="34" charset="0"/>
              </a:rPr>
              <a:t>Rose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7C30C682-81DE-3743-9015-F01FDB4C18CD}"/>
              </a:ext>
            </a:extLst>
          </p:cNvPr>
          <p:cNvGraphicFramePr>
            <a:graphicFrameLocks noGrp="1"/>
          </p:cNvGraphicFramePr>
          <p:nvPr/>
        </p:nvGraphicFramePr>
        <p:xfrm>
          <a:off x="9537821" y="6958794"/>
          <a:ext cx="5832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000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val="2759894481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val="2411515700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 years</a:t>
                      </a:r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7973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 years</a:t>
                      </a:r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7973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 years</a:t>
                      </a:r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1818087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1B4E6B-6E58-AABC-E036-314EB9AFA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5F3C719-309B-E4A9-78F7-B7E508C934F1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B824788-2509-7AC0-512E-198D4C62A2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2683E43-5C51-967F-1B4B-9AC504C894CE}"/>
              </a:ext>
            </a:extLst>
          </p:cNvPr>
          <p:cNvSpPr/>
          <p:nvPr/>
        </p:nvSpPr>
        <p:spPr>
          <a:xfrm>
            <a:off x="155945" y="508471"/>
            <a:ext cx="4245073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Multiplication Contexts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0DBFE6-504E-9117-4EF9-8FB6DF4902B0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48E806C-5558-5125-2B5F-7393DED5430F}"/>
              </a:ext>
            </a:extLst>
          </p:cNvPr>
          <p:cNvSpPr/>
          <p:nvPr/>
        </p:nvSpPr>
        <p:spPr>
          <a:xfrm>
            <a:off x="413539" y="1238327"/>
            <a:ext cx="1581251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Beth is 5 years old. </a:t>
            </a:r>
          </a:p>
          <a:p>
            <a:pPr>
              <a:spcAft>
                <a:spcPts val="24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Rose is 3 times as old as Beth.</a:t>
            </a:r>
          </a:p>
          <a:p>
            <a:pPr>
              <a:spcAft>
                <a:spcPts val="2400"/>
              </a:spcAft>
            </a:pPr>
            <a:r>
              <a:rPr lang="en-GB" sz="4400" b="1" dirty="0">
                <a:latin typeface="Century Gothic" panose="020B0502020202020204" pitchFamily="34" charset="0"/>
              </a:rPr>
              <a:t>How old is Rose?</a:t>
            </a:r>
            <a:endParaRPr lang="en-GB" sz="44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7E481D-103B-573E-CC8C-CB79A4F9F080}"/>
              </a:ext>
            </a:extLst>
          </p:cNvPr>
          <p:cNvSpPr/>
          <p:nvPr/>
        </p:nvSpPr>
        <p:spPr>
          <a:xfrm>
            <a:off x="8207196" y="5595465"/>
            <a:ext cx="7639602" cy="3360276"/>
          </a:xfrm>
          <a:prstGeom prst="rect">
            <a:avLst/>
          </a:prstGeom>
          <a:noFill/>
          <a:ln w="76200" cap="rnd"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64780611-AE47-2E49-DFA8-CC13305D461D}"/>
              </a:ext>
            </a:extLst>
          </p:cNvPr>
          <p:cNvSpPr/>
          <p:nvPr/>
        </p:nvSpPr>
        <p:spPr>
          <a:xfrm>
            <a:off x="11864789" y="7983438"/>
            <a:ext cx="2268070" cy="648000"/>
          </a:xfrm>
          <a:prstGeom prst="wedgeRoundRectCallout">
            <a:avLst>
              <a:gd name="adj1" fmla="val -60554"/>
              <a:gd name="adj2" fmla="val -23838"/>
              <a:gd name="adj3" fmla="val 16667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Rose is 15</a:t>
            </a:r>
            <a:endParaRPr lang="en-GB" sz="3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65E128DC-160E-EB8E-A0D4-E356F42D4D07}"/>
              </a:ext>
            </a:extLst>
          </p:cNvPr>
          <p:cNvGraphicFramePr>
            <a:graphicFrameLocks noGrp="1"/>
          </p:cNvGraphicFramePr>
          <p:nvPr/>
        </p:nvGraphicFramePr>
        <p:xfrm>
          <a:off x="9535767" y="6093576"/>
          <a:ext cx="1944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000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 years</a:t>
                      </a:r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81665E01-5B6B-D4A3-0EEE-76F466F0D631}"/>
              </a:ext>
            </a:extLst>
          </p:cNvPr>
          <p:cNvSpPr txBox="1"/>
          <p:nvPr/>
        </p:nvSpPr>
        <p:spPr>
          <a:xfrm>
            <a:off x="8370194" y="6150279"/>
            <a:ext cx="10473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247942">
              <a:defRPr/>
            </a:pPr>
            <a:r>
              <a:rPr lang="en-US" sz="2800" b="1" dirty="0">
                <a:latin typeface="Century Gothic" panose="020B0502020202020204" pitchFamily="34" charset="0"/>
              </a:rPr>
              <a:t>Beth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554DD4-0404-1C21-C43B-6A81B0171178}"/>
              </a:ext>
            </a:extLst>
          </p:cNvPr>
          <p:cNvSpPr txBox="1"/>
          <p:nvPr/>
        </p:nvSpPr>
        <p:spPr>
          <a:xfrm>
            <a:off x="8207196" y="7004088"/>
            <a:ext cx="12103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247942">
              <a:defRPr/>
            </a:pPr>
            <a:r>
              <a:rPr lang="en-US" sz="2800" b="1" dirty="0">
                <a:latin typeface="Century Gothic" panose="020B0502020202020204" pitchFamily="34" charset="0"/>
              </a:rPr>
              <a:t>Rose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9A874429-772D-CBE1-73FB-A249B68998E1}"/>
              </a:ext>
            </a:extLst>
          </p:cNvPr>
          <p:cNvGraphicFramePr>
            <a:graphicFrameLocks noGrp="1"/>
          </p:cNvGraphicFramePr>
          <p:nvPr/>
        </p:nvGraphicFramePr>
        <p:xfrm>
          <a:off x="9537821" y="6958794"/>
          <a:ext cx="5832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000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val="2759894481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val="2411515700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 years</a:t>
                      </a:r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7973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 years</a:t>
                      </a:r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7973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 years</a:t>
                      </a:r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827614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B8B547-E97C-766B-E8DF-256D8B75FCA5}"/>
              </a:ext>
            </a:extLst>
          </p:cNvPr>
          <p:cNvSpPr/>
          <p:nvPr/>
        </p:nvSpPr>
        <p:spPr>
          <a:xfrm>
            <a:off x="155945" y="508471"/>
            <a:ext cx="4245073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Multiplication Contexts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B957CF2-E25F-FF95-9B27-DD3CF7D51929}"/>
              </a:ext>
            </a:extLst>
          </p:cNvPr>
          <p:cNvSpPr/>
          <p:nvPr/>
        </p:nvSpPr>
        <p:spPr>
          <a:xfrm>
            <a:off x="413539" y="1278668"/>
            <a:ext cx="1581251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3 rows of chairs have been put out in the school hall.</a:t>
            </a:r>
          </a:p>
          <a:p>
            <a:pPr>
              <a:spcAft>
                <a:spcPts val="24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There are 10 chairs in each row.</a:t>
            </a:r>
          </a:p>
          <a:p>
            <a:pPr>
              <a:spcAft>
                <a:spcPts val="2400"/>
              </a:spcAft>
            </a:pPr>
            <a:r>
              <a:rPr lang="en-GB" sz="4400" b="1" dirty="0">
                <a:latin typeface="Century Gothic" panose="020B0502020202020204" pitchFamily="34" charset="0"/>
              </a:rPr>
              <a:t>How many chairs are out in the school hall?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2713644596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B8B547-E97C-766B-E8DF-256D8B75FCA5}"/>
              </a:ext>
            </a:extLst>
          </p:cNvPr>
          <p:cNvSpPr/>
          <p:nvPr/>
        </p:nvSpPr>
        <p:spPr>
          <a:xfrm>
            <a:off x="155945" y="508471"/>
            <a:ext cx="4245073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Multiplication Contexts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B957CF2-E25F-FF95-9B27-DD3CF7D51929}"/>
              </a:ext>
            </a:extLst>
          </p:cNvPr>
          <p:cNvSpPr/>
          <p:nvPr/>
        </p:nvSpPr>
        <p:spPr>
          <a:xfrm>
            <a:off x="413539" y="1278668"/>
            <a:ext cx="1581251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3 rows of chairs have been put out in the school hall.</a:t>
            </a:r>
          </a:p>
          <a:p>
            <a:pPr>
              <a:spcAft>
                <a:spcPts val="24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There are 10 chairs in each row.</a:t>
            </a:r>
          </a:p>
          <a:p>
            <a:pPr>
              <a:spcAft>
                <a:spcPts val="2400"/>
              </a:spcAft>
            </a:pPr>
            <a:r>
              <a:rPr lang="en-GB" sz="4400" b="1" dirty="0">
                <a:latin typeface="Century Gothic" panose="020B0502020202020204" pitchFamily="34" charset="0"/>
              </a:rPr>
              <a:t>How many chairs are out in the school hall?</a:t>
            </a:r>
            <a:endParaRPr lang="en-GB" sz="4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A8A013-C4F8-EB0A-929A-144555468C1A}"/>
              </a:ext>
            </a:extLst>
          </p:cNvPr>
          <p:cNvSpPr txBox="1"/>
          <p:nvPr/>
        </p:nvSpPr>
        <p:spPr>
          <a:xfrm>
            <a:off x="6263580" y="4389652"/>
            <a:ext cx="43117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Which Picture?</a:t>
            </a:r>
            <a:endParaRPr lang="en-GB" sz="16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BEAA83A-0DE1-54F7-CE4C-B414F5DBE6F2}"/>
              </a:ext>
            </a:extLst>
          </p:cNvPr>
          <p:cNvCxnSpPr>
            <a:cxnSpLocks/>
          </p:cNvCxnSpPr>
          <p:nvPr/>
        </p:nvCxnSpPr>
        <p:spPr>
          <a:xfrm flipH="1">
            <a:off x="5177734" y="4844230"/>
            <a:ext cx="972000" cy="540000"/>
          </a:xfrm>
          <a:prstGeom prst="straightConnector1">
            <a:avLst/>
          </a:prstGeom>
          <a:ln w="5080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A6D35EB-3954-9556-7270-19EC2998BBB6}"/>
              </a:ext>
            </a:extLst>
          </p:cNvPr>
          <p:cNvCxnSpPr>
            <a:cxnSpLocks/>
          </p:cNvCxnSpPr>
          <p:nvPr/>
        </p:nvCxnSpPr>
        <p:spPr>
          <a:xfrm>
            <a:off x="10149900" y="4844003"/>
            <a:ext cx="972000" cy="540000"/>
          </a:xfrm>
          <a:prstGeom prst="straightConnector1">
            <a:avLst/>
          </a:prstGeom>
          <a:ln w="5080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972A19B-7404-88C6-10D3-43AB89D7910F}"/>
              </a:ext>
            </a:extLst>
          </p:cNvPr>
          <p:cNvSpPr/>
          <p:nvPr/>
        </p:nvSpPr>
        <p:spPr>
          <a:xfrm>
            <a:off x="9466728" y="5595465"/>
            <a:ext cx="6380069" cy="3360276"/>
          </a:xfrm>
          <a:prstGeom prst="rect">
            <a:avLst/>
          </a:prstGeom>
          <a:noFill/>
          <a:ln w="76200" cap="rnd"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B691E643-5BDA-AB1D-C7BB-7850B8724B8C}"/>
              </a:ext>
            </a:extLst>
          </p:cNvPr>
          <p:cNvSpPr/>
          <p:nvPr/>
        </p:nvSpPr>
        <p:spPr>
          <a:xfrm>
            <a:off x="13225816" y="8000550"/>
            <a:ext cx="2138083" cy="648000"/>
          </a:xfrm>
          <a:prstGeom prst="wedgeRoundRectCallout">
            <a:avLst>
              <a:gd name="adj1" fmla="val -60554"/>
              <a:gd name="adj2" fmla="val -23838"/>
              <a:gd name="adj3" fmla="val 16667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30 chairs</a:t>
            </a:r>
            <a:endParaRPr lang="en-GB" sz="3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C061EB3-7A66-2DBF-36E8-EC72FA5EA2D5}"/>
              </a:ext>
            </a:extLst>
          </p:cNvPr>
          <p:cNvSpPr/>
          <p:nvPr/>
        </p:nvSpPr>
        <p:spPr>
          <a:xfrm>
            <a:off x="10093242" y="6016299"/>
            <a:ext cx="324000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892C67F-DE01-BD70-7D90-DE6E6E1AC3B5}"/>
              </a:ext>
            </a:extLst>
          </p:cNvPr>
          <p:cNvSpPr/>
          <p:nvPr/>
        </p:nvSpPr>
        <p:spPr>
          <a:xfrm>
            <a:off x="10616367" y="6016299"/>
            <a:ext cx="324000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755DD30-4AA8-E162-532D-B9A081C524D0}"/>
              </a:ext>
            </a:extLst>
          </p:cNvPr>
          <p:cNvSpPr/>
          <p:nvPr/>
        </p:nvSpPr>
        <p:spPr>
          <a:xfrm>
            <a:off x="11141352" y="6011359"/>
            <a:ext cx="324000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F296D8B-568D-2279-696A-6526E1413B86}"/>
              </a:ext>
            </a:extLst>
          </p:cNvPr>
          <p:cNvSpPr/>
          <p:nvPr/>
        </p:nvSpPr>
        <p:spPr>
          <a:xfrm>
            <a:off x="11664477" y="6011359"/>
            <a:ext cx="324000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5F705D-4B54-7DEF-2160-649813C2BD65}"/>
              </a:ext>
            </a:extLst>
          </p:cNvPr>
          <p:cNvSpPr/>
          <p:nvPr/>
        </p:nvSpPr>
        <p:spPr>
          <a:xfrm>
            <a:off x="12202148" y="6009284"/>
            <a:ext cx="324000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86F6F9A-2144-8A21-AF51-A99E78B02FD0}"/>
              </a:ext>
            </a:extLst>
          </p:cNvPr>
          <p:cNvSpPr/>
          <p:nvPr/>
        </p:nvSpPr>
        <p:spPr>
          <a:xfrm>
            <a:off x="12725273" y="6009284"/>
            <a:ext cx="324000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2EF2546-4001-DB92-384F-04C1116BEADC}"/>
              </a:ext>
            </a:extLst>
          </p:cNvPr>
          <p:cNvSpPr/>
          <p:nvPr/>
        </p:nvSpPr>
        <p:spPr>
          <a:xfrm>
            <a:off x="13250258" y="6004344"/>
            <a:ext cx="324000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BF1D583-D6AA-E6B7-16F9-571EB74863BD}"/>
              </a:ext>
            </a:extLst>
          </p:cNvPr>
          <p:cNvSpPr/>
          <p:nvPr/>
        </p:nvSpPr>
        <p:spPr>
          <a:xfrm>
            <a:off x="13773383" y="6004344"/>
            <a:ext cx="324000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F48D3A6-9501-4663-4781-A3F9731462DA}"/>
              </a:ext>
            </a:extLst>
          </p:cNvPr>
          <p:cNvSpPr/>
          <p:nvPr/>
        </p:nvSpPr>
        <p:spPr>
          <a:xfrm>
            <a:off x="14294894" y="6004344"/>
            <a:ext cx="324000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E56F520-1759-D5A7-6D27-3A5C9925DF81}"/>
              </a:ext>
            </a:extLst>
          </p:cNvPr>
          <p:cNvSpPr/>
          <p:nvPr/>
        </p:nvSpPr>
        <p:spPr>
          <a:xfrm>
            <a:off x="14818019" y="6004344"/>
            <a:ext cx="324000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6472B56-164E-886C-C562-A5D7445C7066}"/>
              </a:ext>
            </a:extLst>
          </p:cNvPr>
          <p:cNvSpPr/>
          <p:nvPr/>
        </p:nvSpPr>
        <p:spPr>
          <a:xfrm>
            <a:off x="10093242" y="6666935"/>
            <a:ext cx="324000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18CBA93-91B6-C78D-8B6A-21871B7056F9}"/>
              </a:ext>
            </a:extLst>
          </p:cNvPr>
          <p:cNvSpPr/>
          <p:nvPr/>
        </p:nvSpPr>
        <p:spPr>
          <a:xfrm>
            <a:off x="10616367" y="6666935"/>
            <a:ext cx="324000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914726F-3B59-0EC9-E521-50708B8C100B}"/>
              </a:ext>
            </a:extLst>
          </p:cNvPr>
          <p:cNvSpPr/>
          <p:nvPr/>
        </p:nvSpPr>
        <p:spPr>
          <a:xfrm>
            <a:off x="11141352" y="6661995"/>
            <a:ext cx="324000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7A612BC-3219-4BF8-5915-A72DBC4A2A74}"/>
              </a:ext>
            </a:extLst>
          </p:cNvPr>
          <p:cNvSpPr/>
          <p:nvPr/>
        </p:nvSpPr>
        <p:spPr>
          <a:xfrm>
            <a:off x="11664477" y="6661995"/>
            <a:ext cx="324000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0B3A80F-3FE4-B820-4027-B270F56D10B1}"/>
              </a:ext>
            </a:extLst>
          </p:cNvPr>
          <p:cNvSpPr/>
          <p:nvPr/>
        </p:nvSpPr>
        <p:spPr>
          <a:xfrm>
            <a:off x="12202148" y="6659920"/>
            <a:ext cx="324000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FD42F47-09A9-A01C-573C-52D80057079C}"/>
              </a:ext>
            </a:extLst>
          </p:cNvPr>
          <p:cNvSpPr/>
          <p:nvPr/>
        </p:nvSpPr>
        <p:spPr>
          <a:xfrm>
            <a:off x="12725273" y="6659920"/>
            <a:ext cx="324000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6EB7DC6-27FA-A75E-72AD-65750088906E}"/>
              </a:ext>
            </a:extLst>
          </p:cNvPr>
          <p:cNvSpPr/>
          <p:nvPr/>
        </p:nvSpPr>
        <p:spPr>
          <a:xfrm>
            <a:off x="13250258" y="6654980"/>
            <a:ext cx="324000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1BDA29D-32BD-9E21-C8C0-5310047BCBD6}"/>
              </a:ext>
            </a:extLst>
          </p:cNvPr>
          <p:cNvSpPr/>
          <p:nvPr/>
        </p:nvSpPr>
        <p:spPr>
          <a:xfrm>
            <a:off x="13773383" y="6654980"/>
            <a:ext cx="324000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4F83924-1301-35D7-15C9-F16342775BB6}"/>
              </a:ext>
            </a:extLst>
          </p:cNvPr>
          <p:cNvSpPr/>
          <p:nvPr/>
        </p:nvSpPr>
        <p:spPr>
          <a:xfrm>
            <a:off x="14294894" y="6654980"/>
            <a:ext cx="324000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A7246F6-D31A-46ED-E23B-508A801D9C56}"/>
              </a:ext>
            </a:extLst>
          </p:cNvPr>
          <p:cNvSpPr/>
          <p:nvPr/>
        </p:nvSpPr>
        <p:spPr>
          <a:xfrm>
            <a:off x="14818019" y="6654980"/>
            <a:ext cx="324000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576D126-9282-4633-E49F-A495504D6A2D}"/>
              </a:ext>
            </a:extLst>
          </p:cNvPr>
          <p:cNvSpPr/>
          <p:nvPr/>
        </p:nvSpPr>
        <p:spPr>
          <a:xfrm>
            <a:off x="10093242" y="7321221"/>
            <a:ext cx="324000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96139B2-09C7-EBDF-8866-E256F3EB7DF6}"/>
              </a:ext>
            </a:extLst>
          </p:cNvPr>
          <p:cNvSpPr/>
          <p:nvPr/>
        </p:nvSpPr>
        <p:spPr>
          <a:xfrm>
            <a:off x="10616367" y="7321221"/>
            <a:ext cx="324000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34B3DDE-D0BC-EB62-2635-39C07948A2B3}"/>
              </a:ext>
            </a:extLst>
          </p:cNvPr>
          <p:cNvSpPr/>
          <p:nvPr/>
        </p:nvSpPr>
        <p:spPr>
          <a:xfrm>
            <a:off x="11141352" y="7316281"/>
            <a:ext cx="324000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E42FE4F-185D-B5A5-9468-DC4F4474C6D7}"/>
              </a:ext>
            </a:extLst>
          </p:cNvPr>
          <p:cNvSpPr/>
          <p:nvPr/>
        </p:nvSpPr>
        <p:spPr>
          <a:xfrm>
            <a:off x="11664477" y="7316281"/>
            <a:ext cx="324000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EA932CB-E477-27FB-9EFF-A4292B455D1F}"/>
              </a:ext>
            </a:extLst>
          </p:cNvPr>
          <p:cNvSpPr/>
          <p:nvPr/>
        </p:nvSpPr>
        <p:spPr>
          <a:xfrm>
            <a:off x="12202148" y="7314206"/>
            <a:ext cx="324000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6105BAD-771C-AC3F-18EB-9771098C85A1}"/>
              </a:ext>
            </a:extLst>
          </p:cNvPr>
          <p:cNvSpPr/>
          <p:nvPr/>
        </p:nvSpPr>
        <p:spPr>
          <a:xfrm>
            <a:off x="12725273" y="7314206"/>
            <a:ext cx="324000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0E9B341-3227-979B-0509-F29F515A3F81}"/>
              </a:ext>
            </a:extLst>
          </p:cNvPr>
          <p:cNvSpPr/>
          <p:nvPr/>
        </p:nvSpPr>
        <p:spPr>
          <a:xfrm>
            <a:off x="13250258" y="7309266"/>
            <a:ext cx="324000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13B7CA8-1414-DC0D-C596-8DA91C67FFB9}"/>
              </a:ext>
            </a:extLst>
          </p:cNvPr>
          <p:cNvSpPr/>
          <p:nvPr/>
        </p:nvSpPr>
        <p:spPr>
          <a:xfrm>
            <a:off x="13773383" y="7309266"/>
            <a:ext cx="324000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78C0908-7901-8F01-4701-D3125A271536}"/>
              </a:ext>
            </a:extLst>
          </p:cNvPr>
          <p:cNvSpPr/>
          <p:nvPr/>
        </p:nvSpPr>
        <p:spPr>
          <a:xfrm>
            <a:off x="14294894" y="7309266"/>
            <a:ext cx="324000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26500D1-C97C-C260-5979-CF7018D81075}"/>
              </a:ext>
            </a:extLst>
          </p:cNvPr>
          <p:cNvSpPr/>
          <p:nvPr/>
        </p:nvSpPr>
        <p:spPr>
          <a:xfrm>
            <a:off x="14818019" y="7309266"/>
            <a:ext cx="324000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4C5B624-0441-186E-4AC8-B736C348EF4F}"/>
              </a:ext>
            </a:extLst>
          </p:cNvPr>
          <p:cNvSpPr/>
          <p:nvPr/>
        </p:nvSpPr>
        <p:spPr>
          <a:xfrm>
            <a:off x="793376" y="5595465"/>
            <a:ext cx="6380069" cy="3360276"/>
          </a:xfrm>
          <a:prstGeom prst="rect">
            <a:avLst/>
          </a:prstGeom>
          <a:noFill/>
          <a:ln w="762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Speech Bubble: Rectangle with Corners Rounded 58">
            <a:extLst>
              <a:ext uri="{FF2B5EF4-FFF2-40B4-BE49-F238E27FC236}">
                <a16:creationId xmlns:a16="http://schemas.microsoft.com/office/drawing/2014/main" id="{18128AC1-642D-725B-5D6C-F0539757FB4F}"/>
              </a:ext>
            </a:extLst>
          </p:cNvPr>
          <p:cNvSpPr/>
          <p:nvPr/>
        </p:nvSpPr>
        <p:spPr>
          <a:xfrm>
            <a:off x="4552464" y="8000550"/>
            <a:ext cx="2138083" cy="648000"/>
          </a:xfrm>
          <a:prstGeom prst="wedgeRoundRectCallout">
            <a:avLst>
              <a:gd name="adj1" fmla="val -60554"/>
              <a:gd name="adj2" fmla="val -23838"/>
              <a:gd name="adj3" fmla="val 16667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13 chairs</a:t>
            </a:r>
            <a:endParaRPr lang="en-GB" sz="3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25A73A7-EDF2-E60E-D5C3-2567E5521365}"/>
              </a:ext>
            </a:extLst>
          </p:cNvPr>
          <p:cNvSpPr/>
          <p:nvPr/>
        </p:nvSpPr>
        <p:spPr>
          <a:xfrm>
            <a:off x="1419890" y="6325580"/>
            <a:ext cx="324000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4C57099-7532-3641-3BF7-4F7160FBF6B0}"/>
              </a:ext>
            </a:extLst>
          </p:cNvPr>
          <p:cNvSpPr/>
          <p:nvPr/>
        </p:nvSpPr>
        <p:spPr>
          <a:xfrm>
            <a:off x="1943015" y="6325580"/>
            <a:ext cx="324000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FA7010A-0155-43D8-5B93-03BE3AE1C3E7}"/>
              </a:ext>
            </a:extLst>
          </p:cNvPr>
          <p:cNvSpPr/>
          <p:nvPr/>
        </p:nvSpPr>
        <p:spPr>
          <a:xfrm>
            <a:off x="2468000" y="6320640"/>
            <a:ext cx="324000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E01AD26-ED9D-E795-6774-3F89E66F501B}"/>
              </a:ext>
            </a:extLst>
          </p:cNvPr>
          <p:cNvSpPr/>
          <p:nvPr/>
        </p:nvSpPr>
        <p:spPr>
          <a:xfrm>
            <a:off x="1419890" y="6976216"/>
            <a:ext cx="324000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065EEE4-3C5C-D7BD-1509-5DDB85CA92D5}"/>
              </a:ext>
            </a:extLst>
          </p:cNvPr>
          <p:cNvSpPr/>
          <p:nvPr/>
        </p:nvSpPr>
        <p:spPr>
          <a:xfrm>
            <a:off x="1943015" y="6976216"/>
            <a:ext cx="324000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4C5987A-55E2-0802-7957-BC47C00B9BE5}"/>
              </a:ext>
            </a:extLst>
          </p:cNvPr>
          <p:cNvSpPr/>
          <p:nvPr/>
        </p:nvSpPr>
        <p:spPr>
          <a:xfrm>
            <a:off x="2468000" y="6971276"/>
            <a:ext cx="324000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A5B1032-EB69-87FA-362E-042DDD62F6C8}"/>
              </a:ext>
            </a:extLst>
          </p:cNvPr>
          <p:cNvSpPr/>
          <p:nvPr/>
        </p:nvSpPr>
        <p:spPr>
          <a:xfrm>
            <a:off x="2991125" y="6971276"/>
            <a:ext cx="324000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9C23D16-019F-05F9-93A4-E57A030F3FC2}"/>
              </a:ext>
            </a:extLst>
          </p:cNvPr>
          <p:cNvSpPr/>
          <p:nvPr/>
        </p:nvSpPr>
        <p:spPr>
          <a:xfrm>
            <a:off x="3528796" y="6969201"/>
            <a:ext cx="324000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7A4DD4F-297A-C6AD-0EAC-07C7D3A1E8E6}"/>
              </a:ext>
            </a:extLst>
          </p:cNvPr>
          <p:cNvSpPr/>
          <p:nvPr/>
        </p:nvSpPr>
        <p:spPr>
          <a:xfrm>
            <a:off x="4051921" y="6969201"/>
            <a:ext cx="324000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6D5F3D5-7B6D-EDBF-3983-EB1F1CE3A0A7}"/>
              </a:ext>
            </a:extLst>
          </p:cNvPr>
          <p:cNvSpPr/>
          <p:nvPr/>
        </p:nvSpPr>
        <p:spPr>
          <a:xfrm>
            <a:off x="4576906" y="6964261"/>
            <a:ext cx="324000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0B4E361-E54A-5E64-1DB6-E59B448BF226}"/>
              </a:ext>
            </a:extLst>
          </p:cNvPr>
          <p:cNvSpPr/>
          <p:nvPr/>
        </p:nvSpPr>
        <p:spPr>
          <a:xfrm>
            <a:off x="5100031" y="6964261"/>
            <a:ext cx="324000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4726243-9BFB-AFCD-A6EF-7FA52889AAA1}"/>
              </a:ext>
            </a:extLst>
          </p:cNvPr>
          <p:cNvSpPr/>
          <p:nvPr/>
        </p:nvSpPr>
        <p:spPr>
          <a:xfrm>
            <a:off x="5621542" y="6964261"/>
            <a:ext cx="324000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3EA12BC5-420A-4785-6A15-C64B5C307024}"/>
              </a:ext>
            </a:extLst>
          </p:cNvPr>
          <p:cNvSpPr/>
          <p:nvPr/>
        </p:nvSpPr>
        <p:spPr>
          <a:xfrm>
            <a:off x="6144667" y="6964261"/>
            <a:ext cx="324000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62190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7306F8-302D-41F1-9CB1-F0EDFABF1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BC15382-896F-DB3D-A863-C2C8773FC043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8C1F469-7EBA-B2EF-7E35-4B0ACCA92A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A7881EE-9A5E-37E9-921C-26DF6BE07D15}"/>
              </a:ext>
            </a:extLst>
          </p:cNvPr>
          <p:cNvSpPr/>
          <p:nvPr/>
        </p:nvSpPr>
        <p:spPr>
          <a:xfrm>
            <a:off x="155945" y="508471"/>
            <a:ext cx="4245073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Multiplication Contexts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BF8514-E8CC-E9BB-8FAC-1B60E8162633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40F4F43-73A5-41D7-C9DF-1F4E993715F7}"/>
              </a:ext>
            </a:extLst>
          </p:cNvPr>
          <p:cNvSpPr/>
          <p:nvPr/>
        </p:nvSpPr>
        <p:spPr>
          <a:xfrm>
            <a:off x="413539" y="1278668"/>
            <a:ext cx="1581251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3 rows of chairs have been put out in the school hall.</a:t>
            </a:r>
          </a:p>
          <a:p>
            <a:pPr>
              <a:spcAft>
                <a:spcPts val="24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There are 10 chairs in each row.</a:t>
            </a:r>
          </a:p>
          <a:p>
            <a:pPr>
              <a:spcAft>
                <a:spcPts val="2400"/>
              </a:spcAft>
            </a:pPr>
            <a:r>
              <a:rPr lang="en-GB" sz="4400" b="1" dirty="0">
                <a:latin typeface="Century Gothic" panose="020B0502020202020204" pitchFamily="34" charset="0"/>
              </a:rPr>
              <a:t>How many chairs are out in the school hall?</a:t>
            </a:r>
            <a:endParaRPr lang="en-GB" sz="4400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E436E19-D81B-F6E7-8ECF-CA9EBA7639F0}"/>
              </a:ext>
            </a:extLst>
          </p:cNvPr>
          <p:cNvSpPr/>
          <p:nvPr/>
        </p:nvSpPr>
        <p:spPr>
          <a:xfrm>
            <a:off x="9466728" y="5595465"/>
            <a:ext cx="6380069" cy="3360276"/>
          </a:xfrm>
          <a:prstGeom prst="rect">
            <a:avLst/>
          </a:prstGeom>
          <a:noFill/>
          <a:ln w="76200" cap="rnd"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B4CADBE9-DD15-6CF3-1572-04EDE8A128CF}"/>
              </a:ext>
            </a:extLst>
          </p:cNvPr>
          <p:cNvSpPr/>
          <p:nvPr/>
        </p:nvSpPr>
        <p:spPr>
          <a:xfrm>
            <a:off x="13225816" y="8000550"/>
            <a:ext cx="2138083" cy="648000"/>
          </a:xfrm>
          <a:prstGeom prst="wedgeRoundRectCallout">
            <a:avLst>
              <a:gd name="adj1" fmla="val -60554"/>
              <a:gd name="adj2" fmla="val -23838"/>
              <a:gd name="adj3" fmla="val 16667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30 chairs</a:t>
            </a:r>
            <a:endParaRPr lang="en-GB" sz="3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9665B4B-4497-A39B-3DD6-4B53C581AB47}"/>
              </a:ext>
            </a:extLst>
          </p:cNvPr>
          <p:cNvSpPr/>
          <p:nvPr/>
        </p:nvSpPr>
        <p:spPr>
          <a:xfrm>
            <a:off x="10093242" y="6016299"/>
            <a:ext cx="324000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F4F20CF-2B48-D0A0-6DAE-35EFA8DC8659}"/>
              </a:ext>
            </a:extLst>
          </p:cNvPr>
          <p:cNvSpPr/>
          <p:nvPr/>
        </p:nvSpPr>
        <p:spPr>
          <a:xfrm>
            <a:off x="10616367" y="6016299"/>
            <a:ext cx="324000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6952112-A5ED-3D4E-6C32-CDBDB8E0E158}"/>
              </a:ext>
            </a:extLst>
          </p:cNvPr>
          <p:cNvSpPr/>
          <p:nvPr/>
        </p:nvSpPr>
        <p:spPr>
          <a:xfrm>
            <a:off x="11141352" y="6011359"/>
            <a:ext cx="324000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09E1682-C6F8-A39D-97DF-9AD14688399D}"/>
              </a:ext>
            </a:extLst>
          </p:cNvPr>
          <p:cNvSpPr/>
          <p:nvPr/>
        </p:nvSpPr>
        <p:spPr>
          <a:xfrm>
            <a:off x="11664477" y="6011359"/>
            <a:ext cx="324000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AA8CCD4-FD13-6970-8F4E-3F1B9A3A99ED}"/>
              </a:ext>
            </a:extLst>
          </p:cNvPr>
          <p:cNvSpPr/>
          <p:nvPr/>
        </p:nvSpPr>
        <p:spPr>
          <a:xfrm>
            <a:off x="12202148" y="6009284"/>
            <a:ext cx="324000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CE5DFCA-3668-CEF4-7279-51726B9C5802}"/>
              </a:ext>
            </a:extLst>
          </p:cNvPr>
          <p:cNvSpPr/>
          <p:nvPr/>
        </p:nvSpPr>
        <p:spPr>
          <a:xfrm>
            <a:off x="12725273" y="6009284"/>
            <a:ext cx="324000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E1CC47D-95CD-D510-550E-FD0D4D79CAAE}"/>
              </a:ext>
            </a:extLst>
          </p:cNvPr>
          <p:cNvSpPr/>
          <p:nvPr/>
        </p:nvSpPr>
        <p:spPr>
          <a:xfrm>
            <a:off x="13250258" y="6004344"/>
            <a:ext cx="324000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4BDD96F-D273-92ED-C6FB-43C2142A8277}"/>
              </a:ext>
            </a:extLst>
          </p:cNvPr>
          <p:cNvSpPr/>
          <p:nvPr/>
        </p:nvSpPr>
        <p:spPr>
          <a:xfrm>
            <a:off x="13773383" y="6004344"/>
            <a:ext cx="324000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8EA60B2-14F1-1EF6-7B49-171519E91DEB}"/>
              </a:ext>
            </a:extLst>
          </p:cNvPr>
          <p:cNvSpPr/>
          <p:nvPr/>
        </p:nvSpPr>
        <p:spPr>
          <a:xfrm>
            <a:off x="14294894" y="6004344"/>
            <a:ext cx="324000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3C0F9BF-BCEA-86F3-98F3-57DD3DBF7A05}"/>
              </a:ext>
            </a:extLst>
          </p:cNvPr>
          <p:cNvSpPr/>
          <p:nvPr/>
        </p:nvSpPr>
        <p:spPr>
          <a:xfrm>
            <a:off x="14818019" y="6004344"/>
            <a:ext cx="324000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146E7EA-5BF4-A32B-8F4A-A9C443795BD0}"/>
              </a:ext>
            </a:extLst>
          </p:cNvPr>
          <p:cNvSpPr/>
          <p:nvPr/>
        </p:nvSpPr>
        <p:spPr>
          <a:xfrm>
            <a:off x="10093242" y="6666935"/>
            <a:ext cx="324000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DD74802-39F8-B49A-ED61-9F612F8984A9}"/>
              </a:ext>
            </a:extLst>
          </p:cNvPr>
          <p:cNvSpPr/>
          <p:nvPr/>
        </p:nvSpPr>
        <p:spPr>
          <a:xfrm>
            <a:off x="10616367" y="6666935"/>
            <a:ext cx="324000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5D0AC4-4BA9-0838-8139-C874CF28C6C0}"/>
              </a:ext>
            </a:extLst>
          </p:cNvPr>
          <p:cNvSpPr/>
          <p:nvPr/>
        </p:nvSpPr>
        <p:spPr>
          <a:xfrm>
            <a:off x="11141352" y="6661995"/>
            <a:ext cx="324000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88606FD-9A0C-39D7-56A4-0F96AAC23823}"/>
              </a:ext>
            </a:extLst>
          </p:cNvPr>
          <p:cNvSpPr/>
          <p:nvPr/>
        </p:nvSpPr>
        <p:spPr>
          <a:xfrm>
            <a:off x="11664477" y="6661995"/>
            <a:ext cx="324000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5273B8D-3D55-3457-5B93-1F7D2C5D7209}"/>
              </a:ext>
            </a:extLst>
          </p:cNvPr>
          <p:cNvSpPr/>
          <p:nvPr/>
        </p:nvSpPr>
        <p:spPr>
          <a:xfrm>
            <a:off x="12202148" y="6659920"/>
            <a:ext cx="324000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04BFAF2-FEAE-CCE7-8787-594F3254DA31}"/>
              </a:ext>
            </a:extLst>
          </p:cNvPr>
          <p:cNvSpPr/>
          <p:nvPr/>
        </p:nvSpPr>
        <p:spPr>
          <a:xfrm>
            <a:off x="12725273" y="6659920"/>
            <a:ext cx="324000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9BF18AD-7B29-2DF9-3AC5-8A1219BFA5BC}"/>
              </a:ext>
            </a:extLst>
          </p:cNvPr>
          <p:cNvSpPr/>
          <p:nvPr/>
        </p:nvSpPr>
        <p:spPr>
          <a:xfrm>
            <a:off x="13250258" y="6654980"/>
            <a:ext cx="324000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E0BA38E-C395-8F51-CEB7-798FC6470A83}"/>
              </a:ext>
            </a:extLst>
          </p:cNvPr>
          <p:cNvSpPr/>
          <p:nvPr/>
        </p:nvSpPr>
        <p:spPr>
          <a:xfrm>
            <a:off x="13773383" y="6654980"/>
            <a:ext cx="324000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2EBB890-783F-C6E5-3FDB-189AB39410FD}"/>
              </a:ext>
            </a:extLst>
          </p:cNvPr>
          <p:cNvSpPr/>
          <p:nvPr/>
        </p:nvSpPr>
        <p:spPr>
          <a:xfrm>
            <a:off x="14294894" y="6654980"/>
            <a:ext cx="324000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3201EE5-62EB-65AC-0C48-753B84D73E3C}"/>
              </a:ext>
            </a:extLst>
          </p:cNvPr>
          <p:cNvSpPr/>
          <p:nvPr/>
        </p:nvSpPr>
        <p:spPr>
          <a:xfrm>
            <a:off x="14818019" y="6654980"/>
            <a:ext cx="324000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4ACE4E9-2F00-2D59-0F8B-D7E4DFF192FA}"/>
              </a:ext>
            </a:extLst>
          </p:cNvPr>
          <p:cNvSpPr/>
          <p:nvPr/>
        </p:nvSpPr>
        <p:spPr>
          <a:xfrm>
            <a:off x="10093242" y="7321221"/>
            <a:ext cx="324000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555C712-BE53-BD26-8CD4-2C723670D82A}"/>
              </a:ext>
            </a:extLst>
          </p:cNvPr>
          <p:cNvSpPr/>
          <p:nvPr/>
        </p:nvSpPr>
        <p:spPr>
          <a:xfrm>
            <a:off x="10616367" y="7321221"/>
            <a:ext cx="324000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1A2F558-748A-C158-CBFD-94D6AD8C2352}"/>
              </a:ext>
            </a:extLst>
          </p:cNvPr>
          <p:cNvSpPr/>
          <p:nvPr/>
        </p:nvSpPr>
        <p:spPr>
          <a:xfrm>
            <a:off x="11141352" y="7316281"/>
            <a:ext cx="324000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B4D2F36-A3E9-CCCF-9220-483938C2E4C1}"/>
              </a:ext>
            </a:extLst>
          </p:cNvPr>
          <p:cNvSpPr/>
          <p:nvPr/>
        </p:nvSpPr>
        <p:spPr>
          <a:xfrm>
            <a:off x="11664477" y="7316281"/>
            <a:ext cx="324000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914F573-58A3-10D5-D6DB-26C3F3FB3988}"/>
              </a:ext>
            </a:extLst>
          </p:cNvPr>
          <p:cNvSpPr/>
          <p:nvPr/>
        </p:nvSpPr>
        <p:spPr>
          <a:xfrm>
            <a:off x="12202148" y="7314206"/>
            <a:ext cx="324000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0810092-54B1-B2D1-552B-3CC86770C2BD}"/>
              </a:ext>
            </a:extLst>
          </p:cNvPr>
          <p:cNvSpPr/>
          <p:nvPr/>
        </p:nvSpPr>
        <p:spPr>
          <a:xfrm>
            <a:off x="12725273" y="7314206"/>
            <a:ext cx="324000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0069997-B6C0-523F-8A0C-ED134F000956}"/>
              </a:ext>
            </a:extLst>
          </p:cNvPr>
          <p:cNvSpPr/>
          <p:nvPr/>
        </p:nvSpPr>
        <p:spPr>
          <a:xfrm>
            <a:off x="13250258" y="7309266"/>
            <a:ext cx="324000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6CF6335-FC85-C09C-A5E9-BB1B8D3911D6}"/>
              </a:ext>
            </a:extLst>
          </p:cNvPr>
          <p:cNvSpPr/>
          <p:nvPr/>
        </p:nvSpPr>
        <p:spPr>
          <a:xfrm>
            <a:off x="13773383" y="7309266"/>
            <a:ext cx="324000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290C233-3F28-BB60-1656-DA567C7D0429}"/>
              </a:ext>
            </a:extLst>
          </p:cNvPr>
          <p:cNvSpPr/>
          <p:nvPr/>
        </p:nvSpPr>
        <p:spPr>
          <a:xfrm>
            <a:off x="14294894" y="7309266"/>
            <a:ext cx="324000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CB1221C-087C-B5A0-F2CE-A37760AC74C4}"/>
              </a:ext>
            </a:extLst>
          </p:cNvPr>
          <p:cNvSpPr/>
          <p:nvPr/>
        </p:nvSpPr>
        <p:spPr>
          <a:xfrm>
            <a:off x="14818019" y="7309266"/>
            <a:ext cx="324000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15387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D6073-D6B2-86E5-E8A0-32AE9A308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7D9056F-772A-641C-194B-6FDAE969CEF3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1E17FEF-BF12-566E-F8E8-3812238B3A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D35EBB0-CCFC-257A-2B75-105F42B059C3}"/>
              </a:ext>
            </a:extLst>
          </p:cNvPr>
          <p:cNvSpPr/>
          <p:nvPr/>
        </p:nvSpPr>
        <p:spPr>
          <a:xfrm>
            <a:off x="155945" y="508471"/>
            <a:ext cx="4245073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Multiplication Contexts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159541-FBDE-FEEB-8DD2-BF63F2BCD57E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02F7A6-BDAC-B19D-BC91-CECA710E0C58}"/>
              </a:ext>
            </a:extLst>
          </p:cNvPr>
          <p:cNvSpPr/>
          <p:nvPr/>
        </p:nvSpPr>
        <p:spPr>
          <a:xfrm>
            <a:off x="413539" y="1202468"/>
            <a:ext cx="1581251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For lunch, you can have </a:t>
            </a:r>
            <a:r>
              <a:rPr lang="en-GB" sz="4400" b="1" dirty="0">
                <a:latin typeface="Century Gothic" panose="020B0502020202020204" pitchFamily="34" charset="0"/>
              </a:rPr>
              <a:t>pizza</a:t>
            </a:r>
            <a:r>
              <a:rPr lang="en-GB" sz="4400" dirty="0">
                <a:latin typeface="Century Gothic" panose="020B0502020202020204" pitchFamily="34" charset="0"/>
              </a:rPr>
              <a:t> or </a:t>
            </a:r>
            <a:r>
              <a:rPr lang="en-GB" sz="4400" b="1" dirty="0">
                <a:latin typeface="Century Gothic" panose="020B0502020202020204" pitchFamily="34" charset="0"/>
              </a:rPr>
              <a:t>pasta</a:t>
            </a:r>
            <a:r>
              <a:rPr lang="en-GB" sz="4400" dirty="0">
                <a:latin typeface="Century Gothic" panose="020B0502020202020204" pitchFamily="34" charset="0"/>
              </a:rPr>
              <a:t> or a </a:t>
            </a:r>
            <a:r>
              <a:rPr lang="en-GB" sz="4400" b="1" dirty="0">
                <a:latin typeface="Century Gothic" panose="020B0502020202020204" pitchFamily="34" charset="0"/>
              </a:rPr>
              <a:t>burger</a:t>
            </a:r>
            <a:r>
              <a:rPr lang="en-GB" sz="4400" dirty="0">
                <a:latin typeface="Century Gothic" panose="020B0502020202020204" pitchFamily="34" charset="0"/>
              </a:rPr>
              <a:t>.</a:t>
            </a:r>
          </a:p>
          <a:p>
            <a:pPr>
              <a:spcAft>
                <a:spcPts val="18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Then, you can have a </a:t>
            </a:r>
            <a:r>
              <a:rPr lang="en-GB" sz="4400" b="1" dirty="0">
                <a:latin typeface="Century Gothic" panose="020B0502020202020204" pitchFamily="34" charset="0"/>
              </a:rPr>
              <a:t>cake</a:t>
            </a:r>
            <a:r>
              <a:rPr lang="en-GB" sz="4400" dirty="0">
                <a:latin typeface="Century Gothic" panose="020B0502020202020204" pitchFamily="34" charset="0"/>
              </a:rPr>
              <a:t> or an </a:t>
            </a:r>
            <a:r>
              <a:rPr lang="en-GB" sz="4400" b="1" dirty="0">
                <a:latin typeface="Century Gothic" panose="020B0502020202020204" pitchFamily="34" charset="0"/>
              </a:rPr>
              <a:t>apple</a:t>
            </a:r>
            <a:r>
              <a:rPr lang="en-GB" sz="4400" dirty="0">
                <a:latin typeface="Century Gothic" panose="020B0502020202020204" pitchFamily="34" charset="0"/>
              </a:rPr>
              <a:t>.</a:t>
            </a:r>
          </a:p>
          <a:p>
            <a:pPr>
              <a:spcAft>
                <a:spcPts val="1800"/>
              </a:spcAft>
            </a:pPr>
            <a:r>
              <a:rPr lang="en-GB" sz="4400" b="1" dirty="0">
                <a:latin typeface="Century Gothic" panose="020B0502020202020204" pitchFamily="34" charset="0"/>
              </a:rPr>
              <a:t>How many different meals can be chosen?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1856791884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2C172-A6E1-52ED-80FF-2DDA92F30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75C7F53-DC12-178B-06C3-10873E96EE31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0D3C901-6F6B-6B50-36A2-3206CD5D4B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8D94DA0-BDD7-3936-69DD-CFADD103B206}"/>
              </a:ext>
            </a:extLst>
          </p:cNvPr>
          <p:cNvSpPr/>
          <p:nvPr/>
        </p:nvSpPr>
        <p:spPr>
          <a:xfrm>
            <a:off x="155945" y="508471"/>
            <a:ext cx="4245073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Multiplication Contexts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0B0943-5797-9C99-B866-30EB6E32423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66F67FB-A653-4C72-2FEC-97C8EB4C9227}"/>
              </a:ext>
            </a:extLst>
          </p:cNvPr>
          <p:cNvSpPr/>
          <p:nvPr/>
        </p:nvSpPr>
        <p:spPr>
          <a:xfrm>
            <a:off x="413539" y="1202468"/>
            <a:ext cx="1581251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For lunch, you can have </a:t>
            </a:r>
            <a:r>
              <a:rPr lang="en-GB" sz="4400" b="1" dirty="0">
                <a:latin typeface="Century Gothic" panose="020B0502020202020204" pitchFamily="34" charset="0"/>
              </a:rPr>
              <a:t>pizza</a:t>
            </a:r>
            <a:r>
              <a:rPr lang="en-GB" sz="4400" dirty="0">
                <a:latin typeface="Century Gothic" panose="020B0502020202020204" pitchFamily="34" charset="0"/>
              </a:rPr>
              <a:t> or </a:t>
            </a:r>
            <a:r>
              <a:rPr lang="en-GB" sz="4400" b="1" dirty="0">
                <a:latin typeface="Century Gothic" panose="020B0502020202020204" pitchFamily="34" charset="0"/>
              </a:rPr>
              <a:t>pasta</a:t>
            </a:r>
            <a:r>
              <a:rPr lang="en-GB" sz="4400" dirty="0">
                <a:latin typeface="Century Gothic" panose="020B0502020202020204" pitchFamily="34" charset="0"/>
              </a:rPr>
              <a:t> or a </a:t>
            </a:r>
            <a:r>
              <a:rPr lang="en-GB" sz="4400" b="1" dirty="0">
                <a:latin typeface="Century Gothic" panose="020B0502020202020204" pitchFamily="34" charset="0"/>
              </a:rPr>
              <a:t>burger</a:t>
            </a:r>
            <a:r>
              <a:rPr lang="en-GB" sz="4400" dirty="0">
                <a:latin typeface="Century Gothic" panose="020B0502020202020204" pitchFamily="34" charset="0"/>
              </a:rPr>
              <a:t>.</a:t>
            </a:r>
          </a:p>
          <a:p>
            <a:pPr>
              <a:spcAft>
                <a:spcPts val="18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Then, you can have a </a:t>
            </a:r>
            <a:r>
              <a:rPr lang="en-GB" sz="4400" b="1" dirty="0">
                <a:latin typeface="Century Gothic" panose="020B0502020202020204" pitchFamily="34" charset="0"/>
              </a:rPr>
              <a:t>cake</a:t>
            </a:r>
            <a:r>
              <a:rPr lang="en-GB" sz="4400" dirty="0">
                <a:latin typeface="Century Gothic" panose="020B0502020202020204" pitchFamily="34" charset="0"/>
              </a:rPr>
              <a:t> or an </a:t>
            </a:r>
            <a:r>
              <a:rPr lang="en-GB" sz="4400" b="1" dirty="0">
                <a:latin typeface="Century Gothic" panose="020B0502020202020204" pitchFamily="34" charset="0"/>
              </a:rPr>
              <a:t>apple</a:t>
            </a:r>
            <a:r>
              <a:rPr lang="en-GB" sz="4400" dirty="0">
                <a:latin typeface="Century Gothic" panose="020B0502020202020204" pitchFamily="34" charset="0"/>
              </a:rPr>
              <a:t>.</a:t>
            </a:r>
          </a:p>
          <a:p>
            <a:pPr>
              <a:spcAft>
                <a:spcPts val="1800"/>
              </a:spcAft>
            </a:pPr>
            <a:r>
              <a:rPr lang="en-GB" sz="4400" b="1" dirty="0">
                <a:latin typeface="Century Gothic" panose="020B0502020202020204" pitchFamily="34" charset="0"/>
              </a:rPr>
              <a:t>How many different meals can be chosen?</a:t>
            </a:r>
            <a:endParaRPr lang="en-GB" sz="4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E98EDD-3F7C-BF61-B19B-1C68832A8AAF}"/>
              </a:ext>
            </a:extLst>
          </p:cNvPr>
          <p:cNvSpPr txBox="1"/>
          <p:nvPr/>
        </p:nvSpPr>
        <p:spPr>
          <a:xfrm>
            <a:off x="5025330" y="4180102"/>
            <a:ext cx="43117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Which Picture?</a:t>
            </a:r>
            <a:endParaRPr lang="en-GB" sz="16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B8B2FDA-7B71-9124-41C8-EB7BF6EA33A6}"/>
              </a:ext>
            </a:extLst>
          </p:cNvPr>
          <p:cNvCxnSpPr>
            <a:cxnSpLocks/>
          </p:cNvCxnSpPr>
          <p:nvPr/>
        </p:nvCxnSpPr>
        <p:spPr>
          <a:xfrm flipH="1">
            <a:off x="3939484" y="4634680"/>
            <a:ext cx="972000" cy="540000"/>
          </a:xfrm>
          <a:prstGeom prst="straightConnector1">
            <a:avLst/>
          </a:prstGeom>
          <a:ln w="5080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6B6E137-445B-01F8-8DE0-6A0CC7894610}"/>
              </a:ext>
            </a:extLst>
          </p:cNvPr>
          <p:cNvCxnSpPr>
            <a:cxnSpLocks/>
          </p:cNvCxnSpPr>
          <p:nvPr/>
        </p:nvCxnSpPr>
        <p:spPr>
          <a:xfrm>
            <a:off x="8911650" y="4634453"/>
            <a:ext cx="972000" cy="540000"/>
          </a:xfrm>
          <a:prstGeom prst="straightConnector1">
            <a:avLst/>
          </a:prstGeom>
          <a:ln w="5080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E76CC883-0ACA-20C4-ED7B-F9BFCA990271}"/>
              </a:ext>
            </a:extLst>
          </p:cNvPr>
          <p:cNvSpPr/>
          <p:nvPr/>
        </p:nvSpPr>
        <p:spPr>
          <a:xfrm>
            <a:off x="8077200" y="5342339"/>
            <a:ext cx="7769598" cy="3613402"/>
          </a:xfrm>
          <a:prstGeom prst="rect">
            <a:avLst/>
          </a:prstGeom>
          <a:noFill/>
          <a:ln w="76200" cap="rnd"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491872EC-877C-7C3D-708A-8AEDA06C481D}"/>
              </a:ext>
            </a:extLst>
          </p:cNvPr>
          <p:cNvSpPr/>
          <p:nvPr/>
        </p:nvSpPr>
        <p:spPr>
          <a:xfrm>
            <a:off x="14000872" y="4438106"/>
            <a:ext cx="1849605" cy="648000"/>
          </a:xfrm>
          <a:prstGeom prst="wedgeRoundRectCallout">
            <a:avLst>
              <a:gd name="adj1" fmla="val -60554"/>
              <a:gd name="adj2" fmla="val 26139"/>
              <a:gd name="adj3" fmla="val 16667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6 meals</a:t>
            </a:r>
            <a:endParaRPr lang="en-GB" sz="3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FE83740-F116-E450-E599-CB3AA4FE0C11}"/>
              </a:ext>
            </a:extLst>
          </p:cNvPr>
          <p:cNvSpPr/>
          <p:nvPr/>
        </p:nvSpPr>
        <p:spPr>
          <a:xfrm>
            <a:off x="793377" y="5342339"/>
            <a:ext cx="3854823" cy="3613402"/>
          </a:xfrm>
          <a:prstGeom prst="rect">
            <a:avLst/>
          </a:prstGeom>
          <a:noFill/>
          <a:ln w="762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Speech Bubble: Rectangle with Corners Rounded 42">
            <a:extLst>
              <a:ext uri="{FF2B5EF4-FFF2-40B4-BE49-F238E27FC236}">
                <a16:creationId xmlns:a16="http://schemas.microsoft.com/office/drawing/2014/main" id="{71BE5AF2-14D2-8331-039F-FF43DA542718}"/>
              </a:ext>
            </a:extLst>
          </p:cNvPr>
          <p:cNvSpPr/>
          <p:nvPr/>
        </p:nvSpPr>
        <p:spPr>
          <a:xfrm>
            <a:off x="908458" y="4438106"/>
            <a:ext cx="1795818" cy="648000"/>
          </a:xfrm>
          <a:prstGeom prst="wedgeRoundRectCallout">
            <a:avLst>
              <a:gd name="adj1" fmla="val 62499"/>
              <a:gd name="adj2" fmla="val 32019"/>
              <a:gd name="adj3" fmla="val 16667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5 meals</a:t>
            </a:r>
            <a:endParaRPr lang="en-GB" sz="3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8" name="Graphic 57" descr="Pizza outline">
            <a:extLst>
              <a:ext uri="{FF2B5EF4-FFF2-40B4-BE49-F238E27FC236}">
                <a16:creationId xmlns:a16="http://schemas.microsoft.com/office/drawing/2014/main" id="{377658FD-E485-CB02-5471-4DC6445FE0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00251" y="5810648"/>
            <a:ext cx="1116000" cy="1116000"/>
          </a:xfrm>
          <a:prstGeom prst="rect">
            <a:avLst/>
          </a:prstGeom>
        </p:spPr>
      </p:pic>
      <p:pic>
        <p:nvPicPr>
          <p:cNvPr id="60" name="Graphic 59" descr="Pasta outline">
            <a:extLst>
              <a:ext uri="{FF2B5EF4-FFF2-40B4-BE49-F238E27FC236}">
                <a16:creationId xmlns:a16="http://schemas.microsoft.com/office/drawing/2014/main" id="{73AFEDAD-FBE7-88CA-12AC-DDC650C926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46075" y="6726759"/>
            <a:ext cx="1070354" cy="107035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C6CA2F47-CC70-BDA5-185E-44C584B166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9329" y="7966171"/>
            <a:ext cx="792000" cy="690462"/>
          </a:xfrm>
          <a:prstGeom prst="rect">
            <a:avLst/>
          </a:prstGeom>
        </p:spPr>
      </p:pic>
      <p:pic>
        <p:nvPicPr>
          <p:cNvPr id="67" name="Graphic 66" descr="Apple outline">
            <a:extLst>
              <a:ext uri="{FF2B5EF4-FFF2-40B4-BE49-F238E27FC236}">
                <a16:creationId xmlns:a16="http://schemas.microsoft.com/office/drawing/2014/main" id="{D1592B0C-1CFB-28F7-CCE3-9C6267BD0A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08940" y="7509992"/>
            <a:ext cx="828000" cy="828000"/>
          </a:xfrm>
          <a:prstGeom prst="rect">
            <a:avLst/>
          </a:prstGeom>
        </p:spPr>
      </p:pic>
      <p:pic>
        <p:nvPicPr>
          <p:cNvPr id="71" name="Graphic 70" descr="Cake slice outline">
            <a:extLst>
              <a:ext uri="{FF2B5EF4-FFF2-40B4-BE49-F238E27FC236}">
                <a16:creationId xmlns:a16="http://schemas.microsoft.com/office/drawing/2014/main" id="{70E41ADE-5AF1-1DEA-B953-EA2375A3CE2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408940" y="5949548"/>
            <a:ext cx="914400" cy="914400"/>
          </a:xfrm>
          <a:prstGeom prst="rect">
            <a:avLst/>
          </a:prstGeom>
        </p:spPr>
      </p:pic>
      <p:pic>
        <p:nvPicPr>
          <p:cNvPr id="72" name="Graphic 71" descr="Pizza outline">
            <a:extLst>
              <a:ext uri="{FF2B5EF4-FFF2-40B4-BE49-F238E27FC236}">
                <a16:creationId xmlns:a16="http://schemas.microsoft.com/office/drawing/2014/main" id="{34FAF655-2EA9-D2A3-7F61-6BEE9ECDE1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25612" y="5567388"/>
            <a:ext cx="1116000" cy="1116000"/>
          </a:xfrm>
          <a:prstGeom prst="rect">
            <a:avLst/>
          </a:prstGeom>
        </p:spPr>
      </p:pic>
      <p:pic>
        <p:nvPicPr>
          <p:cNvPr id="73" name="Graphic 72" descr="Pizza outline">
            <a:extLst>
              <a:ext uri="{FF2B5EF4-FFF2-40B4-BE49-F238E27FC236}">
                <a16:creationId xmlns:a16="http://schemas.microsoft.com/office/drawing/2014/main" id="{008ABCD3-07F9-B7AF-EE86-8879E86053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00251" y="7427896"/>
            <a:ext cx="1116000" cy="1116000"/>
          </a:xfrm>
          <a:prstGeom prst="rect">
            <a:avLst/>
          </a:prstGeom>
        </p:spPr>
      </p:pic>
      <p:pic>
        <p:nvPicPr>
          <p:cNvPr id="75" name="Graphic 74" descr="Apple outline">
            <a:extLst>
              <a:ext uri="{FF2B5EF4-FFF2-40B4-BE49-F238E27FC236}">
                <a16:creationId xmlns:a16="http://schemas.microsoft.com/office/drawing/2014/main" id="{55971341-6039-A871-2AC5-A6566D80B3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52157" y="7195322"/>
            <a:ext cx="828000" cy="828000"/>
          </a:xfrm>
          <a:prstGeom prst="rect">
            <a:avLst/>
          </a:prstGeom>
        </p:spPr>
      </p:pic>
      <p:pic>
        <p:nvPicPr>
          <p:cNvPr id="76" name="Graphic 75" descr="Cake slice outline">
            <a:extLst>
              <a:ext uri="{FF2B5EF4-FFF2-40B4-BE49-F238E27FC236}">
                <a16:creationId xmlns:a16="http://schemas.microsoft.com/office/drawing/2014/main" id="{12D66FEA-EBF1-A7BA-8409-F512236F23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03857" y="6221521"/>
            <a:ext cx="914400" cy="914400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651977F8-40F2-B880-E3AA-14F00D6B506C}"/>
              </a:ext>
            </a:extLst>
          </p:cNvPr>
          <p:cNvSpPr txBox="1"/>
          <p:nvPr/>
        </p:nvSpPr>
        <p:spPr>
          <a:xfrm>
            <a:off x="2469909" y="6805451"/>
            <a:ext cx="4687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+</a:t>
            </a:r>
            <a:endParaRPr lang="en-GB" dirty="0"/>
          </a:p>
        </p:txBody>
      </p:sp>
      <p:pic>
        <p:nvPicPr>
          <p:cNvPr id="82" name="Graphic 81" descr="Apple outline">
            <a:extLst>
              <a:ext uri="{FF2B5EF4-FFF2-40B4-BE49-F238E27FC236}">
                <a16:creationId xmlns:a16="http://schemas.microsoft.com/office/drawing/2014/main" id="{3824C0F2-9283-AC84-720E-2A0D2E68D9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921473" y="7545606"/>
            <a:ext cx="828000" cy="828000"/>
          </a:xfrm>
          <a:prstGeom prst="rect">
            <a:avLst/>
          </a:prstGeom>
        </p:spPr>
      </p:pic>
      <p:pic>
        <p:nvPicPr>
          <p:cNvPr id="83" name="Graphic 82" descr="Cake slice outline">
            <a:extLst>
              <a:ext uri="{FF2B5EF4-FFF2-40B4-BE49-F238E27FC236}">
                <a16:creationId xmlns:a16="http://schemas.microsoft.com/office/drawing/2014/main" id="{6915B096-D944-47C4-72CD-B7327C5EAA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868465" y="5918902"/>
            <a:ext cx="914400" cy="914400"/>
          </a:xfrm>
          <a:prstGeom prst="rect">
            <a:avLst/>
          </a:prstGeom>
        </p:spPr>
      </p:pic>
      <p:pic>
        <p:nvPicPr>
          <p:cNvPr id="85" name="Graphic 84" descr="Apple outline">
            <a:extLst>
              <a:ext uri="{FF2B5EF4-FFF2-40B4-BE49-F238E27FC236}">
                <a16:creationId xmlns:a16="http://schemas.microsoft.com/office/drawing/2014/main" id="{28A8424B-E7AF-D189-B5DD-6A2BB4E837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299661" y="7527845"/>
            <a:ext cx="828000" cy="828000"/>
          </a:xfrm>
          <a:prstGeom prst="rect">
            <a:avLst/>
          </a:prstGeom>
        </p:spPr>
      </p:pic>
      <p:pic>
        <p:nvPicPr>
          <p:cNvPr id="86" name="Graphic 85" descr="Cake slice outline">
            <a:extLst>
              <a:ext uri="{FF2B5EF4-FFF2-40B4-BE49-F238E27FC236}">
                <a16:creationId xmlns:a16="http://schemas.microsoft.com/office/drawing/2014/main" id="{35669498-06FB-5C62-518E-ECD260E228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233401" y="5927645"/>
            <a:ext cx="914400" cy="914400"/>
          </a:xfrm>
          <a:prstGeom prst="rect">
            <a:avLst/>
          </a:prstGeom>
        </p:spPr>
      </p:pic>
      <p:pic>
        <p:nvPicPr>
          <p:cNvPr id="87" name="Graphic 86" descr="Pasta outline">
            <a:extLst>
              <a:ext uri="{FF2B5EF4-FFF2-40B4-BE49-F238E27FC236}">
                <a16:creationId xmlns:a16="http://schemas.microsoft.com/office/drawing/2014/main" id="{E5DF5966-8F94-9E55-D235-1D3B51BDAB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04472" y="5823719"/>
            <a:ext cx="1070354" cy="1070354"/>
          </a:xfrm>
          <a:prstGeom prst="rect">
            <a:avLst/>
          </a:prstGeom>
        </p:spPr>
      </p:pic>
      <p:pic>
        <p:nvPicPr>
          <p:cNvPr id="88" name="Graphic 87" descr="Pasta outline">
            <a:extLst>
              <a:ext uri="{FF2B5EF4-FFF2-40B4-BE49-F238E27FC236}">
                <a16:creationId xmlns:a16="http://schemas.microsoft.com/office/drawing/2014/main" id="{4975B586-E2D7-704A-ECD8-36CCC3777C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04472" y="7442139"/>
            <a:ext cx="1070354" cy="1070354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162D84AD-47EE-EDCB-BB02-E9ADE94ED0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75361" y="6003856"/>
            <a:ext cx="792000" cy="690462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B321EC32-2D40-9E94-E74D-9F8C8A4DFC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15117" y="7617067"/>
            <a:ext cx="792000" cy="690462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73B0031E-F3ED-608D-17BF-CDF654C96843}"/>
              </a:ext>
            </a:extLst>
          </p:cNvPr>
          <p:cNvSpPr/>
          <p:nvPr/>
        </p:nvSpPr>
        <p:spPr>
          <a:xfrm>
            <a:off x="8400251" y="5776012"/>
            <a:ext cx="1967594" cy="1171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B961ABF-54BE-B7A7-71CD-76C38C6F3B18}"/>
              </a:ext>
            </a:extLst>
          </p:cNvPr>
          <p:cNvSpPr/>
          <p:nvPr/>
        </p:nvSpPr>
        <p:spPr>
          <a:xfrm>
            <a:off x="8409602" y="7390376"/>
            <a:ext cx="1967594" cy="1171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EBCE30C9-CB20-D992-0A81-FC965888E2D8}"/>
              </a:ext>
            </a:extLst>
          </p:cNvPr>
          <p:cNvSpPr/>
          <p:nvPr/>
        </p:nvSpPr>
        <p:spPr>
          <a:xfrm>
            <a:off x="10697158" y="5782737"/>
            <a:ext cx="2124000" cy="1171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31265EB-2826-5412-45DD-208707C24D13}"/>
              </a:ext>
            </a:extLst>
          </p:cNvPr>
          <p:cNvSpPr/>
          <p:nvPr/>
        </p:nvSpPr>
        <p:spPr>
          <a:xfrm>
            <a:off x="10697158" y="7390560"/>
            <a:ext cx="2124000" cy="1171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3F300CAF-236A-D128-46B0-15C570EE9B6D}"/>
              </a:ext>
            </a:extLst>
          </p:cNvPr>
          <p:cNvSpPr/>
          <p:nvPr/>
        </p:nvSpPr>
        <p:spPr>
          <a:xfrm>
            <a:off x="13150471" y="5776012"/>
            <a:ext cx="2124000" cy="1171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9B89A995-486B-2ED4-A589-6F4A7E9E9262}"/>
              </a:ext>
            </a:extLst>
          </p:cNvPr>
          <p:cNvSpPr/>
          <p:nvPr/>
        </p:nvSpPr>
        <p:spPr>
          <a:xfrm>
            <a:off x="13150471" y="7386947"/>
            <a:ext cx="2124000" cy="1171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045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2672183-50C6-4B75-AB18-07F537B6E722}"/>
              </a:ext>
            </a:extLst>
          </p:cNvPr>
          <p:cNvSpPr/>
          <p:nvPr/>
        </p:nvSpPr>
        <p:spPr>
          <a:xfrm>
            <a:off x="155945" y="508471"/>
            <a:ext cx="2265364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My Number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6C3C11C-1AF0-4134-B2B7-C8670802EB51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0BA58A-B85B-727C-772A-EDE6FA1BC176}"/>
              </a:ext>
            </a:extLst>
          </p:cNvPr>
          <p:cNvSpPr txBox="1"/>
          <p:nvPr/>
        </p:nvSpPr>
        <p:spPr>
          <a:xfrm>
            <a:off x="1143267" y="3556883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0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7FE6D5-9BFE-34CE-8AFA-182CCA86647E}"/>
              </a:ext>
            </a:extLst>
          </p:cNvPr>
          <p:cNvSpPr txBox="1"/>
          <p:nvPr/>
        </p:nvSpPr>
        <p:spPr>
          <a:xfrm>
            <a:off x="14333629" y="3560247"/>
            <a:ext cx="872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200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490DA07-D6A8-57B3-24BB-48DC5A7AFC80}"/>
              </a:ext>
            </a:extLst>
          </p:cNvPr>
          <p:cNvSpPr txBox="1"/>
          <p:nvPr/>
        </p:nvSpPr>
        <p:spPr>
          <a:xfrm>
            <a:off x="11497853" y="1107660"/>
            <a:ext cx="31863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My number is in this section. </a:t>
            </a:r>
            <a:endParaRPr kumimoji="0" lang="en-GB" sz="3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Left Bracket 24">
            <a:extLst>
              <a:ext uri="{FF2B5EF4-FFF2-40B4-BE49-F238E27FC236}">
                <a16:creationId xmlns:a16="http://schemas.microsoft.com/office/drawing/2014/main" id="{84FE5ED4-78F1-0442-37A8-48397BD98529}"/>
              </a:ext>
            </a:extLst>
          </p:cNvPr>
          <p:cNvSpPr/>
          <p:nvPr/>
        </p:nvSpPr>
        <p:spPr>
          <a:xfrm rot="5400000">
            <a:off x="12969620" y="764333"/>
            <a:ext cx="252000" cy="3348000"/>
          </a:xfrm>
          <a:prstGeom prst="leftBracke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026517D9-5FDB-A9B7-3A0D-F34A2C37A6CA}"/>
              </a:ext>
            </a:extLst>
          </p:cNvPr>
          <p:cNvGraphicFramePr>
            <a:graphicFrameLocks noGrp="1"/>
          </p:cNvGraphicFramePr>
          <p:nvPr/>
        </p:nvGraphicFramePr>
        <p:xfrm>
          <a:off x="1345192" y="2779361"/>
          <a:ext cx="13428000" cy="75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000">
                  <a:extLst>
                    <a:ext uri="{9D8B030D-6E8A-4147-A177-3AD203B41FA5}">
                      <a16:colId xmlns:a16="http://schemas.microsoft.com/office/drawing/2014/main" val="3897531186"/>
                    </a:ext>
                  </a:extLst>
                </a:gridCol>
                <a:gridCol w="3357000">
                  <a:extLst>
                    <a:ext uri="{9D8B030D-6E8A-4147-A177-3AD203B41FA5}">
                      <a16:colId xmlns:a16="http://schemas.microsoft.com/office/drawing/2014/main" val="1306773341"/>
                    </a:ext>
                  </a:extLst>
                </a:gridCol>
                <a:gridCol w="3357000">
                  <a:extLst>
                    <a:ext uri="{9D8B030D-6E8A-4147-A177-3AD203B41FA5}">
                      <a16:colId xmlns:a16="http://schemas.microsoft.com/office/drawing/2014/main" val="645981028"/>
                    </a:ext>
                  </a:extLst>
                </a:gridCol>
                <a:gridCol w="3357000">
                  <a:extLst>
                    <a:ext uri="{9D8B030D-6E8A-4147-A177-3AD203B41FA5}">
                      <a16:colId xmlns:a16="http://schemas.microsoft.com/office/drawing/2014/main" val="2221595121"/>
                    </a:ext>
                  </a:extLst>
                </a:gridCol>
              </a:tblGrid>
              <a:tr h="37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7412163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33797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CF1D1D1-49AE-476C-51CC-95DAEB7CDB6F}"/>
              </a:ext>
            </a:extLst>
          </p:cNvPr>
          <p:cNvSpPr txBox="1"/>
          <p:nvPr/>
        </p:nvSpPr>
        <p:spPr>
          <a:xfrm>
            <a:off x="511849" y="5076750"/>
            <a:ext cx="9573843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My number includes the digit 3.</a:t>
            </a:r>
          </a:p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My number could be…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0F6F49-431C-1582-5E8C-0A1D3DB7BF2E}"/>
              </a:ext>
            </a:extLst>
          </p:cNvPr>
          <p:cNvSpPr txBox="1"/>
          <p:nvPr/>
        </p:nvSpPr>
        <p:spPr>
          <a:xfrm>
            <a:off x="10985119" y="3556883"/>
            <a:ext cx="872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150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36A10C-E2E0-494E-6D57-5DBB39345475}"/>
              </a:ext>
            </a:extLst>
          </p:cNvPr>
          <p:cNvSpPr txBox="1"/>
          <p:nvPr/>
        </p:nvSpPr>
        <p:spPr>
          <a:xfrm>
            <a:off x="7618912" y="3561549"/>
            <a:ext cx="872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100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422D06-A3CB-1FB1-F4C7-57AFCC4EE9D4}"/>
              </a:ext>
            </a:extLst>
          </p:cNvPr>
          <p:cNvSpPr txBox="1"/>
          <p:nvPr/>
        </p:nvSpPr>
        <p:spPr>
          <a:xfrm>
            <a:off x="4376205" y="3556882"/>
            <a:ext cx="643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50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030920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C2AAC1-7589-8A65-8B4C-80192CBF2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608809F-7F2A-6F34-1DCB-158480FCDFE6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483EC4D-81E6-FD2E-6A68-B4E8F9DCF4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7A2A03E-16A6-486F-3190-C75AD33465B1}"/>
              </a:ext>
            </a:extLst>
          </p:cNvPr>
          <p:cNvSpPr/>
          <p:nvPr/>
        </p:nvSpPr>
        <p:spPr>
          <a:xfrm>
            <a:off x="155945" y="508471"/>
            <a:ext cx="4245073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Multiplication Contexts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0DADFB-33FD-701C-32A1-2F714C530EE6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00375FD-A418-9954-7928-413951670C27}"/>
              </a:ext>
            </a:extLst>
          </p:cNvPr>
          <p:cNvSpPr/>
          <p:nvPr/>
        </p:nvSpPr>
        <p:spPr>
          <a:xfrm>
            <a:off x="413539" y="1202468"/>
            <a:ext cx="1581251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For lunch, you can have </a:t>
            </a:r>
            <a:r>
              <a:rPr lang="en-GB" sz="4400" b="1" dirty="0">
                <a:latin typeface="Century Gothic" panose="020B0502020202020204" pitchFamily="34" charset="0"/>
              </a:rPr>
              <a:t>pizza</a:t>
            </a:r>
            <a:r>
              <a:rPr lang="en-GB" sz="4400" dirty="0">
                <a:latin typeface="Century Gothic" panose="020B0502020202020204" pitchFamily="34" charset="0"/>
              </a:rPr>
              <a:t> or </a:t>
            </a:r>
            <a:r>
              <a:rPr lang="en-GB" sz="4400" b="1" dirty="0">
                <a:latin typeface="Century Gothic" panose="020B0502020202020204" pitchFamily="34" charset="0"/>
              </a:rPr>
              <a:t>pasta</a:t>
            </a:r>
            <a:r>
              <a:rPr lang="en-GB" sz="4400" dirty="0">
                <a:latin typeface="Century Gothic" panose="020B0502020202020204" pitchFamily="34" charset="0"/>
              </a:rPr>
              <a:t> or a </a:t>
            </a:r>
            <a:r>
              <a:rPr lang="en-GB" sz="4400" b="1" dirty="0">
                <a:latin typeface="Century Gothic" panose="020B0502020202020204" pitchFamily="34" charset="0"/>
              </a:rPr>
              <a:t>burger</a:t>
            </a:r>
            <a:r>
              <a:rPr lang="en-GB" sz="4400" dirty="0">
                <a:latin typeface="Century Gothic" panose="020B0502020202020204" pitchFamily="34" charset="0"/>
              </a:rPr>
              <a:t>.</a:t>
            </a:r>
          </a:p>
          <a:p>
            <a:pPr>
              <a:spcAft>
                <a:spcPts val="18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Then, you can have a </a:t>
            </a:r>
            <a:r>
              <a:rPr lang="en-GB" sz="4400" b="1" dirty="0">
                <a:latin typeface="Century Gothic" panose="020B0502020202020204" pitchFamily="34" charset="0"/>
              </a:rPr>
              <a:t>cake</a:t>
            </a:r>
            <a:r>
              <a:rPr lang="en-GB" sz="4400" dirty="0">
                <a:latin typeface="Century Gothic" panose="020B0502020202020204" pitchFamily="34" charset="0"/>
              </a:rPr>
              <a:t> or an </a:t>
            </a:r>
            <a:r>
              <a:rPr lang="en-GB" sz="4400" b="1" dirty="0">
                <a:latin typeface="Century Gothic" panose="020B0502020202020204" pitchFamily="34" charset="0"/>
              </a:rPr>
              <a:t>apple</a:t>
            </a:r>
            <a:r>
              <a:rPr lang="en-GB" sz="4400" dirty="0">
                <a:latin typeface="Century Gothic" panose="020B0502020202020204" pitchFamily="34" charset="0"/>
              </a:rPr>
              <a:t>.</a:t>
            </a:r>
          </a:p>
          <a:p>
            <a:pPr>
              <a:spcAft>
                <a:spcPts val="1800"/>
              </a:spcAft>
            </a:pPr>
            <a:r>
              <a:rPr lang="en-GB" sz="4400" b="1" dirty="0">
                <a:latin typeface="Century Gothic" panose="020B0502020202020204" pitchFamily="34" charset="0"/>
              </a:rPr>
              <a:t>How many different meals can be chosen?</a:t>
            </a:r>
            <a:endParaRPr lang="en-GB" sz="4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60E82C-E938-537E-5D6E-FF38CF314E33}"/>
              </a:ext>
            </a:extLst>
          </p:cNvPr>
          <p:cNvSpPr/>
          <p:nvPr/>
        </p:nvSpPr>
        <p:spPr>
          <a:xfrm>
            <a:off x="8077200" y="5342339"/>
            <a:ext cx="7769598" cy="3613402"/>
          </a:xfrm>
          <a:prstGeom prst="rect">
            <a:avLst/>
          </a:prstGeom>
          <a:noFill/>
          <a:ln w="76200" cap="rnd"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7DB98FFD-B14E-EF4E-2A79-D139D2A98340}"/>
              </a:ext>
            </a:extLst>
          </p:cNvPr>
          <p:cNvSpPr/>
          <p:nvPr/>
        </p:nvSpPr>
        <p:spPr>
          <a:xfrm>
            <a:off x="14000872" y="4438106"/>
            <a:ext cx="1849605" cy="648000"/>
          </a:xfrm>
          <a:prstGeom prst="wedgeRoundRectCallout">
            <a:avLst>
              <a:gd name="adj1" fmla="val -60554"/>
              <a:gd name="adj2" fmla="val 26139"/>
              <a:gd name="adj3" fmla="val 16667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6 meals</a:t>
            </a:r>
            <a:endParaRPr lang="en-GB" sz="3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8" name="Graphic 57" descr="Pizza outline">
            <a:extLst>
              <a:ext uri="{FF2B5EF4-FFF2-40B4-BE49-F238E27FC236}">
                <a16:creationId xmlns:a16="http://schemas.microsoft.com/office/drawing/2014/main" id="{B5B2D130-07EA-DC16-4ECF-CF4089F0DD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00251" y="5810648"/>
            <a:ext cx="1116000" cy="1116000"/>
          </a:xfrm>
          <a:prstGeom prst="rect">
            <a:avLst/>
          </a:prstGeom>
        </p:spPr>
      </p:pic>
      <p:pic>
        <p:nvPicPr>
          <p:cNvPr id="67" name="Graphic 66" descr="Apple outline">
            <a:extLst>
              <a:ext uri="{FF2B5EF4-FFF2-40B4-BE49-F238E27FC236}">
                <a16:creationId xmlns:a16="http://schemas.microsoft.com/office/drawing/2014/main" id="{4E61A363-38CD-9397-9775-8E58A775A9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08940" y="7509992"/>
            <a:ext cx="828000" cy="828000"/>
          </a:xfrm>
          <a:prstGeom prst="rect">
            <a:avLst/>
          </a:prstGeom>
        </p:spPr>
      </p:pic>
      <p:pic>
        <p:nvPicPr>
          <p:cNvPr id="71" name="Graphic 70" descr="Cake slice outline">
            <a:extLst>
              <a:ext uri="{FF2B5EF4-FFF2-40B4-BE49-F238E27FC236}">
                <a16:creationId xmlns:a16="http://schemas.microsoft.com/office/drawing/2014/main" id="{793D767E-AF93-E1FC-564D-602DFDA4B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08940" y="5949548"/>
            <a:ext cx="914400" cy="914400"/>
          </a:xfrm>
          <a:prstGeom prst="rect">
            <a:avLst/>
          </a:prstGeom>
        </p:spPr>
      </p:pic>
      <p:pic>
        <p:nvPicPr>
          <p:cNvPr id="73" name="Graphic 72" descr="Pizza outline">
            <a:extLst>
              <a:ext uri="{FF2B5EF4-FFF2-40B4-BE49-F238E27FC236}">
                <a16:creationId xmlns:a16="http://schemas.microsoft.com/office/drawing/2014/main" id="{AF46AB21-D792-E7EE-D11F-1F2091FEC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00251" y="7427896"/>
            <a:ext cx="1116000" cy="1116000"/>
          </a:xfrm>
          <a:prstGeom prst="rect">
            <a:avLst/>
          </a:prstGeom>
        </p:spPr>
      </p:pic>
      <p:pic>
        <p:nvPicPr>
          <p:cNvPr id="82" name="Graphic 81" descr="Apple outline">
            <a:extLst>
              <a:ext uri="{FF2B5EF4-FFF2-40B4-BE49-F238E27FC236}">
                <a16:creationId xmlns:a16="http://schemas.microsoft.com/office/drawing/2014/main" id="{526A571D-2E70-860C-A9BC-8D2EC288E2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921473" y="7545606"/>
            <a:ext cx="828000" cy="828000"/>
          </a:xfrm>
          <a:prstGeom prst="rect">
            <a:avLst/>
          </a:prstGeom>
        </p:spPr>
      </p:pic>
      <p:pic>
        <p:nvPicPr>
          <p:cNvPr id="83" name="Graphic 82" descr="Cake slice outline">
            <a:extLst>
              <a:ext uri="{FF2B5EF4-FFF2-40B4-BE49-F238E27FC236}">
                <a16:creationId xmlns:a16="http://schemas.microsoft.com/office/drawing/2014/main" id="{06194AC3-1BB6-200A-E40F-04E84E9327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868465" y="5918902"/>
            <a:ext cx="914400" cy="914400"/>
          </a:xfrm>
          <a:prstGeom prst="rect">
            <a:avLst/>
          </a:prstGeom>
        </p:spPr>
      </p:pic>
      <p:pic>
        <p:nvPicPr>
          <p:cNvPr id="85" name="Graphic 84" descr="Apple outline">
            <a:extLst>
              <a:ext uri="{FF2B5EF4-FFF2-40B4-BE49-F238E27FC236}">
                <a16:creationId xmlns:a16="http://schemas.microsoft.com/office/drawing/2014/main" id="{65920C47-90AD-EFD8-0BB4-B99DF833F5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299661" y="7527845"/>
            <a:ext cx="828000" cy="828000"/>
          </a:xfrm>
          <a:prstGeom prst="rect">
            <a:avLst/>
          </a:prstGeom>
        </p:spPr>
      </p:pic>
      <p:pic>
        <p:nvPicPr>
          <p:cNvPr id="86" name="Graphic 85" descr="Cake slice outline">
            <a:extLst>
              <a:ext uri="{FF2B5EF4-FFF2-40B4-BE49-F238E27FC236}">
                <a16:creationId xmlns:a16="http://schemas.microsoft.com/office/drawing/2014/main" id="{CE2F74D2-1E3B-0DC1-F824-E7739D5DF4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233401" y="5927645"/>
            <a:ext cx="914400" cy="914400"/>
          </a:xfrm>
          <a:prstGeom prst="rect">
            <a:avLst/>
          </a:prstGeom>
        </p:spPr>
      </p:pic>
      <p:pic>
        <p:nvPicPr>
          <p:cNvPr id="87" name="Graphic 86" descr="Pasta outline">
            <a:extLst>
              <a:ext uri="{FF2B5EF4-FFF2-40B4-BE49-F238E27FC236}">
                <a16:creationId xmlns:a16="http://schemas.microsoft.com/office/drawing/2014/main" id="{10E2C215-ED8D-2391-0AB1-921D3D06A4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04472" y="5823719"/>
            <a:ext cx="1070354" cy="1070354"/>
          </a:xfrm>
          <a:prstGeom prst="rect">
            <a:avLst/>
          </a:prstGeom>
        </p:spPr>
      </p:pic>
      <p:pic>
        <p:nvPicPr>
          <p:cNvPr id="88" name="Graphic 87" descr="Pasta outline">
            <a:extLst>
              <a:ext uri="{FF2B5EF4-FFF2-40B4-BE49-F238E27FC236}">
                <a16:creationId xmlns:a16="http://schemas.microsoft.com/office/drawing/2014/main" id="{C3B7AC8F-546D-C0F3-CD19-985586BCCA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04472" y="7442139"/>
            <a:ext cx="1070354" cy="1070354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EEE2C07F-8645-C654-289E-8AED3D5048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375361" y="6003856"/>
            <a:ext cx="792000" cy="690462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64997B3D-23CE-A4DA-FEDF-974F236B418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415117" y="7617067"/>
            <a:ext cx="792000" cy="690462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5D808507-EA61-EC65-D7A6-CAF552F142F8}"/>
              </a:ext>
            </a:extLst>
          </p:cNvPr>
          <p:cNvSpPr/>
          <p:nvPr/>
        </p:nvSpPr>
        <p:spPr>
          <a:xfrm>
            <a:off x="8400251" y="5776012"/>
            <a:ext cx="1967594" cy="1171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93B48FEC-58E6-7EA8-F290-5B17D1336E7E}"/>
              </a:ext>
            </a:extLst>
          </p:cNvPr>
          <p:cNvSpPr/>
          <p:nvPr/>
        </p:nvSpPr>
        <p:spPr>
          <a:xfrm>
            <a:off x="8409602" y="7390376"/>
            <a:ext cx="1967594" cy="1171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1F48781B-464F-E5C7-1C62-52491805FE90}"/>
              </a:ext>
            </a:extLst>
          </p:cNvPr>
          <p:cNvSpPr/>
          <p:nvPr/>
        </p:nvSpPr>
        <p:spPr>
          <a:xfrm>
            <a:off x="10697158" y="5782737"/>
            <a:ext cx="2124000" cy="1171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CFD08B25-9627-4A37-9715-01C280C0C5CA}"/>
              </a:ext>
            </a:extLst>
          </p:cNvPr>
          <p:cNvSpPr/>
          <p:nvPr/>
        </p:nvSpPr>
        <p:spPr>
          <a:xfrm>
            <a:off x="10697158" y="7390560"/>
            <a:ext cx="2124000" cy="1171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2D4F43DE-1448-46FA-AD41-26EB0D67AD07}"/>
              </a:ext>
            </a:extLst>
          </p:cNvPr>
          <p:cNvSpPr/>
          <p:nvPr/>
        </p:nvSpPr>
        <p:spPr>
          <a:xfrm>
            <a:off x="13150471" y="5776012"/>
            <a:ext cx="2124000" cy="1171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22FBE14-4476-0044-E9EF-A94E86295AD9}"/>
              </a:ext>
            </a:extLst>
          </p:cNvPr>
          <p:cNvSpPr/>
          <p:nvPr/>
        </p:nvSpPr>
        <p:spPr>
          <a:xfrm>
            <a:off x="13150471" y="7386947"/>
            <a:ext cx="2124000" cy="1171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822775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29750-00C1-9AC1-5A22-95FD3A2CF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54FF117-9044-EB6E-2E7F-BE3B47529FD9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8E98151-62CF-50CD-E7C1-029A359074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D44E21A-1AC3-C853-5572-AE490CA2B6BA}"/>
              </a:ext>
            </a:extLst>
          </p:cNvPr>
          <p:cNvSpPr/>
          <p:nvPr/>
        </p:nvSpPr>
        <p:spPr>
          <a:xfrm>
            <a:off x="155945" y="508471"/>
            <a:ext cx="4245073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Multiplication Contexts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0A13F7-DB0B-FF8D-FF27-F8C8CAB51A69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C23964E-5CCD-31F2-C7F9-BBEC9DFE1D30}"/>
              </a:ext>
            </a:extLst>
          </p:cNvPr>
          <p:cNvSpPr/>
          <p:nvPr/>
        </p:nvSpPr>
        <p:spPr>
          <a:xfrm>
            <a:off x="413539" y="1202468"/>
            <a:ext cx="1581251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For lunch, you can have </a:t>
            </a:r>
            <a:r>
              <a:rPr lang="en-GB" sz="4400" b="1" dirty="0">
                <a:latin typeface="Century Gothic" panose="020B0502020202020204" pitchFamily="34" charset="0"/>
              </a:rPr>
              <a:t>pizza</a:t>
            </a:r>
            <a:r>
              <a:rPr lang="en-GB" sz="4400" dirty="0">
                <a:latin typeface="Century Gothic" panose="020B0502020202020204" pitchFamily="34" charset="0"/>
              </a:rPr>
              <a:t> or </a:t>
            </a:r>
            <a:r>
              <a:rPr lang="en-GB" sz="4400" b="1" dirty="0">
                <a:latin typeface="Century Gothic" panose="020B0502020202020204" pitchFamily="34" charset="0"/>
              </a:rPr>
              <a:t>pasta</a:t>
            </a:r>
            <a:r>
              <a:rPr lang="en-GB" sz="4400" dirty="0">
                <a:latin typeface="Century Gothic" panose="020B0502020202020204" pitchFamily="34" charset="0"/>
              </a:rPr>
              <a:t> or a </a:t>
            </a:r>
            <a:r>
              <a:rPr lang="en-GB" sz="4400" b="1" dirty="0">
                <a:latin typeface="Century Gothic" panose="020B0502020202020204" pitchFamily="34" charset="0"/>
              </a:rPr>
              <a:t>burger</a:t>
            </a:r>
            <a:r>
              <a:rPr lang="en-GB" sz="4400" dirty="0">
                <a:latin typeface="Century Gothic" panose="020B0502020202020204" pitchFamily="34" charset="0"/>
              </a:rPr>
              <a:t>.</a:t>
            </a:r>
          </a:p>
          <a:p>
            <a:pPr>
              <a:spcAft>
                <a:spcPts val="18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Then, you can have a </a:t>
            </a:r>
            <a:r>
              <a:rPr lang="en-GB" sz="4400" b="1" dirty="0">
                <a:latin typeface="Century Gothic" panose="020B0502020202020204" pitchFamily="34" charset="0"/>
              </a:rPr>
              <a:t>cake</a:t>
            </a:r>
            <a:r>
              <a:rPr lang="en-GB" sz="4400" dirty="0">
                <a:latin typeface="Century Gothic" panose="020B0502020202020204" pitchFamily="34" charset="0"/>
              </a:rPr>
              <a:t> or an </a:t>
            </a:r>
            <a:r>
              <a:rPr lang="en-GB" sz="4400" b="1" dirty="0">
                <a:latin typeface="Century Gothic" panose="020B0502020202020204" pitchFamily="34" charset="0"/>
              </a:rPr>
              <a:t>apple</a:t>
            </a:r>
            <a:r>
              <a:rPr lang="en-GB" sz="4400" dirty="0">
                <a:latin typeface="Century Gothic" panose="020B0502020202020204" pitchFamily="34" charset="0"/>
              </a:rPr>
              <a:t>.</a:t>
            </a:r>
          </a:p>
          <a:p>
            <a:pPr>
              <a:spcAft>
                <a:spcPts val="1800"/>
              </a:spcAft>
            </a:pPr>
            <a:r>
              <a:rPr lang="en-GB" sz="4400" b="1" dirty="0">
                <a:latin typeface="Century Gothic" panose="020B0502020202020204" pitchFamily="34" charset="0"/>
              </a:rPr>
              <a:t>How many different meals can be chosen?</a:t>
            </a:r>
            <a:endParaRPr lang="en-GB" sz="4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8CCEB4-EE66-DF42-6979-44FF3490BEFD}"/>
              </a:ext>
            </a:extLst>
          </p:cNvPr>
          <p:cNvSpPr/>
          <p:nvPr/>
        </p:nvSpPr>
        <p:spPr>
          <a:xfrm>
            <a:off x="8077200" y="5342339"/>
            <a:ext cx="7769598" cy="3613402"/>
          </a:xfrm>
          <a:prstGeom prst="rect">
            <a:avLst/>
          </a:prstGeom>
          <a:noFill/>
          <a:ln w="76200" cap="rnd"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B63C76A8-D734-FBAC-361A-D173A21D097A}"/>
              </a:ext>
            </a:extLst>
          </p:cNvPr>
          <p:cNvSpPr/>
          <p:nvPr/>
        </p:nvSpPr>
        <p:spPr>
          <a:xfrm>
            <a:off x="14000872" y="4438106"/>
            <a:ext cx="1849605" cy="648000"/>
          </a:xfrm>
          <a:prstGeom prst="wedgeRoundRectCallout">
            <a:avLst>
              <a:gd name="adj1" fmla="val -60554"/>
              <a:gd name="adj2" fmla="val 26139"/>
              <a:gd name="adj3" fmla="val 16667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6 meals</a:t>
            </a:r>
            <a:endParaRPr lang="en-GB" sz="3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8" name="Graphic 57" descr="Pizza outline">
            <a:extLst>
              <a:ext uri="{FF2B5EF4-FFF2-40B4-BE49-F238E27FC236}">
                <a16:creationId xmlns:a16="http://schemas.microsoft.com/office/drawing/2014/main" id="{8B4CC1F3-0ED8-FB0F-6C2C-8C5C21EAA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00251" y="5810648"/>
            <a:ext cx="1116000" cy="1116000"/>
          </a:xfrm>
          <a:prstGeom prst="rect">
            <a:avLst/>
          </a:prstGeom>
        </p:spPr>
      </p:pic>
      <p:pic>
        <p:nvPicPr>
          <p:cNvPr id="67" name="Graphic 66" descr="Apple outline">
            <a:extLst>
              <a:ext uri="{FF2B5EF4-FFF2-40B4-BE49-F238E27FC236}">
                <a16:creationId xmlns:a16="http://schemas.microsoft.com/office/drawing/2014/main" id="{C0ED3C26-4725-C62C-174D-A17078A2D0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08940" y="7509992"/>
            <a:ext cx="828000" cy="828000"/>
          </a:xfrm>
          <a:prstGeom prst="rect">
            <a:avLst/>
          </a:prstGeom>
        </p:spPr>
      </p:pic>
      <p:pic>
        <p:nvPicPr>
          <p:cNvPr id="71" name="Graphic 70" descr="Cake slice outline">
            <a:extLst>
              <a:ext uri="{FF2B5EF4-FFF2-40B4-BE49-F238E27FC236}">
                <a16:creationId xmlns:a16="http://schemas.microsoft.com/office/drawing/2014/main" id="{4BEB0F7E-CA8A-FCAA-BA06-02FDC00E06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08940" y="5949548"/>
            <a:ext cx="914400" cy="914400"/>
          </a:xfrm>
          <a:prstGeom prst="rect">
            <a:avLst/>
          </a:prstGeom>
        </p:spPr>
      </p:pic>
      <p:pic>
        <p:nvPicPr>
          <p:cNvPr id="73" name="Graphic 72" descr="Pizza outline">
            <a:extLst>
              <a:ext uri="{FF2B5EF4-FFF2-40B4-BE49-F238E27FC236}">
                <a16:creationId xmlns:a16="http://schemas.microsoft.com/office/drawing/2014/main" id="{EA953BF5-5462-EBAE-6D87-111F2C76FF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00251" y="7427896"/>
            <a:ext cx="1116000" cy="1116000"/>
          </a:xfrm>
          <a:prstGeom prst="rect">
            <a:avLst/>
          </a:prstGeom>
        </p:spPr>
      </p:pic>
      <p:pic>
        <p:nvPicPr>
          <p:cNvPr id="82" name="Graphic 81" descr="Apple outline">
            <a:extLst>
              <a:ext uri="{FF2B5EF4-FFF2-40B4-BE49-F238E27FC236}">
                <a16:creationId xmlns:a16="http://schemas.microsoft.com/office/drawing/2014/main" id="{A856AAE7-94F4-F78F-A618-CFC8539417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921473" y="7545606"/>
            <a:ext cx="828000" cy="828000"/>
          </a:xfrm>
          <a:prstGeom prst="rect">
            <a:avLst/>
          </a:prstGeom>
        </p:spPr>
      </p:pic>
      <p:pic>
        <p:nvPicPr>
          <p:cNvPr id="83" name="Graphic 82" descr="Cake slice outline">
            <a:extLst>
              <a:ext uri="{FF2B5EF4-FFF2-40B4-BE49-F238E27FC236}">
                <a16:creationId xmlns:a16="http://schemas.microsoft.com/office/drawing/2014/main" id="{4E010693-2972-1B2C-BC86-A3CD9E79C9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868465" y="5918902"/>
            <a:ext cx="914400" cy="914400"/>
          </a:xfrm>
          <a:prstGeom prst="rect">
            <a:avLst/>
          </a:prstGeom>
        </p:spPr>
      </p:pic>
      <p:pic>
        <p:nvPicPr>
          <p:cNvPr id="85" name="Graphic 84" descr="Apple outline">
            <a:extLst>
              <a:ext uri="{FF2B5EF4-FFF2-40B4-BE49-F238E27FC236}">
                <a16:creationId xmlns:a16="http://schemas.microsoft.com/office/drawing/2014/main" id="{8D38976A-4212-452A-1966-A4DE46F89C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299661" y="7527845"/>
            <a:ext cx="828000" cy="828000"/>
          </a:xfrm>
          <a:prstGeom prst="rect">
            <a:avLst/>
          </a:prstGeom>
        </p:spPr>
      </p:pic>
      <p:pic>
        <p:nvPicPr>
          <p:cNvPr id="86" name="Graphic 85" descr="Cake slice outline">
            <a:extLst>
              <a:ext uri="{FF2B5EF4-FFF2-40B4-BE49-F238E27FC236}">
                <a16:creationId xmlns:a16="http://schemas.microsoft.com/office/drawing/2014/main" id="{8E9BF2DE-838C-C15E-D1B6-A6B286ABD5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233401" y="5927645"/>
            <a:ext cx="914400" cy="914400"/>
          </a:xfrm>
          <a:prstGeom prst="rect">
            <a:avLst/>
          </a:prstGeom>
        </p:spPr>
      </p:pic>
      <p:pic>
        <p:nvPicPr>
          <p:cNvPr id="87" name="Graphic 86" descr="Pasta outline">
            <a:extLst>
              <a:ext uri="{FF2B5EF4-FFF2-40B4-BE49-F238E27FC236}">
                <a16:creationId xmlns:a16="http://schemas.microsoft.com/office/drawing/2014/main" id="{A2ABB04E-0ACE-7D54-DB21-553C767B9D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04472" y="5823719"/>
            <a:ext cx="1070354" cy="1070354"/>
          </a:xfrm>
          <a:prstGeom prst="rect">
            <a:avLst/>
          </a:prstGeom>
        </p:spPr>
      </p:pic>
      <p:pic>
        <p:nvPicPr>
          <p:cNvPr id="88" name="Graphic 87" descr="Pasta outline">
            <a:extLst>
              <a:ext uri="{FF2B5EF4-FFF2-40B4-BE49-F238E27FC236}">
                <a16:creationId xmlns:a16="http://schemas.microsoft.com/office/drawing/2014/main" id="{734951ED-1196-2D27-98D8-1EAC0DEB4D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04472" y="7442139"/>
            <a:ext cx="1070354" cy="1070354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57E9EDE2-BD8F-3CB0-DD10-B4AE9FA0941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375361" y="6003856"/>
            <a:ext cx="792000" cy="690462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B6AC6B37-D63D-4E35-58BA-D06D03C148D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415117" y="7617067"/>
            <a:ext cx="792000" cy="690462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76D716F4-28A2-5425-8525-896296B9E825}"/>
              </a:ext>
            </a:extLst>
          </p:cNvPr>
          <p:cNvSpPr/>
          <p:nvPr/>
        </p:nvSpPr>
        <p:spPr>
          <a:xfrm>
            <a:off x="8400251" y="5776012"/>
            <a:ext cx="1967594" cy="1171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EB5B584-69E9-E939-EEF0-47190D86D07E}"/>
              </a:ext>
            </a:extLst>
          </p:cNvPr>
          <p:cNvSpPr/>
          <p:nvPr/>
        </p:nvSpPr>
        <p:spPr>
          <a:xfrm>
            <a:off x="8409602" y="7390376"/>
            <a:ext cx="1967594" cy="1171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389EB180-3CE5-04CA-775D-D3E07FC56483}"/>
              </a:ext>
            </a:extLst>
          </p:cNvPr>
          <p:cNvSpPr/>
          <p:nvPr/>
        </p:nvSpPr>
        <p:spPr>
          <a:xfrm>
            <a:off x="10697158" y="5782737"/>
            <a:ext cx="2124000" cy="1171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3AA6D17B-FF71-4E46-0A61-1657E0E74250}"/>
              </a:ext>
            </a:extLst>
          </p:cNvPr>
          <p:cNvSpPr/>
          <p:nvPr/>
        </p:nvSpPr>
        <p:spPr>
          <a:xfrm>
            <a:off x="10697158" y="7390560"/>
            <a:ext cx="2124000" cy="1171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DD41DE85-4C38-2FDC-5C6C-E8C8AEC1686C}"/>
              </a:ext>
            </a:extLst>
          </p:cNvPr>
          <p:cNvSpPr/>
          <p:nvPr/>
        </p:nvSpPr>
        <p:spPr>
          <a:xfrm>
            <a:off x="13150471" y="5776012"/>
            <a:ext cx="2124000" cy="1171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1F8BA14A-A424-F5DD-08F1-0A1690269C0B}"/>
              </a:ext>
            </a:extLst>
          </p:cNvPr>
          <p:cNvSpPr/>
          <p:nvPr/>
        </p:nvSpPr>
        <p:spPr>
          <a:xfrm>
            <a:off x="13150471" y="7386947"/>
            <a:ext cx="2124000" cy="1171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A01A38-DAA5-4C3E-F876-24E5F9CF4C73}"/>
              </a:ext>
            </a:extLst>
          </p:cNvPr>
          <p:cNvSpPr txBox="1"/>
          <p:nvPr/>
        </p:nvSpPr>
        <p:spPr>
          <a:xfrm>
            <a:off x="669033" y="4976044"/>
            <a:ext cx="61889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Another representation:</a:t>
            </a:r>
            <a:endParaRPr lang="en-GB" sz="1600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3D8485-2155-E207-F0EE-C1433C531FBE}"/>
              </a:ext>
            </a:extLst>
          </p:cNvPr>
          <p:cNvSpPr txBox="1"/>
          <p:nvPr/>
        </p:nvSpPr>
        <p:spPr>
          <a:xfrm>
            <a:off x="504692" y="6030902"/>
            <a:ext cx="67052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solidFill>
                  <a:prstClr val="black"/>
                </a:solidFill>
                <a:latin typeface="Century Gothic" panose="020B0502020202020204" pitchFamily="34" charset="0"/>
              </a:rPr>
              <a:t>p</a:t>
            </a:r>
            <a:r>
              <a:rPr kumimoji="0" lang="en-GB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izza</a:t>
            </a:r>
            <a:r>
              <a:rPr kumimoji="0" lang="en-GB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  pasta       burger</a:t>
            </a:r>
            <a:endParaRPr lang="en-GB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7615FA-E132-4C54-F8F0-3801DF7B4E25}"/>
              </a:ext>
            </a:extLst>
          </p:cNvPr>
          <p:cNvSpPr txBox="1"/>
          <p:nvPr/>
        </p:nvSpPr>
        <p:spPr>
          <a:xfrm>
            <a:off x="897805" y="7850882"/>
            <a:ext cx="59190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solidFill>
                  <a:prstClr val="black"/>
                </a:solidFill>
                <a:latin typeface="Century Gothic" panose="020B0502020202020204" pitchFamily="34" charset="0"/>
              </a:rPr>
              <a:t>cake</a:t>
            </a:r>
            <a:r>
              <a:rPr kumimoji="0" lang="en-GB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</a:t>
            </a:r>
            <a:r>
              <a:rPr lang="en-GB" sz="4000" dirty="0">
                <a:solidFill>
                  <a:prstClr val="black"/>
                </a:solidFill>
                <a:latin typeface="Century Gothic" panose="020B0502020202020204" pitchFamily="34" charset="0"/>
              </a:rPr>
              <a:t>  </a:t>
            </a:r>
            <a:r>
              <a:rPr kumimoji="0" lang="en-GB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apple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582517914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9CBBC-769A-7338-49D9-D8469AEBE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CB183-928D-9122-4DF6-AAD57A0BCC8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60FA3AF-19AB-B310-698F-76558E9B57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3634890-40A0-352F-854F-0D8F1C3CB357}"/>
              </a:ext>
            </a:extLst>
          </p:cNvPr>
          <p:cNvSpPr/>
          <p:nvPr/>
        </p:nvSpPr>
        <p:spPr>
          <a:xfrm>
            <a:off x="155945" y="508471"/>
            <a:ext cx="4245073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Multiplication Contexts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897140-C505-78E0-7056-EA4DA73AEAE9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0856CCC-B533-6CC7-6627-071239071FAA}"/>
              </a:ext>
            </a:extLst>
          </p:cNvPr>
          <p:cNvSpPr/>
          <p:nvPr/>
        </p:nvSpPr>
        <p:spPr>
          <a:xfrm>
            <a:off x="413539" y="1202468"/>
            <a:ext cx="1581251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For lunch, you can have </a:t>
            </a:r>
            <a:r>
              <a:rPr lang="en-GB" sz="4400" b="1" dirty="0">
                <a:latin typeface="Century Gothic" panose="020B0502020202020204" pitchFamily="34" charset="0"/>
              </a:rPr>
              <a:t>pizza</a:t>
            </a:r>
            <a:r>
              <a:rPr lang="en-GB" sz="4400" dirty="0">
                <a:latin typeface="Century Gothic" panose="020B0502020202020204" pitchFamily="34" charset="0"/>
              </a:rPr>
              <a:t> or </a:t>
            </a:r>
            <a:r>
              <a:rPr lang="en-GB" sz="4400" b="1" dirty="0">
                <a:latin typeface="Century Gothic" panose="020B0502020202020204" pitchFamily="34" charset="0"/>
              </a:rPr>
              <a:t>pasta</a:t>
            </a:r>
            <a:r>
              <a:rPr lang="en-GB" sz="4400" dirty="0">
                <a:latin typeface="Century Gothic" panose="020B0502020202020204" pitchFamily="34" charset="0"/>
              </a:rPr>
              <a:t> or a </a:t>
            </a:r>
            <a:r>
              <a:rPr lang="en-GB" sz="4400" b="1" dirty="0">
                <a:latin typeface="Century Gothic" panose="020B0502020202020204" pitchFamily="34" charset="0"/>
              </a:rPr>
              <a:t>burger</a:t>
            </a:r>
            <a:r>
              <a:rPr lang="en-GB" sz="4400" dirty="0">
                <a:latin typeface="Century Gothic" panose="020B0502020202020204" pitchFamily="34" charset="0"/>
              </a:rPr>
              <a:t>.</a:t>
            </a:r>
          </a:p>
          <a:p>
            <a:pPr>
              <a:spcAft>
                <a:spcPts val="18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Then, you can have a </a:t>
            </a:r>
            <a:r>
              <a:rPr lang="en-GB" sz="4400" b="1" dirty="0">
                <a:latin typeface="Century Gothic" panose="020B0502020202020204" pitchFamily="34" charset="0"/>
              </a:rPr>
              <a:t>cake</a:t>
            </a:r>
            <a:r>
              <a:rPr lang="en-GB" sz="4400" dirty="0">
                <a:latin typeface="Century Gothic" panose="020B0502020202020204" pitchFamily="34" charset="0"/>
              </a:rPr>
              <a:t> or an </a:t>
            </a:r>
            <a:r>
              <a:rPr lang="en-GB" sz="4400" b="1" dirty="0">
                <a:latin typeface="Century Gothic" panose="020B0502020202020204" pitchFamily="34" charset="0"/>
              </a:rPr>
              <a:t>apple</a:t>
            </a:r>
            <a:r>
              <a:rPr lang="en-GB" sz="4400" dirty="0">
                <a:latin typeface="Century Gothic" panose="020B0502020202020204" pitchFamily="34" charset="0"/>
              </a:rPr>
              <a:t>.</a:t>
            </a:r>
          </a:p>
          <a:p>
            <a:pPr>
              <a:spcAft>
                <a:spcPts val="1800"/>
              </a:spcAft>
            </a:pPr>
            <a:r>
              <a:rPr lang="en-GB" sz="4400" b="1" dirty="0">
                <a:latin typeface="Century Gothic" panose="020B0502020202020204" pitchFamily="34" charset="0"/>
              </a:rPr>
              <a:t>How many different meals can be chosen?</a:t>
            </a:r>
            <a:endParaRPr lang="en-GB" sz="4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6085B6-B216-EE9C-B3C9-7A312229FE26}"/>
              </a:ext>
            </a:extLst>
          </p:cNvPr>
          <p:cNvSpPr/>
          <p:nvPr/>
        </p:nvSpPr>
        <p:spPr>
          <a:xfrm>
            <a:off x="8077200" y="5342339"/>
            <a:ext cx="7769598" cy="3613402"/>
          </a:xfrm>
          <a:prstGeom prst="rect">
            <a:avLst/>
          </a:prstGeom>
          <a:noFill/>
          <a:ln w="76200" cap="rnd"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1D0A0B81-DE3B-A945-A2A9-5C6F681EE0FE}"/>
              </a:ext>
            </a:extLst>
          </p:cNvPr>
          <p:cNvSpPr/>
          <p:nvPr/>
        </p:nvSpPr>
        <p:spPr>
          <a:xfrm>
            <a:off x="14000872" y="4438106"/>
            <a:ext cx="1849605" cy="648000"/>
          </a:xfrm>
          <a:prstGeom prst="wedgeRoundRectCallout">
            <a:avLst>
              <a:gd name="adj1" fmla="val -60554"/>
              <a:gd name="adj2" fmla="val 26139"/>
              <a:gd name="adj3" fmla="val 16667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6 meals</a:t>
            </a:r>
            <a:endParaRPr lang="en-GB" sz="3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8" name="Graphic 57" descr="Pizza outline">
            <a:extLst>
              <a:ext uri="{FF2B5EF4-FFF2-40B4-BE49-F238E27FC236}">
                <a16:creationId xmlns:a16="http://schemas.microsoft.com/office/drawing/2014/main" id="{05B2315B-156B-484E-5431-D2C9A36601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00251" y="5810648"/>
            <a:ext cx="1116000" cy="1116000"/>
          </a:xfrm>
          <a:prstGeom prst="rect">
            <a:avLst/>
          </a:prstGeom>
        </p:spPr>
      </p:pic>
      <p:pic>
        <p:nvPicPr>
          <p:cNvPr id="67" name="Graphic 66" descr="Apple outline">
            <a:extLst>
              <a:ext uri="{FF2B5EF4-FFF2-40B4-BE49-F238E27FC236}">
                <a16:creationId xmlns:a16="http://schemas.microsoft.com/office/drawing/2014/main" id="{EC31EFB1-AA65-BD52-4639-C3D91F457A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08940" y="7509992"/>
            <a:ext cx="828000" cy="828000"/>
          </a:xfrm>
          <a:prstGeom prst="rect">
            <a:avLst/>
          </a:prstGeom>
        </p:spPr>
      </p:pic>
      <p:pic>
        <p:nvPicPr>
          <p:cNvPr id="71" name="Graphic 70" descr="Cake slice outline">
            <a:extLst>
              <a:ext uri="{FF2B5EF4-FFF2-40B4-BE49-F238E27FC236}">
                <a16:creationId xmlns:a16="http://schemas.microsoft.com/office/drawing/2014/main" id="{487DED08-F401-F27B-41DD-0BC31C1892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08940" y="5949548"/>
            <a:ext cx="914400" cy="914400"/>
          </a:xfrm>
          <a:prstGeom prst="rect">
            <a:avLst/>
          </a:prstGeom>
        </p:spPr>
      </p:pic>
      <p:pic>
        <p:nvPicPr>
          <p:cNvPr id="73" name="Graphic 72" descr="Pizza outline">
            <a:extLst>
              <a:ext uri="{FF2B5EF4-FFF2-40B4-BE49-F238E27FC236}">
                <a16:creationId xmlns:a16="http://schemas.microsoft.com/office/drawing/2014/main" id="{E7FA3463-5EFD-73C2-2EE7-D2D3B8E82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00251" y="7427896"/>
            <a:ext cx="1116000" cy="1116000"/>
          </a:xfrm>
          <a:prstGeom prst="rect">
            <a:avLst/>
          </a:prstGeom>
        </p:spPr>
      </p:pic>
      <p:pic>
        <p:nvPicPr>
          <p:cNvPr id="82" name="Graphic 81" descr="Apple outline">
            <a:extLst>
              <a:ext uri="{FF2B5EF4-FFF2-40B4-BE49-F238E27FC236}">
                <a16:creationId xmlns:a16="http://schemas.microsoft.com/office/drawing/2014/main" id="{1480F0C1-A8B0-0B03-21DF-DB2056A2AD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921473" y="7545606"/>
            <a:ext cx="828000" cy="828000"/>
          </a:xfrm>
          <a:prstGeom prst="rect">
            <a:avLst/>
          </a:prstGeom>
        </p:spPr>
      </p:pic>
      <p:pic>
        <p:nvPicPr>
          <p:cNvPr id="83" name="Graphic 82" descr="Cake slice outline">
            <a:extLst>
              <a:ext uri="{FF2B5EF4-FFF2-40B4-BE49-F238E27FC236}">
                <a16:creationId xmlns:a16="http://schemas.microsoft.com/office/drawing/2014/main" id="{539392B3-89A7-A258-C86F-BEC3903F32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868465" y="5918902"/>
            <a:ext cx="914400" cy="914400"/>
          </a:xfrm>
          <a:prstGeom prst="rect">
            <a:avLst/>
          </a:prstGeom>
        </p:spPr>
      </p:pic>
      <p:pic>
        <p:nvPicPr>
          <p:cNvPr id="85" name="Graphic 84" descr="Apple outline">
            <a:extLst>
              <a:ext uri="{FF2B5EF4-FFF2-40B4-BE49-F238E27FC236}">
                <a16:creationId xmlns:a16="http://schemas.microsoft.com/office/drawing/2014/main" id="{89D2058D-2E5D-70ED-A938-590FF58C4A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299661" y="7527845"/>
            <a:ext cx="828000" cy="828000"/>
          </a:xfrm>
          <a:prstGeom prst="rect">
            <a:avLst/>
          </a:prstGeom>
        </p:spPr>
      </p:pic>
      <p:pic>
        <p:nvPicPr>
          <p:cNvPr id="86" name="Graphic 85" descr="Cake slice outline">
            <a:extLst>
              <a:ext uri="{FF2B5EF4-FFF2-40B4-BE49-F238E27FC236}">
                <a16:creationId xmlns:a16="http://schemas.microsoft.com/office/drawing/2014/main" id="{1E55CFD3-294D-0E30-1732-7D2CBC2053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233401" y="5927645"/>
            <a:ext cx="914400" cy="914400"/>
          </a:xfrm>
          <a:prstGeom prst="rect">
            <a:avLst/>
          </a:prstGeom>
        </p:spPr>
      </p:pic>
      <p:pic>
        <p:nvPicPr>
          <p:cNvPr id="87" name="Graphic 86" descr="Pasta outline">
            <a:extLst>
              <a:ext uri="{FF2B5EF4-FFF2-40B4-BE49-F238E27FC236}">
                <a16:creationId xmlns:a16="http://schemas.microsoft.com/office/drawing/2014/main" id="{230873E9-60FD-F468-A7FE-2D833413D0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04472" y="5823719"/>
            <a:ext cx="1070354" cy="1070354"/>
          </a:xfrm>
          <a:prstGeom prst="rect">
            <a:avLst/>
          </a:prstGeom>
        </p:spPr>
      </p:pic>
      <p:pic>
        <p:nvPicPr>
          <p:cNvPr id="88" name="Graphic 87" descr="Pasta outline">
            <a:extLst>
              <a:ext uri="{FF2B5EF4-FFF2-40B4-BE49-F238E27FC236}">
                <a16:creationId xmlns:a16="http://schemas.microsoft.com/office/drawing/2014/main" id="{2327C30C-852D-F1C6-2B7B-5CEEABF5A2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04472" y="7442139"/>
            <a:ext cx="1070354" cy="1070354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2D835071-E861-2DA6-BD2D-0741F97168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375361" y="6003856"/>
            <a:ext cx="792000" cy="690462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21827D29-3058-642B-B284-602F78BC4BE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415117" y="7617067"/>
            <a:ext cx="792000" cy="690462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9B5AD797-A71E-C86F-CB03-CA0FF1D2A399}"/>
              </a:ext>
            </a:extLst>
          </p:cNvPr>
          <p:cNvSpPr/>
          <p:nvPr/>
        </p:nvSpPr>
        <p:spPr>
          <a:xfrm>
            <a:off x="8400251" y="5776012"/>
            <a:ext cx="1967594" cy="1171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03C1D78-9A59-4EF2-73E4-C0B5B3141BE7}"/>
              </a:ext>
            </a:extLst>
          </p:cNvPr>
          <p:cNvSpPr/>
          <p:nvPr/>
        </p:nvSpPr>
        <p:spPr>
          <a:xfrm>
            <a:off x="8409602" y="7390376"/>
            <a:ext cx="1967594" cy="1171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3694D11D-303E-9F71-051A-739E2B6CC366}"/>
              </a:ext>
            </a:extLst>
          </p:cNvPr>
          <p:cNvSpPr/>
          <p:nvPr/>
        </p:nvSpPr>
        <p:spPr>
          <a:xfrm>
            <a:off x="10697158" y="5782737"/>
            <a:ext cx="2124000" cy="1171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AB7CAEAC-4CBE-D58B-78C4-F6A679BFC2F0}"/>
              </a:ext>
            </a:extLst>
          </p:cNvPr>
          <p:cNvSpPr/>
          <p:nvPr/>
        </p:nvSpPr>
        <p:spPr>
          <a:xfrm>
            <a:off x="10697158" y="7390560"/>
            <a:ext cx="2124000" cy="1171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B2BFFC2A-C6BF-BAD6-2F0F-F98A754160E5}"/>
              </a:ext>
            </a:extLst>
          </p:cNvPr>
          <p:cNvSpPr/>
          <p:nvPr/>
        </p:nvSpPr>
        <p:spPr>
          <a:xfrm>
            <a:off x="13150471" y="5776012"/>
            <a:ext cx="2124000" cy="1171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9B58114-1BAD-8D5F-5EE8-5AAE77BEB8C8}"/>
              </a:ext>
            </a:extLst>
          </p:cNvPr>
          <p:cNvSpPr/>
          <p:nvPr/>
        </p:nvSpPr>
        <p:spPr>
          <a:xfrm>
            <a:off x="13150471" y="7386947"/>
            <a:ext cx="2124000" cy="1171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352C67-C66A-869E-43E0-E83EBF4BA6D9}"/>
              </a:ext>
            </a:extLst>
          </p:cNvPr>
          <p:cNvSpPr txBox="1"/>
          <p:nvPr/>
        </p:nvSpPr>
        <p:spPr>
          <a:xfrm>
            <a:off x="669033" y="4976044"/>
            <a:ext cx="61889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Another representation:</a:t>
            </a:r>
            <a:endParaRPr lang="en-GB" sz="1600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5CC593-8CC1-700B-1BCC-5DFD0B23CD5E}"/>
              </a:ext>
            </a:extLst>
          </p:cNvPr>
          <p:cNvSpPr txBox="1"/>
          <p:nvPr/>
        </p:nvSpPr>
        <p:spPr>
          <a:xfrm>
            <a:off x="504692" y="6030902"/>
            <a:ext cx="67052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solidFill>
                  <a:prstClr val="black"/>
                </a:solidFill>
                <a:latin typeface="Century Gothic" panose="020B0502020202020204" pitchFamily="34" charset="0"/>
              </a:rPr>
              <a:t>p</a:t>
            </a:r>
            <a:r>
              <a:rPr kumimoji="0" lang="en-GB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izza</a:t>
            </a:r>
            <a:r>
              <a:rPr kumimoji="0" lang="en-GB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  pasta       burger</a:t>
            </a:r>
            <a:endParaRPr lang="en-GB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DFF173-84C2-797A-C44E-BE6942267910}"/>
              </a:ext>
            </a:extLst>
          </p:cNvPr>
          <p:cNvSpPr txBox="1"/>
          <p:nvPr/>
        </p:nvSpPr>
        <p:spPr>
          <a:xfrm>
            <a:off x="897805" y="7850882"/>
            <a:ext cx="59190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solidFill>
                  <a:prstClr val="black"/>
                </a:solidFill>
                <a:latin typeface="Century Gothic" panose="020B0502020202020204" pitchFamily="34" charset="0"/>
              </a:rPr>
              <a:t>cake</a:t>
            </a:r>
            <a:r>
              <a:rPr kumimoji="0" lang="en-GB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</a:t>
            </a:r>
            <a:r>
              <a:rPr lang="en-GB" sz="4000" dirty="0">
                <a:solidFill>
                  <a:prstClr val="black"/>
                </a:solidFill>
                <a:latin typeface="Century Gothic" panose="020B0502020202020204" pitchFamily="34" charset="0"/>
              </a:rPr>
              <a:t>  </a:t>
            </a:r>
            <a:r>
              <a:rPr kumimoji="0" lang="en-GB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apple</a:t>
            </a:r>
            <a:endParaRPr lang="en-GB" sz="16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24B30E2-57FE-CC7C-86AA-E94FE9EBBF9D}"/>
              </a:ext>
            </a:extLst>
          </p:cNvPr>
          <p:cNvCxnSpPr>
            <a:cxnSpLocks/>
          </p:cNvCxnSpPr>
          <p:nvPr/>
        </p:nvCxnSpPr>
        <p:spPr>
          <a:xfrm>
            <a:off x="1255716" y="6743811"/>
            <a:ext cx="764666" cy="1184587"/>
          </a:xfrm>
          <a:prstGeom prst="line">
            <a:avLst/>
          </a:prstGeom>
          <a:ln w="2857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37BAB8E-80E0-351C-5029-0F57346DC7BB}"/>
              </a:ext>
            </a:extLst>
          </p:cNvPr>
          <p:cNvCxnSpPr>
            <a:cxnSpLocks/>
          </p:cNvCxnSpPr>
          <p:nvPr/>
        </p:nvCxnSpPr>
        <p:spPr>
          <a:xfrm>
            <a:off x="1517346" y="6745321"/>
            <a:ext cx="3119505" cy="1240575"/>
          </a:xfrm>
          <a:prstGeom prst="line">
            <a:avLst/>
          </a:prstGeom>
          <a:ln w="2857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890497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B1889-13DC-516C-A447-10D9D3742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1FD4D6D-BACC-A40F-D4A0-A5643F16FE64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5126D20-9A5E-55C5-CDC3-8BC46C91D1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697E98E-0D80-FFEE-F3B8-2B4DDF83F4AA}"/>
              </a:ext>
            </a:extLst>
          </p:cNvPr>
          <p:cNvSpPr/>
          <p:nvPr/>
        </p:nvSpPr>
        <p:spPr>
          <a:xfrm>
            <a:off x="155945" y="508471"/>
            <a:ext cx="4245073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Multiplication Contexts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7BB424-950B-9CE6-6AA5-26197DC82D15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63CA157-C1F0-5813-0299-2D0228A8F435}"/>
              </a:ext>
            </a:extLst>
          </p:cNvPr>
          <p:cNvSpPr/>
          <p:nvPr/>
        </p:nvSpPr>
        <p:spPr>
          <a:xfrm>
            <a:off x="413539" y="1202468"/>
            <a:ext cx="1581251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For lunch, you can have </a:t>
            </a:r>
            <a:r>
              <a:rPr lang="en-GB" sz="4400" b="1" dirty="0">
                <a:latin typeface="Century Gothic" panose="020B0502020202020204" pitchFamily="34" charset="0"/>
              </a:rPr>
              <a:t>pizza</a:t>
            </a:r>
            <a:r>
              <a:rPr lang="en-GB" sz="4400" dirty="0">
                <a:latin typeface="Century Gothic" panose="020B0502020202020204" pitchFamily="34" charset="0"/>
              </a:rPr>
              <a:t> or </a:t>
            </a:r>
            <a:r>
              <a:rPr lang="en-GB" sz="4400" b="1" dirty="0">
                <a:latin typeface="Century Gothic" panose="020B0502020202020204" pitchFamily="34" charset="0"/>
              </a:rPr>
              <a:t>pasta</a:t>
            </a:r>
            <a:r>
              <a:rPr lang="en-GB" sz="4400" dirty="0">
                <a:latin typeface="Century Gothic" panose="020B0502020202020204" pitchFamily="34" charset="0"/>
              </a:rPr>
              <a:t> or a </a:t>
            </a:r>
            <a:r>
              <a:rPr lang="en-GB" sz="4400" b="1" dirty="0">
                <a:latin typeface="Century Gothic" panose="020B0502020202020204" pitchFamily="34" charset="0"/>
              </a:rPr>
              <a:t>burger</a:t>
            </a:r>
            <a:r>
              <a:rPr lang="en-GB" sz="4400" dirty="0">
                <a:latin typeface="Century Gothic" panose="020B0502020202020204" pitchFamily="34" charset="0"/>
              </a:rPr>
              <a:t>.</a:t>
            </a:r>
          </a:p>
          <a:p>
            <a:pPr>
              <a:spcAft>
                <a:spcPts val="18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Then, you can have a </a:t>
            </a:r>
            <a:r>
              <a:rPr lang="en-GB" sz="4400" b="1" dirty="0">
                <a:latin typeface="Century Gothic" panose="020B0502020202020204" pitchFamily="34" charset="0"/>
              </a:rPr>
              <a:t>cake</a:t>
            </a:r>
            <a:r>
              <a:rPr lang="en-GB" sz="4400" dirty="0">
                <a:latin typeface="Century Gothic" panose="020B0502020202020204" pitchFamily="34" charset="0"/>
              </a:rPr>
              <a:t> or an </a:t>
            </a:r>
            <a:r>
              <a:rPr lang="en-GB" sz="4400" b="1" dirty="0">
                <a:latin typeface="Century Gothic" panose="020B0502020202020204" pitchFamily="34" charset="0"/>
              </a:rPr>
              <a:t>apple</a:t>
            </a:r>
            <a:r>
              <a:rPr lang="en-GB" sz="4400" dirty="0">
                <a:latin typeface="Century Gothic" panose="020B0502020202020204" pitchFamily="34" charset="0"/>
              </a:rPr>
              <a:t>.</a:t>
            </a:r>
          </a:p>
          <a:p>
            <a:pPr>
              <a:spcAft>
                <a:spcPts val="1800"/>
              </a:spcAft>
            </a:pPr>
            <a:r>
              <a:rPr lang="en-GB" sz="4400" b="1" dirty="0">
                <a:latin typeface="Century Gothic" panose="020B0502020202020204" pitchFamily="34" charset="0"/>
              </a:rPr>
              <a:t>How many different meals can be chosen?</a:t>
            </a:r>
            <a:endParaRPr lang="en-GB" sz="4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1B269E-40CB-7E88-3F16-10DAAE8EC902}"/>
              </a:ext>
            </a:extLst>
          </p:cNvPr>
          <p:cNvSpPr/>
          <p:nvPr/>
        </p:nvSpPr>
        <p:spPr>
          <a:xfrm>
            <a:off x="8077200" y="5342339"/>
            <a:ext cx="7769598" cy="3613402"/>
          </a:xfrm>
          <a:prstGeom prst="rect">
            <a:avLst/>
          </a:prstGeom>
          <a:noFill/>
          <a:ln w="76200" cap="rnd"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BD96113B-385B-7DDE-35A7-63ED3FF43C96}"/>
              </a:ext>
            </a:extLst>
          </p:cNvPr>
          <p:cNvSpPr/>
          <p:nvPr/>
        </p:nvSpPr>
        <p:spPr>
          <a:xfrm>
            <a:off x="14000872" y="4438106"/>
            <a:ext cx="1849605" cy="648000"/>
          </a:xfrm>
          <a:prstGeom prst="wedgeRoundRectCallout">
            <a:avLst>
              <a:gd name="adj1" fmla="val -60554"/>
              <a:gd name="adj2" fmla="val 26139"/>
              <a:gd name="adj3" fmla="val 16667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6 meals</a:t>
            </a:r>
            <a:endParaRPr lang="en-GB" sz="3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8" name="Graphic 57" descr="Pizza outline">
            <a:extLst>
              <a:ext uri="{FF2B5EF4-FFF2-40B4-BE49-F238E27FC236}">
                <a16:creationId xmlns:a16="http://schemas.microsoft.com/office/drawing/2014/main" id="{8D9BC879-2F28-400D-58DC-FAF9A494E3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00251" y="5810648"/>
            <a:ext cx="1116000" cy="1116000"/>
          </a:xfrm>
          <a:prstGeom prst="rect">
            <a:avLst/>
          </a:prstGeom>
        </p:spPr>
      </p:pic>
      <p:pic>
        <p:nvPicPr>
          <p:cNvPr id="67" name="Graphic 66" descr="Apple outline">
            <a:extLst>
              <a:ext uri="{FF2B5EF4-FFF2-40B4-BE49-F238E27FC236}">
                <a16:creationId xmlns:a16="http://schemas.microsoft.com/office/drawing/2014/main" id="{A0F90369-19B9-0123-42A4-DAD3A5173E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08940" y="7509992"/>
            <a:ext cx="828000" cy="828000"/>
          </a:xfrm>
          <a:prstGeom prst="rect">
            <a:avLst/>
          </a:prstGeom>
        </p:spPr>
      </p:pic>
      <p:pic>
        <p:nvPicPr>
          <p:cNvPr id="71" name="Graphic 70" descr="Cake slice outline">
            <a:extLst>
              <a:ext uri="{FF2B5EF4-FFF2-40B4-BE49-F238E27FC236}">
                <a16:creationId xmlns:a16="http://schemas.microsoft.com/office/drawing/2014/main" id="{A74C7CD2-74D0-EE14-2A34-D751E67A59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08940" y="5949548"/>
            <a:ext cx="914400" cy="914400"/>
          </a:xfrm>
          <a:prstGeom prst="rect">
            <a:avLst/>
          </a:prstGeom>
        </p:spPr>
      </p:pic>
      <p:pic>
        <p:nvPicPr>
          <p:cNvPr id="73" name="Graphic 72" descr="Pizza outline">
            <a:extLst>
              <a:ext uri="{FF2B5EF4-FFF2-40B4-BE49-F238E27FC236}">
                <a16:creationId xmlns:a16="http://schemas.microsoft.com/office/drawing/2014/main" id="{F821135A-6F1F-A90F-C75D-EF1BC61556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00251" y="7427896"/>
            <a:ext cx="1116000" cy="1116000"/>
          </a:xfrm>
          <a:prstGeom prst="rect">
            <a:avLst/>
          </a:prstGeom>
        </p:spPr>
      </p:pic>
      <p:pic>
        <p:nvPicPr>
          <p:cNvPr id="82" name="Graphic 81" descr="Apple outline">
            <a:extLst>
              <a:ext uri="{FF2B5EF4-FFF2-40B4-BE49-F238E27FC236}">
                <a16:creationId xmlns:a16="http://schemas.microsoft.com/office/drawing/2014/main" id="{A0811EB8-DB22-C97E-682F-4E78F7904E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921473" y="7545606"/>
            <a:ext cx="828000" cy="828000"/>
          </a:xfrm>
          <a:prstGeom prst="rect">
            <a:avLst/>
          </a:prstGeom>
        </p:spPr>
      </p:pic>
      <p:pic>
        <p:nvPicPr>
          <p:cNvPr id="83" name="Graphic 82" descr="Cake slice outline">
            <a:extLst>
              <a:ext uri="{FF2B5EF4-FFF2-40B4-BE49-F238E27FC236}">
                <a16:creationId xmlns:a16="http://schemas.microsoft.com/office/drawing/2014/main" id="{5A49FB0B-C744-25A8-E1EF-0BF1EB32E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868465" y="5918902"/>
            <a:ext cx="914400" cy="914400"/>
          </a:xfrm>
          <a:prstGeom prst="rect">
            <a:avLst/>
          </a:prstGeom>
        </p:spPr>
      </p:pic>
      <p:pic>
        <p:nvPicPr>
          <p:cNvPr id="85" name="Graphic 84" descr="Apple outline">
            <a:extLst>
              <a:ext uri="{FF2B5EF4-FFF2-40B4-BE49-F238E27FC236}">
                <a16:creationId xmlns:a16="http://schemas.microsoft.com/office/drawing/2014/main" id="{7BFF792F-679B-71C3-217E-ECC048D9C4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299661" y="7527845"/>
            <a:ext cx="828000" cy="828000"/>
          </a:xfrm>
          <a:prstGeom prst="rect">
            <a:avLst/>
          </a:prstGeom>
        </p:spPr>
      </p:pic>
      <p:pic>
        <p:nvPicPr>
          <p:cNvPr id="86" name="Graphic 85" descr="Cake slice outline">
            <a:extLst>
              <a:ext uri="{FF2B5EF4-FFF2-40B4-BE49-F238E27FC236}">
                <a16:creationId xmlns:a16="http://schemas.microsoft.com/office/drawing/2014/main" id="{BC33AB55-2675-6530-C7DA-93EAD0481D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233401" y="5927645"/>
            <a:ext cx="914400" cy="914400"/>
          </a:xfrm>
          <a:prstGeom prst="rect">
            <a:avLst/>
          </a:prstGeom>
        </p:spPr>
      </p:pic>
      <p:pic>
        <p:nvPicPr>
          <p:cNvPr id="87" name="Graphic 86" descr="Pasta outline">
            <a:extLst>
              <a:ext uri="{FF2B5EF4-FFF2-40B4-BE49-F238E27FC236}">
                <a16:creationId xmlns:a16="http://schemas.microsoft.com/office/drawing/2014/main" id="{EA679BDB-2255-DD27-8F75-305CCB2709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04472" y="5823719"/>
            <a:ext cx="1070354" cy="1070354"/>
          </a:xfrm>
          <a:prstGeom prst="rect">
            <a:avLst/>
          </a:prstGeom>
        </p:spPr>
      </p:pic>
      <p:pic>
        <p:nvPicPr>
          <p:cNvPr id="88" name="Graphic 87" descr="Pasta outline">
            <a:extLst>
              <a:ext uri="{FF2B5EF4-FFF2-40B4-BE49-F238E27FC236}">
                <a16:creationId xmlns:a16="http://schemas.microsoft.com/office/drawing/2014/main" id="{05A05469-68DC-96F3-2CBD-8C5A24AEF5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04472" y="7442139"/>
            <a:ext cx="1070354" cy="1070354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43CAFD63-DB8D-5F48-2C61-2E6A5116A48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375361" y="6003856"/>
            <a:ext cx="792000" cy="690462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0F8B04E6-E351-6791-18F2-7C6406087BE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415117" y="7617067"/>
            <a:ext cx="792000" cy="690462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4DDA0306-C8B4-8779-B5C6-03E2D4A65D03}"/>
              </a:ext>
            </a:extLst>
          </p:cNvPr>
          <p:cNvSpPr/>
          <p:nvPr/>
        </p:nvSpPr>
        <p:spPr>
          <a:xfrm>
            <a:off x="8400251" y="5776012"/>
            <a:ext cx="1967594" cy="1171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6C97F95-ED8D-C556-F20B-9FF28243F289}"/>
              </a:ext>
            </a:extLst>
          </p:cNvPr>
          <p:cNvSpPr/>
          <p:nvPr/>
        </p:nvSpPr>
        <p:spPr>
          <a:xfrm>
            <a:off x="8409602" y="7390376"/>
            <a:ext cx="1967594" cy="1171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D29E8B0-FE2F-AC7B-8267-22C55D8AC878}"/>
              </a:ext>
            </a:extLst>
          </p:cNvPr>
          <p:cNvSpPr/>
          <p:nvPr/>
        </p:nvSpPr>
        <p:spPr>
          <a:xfrm>
            <a:off x="10697158" y="5782737"/>
            <a:ext cx="2124000" cy="1171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26B87BDA-B4FB-4590-58AE-511AAEB4BDBA}"/>
              </a:ext>
            </a:extLst>
          </p:cNvPr>
          <p:cNvSpPr/>
          <p:nvPr/>
        </p:nvSpPr>
        <p:spPr>
          <a:xfrm>
            <a:off x="10697158" y="7390560"/>
            <a:ext cx="2124000" cy="1171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A5DA9FC5-BDD0-265C-981E-0E6BACF1443C}"/>
              </a:ext>
            </a:extLst>
          </p:cNvPr>
          <p:cNvSpPr/>
          <p:nvPr/>
        </p:nvSpPr>
        <p:spPr>
          <a:xfrm>
            <a:off x="13150471" y="5776012"/>
            <a:ext cx="2124000" cy="1171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C506F032-73E7-177B-92F4-0E083B1360C1}"/>
              </a:ext>
            </a:extLst>
          </p:cNvPr>
          <p:cNvSpPr/>
          <p:nvPr/>
        </p:nvSpPr>
        <p:spPr>
          <a:xfrm>
            <a:off x="13150471" y="7386947"/>
            <a:ext cx="2124000" cy="1171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772709-CC64-9E4A-0622-B3AD95F2D3D0}"/>
              </a:ext>
            </a:extLst>
          </p:cNvPr>
          <p:cNvSpPr txBox="1"/>
          <p:nvPr/>
        </p:nvSpPr>
        <p:spPr>
          <a:xfrm>
            <a:off x="669033" y="4976044"/>
            <a:ext cx="61889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Another representation:</a:t>
            </a:r>
            <a:endParaRPr lang="en-GB" sz="1600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278D53-7810-B566-BF76-41FD3767C083}"/>
              </a:ext>
            </a:extLst>
          </p:cNvPr>
          <p:cNvSpPr txBox="1"/>
          <p:nvPr/>
        </p:nvSpPr>
        <p:spPr>
          <a:xfrm>
            <a:off x="504692" y="6030902"/>
            <a:ext cx="67052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solidFill>
                  <a:prstClr val="black"/>
                </a:solidFill>
                <a:latin typeface="Century Gothic" panose="020B0502020202020204" pitchFamily="34" charset="0"/>
              </a:rPr>
              <a:t>p</a:t>
            </a:r>
            <a:r>
              <a:rPr kumimoji="0" lang="en-GB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izza</a:t>
            </a:r>
            <a:r>
              <a:rPr kumimoji="0" lang="en-GB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  pasta       burger</a:t>
            </a:r>
            <a:endParaRPr lang="en-GB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2DFD02-D3BE-74A0-2E34-D097B7B16023}"/>
              </a:ext>
            </a:extLst>
          </p:cNvPr>
          <p:cNvSpPr txBox="1"/>
          <p:nvPr/>
        </p:nvSpPr>
        <p:spPr>
          <a:xfrm>
            <a:off x="897805" y="7850882"/>
            <a:ext cx="59190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solidFill>
                  <a:prstClr val="black"/>
                </a:solidFill>
                <a:latin typeface="Century Gothic" panose="020B0502020202020204" pitchFamily="34" charset="0"/>
              </a:rPr>
              <a:t>cake</a:t>
            </a:r>
            <a:r>
              <a:rPr kumimoji="0" lang="en-GB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</a:t>
            </a:r>
            <a:r>
              <a:rPr lang="en-GB" sz="4000" dirty="0">
                <a:solidFill>
                  <a:prstClr val="black"/>
                </a:solidFill>
                <a:latin typeface="Century Gothic" panose="020B0502020202020204" pitchFamily="34" charset="0"/>
              </a:rPr>
              <a:t>  </a:t>
            </a:r>
            <a:r>
              <a:rPr kumimoji="0" lang="en-GB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apple</a:t>
            </a:r>
            <a:endParaRPr lang="en-GB" sz="16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851326C-1587-ED3D-2911-208353DA68B0}"/>
              </a:ext>
            </a:extLst>
          </p:cNvPr>
          <p:cNvCxnSpPr>
            <a:cxnSpLocks/>
          </p:cNvCxnSpPr>
          <p:nvPr/>
        </p:nvCxnSpPr>
        <p:spPr>
          <a:xfrm>
            <a:off x="1255716" y="6743811"/>
            <a:ext cx="764666" cy="1184587"/>
          </a:xfrm>
          <a:prstGeom prst="line">
            <a:avLst/>
          </a:prstGeom>
          <a:ln w="2857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5BDC0B9-7DE9-3963-1F76-89457E92B3B3}"/>
              </a:ext>
            </a:extLst>
          </p:cNvPr>
          <p:cNvCxnSpPr>
            <a:cxnSpLocks/>
          </p:cNvCxnSpPr>
          <p:nvPr/>
        </p:nvCxnSpPr>
        <p:spPr>
          <a:xfrm flipV="1">
            <a:off x="2516843" y="6796024"/>
            <a:ext cx="762194" cy="1152000"/>
          </a:xfrm>
          <a:prstGeom prst="line">
            <a:avLst/>
          </a:prstGeom>
          <a:ln w="2857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C707EF7-A32C-830C-F74C-DEEC56634C58}"/>
              </a:ext>
            </a:extLst>
          </p:cNvPr>
          <p:cNvCxnSpPr>
            <a:cxnSpLocks/>
          </p:cNvCxnSpPr>
          <p:nvPr/>
        </p:nvCxnSpPr>
        <p:spPr>
          <a:xfrm>
            <a:off x="1517346" y="6745321"/>
            <a:ext cx="3119505" cy="1240575"/>
          </a:xfrm>
          <a:prstGeom prst="line">
            <a:avLst/>
          </a:prstGeom>
          <a:ln w="2857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173A1BA-C951-4E9A-5A7C-ADD5A357DEFE}"/>
              </a:ext>
            </a:extLst>
          </p:cNvPr>
          <p:cNvCxnSpPr>
            <a:cxnSpLocks/>
          </p:cNvCxnSpPr>
          <p:nvPr/>
        </p:nvCxnSpPr>
        <p:spPr>
          <a:xfrm flipH="1" flipV="1">
            <a:off x="4255754" y="6785381"/>
            <a:ext cx="762194" cy="1152000"/>
          </a:xfrm>
          <a:prstGeom prst="line">
            <a:avLst/>
          </a:prstGeom>
          <a:ln w="2857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100770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102BE-10D8-1F05-BC35-E2F691BF9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F06D84A-FFCC-E733-4A24-E075B1C284DE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488F793-AFDB-1A0F-1F3F-363584CC61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F4B73ED-209F-24F3-29DD-94829D393DDB}"/>
              </a:ext>
            </a:extLst>
          </p:cNvPr>
          <p:cNvSpPr/>
          <p:nvPr/>
        </p:nvSpPr>
        <p:spPr>
          <a:xfrm>
            <a:off x="155945" y="508471"/>
            <a:ext cx="4245073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Multiplication Contexts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1F8251-2EA8-902C-20D3-067270713C76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96A8F64-25F4-20BB-0060-7F4FEB588BEC}"/>
              </a:ext>
            </a:extLst>
          </p:cNvPr>
          <p:cNvSpPr/>
          <p:nvPr/>
        </p:nvSpPr>
        <p:spPr>
          <a:xfrm>
            <a:off x="413539" y="1202468"/>
            <a:ext cx="1581251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For lunch, you can have </a:t>
            </a:r>
            <a:r>
              <a:rPr lang="en-GB" sz="4400" b="1" dirty="0">
                <a:latin typeface="Century Gothic" panose="020B0502020202020204" pitchFamily="34" charset="0"/>
              </a:rPr>
              <a:t>pizza</a:t>
            </a:r>
            <a:r>
              <a:rPr lang="en-GB" sz="4400" dirty="0">
                <a:latin typeface="Century Gothic" panose="020B0502020202020204" pitchFamily="34" charset="0"/>
              </a:rPr>
              <a:t> or </a:t>
            </a:r>
            <a:r>
              <a:rPr lang="en-GB" sz="4400" b="1" dirty="0">
                <a:latin typeface="Century Gothic" panose="020B0502020202020204" pitchFamily="34" charset="0"/>
              </a:rPr>
              <a:t>pasta</a:t>
            </a:r>
            <a:r>
              <a:rPr lang="en-GB" sz="4400" dirty="0">
                <a:latin typeface="Century Gothic" panose="020B0502020202020204" pitchFamily="34" charset="0"/>
              </a:rPr>
              <a:t> or a </a:t>
            </a:r>
            <a:r>
              <a:rPr lang="en-GB" sz="4400" b="1" dirty="0">
                <a:latin typeface="Century Gothic" panose="020B0502020202020204" pitchFamily="34" charset="0"/>
              </a:rPr>
              <a:t>burger</a:t>
            </a:r>
            <a:r>
              <a:rPr lang="en-GB" sz="4400" dirty="0">
                <a:latin typeface="Century Gothic" panose="020B0502020202020204" pitchFamily="34" charset="0"/>
              </a:rPr>
              <a:t>.</a:t>
            </a:r>
          </a:p>
          <a:p>
            <a:pPr>
              <a:spcAft>
                <a:spcPts val="18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Then, you can have a </a:t>
            </a:r>
            <a:r>
              <a:rPr lang="en-GB" sz="4400" b="1" dirty="0">
                <a:latin typeface="Century Gothic" panose="020B0502020202020204" pitchFamily="34" charset="0"/>
              </a:rPr>
              <a:t>cake</a:t>
            </a:r>
            <a:r>
              <a:rPr lang="en-GB" sz="4400" dirty="0">
                <a:latin typeface="Century Gothic" panose="020B0502020202020204" pitchFamily="34" charset="0"/>
              </a:rPr>
              <a:t> or an </a:t>
            </a:r>
            <a:r>
              <a:rPr lang="en-GB" sz="4400" b="1" dirty="0">
                <a:latin typeface="Century Gothic" panose="020B0502020202020204" pitchFamily="34" charset="0"/>
              </a:rPr>
              <a:t>apple</a:t>
            </a:r>
            <a:r>
              <a:rPr lang="en-GB" sz="4400" dirty="0">
                <a:latin typeface="Century Gothic" panose="020B0502020202020204" pitchFamily="34" charset="0"/>
              </a:rPr>
              <a:t>.</a:t>
            </a:r>
          </a:p>
          <a:p>
            <a:pPr>
              <a:spcAft>
                <a:spcPts val="1800"/>
              </a:spcAft>
            </a:pPr>
            <a:r>
              <a:rPr lang="en-GB" sz="4400" b="1" dirty="0">
                <a:latin typeface="Century Gothic" panose="020B0502020202020204" pitchFamily="34" charset="0"/>
              </a:rPr>
              <a:t>How many different meals can be chosen?</a:t>
            </a:r>
            <a:endParaRPr lang="en-GB" sz="4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A43D83-6262-E162-FD7F-D36394CEFF7C}"/>
              </a:ext>
            </a:extLst>
          </p:cNvPr>
          <p:cNvSpPr/>
          <p:nvPr/>
        </p:nvSpPr>
        <p:spPr>
          <a:xfrm>
            <a:off x="8077200" y="5342339"/>
            <a:ext cx="7769598" cy="3613402"/>
          </a:xfrm>
          <a:prstGeom prst="rect">
            <a:avLst/>
          </a:prstGeom>
          <a:noFill/>
          <a:ln w="76200" cap="rnd"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BEE4D8D1-1D78-75AF-5F02-B6E493C2B4D3}"/>
              </a:ext>
            </a:extLst>
          </p:cNvPr>
          <p:cNvSpPr/>
          <p:nvPr/>
        </p:nvSpPr>
        <p:spPr>
          <a:xfrm>
            <a:off x="14000872" y="4438106"/>
            <a:ext cx="1849605" cy="648000"/>
          </a:xfrm>
          <a:prstGeom prst="wedgeRoundRectCallout">
            <a:avLst>
              <a:gd name="adj1" fmla="val -60554"/>
              <a:gd name="adj2" fmla="val 26139"/>
              <a:gd name="adj3" fmla="val 16667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6 meals</a:t>
            </a:r>
            <a:endParaRPr lang="en-GB" sz="3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8" name="Graphic 57" descr="Pizza outline">
            <a:extLst>
              <a:ext uri="{FF2B5EF4-FFF2-40B4-BE49-F238E27FC236}">
                <a16:creationId xmlns:a16="http://schemas.microsoft.com/office/drawing/2014/main" id="{90DD2A22-932D-2EEC-EC34-F592A62388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00251" y="5810648"/>
            <a:ext cx="1116000" cy="1116000"/>
          </a:xfrm>
          <a:prstGeom prst="rect">
            <a:avLst/>
          </a:prstGeom>
        </p:spPr>
      </p:pic>
      <p:pic>
        <p:nvPicPr>
          <p:cNvPr id="67" name="Graphic 66" descr="Apple outline">
            <a:extLst>
              <a:ext uri="{FF2B5EF4-FFF2-40B4-BE49-F238E27FC236}">
                <a16:creationId xmlns:a16="http://schemas.microsoft.com/office/drawing/2014/main" id="{3E44DE88-95EA-1037-F9B9-7E26FB6E8E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08940" y="7509992"/>
            <a:ext cx="828000" cy="828000"/>
          </a:xfrm>
          <a:prstGeom prst="rect">
            <a:avLst/>
          </a:prstGeom>
        </p:spPr>
      </p:pic>
      <p:pic>
        <p:nvPicPr>
          <p:cNvPr id="71" name="Graphic 70" descr="Cake slice outline">
            <a:extLst>
              <a:ext uri="{FF2B5EF4-FFF2-40B4-BE49-F238E27FC236}">
                <a16:creationId xmlns:a16="http://schemas.microsoft.com/office/drawing/2014/main" id="{DFBE1E3B-63C3-C9B0-B273-FA0EC66F4F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08940" y="5949548"/>
            <a:ext cx="914400" cy="914400"/>
          </a:xfrm>
          <a:prstGeom prst="rect">
            <a:avLst/>
          </a:prstGeom>
        </p:spPr>
      </p:pic>
      <p:pic>
        <p:nvPicPr>
          <p:cNvPr id="73" name="Graphic 72" descr="Pizza outline">
            <a:extLst>
              <a:ext uri="{FF2B5EF4-FFF2-40B4-BE49-F238E27FC236}">
                <a16:creationId xmlns:a16="http://schemas.microsoft.com/office/drawing/2014/main" id="{4CB3BFC9-97AD-E9E0-28BC-6E041F940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00251" y="7427896"/>
            <a:ext cx="1116000" cy="1116000"/>
          </a:xfrm>
          <a:prstGeom prst="rect">
            <a:avLst/>
          </a:prstGeom>
        </p:spPr>
      </p:pic>
      <p:pic>
        <p:nvPicPr>
          <p:cNvPr id="82" name="Graphic 81" descr="Apple outline">
            <a:extLst>
              <a:ext uri="{FF2B5EF4-FFF2-40B4-BE49-F238E27FC236}">
                <a16:creationId xmlns:a16="http://schemas.microsoft.com/office/drawing/2014/main" id="{758CD66D-ABA5-259D-FED9-1E4849ABCA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921473" y="7545606"/>
            <a:ext cx="828000" cy="828000"/>
          </a:xfrm>
          <a:prstGeom prst="rect">
            <a:avLst/>
          </a:prstGeom>
        </p:spPr>
      </p:pic>
      <p:pic>
        <p:nvPicPr>
          <p:cNvPr id="83" name="Graphic 82" descr="Cake slice outline">
            <a:extLst>
              <a:ext uri="{FF2B5EF4-FFF2-40B4-BE49-F238E27FC236}">
                <a16:creationId xmlns:a16="http://schemas.microsoft.com/office/drawing/2014/main" id="{C1179DCE-F427-9BF6-DFDB-2AD616340A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868465" y="5918902"/>
            <a:ext cx="914400" cy="914400"/>
          </a:xfrm>
          <a:prstGeom prst="rect">
            <a:avLst/>
          </a:prstGeom>
        </p:spPr>
      </p:pic>
      <p:pic>
        <p:nvPicPr>
          <p:cNvPr id="85" name="Graphic 84" descr="Apple outline">
            <a:extLst>
              <a:ext uri="{FF2B5EF4-FFF2-40B4-BE49-F238E27FC236}">
                <a16:creationId xmlns:a16="http://schemas.microsoft.com/office/drawing/2014/main" id="{6EFD8C5E-6110-98A2-1B55-252A040321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299661" y="7527845"/>
            <a:ext cx="828000" cy="828000"/>
          </a:xfrm>
          <a:prstGeom prst="rect">
            <a:avLst/>
          </a:prstGeom>
        </p:spPr>
      </p:pic>
      <p:pic>
        <p:nvPicPr>
          <p:cNvPr id="86" name="Graphic 85" descr="Cake slice outline">
            <a:extLst>
              <a:ext uri="{FF2B5EF4-FFF2-40B4-BE49-F238E27FC236}">
                <a16:creationId xmlns:a16="http://schemas.microsoft.com/office/drawing/2014/main" id="{F4980F11-FFEA-DAD9-F8EC-0F63F3B620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233401" y="5927645"/>
            <a:ext cx="914400" cy="914400"/>
          </a:xfrm>
          <a:prstGeom prst="rect">
            <a:avLst/>
          </a:prstGeom>
        </p:spPr>
      </p:pic>
      <p:pic>
        <p:nvPicPr>
          <p:cNvPr id="87" name="Graphic 86" descr="Pasta outline">
            <a:extLst>
              <a:ext uri="{FF2B5EF4-FFF2-40B4-BE49-F238E27FC236}">
                <a16:creationId xmlns:a16="http://schemas.microsoft.com/office/drawing/2014/main" id="{A6D670EB-F1CE-637A-42F7-9924F814C0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04472" y="5823719"/>
            <a:ext cx="1070354" cy="1070354"/>
          </a:xfrm>
          <a:prstGeom prst="rect">
            <a:avLst/>
          </a:prstGeom>
        </p:spPr>
      </p:pic>
      <p:pic>
        <p:nvPicPr>
          <p:cNvPr id="88" name="Graphic 87" descr="Pasta outline">
            <a:extLst>
              <a:ext uri="{FF2B5EF4-FFF2-40B4-BE49-F238E27FC236}">
                <a16:creationId xmlns:a16="http://schemas.microsoft.com/office/drawing/2014/main" id="{4A609C01-5CF1-8976-DF4E-A6FAE2EEB1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04472" y="7442139"/>
            <a:ext cx="1070354" cy="1070354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46E77DCA-D147-7FE1-E94F-CEFDDCA524C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375361" y="6003856"/>
            <a:ext cx="792000" cy="690462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CC3FBCE3-C126-38A0-B644-CA668A38A42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415117" y="7617067"/>
            <a:ext cx="792000" cy="690462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B0959B74-DEA2-7082-2064-F3AF0BBC8415}"/>
              </a:ext>
            </a:extLst>
          </p:cNvPr>
          <p:cNvSpPr/>
          <p:nvPr/>
        </p:nvSpPr>
        <p:spPr>
          <a:xfrm>
            <a:off x="8400251" y="5776012"/>
            <a:ext cx="1967594" cy="1171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C2AB4CED-EDE6-E0BD-5969-C9F291F1C89B}"/>
              </a:ext>
            </a:extLst>
          </p:cNvPr>
          <p:cNvSpPr/>
          <p:nvPr/>
        </p:nvSpPr>
        <p:spPr>
          <a:xfrm>
            <a:off x="8409602" y="7390376"/>
            <a:ext cx="1967594" cy="1171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EBA852E-E30A-42A3-46D2-52CD17FF94F9}"/>
              </a:ext>
            </a:extLst>
          </p:cNvPr>
          <p:cNvSpPr/>
          <p:nvPr/>
        </p:nvSpPr>
        <p:spPr>
          <a:xfrm>
            <a:off x="10697158" y="5782737"/>
            <a:ext cx="2124000" cy="1171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9809FF33-B0C2-76D1-2532-9DEDC02819DF}"/>
              </a:ext>
            </a:extLst>
          </p:cNvPr>
          <p:cNvSpPr/>
          <p:nvPr/>
        </p:nvSpPr>
        <p:spPr>
          <a:xfrm>
            <a:off x="10697158" y="7390560"/>
            <a:ext cx="2124000" cy="1171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7901B2FA-A9A7-7DBB-294B-C4B5F003D74A}"/>
              </a:ext>
            </a:extLst>
          </p:cNvPr>
          <p:cNvSpPr/>
          <p:nvPr/>
        </p:nvSpPr>
        <p:spPr>
          <a:xfrm>
            <a:off x="13150471" y="5776012"/>
            <a:ext cx="2124000" cy="1171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D71ED062-42BD-73CC-1840-66B241CA1815}"/>
              </a:ext>
            </a:extLst>
          </p:cNvPr>
          <p:cNvSpPr/>
          <p:nvPr/>
        </p:nvSpPr>
        <p:spPr>
          <a:xfrm>
            <a:off x="13150471" y="7386947"/>
            <a:ext cx="2124000" cy="1171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DA6B09-AB6A-DC6C-ED90-96DDD95C9D55}"/>
              </a:ext>
            </a:extLst>
          </p:cNvPr>
          <p:cNvSpPr txBox="1"/>
          <p:nvPr/>
        </p:nvSpPr>
        <p:spPr>
          <a:xfrm>
            <a:off x="669033" y="4976044"/>
            <a:ext cx="61889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Another representation:</a:t>
            </a:r>
            <a:endParaRPr lang="en-GB" sz="1600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8EDB71-611B-30A9-9D83-A79AD9CE6210}"/>
              </a:ext>
            </a:extLst>
          </p:cNvPr>
          <p:cNvSpPr txBox="1"/>
          <p:nvPr/>
        </p:nvSpPr>
        <p:spPr>
          <a:xfrm>
            <a:off x="504692" y="6030902"/>
            <a:ext cx="67052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solidFill>
                  <a:prstClr val="black"/>
                </a:solidFill>
                <a:latin typeface="Century Gothic" panose="020B0502020202020204" pitchFamily="34" charset="0"/>
              </a:rPr>
              <a:t>p</a:t>
            </a:r>
            <a:r>
              <a:rPr kumimoji="0" lang="en-GB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izza</a:t>
            </a:r>
            <a:r>
              <a:rPr kumimoji="0" lang="en-GB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  pasta       burger</a:t>
            </a:r>
            <a:endParaRPr lang="en-GB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B12114-3FD9-949C-F125-3294ABEBC301}"/>
              </a:ext>
            </a:extLst>
          </p:cNvPr>
          <p:cNvSpPr txBox="1"/>
          <p:nvPr/>
        </p:nvSpPr>
        <p:spPr>
          <a:xfrm>
            <a:off x="897805" y="7850882"/>
            <a:ext cx="59190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solidFill>
                  <a:prstClr val="black"/>
                </a:solidFill>
                <a:latin typeface="Century Gothic" panose="020B0502020202020204" pitchFamily="34" charset="0"/>
              </a:rPr>
              <a:t>cake</a:t>
            </a:r>
            <a:r>
              <a:rPr kumimoji="0" lang="en-GB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</a:t>
            </a:r>
            <a:r>
              <a:rPr lang="en-GB" sz="4000" dirty="0">
                <a:solidFill>
                  <a:prstClr val="black"/>
                </a:solidFill>
                <a:latin typeface="Century Gothic" panose="020B0502020202020204" pitchFamily="34" charset="0"/>
              </a:rPr>
              <a:t>  </a:t>
            </a:r>
            <a:r>
              <a:rPr kumimoji="0" lang="en-GB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apple</a:t>
            </a:r>
            <a:endParaRPr lang="en-GB" sz="16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43D389-47E5-49BA-4D5A-7DDC34AC534E}"/>
              </a:ext>
            </a:extLst>
          </p:cNvPr>
          <p:cNvCxnSpPr>
            <a:cxnSpLocks/>
          </p:cNvCxnSpPr>
          <p:nvPr/>
        </p:nvCxnSpPr>
        <p:spPr>
          <a:xfrm>
            <a:off x="1255716" y="6743811"/>
            <a:ext cx="764666" cy="1184587"/>
          </a:xfrm>
          <a:prstGeom prst="line">
            <a:avLst/>
          </a:prstGeom>
          <a:ln w="2857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EFB524C-DCD6-E254-2D0E-04885BD61F98}"/>
              </a:ext>
            </a:extLst>
          </p:cNvPr>
          <p:cNvCxnSpPr>
            <a:cxnSpLocks/>
          </p:cNvCxnSpPr>
          <p:nvPr/>
        </p:nvCxnSpPr>
        <p:spPr>
          <a:xfrm flipV="1">
            <a:off x="2516843" y="6796024"/>
            <a:ext cx="762194" cy="1152000"/>
          </a:xfrm>
          <a:prstGeom prst="line">
            <a:avLst/>
          </a:prstGeom>
          <a:ln w="2857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489D06-4485-52D6-899E-2B0162A8CA02}"/>
              </a:ext>
            </a:extLst>
          </p:cNvPr>
          <p:cNvCxnSpPr>
            <a:cxnSpLocks/>
          </p:cNvCxnSpPr>
          <p:nvPr/>
        </p:nvCxnSpPr>
        <p:spPr>
          <a:xfrm>
            <a:off x="1517346" y="6745321"/>
            <a:ext cx="3119505" cy="1240575"/>
          </a:xfrm>
          <a:prstGeom prst="line">
            <a:avLst/>
          </a:prstGeom>
          <a:ln w="2857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40F0E59-2593-EAD1-95AC-79473360EBB6}"/>
              </a:ext>
            </a:extLst>
          </p:cNvPr>
          <p:cNvCxnSpPr>
            <a:cxnSpLocks/>
          </p:cNvCxnSpPr>
          <p:nvPr/>
        </p:nvCxnSpPr>
        <p:spPr>
          <a:xfrm flipH="1" flipV="1">
            <a:off x="4255754" y="6785381"/>
            <a:ext cx="762194" cy="1152000"/>
          </a:xfrm>
          <a:prstGeom prst="line">
            <a:avLst/>
          </a:prstGeom>
          <a:ln w="2857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D0C98B9-72BA-B423-E9D2-03FB150410E3}"/>
              </a:ext>
            </a:extLst>
          </p:cNvPr>
          <p:cNvCxnSpPr>
            <a:cxnSpLocks/>
          </p:cNvCxnSpPr>
          <p:nvPr/>
        </p:nvCxnSpPr>
        <p:spPr>
          <a:xfrm flipH="1">
            <a:off x="5612332" y="6779730"/>
            <a:ext cx="764666" cy="1184587"/>
          </a:xfrm>
          <a:prstGeom prst="line">
            <a:avLst/>
          </a:prstGeom>
          <a:ln w="2857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19175DE-9B26-9444-105C-15F0672D4333}"/>
              </a:ext>
            </a:extLst>
          </p:cNvPr>
          <p:cNvCxnSpPr>
            <a:cxnSpLocks/>
          </p:cNvCxnSpPr>
          <p:nvPr/>
        </p:nvCxnSpPr>
        <p:spPr>
          <a:xfrm flipH="1">
            <a:off x="2893598" y="6755082"/>
            <a:ext cx="3119505" cy="1240575"/>
          </a:xfrm>
          <a:prstGeom prst="line">
            <a:avLst/>
          </a:prstGeom>
          <a:ln w="2857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977782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B8FA1-516C-9F34-8E98-4B6D18634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3A3A19D-9600-4669-AE9F-FEA40C202445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7CA204F-395B-84DD-7730-5954319E73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E42C7AB-D20C-D20E-E5E9-F1796CE00625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3193AA-64B3-25CA-E9FC-BF487575E2AB}"/>
              </a:ext>
            </a:extLst>
          </p:cNvPr>
          <p:cNvSpPr/>
          <p:nvPr/>
        </p:nvSpPr>
        <p:spPr>
          <a:xfrm>
            <a:off x="578223" y="1402579"/>
            <a:ext cx="1547629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GB" sz="6000" b="1" dirty="0">
                <a:latin typeface="Century Gothic" panose="020B0502020202020204" pitchFamily="34" charset="0"/>
              </a:rPr>
              <a:t>Multiplication Contexts</a:t>
            </a:r>
            <a:endParaRPr lang="en-GB" sz="60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algn="ctr">
              <a:spcAft>
                <a:spcPts val="3600"/>
              </a:spcAft>
            </a:pPr>
            <a:r>
              <a:rPr lang="en-GB" sz="5400" b="1" i="1" dirty="0">
                <a:latin typeface="Century Gothic" panose="020B0502020202020204" pitchFamily="34" charset="0"/>
              </a:rPr>
              <a:t>Next Step: </a:t>
            </a:r>
            <a:r>
              <a:rPr lang="en-GB" sz="5400" i="1" dirty="0">
                <a:latin typeface="Century Gothic" panose="020B0502020202020204" pitchFamily="34" charset="0"/>
              </a:rPr>
              <a:t>Task A</a:t>
            </a:r>
            <a:endParaRPr lang="en-GB" sz="5400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0DA003-93F6-8C5A-17DA-2E1C5409E5EF}"/>
              </a:ext>
            </a:extLst>
          </p:cNvPr>
          <p:cNvSpPr/>
          <p:nvPr/>
        </p:nvSpPr>
        <p:spPr>
          <a:xfrm>
            <a:off x="155945" y="508471"/>
            <a:ext cx="4245073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Multiplication Contexts</a:t>
            </a:r>
            <a:endParaRPr lang="en-GB" sz="2866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489495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41DB2-44D0-278E-B5C7-FEEA1492E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BADEA9E-F063-1E2A-A598-634B603C1A9E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F044F97-7F90-A234-BCDD-A7B1835EDD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4BDBB88-D359-16CC-4951-DB585741BEFD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E4543A-6D33-A956-762F-B92B81421A5A}"/>
              </a:ext>
            </a:extLst>
          </p:cNvPr>
          <p:cNvSpPr/>
          <p:nvPr/>
        </p:nvSpPr>
        <p:spPr>
          <a:xfrm>
            <a:off x="578223" y="1402579"/>
            <a:ext cx="1547629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GB" sz="6000" b="1" dirty="0">
                <a:latin typeface="Century Gothic" panose="020B0502020202020204" pitchFamily="34" charset="0"/>
              </a:rPr>
              <a:t>Multiplication Contexts: </a:t>
            </a:r>
            <a:r>
              <a:rPr lang="en-GB" sz="6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</a:p>
          <a:p>
            <a:pPr algn="ctr">
              <a:spcAft>
                <a:spcPts val="3600"/>
              </a:spcAft>
            </a:pPr>
            <a:r>
              <a:rPr lang="en-GB" sz="5400" i="1" dirty="0">
                <a:latin typeface="Century Gothic" panose="020B0502020202020204" pitchFamily="34" charset="0"/>
              </a:rPr>
              <a:t>Identify the information that is / is not </a:t>
            </a:r>
            <a:br>
              <a:rPr lang="en-GB" sz="5400" i="1" dirty="0">
                <a:latin typeface="Century Gothic" panose="020B0502020202020204" pitchFamily="34" charset="0"/>
              </a:rPr>
            </a:br>
            <a:r>
              <a:rPr lang="en-GB" sz="5400" i="1" dirty="0">
                <a:latin typeface="Century Gothic" panose="020B0502020202020204" pitchFamily="34" charset="0"/>
              </a:rPr>
              <a:t>needed to answer the question</a:t>
            </a:r>
            <a:endParaRPr lang="en-GB" sz="5400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CF8E4A-41E0-6734-28F8-299295BD5225}"/>
              </a:ext>
            </a:extLst>
          </p:cNvPr>
          <p:cNvSpPr/>
          <p:nvPr/>
        </p:nvSpPr>
        <p:spPr>
          <a:xfrm>
            <a:off x="155945" y="508471"/>
            <a:ext cx="4245073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Multiplication Contexts</a:t>
            </a:r>
            <a:endParaRPr lang="en-GB" sz="2866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111931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C874B-0BFC-753D-A9A1-F623F3339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6720E67-6C18-FCFA-7EFD-459E2F95887A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77BD3EF-77E8-A3F3-75A1-0471356F38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5B1DFFF-F2F7-C678-2FA3-8387A7F32A11}"/>
              </a:ext>
            </a:extLst>
          </p:cNvPr>
          <p:cNvSpPr/>
          <p:nvPr/>
        </p:nvSpPr>
        <p:spPr>
          <a:xfrm>
            <a:off x="155945" y="508471"/>
            <a:ext cx="4245073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Multiplication Contexts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164FBD-3352-11C9-63D9-91D2B6431DE9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A0F922E-582F-97A9-6CA7-303EC8A3354A}"/>
              </a:ext>
            </a:extLst>
          </p:cNvPr>
          <p:cNvSpPr/>
          <p:nvPr/>
        </p:nvSpPr>
        <p:spPr>
          <a:xfrm>
            <a:off x="413539" y="1278668"/>
            <a:ext cx="10678531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Kim has 2 pens.</a:t>
            </a:r>
          </a:p>
          <a:p>
            <a:pPr>
              <a:spcAft>
                <a:spcPts val="30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Kim has 3 packs of pencils.</a:t>
            </a:r>
          </a:p>
          <a:p>
            <a:pPr>
              <a:spcAft>
                <a:spcPts val="30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There are 4 pencils in each pack.</a:t>
            </a:r>
          </a:p>
          <a:p>
            <a:pPr>
              <a:spcAft>
                <a:spcPts val="3000"/>
              </a:spcAft>
            </a:pPr>
            <a:r>
              <a:rPr lang="en-GB" sz="4400" b="1" dirty="0">
                <a:latin typeface="Century Gothic" panose="020B0502020202020204" pitchFamily="34" charset="0"/>
              </a:rPr>
              <a:t>How many pencils does Kim have?</a:t>
            </a:r>
            <a:endParaRPr lang="en-GB" sz="44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59DAFC-5F63-897F-D3E0-2071B6301074}"/>
              </a:ext>
            </a:extLst>
          </p:cNvPr>
          <p:cNvSpPr/>
          <p:nvPr/>
        </p:nvSpPr>
        <p:spPr>
          <a:xfrm>
            <a:off x="2685414" y="1410658"/>
            <a:ext cx="360000" cy="504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79391A-F482-7DEC-356D-0834D2475916}"/>
              </a:ext>
            </a:extLst>
          </p:cNvPr>
          <p:cNvSpPr/>
          <p:nvPr/>
        </p:nvSpPr>
        <p:spPr>
          <a:xfrm>
            <a:off x="2682828" y="2483750"/>
            <a:ext cx="360000" cy="504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BEC894-AA20-5C90-46E7-0559EBA368CF}"/>
              </a:ext>
            </a:extLst>
          </p:cNvPr>
          <p:cNvSpPr/>
          <p:nvPr/>
        </p:nvSpPr>
        <p:spPr>
          <a:xfrm>
            <a:off x="3182371" y="3511125"/>
            <a:ext cx="360000" cy="504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2C5A34-F21A-2C49-4F48-C400A69B2940}"/>
              </a:ext>
            </a:extLst>
          </p:cNvPr>
          <p:cNvSpPr/>
          <p:nvPr/>
        </p:nvSpPr>
        <p:spPr>
          <a:xfrm>
            <a:off x="387035" y="1291390"/>
            <a:ext cx="4436757" cy="75673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F1229A-3480-5DEA-290E-9332A9F1D73C}"/>
              </a:ext>
            </a:extLst>
          </p:cNvPr>
          <p:cNvSpPr/>
          <p:nvPr/>
        </p:nvSpPr>
        <p:spPr>
          <a:xfrm>
            <a:off x="387035" y="2358501"/>
            <a:ext cx="7445000" cy="7567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C70D60-F3BA-C5AD-2115-3779620360B3}"/>
              </a:ext>
            </a:extLst>
          </p:cNvPr>
          <p:cNvSpPr/>
          <p:nvPr/>
        </p:nvSpPr>
        <p:spPr>
          <a:xfrm>
            <a:off x="387034" y="3398936"/>
            <a:ext cx="9247295" cy="75673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D049DC-E62A-0270-6FC2-DC46178E4831}"/>
              </a:ext>
            </a:extLst>
          </p:cNvPr>
          <p:cNvSpPr txBox="1"/>
          <p:nvPr/>
        </p:nvSpPr>
        <p:spPr>
          <a:xfrm>
            <a:off x="3637839" y="6584409"/>
            <a:ext cx="904851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Which pieces of information are needed to answer the question?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904519377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98342-6D81-4B9B-A7C9-BF115041F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7398CC6-B205-4671-9F6F-DF7A04D7C34D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4DED28-A2DB-14F7-8793-C034F7E4F8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608CC93-9D92-522B-ED57-D316DA56289B}"/>
              </a:ext>
            </a:extLst>
          </p:cNvPr>
          <p:cNvSpPr/>
          <p:nvPr/>
        </p:nvSpPr>
        <p:spPr>
          <a:xfrm>
            <a:off x="155945" y="508471"/>
            <a:ext cx="4245073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Multiplication Contexts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5AE549-C642-B026-39E2-FF89B4E5704D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9ECABFD-03ED-65B1-A7EF-76F0C525546C}"/>
              </a:ext>
            </a:extLst>
          </p:cNvPr>
          <p:cNvSpPr/>
          <p:nvPr/>
        </p:nvSpPr>
        <p:spPr>
          <a:xfrm>
            <a:off x="413539" y="1278668"/>
            <a:ext cx="10678531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Kim has 2 pens.</a:t>
            </a:r>
          </a:p>
          <a:p>
            <a:pPr>
              <a:spcAft>
                <a:spcPts val="30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Kim has 3 packs of pencils.</a:t>
            </a:r>
          </a:p>
          <a:p>
            <a:pPr>
              <a:spcAft>
                <a:spcPts val="30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There are 4 pencils in each pack.</a:t>
            </a:r>
          </a:p>
          <a:p>
            <a:pPr>
              <a:spcAft>
                <a:spcPts val="3000"/>
              </a:spcAft>
            </a:pPr>
            <a:r>
              <a:rPr lang="en-GB" sz="4400" b="1" dirty="0">
                <a:latin typeface="Century Gothic" panose="020B0502020202020204" pitchFamily="34" charset="0"/>
              </a:rPr>
              <a:t>How many pencils does Kim have?</a:t>
            </a:r>
            <a:endParaRPr lang="en-GB" sz="44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1C63E7-E646-8061-27CD-5E1CABE896ED}"/>
              </a:ext>
            </a:extLst>
          </p:cNvPr>
          <p:cNvSpPr/>
          <p:nvPr/>
        </p:nvSpPr>
        <p:spPr>
          <a:xfrm>
            <a:off x="2685414" y="1410658"/>
            <a:ext cx="360000" cy="504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2A60F1-51FD-CF06-7AF1-F3DA1317DE80}"/>
              </a:ext>
            </a:extLst>
          </p:cNvPr>
          <p:cNvSpPr/>
          <p:nvPr/>
        </p:nvSpPr>
        <p:spPr>
          <a:xfrm>
            <a:off x="2682828" y="2483750"/>
            <a:ext cx="360000" cy="504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131167-70E0-B086-44F7-8CA4AAF36C5A}"/>
              </a:ext>
            </a:extLst>
          </p:cNvPr>
          <p:cNvSpPr/>
          <p:nvPr/>
        </p:nvSpPr>
        <p:spPr>
          <a:xfrm>
            <a:off x="3182371" y="3511125"/>
            <a:ext cx="360000" cy="504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75854A-E61C-A47B-27E3-B34DA8C8DF43}"/>
              </a:ext>
            </a:extLst>
          </p:cNvPr>
          <p:cNvSpPr/>
          <p:nvPr/>
        </p:nvSpPr>
        <p:spPr>
          <a:xfrm>
            <a:off x="387035" y="1291390"/>
            <a:ext cx="4436757" cy="75673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05E792-75FA-D57A-79DE-6733B9A61565}"/>
              </a:ext>
            </a:extLst>
          </p:cNvPr>
          <p:cNvSpPr/>
          <p:nvPr/>
        </p:nvSpPr>
        <p:spPr>
          <a:xfrm>
            <a:off x="387035" y="2358501"/>
            <a:ext cx="7445000" cy="7567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9CC660-6D17-CC9B-3B89-1B8E232CE03C}"/>
              </a:ext>
            </a:extLst>
          </p:cNvPr>
          <p:cNvSpPr/>
          <p:nvPr/>
        </p:nvSpPr>
        <p:spPr>
          <a:xfrm>
            <a:off x="387034" y="3398936"/>
            <a:ext cx="9247295" cy="75673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A638A3-A456-0F48-CD88-DB0CCB3B5B6D}"/>
              </a:ext>
            </a:extLst>
          </p:cNvPr>
          <p:cNvSpPr txBox="1"/>
          <p:nvPr/>
        </p:nvSpPr>
        <p:spPr>
          <a:xfrm>
            <a:off x="3637839" y="6584409"/>
            <a:ext cx="904851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Which pieces of information are needed to answer the question? </a:t>
            </a:r>
            <a:endParaRPr lang="en-GB" i="1" dirty="0"/>
          </a:p>
        </p:txBody>
      </p:sp>
      <p:pic>
        <p:nvPicPr>
          <p:cNvPr id="10" name="Picture 4" descr="Image result for tick cross">
            <a:extLst>
              <a:ext uri="{FF2B5EF4-FFF2-40B4-BE49-F238E27FC236}">
                <a16:creationId xmlns:a16="http://schemas.microsoft.com/office/drawing/2014/main" id="{14FD7D7E-1087-927D-C2A4-359075F0C5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7" t="24133" r="6053"/>
          <a:stretch/>
        </p:blipFill>
        <p:spPr bwMode="auto">
          <a:xfrm>
            <a:off x="5010681" y="1415406"/>
            <a:ext cx="542694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tick cross">
            <a:extLst>
              <a:ext uri="{FF2B5EF4-FFF2-40B4-BE49-F238E27FC236}">
                <a16:creationId xmlns:a16="http://schemas.microsoft.com/office/drawing/2014/main" id="{1B307860-423D-2823-7B47-58E7BC955D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5" r="43781"/>
          <a:stretch/>
        </p:blipFill>
        <p:spPr bwMode="auto">
          <a:xfrm>
            <a:off x="8051007" y="2402269"/>
            <a:ext cx="670097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tick cross">
            <a:extLst>
              <a:ext uri="{FF2B5EF4-FFF2-40B4-BE49-F238E27FC236}">
                <a16:creationId xmlns:a16="http://schemas.microsoft.com/office/drawing/2014/main" id="{A9141C25-F9DB-2C6E-0BC6-ECA4C71510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5" r="43781"/>
          <a:stretch/>
        </p:blipFill>
        <p:spPr bwMode="auto">
          <a:xfrm>
            <a:off x="9886433" y="3457125"/>
            <a:ext cx="670097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854249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52F51-56E3-505F-69D9-ACB13E5EB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48D0A17-B745-A389-511B-FD9EF88DA550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9B1F839-22DB-08AD-28CC-85FBACF54E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EC8945A-C5D1-7A8C-98D9-4D780B87EAFB}"/>
              </a:ext>
            </a:extLst>
          </p:cNvPr>
          <p:cNvSpPr/>
          <p:nvPr/>
        </p:nvSpPr>
        <p:spPr>
          <a:xfrm>
            <a:off x="155945" y="508471"/>
            <a:ext cx="4245073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Multiplication Contexts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912C9E-BEEC-C370-92A2-ED41029B2CF6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5DC5169-5A5A-51D3-A33A-0ABFE9F7BD98}"/>
              </a:ext>
            </a:extLst>
          </p:cNvPr>
          <p:cNvSpPr/>
          <p:nvPr/>
        </p:nvSpPr>
        <p:spPr>
          <a:xfrm>
            <a:off x="413539" y="1278668"/>
            <a:ext cx="10678531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Kim has </a:t>
            </a:r>
            <a:r>
              <a:rPr lang="en-GB" sz="4400" b="1" dirty="0">
                <a:latin typeface="Century Gothic" panose="020B0502020202020204" pitchFamily="34" charset="0"/>
              </a:rPr>
              <a:t>2</a:t>
            </a:r>
            <a:r>
              <a:rPr lang="en-GB" sz="4400" dirty="0">
                <a:latin typeface="Century Gothic" panose="020B0502020202020204" pitchFamily="34" charset="0"/>
              </a:rPr>
              <a:t> pens.</a:t>
            </a:r>
          </a:p>
          <a:p>
            <a:pPr>
              <a:spcAft>
                <a:spcPts val="30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Kim has </a:t>
            </a:r>
            <a:r>
              <a:rPr lang="en-GB" sz="4400" b="1" dirty="0">
                <a:latin typeface="Century Gothic" panose="020B0502020202020204" pitchFamily="34" charset="0"/>
              </a:rPr>
              <a:t>3</a:t>
            </a:r>
            <a:r>
              <a:rPr lang="en-GB" sz="4400" dirty="0">
                <a:latin typeface="Century Gothic" panose="020B0502020202020204" pitchFamily="34" charset="0"/>
              </a:rPr>
              <a:t> packs of pencils.</a:t>
            </a:r>
          </a:p>
          <a:p>
            <a:pPr>
              <a:spcAft>
                <a:spcPts val="30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There are </a:t>
            </a:r>
            <a:r>
              <a:rPr lang="en-GB" sz="4400" b="1" dirty="0">
                <a:latin typeface="Century Gothic" panose="020B0502020202020204" pitchFamily="34" charset="0"/>
              </a:rPr>
              <a:t>4</a:t>
            </a:r>
            <a:r>
              <a:rPr lang="en-GB" sz="4400" dirty="0">
                <a:latin typeface="Century Gothic" panose="020B0502020202020204" pitchFamily="34" charset="0"/>
              </a:rPr>
              <a:t> pencils in each pack.</a:t>
            </a:r>
          </a:p>
          <a:p>
            <a:pPr>
              <a:spcAft>
                <a:spcPts val="3000"/>
              </a:spcAft>
            </a:pPr>
            <a:r>
              <a:rPr lang="en-GB" sz="4400" b="1" dirty="0">
                <a:latin typeface="Century Gothic" panose="020B0502020202020204" pitchFamily="34" charset="0"/>
              </a:rPr>
              <a:t>How many pencils does Kim have?</a:t>
            </a:r>
            <a:endParaRPr lang="en-GB" sz="4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46FDA0-8037-33B8-06B9-FF08DAC5769F}"/>
              </a:ext>
            </a:extLst>
          </p:cNvPr>
          <p:cNvSpPr/>
          <p:nvPr/>
        </p:nvSpPr>
        <p:spPr>
          <a:xfrm>
            <a:off x="387035" y="1291390"/>
            <a:ext cx="4436757" cy="75673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A5343F-4C20-509B-AC09-6DA70FA3E1B6}"/>
              </a:ext>
            </a:extLst>
          </p:cNvPr>
          <p:cNvSpPr/>
          <p:nvPr/>
        </p:nvSpPr>
        <p:spPr>
          <a:xfrm>
            <a:off x="387035" y="2358501"/>
            <a:ext cx="7445000" cy="7567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B37F74-D406-12F4-E055-5FFF147962EA}"/>
              </a:ext>
            </a:extLst>
          </p:cNvPr>
          <p:cNvSpPr/>
          <p:nvPr/>
        </p:nvSpPr>
        <p:spPr>
          <a:xfrm>
            <a:off x="387034" y="3398936"/>
            <a:ext cx="9247295" cy="75673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4" descr="Image result for tick cross">
            <a:extLst>
              <a:ext uri="{FF2B5EF4-FFF2-40B4-BE49-F238E27FC236}">
                <a16:creationId xmlns:a16="http://schemas.microsoft.com/office/drawing/2014/main" id="{36FF651F-CDA9-EEAA-95DA-76E6BE0772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7" t="24133" r="6053"/>
          <a:stretch/>
        </p:blipFill>
        <p:spPr bwMode="auto">
          <a:xfrm>
            <a:off x="5010681" y="1415406"/>
            <a:ext cx="542694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tick cross">
            <a:extLst>
              <a:ext uri="{FF2B5EF4-FFF2-40B4-BE49-F238E27FC236}">
                <a16:creationId xmlns:a16="http://schemas.microsoft.com/office/drawing/2014/main" id="{82EBFF0A-0E07-1162-03A1-986E33339D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5" r="43781"/>
          <a:stretch/>
        </p:blipFill>
        <p:spPr bwMode="auto">
          <a:xfrm>
            <a:off x="8051007" y="2402269"/>
            <a:ext cx="670097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tick cross">
            <a:extLst>
              <a:ext uri="{FF2B5EF4-FFF2-40B4-BE49-F238E27FC236}">
                <a16:creationId xmlns:a16="http://schemas.microsoft.com/office/drawing/2014/main" id="{6F0BC688-AFA1-E140-44DD-930431E21C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5" r="43781"/>
          <a:stretch/>
        </p:blipFill>
        <p:spPr bwMode="auto">
          <a:xfrm>
            <a:off x="9886433" y="3457125"/>
            <a:ext cx="670097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147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2672183-50C6-4B75-AB18-07F537B6E722}"/>
              </a:ext>
            </a:extLst>
          </p:cNvPr>
          <p:cNvSpPr/>
          <p:nvPr/>
        </p:nvSpPr>
        <p:spPr>
          <a:xfrm>
            <a:off x="155945" y="508471"/>
            <a:ext cx="2265364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My Number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6C3C11C-1AF0-4134-B2B7-C8670802EB51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0BA58A-B85B-727C-772A-EDE6FA1BC176}"/>
              </a:ext>
            </a:extLst>
          </p:cNvPr>
          <p:cNvSpPr txBox="1"/>
          <p:nvPr/>
        </p:nvSpPr>
        <p:spPr>
          <a:xfrm>
            <a:off x="1143267" y="3556883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0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7FE6D5-9BFE-34CE-8AFA-182CCA86647E}"/>
              </a:ext>
            </a:extLst>
          </p:cNvPr>
          <p:cNvSpPr txBox="1"/>
          <p:nvPr/>
        </p:nvSpPr>
        <p:spPr>
          <a:xfrm>
            <a:off x="14333629" y="3560247"/>
            <a:ext cx="872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200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490DA07-D6A8-57B3-24BB-48DC5A7AFC80}"/>
              </a:ext>
            </a:extLst>
          </p:cNvPr>
          <p:cNvSpPr txBox="1"/>
          <p:nvPr/>
        </p:nvSpPr>
        <p:spPr>
          <a:xfrm>
            <a:off x="11497853" y="1107660"/>
            <a:ext cx="31863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My number is in this section. </a:t>
            </a:r>
            <a:endParaRPr kumimoji="0" lang="en-GB" sz="3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Left Bracket 24">
            <a:extLst>
              <a:ext uri="{FF2B5EF4-FFF2-40B4-BE49-F238E27FC236}">
                <a16:creationId xmlns:a16="http://schemas.microsoft.com/office/drawing/2014/main" id="{84FE5ED4-78F1-0442-37A8-48397BD98529}"/>
              </a:ext>
            </a:extLst>
          </p:cNvPr>
          <p:cNvSpPr/>
          <p:nvPr/>
        </p:nvSpPr>
        <p:spPr>
          <a:xfrm rot="5400000">
            <a:off x="12969620" y="764333"/>
            <a:ext cx="252000" cy="3348000"/>
          </a:xfrm>
          <a:prstGeom prst="leftBracke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026517D9-5FDB-A9B7-3A0D-F34A2C37A6CA}"/>
              </a:ext>
            </a:extLst>
          </p:cNvPr>
          <p:cNvGraphicFramePr>
            <a:graphicFrameLocks noGrp="1"/>
          </p:cNvGraphicFramePr>
          <p:nvPr/>
        </p:nvGraphicFramePr>
        <p:xfrm>
          <a:off x="1345192" y="2779361"/>
          <a:ext cx="13428000" cy="75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000">
                  <a:extLst>
                    <a:ext uri="{9D8B030D-6E8A-4147-A177-3AD203B41FA5}">
                      <a16:colId xmlns:a16="http://schemas.microsoft.com/office/drawing/2014/main" val="3897531186"/>
                    </a:ext>
                  </a:extLst>
                </a:gridCol>
                <a:gridCol w="3357000">
                  <a:extLst>
                    <a:ext uri="{9D8B030D-6E8A-4147-A177-3AD203B41FA5}">
                      <a16:colId xmlns:a16="http://schemas.microsoft.com/office/drawing/2014/main" val="1306773341"/>
                    </a:ext>
                  </a:extLst>
                </a:gridCol>
                <a:gridCol w="3357000">
                  <a:extLst>
                    <a:ext uri="{9D8B030D-6E8A-4147-A177-3AD203B41FA5}">
                      <a16:colId xmlns:a16="http://schemas.microsoft.com/office/drawing/2014/main" val="645981028"/>
                    </a:ext>
                  </a:extLst>
                </a:gridCol>
                <a:gridCol w="3357000">
                  <a:extLst>
                    <a:ext uri="{9D8B030D-6E8A-4147-A177-3AD203B41FA5}">
                      <a16:colId xmlns:a16="http://schemas.microsoft.com/office/drawing/2014/main" val="2221595121"/>
                    </a:ext>
                  </a:extLst>
                </a:gridCol>
              </a:tblGrid>
              <a:tr h="37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7412163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33797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6055DEC-CB6A-8FF4-5179-C33FF08DE89E}"/>
              </a:ext>
            </a:extLst>
          </p:cNvPr>
          <p:cNvSpPr txBox="1"/>
          <p:nvPr/>
        </p:nvSpPr>
        <p:spPr>
          <a:xfrm>
            <a:off x="8206160" y="6662846"/>
            <a:ext cx="34793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138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  163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F1D1D1-49AE-476C-51CC-95DAEB7CDB6F}"/>
              </a:ext>
            </a:extLst>
          </p:cNvPr>
          <p:cNvSpPr txBox="1"/>
          <p:nvPr/>
        </p:nvSpPr>
        <p:spPr>
          <a:xfrm>
            <a:off x="511849" y="5076750"/>
            <a:ext cx="9573843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My number includes the digit 3.</a:t>
            </a:r>
          </a:p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Could my number be: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F0A427-3127-9655-C426-45AADCDD967A}"/>
              </a:ext>
            </a:extLst>
          </p:cNvPr>
          <p:cNvSpPr txBox="1"/>
          <p:nvPr/>
        </p:nvSpPr>
        <p:spPr>
          <a:xfrm>
            <a:off x="10985119" y="3556883"/>
            <a:ext cx="872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150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B147F9-A768-DF7D-9DC1-E309A32A2852}"/>
              </a:ext>
            </a:extLst>
          </p:cNvPr>
          <p:cNvSpPr txBox="1"/>
          <p:nvPr/>
        </p:nvSpPr>
        <p:spPr>
          <a:xfrm>
            <a:off x="7618912" y="3561549"/>
            <a:ext cx="872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100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6374EF-0DC6-ACDB-CEE1-7396568EB00B}"/>
              </a:ext>
            </a:extLst>
          </p:cNvPr>
          <p:cNvSpPr txBox="1"/>
          <p:nvPr/>
        </p:nvSpPr>
        <p:spPr>
          <a:xfrm>
            <a:off x="4376205" y="3556882"/>
            <a:ext cx="643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50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053364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EFB10-7FEE-5F2C-1F54-61CEE8119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4A4AFB5-5704-D9EA-7F96-7FF8029AED09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110AACE-CB68-6443-0351-126DDF0736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6F9D490-6EE9-3057-C704-7B9D0778A2BA}"/>
              </a:ext>
            </a:extLst>
          </p:cNvPr>
          <p:cNvSpPr/>
          <p:nvPr/>
        </p:nvSpPr>
        <p:spPr>
          <a:xfrm>
            <a:off x="155945" y="508471"/>
            <a:ext cx="4245073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Multiplication Contexts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43D0AC-6923-A3CF-2B78-2EF418A1A2EB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31945B-AF14-54D7-F46F-1FF51E14872C}"/>
              </a:ext>
            </a:extLst>
          </p:cNvPr>
          <p:cNvSpPr/>
          <p:nvPr/>
        </p:nvSpPr>
        <p:spPr>
          <a:xfrm>
            <a:off x="413539" y="1278668"/>
            <a:ext cx="10678531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Kim has </a:t>
            </a:r>
            <a:r>
              <a:rPr lang="en-GB" sz="4400" b="1" dirty="0">
                <a:latin typeface="Century Gothic" panose="020B0502020202020204" pitchFamily="34" charset="0"/>
              </a:rPr>
              <a:t>2</a:t>
            </a:r>
            <a:r>
              <a:rPr lang="en-GB" sz="4400" dirty="0">
                <a:latin typeface="Century Gothic" panose="020B0502020202020204" pitchFamily="34" charset="0"/>
              </a:rPr>
              <a:t> pens.</a:t>
            </a:r>
          </a:p>
          <a:p>
            <a:pPr>
              <a:spcAft>
                <a:spcPts val="30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Kim has </a:t>
            </a:r>
            <a:r>
              <a:rPr lang="en-GB" sz="4400" b="1" dirty="0">
                <a:latin typeface="Century Gothic" panose="020B0502020202020204" pitchFamily="34" charset="0"/>
              </a:rPr>
              <a:t>3</a:t>
            </a:r>
            <a:r>
              <a:rPr lang="en-GB" sz="4400" dirty="0">
                <a:latin typeface="Century Gothic" panose="020B0502020202020204" pitchFamily="34" charset="0"/>
              </a:rPr>
              <a:t> packs of pencils.</a:t>
            </a:r>
          </a:p>
          <a:p>
            <a:pPr>
              <a:spcAft>
                <a:spcPts val="30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There are </a:t>
            </a:r>
            <a:r>
              <a:rPr lang="en-GB" sz="4400" b="1" dirty="0">
                <a:latin typeface="Century Gothic" panose="020B0502020202020204" pitchFamily="34" charset="0"/>
              </a:rPr>
              <a:t>4</a:t>
            </a:r>
            <a:r>
              <a:rPr lang="en-GB" sz="4400" dirty="0">
                <a:latin typeface="Century Gothic" panose="020B0502020202020204" pitchFamily="34" charset="0"/>
              </a:rPr>
              <a:t> pencils in each pack.</a:t>
            </a:r>
          </a:p>
          <a:p>
            <a:pPr>
              <a:spcAft>
                <a:spcPts val="3000"/>
              </a:spcAft>
            </a:pPr>
            <a:r>
              <a:rPr lang="en-GB" sz="4400" b="1" dirty="0">
                <a:latin typeface="Century Gothic" panose="020B0502020202020204" pitchFamily="34" charset="0"/>
              </a:rPr>
              <a:t>How many pencils does Kim have?</a:t>
            </a:r>
            <a:endParaRPr lang="en-GB" sz="4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01A628-65CB-C9DD-CE06-680162B0DA37}"/>
              </a:ext>
            </a:extLst>
          </p:cNvPr>
          <p:cNvSpPr/>
          <p:nvPr/>
        </p:nvSpPr>
        <p:spPr>
          <a:xfrm>
            <a:off x="387035" y="1291390"/>
            <a:ext cx="4436757" cy="75673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4E5CC8-4BCE-42A8-ACFB-1CF6F1AB8699}"/>
              </a:ext>
            </a:extLst>
          </p:cNvPr>
          <p:cNvSpPr/>
          <p:nvPr/>
        </p:nvSpPr>
        <p:spPr>
          <a:xfrm>
            <a:off x="387035" y="2358501"/>
            <a:ext cx="7445000" cy="7567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62720B-4CD4-336B-86F5-BBF498904838}"/>
              </a:ext>
            </a:extLst>
          </p:cNvPr>
          <p:cNvSpPr/>
          <p:nvPr/>
        </p:nvSpPr>
        <p:spPr>
          <a:xfrm>
            <a:off x="387034" y="3398936"/>
            <a:ext cx="9247295" cy="75673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4" descr="Image result for tick cross">
            <a:extLst>
              <a:ext uri="{FF2B5EF4-FFF2-40B4-BE49-F238E27FC236}">
                <a16:creationId xmlns:a16="http://schemas.microsoft.com/office/drawing/2014/main" id="{7F1A95B2-7D9F-884E-B25A-A581CD5BB1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7" t="24133" r="6053"/>
          <a:stretch/>
        </p:blipFill>
        <p:spPr bwMode="auto">
          <a:xfrm>
            <a:off x="5010681" y="1415406"/>
            <a:ext cx="542694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Image result for tick cross">
            <a:extLst>
              <a:ext uri="{FF2B5EF4-FFF2-40B4-BE49-F238E27FC236}">
                <a16:creationId xmlns:a16="http://schemas.microsoft.com/office/drawing/2014/main" id="{AFA8D8D4-89E3-2FDC-DC13-6BFAF9084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5" r="43781"/>
          <a:stretch/>
        </p:blipFill>
        <p:spPr bwMode="auto">
          <a:xfrm>
            <a:off x="8051007" y="2402269"/>
            <a:ext cx="670097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Image result for tick cross">
            <a:extLst>
              <a:ext uri="{FF2B5EF4-FFF2-40B4-BE49-F238E27FC236}">
                <a16:creationId xmlns:a16="http://schemas.microsoft.com/office/drawing/2014/main" id="{DE33827C-8F08-7936-8B9D-9D660F6483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5" r="43781"/>
          <a:stretch/>
        </p:blipFill>
        <p:spPr bwMode="auto">
          <a:xfrm>
            <a:off x="9886433" y="3457125"/>
            <a:ext cx="670097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477689A-D771-EC97-4455-5474AB4733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445" y="6353186"/>
            <a:ext cx="2405842" cy="185330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44FC8D0-B0D6-C2EA-870C-FF2D804D9D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9535" y="6353186"/>
            <a:ext cx="2405842" cy="185330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B5781B8-2679-6A5B-8348-1430B4AEC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1625" y="6353186"/>
            <a:ext cx="2405842" cy="185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11144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737B0F-7B53-8860-8F02-DE543D606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434E815-4871-7983-727C-0C408281361C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E081140-0DDC-E80F-7C8C-73EF7D924B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00D3C4-E7EC-85BA-9556-41095F0447DA}"/>
              </a:ext>
            </a:extLst>
          </p:cNvPr>
          <p:cNvSpPr/>
          <p:nvPr/>
        </p:nvSpPr>
        <p:spPr>
          <a:xfrm>
            <a:off x="155945" y="508471"/>
            <a:ext cx="4245073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Multiplication Contexts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050B26-7FF6-55E4-1D11-9EDCA46D58F4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81BD35B-8160-3B2A-B94D-6C26E8A5B832}"/>
              </a:ext>
            </a:extLst>
          </p:cNvPr>
          <p:cNvSpPr/>
          <p:nvPr/>
        </p:nvSpPr>
        <p:spPr>
          <a:xfrm>
            <a:off x="413539" y="1278668"/>
            <a:ext cx="10678531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Kim has </a:t>
            </a:r>
            <a:r>
              <a:rPr lang="en-GB" sz="4400" b="1" dirty="0">
                <a:latin typeface="Century Gothic" panose="020B0502020202020204" pitchFamily="34" charset="0"/>
              </a:rPr>
              <a:t>2</a:t>
            </a:r>
            <a:r>
              <a:rPr lang="en-GB" sz="4400" dirty="0">
                <a:latin typeface="Century Gothic" panose="020B0502020202020204" pitchFamily="34" charset="0"/>
              </a:rPr>
              <a:t> pens.</a:t>
            </a:r>
          </a:p>
          <a:p>
            <a:pPr>
              <a:spcAft>
                <a:spcPts val="30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Kim has </a:t>
            </a:r>
            <a:r>
              <a:rPr lang="en-GB" sz="4400" b="1" dirty="0">
                <a:latin typeface="Century Gothic" panose="020B0502020202020204" pitchFamily="34" charset="0"/>
              </a:rPr>
              <a:t>3</a:t>
            </a:r>
            <a:r>
              <a:rPr lang="en-GB" sz="4400" dirty="0">
                <a:latin typeface="Century Gothic" panose="020B0502020202020204" pitchFamily="34" charset="0"/>
              </a:rPr>
              <a:t> packs of pencils.</a:t>
            </a:r>
          </a:p>
          <a:p>
            <a:pPr>
              <a:spcAft>
                <a:spcPts val="30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There are </a:t>
            </a:r>
            <a:r>
              <a:rPr lang="en-GB" sz="4400" b="1" dirty="0">
                <a:latin typeface="Century Gothic" panose="020B0502020202020204" pitchFamily="34" charset="0"/>
              </a:rPr>
              <a:t>4</a:t>
            </a:r>
            <a:r>
              <a:rPr lang="en-GB" sz="4400" dirty="0">
                <a:latin typeface="Century Gothic" panose="020B0502020202020204" pitchFamily="34" charset="0"/>
              </a:rPr>
              <a:t> pencils in each pack.</a:t>
            </a:r>
          </a:p>
          <a:p>
            <a:pPr>
              <a:spcAft>
                <a:spcPts val="3000"/>
              </a:spcAft>
            </a:pPr>
            <a:r>
              <a:rPr lang="en-GB" sz="4400" b="1" dirty="0">
                <a:latin typeface="Century Gothic" panose="020B0502020202020204" pitchFamily="34" charset="0"/>
              </a:rPr>
              <a:t>How many pencils does Kim have?</a:t>
            </a:r>
            <a:endParaRPr lang="en-GB" sz="4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69CFF8-14DF-1532-1B72-3929C94A78D8}"/>
              </a:ext>
            </a:extLst>
          </p:cNvPr>
          <p:cNvSpPr/>
          <p:nvPr/>
        </p:nvSpPr>
        <p:spPr>
          <a:xfrm>
            <a:off x="387035" y="1291390"/>
            <a:ext cx="4436757" cy="75673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BEF206-2302-3A73-DD67-1D9EF2BA6B83}"/>
              </a:ext>
            </a:extLst>
          </p:cNvPr>
          <p:cNvSpPr/>
          <p:nvPr/>
        </p:nvSpPr>
        <p:spPr>
          <a:xfrm>
            <a:off x="387035" y="2358501"/>
            <a:ext cx="7445000" cy="7567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E5053F-8F45-734B-2B9C-E84688AFD30C}"/>
              </a:ext>
            </a:extLst>
          </p:cNvPr>
          <p:cNvSpPr/>
          <p:nvPr/>
        </p:nvSpPr>
        <p:spPr>
          <a:xfrm>
            <a:off x="387034" y="3398936"/>
            <a:ext cx="9247295" cy="75673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4" descr="Image result for tick cross">
            <a:extLst>
              <a:ext uri="{FF2B5EF4-FFF2-40B4-BE49-F238E27FC236}">
                <a16:creationId xmlns:a16="http://schemas.microsoft.com/office/drawing/2014/main" id="{ACAD9DAF-2A6C-10F4-0FD8-21C187B35F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7" t="24133" r="6053"/>
          <a:stretch/>
        </p:blipFill>
        <p:spPr bwMode="auto">
          <a:xfrm>
            <a:off x="5010681" y="1415406"/>
            <a:ext cx="542694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Image result for tick cross">
            <a:extLst>
              <a:ext uri="{FF2B5EF4-FFF2-40B4-BE49-F238E27FC236}">
                <a16:creationId xmlns:a16="http://schemas.microsoft.com/office/drawing/2014/main" id="{C899C5D2-A416-EF61-B81F-ED44F653F1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5" r="43781"/>
          <a:stretch/>
        </p:blipFill>
        <p:spPr bwMode="auto">
          <a:xfrm>
            <a:off x="8051007" y="2402269"/>
            <a:ext cx="670097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Image result for tick cross">
            <a:extLst>
              <a:ext uri="{FF2B5EF4-FFF2-40B4-BE49-F238E27FC236}">
                <a16:creationId xmlns:a16="http://schemas.microsoft.com/office/drawing/2014/main" id="{DB4D93CB-F048-10C0-CA6B-4FBC3D99BA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5" r="43781"/>
          <a:stretch/>
        </p:blipFill>
        <p:spPr bwMode="auto">
          <a:xfrm>
            <a:off x="9886433" y="3457125"/>
            <a:ext cx="670097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C893266-E064-995E-EDAB-00A3981013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445" y="6353186"/>
            <a:ext cx="2405842" cy="185330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5143D5D-3120-78A5-9C59-25AF76540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9535" y="6353186"/>
            <a:ext cx="2405842" cy="185330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9C5E460-DB1F-48EF-F73A-A0D79275CB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1625" y="6353186"/>
            <a:ext cx="2405842" cy="185330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65C5E2A-462E-DFC3-D552-8FD6F3ABBD6C}"/>
              </a:ext>
            </a:extLst>
          </p:cNvPr>
          <p:cNvSpPr txBox="1"/>
          <p:nvPr/>
        </p:nvSpPr>
        <p:spPr>
          <a:xfrm>
            <a:off x="10869426" y="6925895"/>
            <a:ext cx="49298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Answer: </a:t>
            </a:r>
            <a:r>
              <a:rPr kumimoji="0" lang="en-GB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12 pencils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974748359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31832C-66BB-9907-638F-D84AC9DE8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55C8392-ACEC-62DE-EC1D-F0DC8037416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2DBAD98-38C2-9637-A8B0-025466C8A2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281F9BB-9DF4-741E-9C26-E440A0041903}"/>
              </a:ext>
            </a:extLst>
          </p:cNvPr>
          <p:cNvSpPr/>
          <p:nvPr/>
        </p:nvSpPr>
        <p:spPr>
          <a:xfrm>
            <a:off x="155945" y="508471"/>
            <a:ext cx="4245073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Multiplication Contexts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DFBF83-A193-5A43-783D-E1EA6C8ACFB3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851C97-4A1A-6817-4A76-BF2B872A829D}"/>
              </a:ext>
            </a:extLst>
          </p:cNvPr>
          <p:cNvSpPr/>
          <p:nvPr/>
        </p:nvSpPr>
        <p:spPr>
          <a:xfrm>
            <a:off x="413539" y="1278668"/>
            <a:ext cx="11971372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Jack had </a:t>
            </a:r>
            <a:r>
              <a:rPr lang="en-GB" sz="4400" b="1" dirty="0">
                <a:latin typeface="Century Gothic" panose="020B0502020202020204" pitchFamily="34" charset="0"/>
              </a:rPr>
              <a:t>6</a:t>
            </a:r>
            <a:r>
              <a:rPr lang="en-GB" sz="4400" dirty="0">
                <a:latin typeface="Century Gothic" panose="020B0502020202020204" pitchFamily="34" charset="0"/>
              </a:rPr>
              <a:t> golf balls.</a:t>
            </a:r>
          </a:p>
          <a:p>
            <a:pPr>
              <a:spcAft>
                <a:spcPts val="30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Then, he buys </a:t>
            </a:r>
            <a:r>
              <a:rPr lang="en-GB" sz="4400" b="1" dirty="0">
                <a:latin typeface="Century Gothic" panose="020B0502020202020204" pitchFamily="34" charset="0"/>
              </a:rPr>
              <a:t>2</a:t>
            </a:r>
            <a:r>
              <a:rPr lang="en-GB" sz="4400" dirty="0">
                <a:latin typeface="Century Gothic" panose="020B0502020202020204" pitchFamily="34" charset="0"/>
              </a:rPr>
              <a:t> packs of golf balls.</a:t>
            </a:r>
          </a:p>
          <a:p>
            <a:pPr>
              <a:spcAft>
                <a:spcPts val="30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There are </a:t>
            </a:r>
            <a:r>
              <a:rPr lang="en-GB" sz="4400" b="1" dirty="0">
                <a:latin typeface="Century Gothic" panose="020B0502020202020204" pitchFamily="34" charset="0"/>
              </a:rPr>
              <a:t>3</a:t>
            </a:r>
            <a:r>
              <a:rPr lang="en-GB" sz="4400" dirty="0">
                <a:latin typeface="Century Gothic" panose="020B0502020202020204" pitchFamily="34" charset="0"/>
              </a:rPr>
              <a:t> golf balls in each pack.</a:t>
            </a:r>
          </a:p>
          <a:p>
            <a:pPr>
              <a:spcAft>
                <a:spcPts val="3000"/>
              </a:spcAft>
            </a:pPr>
            <a:r>
              <a:rPr lang="en-GB" sz="4400" b="1" dirty="0">
                <a:latin typeface="Century Gothic" panose="020B0502020202020204" pitchFamily="34" charset="0"/>
              </a:rPr>
              <a:t>How many golf balls does Jack have now?</a:t>
            </a:r>
            <a:endParaRPr lang="en-GB" sz="44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E3CE5F2-06AD-7EA4-9B22-A9AA978ACF57}"/>
              </a:ext>
            </a:extLst>
          </p:cNvPr>
          <p:cNvSpPr/>
          <p:nvPr/>
        </p:nvSpPr>
        <p:spPr>
          <a:xfrm>
            <a:off x="3175744" y="1410658"/>
            <a:ext cx="360000" cy="504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E05739-D820-923A-C60F-562BB7456D7D}"/>
              </a:ext>
            </a:extLst>
          </p:cNvPr>
          <p:cNvSpPr/>
          <p:nvPr/>
        </p:nvSpPr>
        <p:spPr>
          <a:xfrm>
            <a:off x="4326098" y="2472175"/>
            <a:ext cx="360000" cy="504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9B1E3B-92E5-F0D2-5134-E4F38493FAEC}"/>
              </a:ext>
            </a:extLst>
          </p:cNvPr>
          <p:cNvSpPr/>
          <p:nvPr/>
        </p:nvSpPr>
        <p:spPr>
          <a:xfrm>
            <a:off x="3170796" y="3511125"/>
            <a:ext cx="360000" cy="504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605395-B509-3464-6D4A-D94CEF2E851E}"/>
              </a:ext>
            </a:extLst>
          </p:cNvPr>
          <p:cNvSpPr/>
          <p:nvPr/>
        </p:nvSpPr>
        <p:spPr>
          <a:xfrm>
            <a:off x="387035" y="1291390"/>
            <a:ext cx="5974008" cy="75673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DA98E2-66C1-D6E4-23E5-A2578B61C0D7}"/>
              </a:ext>
            </a:extLst>
          </p:cNvPr>
          <p:cNvSpPr/>
          <p:nvPr/>
        </p:nvSpPr>
        <p:spPr>
          <a:xfrm>
            <a:off x="387034" y="2358501"/>
            <a:ext cx="9612000" cy="7567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157FE3-56F2-2B98-F03D-DF089388A9B6}"/>
              </a:ext>
            </a:extLst>
          </p:cNvPr>
          <p:cNvSpPr/>
          <p:nvPr/>
        </p:nvSpPr>
        <p:spPr>
          <a:xfrm>
            <a:off x="387034" y="3398936"/>
            <a:ext cx="9763963" cy="75673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BB4C49-6CE4-6F89-CEF3-97ACB746CC56}"/>
              </a:ext>
            </a:extLst>
          </p:cNvPr>
          <p:cNvSpPr txBox="1"/>
          <p:nvPr/>
        </p:nvSpPr>
        <p:spPr>
          <a:xfrm>
            <a:off x="3637839" y="6584409"/>
            <a:ext cx="904851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Which pieces of information are needed to answer the question?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109857777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78027-D59A-5A0B-5F30-823859EB0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0477ADA-E644-DF0A-C737-D30ECBBCFD0B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3E6FFE1-9CFF-823E-762C-91F70C1D00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FE674DA-F099-ECD9-F832-877A9802E0D3}"/>
              </a:ext>
            </a:extLst>
          </p:cNvPr>
          <p:cNvSpPr/>
          <p:nvPr/>
        </p:nvSpPr>
        <p:spPr>
          <a:xfrm>
            <a:off x="155945" y="508471"/>
            <a:ext cx="4245073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Multiplication Contexts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A30D37-2D40-9F14-778B-7058045C6DBF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253A7E9-77AB-8549-EB39-FF3934482459}"/>
              </a:ext>
            </a:extLst>
          </p:cNvPr>
          <p:cNvSpPr/>
          <p:nvPr/>
        </p:nvSpPr>
        <p:spPr>
          <a:xfrm>
            <a:off x="413539" y="1278668"/>
            <a:ext cx="11971372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Jack had </a:t>
            </a:r>
            <a:r>
              <a:rPr lang="en-GB" sz="4400" b="1" dirty="0">
                <a:latin typeface="Century Gothic" panose="020B0502020202020204" pitchFamily="34" charset="0"/>
              </a:rPr>
              <a:t>6</a:t>
            </a:r>
            <a:r>
              <a:rPr lang="en-GB" sz="4400" dirty="0">
                <a:latin typeface="Century Gothic" panose="020B0502020202020204" pitchFamily="34" charset="0"/>
              </a:rPr>
              <a:t> golf balls.</a:t>
            </a:r>
          </a:p>
          <a:p>
            <a:pPr>
              <a:spcAft>
                <a:spcPts val="30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Then, he buys </a:t>
            </a:r>
            <a:r>
              <a:rPr lang="en-GB" sz="4400" b="1" dirty="0">
                <a:latin typeface="Century Gothic" panose="020B0502020202020204" pitchFamily="34" charset="0"/>
              </a:rPr>
              <a:t>2</a:t>
            </a:r>
            <a:r>
              <a:rPr lang="en-GB" sz="4400" dirty="0">
                <a:latin typeface="Century Gothic" panose="020B0502020202020204" pitchFamily="34" charset="0"/>
              </a:rPr>
              <a:t> packs of golf balls.</a:t>
            </a:r>
          </a:p>
          <a:p>
            <a:pPr>
              <a:spcAft>
                <a:spcPts val="30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There are </a:t>
            </a:r>
            <a:r>
              <a:rPr lang="en-GB" sz="4400" b="1" dirty="0">
                <a:latin typeface="Century Gothic" panose="020B0502020202020204" pitchFamily="34" charset="0"/>
              </a:rPr>
              <a:t>3</a:t>
            </a:r>
            <a:r>
              <a:rPr lang="en-GB" sz="4400" dirty="0">
                <a:latin typeface="Century Gothic" panose="020B0502020202020204" pitchFamily="34" charset="0"/>
              </a:rPr>
              <a:t> golf balls in each pack.</a:t>
            </a:r>
          </a:p>
          <a:p>
            <a:pPr>
              <a:spcAft>
                <a:spcPts val="3000"/>
              </a:spcAft>
            </a:pPr>
            <a:r>
              <a:rPr lang="en-GB" sz="4400" b="1" dirty="0">
                <a:latin typeface="Century Gothic" panose="020B0502020202020204" pitchFamily="34" charset="0"/>
              </a:rPr>
              <a:t>How many golf balls does Jack have now?</a:t>
            </a:r>
            <a:endParaRPr lang="en-GB" sz="44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CB023F-45A9-B327-4DCE-056687CCDCCC}"/>
              </a:ext>
            </a:extLst>
          </p:cNvPr>
          <p:cNvSpPr/>
          <p:nvPr/>
        </p:nvSpPr>
        <p:spPr>
          <a:xfrm>
            <a:off x="3175744" y="1410658"/>
            <a:ext cx="360000" cy="504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224C79-5ACE-A120-04A8-9193ED75FBBE}"/>
              </a:ext>
            </a:extLst>
          </p:cNvPr>
          <p:cNvSpPr/>
          <p:nvPr/>
        </p:nvSpPr>
        <p:spPr>
          <a:xfrm>
            <a:off x="4326098" y="2472175"/>
            <a:ext cx="360000" cy="504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DF55AC-3144-6623-4FDF-EAAE954F1DEF}"/>
              </a:ext>
            </a:extLst>
          </p:cNvPr>
          <p:cNvSpPr/>
          <p:nvPr/>
        </p:nvSpPr>
        <p:spPr>
          <a:xfrm>
            <a:off x="3170796" y="3511125"/>
            <a:ext cx="360000" cy="504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6F7D06-7A8E-876E-6A96-6B2B3BC2298F}"/>
              </a:ext>
            </a:extLst>
          </p:cNvPr>
          <p:cNvSpPr/>
          <p:nvPr/>
        </p:nvSpPr>
        <p:spPr>
          <a:xfrm>
            <a:off x="387035" y="1291390"/>
            <a:ext cx="5974008" cy="75673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E701C6-C77C-B851-2053-775377036363}"/>
              </a:ext>
            </a:extLst>
          </p:cNvPr>
          <p:cNvSpPr/>
          <p:nvPr/>
        </p:nvSpPr>
        <p:spPr>
          <a:xfrm>
            <a:off x="387034" y="2358501"/>
            <a:ext cx="9612000" cy="7567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E5DB67-48D5-65DA-F584-CC44FCD401FA}"/>
              </a:ext>
            </a:extLst>
          </p:cNvPr>
          <p:cNvSpPr/>
          <p:nvPr/>
        </p:nvSpPr>
        <p:spPr>
          <a:xfrm>
            <a:off x="387034" y="3398936"/>
            <a:ext cx="9763963" cy="75673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24D29B-B1B5-8BD5-60F4-C3E107DC8E5A}"/>
              </a:ext>
            </a:extLst>
          </p:cNvPr>
          <p:cNvSpPr txBox="1"/>
          <p:nvPr/>
        </p:nvSpPr>
        <p:spPr>
          <a:xfrm>
            <a:off x="3637839" y="6584409"/>
            <a:ext cx="904851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Which pieces of information are needed to answer the question? </a:t>
            </a:r>
            <a:endParaRPr lang="en-GB" i="1" dirty="0"/>
          </a:p>
        </p:txBody>
      </p:sp>
      <p:pic>
        <p:nvPicPr>
          <p:cNvPr id="10" name="Picture 4" descr="Image result for tick cross">
            <a:extLst>
              <a:ext uri="{FF2B5EF4-FFF2-40B4-BE49-F238E27FC236}">
                <a16:creationId xmlns:a16="http://schemas.microsoft.com/office/drawing/2014/main" id="{BCD276C6-A9A6-2A76-5F33-8DEF3267D7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5" r="43781"/>
          <a:stretch/>
        </p:blipFill>
        <p:spPr bwMode="auto">
          <a:xfrm>
            <a:off x="10380209" y="3402261"/>
            <a:ext cx="670097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Image result for tick cross">
            <a:extLst>
              <a:ext uri="{FF2B5EF4-FFF2-40B4-BE49-F238E27FC236}">
                <a16:creationId xmlns:a16="http://schemas.microsoft.com/office/drawing/2014/main" id="{4C9C2C71-4EDA-6CBD-06ED-B9A7B0DB9D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5" r="43781"/>
          <a:stretch/>
        </p:blipFill>
        <p:spPr bwMode="auto">
          <a:xfrm>
            <a:off x="10282621" y="2402414"/>
            <a:ext cx="670097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tick cross">
            <a:extLst>
              <a:ext uri="{FF2B5EF4-FFF2-40B4-BE49-F238E27FC236}">
                <a16:creationId xmlns:a16="http://schemas.microsoft.com/office/drawing/2014/main" id="{2888A944-B476-826F-8688-76B9CE2C20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5" r="43781"/>
          <a:stretch/>
        </p:blipFill>
        <p:spPr bwMode="auto">
          <a:xfrm>
            <a:off x="6655553" y="1333532"/>
            <a:ext cx="670097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281459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573BE-0833-C7F2-0920-1080092CC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C28DD33-E867-EAD0-D830-5202988B0B50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CDBFFB7-0F95-5E29-6811-E9D2B771DE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DDBF9F1-1F21-92A1-3B25-CC8CFE60CF97}"/>
              </a:ext>
            </a:extLst>
          </p:cNvPr>
          <p:cNvSpPr/>
          <p:nvPr/>
        </p:nvSpPr>
        <p:spPr>
          <a:xfrm>
            <a:off x="155945" y="508471"/>
            <a:ext cx="4245073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Multiplication Contexts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51A186-2854-DD07-2FE6-8EF774854793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3AEFD4-ECC0-87C4-1E38-D7D7F213A641}"/>
              </a:ext>
            </a:extLst>
          </p:cNvPr>
          <p:cNvSpPr/>
          <p:nvPr/>
        </p:nvSpPr>
        <p:spPr>
          <a:xfrm>
            <a:off x="413539" y="1278668"/>
            <a:ext cx="11971372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Jack had </a:t>
            </a:r>
            <a:r>
              <a:rPr lang="en-GB" sz="4400" b="1" dirty="0">
                <a:latin typeface="Century Gothic" panose="020B0502020202020204" pitchFamily="34" charset="0"/>
              </a:rPr>
              <a:t>6</a:t>
            </a:r>
            <a:r>
              <a:rPr lang="en-GB" sz="4400" dirty="0">
                <a:latin typeface="Century Gothic" panose="020B0502020202020204" pitchFamily="34" charset="0"/>
              </a:rPr>
              <a:t> golf balls.</a:t>
            </a:r>
          </a:p>
          <a:p>
            <a:pPr>
              <a:spcAft>
                <a:spcPts val="30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Then, he buys </a:t>
            </a:r>
            <a:r>
              <a:rPr lang="en-GB" sz="4400" b="1" dirty="0">
                <a:latin typeface="Century Gothic" panose="020B0502020202020204" pitchFamily="34" charset="0"/>
              </a:rPr>
              <a:t>2</a:t>
            </a:r>
            <a:r>
              <a:rPr lang="en-GB" sz="4400" dirty="0">
                <a:latin typeface="Century Gothic" panose="020B0502020202020204" pitchFamily="34" charset="0"/>
              </a:rPr>
              <a:t> packs of golf balls.</a:t>
            </a:r>
          </a:p>
          <a:p>
            <a:pPr>
              <a:spcAft>
                <a:spcPts val="30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There are </a:t>
            </a:r>
            <a:r>
              <a:rPr lang="en-GB" sz="4400" b="1" dirty="0">
                <a:latin typeface="Century Gothic" panose="020B0502020202020204" pitchFamily="34" charset="0"/>
              </a:rPr>
              <a:t>3</a:t>
            </a:r>
            <a:r>
              <a:rPr lang="en-GB" sz="4400" dirty="0">
                <a:latin typeface="Century Gothic" panose="020B0502020202020204" pitchFamily="34" charset="0"/>
              </a:rPr>
              <a:t> golf balls in each pack.</a:t>
            </a:r>
          </a:p>
          <a:p>
            <a:pPr>
              <a:spcAft>
                <a:spcPts val="3000"/>
              </a:spcAft>
            </a:pPr>
            <a:r>
              <a:rPr lang="en-GB" sz="4400" b="1" dirty="0">
                <a:latin typeface="Century Gothic" panose="020B0502020202020204" pitchFamily="34" charset="0"/>
              </a:rPr>
              <a:t>How many golf balls does Jack have now?</a:t>
            </a:r>
            <a:endParaRPr lang="en-GB" sz="4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6073AF-AA26-0942-62A2-E36B4F601B45}"/>
              </a:ext>
            </a:extLst>
          </p:cNvPr>
          <p:cNvSpPr/>
          <p:nvPr/>
        </p:nvSpPr>
        <p:spPr>
          <a:xfrm>
            <a:off x="387035" y="1291390"/>
            <a:ext cx="5974008" cy="75673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E99B76-0DC1-6C63-E8C2-58F591D53303}"/>
              </a:ext>
            </a:extLst>
          </p:cNvPr>
          <p:cNvSpPr/>
          <p:nvPr/>
        </p:nvSpPr>
        <p:spPr>
          <a:xfrm>
            <a:off x="387034" y="2358501"/>
            <a:ext cx="9612000" cy="7567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C823A3-C0AC-1D11-1BF9-9AD7F044B6B6}"/>
              </a:ext>
            </a:extLst>
          </p:cNvPr>
          <p:cNvSpPr/>
          <p:nvPr/>
        </p:nvSpPr>
        <p:spPr>
          <a:xfrm>
            <a:off x="387034" y="3398936"/>
            <a:ext cx="9763963" cy="75673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4" descr="Image result for tick cross">
            <a:extLst>
              <a:ext uri="{FF2B5EF4-FFF2-40B4-BE49-F238E27FC236}">
                <a16:creationId xmlns:a16="http://schemas.microsoft.com/office/drawing/2014/main" id="{DA256F77-AED3-25CD-95F5-CD3EDF1A65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5" r="43781"/>
          <a:stretch/>
        </p:blipFill>
        <p:spPr bwMode="auto">
          <a:xfrm>
            <a:off x="10380209" y="3402261"/>
            <a:ext cx="670097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tick cross">
            <a:extLst>
              <a:ext uri="{FF2B5EF4-FFF2-40B4-BE49-F238E27FC236}">
                <a16:creationId xmlns:a16="http://schemas.microsoft.com/office/drawing/2014/main" id="{5360EDC0-5CE3-9698-EEBC-2C24C117F6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5" r="43781"/>
          <a:stretch/>
        </p:blipFill>
        <p:spPr bwMode="auto">
          <a:xfrm>
            <a:off x="10282621" y="2402414"/>
            <a:ext cx="670097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tick cross">
            <a:extLst>
              <a:ext uri="{FF2B5EF4-FFF2-40B4-BE49-F238E27FC236}">
                <a16:creationId xmlns:a16="http://schemas.microsoft.com/office/drawing/2014/main" id="{8AD20EFD-E3DC-B267-4129-D8722A8F36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5" r="43781"/>
          <a:stretch/>
        </p:blipFill>
        <p:spPr bwMode="auto">
          <a:xfrm>
            <a:off x="6655553" y="1333532"/>
            <a:ext cx="670097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217734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7CE1F-E6A8-C767-B129-DE8B680B8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862BA41-218B-09DF-A8A0-48CF716F05E6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01B88B3-CB17-88F0-0073-C79F3C9282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FE8081-0064-0956-132E-C2A1D58B9D42}"/>
              </a:ext>
            </a:extLst>
          </p:cNvPr>
          <p:cNvSpPr/>
          <p:nvPr/>
        </p:nvSpPr>
        <p:spPr>
          <a:xfrm>
            <a:off x="155945" y="508471"/>
            <a:ext cx="4245073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Multiplication Contexts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616FD0-004B-D154-36D5-06335214369F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51E2BC4-0D9E-2DCB-6CF2-44544CE2AD3C}"/>
              </a:ext>
            </a:extLst>
          </p:cNvPr>
          <p:cNvSpPr/>
          <p:nvPr/>
        </p:nvSpPr>
        <p:spPr>
          <a:xfrm>
            <a:off x="413539" y="1278668"/>
            <a:ext cx="11971372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Jack had </a:t>
            </a:r>
            <a:r>
              <a:rPr lang="en-GB" sz="4400" b="1" dirty="0">
                <a:latin typeface="Century Gothic" panose="020B0502020202020204" pitchFamily="34" charset="0"/>
              </a:rPr>
              <a:t>6</a:t>
            </a:r>
            <a:r>
              <a:rPr lang="en-GB" sz="4400" dirty="0">
                <a:latin typeface="Century Gothic" panose="020B0502020202020204" pitchFamily="34" charset="0"/>
              </a:rPr>
              <a:t> golf balls.</a:t>
            </a:r>
          </a:p>
          <a:p>
            <a:pPr>
              <a:spcAft>
                <a:spcPts val="30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Then, he buys </a:t>
            </a:r>
            <a:r>
              <a:rPr lang="en-GB" sz="4400" b="1" dirty="0">
                <a:latin typeface="Century Gothic" panose="020B0502020202020204" pitchFamily="34" charset="0"/>
              </a:rPr>
              <a:t>2</a:t>
            </a:r>
            <a:r>
              <a:rPr lang="en-GB" sz="4400" dirty="0">
                <a:latin typeface="Century Gothic" panose="020B0502020202020204" pitchFamily="34" charset="0"/>
              </a:rPr>
              <a:t> packs of golf balls.</a:t>
            </a:r>
          </a:p>
          <a:p>
            <a:pPr>
              <a:spcAft>
                <a:spcPts val="30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There are </a:t>
            </a:r>
            <a:r>
              <a:rPr lang="en-GB" sz="4400" b="1" dirty="0">
                <a:latin typeface="Century Gothic" panose="020B0502020202020204" pitchFamily="34" charset="0"/>
              </a:rPr>
              <a:t>3</a:t>
            </a:r>
            <a:r>
              <a:rPr lang="en-GB" sz="4400" dirty="0">
                <a:latin typeface="Century Gothic" panose="020B0502020202020204" pitchFamily="34" charset="0"/>
              </a:rPr>
              <a:t> golf balls in each pack.</a:t>
            </a:r>
          </a:p>
          <a:p>
            <a:pPr>
              <a:spcAft>
                <a:spcPts val="3000"/>
              </a:spcAft>
            </a:pPr>
            <a:r>
              <a:rPr lang="en-GB" sz="4400" b="1" dirty="0">
                <a:latin typeface="Century Gothic" panose="020B0502020202020204" pitchFamily="34" charset="0"/>
              </a:rPr>
              <a:t>How many golf balls does Jack have now?</a:t>
            </a:r>
            <a:endParaRPr lang="en-GB" sz="4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EEC245-2D54-6CFD-55E7-17EC4DD26FDF}"/>
              </a:ext>
            </a:extLst>
          </p:cNvPr>
          <p:cNvSpPr/>
          <p:nvPr/>
        </p:nvSpPr>
        <p:spPr>
          <a:xfrm>
            <a:off x="387035" y="1291390"/>
            <a:ext cx="5974008" cy="75673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54D375-6AE3-5F9D-9E09-5E2C17DBA610}"/>
              </a:ext>
            </a:extLst>
          </p:cNvPr>
          <p:cNvSpPr/>
          <p:nvPr/>
        </p:nvSpPr>
        <p:spPr>
          <a:xfrm>
            <a:off x="387034" y="2358501"/>
            <a:ext cx="9612000" cy="7567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EF291A-98A0-2134-5D83-8D2453C65720}"/>
              </a:ext>
            </a:extLst>
          </p:cNvPr>
          <p:cNvSpPr/>
          <p:nvPr/>
        </p:nvSpPr>
        <p:spPr>
          <a:xfrm>
            <a:off x="387034" y="3398936"/>
            <a:ext cx="9763963" cy="75673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4" descr="Image result for tick cross">
            <a:extLst>
              <a:ext uri="{FF2B5EF4-FFF2-40B4-BE49-F238E27FC236}">
                <a16:creationId xmlns:a16="http://schemas.microsoft.com/office/drawing/2014/main" id="{6FD8E719-70C5-46A2-070E-41A0D118A2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5" r="43781"/>
          <a:stretch/>
        </p:blipFill>
        <p:spPr bwMode="auto">
          <a:xfrm>
            <a:off x="10380209" y="3402261"/>
            <a:ext cx="670097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tick cross">
            <a:extLst>
              <a:ext uri="{FF2B5EF4-FFF2-40B4-BE49-F238E27FC236}">
                <a16:creationId xmlns:a16="http://schemas.microsoft.com/office/drawing/2014/main" id="{6E33A7D1-50E1-C9BC-ACD1-80E9275C81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5" r="43781"/>
          <a:stretch/>
        </p:blipFill>
        <p:spPr bwMode="auto">
          <a:xfrm>
            <a:off x="10282621" y="2402414"/>
            <a:ext cx="670097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tick cross">
            <a:extLst>
              <a:ext uri="{FF2B5EF4-FFF2-40B4-BE49-F238E27FC236}">
                <a16:creationId xmlns:a16="http://schemas.microsoft.com/office/drawing/2014/main" id="{C2574C76-BA57-3ACC-4C5D-1EC1C0C215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5" r="43781"/>
          <a:stretch/>
        </p:blipFill>
        <p:spPr bwMode="auto">
          <a:xfrm>
            <a:off x="6655553" y="1333532"/>
            <a:ext cx="670097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4A0B2F2C-D51E-095B-0B78-B7A7240FD4B6}"/>
              </a:ext>
            </a:extLst>
          </p:cNvPr>
          <p:cNvSpPr/>
          <p:nvPr/>
        </p:nvSpPr>
        <p:spPr>
          <a:xfrm>
            <a:off x="1489392" y="6130512"/>
            <a:ext cx="504000" cy="50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7FE10AD-6413-5D78-8FD1-0679B4EEFE5B}"/>
              </a:ext>
            </a:extLst>
          </p:cNvPr>
          <p:cNvSpPr/>
          <p:nvPr/>
        </p:nvSpPr>
        <p:spPr>
          <a:xfrm>
            <a:off x="1237392" y="7027427"/>
            <a:ext cx="504000" cy="50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D5C0CC5-8D33-DC0F-4B12-948AC9E8ED08}"/>
              </a:ext>
            </a:extLst>
          </p:cNvPr>
          <p:cNvSpPr/>
          <p:nvPr/>
        </p:nvSpPr>
        <p:spPr>
          <a:xfrm>
            <a:off x="1489392" y="7924342"/>
            <a:ext cx="504000" cy="50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39E4E98-706A-7C48-2BCE-96E5E5448F0C}"/>
              </a:ext>
            </a:extLst>
          </p:cNvPr>
          <p:cNvSpPr/>
          <p:nvPr/>
        </p:nvSpPr>
        <p:spPr>
          <a:xfrm>
            <a:off x="2501328" y="6130512"/>
            <a:ext cx="504000" cy="50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0A0323D-1440-6839-7671-8DDF79E350FA}"/>
              </a:ext>
            </a:extLst>
          </p:cNvPr>
          <p:cNvSpPr/>
          <p:nvPr/>
        </p:nvSpPr>
        <p:spPr>
          <a:xfrm>
            <a:off x="2753328" y="7027427"/>
            <a:ext cx="504000" cy="50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0985B9C-A97B-EEAB-4FC7-33651852D163}"/>
              </a:ext>
            </a:extLst>
          </p:cNvPr>
          <p:cNvSpPr/>
          <p:nvPr/>
        </p:nvSpPr>
        <p:spPr>
          <a:xfrm>
            <a:off x="2501328" y="7924342"/>
            <a:ext cx="504000" cy="50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0697384-7AB5-0311-361A-9059E779A9A1}"/>
              </a:ext>
            </a:extLst>
          </p:cNvPr>
          <p:cNvSpPr/>
          <p:nvPr/>
        </p:nvSpPr>
        <p:spPr>
          <a:xfrm>
            <a:off x="5726458" y="6270720"/>
            <a:ext cx="504000" cy="50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55C8CCD-755E-66E8-5B15-72C1B6A3EDC5}"/>
              </a:ext>
            </a:extLst>
          </p:cNvPr>
          <p:cNvSpPr/>
          <p:nvPr/>
        </p:nvSpPr>
        <p:spPr>
          <a:xfrm>
            <a:off x="5726458" y="7021331"/>
            <a:ext cx="504000" cy="50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BBEF3EC-C424-DD69-F081-DE640B6046B8}"/>
              </a:ext>
            </a:extLst>
          </p:cNvPr>
          <p:cNvSpPr/>
          <p:nvPr/>
        </p:nvSpPr>
        <p:spPr>
          <a:xfrm>
            <a:off x="5726458" y="7771942"/>
            <a:ext cx="504000" cy="50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8C8ACD5-FF51-05D9-9F72-B0A7629E0226}"/>
              </a:ext>
            </a:extLst>
          </p:cNvPr>
          <p:cNvSpPr/>
          <p:nvPr/>
        </p:nvSpPr>
        <p:spPr>
          <a:xfrm>
            <a:off x="5522551" y="6132639"/>
            <a:ext cx="894833" cy="22978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CE707A0-B7A5-E266-9688-56DC42EEB6D1}"/>
              </a:ext>
            </a:extLst>
          </p:cNvPr>
          <p:cNvSpPr/>
          <p:nvPr/>
        </p:nvSpPr>
        <p:spPr>
          <a:xfrm>
            <a:off x="6995211" y="6268593"/>
            <a:ext cx="504000" cy="50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A874372-84F5-29E1-6E72-258F57853BC9}"/>
              </a:ext>
            </a:extLst>
          </p:cNvPr>
          <p:cNvSpPr/>
          <p:nvPr/>
        </p:nvSpPr>
        <p:spPr>
          <a:xfrm>
            <a:off x="6995211" y="7019204"/>
            <a:ext cx="504000" cy="50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7DB42E4-67D4-0A2C-AA02-4F4BF0BABA18}"/>
              </a:ext>
            </a:extLst>
          </p:cNvPr>
          <p:cNvSpPr/>
          <p:nvPr/>
        </p:nvSpPr>
        <p:spPr>
          <a:xfrm>
            <a:off x="6995211" y="7769815"/>
            <a:ext cx="504000" cy="50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ADB689C-FDEF-E68B-6481-E331866635C3}"/>
              </a:ext>
            </a:extLst>
          </p:cNvPr>
          <p:cNvSpPr/>
          <p:nvPr/>
        </p:nvSpPr>
        <p:spPr>
          <a:xfrm>
            <a:off x="6791304" y="6130512"/>
            <a:ext cx="894833" cy="22978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262B4F9-E352-9B45-2707-162C9129B53E}"/>
              </a:ext>
            </a:extLst>
          </p:cNvPr>
          <p:cNvSpPr txBox="1"/>
          <p:nvPr/>
        </p:nvSpPr>
        <p:spPr>
          <a:xfrm>
            <a:off x="4070050" y="6854338"/>
            <a:ext cx="50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+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33658554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50F649-4684-78C4-A806-D9FD78211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20A0E0D-A4DB-62D1-F5EA-151BBC12CD10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BC30919-2A20-39D7-FF31-4E844B39CA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33581E7-9ED9-1516-D184-DC185C0F2037}"/>
              </a:ext>
            </a:extLst>
          </p:cNvPr>
          <p:cNvSpPr/>
          <p:nvPr/>
        </p:nvSpPr>
        <p:spPr>
          <a:xfrm>
            <a:off x="155945" y="508471"/>
            <a:ext cx="4245073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Multiplication Contexts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F0BDF1-E2AD-9C56-378E-C242CF170F8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86B157-55D0-765A-F6B0-9DB6354EEBF2}"/>
              </a:ext>
            </a:extLst>
          </p:cNvPr>
          <p:cNvSpPr/>
          <p:nvPr/>
        </p:nvSpPr>
        <p:spPr>
          <a:xfrm>
            <a:off x="413539" y="1278668"/>
            <a:ext cx="11971372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Jack had </a:t>
            </a:r>
            <a:r>
              <a:rPr lang="en-GB" sz="4400" b="1" dirty="0">
                <a:latin typeface="Century Gothic" panose="020B0502020202020204" pitchFamily="34" charset="0"/>
              </a:rPr>
              <a:t>6</a:t>
            </a:r>
            <a:r>
              <a:rPr lang="en-GB" sz="4400" dirty="0">
                <a:latin typeface="Century Gothic" panose="020B0502020202020204" pitchFamily="34" charset="0"/>
              </a:rPr>
              <a:t> golf balls.</a:t>
            </a:r>
          </a:p>
          <a:p>
            <a:pPr>
              <a:spcAft>
                <a:spcPts val="30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Then, he buys </a:t>
            </a:r>
            <a:r>
              <a:rPr lang="en-GB" sz="4400" b="1" dirty="0">
                <a:latin typeface="Century Gothic" panose="020B0502020202020204" pitchFamily="34" charset="0"/>
              </a:rPr>
              <a:t>2</a:t>
            </a:r>
            <a:r>
              <a:rPr lang="en-GB" sz="4400" dirty="0">
                <a:latin typeface="Century Gothic" panose="020B0502020202020204" pitchFamily="34" charset="0"/>
              </a:rPr>
              <a:t> packs of golf balls.</a:t>
            </a:r>
          </a:p>
          <a:p>
            <a:pPr>
              <a:spcAft>
                <a:spcPts val="30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There are </a:t>
            </a:r>
            <a:r>
              <a:rPr lang="en-GB" sz="4400" b="1" dirty="0">
                <a:latin typeface="Century Gothic" panose="020B0502020202020204" pitchFamily="34" charset="0"/>
              </a:rPr>
              <a:t>3</a:t>
            </a:r>
            <a:r>
              <a:rPr lang="en-GB" sz="4400" dirty="0">
                <a:latin typeface="Century Gothic" panose="020B0502020202020204" pitchFamily="34" charset="0"/>
              </a:rPr>
              <a:t> golf balls in each pack.</a:t>
            </a:r>
          </a:p>
          <a:p>
            <a:pPr>
              <a:spcAft>
                <a:spcPts val="3000"/>
              </a:spcAft>
            </a:pPr>
            <a:r>
              <a:rPr lang="en-GB" sz="4400" b="1" dirty="0">
                <a:latin typeface="Century Gothic" panose="020B0502020202020204" pitchFamily="34" charset="0"/>
              </a:rPr>
              <a:t>How many golf balls does Jack have now?</a:t>
            </a:r>
            <a:endParaRPr lang="en-GB" sz="4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E0C9D1-24EC-C673-3349-51FBE3CEEF96}"/>
              </a:ext>
            </a:extLst>
          </p:cNvPr>
          <p:cNvSpPr/>
          <p:nvPr/>
        </p:nvSpPr>
        <p:spPr>
          <a:xfrm>
            <a:off x="387035" y="1291390"/>
            <a:ext cx="5974008" cy="75673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01C27D-C7FD-BB70-61F5-D89C3D2B9770}"/>
              </a:ext>
            </a:extLst>
          </p:cNvPr>
          <p:cNvSpPr/>
          <p:nvPr/>
        </p:nvSpPr>
        <p:spPr>
          <a:xfrm>
            <a:off x="387034" y="2358501"/>
            <a:ext cx="9612000" cy="7567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8193FC-D343-1775-286E-FEA36AC2B224}"/>
              </a:ext>
            </a:extLst>
          </p:cNvPr>
          <p:cNvSpPr/>
          <p:nvPr/>
        </p:nvSpPr>
        <p:spPr>
          <a:xfrm>
            <a:off x="387034" y="3398936"/>
            <a:ext cx="9763963" cy="75673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4" descr="Image result for tick cross">
            <a:extLst>
              <a:ext uri="{FF2B5EF4-FFF2-40B4-BE49-F238E27FC236}">
                <a16:creationId xmlns:a16="http://schemas.microsoft.com/office/drawing/2014/main" id="{5A5E05E9-0704-8D89-5405-24BE8C4550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5" r="43781"/>
          <a:stretch/>
        </p:blipFill>
        <p:spPr bwMode="auto">
          <a:xfrm>
            <a:off x="10380209" y="3402261"/>
            <a:ext cx="670097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tick cross">
            <a:extLst>
              <a:ext uri="{FF2B5EF4-FFF2-40B4-BE49-F238E27FC236}">
                <a16:creationId xmlns:a16="http://schemas.microsoft.com/office/drawing/2014/main" id="{10912815-FB38-801E-EA7A-2D818DA4C6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5" r="43781"/>
          <a:stretch/>
        </p:blipFill>
        <p:spPr bwMode="auto">
          <a:xfrm>
            <a:off x="10282621" y="2402414"/>
            <a:ext cx="670097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tick cross">
            <a:extLst>
              <a:ext uri="{FF2B5EF4-FFF2-40B4-BE49-F238E27FC236}">
                <a16:creationId xmlns:a16="http://schemas.microsoft.com/office/drawing/2014/main" id="{A492947D-2155-B1DD-C9B0-75B0D9B20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5" r="43781"/>
          <a:stretch/>
        </p:blipFill>
        <p:spPr bwMode="auto">
          <a:xfrm>
            <a:off x="6655553" y="1333532"/>
            <a:ext cx="670097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1F49183C-0F24-799D-6A47-A250535AD8A8}"/>
              </a:ext>
            </a:extLst>
          </p:cNvPr>
          <p:cNvSpPr/>
          <p:nvPr/>
        </p:nvSpPr>
        <p:spPr>
          <a:xfrm>
            <a:off x="1489392" y="6130512"/>
            <a:ext cx="504000" cy="50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CCA6326-BE3A-F311-42C8-83E861FBF8F4}"/>
              </a:ext>
            </a:extLst>
          </p:cNvPr>
          <p:cNvSpPr/>
          <p:nvPr/>
        </p:nvSpPr>
        <p:spPr>
          <a:xfrm>
            <a:off x="1237392" y="7027427"/>
            <a:ext cx="504000" cy="50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48D305-A412-A78F-BC2B-8E9C874D770D}"/>
              </a:ext>
            </a:extLst>
          </p:cNvPr>
          <p:cNvSpPr txBox="1"/>
          <p:nvPr/>
        </p:nvSpPr>
        <p:spPr>
          <a:xfrm>
            <a:off x="10509079" y="6925484"/>
            <a:ext cx="54251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Answer: </a:t>
            </a:r>
            <a:r>
              <a:rPr kumimoji="0" lang="en-GB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12 golf balls</a:t>
            </a:r>
            <a:endParaRPr lang="en-GB" sz="16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0FB5534-320A-224A-8B8A-80E97916F06A}"/>
              </a:ext>
            </a:extLst>
          </p:cNvPr>
          <p:cNvSpPr/>
          <p:nvPr/>
        </p:nvSpPr>
        <p:spPr>
          <a:xfrm>
            <a:off x="1489392" y="7924342"/>
            <a:ext cx="504000" cy="50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232BD9-E240-CFAF-ECA0-FD248107F227}"/>
              </a:ext>
            </a:extLst>
          </p:cNvPr>
          <p:cNvSpPr/>
          <p:nvPr/>
        </p:nvSpPr>
        <p:spPr>
          <a:xfrm>
            <a:off x="2501328" y="6130512"/>
            <a:ext cx="504000" cy="50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42D568B-C910-9EC7-CF64-ADFF5AB9FB44}"/>
              </a:ext>
            </a:extLst>
          </p:cNvPr>
          <p:cNvSpPr/>
          <p:nvPr/>
        </p:nvSpPr>
        <p:spPr>
          <a:xfrm>
            <a:off x="2753328" y="7027427"/>
            <a:ext cx="504000" cy="50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CD0614A-29BF-F0D9-3991-37070646685D}"/>
              </a:ext>
            </a:extLst>
          </p:cNvPr>
          <p:cNvSpPr/>
          <p:nvPr/>
        </p:nvSpPr>
        <p:spPr>
          <a:xfrm>
            <a:off x="2501328" y="7924342"/>
            <a:ext cx="504000" cy="50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3AA8170-21CC-D984-34CB-8B6355A11E1C}"/>
              </a:ext>
            </a:extLst>
          </p:cNvPr>
          <p:cNvSpPr/>
          <p:nvPr/>
        </p:nvSpPr>
        <p:spPr>
          <a:xfrm>
            <a:off x="5726458" y="6270720"/>
            <a:ext cx="504000" cy="50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BBAA878-EF2C-8A4D-9EE5-DCF072CAF30F}"/>
              </a:ext>
            </a:extLst>
          </p:cNvPr>
          <p:cNvSpPr/>
          <p:nvPr/>
        </p:nvSpPr>
        <p:spPr>
          <a:xfrm>
            <a:off x="5726458" y="7021331"/>
            <a:ext cx="504000" cy="50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67AD110-25A6-C7A9-419B-FA7E69A2C956}"/>
              </a:ext>
            </a:extLst>
          </p:cNvPr>
          <p:cNvSpPr/>
          <p:nvPr/>
        </p:nvSpPr>
        <p:spPr>
          <a:xfrm>
            <a:off x="5726458" y="7771942"/>
            <a:ext cx="504000" cy="50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4D2F850-48DC-74A5-9476-61B6DE865370}"/>
              </a:ext>
            </a:extLst>
          </p:cNvPr>
          <p:cNvSpPr/>
          <p:nvPr/>
        </p:nvSpPr>
        <p:spPr>
          <a:xfrm>
            <a:off x="5522551" y="6132639"/>
            <a:ext cx="894833" cy="22978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D8E6470-5371-ABDB-ED56-89DD2FDE7A88}"/>
              </a:ext>
            </a:extLst>
          </p:cNvPr>
          <p:cNvSpPr/>
          <p:nvPr/>
        </p:nvSpPr>
        <p:spPr>
          <a:xfrm>
            <a:off x="6995211" y="6268593"/>
            <a:ext cx="504000" cy="50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1141357-3D3C-7ABF-9D81-AF33B81F2984}"/>
              </a:ext>
            </a:extLst>
          </p:cNvPr>
          <p:cNvSpPr/>
          <p:nvPr/>
        </p:nvSpPr>
        <p:spPr>
          <a:xfrm>
            <a:off x="6995211" y="7019204"/>
            <a:ext cx="504000" cy="50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1CC1D78-98F8-BBFF-F3F5-4F6D88CB91D2}"/>
              </a:ext>
            </a:extLst>
          </p:cNvPr>
          <p:cNvSpPr/>
          <p:nvPr/>
        </p:nvSpPr>
        <p:spPr>
          <a:xfrm>
            <a:off x="6995211" y="7769815"/>
            <a:ext cx="504000" cy="50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AB89F0D-16AA-6C63-0B3E-C051A606E468}"/>
              </a:ext>
            </a:extLst>
          </p:cNvPr>
          <p:cNvSpPr/>
          <p:nvPr/>
        </p:nvSpPr>
        <p:spPr>
          <a:xfrm>
            <a:off x="6791304" y="6130512"/>
            <a:ext cx="894833" cy="22978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CC2B65C-35E8-A5C6-8080-010C3D089541}"/>
              </a:ext>
            </a:extLst>
          </p:cNvPr>
          <p:cNvSpPr txBox="1"/>
          <p:nvPr/>
        </p:nvSpPr>
        <p:spPr>
          <a:xfrm>
            <a:off x="4070050" y="6854338"/>
            <a:ext cx="50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+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74491592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846C6D-D436-C66B-1B3D-FC4C16E23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A821304-BE9D-D5BC-5C12-ED8FBA9E5C30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01344E6-4908-7AEA-4BA4-8C899738D7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56C9D93-6CFB-240F-9352-0BFD17414508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EE9791-D28C-40C1-A1AE-D4DA81320176}"/>
              </a:ext>
            </a:extLst>
          </p:cNvPr>
          <p:cNvSpPr/>
          <p:nvPr/>
        </p:nvSpPr>
        <p:spPr>
          <a:xfrm>
            <a:off x="578223" y="1402579"/>
            <a:ext cx="154762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GB" sz="6000" b="1" dirty="0">
                <a:latin typeface="Century Gothic" panose="020B0502020202020204" pitchFamily="34" charset="0"/>
              </a:rPr>
              <a:t>Multiplication Contexts</a:t>
            </a:r>
            <a:r>
              <a:rPr lang="en-GB" sz="5400" i="1" dirty="0">
                <a:latin typeface="Century Gothic" panose="020B0502020202020204" pitchFamily="34" charset="0"/>
              </a:rPr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4925C9-6148-A560-020D-07630E42C416}"/>
              </a:ext>
            </a:extLst>
          </p:cNvPr>
          <p:cNvSpPr txBox="1"/>
          <p:nvPr/>
        </p:nvSpPr>
        <p:spPr>
          <a:xfrm>
            <a:off x="4229108" y="2873439"/>
            <a:ext cx="1122156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Task B Version 1   </a:t>
            </a:r>
            <a:r>
              <a:rPr kumimoji="0" lang="en-GB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</a:t>
            </a:r>
            <a:r>
              <a:rPr kumimoji="0" lang="en-GB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</a:t>
            </a:r>
            <a:r>
              <a:rPr kumimoji="0" lang="en-GB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Task B Version 2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Extend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237172-162B-6517-3B49-330146BA2DE7}"/>
              </a:ext>
            </a:extLst>
          </p:cNvPr>
          <p:cNvSpPr txBox="1"/>
          <p:nvPr/>
        </p:nvSpPr>
        <p:spPr>
          <a:xfrm>
            <a:off x="598398" y="2873439"/>
            <a:ext cx="40004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Next Steps: </a:t>
            </a:r>
            <a:endParaRPr lang="en-GB" sz="16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0EC33F-CDB3-6A96-19DE-CFA8C6C63177}"/>
              </a:ext>
            </a:extLst>
          </p:cNvPr>
          <p:cNvSpPr/>
          <p:nvPr/>
        </p:nvSpPr>
        <p:spPr>
          <a:xfrm>
            <a:off x="155945" y="508471"/>
            <a:ext cx="4245073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Multiplication Contexts</a:t>
            </a:r>
            <a:endParaRPr lang="en-GB" sz="2866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508953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7473D-E113-B268-1259-06639F70B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A97D234-48C3-8984-4843-EA25BD612978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A88965D-71A1-1886-52B5-E38E6D6FAA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5E50845-A042-90CF-537D-5BAE62B9706B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94C3A1-AF9F-374E-4C8B-0E28C9CC42E4}"/>
              </a:ext>
            </a:extLst>
          </p:cNvPr>
          <p:cNvSpPr/>
          <p:nvPr/>
        </p:nvSpPr>
        <p:spPr>
          <a:xfrm>
            <a:off x="578223" y="1402579"/>
            <a:ext cx="1547629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GB" sz="6000" b="1" dirty="0">
                <a:latin typeface="Century Gothic" panose="020B0502020202020204" pitchFamily="34" charset="0"/>
              </a:rPr>
              <a:t>Sharing and Grouping: </a:t>
            </a:r>
            <a:r>
              <a:rPr lang="en-GB" sz="6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</a:p>
          <a:p>
            <a:pPr algn="ctr">
              <a:spcAft>
                <a:spcPts val="3600"/>
              </a:spcAft>
            </a:pPr>
            <a:r>
              <a:rPr lang="en-GB" sz="5400" i="1" dirty="0">
                <a:latin typeface="Century Gothic" panose="020B0502020202020204" pitchFamily="34" charset="0"/>
              </a:rPr>
              <a:t>Identify if a question involves sharing </a:t>
            </a:r>
            <a:br>
              <a:rPr lang="en-GB" sz="5400" i="1" dirty="0">
                <a:latin typeface="Century Gothic" panose="020B0502020202020204" pitchFamily="34" charset="0"/>
              </a:rPr>
            </a:br>
            <a:r>
              <a:rPr lang="en-GB" sz="5400" i="1" dirty="0">
                <a:latin typeface="Century Gothic" panose="020B0502020202020204" pitchFamily="34" charset="0"/>
              </a:rPr>
              <a:t>or grouping, using pictures</a:t>
            </a:r>
            <a:endParaRPr lang="en-GB" sz="5400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188D8A-09C2-2C8F-3429-8EF4E9B87221}"/>
              </a:ext>
            </a:extLst>
          </p:cNvPr>
          <p:cNvSpPr/>
          <p:nvPr/>
        </p:nvSpPr>
        <p:spPr>
          <a:xfrm>
            <a:off x="155945" y="508471"/>
            <a:ext cx="4094391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Sharing and Grouping</a:t>
            </a:r>
            <a:endParaRPr lang="en-GB" sz="2866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430007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B8B547-E97C-766B-E8DF-256D8B75FCA5}"/>
              </a:ext>
            </a:extLst>
          </p:cNvPr>
          <p:cNvSpPr/>
          <p:nvPr/>
        </p:nvSpPr>
        <p:spPr>
          <a:xfrm>
            <a:off x="155945" y="508471"/>
            <a:ext cx="4094391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Sharing and Grouping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906F8E-2DCD-52B1-4198-872643970308}"/>
              </a:ext>
            </a:extLst>
          </p:cNvPr>
          <p:cNvSpPr/>
          <p:nvPr/>
        </p:nvSpPr>
        <p:spPr>
          <a:xfrm>
            <a:off x="413539" y="1278668"/>
            <a:ext cx="1581251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There are 15 people doing a quiz.</a:t>
            </a:r>
          </a:p>
          <a:p>
            <a:pPr>
              <a:spcAft>
                <a:spcPts val="24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The people are put into teams of 3 people.</a:t>
            </a:r>
          </a:p>
          <a:p>
            <a:pPr>
              <a:spcAft>
                <a:spcPts val="2400"/>
              </a:spcAft>
            </a:pPr>
            <a:r>
              <a:rPr lang="en-GB" sz="4400" b="1" dirty="0">
                <a:latin typeface="Century Gothic" panose="020B0502020202020204" pitchFamily="34" charset="0"/>
              </a:rPr>
              <a:t>How many teams are there in the quiz?</a:t>
            </a:r>
            <a:endParaRPr lang="en-GB" sz="4400" b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E51566A-6798-ADD4-C21B-74E4CA087245}"/>
              </a:ext>
            </a:extLst>
          </p:cNvPr>
          <p:cNvSpPr/>
          <p:nvPr/>
        </p:nvSpPr>
        <p:spPr>
          <a:xfrm>
            <a:off x="3177462" y="1398008"/>
            <a:ext cx="684000" cy="540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114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2672183-50C6-4B75-AB18-07F537B6E722}"/>
              </a:ext>
            </a:extLst>
          </p:cNvPr>
          <p:cNvSpPr/>
          <p:nvPr/>
        </p:nvSpPr>
        <p:spPr>
          <a:xfrm>
            <a:off x="155945" y="508471"/>
            <a:ext cx="2265364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My Number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6C3C11C-1AF0-4134-B2B7-C8670802EB51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0BA58A-B85B-727C-772A-EDE6FA1BC176}"/>
              </a:ext>
            </a:extLst>
          </p:cNvPr>
          <p:cNvSpPr txBox="1"/>
          <p:nvPr/>
        </p:nvSpPr>
        <p:spPr>
          <a:xfrm>
            <a:off x="1143267" y="3556883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0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7FE6D5-9BFE-34CE-8AFA-182CCA86647E}"/>
              </a:ext>
            </a:extLst>
          </p:cNvPr>
          <p:cNvSpPr txBox="1"/>
          <p:nvPr/>
        </p:nvSpPr>
        <p:spPr>
          <a:xfrm>
            <a:off x="14333629" y="3560247"/>
            <a:ext cx="872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200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490DA07-D6A8-57B3-24BB-48DC5A7AFC80}"/>
              </a:ext>
            </a:extLst>
          </p:cNvPr>
          <p:cNvSpPr txBox="1"/>
          <p:nvPr/>
        </p:nvSpPr>
        <p:spPr>
          <a:xfrm>
            <a:off x="11497853" y="1107660"/>
            <a:ext cx="31863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My number is in this section. </a:t>
            </a:r>
            <a:endParaRPr kumimoji="0" lang="en-GB" sz="3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Left Bracket 24">
            <a:extLst>
              <a:ext uri="{FF2B5EF4-FFF2-40B4-BE49-F238E27FC236}">
                <a16:creationId xmlns:a16="http://schemas.microsoft.com/office/drawing/2014/main" id="{84FE5ED4-78F1-0442-37A8-48397BD98529}"/>
              </a:ext>
            </a:extLst>
          </p:cNvPr>
          <p:cNvSpPr/>
          <p:nvPr/>
        </p:nvSpPr>
        <p:spPr>
          <a:xfrm rot="5400000">
            <a:off x="12969620" y="764333"/>
            <a:ext cx="252000" cy="3348000"/>
          </a:xfrm>
          <a:prstGeom prst="leftBracke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026517D9-5FDB-A9B7-3A0D-F34A2C37A6CA}"/>
              </a:ext>
            </a:extLst>
          </p:cNvPr>
          <p:cNvGraphicFramePr>
            <a:graphicFrameLocks noGrp="1"/>
          </p:cNvGraphicFramePr>
          <p:nvPr/>
        </p:nvGraphicFramePr>
        <p:xfrm>
          <a:off x="1345192" y="2779361"/>
          <a:ext cx="13428000" cy="75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000">
                  <a:extLst>
                    <a:ext uri="{9D8B030D-6E8A-4147-A177-3AD203B41FA5}">
                      <a16:colId xmlns:a16="http://schemas.microsoft.com/office/drawing/2014/main" val="3897531186"/>
                    </a:ext>
                  </a:extLst>
                </a:gridCol>
                <a:gridCol w="3357000">
                  <a:extLst>
                    <a:ext uri="{9D8B030D-6E8A-4147-A177-3AD203B41FA5}">
                      <a16:colId xmlns:a16="http://schemas.microsoft.com/office/drawing/2014/main" val="1306773341"/>
                    </a:ext>
                  </a:extLst>
                </a:gridCol>
                <a:gridCol w="3357000">
                  <a:extLst>
                    <a:ext uri="{9D8B030D-6E8A-4147-A177-3AD203B41FA5}">
                      <a16:colId xmlns:a16="http://schemas.microsoft.com/office/drawing/2014/main" val="645981028"/>
                    </a:ext>
                  </a:extLst>
                </a:gridCol>
                <a:gridCol w="3357000">
                  <a:extLst>
                    <a:ext uri="{9D8B030D-6E8A-4147-A177-3AD203B41FA5}">
                      <a16:colId xmlns:a16="http://schemas.microsoft.com/office/drawing/2014/main" val="2221595121"/>
                    </a:ext>
                  </a:extLst>
                </a:gridCol>
              </a:tblGrid>
              <a:tr h="37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7412163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33797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6055DEC-CB6A-8FF4-5179-C33FF08DE89E}"/>
              </a:ext>
            </a:extLst>
          </p:cNvPr>
          <p:cNvSpPr txBox="1"/>
          <p:nvPr/>
        </p:nvSpPr>
        <p:spPr>
          <a:xfrm>
            <a:off x="8206160" y="6662846"/>
            <a:ext cx="34793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138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  163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" name="Picture 4" descr="Image result for tick cross">
            <a:extLst>
              <a:ext uri="{FF2B5EF4-FFF2-40B4-BE49-F238E27FC236}">
                <a16:creationId xmlns:a16="http://schemas.microsoft.com/office/drawing/2014/main" id="{323CFB6E-16DD-960E-51A8-46AE1E7815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5" r="43781"/>
          <a:stretch/>
        </p:blipFill>
        <p:spPr bwMode="auto">
          <a:xfrm>
            <a:off x="10624500" y="7396697"/>
            <a:ext cx="670097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tick cross">
            <a:extLst>
              <a:ext uri="{FF2B5EF4-FFF2-40B4-BE49-F238E27FC236}">
                <a16:creationId xmlns:a16="http://schemas.microsoft.com/office/drawing/2014/main" id="{550E6723-7610-DB59-7D01-4A29A97CB7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7" t="24133" r="6053"/>
          <a:stretch/>
        </p:blipFill>
        <p:spPr bwMode="auto">
          <a:xfrm>
            <a:off x="8462541" y="7433121"/>
            <a:ext cx="542694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F1D1D1-49AE-476C-51CC-95DAEB7CDB6F}"/>
              </a:ext>
            </a:extLst>
          </p:cNvPr>
          <p:cNvSpPr txBox="1"/>
          <p:nvPr/>
        </p:nvSpPr>
        <p:spPr>
          <a:xfrm>
            <a:off x="511849" y="5076750"/>
            <a:ext cx="9573843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My number includes the digit 3.</a:t>
            </a:r>
          </a:p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Could my number be: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6D74F3-27D6-F58B-99EC-A3B451EE9643}"/>
              </a:ext>
            </a:extLst>
          </p:cNvPr>
          <p:cNvSpPr txBox="1"/>
          <p:nvPr/>
        </p:nvSpPr>
        <p:spPr>
          <a:xfrm>
            <a:off x="11822412" y="3877889"/>
            <a:ext cx="10936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163</a:t>
            </a:r>
            <a:endParaRPr lang="en-GB" sz="1200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3EB5CB7-88AE-C302-BB8C-43AEFF959C72}"/>
              </a:ext>
            </a:extLst>
          </p:cNvPr>
          <p:cNvCxnSpPr>
            <a:cxnSpLocks/>
          </p:cNvCxnSpPr>
          <p:nvPr/>
        </p:nvCxnSpPr>
        <p:spPr>
          <a:xfrm flipV="1">
            <a:off x="12363444" y="3303964"/>
            <a:ext cx="0" cy="576000"/>
          </a:xfrm>
          <a:prstGeom prst="straightConnector1">
            <a:avLst/>
          </a:prstGeom>
          <a:ln w="50800" cap="rnd">
            <a:solidFill>
              <a:srgbClr val="FF0000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7E914E0-266C-9C5E-B2B6-C166552E6504}"/>
              </a:ext>
            </a:extLst>
          </p:cNvPr>
          <p:cNvSpPr txBox="1"/>
          <p:nvPr/>
        </p:nvSpPr>
        <p:spPr>
          <a:xfrm>
            <a:off x="10074299" y="3877889"/>
            <a:ext cx="10936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138</a:t>
            </a:r>
            <a:endParaRPr lang="en-GB" sz="1200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6BAEB28-1CCD-3D31-A00B-3BC427CC1442}"/>
              </a:ext>
            </a:extLst>
          </p:cNvPr>
          <p:cNvCxnSpPr>
            <a:cxnSpLocks/>
          </p:cNvCxnSpPr>
          <p:nvPr/>
        </p:nvCxnSpPr>
        <p:spPr>
          <a:xfrm flipV="1">
            <a:off x="10628778" y="3303964"/>
            <a:ext cx="0" cy="576000"/>
          </a:xfrm>
          <a:prstGeom prst="straightConnector1">
            <a:avLst/>
          </a:prstGeom>
          <a:ln w="50800" cap="rnd">
            <a:solidFill>
              <a:srgbClr val="FF0000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2F7C91A-3B1C-787E-9FBB-E538BA8EEACA}"/>
              </a:ext>
            </a:extLst>
          </p:cNvPr>
          <p:cNvSpPr txBox="1"/>
          <p:nvPr/>
        </p:nvSpPr>
        <p:spPr>
          <a:xfrm>
            <a:off x="10985119" y="3556883"/>
            <a:ext cx="872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150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BB005D-7BE7-A910-00E1-4FE3E8A983F9}"/>
              </a:ext>
            </a:extLst>
          </p:cNvPr>
          <p:cNvSpPr txBox="1"/>
          <p:nvPr/>
        </p:nvSpPr>
        <p:spPr>
          <a:xfrm>
            <a:off x="7618912" y="3561549"/>
            <a:ext cx="872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100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62A1A3-D980-6A5F-6FD6-149FFE2FF869}"/>
              </a:ext>
            </a:extLst>
          </p:cNvPr>
          <p:cNvSpPr txBox="1"/>
          <p:nvPr/>
        </p:nvSpPr>
        <p:spPr>
          <a:xfrm>
            <a:off x="4376205" y="3556882"/>
            <a:ext cx="643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50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576326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906F8E-2DCD-52B1-4198-872643970308}"/>
              </a:ext>
            </a:extLst>
          </p:cNvPr>
          <p:cNvSpPr/>
          <p:nvPr/>
        </p:nvSpPr>
        <p:spPr>
          <a:xfrm>
            <a:off x="413539" y="1278668"/>
            <a:ext cx="1581251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There are 15 people doing a quiz.</a:t>
            </a:r>
          </a:p>
          <a:p>
            <a:pPr>
              <a:spcAft>
                <a:spcPts val="24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The people are put into teams of 3 people.</a:t>
            </a:r>
          </a:p>
          <a:p>
            <a:pPr>
              <a:spcAft>
                <a:spcPts val="2400"/>
              </a:spcAft>
            </a:pPr>
            <a:r>
              <a:rPr lang="en-GB" sz="4400" b="1" dirty="0">
                <a:latin typeface="Century Gothic" panose="020B0502020202020204" pitchFamily="34" charset="0"/>
              </a:rPr>
              <a:t>How many teams are there in the quiz?</a:t>
            </a:r>
            <a:endParaRPr lang="en-GB" sz="44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D7FF50-EE75-389D-B5B5-47810B4045F6}"/>
              </a:ext>
            </a:extLst>
          </p:cNvPr>
          <p:cNvSpPr/>
          <p:nvPr/>
        </p:nvSpPr>
        <p:spPr>
          <a:xfrm>
            <a:off x="7433510" y="5533189"/>
            <a:ext cx="254266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600"/>
              </a:spcAft>
            </a:pPr>
            <a:r>
              <a:rPr lang="en-GB" sz="4400" b="1" i="1" dirty="0">
                <a:latin typeface="Century Gothic" panose="020B0502020202020204" pitchFamily="34" charset="0"/>
              </a:rPr>
              <a:t>Which picture?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0B445139-17E8-5DEE-5A14-66FB4743433A}"/>
              </a:ext>
            </a:extLst>
          </p:cNvPr>
          <p:cNvSpPr/>
          <p:nvPr/>
        </p:nvSpPr>
        <p:spPr>
          <a:xfrm>
            <a:off x="1751418" y="6433654"/>
            <a:ext cx="3273279" cy="1318851"/>
          </a:xfrm>
          <a:prstGeom prst="wedgeRoundRectCallout">
            <a:avLst>
              <a:gd name="adj1" fmla="val 58976"/>
              <a:gd name="adj2" fmla="val -25561"/>
              <a:gd name="adj3" fmla="val 16667"/>
            </a:avLst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number of groups</a:t>
            </a:r>
            <a:endParaRPr lang="en-GB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788EA29E-5665-C064-C754-74E21B3CED5C}"/>
              </a:ext>
            </a:extLst>
          </p:cNvPr>
          <p:cNvSpPr/>
          <p:nvPr/>
        </p:nvSpPr>
        <p:spPr>
          <a:xfrm>
            <a:off x="11343202" y="6413206"/>
            <a:ext cx="3731028" cy="1318851"/>
          </a:xfrm>
          <a:prstGeom prst="wedgeRoundRectCallout">
            <a:avLst>
              <a:gd name="adj1" fmla="val -58518"/>
              <a:gd name="adj2" fmla="val -20463"/>
              <a:gd name="adj3" fmla="val 16667"/>
            </a:avLst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number in each group</a:t>
            </a:r>
            <a:endParaRPr lang="en-GB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C958DA-F54A-E8C0-3F70-92016A07E36D}"/>
              </a:ext>
            </a:extLst>
          </p:cNvPr>
          <p:cNvSpPr txBox="1"/>
          <p:nvPr/>
        </p:nvSpPr>
        <p:spPr>
          <a:xfrm>
            <a:off x="1251630" y="7947210"/>
            <a:ext cx="44577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latin typeface="Century Gothic" panose="020B0502020202020204" pitchFamily="34" charset="0"/>
              </a:rPr>
              <a:t>We call this </a:t>
            </a:r>
            <a:r>
              <a:rPr lang="en-US" sz="320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grouping</a:t>
            </a:r>
            <a:endParaRPr lang="en-GB" sz="3200" i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3676DB-FF3F-1275-9A03-6227E0E46A74}"/>
              </a:ext>
            </a:extLst>
          </p:cNvPr>
          <p:cNvSpPr txBox="1"/>
          <p:nvPr/>
        </p:nvSpPr>
        <p:spPr>
          <a:xfrm>
            <a:off x="11161534" y="7947210"/>
            <a:ext cx="40943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latin typeface="Century Gothic" panose="020B0502020202020204" pitchFamily="34" charset="0"/>
              </a:rPr>
              <a:t>We call this </a:t>
            </a:r>
            <a:r>
              <a:rPr lang="en-US" sz="320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sharing</a:t>
            </a:r>
            <a:endParaRPr lang="en-GB" sz="3200" i="1" dirty="0">
              <a:solidFill>
                <a:srgbClr val="FF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E51566A-6798-ADD4-C21B-74E4CA087245}"/>
              </a:ext>
            </a:extLst>
          </p:cNvPr>
          <p:cNvSpPr/>
          <p:nvPr/>
        </p:nvSpPr>
        <p:spPr>
          <a:xfrm>
            <a:off x="3177462" y="1398008"/>
            <a:ext cx="684000" cy="540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1947616-25B7-58A0-2435-2D30DF09FEC2}"/>
              </a:ext>
            </a:extLst>
          </p:cNvPr>
          <p:cNvSpPr/>
          <p:nvPr/>
        </p:nvSpPr>
        <p:spPr>
          <a:xfrm>
            <a:off x="605119" y="4679950"/>
            <a:ext cx="972000" cy="981262"/>
          </a:xfrm>
          <a:prstGeom prst="rect">
            <a:avLst/>
          </a:prstGeom>
          <a:noFill/>
          <a:ln w="571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B59D9F8-829D-C499-4C92-60D87F54A1DA}"/>
              </a:ext>
            </a:extLst>
          </p:cNvPr>
          <p:cNvSpPr/>
          <p:nvPr/>
        </p:nvSpPr>
        <p:spPr>
          <a:xfrm>
            <a:off x="10676325" y="4592103"/>
            <a:ext cx="1380564" cy="981262"/>
          </a:xfrm>
          <a:prstGeom prst="rect">
            <a:avLst/>
          </a:prstGeom>
          <a:noFill/>
          <a:ln w="571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7821B86-DF0C-DE68-CD93-72EF21D25AA5}"/>
              </a:ext>
            </a:extLst>
          </p:cNvPr>
          <p:cNvSpPr/>
          <p:nvPr/>
        </p:nvSpPr>
        <p:spPr>
          <a:xfrm>
            <a:off x="12388584" y="4592103"/>
            <a:ext cx="1380564" cy="981262"/>
          </a:xfrm>
          <a:prstGeom prst="rect">
            <a:avLst/>
          </a:prstGeom>
          <a:noFill/>
          <a:ln w="571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2475827-8FB5-8CE5-4A56-18A7390F5B06}"/>
              </a:ext>
            </a:extLst>
          </p:cNvPr>
          <p:cNvSpPr/>
          <p:nvPr/>
        </p:nvSpPr>
        <p:spPr>
          <a:xfrm>
            <a:off x="14100843" y="4592103"/>
            <a:ext cx="1380564" cy="981262"/>
          </a:xfrm>
          <a:prstGeom prst="rect">
            <a:avLst/>
          </a:prstGeom>
          <a:noFill/>
          <a:ln w="571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A57309B-10A3-AF3E-B979-F911E720B4AF}"/>
              </a:ext>
            </a:extLst>
          </p:cNvPr>
          <p:cNvSpPr/>
          <p:nvPr/>
        </p:nvSpPr>
        <p:spPr>
          <a:xfrm>
            <a:off x="1824499" y="4679950"/>
            <a:ext cx="972000" cy="981262"/>
          </a:xfrm>
          <a:prstGeom prst="rect">
            <a:avLst/>
          </a:prstGeom>
          <a:noFill/>
          <a:ln w="571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3820323-263E-3615-2AF0-71C719E0CA36}"/>
              </a:ext>
            </a:extLst>
          </p:cNvPr>
          <p:cNvSpPr/>
          <p:nvPr/>
        </p:nvSpPr>
        <p:spPr>
          <a:xfrm>
            <a:off x="3045162" y="4679950"/>
            <a:ext cx="972000" cy="981262"/>
          </a:xfrm>
          <a:prstGeom prst="rect">
            <a:avLst/>
          </a:prstGeom>
          <a:noFill/>
          <a:ln w="571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122551B-3483-7AAD-9420-32DB623A0079}"/>
              </a:ext>
            </a:extLst>
          </p:cNvPr>
          <p:cNvSpPr/>
          <p:nvPr/>
        </p:nvSpPr>
        <p:spPr>
          <a:xfrm>
            <a:off x="4277989" y="4679950"/>
            <a:ext cx="972000" cy="981262"/>
          </a:xfrm>
          <a:prstGeom prst="rect">
            <a:avLst/>
          </a:prstGeom>
          <a:noFill/>
          <a:ln w="571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D1DB6C8-8507-54AF-2930-9801A90A3971}"/>
              </a:ext>
            </a:extLst>
          </p:cNvPr>
          <p:cNvSpPr/>
          <p:nvPr/>
        </p:nvSpPr>
        <p:spPr>
          <a:xfrm>
            <a:off x="5497369" y="4686233"/>
            <a:ext cx="972000" cy="981262"/>
          </a:xfrm>
          <a:prstGeom prst="rect">
            <a:avLst/>
          </a:prstGeom>
          <a:noFill/>
          <a:ln w="571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2226ABF-8C3B-E498-200E-8A29CCC191ED}"/>
              </a:ext>
            </a:extLst>
          </p:cNvPr>
          <p:cNvSpPr/>
          <p:nvPr/>
        </p:nvSpPr>
        <p:spPr>
          <a:xfrm>
            <a:off x="2388928" y="4471165"/>
            <a:ext cx="4457699" cy="139617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AEBB83-BC20-689D-58C7-2749F67ADE50}"/>
              </a:ext>
            </a:extLst>
          </p:cNvPr>
          <p:cNvSpPr/>
          <p:nvPr/>
        </p:nvSpPr>
        <p:spPr>
          <a:xfrm>
            <a:off x="155945" y="508471"/>
            <a:ext cx="4094391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Sharing and Grouping</a:t>
            </a:r>
            <a:endParaRPr lang="en-GB" sz="2866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777109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906F8E-2DCD-52B1-4198-872643970308}"/>
              </a:ext>
            </a:extLst>
          </p:cNvPr>
          <p:cNvSpPr/>
          <p:nvPr/>
        </p:nvSpPr>
        <p:spPr>
          <a:xfrm>
            <a:off x="413539" y="1278668"/>
            <a:ext cx="1581251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There are 15 people doing a quiz.</a:t>
            </a:r>
          </a:p>
          <a:p>
            <a:pPr>
              <a:spcAft>
                <a:spcPts val="24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The people are put into teams of 3 people.</a:t>
            </a:r>
          </a:p>
          <a:p>
            <a:pPr>
              <a:spcAft>
                <a:spcPts val="2400"/>
              </a:spcAft>
            </a:pPr>
            <a:r>
              <a:rPr lang="en-GB" sz="4400" b="1" dirty="0">
                <a:latin typeface="Century Gothic" panose="020B0502020202020204" pitchFamily="34" charset="0"/>
              </a:rPr>
              <a:t>How many teams are there in the quiz?</a:t>
            </a:r>
            <a:endParaRPr lang="en-GB" sz="4400" b="1" dirty="0"/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0B445139-17E8-5DEE-5A14-66FB4743433A}"/>
              </a:ext>
            </a:extLst>
          </p:cNvPr>
          <p:cNvSpPr/>
          <p:nvPr/>
        </p:nvSpPr>
        <p:spPr>
          <a:xfrm>
            <a:off x="1751418" y="6433654"/>
            <a:ext cx="3273279" cy="1318851"/>
          </a:xfrm>
          <a:prstGeom prst="wedgeRoundRectCallout">
            <a:avLst>
              <a:gd name="adj1" fmla="val 58976"/>
              <a:gd name="adj2" fmla="val -25561"/>
              <a:gd name="adj3" fmla="val 16667"/>
            </a:avLst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number of groups</a:t>
            </a:r>
            <a:endParaRPr lang="en-GB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C958DA-F54A-E8C0-3F70-92016A07E36D}"/>
              </a:ext>
            </a:extLst>
          </p:cNvPr>
          <p:cNvSpPr txBox="1"/>
          <p:nvPr/>
        </p:nvSpPr>
        <p:spPr>
          <a:xfrm>
            <a:off x="1251630" y="7947210"/>
            <a:ext cx="44577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latin typeface="Century Gothic" panose="020B0502020202020204" pitchFamily="34" charset="0"/>
              </a:rPr>
              <a:t>We call this </a:t>
            </a:r>
            <a:r>
              <a:rPr lang="en-US" sz="320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grouping</a:t>
            </a:r>
            <a:endParaRPr lang="en-GB" sz="3200" i="1" dirty="0">
              <a:solidFill>
                <a:srgbClr val="FF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E51566A-6798-ADD4-C21B-74E4CA087245}"/>
              </a:ext>
            </a:extLst>
          </p:cNvPr>
          <p:cNvSpPr/>
          <p:nvPr/>
        </p:nvSpPr>
        <p:spPr>
          <a:xfrm>
            <a:off x="3177462" y="1398008"/>
            <a:ext cx="684000" cy="540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1947616-25B7-58A0-2435-2D30DF09FEC2}"/>
              </a:ext>
            </a:extLst>
          </p:cNvPr>
          <p:cNvSpPr/>
          <p:nvPr/>
        </p:nvSpPr>
        <p:spPr>
          <a:xfrm>
            <a:off x="605119" y="4679950"/>
            <a:ext cx="972000" cy="981262"/>
          </a:xfrm>
          <a:prstGeom prst="rect">
            <a:avLst/>
          </a:prstGeom>
          <a:noFill/>
          <a:ln w="571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A57309B-10A3-AF3E-B979-F911E720B4AF}"/>
              </a:ext>
            </a:extLst>
          </p:cNvPr>
          <p:cNvSpPr/>
          <p:nvPr/>
        </p:nvSpPr>
        <p:spPr>
          <a:xfrm>
            <a:off x="1824499" y="4679950"/>
            <a:ext cx="972000" cy="981262"/>
          </a:xfrm>
          <a:prstGeom prst="rect">
            <a:avLst/>
          </a:prstGeom>
          <a:noFill/>
          <a:ln w="571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3820323-263E-3615-2AF0-71C719E0CA36}"/>
              </a:ext>
            </a:extLst>
          </p:cNvPr>
          <p:cNvSpPr/>
          <p:nvPr/>
        </p:nvSpPr>
        <p:spPr>
          <a:xfrm>
            <a:off x="3045162" y="4679950"/>
            <a:ext cx="972000" cy="981262"/>
          </a:xfrm>
          <a:prstGeom prst="rect">
            <a:avLst/>
          </a:prstGeom>
          <a:noFill/>
          <a:ln w="571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122551B-3483-7AAD-9420-32DB623A0079}"/>
              </a:ext>
            </a:extLst>
          </p:cNvPr>
          <p:cNvSpPr/>
          <p:nvPr/>
        </p:nvSpPr>
        <p:spPr>
          <a:xfrm>
            <a:off x="4277989" y="4679950"/>
            <a:ext cx="972000" cy="981262"/>
          </a:xfrm>
          <a:prstGeom prst="rect">
            <a:avLst/>
          </a:prstGeom>
          <a:noFill/>
          <a:ln w="571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D1DB6C8-8507-54AF-2930-9801A90A3971}"/>
              </a:ext>
            </a:extLst>
          </p:cNvPr>
          <p:cNvSpPr/>
          <p:nvPr/>
        </p:nvSpPr>
        <p:spPr>
          <a:xfrm>
            <a:off x="5497369" y="4686233"/>
            <a:ext cx="972000" cy="981262"/>
          </a:xfrm>
          <a:prstGeom prst="rect">
            <a:avLst/>
          </a:prstGeom>
          <a:noFill/>
          <a:ln w="571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2226ABF-8C3B-E498-200E-8A29CCC191ED}"/>
              </a:ext>
            </a:extLst>
          </p:cNvPr>
          <p:cNvSpPr/>
          <p:nvPr/>
        </p:nvSpPr>
        <p:spPr>
          <a:xfrm>
            <a:off x="2388928" y="4471165"/>
            <a:ext cx="4457699" cy="139617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BC799E-5D88-3CEC-4B91-EC7C52504671}"/>
              </a:ext>
            </a:extLst>
          </p:cNvPr>
          <p:cNvSpPr/>
          <p:nvPr/>
        </p:nvSpPr>
        <p:spPr>
          <a:xfrm>
            <a:off x="155945" y="508471"/>
            <a:ext cx="4094391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Sharing and Grouping</a:t>
            </a:r>
            <a:endParaRPr lang="en-GB" sz="2866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276205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906F8E-2DCD-52B1-4198-872643970308}"/>
              </a:ext>
            </a:extLst>
          </p:cNvPr>
          <p:cNvSpPr/>
          <p:nvPr/>
        </p:nvSpPr>
        <p:spPr>
          <a:xfrm>
            <a:off x="413539" y="1278668"/>
            <a:ext cx="1581251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There are 15 people doing a quiz.</a:t>
            </a:r>
          </a:p>
          <a:p>
            <a:pPr>
              <a:spcAft>
                <a:spcPts val="24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The people are put into teams of 3 people.</a:t>
            </a:r>
          </a:p>
          <a:p>
            <a:pPr>
              <a:spcAft>
                <a:spcPts val="2400"/>
              </a:spcAft>
            </a:pPr>
            <a:r>
              <a:rPr lang="en-GB" sz="4400" b="1" dirty="0">
                <a:latin typeface="Century Gothic" panose="020B0502020202020204" pitchFamily="34" charset="0"/>
              </a:rPr>
              <a:t>How many teams are there in the quiz?</a:t>
            </a:r>
            <a:endParaRPr lang="en-GB" sz="4400" b="1" dirty="0"/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0B445139-17E8-5DEE-5A14-66FB4743433A}"/>
              </a:ext>
            </a:extLst>
          </p:cNvPr>
          <p:cNvSpPr/>
          <p:nvPr/>
        </p:nvSpPr>
        <p:spPr>
          <a:xfrm>
            <a:off x="1751418" y="6433654"/>
            <a:ext cx="3273279" cy="1318851"/>
          </a:xfrm>
          <a:prstGeom prst="wedgeRoundRectCallout">
            <a:avLst>
              <a:gd name="adj1" fmla="val 58976"/>
              <a:gd name="adj2" fmla="val -25561"/>
              <a:gd name="adj3" fmla="val 16667"/>
            </a:avLst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number of groups</a:t>
            </a:r>
            <a:endParaRPr lang="en-GB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C958DA-F54A-E8C0-3F70-92016A07E36D}"/>
              </a:ext>
            </a:extLst>
          </p:cNvPr>
          <p:cNvSpPr txBox="1"/>
          <p:nvPr/>
        </p:nvSpPr>
        <p:spPr>
          <a:xfrm>
            <a:off x="1251630" y="7947210"/>
            <a:ext cx="44577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latin typeface="Century Gothic" panose="020B0502020202020204" pitchFamily="34" charset="0"/>
              </a:rPr>
              <a:t>We call this </a:t>
            </a:r>
            <a:r>
              <a:rPr lang="en-US" sz="320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grouping</a:t>
            </a:r>
            <a:endParaRPr lang="en-GB" sz="3200" i="1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1947616-25B7-58A0-2435-2D30DF09FEC2}"/>
              </a:ext>
            </a:extLst>
          </p:cNvPr>
          <p:cNvSpPr/>
          <p:nvPr/>
        </p:nvSpPr>
        <p:spPr>
          <a:xfrm>
            <a:off x="605119" y="4679950"/>
            <a:ext cx="972000" cy="981262"/>
          </a:xfrm>
          <a:prstGeom prst="rect">
            <a:avLst/>
          </a:prstGeom>
          <a:noFill/>
          <a:ln w="571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A57309B-10A3-AF3E-B979-F911E720B4AF}"/>
              </a:ext>
            </a:extLst>
          </p:cNvPr>
          <p:cNvSpPr/>
          <p:nvPr/>
        </p:nvSpPr>
        <p:spPr>
          <a:xfrm>
            <a:off x="1824499" y="4679950"/>
            <a:ext cx="972000" cy="981262"/>
          </a:xfrm>
          <a:prstGeom prst="rect">
            <a:avLst/>
          </a:prstGeom>
          <a:noFill/>
          <a:ln w="571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3820323-263E-3615-2AF0-71C719E0CA36}"/>
              </a:ext>
            </a:extLst>
          </p:cNvPr>
          <p:cNvSpPr/>
          <p:nvPr/>
        </p:nvSpPr>
        <p:spPr>
          <a:xfrm>
            <a:off x="3045162" y="4679950"/>
            <a:ext cx="972000" cy="981262"/>
          </a:xfrm>
          <a:prstGeom prst="rect">
            <a:avLst/>
          </a:prstGeom>
          <a:noFill/>
          <a:ln w="571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122551B-3483-7AAD-9420-32DB623A0079}"/>
              </a:ext>
            </a:extLst>
          </p:cNvPr>
          <p:cNvSpPr/>
          <p:nvPr/>
        </p:nvSpPr>
        <p:spPr>
          <a:xfrm>
            <a:off x="4277989" y="4679950"/>
            <a:ext cx="972000" cy="981262"/>
          </a:xfrm>
          <a:prstGeom prst="rect">
            <a:avLst/>
          </a:prstGeom>
          <a:noFill/>
          <a:ln w="571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D1DB6C8-8507-54AF-2930-9801A90A3971}"/>
              </a:ext>
            </a:extLst>
          </p:cNvPr>
          <p:cNvSpPr/>
          <p:nvPr/>
        </p:nvSpPr>
        <p:spPr>
          <a:xfrm>
            <a:off x="5497369" y="4686233"/>
            <a:ext cx="972000" cy="981262"/>
          </a:xfrm>
          <a:prstGeom prst="rect">
            <a:avLst/>
          </a:prstGeom>
          <a:noFill/>
          <a:ln w="571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2226ABF-8C3B-E498-200E-8A29CCC191ED}"/>
              </a:ext>
            </a:extLst>
          </p:cNvPr>
          <p:cNvSpPr/>
          <p:nvPr/>
        </p:nvSpPr>
        <p:spPr>
          <a:xfrm>
            <a:off x="2388928" y="4471165"/>
            <a:ext cx="4457699" cy="139617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789EB5-38DB-BDED-CC64-E9BF2C03D62F}"/>
              </a:ext>
            </a:extLst>
          </p:cNvPr>
          <p:cNvSpPr/>
          <p:nvPr/>
        </p:nvSpPr>
        <p:spPr>
          <a:xfrm>
            <a:off x="155945" y="508471"/>
            <a:ext cx="4094391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Sharing and Grouping</a:t>
            </a:r>
            <a:endParaRPr lang="en-GB" sz="2866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797968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906F8E-2DCD-52B1-4198-872643970308}"/>
              </a:ext>
            </a:extLst>
          </p:cNvPr>
          <p:cNvSpPr/>
          <p:nvPr/>
        </p:nvSpPr>
        <p:spPr>
          <a:xfrm>
            <a:off x="413539" y="1278668"/>
            <a:ext cx="1581251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There are 15 people doing a quiz.</a:t>
            </a:r>
          </a:p>
          <a:p>
            <a:pPr>
              <a:spcAft>
                <a:spcPts val="24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The people are put into teams of 3 people.</a:t>
            </a:r>
          </a:p>
          <a:p>
            <a:pPr>
              <a:spcAft>
                <a:spcPts val="2400"/>
              </a:spcAft>
            </a:pPr>
            <a:r>
              <a:rPr lang="en-GB" sz="4400" b="1" dirty="0">
                <a:latin typeface="Century Gothic" panose="020B0502020202020204" pitchFamily="34" charset="0"/>
              </a:rPr>
              <a:t>How many teams are there in the quiz?</a:t>
            </a:r>
            <a:endParaRPr lang="en-GB" sz="4400" b="1" dirty="0"/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0B445139-17E8-5DEE-5A14-66FB4743433A}"/>
              </a:ext>
            </a:extLst>
          </p:cNvPr>
          <p:cNvSpPr/>
          <p:nvPr/>
        </p:nvSpPr>
        <p:spPr>
          <a:xfrm>
            <a:off x="1751418" y="6433654"/>
            <a:ext cx="3273279" cy="1318851"/>
          </a:xfrm>
          <a:prstGeom prst="wedgeRoundRectCallout">
            <a:avLst>
              <a:gd name="adj1" fmla="val 58976"/>
              <a:gd name="adj2" fmla="val -25561"/>
              <a:gd name="adj3" fmla="val 16667"/>
            </a:avLst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number of groups</a:t>
            </a:r>
            <a:endParaRPr lang="en-GB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C958DA-F54A-E8C0-3F70-92016A07E36D}"/>
              </a:ext>
            </a:extLst>
          </p:cNvPr>
          <p:cNvSpPr txBox="1"/>
          <p:nvPr/>
        </p:nvSpPr>
        <p:spPr>
          <a:xfrm>
            <a:off x="1251630" y="7947210"/>
            <a:ext cx="44577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latin typeface="Century Gothic" panose="020B0502020202020204" pitchFamily="34" charset="0"/>
              </a:rPr>
              <a:t>We call this </a:t>
            </a:r>
            <a:r>
              <a:rPr lang="en-US" sz="320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grouping</a:t>
            </a:r>
            <a:endParaRPr lang="en-GB" sz="3200" i="1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1947616-25B7-58A0-2435-2D30DF09FEC2}"/>
              </a:ext>
            </a:extLst>
          </p:cNvPr>
          <p:cNvSpPr/>
          <p:nvPr/>
        </p:nvSpPr>
        <p:spPr>
          <a:xfrm>
            <a:off x="605119" y="4679950"/>
            <a:ext cx="972000" cy="981262"/>
          </a:xfrm>
          <a:prstGeom prst="rect">
            <a:avLst/>
          </a:prstGeom>
          <a:noFill/>
          <a:ln w="571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A57309B-10A3-AF3E-B979-F911E720B4AF}"/>
              </a:ext>
            </a:extLst>
          </p:cNvPr>
          <p:cNvSpPr/>
          <p:nvPr/>
        </p:nvSpPr>
        <p:spPr>
          <a:xfrm>
            <a:off x="1824499" y="4679950"/>
            <a:ext cx="972000" cy="981262"/>
          </a:xfrm>
          <a:prstGeom prst="rect">
            <a:avLst/>
          </a:prstGeom>
          <a:noFill/>
          <a:ln w="571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3820323-263E-3615-2AF0-71C719E0CA36}"/>
              </a:ext>
            </a:extLst>
          </p:cNvPr>
          <p:cNvSpPr/>
          <p:nvPr/>
        </p:nvSpPr>
        <p:spPr>
          <a:xfrm>
            <a:off x="3045162" y="4679950"/>
            <a:ext cx="972000" cy="981262"/>
          </a:xfrm>
          <a:prstGeom prst="rect">
            <a:avLst/>
          </a:prstGeom>
          <a:noFill/>
          <a:ln w="571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122551B-3483-7AAD-9420-32DB623A0079}"/>
              </a:ext>
            </a:extLst>
          </p:cNvPr>
          <p:cNvSpPr/>
          <p:nvPr/>
        </p:nvSpPr>
        <p:spPr>
          <a:xfrm>
            <a:off x="4277989" y="4679950"/>
            <a:ext cx="972000" cy="981262"/>
          </a:xfrm>
          <a:prstGeom prst="rect">
            <a:avLst/>
          </a:prstGeom>
          <a:noFill/>
          <a:ln w="571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D1DB6C8-8507-54AF-2930-9801A90A3971}"/>
              </a:ext>
            </a:extLst>
          </p:cNvPr>
          <p:cNvSpPr/>
          <p:nvPr/>
        </p:nvSpPr>
        <p:spPr>
          <a:xfrm>
            <a:off x="5497369" y="4686233"/>
            <a:ext cx="972000" cy="981262"/>
          </a:xfrm>
          <a:prstGeom prst="rect">
            <a:avLst/>
          </a:prstGeom>
          <a:noFill/>
          <a:ln w="571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8C0B16-D727-3BA3-8183-E4D38AF7CCB1}"/>
              </a:ext>
            </a:extLst>
          </p:cNvPr>
          <p:cNvSpPr txBox="1"/>
          <p:nvPr/>
        </p:nvSpPr>
        <p:spPr>
          <a:xfrm>
            <a:off x="8504877" y="6195887"/>
            <a:ext cx="502286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47942">
              <a:defRPr/>
            </a:pPr>
            <a:r>
              <a:rPr lang="en-US" sz="4200" b="1" i="1" dirty="0">
                <a:latin typeface="Century Gothic" panose="020B0502020202020204" pitchFamily="34" charset="0"/>
              </a:rPr>
              <a:t>Answer: </a:t>
            </a:r>
            <a:r>
              <a:rPr lang="en-US" sz="4200" i="1" dirty="0">
                <a:latin typeface="Century Gothic" panose="020B0502020202020204" pitchFamily="34" charset="0"/>
              </a:rPr>
              <a:t>5 teams</a:t>
            </a:r>
            <a:endParaRPr lang="en-GB" sz="4200" i="1" dirty="0"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394143-314F-AE7F-9065-9850C09C2BE8}"/>
              </a:ext>
            </a:extLst>
          </p:cNvPr>
          <p:cNvSpPr/>
          <p:nvPr/>
        </p:nvSpPr>
        <p:spPr>
          <a:xfrm>
            <a:off x="155945" y="508471"/>
            <a:ext cx="4094391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Sharing and Grouping</a:t>
            </a:r>
            <a:endParaRPr lang="en-GB" sz="2866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4063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906F8E-2DCD-52B1-4198-872643970308}"/>
              </a:ext>
            </a:extLst>
          </p:cNvPr>
          <p:cNvSpPr/>
          <p:nvPr/>
        </p:nvSpPr>
        <p:spPr>
          <a:xfrm>
            <a:off x="413539" y="1278668"/>
            <a:ext cx="1581251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There are 15 children at football club.</a:t>
            </a:r>
          </a:p>
          <a:p>
            <a:pPr>
              <a:spcAft>
                <a:spcPts val="24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The children are put into 3 teams.</a:t>
            </a:r>
          </a:p>
          <a:p>
            <a:pPr>
              <a:spcAft>
                <a:spcPts val="2400"/>
              </a:spcAft>
            </a:pPr>
            <a:r>
              <a:rPr lang="en-GB" sz="4400" b="1" dirty="0">
                <a:latin typeface="Century Gothic" panose="020B0502020202020204" pitchFamily="34" charset="0"/>
              </a:rPr>
              <a:t>How many children are there in each team?</a:t>
            </a:r>
            <a:endParaRPr lang="en-GB" sz="4400" b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E51566A-6798-ADD4-C21B-74E4CA087245}"/>
              </a:ext>
            </a:extLst>
          </p:cNvPr>
          <p:cNvSpPr/>
          <p:nvPr/>
        </p:nvSpPr>
        <p:spPr>
          <a:xfrm>
            <a:off x="3177462" y="1398008"/>
            <a:ext cx="684000" cy="540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F6FEA5-7436-F58A-A79F-53B6A47A99F5}"/>
              </a:ext>
            </a:extLst>
          </p:cNvPr>
          <p:cNvSpPr/>
          <p:nvPr/>
        </p:nvSpPr>
        <p:spPr>
          <a:xfrm>
            <a:off x="155945" y="508471"/>
            <a:ext cx="4094391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Sharing and Grouping</a:t>
            </a:r>
            <a:endParaRPr lang="en-GB" sz="2866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740085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906F8E-2DCD-52B1-4198-872643970308}"/>
              </a:ext>
            </a:extLst>
          </p:cNvPr>
          <p:cNvSpPr/>
          <p:nvPr/>
        </p:nvSpPr>
        <p:spPr>
          <a:xfrm>
            <a:off x="413539" y="1278668"/>
            <a:ext cx="1581251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There are 15 children at football club.</a:t>
            </a:r>
          </a:p>
          <a:p>
            <a:pPr>
              <a:spcAft>
                <a:spcPts val="24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The children are put into 3 teams.</a:t>
            </a:r>
          </a:p>
          <a:p>
            <a:pPr>
              <a:spcAft>
                <a:spcPts val="2400"/>
              </a:spcAft>
            </a:pPr>
            <a:r>
              <a:rPr lang="en-GB" sz="4400" b="1" dirty="0">
                <a:latin typeface="Century Gothic" panose="020B0502020202020204" pitchFamily="34" charset="0"/>
              </a:rPr>
              <a:t>How many children are there in each team?</a:t>
            </a:r>
            <a:endParaRPr lang="en-GB" sz="4400" b="1" dirty="0"/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0B445139-17E8-5DEE-5A14-66FB4743433A}"/>
              </a:ext>
            </a:extLst>
          </p:cNvPr>
          <p:cNvSpPr/>
          <p:nvPr/>
        </p:nvSpPr>
        <p:spPr>
          <a:xfrm>
            <a:off x="1751418" y="6433654"/>
            <a:ext cx="3273279" cy="1318851"/>
          </a:xfrm>
          <a:prstGeom prst="wedgeRoundRectCallout">
            <a:avLst>
              <a:gd name="adj1" fmla="val 58976"/>
              <a:gd name="adj2" fmla="val -25561"/>
              <a:gd name="adj3" fmla="val 16667"/>
            </a:avLst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number of groups</a:t>
            </a:r>
            <a:endParaRPr lang="en-GB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788EA29E-5665-C064-C754-74E21B3CED5C}"/>
              </a:ext>
            </a:extLst>
          </p:cNvPr>
          <p:cNvSpPr/>
          <p:nvPr/>
        </p:nvSpPr>
        <p:spPr>
          <a:xfrm>
            <a:off x="11343202" y="6413206"/>
            <a:ext cx="3731028" cy="1318851"/>
          </a:xfrm>
          <a:prstGeom prst="wedgeRoundRectCallout">
            <a:avLst>
              <a:gd name="adj1" fmla="val -58518"/>
              <a:gd name="adj2" fmla="val -20463"/>
              <a:gd name="adj3" fmla="val 16667"/>
            </a:avLst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number in each group</a:t>
            </a:r>
            <a:endParaRPr lang="en-GB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C958DA-F54A-E8C0-3F70-92016A07E36D}"/>
              </a:ext>
            </a:extLst>
          </p:cNvPr>
          <p:cNvSpPr txBox="1"/>
          <p:nvPr/>
        </p:nvSpPr>
        <p:spPr>
          <a:xfrm>
            <a:off x="1251630" y="7947210"/>
            <a:ext cx="44577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latin typeface="Century Gothic" panose="020B0502020202020204" pitchFamily="34" charset="0"/>
              </a:rPr>
              <a:t>We call this </a:t>
            </a:r>
            <a:r>
              <a:rPr lang="en-US" sz="320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grouping</a:t>
            </a:r>
            <a:endParaRPr lang="en-GB" sz="3200" i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3676DB-FF3F-1275-9A03-6227E0E46A74}"/>
              </a:ext>
            </a:extLst>
          </p:cNvPr>
          <p:cNvSpPr txBox="1"/>
          <p:nvPr/>
        </p:nvSpPr>
        <p:spPr>
          <a:xfrm>
            <a:off x="11161534" y="7947210"/>
            <a:ext cx="40943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latin typeface="Century Gothic" panose="020B0502020202020204" pitchFamily="34" charset="0"/>
              </a:rPr>
              <a:t>We call this </a:t>
            </a:r>
            <a:r>
              <a:rPr lang="en-US" sz="320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sharing</a:t>
            </a:r>
            <a:endParaRPr lang="en-GB" sz="3200" i="1" dirty="0">
              <a:solidFill>
                <a:srgbClr val="FF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E51566A-6798-ADD4-C21B-74E4CA087245}"/>
              </a:ext>
            </a:extLst>
          </p:cNvPr>
          <p:cNvSpPr/>
          <p:nvPr/>
        </p:nvSpPr>
        <p:spPr>
          <a:xfrm>
            <a:off x="3177462" y="1398008"/>
            <a:ext cx="684000" cy="540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1947616-25B7-58A0-2435-2D30DF09FEC2}"/>
              </a:ext>
            </a:extLst>
          </p:cNvPr>
          <p:cNvSpPr/>
          <p:nvPr/>
        </p:nvSpPr>
        <p:spPr>
          <a:xfrm>
            <a:off x="605119" y="4679950"/>
            <a:ext cx="972000" cy="981262"/>
          </a:xfrm>
          <a:prstGeom prst="rect">
            <a:avLst/>
          </a:prstGeom>
          <a:noFill/>
          <a:ln w="571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B59D9F8-829D-C499-4C92-60D87F54A1DA}"/>
              </a:ext>
            </a:extLst>
          </p:cNvPr>
          <p:cNvSpPr/>
          <p:nvPr/>
        </p:nvSpPr>
        <p:spPr>
          <a:xfrm>
            <a:off x="10676325" y="4592103"/>
            <a:ext cx="1380564" cy="981262"/>
          </a:xfrm>
          <a:prstGeom prst="rect">
            <a:avLst/>
          </a:prstGeom>
          <a:noFill/>
          <a:ln w="571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7821B86-DF0C-DE68-CD93-72EF21D25AA5}"/>
              </a:ext>
            </a:extLst>
          </p:cNvPr>
          <p:cNvSpPr/>
          <p:nvPr/>
        </p:nvSpPr>
        <p:spPr>
          <a:xfrm>
            <a:off x="12388584" y="4592103"/>
            <a:ext cx="1380564" cy="981262"/>
          </a:xfrm>
          <a:prstGeom prst="rect">
            <a:avLst/>
          </a:prstGeom>
          <a:noFill/>
          <a:ln w="571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2475827-8FB5-8CE5-4A56-18A7390F5B06}"/>
              </a:ext>
            </a:extLst>
          </p:cNvPr>
          <p:cNvSpPr/>
          <p:nvPr/>
        </p:nvSpPr>
        <p:spPr>
          <a:xfrm>
            <a:off x="14100843" y="4592103"/>
            <a:ext cx="1380564" cy="981262"/>
          </a:xfrm>
          <a:prstGeom prst="rect">
            <a:avLst/>
          </a:prstGeom>
          <a:noFill/>
          <a:ln w="571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A57309B-10A3-AF3E-B979-F911E720B4AF}"/>
              </a:ext>
            </a:extLst>
          </p:cNvPr>
          <p:cNvSpPr/>
          <p:nvPr/>
        </p:nvSpPr>
        <p:spPr>
          <a:xfrm>
            <a:off x="1824499" y="4679950"/>
            <a:ext cx="972000" cy="981262"/>
          </a:xfrm>
          <a:prstGeom prst="rect">
            <a:avLst/>
          </a:prstGeom>
          <a:noFill/>
          <a:ln w="571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3820323-263E-3615-2AF0-71C719E0CA36}"/>
              </a:ext>
            </a:extLst>
          </p:cNvPr>
          <p:cNvSpPr/>
          <p:nvPr/>
        </p:nvSpPr>
        <p:spPr>
          <a:xfrm>
            <a:off x="3045162" y="4679950"/>
            <a:ext cx="972000" cy="981262"/>
          </a:xfrm>
          <a:prstGeom prst="rect">
            <a:avLst/>
          </a:prstGeom>
          <a:noFill/>
          <a:ln w="571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122551B-3483-7AAD-9420-32DB623A0079}"/>
              </a:ext>
            </a:extLst>
          </p:cNvPr>
          <p:cNvSpPr/>
          <p:nvPr/>
        </p:nvSpPr>
        <p:spPr>
          <a:xfrm>
            <a:off x="4277989" y="4679950"/>
            <a:ext cx="972000" cy="981262"/>
          </a:xfrm>
          <a:prstGeom prst="rect">
            <a:avLst/>
          </a:prstGeom>
          <a:noFill/>
          <a:ln w="571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D1DB6C8-8507-54AF-2930-9801A90A3971}"/>
              </a:ext>
            </a:extLst>
          </p:cNvPr>
          <p:cNvSpPr/>
          <p:nvPr/>
        </p:nvSpPr>
        <p:spPr>
          <a:xfrm>
            <a:off x="5497369" y="4686233"/>
            <a:ext cx="972000" cy="981262"/>
          </a:xfrm>
          <a:prstGeom prst="rect">
            <a:avLst/>
          </a:prstGeom>
          <a:noFill/>
          <a:ln w="571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2226ABF-8C3B-E498-200E-8A29CCC191ED}"/>
              </a:ext>
            </a:extLst>
          </p:cNvPr>
          <p:cNvSpPr/>
          <p:nvPr/>
        </p:nvSpPr>
        <p:spPr>
          <a:xfrm>
            <a:off x="2388928" y="4471165"/>
            <a:ext cx="4457699" cy="139617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488A84-F713-ACB2-5455-C3C0E19ABB18}"/>
              </a:ext>
            </a:extLst>
          </p:cNvPr>
          <p:cNvSpPr/>
          <p:nvPr/>
        </p:nvSpPr>
        <p:spPr>
          <a:xfrm>
            <a:off x="155945" y="508471"/>
            <a:ext cx="4094391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Sharing and Grouping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97607C-1256-BFF5-5F38-884FE9B57E35}"/>
              </a:ext>
            </a:extLst>
          </p:cNvPr>
          <p:cNvSpPr/>
          <p:nvPr/>
        </p:nvSpPr>
        <p:spPr>
          <a:xfrm>
            <a:off x="7433510" y="5533189"/>
            <a:ext cx="254266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600"/>
              </a:spcAft>
            </a:pPr>
            <a:r>
              <a:rPr lang="en-GB" sz="4400" b="1" i="1" dirty="0">
                <a:latin typeface="Century Gothic" panose="020B0502020202020204" pitchFamily="34" charset="0"/>
              </a:rPr>
              <a:t>Which picture?</a:t>
            </a:r>
          </a:p>
        </p:txBody>
      </p:sp>
    </p:spTree>
    <p:extLst>
      <p:ext uri="{BB962C8B-B14F-4D97-AF65-F5344CB8AC3E}">
        <p14:creationId xmlns:p14="http://schemas.microsoft.com/office/powerpoint/2010/main" val="1220950412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906F8E-2DCD-52B1-4198-872643970308}"/>
              </a:ext>
            </a:extLst>
          </p:cNvPr>
          <p:cNvSpPr/>
          <p:nvPr/>
        </p:nvSpPr>
        <p:spPr>
          <a:xfrm>
            <a:off x="413539" y="1278668"/>
            <a:ext cx="1581251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There are 15 children at football club.</a:t>
            </a:r>
          </a:p>
          <a:p>
            <a:pPr>
              <a:spcAft>
                <a:spcPts val="24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The children are put into 3 teams.</a:t>
            </a:r>
          </a:p>
          <a:p>
            <a:pPr>
              <a:spcAft>
                <a:spcPts val="2400"/>
              </a:spcAft>
            </a:pPr>
            <a:r>
              <a:rPr lang="en-GB" sz="4400" b="1" dirty="0">
                <a:latin typeface="Century Gothic" panose="020B0502020202020204" pitchFamily="34" charset="0"/>
              </a:rPr>
              <a:t>How many children are there in each team?</a:t>
            </a:r>
            <a:endParaRPr lang="en-GB" sz="4400" b="1" dirty="0"/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788EA29E-5665-C064-C754-74E21B3CED5C}"/>
              </a:ext>
            </a:extLst>
          </p:cNvPr>
          <p:cNvSpPr/>
          <p:nvPr/>
        </p:nvSpPr>
        <p:spPr>
          <a:xfrm>
            <a:off x="11343202" y="6413206"/>
            <a:ext cx="3731028" cy="1318851"/>
          </a:xfrm>
          <a:prstGeom prst="wedgeRoundRectCallout">
            <a:avLst>
              <a:gd name="adj1" fmla="val -58518"/>
              <a:gd name="adj2" fmla="val -20463"/>
              <a:gd name="adj3" fmla="val 16667"/>
            </a:avLst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number in each group</a:t>
            </a:r>
            <a:endParaRPr lang="en-GB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3676DB-FF3F-1275-9A03-6227E0E46A74}"/>
              </a:ext>
            </a:extLst>
          </p:cNvPr>
          <p:cNvSpPr txBox="1"/>
          <p:nvPr/>
        </p:nvSpPr>
        <p:spPr>
          <a:xfrm>
            <a:off x="11161534" y="7947210"/>
            <a:ext cx="40943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latin typeface="Century Gothic" panose="020B0502020202020204" pitchFamily="34" charset="0"/>
              </a:rPr>
              <a:t>We call this </a:t>
            </a:r>
            <a:r>
              <a:rPr lang="en-US" sz="320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sharing</a:t>
            </a:r>
            <a:endParaRPr lang="en-GB" sz="3200" i="1" dirty="0">
              <a:solidFill>
                <a:srgbClr val="FF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E51566A-6798-ADD4-C21B-74E4CA087245}"/>
              </a:ext>
            </a:extLst>
          </p:cNvPr>
          <p:cNvSpPr/>
          <p:nvPr/>
        </p:nvSpPr>
        <p:spPr>
          <a:xfrm>
            <a:off x="3177462" y="1398008"/>
            <a:ext cx="684000" cy="540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B59D9F8-829D-C499-4C92-60D87F54A1DA}"/>
              </a:ext>
            </a:extLst>
          </p:cNvPr>
          <p:cNvSpPr/>
          <p:nvPr/>
        </p:nvSpPr>
        <p:spPr>
          <a:xfrm>
            <a:off x="10676325" y="4592103"/>
            <a:ext cx="1380564" cy="981262"/>
          </a:xfrm>
          <a:prstGeom prst="rect">
            <a:avLst/>
          </a:prstGeom>
          <a:noFill/>
          <a:ln w="571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7821B86-DF0C-DE68-CD93-72EF21D25AA5}"/>
              </a:ext>
            </a:extLst>
          </p:cNvPr>
          <p:cNvSpPr/>
          <p:nvPr/>
        </p:nvSpPr>
        <p:spPr>
          <a:xfrm>
            <a:off x="12388584" y="4592103"/>
            <a:ext cx="1380564" cy="981262"/>
          </a:xfrm>
          <a:prstGeom prst="rect">
            <a:avLst/>
          </a:prstGeom>
          <a:noFill/>
          <a:ln w="571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2475827-8FB5-8CE5-4A56-18A7390F5B06}"/>
              </a:ext>
            </a:extLst>
          </p:cNvPr>
          <p:cNvSpPr/>
          <p:nvPr/>
        </p:nvSpPr>
        <p:spPr>
          <a:xfrm>
            <a:off x="14100843" y="4592103"/>
            <a:ext cx="1380564" cy="981262"/>
          </a:xfrm>
          <a:prstGeom prst="rect">
            <a:avLst/>
          </a:prstGeom>
          <a:noFill/>
          <a:ln w="571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24ABF0C-9B7E-41A2-25A1-5FBC40929F77}"/>
              </a:ext>
            </a:extLst>
          </p:cNvPr>
          <p:cNvSpPr/>
          <p:nvPr/>
        </p:nvSpPr>
        <p:spPr>
          <a:xfrm>
            <a:off x="155945" y="508471"/>
            <a:ext cx="4094391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Sharing and Grouping</a:t>
            </a:r>
            <a:endParaRPr lang="en-GB" sz="2866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305262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906F8E-2DCD-52B1-4198-872643970308}"/>
              </a:ext>
            </a:extLst>
          </p:cNvPr>
          <p:cNvSpPr/>
          <p:nvPr/>
        </p:nvSpPr>
        <p:spPr>
          <a:xfrm>
            <a:off x="413539" y="1278668"/>
            <a:ext cx="1581251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There are 15 children at football club.</a:t>
            </a:r>
          </a:p>
          <a:p>
            <a:pPr>
              <a:spcAft>
                <a:spcPts val="24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The children are put into 3 teams.</a:t>
            </a:r>
          </a:p>
          <a:p>
            <a:pPr>
              <a:spcAft>
                <a:spcPts val="2400"/>
              </a:spcAft>
            </a:pPr>
            <a:r>
              <a:rPr lang="en-GB" sz="4400" b="1" dirty="0">
                <a:latin typeface="Century Gothic" panose="020B0502020202020204" pitchFamily="34" charset="0"/>
              </a:rPr>
              <a:t>How many children are there in each team?</a:t>
            </a:r>
            <a:endParaRPr lang="en-GB" sz="4400" b="1" dirty="0"/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788EA29E-5665-C064-C754-74E21B3CED5C}"/>
              </a:ext>
            </a:extLst>
          </p:cNvPr>
          <p:cNvSpPr/>
          <p:nvPr/>
        </p:nvSpPr>
        <p:spPr>
          <a:xfrm>
            <a:off x="11343202" y="6413206"/>
            <a:ext cx="3731028" cy="1318851"/>
          </a:xfrm>
          <a:prstGeom prst="wedgeRoundRectCallout">
            <a:avLst>
              <a:gd name="adj1" fmla="val -58518"/>
              <a:gd name="adj2" fmla="val -20463"/>
              <a:gd name="adj3" fmla="val 16667"/>
            </a:avLst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number in each group</a:t>
            </a:r>
            <a:endParaRPr lang="en-GB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3676DB-FF3F-1275-9A03-6227E0E46A74}"/>
              </a:ext>
            </a:extLst>
          </p:cNvPr>
          <p:cNvSpPr txBox="1"/>
          <p:nvPr/>
        </p:nvSpPr>
        <p:spPr>
          <a:xfrm>
            <a:off x="11161534" y="7947210"/>
            <a:ext cx="40943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latin typeface="Century Gothic" panose="020B0502020202020204" pitchFamily="34" charset="0"/>
              </a:rPr>
              <a:t>We call this </a:t>
            </a:r>
            <a:r>
              <a:rPr lang="en-US" sz="320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sharing</a:t>
            </a:r>
            <a:endParaRPr lang="en-GB" sz="3200" i="1" dirty="0">
              <a:solidFill>
                <a:srgbClr val="FF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B59D9F8-829D-C499-4C92-60D87F54A1DA}"/>
              </a:ext>
            </a:extLst>
          </p:cNvPr>
          <p:cNvSpPr/>
          <p:nvPr/>
        </p:nvSpPr>
        <p:spPr>
          <a:xfrm>
            <a:off x="10676325" y="4592103"/>
            <a:ext cx="1380564" cy="981262"/>
          </a:xfrm>
          <a:prstGeom prst="rect">
            <a:avLst/>
          </a:prstGeom>
          <a:noFill/>
          <a:ln w="571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7821B86-DF0C-DE68-CD93-72EF21D25AA5}"/>
              </a:ext>
            </a:extLst>
          </p:cNvPr>
          <p:cNvSpPr/>
          <p:nvPr/>
        </p:nvSpPr>
        <p:spPr>
          <a:xfrm>
            <a:off x="12388584" y="4592103"/>
            <a:ext cx="1380564" cy="981262"/>
          </a:xfrm>
          <a:prstGeom prst="rect">
            <a:avLst/>
          </a:prstGeom>
          <a:noFill/>
          <a:ln w="571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2475827-8FB5-8CE5-4A56-18A7390F5B06}"/>
              </a:ext>
            </a:extLst>
          </p:cNvPr>
          <p:cNvSpPr/>
          <p:nvPr/>
        </p:nvSpPr>
        <p:spPr>
          <a:xfrm>
            <a:off x="14100843" y="4592103"/>
            <a:ext cx="1380564" cy="981262"/>
          </a:xfrm>
          <a:prstGeom prst="rect">
            <a:avLst/>
          </a:prstGeom>
          <a:noFill/>
          <a:ln w="571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207509-363C-F140-BD62-D370DEAE3506}"/>
              </a:ext>
            </a:extLst>
          </p:cNvPr>
          <p:cNvSpPr/>
          <p:nvPr/>
        </p:nvSpPr>
        <p:spPr>
          <a:xfrm>
            <a:off x="155945" y="508471"/>
            <a:ext cx="4094391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Sharing and Grouping</a:t>
            </a:r>
            <a:endParaRPr lang="en-GB" sz="2866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277830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906F8E-2DCD-52B1-4198-872643970308}"/>
              </a:ext>
            </a:extLst>
          </p:cNvPr>
          <p:cNvSpPr/>
          <p:nvPr/>
        </p:nvSpPr>
        <p:spPr>
          <a:xfrm>
            <a:off x="413539" y="1278668"/>
            <a:ext cx="1581251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There are 15 children at football club.</a:t>
            </a:r>
          </a:p>
          <a:p>
            <a:pPr>
              <a:spcAft>
                <a:spcPts val="24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The children are put into 3 teams.</a:t>
            </a:r>
          </a:p>
          <a:p>
            <a:pPr>
              <a:spcAft>
                <a:spcPts val="2400"/>
              </a:spcAft>
            </a:pPr>
            <a:r>
              <a:rPr lang="en-GB" sz="4400" b="1" dirty="0">
                <a:latin typeface="Century Gothic" panose="020B0502020202020204" pitchFamily="34" charset="0"/>
              </a:rPr>
              <a:t>How many children are there in each team?</a:t>
            </a:r>
            <a:endParaRPr lang="en-GB" sz="4400" b="1" dirty="0"/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788EA29E-5665-C064-C754-74E21B3CED5C}"/>
              </a:ext>
            </a:extLst>
          </p:cNvPr>
          <p:cNvSpPr/>
          <p:nvPr/>
        </p:nvSpPr>
        <p:spPr>
          <a:xfrm>
            <a:off x="11343202" y="6413206"/>
            <a:ext cx="3731028" cy="1318851"/>
          </a:xfrm>
          <a:prstGeom prst="wedgeRoundRectCallout">
            <a:avLst>
              <a:gd name="adj1" fmla="val -58518"/>
              <a:gd name="adj2" fmla="val -20463"/>
              <a:gd name="adj3" fmla="val 16667"/>
            </a:avLst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number in each group</a:t>
            </a:r>
            <a:endParaRPr lang="en-GB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3676DB-FF3F-1275-9A03-6227E0E46A74}"/>
              </a:ext>
            </a:extLst>
          </p:cNvPr>
          <p:cNvSpPr txBox="1"/>
          <p:nvPr/>
        </p:nvSpPr>
        <p:spPr>
          <a:xfrm>
            <a:off x="11161534" y="7947210"/>
            <a:ext cx="40943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latin typeface="Century Gothic" panose="020B0502020202020204" pitchFamily="34" charset="0"/>
              </a:rPr>
              <a:t>We call this </a:t>
            </a:r>
            <a:r>
              <a:rPr lang="en-US" sz="320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sharing</a:t>
            </a:r>
            <a:endParaRPr lang="en-GB" sz="3200" i="1" dirty="0">
              <a:solidFill>
                <a:srgbClr val="FF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B59D9F8-829D-C499-4C92-60D87F54A1DA}"/>
              </a:ext>
            </a:extLst>
          </p:cNvPr>
          <p:cNvSpPr/>
          <p:nvPr/>
        </p:nvSpPr>
        <p:spPr>
          <a:xfrm>
            <a:off x="10676325" y="4592103"/>
            <a:ext cx="1380564" cy="981262"/>
          </a:xfrm>
          <a:prstGeom prst="rect">
            <a:avLst/>
          </a:prstGeom>
          <a:noFill/>
          <a:ln w="571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5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7821B86-DF0C-DE68-CD93-72EF21D25AA5}"/>
              </a:ext>
            </a:extLst>
          </p:cNvPr>
          <p:cNvSpPr/>
          <p:nvPr/>
        </p:nvSpPr>
        <p:spPr>
          <a:xfrm>
            <a:off x="12388584" y="4592103"/>
            <a:ext cx="1380564" cy="981262"/>
          </a:xfrm>
          <a:prstGeom prst="rect">
            <a:avLst/>
          </a:prstGeom>
          <a:noFill/>
          <a:ln w="571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5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2475827-8FB5-8CE5-4A56-18A7390F5B06}"/>
              </a:ext>
            </a:extLst>
          </p:cNvPr>
          <p:cNvSpPr/>
          <p:nvPr/>
        </p:nvSpPr>
        <p:spPr>
          <a:xfrm>
            <a:off x="14100843" y="4592103"/>
            <a:ext cx="1380564" cy="981262"/>
          </a:xfrm>
          <a:prstGeom prst="rect">
            <a:avLst/>
          </a:prstGeom>
          <a:noFill/>
          <a:ln w="571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5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8BADE0-DD03-452C-3189-67428AC0601C}"/>
              </a:ext>
            </a:extLst>
          </p:cNvPr>
          <p:cNvSpPr txBox="1"/>
          <p:nvPr/>
        </p:nvSpPr>
        <p:spPr>
          <a:xfrm>
            <a:off x="3061628" y="6043874"/>
            <a:ext cx="502286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47942">
              <a:defRPr/>
            </a:pPr>
            <a:r>
              <a:rPr lang="en-US" sz="4200" b="1" i="1" dirty="0">
                <a:latin typeface="Century Gothic" panose="020B0502020202020204" pitchFamily="34" charset="0"/>
              </a:rPr>
              <a:t>Answer: </a:t>
            </a:r>
            <a:r>
              <a:rPr lang="en-US" sz="4200" i="1" dirty="0">
                <a:latin typeface="Century Gothic" panose="020B0502020202020204" pitchFamily="34" charset="0"/>
              </a:rPr>
              <a:t>5 children</a:t>
            </a:r>
            <a:endParaRPr lang="en-GB" sz="4200" i="1" dirty="0"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AD4A0D-8A50-0349-B22B-9EB46A7DB687}"/>
              </a:ext>
            </a:extLst>
          </p:cNvPr>
          <p:cNvSpPr/>
          <p:nvPr/>
        </p:nvSpPr>
        <p:spPr>
          <a:xfrm>
            <a:off x="155945" y="508471"/>
            <a:ext cx="4094391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Sharing and Grouping</a:t>
            </a:r>
            <a:endParaRPr lang="en-GB" sz="2866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418893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053686-E1D2-6814-0B5B-4F065EFF729A}"/>
              </a:ext>
            </a:extLst>
          </p:cNvPr>
          <p:cNvCxnSpPr>
            <a:cxnSpLocks/>
          </p:cNvCxnSpPr>
          <p:nvPr/>
        </p:nvCxnSpPr>
        <p:spPr>
          <a:xfrm>
            <a:off x="8152561" y="2635624"/>
            <a:ext cx="0" cy="543600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90228AA4-917B-FC6A-80D1-B53F4B730D50}"/>
              </a:ext>
            </a:extLst>
          </p:cNvPr>
          <p:cNvSpPr/>
          <p:nvPr/>
        </p:nvSpPr>
        <p:spPr>
          <a:xfrm>
            <a:off x="5562342" y="820138"/>
            <a:ext cx="5180437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4000" b="1" i="1" dirty="0">
                <a:latin typeface="Century Gothic" panose="020B0502020202020204" pitchFamily="34" charset="0"/>
              </a:rPr>
              <a:t>What’s the same? </a:t>
            </a:r>
          </a:p>
          <a:p>
            <a:pPr algn="ctr">
              <a:spcAft>
                <a:spcPts val="600"/>
              </a:spcAft>
            </a:pPr>
            <a:r>
              <a:rPr lang="en-GB" sz="4000" b="1" i="1" dirty="0">
                <a:latin typeface="Century Gothic" panose="020B0502020202020204" pitchFamily="34" charset="0"/>
              </a:rPr>
              <a:t>What’s different?</a:t>
            </a:r>
            <a:endParaRPr lang="en-GB" sz="4000" b="1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094A2F-E46A-226B-6920-8BF4030FE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89" y="3052481"/>
            <a:ext cx="7449619" cy="45451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2ED446-C74C-BE07-AC07-39A48BB7FB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7105" y="3039034"/>
            <a:ext cx="7684594" cy="454510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D681D12-3591-BE6B-D426-013955255BF5}"/>
              </a:ext>
            </a:extLst>
          </p:cNvPr>
          <p:cNvSpPr/>
          <p:nvPr/>
        </p:nvSpPr>
        <p:spPr>
          <a:xfrm>
            <a:off x="155945" y="508471"/>
            <a:ext cx="4094391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Sharing and Grouping</a:t>
            </a:r>
            <a:endParaRPr lang="en-GB" sz="2866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82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F170C-AAD6-7B08-7AC7-1EE31C4A3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FECB25E-DF0C-ADCC-7EC7-C759C8C6587C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63A1B9C-0F84-C9F6-1E52-9E41E9A8CA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C98DA81-B9FF-1FF7-3855-767E34B6D0CB}"/>
              </a:ext>
            </a:extLst>
          </p:cNvPr>
          <p:cNvSpPr/>
          <p:nvPr/>
        </p:nvSpPr>
        <p:spPr>
          <a:xfrm>
            <a:off x="155945" y="508471"/>
            <a:ext cx="2265364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My Number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0F4AABE-9F84-9C39-9009-E5B8961C20E8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99D6DD-D724-DB74-5817-451856B9BE89}"/>
              </a:ext>
            </a:extLst>
          </p:cNvPr>
          <p:cNvSpPr/>
          <p:nvPr/>
        </p:nvSpPr>
        <p:spPr>
          <a:xfrm>
            <a:off x="578223" y="1402579"/>
            <a:ext cx="1547629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GB" sz="6000" b="1" dirty="0">
                <a:latin typeface="Century Gothic" panose="020B0502020202020204" pitchFamily="34" charset="0"/>
              </a:rPr>
              <a:t>My Number</a:t>
            </a:r>
            <a:endParaRPr lang="en-GB" sz="60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algn="ctr">
              <a:spcAft>
                <a:spcPts val="3600"/>
              </a:spcAft>
            </a:pPr>
            <a:r>
              <a:rPr lang="en-GB" sz="5400" b="1" i="1" dirty="0">
                <a:latin typeface="Century Gothic" panose="020B0502020202020204" pitchFamily="34" charset="0"/>
              </a:rPr>
              <a:t>Next Step: </a:t>
            </a:r>
            <a:r>
              <a:rPr lang="en-GB" sz="5400" i="1" dirty="0">
                <a:latin typeface="Century Gothic" panose="020B0502020202020204" pitchFamily="34" charset="0"/>
              </a:rPr>
              <a:t>Task A</a:t>
            </a:r>
            <a:endParaRPr lang="en-GB" sz="5400" i="1" dirty="0"/>
          </a:p>
        </p:txBody>
      </p:sp>
    </p:spTree>
    <p:extLst>
      <p:ext uri="{BB962C8B-B14F-4D97-AF65-F5344CB8AC3E}">
        <p14:creationId xmlns:p14="http://schemas.microsoft.com/office/powerpoint/2010/main" val="1213015554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3CFE1-047F-63A2-F8B2-34025B80D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8E27475-1011-A8D9-C9D6-5F3CAD5AA20B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891A25D-8D15-4756-3D13-364AB16EB7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58BC562-867F-D1D2-EC10-66121B6EBBDA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B99E4E-9E6D-9D35-FF6A-0CDC337A1E3F}"/>
              </a:ext>
            </a:extLst>
          </p:cNvPr>
          <p:cNvSpPr/>
          <p:nvPr/>
        </p:nvSpPr>
        <p:spPr>
          <a:xfrm>
            <a:off x="578223" y="1402579"/>
            <a:ext cx="1547629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GB" sz="6000" b="1" dirty="0">
                <a:latin typeface="Century Gothic" panose="020B0502020202020204" pitchFamily="34" charset="0"/>
              </a:rPr>
              <a:t>Sharing and Grouping</a:t>
            </a:r>
            <a:endParaRPr lang="en-GB" sz="60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algn="ctr">
              <a:spcAft>
                <a:spcPts val="3600"/>
              </a:spcAft>
            </a:pPr>
            <a:r>
              <a:rPr lang="en-GB" sz="5400" b="1" i="1" dirty="0">
                <a:latin typeface="Century Gothic" panose="020B0502020202020204" pitchFamily="34" charset="0"/>
              </a:rPr>
              <a:t>Next Step: </a:t>
            </a:r>
            <a:r>
              <a:rPr lang="en-GB" sz="5400" i="1" dirty="0">
                <a:latin typeface="Century Gothic" panose="020B0502020202020204" pitchFamily="34" charset="0"/>
              </a:rPr>
              <a:t>Task A</a:t>
            </a:r>
            <a:endParaRPr lang="en-GB" sz="5400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A82150-7645-1538-6A38-740BD2AED98C}"/>
              </a:ext>
            </a:extLst>
          </p:cNvPr>
          <p:cNvSpPr/>
          <p:nvPr/>
        </p:nvSpPr>
        <p:spPr>
          <a:xfrm>
            <a:off x="155945" y="508471"/>
            <a:ext cx="4094391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Sharing and Grouping</a:t>
            </a:r>
            <a:endParaRPr lang="en-GB" sz="2866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310736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829F6-1C2A-8B69-405F-F6EE63879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842F410-26D2-ACC5-6674-942FCE4B0F73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D108C60-18E4-FC61-BB8D-2F9DE2D461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1EA08D6-2E9C-5E60-3E5D-1B02ED1B3F07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4714F6A-CF59-261E-6BC0-164BC86E44FA}"/>
              </a:ext>
            </a:extLst>
          </p:cNvPr>
          <p:cNvSpPr/>
          <p:nvPr/>
        </p:nvSpPr>
        <p:spPr>
          <a:xfrm>
            <a:off x="578223" y="1402579"/>
            <a:ext cx="1547629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GB" sz="6000" b="1" dirty="0">
                <a:latin typeface="Century Gothic" panose="020B0502020202020204" pitchFamily="34" charset="0"/>
              </a:rPr>
              <a:t>Sharing and Grouping: </a:t>
            </a:r>
            <a:r>
              <a:rPr lang="en-GB" sz="6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</a:p>
          <a:p>
            <a:pPr algn="ctr">
              <a:spcAft>
                <a:spcPts val="3600"/>
              </a:spcAft>
            </a:pPr>
            <a:r>
              <a:rPr lang="en-GB" sz="5400" i="1" dirty="0">
                <a:latin typeface="Century Gothic" panose="020B0502020202020204" pitchFamily="34" charset="0"/>
              </a:rPr>
              <a:t>Compare sharing and grouping questions</a:t>
            </a:r>
            <a:endParaRPr lang="en-GB" sz="5400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F53968-9D63-D079-FAE9-ADF9ADC3C572}"/>
              </a:ext>
            </a:extLst>
          </p:cNvPr>
          <p:cNvSpPr/>
          <p:nvPr/>
        </p:nvSpPr>
        <p:spPr>
          <a:xfrm>
            <a:off x="155945" y="508471"/>
            <a:ext cx="4094391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Sharing and Grouping</a:t>
            </a:r>
            <a:endParaRPr lang="en-GB" sz="2866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403431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906F8E-2DCD-52B1-4198-872643970308}"/>
              </a:ext>
            </a:extLst>
          </p:cNvPr>
          <p:cNvSpPr/>
          <p:nvPr/>
        </p:nvSpPr>
        <p:spPr>
          <a:xfrm>
            <a:off x="566908" y="1776339"/>
            <a:ext cx="736473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There are 18 seeds.</a:t>
            </a:r>
          </a:p>
          <a:p>
            <a:pPr>
              <a:spcAft>
                <a:spcPts val="12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Jen puts them equally into 3 pots.</a:t>
            </a:r>
          </a:p>
          <a:p>
            <a:pPr>
              <a:spcAft>
                <a:spcPts val="1200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How many seeds in each pot?</a:t>
            </a:r>
            <a:endParaRPr lang="en-GB" sz="4000" b="1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457DA0-1883-D67A-3073-A38373736C12}"/>
              </a:ext>
            </a:extLst>
          </p:cNvPr>
          <p:cNvCxnSpPr>
            <a:cxnSpLocks/>
          </p:cNvCxnSpPr>
          <p:nvPr/>
        </p:nvCxnSpPr>
        <p:spPr>
          <a:xfrm>
            <a:off x="8313925" y="1761569"/>
            <a:ext cx="0" cy="482400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F2F9DF45-D412-86C0-2618-5F38E8ED819C}"/>
              </a:ext>
            </a:extLst>
          </p:cNvPr>
          <p:cNvSpPr/>
          <p:nvPr/>
        </p:nvSpPr>
        <p:spPr>
          <a:xfrm>
            <a:off x="4249276" y="658774"/>
            <a:ext cx="81220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4000" b="1" i="1" dirty="0">
                <a:latin typeface="Century Gothic" panose="020B0502020202020204" pitchFamily="34" charset="0"/>
              </a:rPr>
              <a:t>Here are two 18 ÷ 3 questions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A2DA86-9618-732D-C868-F9A6479189A8}"/>
              </a:ext>
            </a:extLst>
          </p:cNvPr>
          <p:cNvSpPr/>
          <p:nvPr/>
        </p:nvSpPr>
        <p:spPr>
          <a:xfrm>
            <a:off x="8890648" y="1775016"/>
            <a:ext cx="736473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There are 18 seeds.</a:t>
            </a:r>
          </a:p>
          <a:p>
            <a:pPr>
              <a:spcAft>
                <a:spcPts val="12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Zara puts 3 seeds in each pot.</a:t>
            </a:r>
          </a:p>
          <a:p>
            <a:pPr>
              <a:spcAft>
                <a:spcPts val="1200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How many pots does she use?</a:t>
            </a:r>
            <a:endParaRPr lang="en-GB" sz="4000" b="1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334475D-7817-C3CA-6A00-93B8D868F596}"/>
              </a:ext>
            </a:extLst>
          </p:cNvPr>
          <p:cNvSpPr/>
          <p:nvPr/>
        </p:nvSpPr>
        <p:spPr>
          <a:xfrm>
            <a:off x="155945" y="508471"/>
            <a:ext cx="4094391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Sharing and Grouping</a:t>
            </a:r>
            <a:endParaRPr lang="en-GB" sz="2866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671829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906F8E-2DCD-52B1-4198-872643970308}"/>
              </a:ext>
            </a:extLst>
          </p:cNvPr>
          <p:cNvSpPr/>
          <p:nvPr/>
        </p:nvSpPr>
        <p:spPr>
          <a:xfrm>
            <a:off x="566908" y="1776339"/>
            <a:ext cx="736473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There are 18 seeds.</a:t>
            </a:r>
          </a:p>
          <a:p>
            <a:pPr>
              <a:spcAft>
                <a:spcPts val="12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Jen puts them equally into 3 pots.</a:t>
            </a:r>
          </a:p>
          <a:p>
            <a:pPr>
              <a:spcAft>
                <a:spcPts val="1200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How many seeds in each pot?</a:t>
            </a:r>
            <a:endParaRPr lang="en-GB" sz="40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F9DF45-D412-86C0-2618-5F38E8ED819C}"/>
              </a:ext>
            </a:extLst>
          </p:cNvPr>
          <p:cNvSpPr/>
          <p:nvPr/>
        </p:nvSpPr>
        <p:spPr>
          <a:xfrm>
            <a:off x="4249276" y="658774"/>
            <a:ext cx="81220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4000" b="1" i="1" dirty="0">
                <a:latin typeface="Century Gothic" panose="020B0502020202020204" pitchFamily="34" charset="0"/>
              </a:rPr>
              <a:t>Here are two 18 ÷ 3 questions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A2DA86-9618-732D-C868-F9A6479189A8}"/>
              </a:ext>
            </a:extLst>
          </p:cNvPr>
          <p:cNvSpPr/>
          <p:nvPr/>
        </p:nvSpPr>
        <p:spPr>
          <a:xfrm>
            <a:off x="8890648" y="1775016"/>
            <a:ext cx="736473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There are 18 seeds.</a:t>
            </a:r>
          </a:p>
          <a:p>
            <a:pPr>
              <a:spcAft>
                <a:spcPts val="12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Zara puts 3 seeds in each pot.</a:t>
            </a:r>
          </a:p>
          <a:p>
            <a:pPr>
              <a:spcAft>
                <a:spcPts val="1200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How many pots does she use?</a:t>
            </a:r>
            <a:endParaRPr lang="en-GB" sz="40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F5D6EF-AF13-C050-025C-C618F4973E42}"/>
              </a:ext>
            </a:extLst>
          </p:cNvPr>
          <p:cNvSpPr/>
          <p:nvPr/>
        </p:nvSpPr>
        <p:spPr>
          <a:xfrm>
            <a:off x="1524761" y="5663893"/>
            <a:ext cx="1380564" cy="981262"/>
          </a:xfrm>
          <a:prstGeom prst="rect">
            <a:avLst/>
          </a:prstGeom>
          <a:noFill/>
          <a:ln w="571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AD9445-C068-D212-D5D6-743F2724B991}"/>
              </a:ext>
            </a:extLst>
          </p:cNvPr>
          <p:cNvSpPr/>
          <p:nvPr/>
        </p:nvSpPr>
        <p:spPr>
          <a:xfrm>
            <a:off x="3237020" y="5663893"/>
            <a:ext cx="1380564" cy="981262"/>
          </a:xfrm>
          <a:prstGeom prst="rect">
            <a:avLst/>
          </a:prstGeom>
          <a:noFill/>
          <a:ln w="571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C29655-B407-B81C-D2C2-016442CCBF10}"/>
              </a:ext>
            </a:extLst>
          </p:cNvPr>
          <p:cNvSpPr/>
          <p:nvPr/>
        </p:nvSpPr>
        <p:spPr>
          <a:xfrm>
            <a:off x="4949279" y="5663893"/>
            <a:ext cx="1380564" cy="981262"/>
          </a:xfrm>
          <a:prstGeom prst="rect">
            <a:avLst/>
          </a:prstGeom>
          <a:noFill/>
          <a:ln w="571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F019A0-9A7B-18D4-24DC-214D5C29170C}"/>
              </a:ext>
            </a:extLst>
          </p:cNvPr>
          <p:cNvSpPr/>
          <p:nvPr/>
        </p:nvSpPr>
        <p:spPr>
          <a:xfrm>
            <a:off x="9325525" y="5670083"/>
            <a:ext cx="720000" cy="981262"/>
          </a:xfrm>
          <a:prstGeom prst="rect">
            <a:avLst/>
          </a:prstGeom>
          <a:noFill/>
          <a:ln w="571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C602DA0-D766-5B8F-3FFF-91F0EFA391D6}"/>
              </a:ext>
            </a:extLst>
          </p:cNvPr>
          <p:cNvSpPr txBox="1"/>
          <p:nvPr/>
        </p:nvSpPr>
        <p:spPr>
          <a:xfrm>
            <a:off x="2770855" y="7041387"/>
            <a:ext cx="22613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sharing</a:t>
            </a:r>
            <a:endParaRPr lang="en-GB" sz="1600" i="1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4A5D393-6C4F-975D-D40C-29F19EABF11C}"/>
              </a:ext>
            </a:extLst>
          </p:cNvPr>
          <p:cNvSpPr txBox="1"/>
          <p:nvPr/>
        </p:nvSpPr>
        <p:spPr>
          <a:xfrm>
            <a:off x="11019161" y="7041386"/>
            <a:ext cx="22613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grouping</a:t>
            </a:r>
            <a:endParaRPr lang="en-GB" sz="1600" i="1" dirty="0">
              <a:solidFill>
                <a:srgbClr val="FF0000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3B6FEE4-EE6B-5803-2E07-A877315D65EE}"/>
              </a:ext>
            </a:extLst>
          </p:cNvPr>
          <p:cNvCxnSpPr>
            <a:cxnSpLocks/>
          </p:cNvCxnSpPr>
          <p:nvPr/>
        </p:nvCxnSpPr>
        <p:spPr>
          <a:xfrm>
            <a:off x="8313925" y="1761569"/>
            <a:ext cx="0" cy="5809125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9B1DE3FE-562B-1326-A327-174B79DA1AD7}"/>
              </a:ext>
            </a:extLst>
          </p:cNvPr>
          <p:cNvSpPr/>
          <p:nvPr/>
        </p:nvSpPr>
        <p:spPr>
          <a:xfrm>
            <a:off x="155945" y="508471"/>
            <a:ext cx="4094391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Sharing and Grouping</a:t>
            </a:r>
            <a:endParaRPr lang="en-GB" sz="2866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225349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B3D28-C087-F9A6-B726-79A768E57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18C0417-2212-639D-65B3-5DD8A4503D88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D68917C-D2D6-A04F-1973-ACA812C360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73A71BE-040E-BD27-1FD3-604B8FC55101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306A0A-8CCC-9402-AD33-258D54A26228}"/>
              </a:ext>
            </a:extLst>
          </p:cNvPr>
          <p:cNvSpPr/>
          <p:nvPr/>
        </p:nvSpPr>
        <p:spPr>
          <a:xfrm>
            <a:off x="566908" y="1776339"/>
            <a:ext cx="736473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There are 18 seeds.</a:t>
            </a:r>
          </a:p>
          <a:p>
            <a:pPr>
              <a:spcAft>
                <a:spcPts val="12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Jen puts them equally into 3 pots.</a:t>
            </a:r>
          </a:p>
          <a:p>
            <a:pPr>
              <a:spcAft>
                <a:spcPts val="1200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How many seeds in each pot?</a:t>
            </a:r>
            <a:endParaRPr lang="en-GB" sz="40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E66F85-9FB5-E312-3FB2-716F48E60D15}"/>
              </a:ext>
            </a:extLst>
          </p:cNvPr>
          <p:cNvSpPr/>
          <p:nvPr/>
        </p:nvSpPr>
        <p:spPr>
          <a:xfrm>
            <a:off x="4249276" y="658774"/>
            <a:ext cx="81220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4000" b="1" i="1" dirty="0">
                <a:latin typeface="Century Gothic" panose="020B0502020202020204" pitchFamily="34" charset="0"/>
              </a:rPr>
              <a:t>Here are two 18 ÷ 3 questions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FAA400-2F0A-266C-C3A6-E3862618B4A8}"/>
              </a:ext>
            </a:extLst>
          </p:cNvPr>
          <p:cNvSpPr/>
          <p:nvPr/>
        </p:nvSpPr>
        <p:spPr>
          <a:xfrm>
            <a:off x="8890648" y="1775016"/>
            <a:ext cx="736473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There are 18 seeds.</a:t>
            </a:r>
          </a:p>
          <a:p>
            <a:pPr>
              <a:spcAft>
                <a:spcPts val="12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Zara puts 3 seeds in each pot.</a:t>
            </a:r>
          </a:p>
          <a:p>
            <a:pPr>
              <a:spcAft>
                <a:spcPts val="1200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How many pots does she use?</a:t>
            </a:r>
            <a:endParaRPr lang="en-GB" sz="40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8A6812-5CA0-1E2E-F1A7-020ABFBACE4F}"/>
              </a:ext>
            </a:extLst>
          </p:cNvPr>
          <p:cNvSpPr/>
          <p:nvPr/>
        </p:nvSpPr>
        <p:spPr>
          <a:xfrm>
            <a:off x="1524761" y="5663893"/>
            <a:ext cx="1380564" cy="981262"/>
          </a:xfrm>
          <a:prstGeom prst="rect">
            <a:avLst/>
          </a:prstGeom>
          <a:noFill/>
          <a:ln w="571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6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D408D5-4E7F-AA8F-362F-F713778CBAC6}"/>
              </a:ext>
            </a:extLst>
          </p:cNvPr>
          <p:cNvSpPr/>
          <p:nvPr/>
        </p:nvSpPr>
        <p:spPr>
          <a:xfrm>
            <a:off x="3237020" y="5663893"/>
            <a:ext cx="1380564" cy="981262"/>
          </a:xfrm>
          <a:prstGeom prst="rect">
            <a:avLst/>
          </a:prstGeom>
          <a:noFill/>
          <a:ln w="571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6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31649B-D352-8222-3072-71EE43FC4186}"/>
              </a:ext>
            </a:extLst>
          </p:cNvPr>
          <p:cNvSpPr/>
          <p:nvPr/>
        </p:nvSpPr>
        <p:spPr>
          <a:xfrm>
            <a:off x="4949279" y="5663893"/>
            <a:ext cx="1380564" cy="981262"/>
          </a:xfrm>
          <a:prstGeom prst="rect">
            <a:avLst/>
          </a:prstGeom>
          <a:noFill/>
          <a:ln w="571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6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705DA1-C1B2-D6D0-5D40-5D24BCE2AF99}"/>
              </a:ext>
            </a:extLst>
          </p:cNvPr>
          <p:cNvSpPr/>
          <p:nvPr/>
        </p:nvSpPr>
        <p:spPr>
          <a:xfrm>
            <a:off x="9325525" y="5670083"/>
            <a:ext cx="720000" cy="981262"/>
          </a:xfrm>
          <a:prstGeom prst="rect">
            <a:avLst/>
          </a:prstGeom>
          <a:noFill/>
          <a:ln w="571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DC1644-58F8-BF8B-FA57-EF74A94958AB}"/>
              </a:ext>
            </a:extLst>
          </p:cNvPr>
          <p:cNvSpPr/>
          <p:nvPr/>
        </p:nvSpPr>
        <p:spPr>
          <a:xfrm>
            <a:off x="10311643" y="5670083"/>
            <a:ext cx="720000" cy="981262"/>
          </a:xfrm>
          <a:prstGeom prst="rect">
            <a:avLst/>
          </a:prstGeom>
          <a:noFill/>
          <a:ln w="571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B9871F3-C036-3E7E-11DE-49EE0E7C1A47}"/>
              </a:ext>
            </a:extLst>
          </p:cNvPr>
          <p:cNvSpPr/>
          <p:nvPr/>
        </p:nvSpPr>
        <p:spPr>
          <a:xfrm>
            <a:off x="11297761" y="5661247"/>
            <a:ext cx="720000" cy="981262"/>
          </a:xfrm>
          <a:prstGeom prst="rect">
            <a:avLst/>
          </a:prstGeom>
          <a:noFill/>
          <a:ln w="571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F5F6B88-714E-FA8F-5204-97610E27E850}"/>
              </a:ext>
            </a:extLst>
          </p:cNvPr>
          <p:cNvSpPr/>
          <p:nvPr/>
        </p:nvSpPr>
        <p:spPr>
          <a:xfrm>
            <a:off x="12283879" y="5656636"/>
            <a:ext cx="720000" cy="981262"/>
          </a:xfrm>
          <a:prstGeom prst="rect">
            <a:avLst/>
          </a:prstGeom>
          <a:noFill/>
          <a:ln w="571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AB80C03-D34B-26B3-6E3D-79543997DE81}"/>
              </a:ext>
            </a:extLst>
          </p:cNvPr>
          <p:cNvSpPr/>
          <p:nvPr/>
        </p:nvSpPr>
        <p:spPr>
          <a:xfrm>
            <a:off x="13269997" y="5656636"/>
            <a:ext cx="720000" cy="981262"/>
          </a:xfrm>
          <a:prstGeom prst="rect">
            <a:avLst/>
          </a:prstGeom>
          <a:noFill/>
          <a:ln w="571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E4F5542-7FB7-4791-E639-088013A2AF20}"/>
              </a:ext>
            </a:extLst>
          </p:cNvPr>
          <p:cNvSpPr/>
          <p:nvPr/>
        </p:nvSpPr>
        <p:spPr>
          <a:xfrm>
            <a:off x="14256115" y="5647800"/>
            <a:ext cx="720000" cy="981262"/>
          </a:xfrm>
          <a:prstGeom prst="rect">
            <a:avLst/>
          </a:prstGeom>
          <a:noFill/>
          <a:ln w="571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ED58F3D-47A1-8DBD-9F70-26637795A67E}"/>
              </a:ext>
            </a:extLst>
          </p:cNvPr>
          <p:cNvSpPr txBox="1"/>
          <p:nvPr/>
        </p:nvSpPr>
        <p:spPr>
          <a:xfrm>
            <a:off x="2770855" y="7041387"/>
            <a:ext cx="22613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sharing</a:t>
            </a:r>
            <a:endParaRPr lang="en-GB" sz="1600" i="1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6F4834F-D302-89C4-ADD4-2446BD94E159}"/>
              </a:ext>
            </a:extLst>
          </p:cNvPr>
          <p:cNvSpPr txBox="1"/>
          <p:nvPr/>
        </p:nvSpPr>
        <p:spPr>
          <a:xfrm>
            <a:off x="11019161" y="7041386"/>
            <a:ext cx="22613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grouping</a:t>
            </a:r>
            <a:endParaRPr lang="en-GB" sz="1600" i="1" dirty="0">
              <a:solidFill>
                <a:srgbClr val="FF0000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7BD4991-0DE2-2368-5420-13FF52FDA8BB}"/>
              </a:ext>
            </a:extLst>
          </p:cNvPr>
          <p:cNvCxnSpPr>
            <a:cxnSpLocks/>
          </p:cNvCxnSpPr>
          <p:nvPr/>
        </p:nvCxnSpPr>
        <p:spPr>
          <a:xfrm>
            <a:off x="8313925" y="1761569"/>
            <a:ext cx="0" cy="5809125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81FE6CB-DD02-F95D-A664-59EFAC945E08}"/>
              </a:ext>
            </a:extLst>
          </p:cNvPr>
          <p:cNvSpPr/>
          <p:nvPr/>
        </p:nvSpPr>
        <p:spPr>
          <a:xfrm>
            <a:off x="155945" y="508471"/>
            <a:ext cx="4094391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Sharing and Grouping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F6FBA8-8BFA-E439-EF85-D7F1B204A819}"/>
              </a:ext>
            </a:extLst>
          </p:cNvPr>
          <p:cNvSpPr/>
          <p:nvPr/>
        </p:nvSpPr>
        <p:spPr>
          <a:xfrm>
            <a:off x="2366688" y="8092000"/>
            <a:ext cx="118737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4400" b="1" i="1" dirty="0">
                <a:latin typeface="Century Gothic" panose="020B0502020202020204" pitchFamily="34" charset="0"/>
              </a:rPr>
              <a:t>How does each picture show the answer?</a:t>
            </a:r>
          </a:p>
        </p:txBody>
      </p:sp>
    </p:spTree>
    <p:extLst>
      <p:ext uri="{BB962C8B-B14F-4D97-AF65-F5344CB8AC3E}">
        <p14:creationId xmlns:p14="http://schemas.microsoft.com/office/powerpoint/2010/main" val="2568691689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906F8E-2DCD-52B1-4198-872643970308}"/>
              </a:ext>
            </a:extLst>
          </p:cNvPr>
          <p:cNvSpPr/>
          <p:nvPr/>
        </p:nvSpPr>
        <p:spPr>
          <a:xfrm>
            <a:off x="566908" y="1776339"/>
            <a:ext cx="736473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There are 16 pencils.</a:t>
            </a:r>
          </a:p>
          <a:p>
            <a:pPr>
              <a:spcAft>
                <a:spcPts val="12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They are shared equally between 8 children.</a:t>
            </a:r>
          </a:p>
          <a:p>
            <a:pPr>
              <a:spcAft>
                <a:spcPts val="1200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How many pencils does each child get?</a:t>
            </a:r>
            <a:endParaRPr lang="en-GB" sz="4000" b="1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457DA0-1883-D67A-3073-A38373736C12}"/>
              </a:ext>
            </a:extLst>
          </p:cNvPr>
          <p:cNvCxnSpPr>
            <a:cxnSpLocks/>
          </p:cNvCxnSpPr>
          <p:nvPr/>
        </p:nvCxnSpPr>
        <p:spPr>
          <a:xfrm>
            <a:off x="8313925" y="1761569"/>
            <a:ext cx="0" cy="5809125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F2F9DF45-D412-86C0-2618-5F38E8ED819C}"/>
              </a:ext>
            </a:extLst>
          </p:cNvPr>
          <p:cNvSpPr/>
          <p:nvPr/>
        </p:nvSpPr>
        <p:spPr>
          <a:xfrm>
            <a:off x="4249276" y="658774"/>
            <a:ext cx="81220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4000" b="1" i="1" dirty="0">
                <a:latin typeface="Century Gothic" panose="020B0502020202020204" pitchFamily="34" charset="0"/>
              </a:rPr>
              <a:t>Here are two 16 ÷ 8 questions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A2DA86-9618-732D-C868-F9A6479189A8}"/>
              </a:ext>
            </a:extLst>
          </p:cNvPr>
          <p:cNvSpPr/>
          <p:nvPr/>
        </p:nvSpPr>
        <p:spPr>
          <a:xfrm>
            <a:off x="8890648" y="1775016"/>
            <a:ext cx="736473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There are 16 pencils.</a:t>
            </a:r>
          </a:p>
          <a:p>
            <a:pPr>
              <a:spcAft>
                <a:spcPts val="12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8 pencils are put in each pencil case.</a:t>
            </a:r>
          </a:p>
          <a:p>
            <a:pPr>
              <a:spcAft>
                <a:spcPts val="1200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How many pencils cases are used?</a:t>
            </a:r>
            <a:endParaRPr lang="en-GB" sz="4000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CE0EEF4-B04D-7B6F-8836-3BCF1289386A}"/>
              </a:ext>
            </a:extLst>
          </p:cNvPr>
          <p:cNvSpPr/>
          <p:nvPr/>
        </p:nvSpPr>
        <p:spPr>
          <a:xfrm>
            <a:off x="155945" y="508471"/>
            <a:ext cx="4094391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Sharing and Grouping</a:t>
            </a:r>
            <a:endParaRPr lang="en-GB" sz="2866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480358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906F8E-2DCD-52B1-4198-872643970308}"/>
              </a:ext>
            </a:extLst>
          </p:cNvPr>
          <p:cNvSpPr/>
          <p:nvPr/>
        </p:nvSpPr>
        <p:spPr>
          <a:xfrm>
            <a:off x="566908" y="1776339"/>
            <a:ext cx="736473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There are 16 pencils.</a:t>
            </a:r>
          </a:p>
          <a:p>
            <a:pPr>
              <a:spcAft>
                <a:spcPts val="12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They are shared equally between 8 children.</a:t>
            </a:r>
          </a:p>
          <a:p>
            <a:pPr>
              <a:spcAft>
                <a:spcPts val="1200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How many pencils does each child get?</a:t>
            </a:r>
            <a:endParaRPr lang="en-GB" sz="4000" b="1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457DA0-1883-D67A-3073-A38373736C12}"/>
              </a:ext>
            </a:extLst>
          </p:cNvPr>
          <p:cNvCxnSpPr>
            <a:cxnSpLocks/>
          </p:cNvCxnSpPr>
          <p:nvPr/>
        </p:nvCxnSpPr>
        <p:spPr>
          <a:xfrm>
            <a:off x="8313925" y="1761569"/>
            <a:ext cx="0" cy="5809125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F2F9DF45-D412-86C0-2618-5F38E8ED819C}"/>
              </a:ext>
            </a:extLst>
          </p:cNvPr>
          <p:cNvSpPr/>
          <p:nvPr/>
        </p:nvSpPr>
        <p:spPr>
          <a:xfrm>
            <a:off x="4249276" y="658774"/>
            <a:ext cx="81220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4000" b="1" i="1" dirty="0">
                <a:latin typeface="Century Gothic" panose="020B0502020202020204" pitchFamily="34" charset="0"/>
              </a:rPr>
              <a:t>Here are two 16 ÷ 8 questions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A2DA86-9618-732D-C868-F9A6479189A8}"/>
              </a:ext>
            </a:extLst>
          </p:cNvPr>
          <p:cNvSpPr/>
          <p:nvPr/>
        </p:nvSpPr>
        <p:spPr>
          <a:xfrm>
            <a:off x="8890648" y="1775016"/>
            <a:ext cx="736473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There are 16 pencils.</a:t>
            </a:r>
          </a:p>
          <a:p>
            <a:pPr>
              <a:spcAft>
                <a:spcPts val="12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8 pencils are put in each pencil case.</a:t>
            </a:r>
          </a:p>
          <a:p>
            <a:pPr>
              <a:spcAft>
                <a:spcPts val="1200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How many pencils cases are used?</a:t>
            </a:r>
            <a:endParaRPr lang="en-GB" sz="40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F5D6EF-AF13-C050-025C-C618F4973E42}"/>
              </a:ext>
            </a:extLst>
          </p:cNvPr>
          <p:cNvSpPr/>
          <p:nvPr/>
        </p:nvSpPr>
        <p:spPr>
          <a:xfrm>
            <a:off x="771729" y="5663893"/>
            <a:ext cx="559533" cy="981262"/>
          </a:xfrm>
          <a:prstGeom prst="rect">
            <a:avLst/>
          </a:prstGeom>
          <a:noFill/>
          <a:ln w="571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F019A0-9A7B-18D4-24DC-214D5C29170C}"/>
              </a:ext>
            </a:extLst>
          </p:cNvPr>
          <p:cNvSpPr/>
          <p:nvPr/>
        </p:nvSpPr>
        <p:spPr>
          <a:xfrm>
            <a:off x="9446547" y="5670083"/>
            <a:ext cx="2534767" cy="981262"/>
          </a:xfrm>
          <a:prstGeom prst="rect">
            <a:avLst/>
          </a:prstGeom>
          <a:noFill/>
          <a:ln w="571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8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C602DA0-D766-5B8F-3FFF-91F0EFA391D6}"/>
              </a:ext>
            </a:extLst>
          </p:cNvPr>
          <p:cNvSpPr txBox="1"/>
          <p:nvPr/>
        </p:nvSpPr>
        <p:spPr>
          <a:xfrm>
            <a:off x="2770855" y="7041387"/>
            <a:ext cx="22613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sharing</a:t>
            </a:r>
            <a:endParaRPr lang="en-GB" sz="1600" i="1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4A5D393-6C4F-975D-D40C-29F19EABF11C}"/>
              </a:ext>
            </a:extLst>
          </p:cNvPr>
          <p:cNvSpPr txBox="1"/>
          <p:nvPr/>
        </p:nvSpPr>
        <p:spPr>
          <a:xfrm>
            <a:off x="11113290" y="7041386"/>
            <a:ext cx="22613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grouping</a:t>
            </a:r>
            <a:endParaRPr lang="en-GB" sz="1600" i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96676E-CCA2-21AD-09A4-0BDB4BA543B3}"/>
              </a:ext>
            </a:extLst>
          </p:cNvPr>
          <p:cNvSpPr/>
          <p:nvPr/>
        </p:nvSpPr>
        <p:spPr>
          <a:xfrm>
            <a:off x="1549052" y="5663893"/>
            <a:ext cx="559533" cy="981262"/>
          </a:xfrm>
          <a:prstGeom prst="rect">
            <a:avLst/>
          </a:prstGeom>
          <a:noFill/>
          <a:ln w="571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F28415-7CBA-F584-C7EA-987A71DDC59A}"/>
              </a:ext>
            </a:extLst>
          </p:cNvPr>
          <p:cNvSpPr/>
          <p:nvPr/>
        </p:nvSpPr>
        <p:spPr>
          <a:xfrm>
            <a:off x="2320749" y="5657169"/>
            <a:ext cx="559533" cy="981262"/>
          </a:xfrm>
          <a:prstGeom prst="rect">
            <a:avLst/>
          </a:prstGeom>
          <a:noFill/>
          <a:ln w="571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634E9A-A282-686F-02B3-1518D673D490}"/>
              </a:ext>
            </a:extLst>
          </p:cNvPr>
          <p:cNvSpPr/>
          <p:nvPr/>
        </p:nvSpPr>
        <p:spPr>
          <a:xfrm>
            <a:off x="3098072" y="5657169"/>
            <a:ext cx="559533" cy="981262"/>
          </a:xfrm>
          <a:prstGeom prst="rect">
            <a:avLst/>
          </a:prstGeom>
          <a:noFill/>
          <a:ln w="571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7104ABE-9959-5DE4-19BC-F3124AFAE1EE}"/>
              </a:ext>
            </a:extLst>
          </p:cNvPr>
          <p:cNvSpPr/>
          <p:nvPr/>
        </p:nvSpPr>
        <p:spPr>
          <a:xfrm>
            <a:off x="3865582" y="5657170"/>
            <a:ext cx="559533" cy="981262"/>
          </a:xfrm>
          <a:prstGeom prst="rect">
            <a:avLst/>
          </a:prstGeom>
          <a:noFill/>
          <a:ln w="571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39F01A8-99D4-5C38-4026-AB60FC11C668}"/>
              </a:ext>
            </a:extLst>
          </p:cNvPr>
          <p:cNvSpPr/>
          <p:nvPr/>
        </p:nvSpPr>
        <p:spPr>
          <a:xfrm>
            <a:off x="4642905" y="5657170"/>
            <a:ext cx="559533" cy="981262"/>
          </a:xfrm>
          <a:prstGeom prst="rect">
            <a:avLst/>
          </a:prstGeom>
          <a:noFill/>
          <a:ln w="571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0258263-9D25-8E5C-923D-422DB33C37A1}"/>
              </a:ext>
            </a:extLst>
          </p:cNvPr>
          <p:cNvSpPr/>
          <p:nvPr/>
        </p:nvSpPr>
        <p:spPr>
          <a:xfrm>
            <a:off x="5414602" y="5650446"/>
            <a:ext cx="559533" cy="981262"/>
          </a:xfrm>
          <a:prstGeom prst="rect">
            <a:avLst/>
          </a:prstGeom>
          <a:noFill/>
          <a:ln w="571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266A705-8BB3-2C1E-DEAD-28034CDB3D6B}"/>
              </a:ext>
            </a:extLst>
          </p:cNvPr>
          <p:cNvSpPr/>
          <p:nvPr/>
        </p:nvSpPr>
        <p:spPr>
          <a:xfrm>
            <a:off x="6191925" y="5650446"/>
            <a:ext cx="559533" cy="981262"/>
          </a:xfrm>
          <a:prstGeom prst="rect">
            <a:avLst/>
          </a:prstGeom>
          <a:noFill/>
          <a:ln w="571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8821EC-AAA3-9315-6400-83C9E34CD0CC}"/>
              </a:ext>
            </a:extLst>
          </p:cNvPr>
          <p:cNvSpPr/>
          <p:nvPr/>
        </p:nvSpPr>
        <p:spPr>
          <a:xfrm>
            <a:off x="155945" y="508471"/>
            <a:ext cx="4094391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Sharing and Grouping</a:t>
            </a:r>
            <a:endParaRPr lang="en-GB" sz="2866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012237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906F8E-2DCD-52B1-4198-872643970308}"/>
              </a:ext>
            </a:extLst>
          </p:cNvPr>
          <p:cNvSpPr/>
          <p:nvPr/>
        </p:nvSpPr>
        <p:spPr>
          <a:xfrm>
            <a:off x="566908" y="1776339"/>
            <a:ext cx="736473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There are 16 pencils.</a:t>
            </a:r>
          </a:p>
          <a:p>
            <a:pPr>
              <a:spcAft>
                <a:spcPts val="12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They are shared equally between 8 children.</a:t>
            </a:r>
          </a:p>
          <a:p>
            <a:pPr>
              <a:spcAft>
                <a:spcPts val="1200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How many pencils does each child get?</a:t>
            </a:r>
            <a:endParaRPr lang="en-GB" sz="4000" b="1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457DA0-1883-D67A-3073-A38373736C12}"/>
              </a:ext>
            </a:extLst>
          </p:cNvPr>
          <p:cNvCxnSpPr>
            <a:cxnSpLocks/>
          </p:cNvCxnSpPr>
          <p:nvPr/>
        </p:nvCxnSpPr>
        <p:spPr>
          <a:xfrm>
            <a:off x="8313925" y="1761569"/>
            <a:ext cx="0" cy="5809125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F2F9DF45-D412-86C0-2618-5F38E8ED819C}"/>
              </a:ext>
            </a:extLst>
          </p:cNvPr>
          <p:cNvSpPr/>
          <p:nvPr/>
        </p:nvSpPr>
        <p:spPr>
          <a:xfrm>
            <a:off x="4249276" y="658774"/>
            <a:ext cx="81220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4000" b="1" i="1" dirty="0">
                <a:latin typeface="Century Gothic" panose="020B0502020202020204" pitchFamily="34" charset="0"/>
              </a:rPr>
              <a:t>Here are two 16 ÷ 8 questions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A2DA86-9618-732D-C868-F9A6479189A8}"/>
              </a:ext>
            </a:extLst>
          </p:cNvPr>
          <p:cNvSpPr/>
          <p:nvPr/>
        </p:nvSpPr>
        <p:spPr>
          <a:xfrm>
            <a:off x="8890648" y="1775016"/>
            <a:ext cx="736473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There are 16 pencils.</a:t>
            </a:r>
          </a:p>
          <a:p>
            <a:pPr>
              <a:spcAft>
                <a:spcPts val="12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8 pencils are put in each pencil case.</a:t>
            </a:r>
          </a:p>
          <a:p>
            <a:pPr>
              <a:spcAft>
                <a:spcPts val="1200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How many pencils cases are used?</a:t>
            </a:r>
            <a:endParaRPr lang="en-GB" sz="40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F5D6EF-AF13-C050-025C-C618F4973E42}"/>
              </a:ext>
            </a:extLst>
          </p:cNvPr>
          <p:cNvSpPr/>
          <p:nvPr/>
        </p:nvSpPr>
        <p:spPr>
          <a:xfrm>
            <a:off x="771729" y="5663893"/>
            <a:ext cx="559533" cy="981262"/>
          </a:xfrm>
          <a:prstGeom prst="rect">
            <a:avLst/>
          </a:prstGeom>
          <a:noFill/>
          <a:ln w="571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F019A0-9A7B-18D4-24DC-214D5C29170C}"/>
              </a:ext>
            </a:extLst>
          </p:cNvPr>
          <p:cNvSpPr/>
          <p:nvPr/>
        </p:nvSpPr>
        <p:spPr>
          <a:xfrm>
            <a:off x="9446547" y="5670083"/>
            <a:ext cx="2534767" cy="981262"/>
          </a:xfrm>
          <a:prstGeom prst="rect">
            <a:avLst/>
          </a:prstGeom>
          <a:noFill/>
          <a:ln w="571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8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C602DA0-D766-5B8F-3FFF-91F0EFA391D6}"/>
              </a:ext>
            </a:extLst>
          </p:cNvPr>
          <p:cNvSpPr txBox="1"/>
          <p:nvPr/>
        </p:nvSpPr>
        <p:spPr>
          <a:xfrm>
            <a:off x="2770855" y="7041387"/>
            <a:ext cx="22613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sharing</a:t>
            </a:r>
            <a:endParaRPr lang="en-GB" sz="1600" i="1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4A5D393-6C4F-975D-D40C-29F19EABF11C}"/>
              </a:ext>
            </a:extLst>
          </p:cNvPr>
          <p:cNvSpPr txBox="1"/>
          <p:nvPr/>
        </p:nvSpPr>
        <p:spPr>
          <a:xfrm>
            <a:off x="11113290" y="7041386"/>
            <a:ext cx="22613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grouping</a:t>
            </a:r>
            <a:endParaRPr lang="en-GB" sz="1600" i="1" dirty="0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880899-5656-4065-16C9-E812BF2638BD}"/>
              </a:ext>
            </a:extLst>
          </p:cNvPr>
          <p:cNvSpPr/>
          <p:nvPr/>
        </p:nvSpPr>
        <p:spPr>
          <a:xfrm>
            <a:off x="12492318" y="5663893"/>
            <a:ext cx="2534767" cy="981262"/>
          </a:xfrm>
          <a:prstGeom prst="rect">
            <a:avLst/>
          </a:prstGeom>
          <a:noFill/>
          <a:ln w="571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8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96676E-CCA2-21AD-09A4-0BDB4BA543B3}"/>
              </a:ext>
            </a:extLst>
          </p:cNvPr>
          <p:cNvSpPr/>
          <p:nvPr/>
        </p:nvSpPr>
        <p:spPr>
          <a:xfrm>
            <a:off x="1549052" y="5663893"/>
            <a:ext cx="559533" cy="981262"/>
          </a:xfrm>
          <a:prstGeom prst="rect">
            <a:avLst/>
          </a:prstGeom>
          <a:noFill/>
          <a:ln w="571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F28415-7CBA-F584-C7EA-987A71DDC59A}"/>
              </a:ext>
            </a:extLst>
          </p:cNvPr>
          <p:cNvSpPr/>
          <p:nvPr/>
        </p:nvSpPr>
        <p:spPr>
          <a:xfrm>
            <a:off x="2320749" y="5657169"/>
            <a:ext cx="559533" cy="981262"/>
          </a:xfrm>
          <a:prstGeom prst="rect">
            <a:avLst/>
          </a:prstGeom>
          <a:noFill/>
          <a:ln w="571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634E9A-A282-686F-02B3-1518D673D490}"/>
              </a:ext>
            </a:extLst>
          </p:cNvPr>
          <p:cNvSpPr/>
          <p:nvPr/>
        </p:nvSpPr>
        <p:spPr>
          <a:xfrm>
            <a:off x="3098072" y="5657169"/>
            <a:ext cx="559533" cy="981262"/>
          </a:xfrm>
          <a:prstGeom prst="rect">
            <a:avLst/>
          </a:prstGeom>
          <a:noFill/>
          <a:ln w="571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7104ABE-9959-5DE4-19BC-F3124AFAE1EE}"/>
              </a:ext>
            </a:extLst>
          </p:cNvPr>
          <p:cNvSpPr/>
          <p:nvPr/>
        </p:nvSpPr>
        <p:spPr>
          <a:xfrm>
            <a:off x="3865582" y="5657170"/>
            <a:ext cx="559533" cy="981262"/>
          </a:xfrm>
          <a:prstGeom prst="rect">
            <a:avLst/>
          </a:prstGeom>
          <a:noFill/>
          <a:ln w="571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39F01A8-99D4-5C38-4026-AB60FC11C668}"/>
              </a:ext>
            </a:extLst>
          </p:cNvPr>
          <p:cNvSpPr/>
          <p:nvPr/>
        </p:nvSpPr>
        <p:spPr>
          <a:xfrm>
            <a:off x="4642905" y="5657170"/>
            <a:ext cx="559533" cy="981262"/>
          </a:xfrm>
          <a:prstGeom prst="rect">
            <a:avLst/>
          </a:prstGeom>
          <a:noFill/>
          <a:ln w="571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0258263-9D25-8E5C-923D-422DB33C37A1}"/>
              </a:ext>
            </a:extLst>
          </p:cNvPr>
          <p:cNvSpPr/>
          <p:nvPr/>
        </p:nvSpPr>
        <p:spPr>
          <a:xfrm>
            <a:off x="5414602" y="5650446"/>
            <a:ext cx="559533" cy="981262"/>
          </a:xfrm>
          <a:prstGeom prst="rect">
            <a:avLst/>
          </a:prstGeom>
          <a:noFill/>
          <a:ln w="571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266A705-8BB3-2C1E-DEAD-28034CDB3D6B}"/>
              </a:ext>
            </a:extLst>
          </p:cNvPr>
          <p:cNvSpPr/>
          <p:nvPr/>
        </p:nvSpPr>
        <p:spPr>
          <a:xfrm>
            <a:off x="6191925" y="5650446"/>
            <a:ext cx="559533" cy="981262"/>
          </a:xfrm>
          <a:prstGeom prst="rect">
            <a:avLst/>
          </a:prstGeom>
          <a:noFill/>
          <a:ln w="571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B8F632-2C78-359A-945E-C4E3A5E8CBEC}"/>
              </a:ext>
            </a:extLst>
          </p:cNvPr>
          <p:cNvSpPr/>
          <p:nvPr/>
        </p:nvSpPr>
        <p:spPr>
          <a:xfrm>
            <a:off x="155945" y="508471"/>
            <a:ext cx="4094391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Sharing and Grouping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C80BDF-8F16-73AA-EDCD-070B3657DE1E}"/>
              </a:ext>
            </a:extLst>
          </p:cNvPr>
          <p:cNvSpPr/>
          <p:nvPr/>
        </p:nvSpPr>
        <p:spPr>
          <a:xfrm>
            <a:off x="2366688" y="8092000"/>
            <a:ext cx="118737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4400" b="1" i="1" dirty="0">
                <a:latin typeface="Century Gothic" panose="020B0502020202020204" pitchFamily="34" charset="0"/>
              </a:rPr>
              <a:t>How does each picture show the answer?</a:t>
            </a:r>
          </a:p>
        </p:txBody>
      </p:sp>
    </p:spTree>
    <p:extLst>
      <p:ext uri="{BB962C8B-B14F-4D97-AF65-F5344CB8AC3E}">
        <p14:creationId xmlns:p14="http://schemas.microsoft.com/office/powerpoint/2010/main" val="1954430661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03CBC-9F19-A95C-39C1-D80ED3069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F1B0449-6BE6-AB8B-46E5-B83A95C012C4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2563046-7BEB-F240-CA15-FEA2B5B7D9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1AAD920-C2DC-7B72-69EC-319698FA8781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0EA01D-2113-68A9-89B8-C96F2FB7E247}"/>
              </a:ext>
            </a:extLst>
          </p:cNvPr>
          <p:cNvSpPr/>
          <p:nvPr/>
        </p:nvSpPr>
        <p:spPr>
          <a:xfrm>
            <a:off x="578223" y="1402579"/>
            <a:ext cx="154762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GB" sz="6000" b="1" dirty="0">
                <a:latin typeface="Century Gothic" panose="020B0502020202020204" pitchFamily="34" charset="0"/>
              </a:rPr>
              <a:t>Sharing and Grouping</a:t>
            </a:r>
            <a:r>
              <a:rPr lang="en-GB" sz="5400" i="1" dirty="0">
                <a:latin typeface="Century Gothic" panose="020B0502020202020204" pitchFamily="34" charset="0"/>
              </a:rPr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7AF74B-DDB1-489A-B206-4F1B50C02AE0}"/>
              </a:ext>
            </a:extLst>
          </p:cNvPr>
          <p:cNvSpPr txBox="1"/>
          <p:nvPr/>
        </p:nvSpPr>
        <p:spPr>
          <a:xfrm>
            <a:off x="4229108" y="2873439"/>
            <a:ext cx="1122156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Task B Version 1   </a:t>
            </a:r>
            <a:r>
              <a:rPr kumimoji="0" lang="en-GB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</a:t>
            </a:r>
            <a:r>
              <a:rPr kumimoji="0" lang="en-GB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</a:t>
            </a:r>
            <a:r>
              <a:rPr kumimoji="0" lang="en-GB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Task B Version 2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Extend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F8C973-9D32-22BB-E36A-C5FD4EAC107C}"/>
              </a:ext>
            </a:extLst>
          </p:cNvPr>
          <p:cNvSpPr txBox="1"/>
          <p:nvPr/>
        </p:nvSpPr>
        <p:spPr>
          <a:xfrm>
            <a:off x="598398" y="2873439"/>
            <a:ext cx="40004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Next Steps: </a:t>
            </a:r>
            <a:endParaRPr lang="en-GB" sz="16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79AD77-6161-CE09-5498-398F39E4501D}"/>
              </a:ext>
            </a:extLst>
          </p:cNvPr>
          <p:cNvSpPr/>
          <p:nvPr/>
        </p:nvSpPr>
        <p:spPr>
          <a:xfrm>
            <a:off x="155945" y="508471"/>
            <a:ext cx="4094391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Sharing and Grouping</a:t>
            </a:r>
            <a:endParaRPr lang="en-GB" sz="2866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276712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D0A628-9FD5-F365-8569-AE6342F20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27BD1F6-C60A-28C3-9623-34C7B3195D97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FE5E53A-0846-7402-1865-1B4A901D86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96912A2-E4C2-F777-0460-3F83548CBB6A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0ED581-B008-A5B6-9617-BE3A590BA093}"/>
              </a:ext>
            </a:extLst>
          </p:cNvPr>
          <p:cNvSpPr/>
          <p:nvPr/>
        </p:nvSpPr>
        <p:spPr>
          <a:xfrm>
            <a:off x="578223" y="1402579"/>
            <a:ext cx="1547629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GB" sz="6000" b="1" dirty="0">
                <a:latin typeface="Century Gothic" panose="020B0502020202020204" pitchFamily="34" charset="0"/>
              </a:rPr>
              <a:t>Mixed Operations: </a:t>
            </a:r>
            <a:r>
              <a:rPr lang="en-GB" sz="6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</a:p>
          <a:p>
            <a:pPr algn="ctr">
              <a:spcAft>
                <a:spcPts val="3600"/>
              </a:spcAft>
            </a:pPr>
            <a:r>
              <a:rPr lang="en-GB" sz="5400" i="1" dirty="0">
                <a:latin typeface="Century Gothic" panose="020B0502020202020204" pitchFamily="34" charset="0"/>
              </a:rPr>
              <a:t>Understand different word questions by making predictions and using pictures</a:t>
            </a:r>
            <a:endParaRPr lang="en-GB" sz="5400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827C4C-0204-F183-6A1C-684047DC69AE}"/>
              </a:ext>
            </a:extLst>
          </p:cNvPr>
          <p:cNvSpPr/>
          <p:nvPr/>
        </p:nvSpPr>
        <p:spPr>
          <a:xfrm>
            <a:off x="155945" y="508471"/>
            <a:ext cx="335220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Mixed Operations</a:t>
            </a:r>
            <a:endParaRPr lang="en-GB" sz="2866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563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7DC8BF-BAB5-51C4-03DC-8662DA21F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55AB020-1E3C-4D40-7B32-29FDBC0CAE4A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4CC75CC-9226-4506-5E16-139851C661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B0558DA-DAE5-839B-E548-D7DF7A041D6A}"/>
              </a:ext>
            </a:extLst>
          </p:cNvPr>
          <p:cNvSpPr/>
          <p:nvPr/>
        </p:nvSpPr>
        <p:spPr>
          <a:xfrm>
            <a:off x="155945" y="508471"/>
            <a:ext cx="2265364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My Number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F5CD86-2FFC-6651-4975-282A028E38F3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00204F-F346-6D0D-B27A-45089D88B961}"/>
              </a:ext>
            </a:extLst>
          </p:cNvPr>
          <p:cNvSpPr/>
          <p:nvPr/>
        </p:nvSpPr>
        <p:spPr>
          <a:xfrm>
            <a:off x="578223" y="1402579"/>
            <a:ext cx="1547629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GB" sz="6000" b="1" dirty="0">
                <a:latin typeface="Century Gothic" panose="020B0502020202020204" pitchFamily="34" charset="0"/>
              </a:rPr>
              <a:t>My Number: </a:t>
            </a:r>
            <a:r>
              <a:rPr lang="en-GB" sz="6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</a:p>
          <a:p>
            <a:pPr algn="ctr">
              <a:spcAft>
                <a:spcPts val="3600"/>
              </a:spcAft>
            </a:pPr>
            <a:r>
              <a:rPr lang="en-GB" sz="5400" i="1" dirty="0">
                <a:latin typeface="Century Gothic" panose="020B0502020202020204" pitchFamily="34" charset="0"/>
              </a:rPr>
              <a:t>Find different possible answers to a </a:t>
            </a:r>
            <a:br>
              <a:rPr lang="en-GB" sz="5400" i="1" dirty="0">
                <a:latin typeface="Century Gothic" panose="020B0502020202020204" pitchFamily="34" charset="0"/>
              </a:rPr>
            </a:br>
            <a:r>
              <a:rPr lang="en-GB" sz="5400" i="1" dirty="0">
                <a:latin typeface="Century Gothic" panose="020B0502020202020204" pitchFamily="34" charset="0"/>
              </a:rPr>
              <a:t>question and explain mistakes</a:t>
            </a:r>
            <a:endParaRPr lang="en-GB" sz="5400" i="1" dirty="0"/>
          </a:p>
        </p:txBody>
      </p:sp>
    </p:spTree>
    <p:extLst>
      <p:ext uri="{BB962C8B-B14F-4D97-AF65-F5344CB8AC3E}">
        <p14:creationId xmlns:p14="http://schemas.microsoft.com/office/powerpoint/2010/main" val="2485359729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B28897-1CD1-E8D6-09B9-6DC0AFEC1B73}"/>
              </a:ext>
            </a:extLst>
          </p:cNvPr>
          <p:cNvSpPr/>
          <p:nvPr/>
        </p:nvSpPr>
        <p:spPr>
          <a:xfrm>
            <a:off x="155945" y="508471"/>
            <a:ext cx="335220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Mixed Operations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C1F020-7B69-E757-8939-7ABC87E442F3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42A75D-511E-B48B-A705-C278328756DB}"/>
              </a:ext>
            </a:extLst>
          </p:cNvPr>
          <p:cNvSpPr/>
          <p:nvPr/>
        </p:nvSpPr>
        <p:spPr>
          <a:xfrm>
            <a:off x="4272574" y="1197986"/>
            <a:ext cx="672711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842"/>
              </a:spcAft>
            </a:pPr>
            <a:r>
              <a:rPr lang="en-GB" sz="4000" dirty="0">
                <a:latin typeface="Century Gothic" panose="020B0502020202020204" pitchFamily="34" charset="0"/>
              </a:rPr>
              <a:t>Zara buys 3 pencils.</a:t>
            </a:r>
          </a:p>
          <a:p>
            <a:pPr algn="ctr">
              <a:spcAft>
                <a:spcPts val="1842"/>
              </a:spcAft>
            </a:pPr>
            <a:r>
              <a:rPr lang="en-GB" sz="4000" dirty="0">
                <a:latin typeface="Century Gothic" panose="020B0502020202020204" pitchFamily="34" charset="0"/>
              </a:rPr>
              <a:t>Each pencil costs 60p.</a:t>
            </a:r>
          </a:p>
          <a:p>
            <a:pPr algn="ctr">
              <a:spcAft>
                <a:spcPts val="1842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How much does it cost?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9CC5FA8-D6B9-C033-BB44-4F31F10A64D9}"/>
              </a:ext>
            </a:extLst>
          </p:cNvPr>
          <p:cNvCxnSpPr>
            <a:cxnSpLocks/>
          </p:cNvCxnSpPr>
          <p:nvPr/>
        </p:nvCxnSpPr>
        <p:spPr>
          <a:xfrm flipH="1">
            <a:off x="4965449" y="3925357"/>
            <a:ext cx="722656" cy="671197"/>
          </a:xfrm>
          <a:prstGeom prst="straightConnector1">
            <a:avLst/>
          </a:prstGeom>
          <a:ln w="5080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7D79765-948A-7F45-7035-FA7D583B5327}"/>
              </a:ext>
            </a:extLst>
          </p:cNvPr>
          <p:cNvSpPr txBox="1"/>
          <p:nvPr/>
        </p:nvSpPr>
        <p:spPr>
          <a:xfrm>
            <a:off x="783875" y="4700875"/>
            <a:ext cx="62327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42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How many pencils can Zara afford?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7EA92B-E491-00BC-CB56-16A416A52FEB}"/>
              </a:ext>
            </a:extLst>
          </p:cNvPr>
          <p:cNvSpPr txBox="1"/>
          <p:nvPr/>
        </p:nvSpPr>
        <p:spPr>
          <a:xfrm>
            <a:off x="9529458" y="4687427"/>
            <a:ext cx="63784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42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How much does it cost?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A47789F-06E3-5931-AA2B-BD194F64243D}"/>
              </a:ext>
            </a:extLst>
          </p:cNvPr>
          <p:cNvCxnSpPr>
            <a:cxnSpLocks/>
          </p:cNvCxnSpPr>
          <p:nvPr/>
        </p:nvCxnSpPr>
        <p:spPr>
          <a:xfrm>
            <a:off x="9598313" y="3925357"/>
            <a:ext cx="722656" cy="671197"/>
          </a:xfrm>
          <a:prstGeom prst="straightConnector1">
            <a:avLst/>
          </a:prstGeom>
          <a:ln w="5080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108413F-790F-69F6-C104-3434BA1BD1AF}"/>
              </a:ext>
            </a:extLst>
          </p:cNvPr>
          <p:cNvSpPr txBox="1"/>
          <p:nvPr/>
        </p:nvSpPr>
        <p:spPr>
          <a:xfrm>
            <a:off x="3317835" y="7901664"/>
            <a:ext cx="103040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kumimoji="0" lang="en-GB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is the question? </a:t>
            </a:r>
            <a:r>
              <a:rPr lang="en-GB" sz="40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How do you know?</a:t>
            </a:r>
            <a:endParaRPr kumimoji="0" lang="en-GB" sz="4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D25B6C-B161-2FB1-5595-B267BC38C1C3}"/>
              </a:ext>
            </a:extLst>
          </p:cNvPr>
          <p:cNvSpPr/>
          <p:nvPr/>
        </p:nvSpPr>
        <p:spPr>
          <a:xfrm>
            <a:off x="1827270" y="2905684"/>
            <a:ext cx="11387306" cy="64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1573F0-3230-C120-7AE7-428A986572D3}"/>
              </a:ext>
            </a:extLst>
          </p:cNvPr>
          <p:cNvSpPr/>
          <p:nvPr/>
        </p:nvSpPr>
        <p:spPr>
          <a:xfrm>
            <a:off x="7727845" y="1322006"/>
            <a:ext cx="316800" cy="4680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764580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B28897-1CD1-E8D6-09B9-6DC0AFEC1B73}"/>
              </a:ext>
            </a:extLst>
          </p:cNvPr>
          <p:cNvSpPr/>
          <p:nvPr/>
        </p:nvSpPr>
        <p:spPr>
          <a:xfrm>
            <a:off x="155945" y="508471"/>
            <a:ext cx="335220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Mixed Operations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C1F020-7B69-E757-8939-7ABC87E442F3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42A75D-511E-B48B-A705-C278328756DB}"/>
              </a:ext>
            </a:extLst>
          </p:cNvPr>
          <p:cNvSpPr/>
          <p:nvPr/>
        </p:nvSpPr>
        <p:spPr>
          <a:xfrm>
            <a:off x="4272574" y="1197986"/>
            <a:ext cx="672711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842"/>
              </a:spcAft>
            </a:pPr>
            <a:r>
              <a:rPr lang="en-GB" sz="4000" dirty="0">
                <a:latin typeface="Century Gothic" panose="020B0502020202020204" pitchFamily="34" charset="0"/>
              </a:rPr>
              <a:t>Zara buys 3 pencils.</a:t>
            </a:r>
          </a:p>
          <a:p>
            <a:pPr algn="ctr">
              <a:spcAft>
                <a:spcPts val="1842"/>
              </a:spcAft>
            </a:pPr>
            <a:r>
              <a:rPr lang="en-GB" sz="4000" dirty="0">
                <a:latin typeface="Century Gothic" panose="020B0502020202020204" pitchFamily="34" charset="0"/>
              </a:rPr>
              <a:t>Each pencil costs 60p.</a:t>
            </a:r>
          </a:p>
          <a:p>
            <a:pPr algn="ctr">
              <a:spcAft>
                <a:spcPts val="1842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How much does it cost?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D8402D-7297-4661-073E-92FD5F34EA2B}"/>
              </a:ext>
            </a:extLst>
          </p:cNvPr>
          <p:cNvSpPr/>
          <p:nvPr/>
        </p:nvSpPr>
        <p:spPr>
          <a:xfrm>
            <a:off x="7727845" y="1322006"/>
            <a:ext cx="316800" cy="4680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971495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B28897-1CD1-E8D6-09B9-6DC0AFEC1B73}"/>
              </a:ext>
            </a:extLst>
          </p:cNvPr>
          <p:cNvSpPr/>
          <p:nvPr/>
        </p:nvSpPr>
        <p:spPr>
          <a:xfrm>
            <a:off x="155945" y="508471"/>
            <a:ext cx="335220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Mixed Operations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C1F020-7B69-E757-8939-7ABC87E442F3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42A75D-511E-B48B-A705-C278328756DB}"/>
              </a:ext>
            </a:extLst>
          </p:cNvPr>
          <p:cNvSpPr/>
          <p:nvPr/>
        </p:nvSpPr>
        <p:spPr>
          <a:xfrm>
            <a:off x="4272574" y="1197986"/>
            <a:ext cx="672711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842"/>
              </a:spcAft>
            </a:pPr>
            <a:r>
              <a:rPr lang="en-GB" sz="4000" dirty="0">
                <a:latin typeface="Century Gothic" panose="020B0502020202020204" pitchFamily="34" charset="0"/>
              </a:rPr>
              <a:t>Zara buys 3 pencils.</a:t>
            </a:r>
          </a:p>
          <a:p>
            <a:pPr algn="ctr">
              <a:spcAft>
                <a:spcPts val="1842"/>
              </a:spcAft>
            </a:pPr>
            <a:r>
              <a:rPr lang="en-GB" sz="4000" dirty="0">
                <a:latin typeface="Century Gothic" panose="020B0502020202020204" pitchFamily="34" charset="0"/>
              </a:rPr>
              <a:t>Each pencil costs 60p.</a:t>
            </a:r>
          </a:p>
          <a:p>
            <a:pPr algn="ctr">
              <a:spcAft>
                <a:spcPts val="1842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How much does it cost?</a:t>
            </a:r>
          </a:p>
        </p:txBody>
      </p:sp>
    </p:spTree>
    <p:extLst>
      <p:ext uri="{BB962C8B-B14F-4D97-AF65-F5344CB8AC3E}">
        <p14:creationId xmlns:p14="http://schemas.microsoft.com/office/powerpoint/2010/main" val="896631611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B28897-1CD1-E8D6-09B9-6DC0AFEC1B73}"/>
              </a:ext>
            </a:extLst>
          </p:cNvPr>
          <p:cNvSpPr/>
          <p:nvPr/>
        </p:nvSpPr>
        <p:spPr>
          <a:xfrm>
            <a:off x="155945" y="508471"/>
            <a:ext cx="335220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Mixed Operations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C1F020-7B69-E757-8939-7ABC87E442F3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42A75D-511E-B48B-A705-C278328756DB}"/>
              </a:ext>
            </a:extLst>
          </p:cNvPr>
          <p:cNvSpPr/>
          <p:nvPr/>
        </p:nvSpPr>
        <p:spPr>
          <a:xfrm>
            <a:off x="4272574" y="1197986"/>
            <a:ext cx="672711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842"/>
              </a:spcAft>
            </a:pPr>
            <a:r>
              <a:rPr lang="en-GB" sz="4000" dirty="0">
                <a:latin typeface="Century Gothic" panose="020B0502020202020204" pitchFamily="34" charset="0"/>
              </a:rPr>
              <a:t>Zara buys 3 pencils.</a:t>
            </a:r>
          </a:p>
          <a:p>
            <a:pPr algn="ctr">
              <a:spcAft>
                <a:spcPts val="1842"/>
              </a:spcAft>
            </a:pPr>
            <a:r>
              <a:rPr lang="en-GB" sz="4000" dirty="0">
                <a:latin typeface="Century Gothic" panose="020B0502020202020204" pitchFamily="34" charset="0"/>
              </a:rPr>
              <a:t>Each pencil costs 60p.</a:t>
            </a:r>
          </a:p>
          <a:p>
            <a:pPr algn="ctr">
              <a:spcAft>
                <a:spcPts val="1842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How much does it cost?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F78E4D-E467-0218-AA8E-F33DC53B245C}"/>
              </a:ext>
            </a:extLst>
          </p:cNvPr>
          <p:cNvSpPr txBox="1"/>
          <p:nvPr/>
        </p:nvSpPr>
        <p:spPr>
          <a:xfrm>
            <a:off x="6956313" y="4846862"/>
            <a:ext cx="14672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7942">
              <a:defRPr/>
            </a:pPr>
            <a:r>
              <a:rPr lang="en-US" sz="4000" b="1" dirty="0">
                <a:latin typeface="Century Gothic" panose="020B0502020202020204" pitchFamily="34" charset="0"/>
              </a:rPr>
              <a:t>?</a:t>
            </a:r>
            <a:endParaRPr lang="en-GB" sz="4000" b="1" dirty="0">
              <a:latin typeface="Century Gothic" panose="020B050202020202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01AAA31-5985-5172-8FC6-383A67D9363A}"/>
              </a:ext>
            </a:extLst>
          </p:cNvPr>
          <p:cNvCxnSpPr>
            <a:cxnSpLocks/>
          </p:cNvCxnSpPr>
          <p:nvPr/>
        </p:nvCxnSpPr>
        <p:spPr>
          <a:xfrm>
            <a:off x="3508146" y="5681258"/>
            <a:ext cx="84600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D53E380-F285-9E3F-B0C5-A2DA4FF7DA2A}"/>
              </a:ext>
            </a:extLst>
          </p:cNvPr>
          <p:cNvGraphicFramePr>
            <a:graphicFrameLocks noGrp="1"/>
          </p:cNvGraphicFramePr>
          <p:nvPr/>
        </p:nvGraphicFramePr>
        <p:xfrm>
          <a:off x="3508145" y="5966837"/>
          <a:ext cx="8460000" cy="1021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0000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  <a:gridCol w="2820000">
                  <a:extLst>
                    <a:ext uri="{9D8B030D-6E8A-4147-A177-3AD203B41FA5}">
                      <a16:colId xmlns:a16="http://schemas.microsoft.com/office/drawing/2014/main" val="395357752"/>
                    </a:ext>
                  </a:extLst>
                </a:gridCol>
                <a:gridCol w="2820000">
                  <a:extLst>
                    <a:ext uri="{9D8B030D-6E8A-4147-A177-3AD203B41FA5}">
                      <a16:colId xmlns:a16="http://schemas.microsoft.com/office/drawing/2014/main" val="805980959"/>
                    </a:ext>
                  </a:extLst>
                </a:gridCol>
              </a:tblGrid>
              <a:tr h="1021831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60p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7973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60p</a:t>
                      </a:r>
                      <a:endParaRPr kumimoji="0" lang="en-GB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7973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60p</a:t>
                      </a:r>
                      <a:endParaRPr kumimoji="0" lang="en-GB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6415177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B28897-1CD1-E8D6-09B9-6DC0AFEC1B73}"/>
              </a:ext>
            </a:extLst>
          </p:cNvPr>
          <p:cNvSpPr/>
          <p:nvPr/>
        </p:nvSpPr>
        <p:spPr>
          <a:xfrm>
            <a:off x="155945" y="508471"/>
            <a:ext cx="335220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Mixed Operations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C1F020-7B69-E757-8939-7ABC87E442F3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42A75D-511E-B48B-A705-C278328756DB}"/>
              </a:ext>
            </a:extLst>
          </p:cNvPr>
          <p:cNvSpPr/>
          <p:nvPr/>
        </p:nvSpPr>
        <p:spPr>
          <a:xfrm>
            <a:off x="4272574" y="1197986"/>
            <a:ext cx="672711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842"/>
              </a:spcAft>
            </a:pPr>
            <a:r>
              <a:rPr lang="en-GB" sz="4000" dirty="0">
                <a:latin typeface="Century Gothic" panose="020B0502020202020204" pitchFamily="34" charset="0"/>
              </a:rPr>
              <a:t>Zara buys 3 pencils.</a:t>
            </a:r>
          </a:p>
          <a:p>
            <a:pPr algn="ctr">
              <a:spcAft>
                <a:spcPts val="1842"/>
              </a:spcAft>
            </a:pPr>
            <a:r>
              <a:rPr lang="en-GB" sz="4000" dirty="0">
                <a:latin typeface="Century Gothic" panose="020B0502020202020204" pitchFamily="34" charset="0"/>
              </a:rPr>
              <a:t>Each pencil costs 60p.</a:t>
            </a:r>
          </a:p>
          <a:p>
            <a:pPr algn="ctr">
              <a:spcAft>
                <a:spcPts val="1842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How much does it cost?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F78E4D-E467-0218-AA8E-F33DC53B245C}"/>
              </a:ext>
            </a:extLst>
          </p:cNvPr>
          <p:cNvSpPr txBox="1"/>
          <p:nvPr/>
        </p:nvSpPr>
        <p:spPr>
          <a:xfrm>
            <a:off x="6850505" y="4846862"/>
            <a:ext cx="1828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7942">
              <a:defRPr/>
            </a:pPr>
            <a:r>
              <a:rPr lang="en-US" sz="4000" b="1" dirty="0">
                <a:latin typeface="Century Gothic" panose="020B0502020202020204" pitchFamily="34" charset="0"/>
              </a:rPr>
              <a:t>£1.80</a:t>
            </a:r>
            <a:endParaRPr lang="en-GB" sz="4000" b="1" dirty="0">
              <a:latin typeface="Century Gothic" panose="020B050202020202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01AAA31-5985-5172-8FC6-383A67D9363A}"/>
              </a:ext>
            </a:extLst>
          </p:cNvPr>
          <p:cNvCxnSpPr>
            <a:cxnSpLocks/>
          </p:cNvCxnSpPr>
          <p:nvPr/>
        </p:nvCxnSpPr>
        <p:spPr>
          <a:xfrm>
            <a:off x="3508146" y="5681258"/>
            <a:ext cx="84600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D53E380-F285-9E3F-B0C5-A2DA4FF7DA2A}"/>
              </a:ext>
            </a:extLst>
          </p:cNvPr>
          <p:cNvGraphicFramePr>
            <a:graphicFrameLocks noGrp="1"/>
          </p:cNvGraphicFramePr>
          <p:nvPr/>
        </p:nvGraphicFramePr>
        <p:xfrm>
          <a:off x="3508145" y="5966837"/>
          <a:ext cx="8460000" cy="1021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0000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  <a:gridCol w="2820000">
                  <a:extLst>
                    <a:ext uri="{9D8B030D-6E8A-4147-A177-3AD203B41FA5}">
                      <a16:colId xmlns:a16="http://schemas.microsoft.com/office/drawing/2014/main" val="395357752"/>
                    </a:ext>
                  </a:extLst>
                </a:gridCol>
                <a:gridCol w="2820000">
                  <a:extLst>
                    <a:ext uri="{9D8B030D-6E8A-4147-A177-3AD203B41FA5}">
                      <a16:colId xmlns:a16="http://schemas.microsoft.com/office/drawing/2014/main" val="805980959"/>
                    </a:ext>
                  </a:extLst>
                </a:gridCol>
              </a:tblGrid>
              <a:tr h="1021831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60p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7973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60p</a:t>
                      </a:r>
                      <a:endParaRPr kumimoji="0" lang="en-GB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7973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60p</a:t>
                      </a:r>
                      <a:endParaRPr kumimoji="0" lang="en-GB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BA4F4FC-6036-2DF0-09F1-132820755ADD}"/>
              </a:ext>
            </a:extLst>
          </p:cNvPr>
          <p:cNvSpPr txBox="1"/>
          <p:nvPr/>
        </p:nvSpPr>
        <p:spPr>
          <a:xfrm>
            <a:off x="5886784" y="7807971"/>
            <a:ext cx="37027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7942">
              <a:defRPr/>
            </a:pPr>
            <a:r>
              <a:rPr lang="en-US" sz="4000" b="1" dirty="0">
                <a:latin typeface="Century Gothic" panose="020B0502020202020204" pitchFamily="34" charset="0"/>
              </a:rPr>
              <a:t>Answer: </a:t>
            </a:r>
            <a:r>
              <a:rPr lang="en-US" sz="4000" dirty="0">
                <a:latin typeface="Century Gothic" panose="020B0502020202020204" pitchFamily="34" charset="0"/>
              </a:rPr>
              <a:t>£1.80</a:t>
            </a:r>
            <a:endParaRPr lang="en-GB" sz="4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394116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B28897-1CD1-E8D6-09B9-6DC0AFEC1B73}"/>
              </a:ext>
            </a:extLst>
          </p:cNvPr>
          <p:cNvSpPr/>
          <p:nvPr/>
        </p:nvSpPr>
        <p:spPr>
          <a:xfrm>
            <a:off x="155945" y="508471"/>
            <a:ext cx="335220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Mixed Operations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C1F020-7B69-E757-8939-7ABC87E442F3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42A75D-511E-B48B-A705-C278328756DB}"/>
              </a:ext>
            </a:extLst>
          </p:cNvPr>
          <p:cNvSpPr/>
          <p:nvPr/>
        </p:nvSpPr>
        <p:spPr>
          <a:xfrm>
            <a:off x="2282415" y="1197986"/>
            <a:ext cx="1138730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842"/>
              </a:spcAft>
            </a:pPr>
            <a:r>
              <a:rPr lang="en-GB" sz="4000" dirty="0">
                <a:latin typeface="Century Gothic" panose="020B0502020202020204" pitchFamily="34" charset="0"/>
              </a:rPr>
              <a:t>Mrs Jones has 12 strawberries.</a:t>
            </a:r>
          </a:p>
          <a:p>
            <a:pPr algn="ctr">
              <a:spcAft>
                <a:spcPts val="1842"/>
              </a:spcAft>
            </a:pPr>
            <a:r>
              <a:rPr lang="en-GB" sz="4000" dirty="0">
                <a:latin typeface="Century Gothic" panose="020B0502020202020204" pitchFamily="34" charset="0"/>
              </a:rPr>
              <a:t>She shares them equally between 3 children.</a:t>
            </a:r>
          </a:p>
          <a:p>
            <a:pPr algn="ctr">
              <a:spcAft>
                <a:spcPts val="1842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How many sweets does each child get?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9CC5FA8-D6B9-C033-BB44-4F31F10A64D9}"/>
              </a:ext>
            </a:extLst>
          </p:cNvPr>
          <p:cNvCxnSpPr>
            <a:cxnSpLocks/>
          </p:cNvCxnSpPr>
          <p:nvPr/>
        </p:nvCxnSpPr>
        <p:spPr>
          <a:xfrm flipH="1">
            <a:off x="5220942" y="3925357"/>
            <a:ext cx="722656" cy="671197"/>
          </a:xfrm>
          <a:prstGeom prst="straightConnector1">
            <a:avLst/>
          </a:prstGeom>
          <a:ln w="5080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7D79765-948A-7F45-7035-FA7D583B5327}"/>
              </a:ext>
            </a:extLst>
          </p:cNvPr>
          <p:cNvSpPr txBox="1"/>
          <p:nvPr/>
        </p:nvSpPr>
        <p:spPr>
          <a:xfrm>
            <a:off x="1039368" y="4700875"/>
            <a:ext cx="663890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42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How many strawberries does Mrs Jones have left?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7EA92B-E491-00BC-CB56-16A416A52FEB}"/>
              </a:ext>
            </a:extLst>
          </p:cNvPr>
          <p:cNvSpPr txBox="1"/>
          <p:nvPr/>
        </p:nvSpPr>
        <p:spPr>
          <a:xfrm>
            <a:off x="9784951" y="4687427"/>
            <a:ext cx="63784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42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How many strawberries does each child get?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A47789F-06E3-5931-AA2B-BD194F64243D}"/>
              </a:ext>
            </a:extLst>
          </p:cNvPr>
          <p:cNvCxnSpPr>
            <a:cxnSpLocks/>
          </p:cNvCxnSpPr>
          <p:nvPr/>
        </p:nvCxnSpPr>
        <p:spPr>
          <a:xfrm>
            <a:off x="9853806" y="3925357"/>
            <a:ext cx="722656" cy="671197"/>
          </a:xfrm>
          <a:prstGeom prst="straightConnector1">
            <a:avLst/>
          </a:prstGeom>
          <a:ln w="5080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108413F-790F-69F6-C104-3434BA1BD1AF}"/>
              </a:ext>
            </a:extLst>
          </p:cNvPr>
          <p:cNvSpPr txBox="1"/>
          <p:nvPr/>
        </p:nvSpPr>
        <p:spPr>
          <a:xfrm>
            <a:off x="2833743" y="7901664"/>
            <a:ext cx="103040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kumimoji="0" lang="en-GB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is the question? </a:t>
            </a:r>
            <a:r>
              <a:rPr lang="en-GB" sz="40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How do you know?</a:t>
            </a:r>
            <a:endParaRPr kumimoji="0" lang="en-GB" sz="4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D25B6C-B161-2FB1-5595-B267BC38C1C3}"/>
              </a:ext>
            </a:extLst>
          </p:cNvPr>
          <p:cNvSpPr/>
          <p:nvPr/>
        </p:nvSpPr>
        <p:spPr>
          <a:xfrm>
            <a:off x="1773671" y="2923749"/>
            <a:ext cx="12549860" cy="64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24CB9E-4DFC-24EC-192B-65D656335C86}"/>
              </a:ext>
            </a:extLst>
          </p:cNvPr>
          <p:cNvSpPr/>
          <p:nvPr/>
        </p:nvSpPr>
        <p:spPr>
          <a:xfrm>
            <a:off x="10914798" y="2157114"/>
            <a:ext cx="316800" cy="4680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724140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B28897-1CD1-E8D6-09B9-6DC0AFEC1B73}"/>
              </a:ext>
            </a:extLst>
          </p:cNvPr>
          <p:cNvSpPr/>
          <p:nvPr/>
        </p:nvSpPr>
        <p:spPr>
          <a:xfrm>
            <a:off x="155945" y="508471"/>
            <a:ext cx="335220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Mixed Operations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C1F020-7B69-E757-8939-7ABC87E442F3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42A75D-511E-B48B-A705-C278328756DB}"/>
              </a:ext>
            </a:extLst>
          </p:cNvPr>
          <p:cNvSpPr/>
          <p:nvPr/>
        </p:nvSpPr>
        <p:spPr>
          <a:xfrm>
            <a:off x="2282415" y="1197986"/>
            <a:ext cx="1138730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842"/>
              </a:spcAft>
            </a:pPr>
            <a:r>
              <a:rPr lang="en-GB" sz="4000" dirty="0">
                <a:latin typeface="Century Gothic" panose="020B0502020202020204" pitchFamily="34" charset="0"/>
              </a:rPr>
              <a:t>Mrs Jones has 12 strawberries.</a:t>
            </a:r>
          </a:p>
          <a:p>
            <a:pPr algn="ctr">
              <a:spcAft>
                <a:spcPts val="1842"/>
              </a:spcAft>
            </a:pPr>
            <a:r>
              <a:rPr lang="en-GB" sz="4000" dirty="0">
                <a:latin typeface="Century Gothic" panose="020B0502020202020204" pitchFamily="34" charset="0"/>
              </a:rPr>
              <a:t>She shares them equally between 3 children.</a:t>
            </a:r>
          </a:p>
          <a:p>
            <a:pPr algn="ctr">
              <a:spcAft>
                <a:spcPts val="1842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How many strawberries does each child get?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92593E-6C71-78E6-9A49-B52C291C0114}"/>
              </a:ext>
            </a:extLst>
          </p:cNvPr>
          <p:cNvSpPr/>
          <p:nvPr/>
        </p:nvSpPr>
        <p:spPr>
          <a:xfrm>
            <a:off x="10914798" y="2157114"/>
            <a:ext cx="316800" cy="4680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041236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B28897-1CD1-E8D6-09B9-6DC0AFEC1B73}"/>
              </a:ext>
            </a:extLst>
          </p:cNvPr>
          <p:cNvSpPr/>
          <p:nvPr/>
        </p:nvSpPr>
        <p:spPr>
          <a:xfrm>
            <a:off x="155945" y="508471"/>
            <a:ext cx="335220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Mixed Operations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C1F020-7B69-E757-8939-7ABC87E442F3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42A75D-511E-B48B-A705-C278328756DB}"/>
              </a:ext>
            </a:extLst>
          </p:cNvPr>
          <p:cNvSpPr/>
          <p:nvPr/>
        </p:nvSpPr>
        <p:spPr>
          <a:xfrm>
            <a:off x="2282415" y="1197986"/>
            <a:ext cx="1138730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842"/>
              </a:spcAft>
            </a:pPr>
            <a:r>
              <a:rPr lang="en-GB" sz="4000" dirty="0">
                <a:latin typeface="Century Gothic" panose="020B0502020202020204" pitchFamily="34" charset="0"/>
              </a:rPr>
              <a:t>Mrs Jones has 12 strawberries.</a:t>
            </a:r>
          </a:p>
          <a:p>
            <a:pPr algn="ctr">
              <a:spcAft>
                <a:spcPts val="1842"/>
              </a:spcAft>
            </a:pPr>
            <a:r>
              <a:rPr lang="en-GB" sz="4000" dirty="0">
                <a:latin typeface="Century Gothic" panose="020B0502020202020204" pitchFamily="34" charset="0"/>
              </a:rPr>
              <a:t>She shares them equally between 3 children.</a:t>
            </a:r>
          </a:p>
          <a:p>
            <a:pPr algn="ctr">
              <a:spcAft>
                <a:spcPts val="1842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How many strawberries does each child get?</a:t>
            </a:r>
          </a:p>
        </p:txBody>
      </p:sp>
    </p:spTree>
    <p:extLst>
      <p:ext uri="{BB962C8B-B14F-4D97-AF65-F5344CB8AC3E}">
        <p14:creationId xmlns:p14="http://schemas.microsoft.com/office/powerpoint/2010/main" val="3752375151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B28897-1CD1-E8D6-09B9-6DC0AFEC1B73}"/>
              </a:ext>
            </a:extLst>
          </p:cNvPr>
          <p:cNvSpPr/>
          <p:nvPr/>
        </p:nvSpPr>
        <p:spPr>
          <a:xfrm>
            <a:off x="155945" y="508471"/>
            <a:ext cx="335220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Mixed Operations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C1F020-7B69-E757-8939-7ABC87E442F3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42A75D-511E-B48B-A705-C278328756DB}"/>
              </a:ext>
            </a:extLst>
          </p:cNvPr>
          <p:cNvSpPr/>
          <p:nvPr/>
        </p:nvSpPr>
        <p:spPr>
          <a:xfrm>
            <a:off x="2282415" y="1197986"/>
            <a:ext cx="1138730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842"/>
              </a:spcAft>
            </a:pPr>
            <a:r>
              <a:rPr lang="en-GB" sz="4000" dirty="0">
                <a:latin typeface="Century Gothic" panose="020B0502020202020204" pitchFamily="34" charset="0"/>
              </a:rPr>
              <a:t>Mrs Jones has 12 strawberries.</a:t>
            </a:r>
          </a:p>
          <a:p>
            <a:pPr algn="ctr">
              <a:spcAft>
                <a:spcPts val="1842"/>
              </a:spcAft>
            </a:pPr>
            <a:r>
              <a:rPr lang="en-GB" sz="4000" dirty="0">
                <a:latin typeface="Century Gothic" panose="020B0502020202020204" pitchFamily="34" charset="0"/>
              </a:rPr>
              <a:t>She shares them equally between 3 children.</a:t>
            </a:r>
          </a:p>
          <a:p>
            <a:pPr algn="ctr">
              <a:spcAft>
                <a:spcPts val="1842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How many strawberries does each child get?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41C8C6-4ED6-3F06-36DD-ACFE9C28E5A5}"/>
              </a:ext>
            </a:extLst>
          </p:cNvPr>
          <p:cNvSpPr txBox="1"/>
          <p:nvPr/>
        </p:nvSpPr>
        <p:spPr>
          <a:xfrm>
            <a:off x="6956313" y="4846862"/>
            <a:ext cx="14672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7942">
              <a:defRPr/>
            </a:pPr>
            <a:r>
              <a:rPr lang="en-US" sz="4000" b="1" dirty="0">
                <a:latin typeface="Century Gothic" panose="020B0502020202020204" pitchFamily="34" charset="0"/>
              </a:rPr>
              <a:t>12</a:t>
            </a:r>
            <a:endParaRPr lang="en-GB" sz="4000" b="1" dirty="0">
              <a:latin typeface="Century Gothic" panose="020B050202020202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0E55B87-D378-3A66-BC13-C83B1B91C606}"/>
              </a:ext>
            </a:extLst>
          </p:cNvPr>
          <p:cNvCxnSpPr>
            <a:cxnSpLocks/>
          </p:cNvCxnSpPr>
          <p:nvPr/>
        </p:nvCxnSpPr>
        <p:spPr>
          <a:xfrm>
            <a:off x="3508146" y="5681258"/>
            <a:ext cx="84600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E41EFCE-0555-915B-9064-0A720E6C5704}"/>
              </a:ext>
            </a:extLst>
          </p:cNvPr>
          <p:cNvGraphicFramePr>
            <a:graphicFrameLocks noGrp="1"/>
          </p:cNvGraphicFramePr>
          <p:nvPr/>
        </p:nvGraphicFramePr>
        <p:xfrm>
          <a:off x="3508145" y="5966837"/>
          <a:ext cx="8460000" cy="1021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0000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  <a:gridCol w="2820000">
                  <a:extLst>
                    <a:ext uri="{9D8B030D-6E8A-4147-A177-3AD203B41FA5}">
                      <a16:colId xmlns:a16="http://schemas.microsoft.com/office/drawing/2014/main" val="395357752"/>
                    </a:ext>
                  </a:extLst>
                </a:gridCol>
                <a:gridCol w="2820000">
                  <a:extLst>
                    <a:ext uri="{9D8B030D-6E8A-4147-A177-3AD203B41FA5}">
                      <a16:colId xmlns:a16="http://schemas.microsoft.com/office/drawing/2014/main" val="805980959"/>
                    </a:ext>
                  </a:extLst>
                </a:gridCol>
              </a:tblGrid>
              <a:tr h="1021831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7973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?</a:t>
                      </a:r>
                      <a:endParaRPr kumimoji="0" lang="en-GB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7973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?</a:t>
                      </a:r>
                      <a:endParaRPr kumimoji="0" lang="en-GB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8961630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B28897-1CD1-E8D6-09B9-6DC0AFEC1B73}"/>
              </a:ext>
            </a:extLst>
          </p:cNvPr>
          <p:cNvSpPr/>
          <p:nvPr/>
        </p:nvSpPr>
        <p:spPr>
          <a:xfrm>
            <a:off x="155945" y="508471"/>
            <a:ext cx="335220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Mixed Operations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C1F020-7B69-E757-8939-7ABC87E442F3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42A75D-511E-B48B-A705-C278328756DB}"/>
              </a:ext>
            </a:extLst>
          </p:cNvPr>
          <p:cNvSpPr/>
          <p:nvPr/>
        </p:nvSpPr>
        <p:spPr>
          <a:xfrm>
            <a:off x="2282415" y="1197986"/>
            <a:ext cx="1138730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842"/>
              </a:spcAft>
            </a:pPr>
            <a:r>
              <a:rPr lang="en-GB" sz="4000" dirty="0">
                <a:latin typeface="Century Gothic" panose="020B0502020202020204" pitchFamily="34" charset="0"/>
              </a:rPr>
              <a:t>Mrs Jones has 12 strawberries.</a:t>
            </a:r>
          </a:p>
          <a:p>
            <a:pPr algn="ctr">
              <a:spcAft>
                <a:spcPts val="1842"/>
              </a:spcAft>
            </a:pPr>
            <a:r>
              <a:rPr lang="en-GB" sz="4000" dirty="0">
                <a:latin typeface="Century Gothic" panose="020B0502020202020204" pitchFamily="34" charset="0"/>
              </a:rPr>
              <a:t>She shares them equally between 3 children.</a:t>
            </a:r>
          </a:p>
          <a:p>
            <a:pPr algn="ctr">
              <a:spcAft>
                <a:spcPts val="1842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How many strawberries does each child get?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41C8C6-4ED6-3F06-36DD-ACFE9C28E5A5}"/>
              </a:ext>
            </a:extLst>
          </p:cNvPr>
          <p:cNvSpPr txBox="1"/>
          <p:nvPr/>
        </p:nvSpPr>
        <p:spPr>
          <a:xfrm>
            <a:off x="6956313" y="4846862"/>
            <a:ext cx="14672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7942">
              <a:defRPr/>
            </a:pPr>
            <a:r>
              <a:rPr lang="en-US" sz="4000" b="1" dirty="0">
                <a:latin typeface="Century Gothic" panose="020B0502020202020204" pitchFamily="34" charset="0"/>
              </a:rPr>
              <a:t>12</a:t>
            </a:r>
            <a:endParaRPr lang="en-GB" sz="4000" b="1" dirty="0">
              <a:latin typeface="Century Gothic" panose="020B050202020202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0E55B87-D378-3A66-BC13-C83B1B91C606}"/>
              </a:ext>
            </a:extLst>
          </p:cNvPr>
          <p:cNvCxnSpPr>
            <a:cxnSpLocks/>
          </p:cNvCxnSpPr>
          <p:nvPr/>
        </p:nvCxnSpPr>
        <p:spPr>
          <a:xfrm>
            <a:off x="3508146" y="5681258"/>
            <a:ext cx="84600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E41EFCE-0555-915B-9064-0A720E6C5704}"/>
              </a:ext>
            </a:extLst>
          </p:cNvPr>
          <p:cNvGraphicFramePr>
            <a:graphicFrameLocks noGrp="1"/>
          </p:cNvGraphicFramePr>
          <p:nvPr/>
        </p:nvGraphicFramePr>
        <p:xfrm>
          <a:off x="3508145" y="5966837"/>
          <a:ext cx="8460000" cy="1021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0000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  <a:gridCol w="2820000">
                  <a:extLst>
                    <a:ext uri="{9D8B030D-6E8A-4147-A177-3AD203B41FA5}">
                      <a16:colId xmlns:a16="http://schemas.microsoft.com/office/drawing/2014/main" val="395357752"/>
                    </a:ext>
                  </a:extLst>
                </a:gridCol>
                <a:gridCol w="2820000">
                  <a:extLst>
                    <a:ext uri="{9D8B030D-6E8A-4147-A177-3AD203B41FA5}">
                      <a16:colId xmlns:a16="http://schemas.microsoft.com/office/drawing/2014/main" val="805980959"/>
                    </a:ext>
                  </a:extLst>
                </a:gridCol>
              </a:tblGrid>
              <a:tr h="1021831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7973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</a:t>
                      </a:r>
                      <a:endParaRPr kumimoji="0" lang="en-GB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7973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</a:t>
                      </a:r>
                      <a:endParaRPr kumimoji="0" lang="en-GB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D8CC10CC-0CD6-8430-8D7F-6A988508A17E}"/>
              </a:ext>
            </a:extLst>
          </p:cNvPr>
          <p:cNvSpPr txBox="1"/>
          <p:nvPr/>
        </p:nvSpPr>
        <p:spPr>
          <a:xfrm>
            <a:off x="4891706" y="7807971"/>
            <a:ext cx="57718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7942">
              <a:defRPr/>
            </a:pPr>
            <a:r>
              <a:rPr lang="en-US" sz="4000" b="1" dirty="0">
                <a:latin typeface="Century Gothic" panose="020B0502020202020204" pitchFamily="34" charset="0"/>
              </a:rPr>
              <a:t>Answer: </a:t>
            </a:r>
            <a:r>
              <a:rPr lang="en-US" sz="4000" dirty="0">
                <a:latin typeface="Century Gothic" panose="020B0502020202020204" pitchFamily="34" charset="0"/>
              </a:rPr>
              <a:t>4 strawberries</a:t>
            </a:r>
            <a:endParaRPr lang="en-GB" sz="4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416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2672183-50C6-4B75-AB18-07F537B6E722}"/>
              </a:ext>
            </a:extLst>
          </p:cNvPr>
          <p:cNvSpPr/>
          <p:nvPr/>
        </p:nvSpPr>
        <p:spPr>
          <a:xfrm>
            <a:off x="155945" y="508471"/>
            <a:ext cx="2265364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My Number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6C3C11C-1AF0-4134-B2B7-C8670802EB51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7F2D04-FB5D-F06B-10DF-6497DCA13A4A}"/>
              </a:ext>
            </a:extLst>
          </p:cNvPr>
          <p:cNvSpPr txBox="1"/>
          <p:nvPr/>
        </p:nvSpPr>
        <p:spPr>
          <a:xfrm>
            <a:off x="4115643" y="1211065"/>
            <a:ext cx="84035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 each number </a:t>
            </a:r>
            <a:r>
              <a:rPr kumimoji="0" lang="en-GB" sz="4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odd or even?</a:t>
            </a:r>
            <a:endParaRPr lang="en-GB" sz="16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F69080-DC50-7C2F-E0D3-BD7ADA2260F1}"/>
              </a:ext>
            </a:extLst>
          </p:cNvPr>
          <p:cNvSpPr txBox="1"/>
          <p:nvPr/>
        </p:nvSpPr>
        <p:spPr>
          <a:xfrm>
            <a:off x="2433515" y="3049262"/>
            <a:ext cx="11320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400" b="1" dirty="0">
                <a:latin typeface="Century Gothic" panose="020B0502020202020204" pitchFamily="34" charset="0"/>
              </a:rPr>
              <a:t>175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EFC672-006D-7C86-86FC-4030E4B7E91C}"/>
              </a:ext>
            </a:extLst>
          </p:cNvPr>
          <p:cNvSpPr txBox="1"/>
          <p:nvPr/>
        </p:nvSpPr>
        <p:spPr>
          <a:xfrm>
            <a:off x="7713728" y="3049261"/>
            <a:ext cx="11320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400" b="1" dirty="0">
                <a:latin typeface="Century Gothic" panose="020B0502020202020204" pitchFamily="34" charset="0"/>
              </a:rPr>
              <a:t>103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E12317-59EE-58CA-1C8A-09FBF4B30FDF}"/>
              </a:ext>
            </a:extLst>
          </p:cNvPr>
          <p:cNvSpPr txBox="1"/>
          <p:nvPr/>
        </p:nvSpPr>
        <p:spPr>
          <a:xfrm>
            <a:off x="12993941" y="3049260"/>
            <a:ext cx="11320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400" b="1" dirty="0">
                <a:latin typeface="Century Gothic" panose="020B0502020202020204" pitchFamily="34" charset="0"/>
              </a:rPr>
              <a:t>130</a:t>
            </a:r>
          </a:p>
        </p:txBody>
      </p:sp>
    </p:spTree>
    <p:extLst>
      <p:ext uri="{BB962C8B-B14F-4D97-AF65-F5344CB8AC3E}">
        <p14:creationId xmlns:p14="http://schemas.microsoft.com/office/powerpoint/2010/main" val="1270510749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B28897-1CD1-E8D6-09B9-6DC0AFEC1B73}"/>
              </a:ext>
            </a:extLst>
          </p:cNvPr>
          <p:cNvSpPr/>
          <p:nvPr/>
        </p:nvSpPr>
        <p:spPr>
          <a:xfrm>
            <a:off x="155945" y="508471"/>
            <a:ext cx="335220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Mixed Operations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C1F020-7B69-E757-8939-7ABC87E442F3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42A75D-511E-B48B-A705-C278328756DB}"/>
              </a:ext>
            </a:extLst>
          </p:cNvPr>
          <p:cNvSpPr/>
          <p:nvPr/>
        </p:nvSpPr>
        <p:spPr>
          <a:xfrm>
            <a:off x="2282415" y="2381322"/>
            <a:ext cx="1138730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842"/>
              </a:spcAft>
            </a:pPr>
            <a:r>
              <a:rPr lang="en-GB" sz="4000" dirty="0">
                <a:latin typeface="Century Gothic" panose="020B0502020202020204" pitchFamily="34" charset="0"/>
              </a:rPr>
              <a:t>Adam buys 3 spades.</a:t>
            </a:r>
          </a:p>
          <a:p>
            <a:pPr algn="ctr">
              <a:spcAft>
                <a:spcPts val="1842"/>
              </a:spcAft>
            </a:pPr>
            <a:r>
              <a:rPr lang="en-GB" sz="4000" dirty="0">
                <a:latin typeface="Century Gothic" panose="020B0502020202020204" pitchFamily="34" charset="0"/>
              </a:rPr>
              <a:t>He pays with a £5 note.</a:t>
            </a:r>
          </a:p>
          <a:p>
            <a:pPr algn="ctr">
              <a:spcAft>
                <a:spcPts val="1842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How much change does he get?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9CC5FA8-D6B9-C033-BB44-4F31F10A64D9}"/>
              </a:ext>
            </a:extLst>
          </p:cNvPr>
          <p:cNvCxnSpPr>
            <a:cxnSpLocks/>
          </p:cNvCxnSpPr>
          <p:nvPr/>
        </p:nvCxnSpPr>
        <p:spPr>
          <a:xfrm flipH="1">
            <a:off x="5220942" y="5108693"/>
            <a:ext cx="722656" cy="671197"/>
          </a:xfrm>
          <a:prstGeom prst="straightConnector1">
            <a:avLst/>
          </a:prstGeom>
          <a:ln w="5080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7D79765-948A-7F45-7035-FA7D583B5327}"/>
              </a:ext>
            </a:extLst>
          </p:cNvPr>
          <p:cNvSpPr txBox="1"/>
          <p:nvPr/>
        </p:nvSpPr>
        <p:spPr>
          <a:xfrm>
            <a:off x="1039368" y="5884211"/>
            <a:ext cx="62327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42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How much change does he get?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7EA92B-E491-00BC-CB56-16A416A52FEB}"/>
              </a:ext>
            </a:extLst>
          </p:cNvPr>
          <p:cNvSpPr txBox="1"/>
          <p:nvPr/>
        </p:nvSpPr>
        <p:spPr>
          <a:xfrm>
            <a:off x="9784951" y="5870763"/>
            <a:ext cx="63784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42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How much more money does he need?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A47789F-06E3-5931-AA2B-BD194F64243D}"/>
              </a:ext>
            </a:extLst>
          </p:cNvPr>
          <p:cNvCxnSpPr>
            <a:cxnSpLocks/>
          </p:cNvCxnSpPr>
          <p:nvPr/>
        </p:nvCxnSpPr>
        <p:spPr>
          <a:xfrm>
            <a:off x="9853806" y="5108693"/>
            <a:ext cx="722656" cy="671197"/>
          </a:xfrm>
          <a:prstGeom prst="straightConnector1">
            <a:avLst/>
          </a:prstGeom>
          <a:ln w="5080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108413F-790F-69F6-C104-3434BA1BD1AF}"/>
              </a:ext>
            </a:extLst>
          </p:cNvPr>
          <p:cNvSpPr txBox="1"/>
          <p:nvPr/>
        </p:nvSpPr>
        <p:spPr>
          <a:xfrm>
            <a:off x="2833743" y="7995793"/>
            <a:ext cx="103040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kumimoji="0" lang="en-GB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is the question? </a:t>
            </a:r>
            <a:r>
              <a:rPr lang="en-GB" sz="40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How do you know?</a:t>
            </a:r>
            <a:endParaRPr kumimoji="0" lang="en-GB" sz="4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D25B6C-B161-2FB1-5595-B267BC38C1C3}"/>
              </a:ext>
            </a:extLst>
          </p:cNvPr>
          <p:cNvSpPr/>
          <p:nvPr/>
        </p:nvSpPr>
        <p:spPr>
          <a:xfrm>
            <a:off x="1773671" y="4107085"/>
            <a:ext cx="12549860" cy="64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76B18B-A8BC-7861-730F-14985820AA26}"/>
              </a:ext>
            </a:extLst>
          </p:cNvPr>
          <p:cNvSpPr/>
          <p:nvPr/>
        </p:nvSpPr>
        <p:spPr>
          <a:xfrm>
            <a:off x="6828698" y="740193"/>
            <a:ext cx="192555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Bucket</a:t>
            </a:r>
          </a:p>
          <a:p>
            <a:pPr>
              <a:spcAft>
                <a:spcPts val="1842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£2</a:t>
            </a:r>
            <a:endParaRPr lang="en-GB" sz="32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C129A9-CE79-1F4F-CD3A-87BED484EA43}"/>
              </a:ext>
            </a:extLst>
          </p:cNvPr>
          <p:cNvSpPr/>
          <p:nvPr/>
        </p:nvSpPr>
        <p:spPr>
          <a:xfrm>
            <a:off x="9988315" y="734163"/>
            <a:ext cx="157951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Spade</a:t>
            </a:r>
          </a:p>
          <a:p>
            <a:pPr>
              <a:spcAft>
                <a:spcPts val="1842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£1.50</a:t>
            </a:r>
            <a:endParaRPr lang="en-GB" sz="32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3FB929-14E6-2DCF-B29E-990030F65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9268" y="649285"/>
            <a:ext cx="709581" cy="12785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355DAFD-B376-57F3-D69D-66D7C49F86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8333" y="869698"/>
            <a:ext cx="869337" cy="87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363366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B28897-1CD1-E8D6-09B9-6DC0AFEC1B73}"/>
              </a:ext>
            </a:extLst>
          </p:cNvPr>
          <p:cNvSpPr/>
          <p:nvPr/>
        </p:nvSpPr>
        <p:spPr>
          <a:xfrm>
            <a:off x="155945" y="508471"/>
            <a:ext cx="335220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Mixed Operations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C1F020-7B69-E757-8939-7ABC87E442F3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42A75D-511E-B48B-A705-C278328756DB}"/>
              </a:ext>
            </a:extLst>
          </p:cNvPr>
          <p:cNvSpPr/>
          <p:nvPr/>
        </p:nvSpPr>
        <p:spPr>
          <a:xfrm>
            <a:off x="2282415" y="2381322"/>
            <a:ext cx="1138730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842"/>
              </a:spcAft>
            </a:pPr>
            <a:r>
              <a:rPr lang="en-GB" sz="4000" dirty="0">
                <a:latin typeface="Century Gothic" panose="020B0502020202020204" pitchFamily="34" charset="0"/>
              </a:rPr>
              <a:t>Adam buys 3 spades.</a:t>
            </a:r>
          </a:p>
          <a:p>
            <a:pPr algn="ctr">
              <a:spcAft>
                <a:spcPts val="1842"/>
              </a:spcAft>
            </a:pPr>
            <a:r>
              <a:rPr lang="en-GB" sz="4000" dirty="0">
                <a:latin typeface="Century Gothic" panose="020B0502020202020204" pitchFamily="34" charset="0"/>
              </a:rPr>
              <a:t>He pays with a £5 note.</a:t>
            </a:r>
          </a:p>
          <a:p>
            <a:pPr algn="ctr">
              <a:spcAft>
                <a:spcPts val="1842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How much change does he get?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76B18B-A8BC-7861-730F-14985820AA26}"/>
              </a:ext>
            </a:extLst>
          </p:cNvPr>
          <p:cNvSpPr/>
          <p:nvPr/>
        </p:nvSpPr>
        <p:spPr>
          <a:xfrm>
            <a:off x="6828698" y="740193"/>
            <a:ext cx="192555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Bucket</a:t>
            </a:r>
          </a:p>
          <a:p>
            <a:pPr>
              <a:spcAft>
                <a:spcPts val="1842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£2</a:t>
            </a:r>
            <a:endParaRPr lang="en-GB" sz="32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C129A9-CE79-1F4F-CD3A-87BED484EA43}"/>
              </a:ext>
            </a:extLst>
          </p:cNvPr>
          <p:cNvSpPr/>
          <p:nvPr/>
        </p:nvSpPr>
        <p:spPr>
          <a:xfrm>
            <a:off x="9988315" y="734163"/>
            <a:ext cx="157951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Spade</a:t>
            </a:r>
          </a:p>
          <a:p>
            <a:pPr>
              <a:spcAft>
                <a:spcPts val="1842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£1.50</a:t>
            </a:r>
            <a:endParaRPr lang="en-GB" sz="32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3FB929-14E6-2DCF-B29E-990030F65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9268" y="649285"/>
            <a:ext cx="709581" cy="12785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355DAFD-B376-57F3-D69D-66D7C49F86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8333" y="869698"/>
            <a:ext cx="869337" cy="87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215416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B28897-1CD1-E8D6-09B9-6DC0AFEC1B73}"/>
              </a:ext>
            </a:extLst>
          </p:cNvPr>
          <p:cNvSpPr/>
          <p:nvPr/>
        </p:nvSpPr>
        <p:spPr>
          <a:xfrm>
            <a:off x="155945" y="508471"/>
            <a:ext cx="335220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Mixed Operations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C1F020-7B69-E757-8939-7ABC87E442F3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42A75D-511E-B48B-A705-C278328756DB}"/>
              </a:ext>
            </a:extLst>
          </p:cNvPr>
          <p:cNvSpPr/>
          <p:nvPr/>
        </p:nvSpPr>
        <p:spPr>
          <a:xfrm>
            <a:off x="2282415" y="2381322"/>
            <a:ext cx="1138730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842"/>
              </a:spcAft>
            </a:pPr>
            <a:r>
              <a:rPr lang="en-GB" sz="4000" dirty="0">
                <a:latin typeface="Century Gothic" panose="020B0502020202020204" pitchFamily="34" charset="0"/>
              </a:rPr>
              <a:t>Adam buys 3 spades.</a:t>
            </a:r>
          </a:p>
          <a:p>
            <a:pPr algn="ctr">
              <a:spcAft>
                <a:spcPts val="1842"/>
              </a:spcAft>
            </a:pPr>
            <a:r>
              <a:rPr lang="en-GB" sz="4000" dirty="0">
                <a:latin typeface="Century Gothic" panose="020B0502020202020204" pitchFamily="34" charset="0"/>
              </a:rPr>
              <a:t>He pays with a £5 note.</a:t>
            </a:r>
          </a:p>
          <a:p>
            <a:pPr algn="ctr">
              <a:spcAft>
                <a:spcPts val="1842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How much change does he get?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76B18B-A8BC-7861-730F-14985820AA26}"/>
              </a:ext>
            </a:extLst>
          </p:cNvPr>
          <p:cNvSpPr/>
          <p:nvPr/>
        </p:nvSpPr>
        <p:spPr>
          <a:xfrm>
            <a:off x="6828698" y="740193"/>
            <a:ext cx="192555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Bucket</a:t>
            </a:r>
          </a:p>
          <a:p>
            <a:pPr>
              <a:spcAft>
                <a:spcPts val="1842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£2</a:t>
            </a:r>
            <a:endParaRPr lang="en-GB" sz="32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C129A9-CE79-1F4F-CD3A-87BED484EA43}"/>
              </a:ext>
            </a:extLst>
          </p:cNvPr>
          <p:cNvSpPr/>
          <p:nvPr/>
        </p:nvSpPr>
        <p:spPr>
          <a:xfrm>
            <a:off x="9988315" y="734163"/>
            <a:ext cx="157951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Spade</a:t>
            </a:r>
          </a:p>
          <a:p>
            <a:pPr>
              <a:spcAft>
                <a:spcPts val="1842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£1.50</a:t>
            </a:r>
            <a:endParaRPr lang="en-GB" sz="32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3FB929-14E6-2DCF-B29E-990030F65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9268" y="649285"/>
            <a:ext cx="709581" cy="12785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355DAFD-B376-57F3-D69D-66D7C49F86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8333" y="869698"/>
            <a:ext cx="869337" cy="876799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0096C54-6430-9D48-B2CF-9397B246B669}"/>
              </a:ext>
            </a:extLst>
          </p:cNvPr>
          <p:cNvGraphicFramePr>
            <a:graphicFrameLocks noGrp="1"/>
          </p:cNvGraphicFramePr>
          <p:nvPr/>
        </p:nvGraphicFramePr>
        <p:xfrm>
          <a:off x="3816278" y="5797479"/>
          <a:ext cx="8407098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7098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£5</a:t>
                      </a:r>
                      <a:endParaRPr lang="en-GB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3338D8F-6EEF-ABEB-18EF-E8C11BA80EE0}"/>
              </a:ext>
            </a:extLst>
          </p:cNvPr>
          <p:cNvGraphicFramePr>
            <a:graphicFrameLocks noGrp="1"/>
          </p:cNvGraphicFramePr>
          <p:nvPr/>
        </p:nvGraphicFramePr>
        <p:xfrm>
          <a:off x="3816280" y="6647804"/>
          <a:ext cx="7247007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5669">
                  <a:extLst>
                    <a:ext uri="{9D8B030D-6E8A-4147-A177-3AD203B41FA5}">
                      <a16:colId xmlns:a16="http://schemas.microsoft.com/office/drawing/2014/main" val="131262112"/>
                    </a:ext>
                  </a:extLst>
                </a:gridCol>
                <a:gridCol w="2415669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  <a:gridCol w="2415669">
                  <a:extLst>
                    <a:ext uri="{9D8B030D-6E8A-4147-A177-3AD203B41FA5}">
                      <a16:colId xmlns:a16="http://schemas.microsoft.com/office/drawing/2014/main" val="524355473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£1.50</a:t>
                      </a:r>
                      <a:endParaRPr lang="en-GB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£1.50</a:t>
                      </a:r>
                      <a:endParaRPr lang="en-GB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£1.50</a:t>
                      </a:r>
                      <a:endParaRPr lang="en-GB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586BDC30-E704-4F63-557F-C8B937D50F40}"/>
              </a:ext>
            </a:extLst>
          </p:cNvPr>
          <p:cNvSpPr txBox="1"/>
          <p:nvPr/>
        </p:nvSpPr>
        <p:spPr>
          <a:xfrm>
            <a:off x="11144766" y="6825501"/>
            <a:ext cx="10473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7942">
              <a:defRPr/>
            </a:pPr>
            <a:r>
              <a:rPr lang="en-US" sz="3000" b="1" dirty="0">
                <a:latin typeface="Century Gothic" panose="020B0502020202020204" pitchFamily="34" charset="0"/>
              </a:rPr>
              <a:t>?</a:t>
            </a:r>
            <a:endParaRPr lang="en-GB" sz="3000" b="1" dirty="0">
              <a:latin typeface="Century Gothic" panose="020B050202020202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324FE1F-6B35-D84A-1606-A04D169F5ECF}"/>
              </a:ext>
            </a:extLst>
          </p:cNvPr>
          <p:cNvCxnSpPr>
            <a:cxnSpLocks/>
          </p:cNvCxnSpPr>
          <p:nvPr/>
        </p:nvCxnSpPr>
        <p:spPr>
          <a:xfrm>
            <a:off x="11126948" y="6776423"/>
            <a:ext cx="1096428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811204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B28897-1CD1-E8D6-09B9-6DC0AFEC1B73}"/>
              </a:ext>
            </a:extLst>
          </p:cNvPr>
          <p:cNvSpPr/>
          <p:nvPr/>
        </p:nvSpPr>
        <p:spPr>
          <a:xfrm>
            <a:off x="155945" y="508471"/>
            <a:ext cx="335220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Mixed Operations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C1F020-7B69-E757-8939-7ABC87E442F3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42A75D-511E-B48B-A705-C278328756DB}"/>
              </a:ext>
            </a:extLst>
          </p:cNvPr>
          <p:cNvSpPr/>
          <p:nvPr/>
        </p:nvSpPr>
        <p:spPr>
          <a:xfrm>
            <a:off x="2282415" y="2381322"/>
            <a:ext cx="1138730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842"/>
              </a:spcAft>
            </a:pPr>
            <a:r>
              <a:rPr lang="en-GB" sz="4000" dirty="0">
                <a:latin typeface="Century Gothic" panose="020B0502020202020204" pitchFamily="34" charset="0"/>
              </a:rPr>
              <a:t>Adam buys 3 spades.</a:t>
            </a:r>
          </a:p>
          <a:p>
            <a:pPr algn="ctr">
              <a:spcAft>
                <a:spcPts val="1842"/>
              </a:spcAft>
            </a:pPr>
            <a:r>
              <a:rPr lang="en-GB" sz="4000" dirty="0">
                <a:latin typeface="Century Gothic" panose="020B0502020202020204" pitchFamily="34" charset="0"/>
              </a:rPr>
              <a:t>He pays with a £5 note.</a:t>
            </a:r>
          </a:p>
          <a:p>
            <a:pPr algn="ctr">
              <a:spcAft>
                <a:spcPts val="1842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How much change does he get?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76B18B-A8BC-7861-730F-14985820AA26}"/>
              </a:ext>
            </a:extLst>
          </p:cNvPr>
          <p:cNvSpPr/>
          <p:nvPr/>
        </p:nvSpPr>
        <p:spPr>
          <a:xfrm>
            <a:off x="6828698" y="740193"/>
            <a:ext cx="192555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Bucket</a:t>
            </a:r>
          </a:p>
          <a:p>
            <a:pPr>
              <a:spcAft>
                <a:spcPts val="1842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£2</a:t>
            </a:r>
            <a:endParaRPr lang="en-GB" sz="32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C129A9-CE79-1F4F-CD3A-87BED484EA43}"/>
              </a:ext>
            </a:extLst>
          </p:cNvPr>
          <p:cNvSpPr/>
          <p:nvPr/>
        </p:nvSpPr>
        <p:spPr>
          <a:xfrm>
            <a:off x="9988315" y="734163"/>
            <a:ext cx="157951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Spade</a:t>
            </a:r>
          </a:p>
          <a:p>
            <a:pPr>
              <a:spcAft>
                <a:spcPts val="1842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£1.50</a:t>
            </a:r>
            <a:endParaRPr lang="en-GB" sz="32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3FB929-14E6-2DCF-B29E-990030F65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9268" y="649285"/>
            <a:ext cx="709581" cy="12785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355DAFD-B376-57F3-D69D-66D7C49F86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8333" y="869698"/>
            <a:ext cx="869337" cy="876799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0096C54-6430-9D48-B2CF-9397B246B669}"/>
              </a:ext>
            </a:extLst>
          </p:cNvPr>
          <p:cNvGraphicFramePr>
            <a:graphicFrameLocks noGrp="1"/>
          </p:cNvGraphicFramePr>
          <p:nvPr/>
        </p:nvGraphicFramePr>
        <p:xfrm>
          <a:off x="3816278" y="5797479"/>
          <a:ext cx="8407098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7098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£5</a:t>
                      </a:r>
                      <a:endParaRPr lang="en-GB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3338D8F-6EEF-ABEB-18EF-E8C11BA80EE0}"/>
              </a:ext>
            </a:extLst>
          </p:cNvPr>
          <p:cNvGraphicFramePr>
            <a:graphicFrameLocks noGrp="1"/>
          </p:cNvGraphicFramePr>
          <p:nvPr/>
        </p:nvGraphicFramePr>
        <p:xfrm>
          <a:off x="3816280" y="6647804"/>
          <a:ext cx="7247007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5669">
                  <a:extLst>
                    <a:ext uri="{9D8B030D-6E8A-4147-A177-3AD203B41FA5}">
                      <a16:colId xmlns:a16="http://schemas.microsoft.com/office/drawing/2014/main" val="131262112"/>
                    </a:ext>
                  </a:extLst>
                </a:gridCol>
                <a:gridCol w="2415669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  <a:gridCol w="2415669">
                  <a:extLst>
                    <a:ext uri="{9D8B030D-6E8A-4147-A177-3AD203B41FA5}">
                      <a16:colId xmlns:a16="http://schemas.microsoft.com/office/drawing/2014/main" val="524355473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£1.50</a:t>
                      </a:r>
                      <a:endParaRPr lang="en-GB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£1.50</a:t>
                      </a:r>
                      <a:endParaRPr lang="en-GB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£1.50</a:t>
                      </a:r>
                      <a:endParaRPr lang="en-GB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382B19C1-6B02-510B-8DB4-E01B79B992BF}"/>
              </a:ext>
            </a:extLst>
          </p:cNvPr>
          <p:cNvSpPr txBox="1"/>
          <p:nvPr/>
        </p:nvSpPr>
        <p:spPr>
          <a:xfrm>
            <a:off x="6032463" y="7975835"/>
            <a:ext cx="39558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7942">
              <a:defRPr/>
            </a:pPr>
            <a:r>
              <a:rPr lang="en-US" sz="4000" b="1" dirty="0">
                <a:latin typeface="Century Gothic" panose="020B0502020202020204" pitchFamily="34" charset="0"/>
              </a:rPr>
              <a:t>Answer: </a:t>
            </a:r>
            <a:r>
              <a:rPr lang="en-US" sz="4000" dirty="0">
                <a:latin typeface="Century Gothic" panose="020B0502020202020204" pitchFamily="34" charset="0"/>
              </a:rPr>
              <a:t>50p</a:t>
            </a:r>
            <a:endParaRPr lang="en-GB" sz="4000" dirty="0"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6BDC30-E704-4F63-557F-C8B937D50F40}"/>
              </a:ext>
            </a:extLst>
          </p:cNvPr>
          <p:cNvSpPr txBox="1"/>
          <p:nvPr/>
        </p:nvSpPr>
        <p:spPr>
          <a:xfrm>
            <a:off x="11144766" y="6825501"/>
            <a:ext cx="10473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7942">
              <a:defRPr/>
            </a:pPr>
            <a:r>
              <a:rPr lang="en-US" sz="3000" b="1" dirty="0">
                <a:latin typeface="Century Gothic" panose="020B0502020202020204" pitchFamily="34" charset="0"/>
              </a:rPr>
              <a:t>50p</a:t>
            </a:r>
            <a:endParaRPr lang="en-GB" sz="3000" b="1" dirty="0">
              <a:latin typeface="Century Gothic" panose="020B050202020202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324FE1F-6B35-D84A-1606-A04D169F5ECF}"/>
              </a:ext>
            </a:extLst>
          </p:cNvPr>
          <p:cNvCxnSpPr>
            <a:cxnSpLocks/>
          </p:cNvCxnSpPr>
          <p:nvPr/>
        </p:nvCxnSpPr>
        <p:spPr>
          <a:xfrm>
            <a:off x="11126948" y="6776423"/>
            <a:ext cx="1096428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190869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4353A-666C-85EA-29B1-2D2F64A6C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0920567-912F-BEB8-8391-863369B5F995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531DDF5-C4DE-8EAE-76CE-1C042B1832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DA22DC6-C392-5DB3-C3C7-7731BCBF3A7D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833B4F-467B-9060-4E22-F0D6BA108FB2}"/>
              </a:ext>
            </a:extLst>
          </p:cNvPr>
          <p:cNvSpPr/>
          <p:nvPr/>
        </p:nvSpPr>
        <p:spPr>
          <a:xfrm>
            <a:off x="578223" y="1402579"/>
            <a:ext cx="1547629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GB" sz="6000" b="1" dirty="0">
                <a:latin typeface="Century Gothic" panose="020B0502020202020204" pitchFamily="34" charset="0"/>
              </a:rPr>
              <a:t>Mixed Operations</a:t>
            </a:r>
            <a:endParaRPr lang="en-GB" sz="60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algn="ctr">
              <a:spcAft>
                <a:spcPts val="3600"/>
              </a:spcAft>
            </a:pPr>
            <a:r>
              <a:rPr lang="en-GB" sz="5400" b="1" i="1" dirty="0">
                <a:latin typeface="Century Gothic" panose="020B0502020202020204" pitchFamily="34" charset="0"/>
              </a:rPr>
              <a:t>Next Step: </a:t>
            </a:r>
            <a:r>
              <a:rPr lang="en-GB" sz="5400" i="1" dirty="0">
                <a:latin typeface="Century Gothic" panose="020B0502020202020204" pitchFamily="34" charset="0"/>
              </a:rPr>
              <a:t>Task A</a:t>
            </a:r>
            <a:endParaRPr lang="en-GB" sz="5400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0756D1-16E2-061A-D7CF-9ADBC7278B23}"/>
              </a:ext>
            </a:extLst>
          </p:cNvPr>
          <p:cNvSpPr/>
          <p:nvPr/>
        </p:nvSpPr>
        <p:spPr>
          <a:xfrm>
            <a:off x="155945" y="508471"/>
            <a:ext cx="335220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Mixed Operations</a:t>
            </a:r>
            <a:endParaRPr lang="en-GB" sz="2866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520380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491DBC-2619-D720-EDDD-8DFC5D2F6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9FE3486-7E06-5A70-5300-B13FD9D79B17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B6E05B6-AA86-8B3B-0FFF-CCE1DE56CC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3A98037-388E-7276-E2DF-270071A8EFBB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BF9D69-6D79-35EB-79E1-6CC8C98339FE}"/>
              </a:ext>
            </a:extLst>
          </p:cNvPr>
          <p:cNvSpPr/>
          <p:nvPr/>
        </p:nvSpPr>
        <p:spPr>
          <a:xfrm>
            <a:off x="578223" y="1402579"/>
            <a:ext cx="1547629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GB" sz="6000" b="1" dirty="0">
                <a:latin typeface="Century Gothic" panose="020B0502020202020204" pitchFamily="34" charset="0"/>
              </a:rPr>
              <a:t>Mixed Operations: </a:t>
            </a:r>
            <a:r>
              <a:rPr lang="en-GB" sz="6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</a:p>
          <a:p>
            <a:pPr algn="ctr">
              <a:spcAft>
                <a:spcPts val="3600"/>
              </a:spcAft>
            </a:pPr>
            <a:r>
              <a:rPr lang="en-GB" sz="5400" i="1" dirty="0">
                <a:latin typeface="Century Gothic" panose="020B0502020202020204" pitchFamily="34" charset="0"/>
              </a:rPr>
              <a:t>Understand different word questions by making predictions and using pictures</a:t>
            </a:r>
            <a:endParaRPr lang="en-GB" sz="5400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CD20A0-1E27-D34D-1A39-960B136246C8}"/>
              </a:ext>
            </a:extLst>
          </p:cNvPr>
          <p:cNvSpPr/>
          <p:nvPr/>
        </p:nvSpPr>
        <p:spPr>
          <a:xfrm>
            <a:off x="155945" y="508471"/>
            <a:ext cx="335220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Mixed Operations</a:t>
            </a:r>
            <a:endParaRPr lang="en-GB" sz="2866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388521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C97C9FCD-D38A-D02A-1A32-200FCFDED2AB}"/>
              </a:ext>
            </a:extLst>
          </p:cNvPr>
          <p:cNvSpPr/>
          <p:nvPr/>
        </p:nvSpPr>
        <p:spPr>
          <a:xfrm>
            <a:off x="467327" y="1426585"/>
            <a:ext cx="1457993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Mrs Roberts had 20 stickers.</a:t>
            </a:r>
          </a:p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She shared them equally between 4 children.</a:t>
            </a:r>
          </a:p>
          <a:p>
            <a:pPr>
              <a:spcAft>
                <a:spcPts val="1842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How many stickers did each child get?</a:t>
            </a:r>
            <a:endParaRPr lang="en-GB" sz="48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B28897-1CD1-E8D6-09B9-6DC0AFEC1B73}"/>
              </a:ext>
            </a:extLst>
          </p:cNvPr>
          <p:cNvSpPr/>
          <p:nvPr/>
        </p:nvSpPr>
        <p:spPr>
          <a:xfrm>
            <a:off x="155945" y="508471"/>
            <a:ext cx="335220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Mixed Operations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C1F020-7B69-E757-8939-7ABC87E442F3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0F3EB0-06AD-457E-757A-AA4AA8FF9C5A}"/>
              </a:ext>
            </a:extLst>
          </p:cNvPr>
          <p:cNvSpPr/>
          <p:nvPr/>
        </p:nvSpPr>
        <p:spPr>
          <a:xfrm>
            <a:off x="467327" y="5772121"/>
            <a:ext cx="60141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4800" b="1" i="1" dirty="0">
                <a:latin typeface="Century Gothic" panose="020B0502020202020204" pitchFamily="34" charset="0"/>
              </a:rPr>
              <a:t>Answer: </a:t>
            </a:r>
            <a:r>
              <a:rPr lang="en-GB" sz="4800" i="1" dirty="0">
                <a:latin typeface="Century Gothic" panose="020B0502020202020204" pitchFamily="34" charset="0"/>
              </a:rPr>
              <a:t>5 stickers</a:t>
            </a:r>
            <a:endParaRPr lang="en-GB" sz="4800" b="1" i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1E4E7D-589F-F4C8-1D15-C80DC47D6039}"/>
              </a:ext>
            </a:extLst>
          </p:cNvPr>
          <p:cNvSpPr/>
          <p:nvPr/>
        </p:nvSpPr>
        <p:spPr>
          <a:xfrm>
            <a:off x="467327" y="2463972"/>
            <a:ext cx="14121694" cy="720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9780BC-398E-2BF1-CC84-8EC3AF129502}"/>
              </a:ext>
            </a:extLst>
          </p:cNvPr>
          <p:cNvSpPr txBox="1"/>
          <p:nvPr/>
        </p:nvSpPr>
        <p:spPr>
          <a:xfrm>
            <a:off x="11978403" y="5519364"/>
            <a:ext cx="40086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information could be here?</a:t>
            </a:r>
            <a:endParaRPr lang="en-GB" sz="1200" b="1" i="1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FBE2A33-2C13-D586-E2B7-01A7BD0A851C}"/>
              </a:ext>
            </a:extLst>
          </p:cNvPr>
          <p:cNvCxnSpPr>
            <a:cxnSpLocks/>
          </p:cNvCxnSpPr>
          <p:nvPr/>
        </p:nvCxnSpPr>
        <p:spPr>
          <a:xfrm flipH="1" flipV="1">
            <a:off x="12929539" y="3257277"/>
            <a:ext cx="732673" cy="2161888"/>
          </a:xfrm>
          <a:prstGeom prst="straightConnector1">
            <a:avLst/>
          </a:prstGeom>
          <a:ln w="5080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2B21D49-6D73-EA9B-4CD6-5CA5F07A596D}"/>
              </a:ext>
            </a:extLst>
          </p:cNvPr>
          <p:cNvSpPr/>
          <p:nvPr/>
        </p:nvSpPr>
        <p:spPr>
          <a:xfrm>
            <a:off x="5441845" y="1579897"/>
            <a:ext cx="720000" cy="5400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993484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B28897-1CD1-E8D6-09B9-6DC0AFEC1B73}"/>
              </a:ext>
            </a:extLst>
          </p:cNvPr>
          <p:cNvSpPr/>
          <p:nvPr/>
        </p:nvSpPr>
        <p:spPr>
          <a:xfrm>
            <a:off x="155945" y="508471"/>
            <a:ext cx="335220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Mixed Operations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C1F020-7B69-E757-8939-7ABC87E442F3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4C53A1-007D-5038-EDEC-A02D23513411}"/>
              </a:ext>
            </a:extLst>
          </p:cNvPr>
          <p:cNvSpPr/>
          <p:nvPr/>
        </p:nvSpPr>
        <p:spPr>
          <a:xfrm>
            <a:off x="467327" y="1426585"/>
            <a:ext cx="1457993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Mrs Roberts had 20 stickers.</a:t>
            </a:r>
          </a:p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She shared them equally between 4 children.</a:t>
            </a:r>
          </a:p>
          <a:p>
            <a:pPr>
              <a:spcAft>
                <a:spcPts val="1842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How many stickers did each child get?</a:t>
            </a:r>
            <a:endParaRPr lang="en-GB" sz="48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0F3EB0-06AD-457E-757A-AA4AA8FF9C5A}"/>
              </a:ext>
            </a:extLst>
          </p:cNvPr>
          <p:cNvSpPr/>
          <p:nvPr/>
        </p:nvSpPr>
        <p:spPr>
          <a:xfrm>
            <a:off x="467327" y="5772121"/>
            <a:ext cx="60141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4800" b="1" i="1" dirty="0">
                <a:latin typeface="Century Gothic" panose="020B0502020202020204" pitchFamily="34" charset="0"/>
              </a:rPr>
              <a:t>Answer: </a:t>
            </a:r>
            <a:r>
              <a:rPr lang="en-GB" sz="4800" i="1" dirty="0">
                <a:latin typeface="Century Gothic" panose="020B0502020202020204" pitchFamily="34" charset="0"/>
              </a:rPr>
              <a:t>5 stickers</a:t>
            </a:r>
            <a:endParaRPr lang="en-GB" sz="4800" b="1" i="1" dirty="0"/>
          </a:p>
        </p:txBody>
      </p:sp>
    </p:spTree>
    <p:extLst>
      <p:ext uri="{BB962C8B-B14F-4D97-AF65-F5344CB8AC3E}">
        <p14:creationId xmlns:p14="http://schemas.microsoft.com/office/powerpoint/2010/main" val="1946286069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B28897-1CD1-E8D6-09B9-6DC0AFEC1B73}"/>
              </a:ext>
            </a:extLst>
          </p:cNvPr>
          <p:cNvSpPr/>
          <p:nvPr/>
        </p:nvSpPr>
        <p:spPr>
          <a:xfrm>
            <a:off x="155945" y="508471"/>
            <a:ext cx="335220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Mixed Operations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C1F020-7B69-E757-8939-7ABC87E442F3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4C53A1-007D-5038-EDEC-A02D23513411}"/>
              </a:ext>
            </a:extLst>
          </p:cNvPr>
          <p:cNvSpPr/>
          <p:nvPr/>
        </p:nvSpPr>
        <p:spPr>
          <a:xfrm>
            <a:off x="467327" y="1426585"/>
            <a:ext cx="1457993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Mrs Roberts had 20 stickers.</a:t>
            </a:r>
          </a:p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She shared them equally between 4 children.</a:t>
            </a:r>
          </a:p>
          <a:p>
            <a:pPr>
              <a:spcAft>
                <a:spcPts val="1842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How many stickers did each child get?</a:t>
            </a:r>
            <a:endParaRPr lang="en-GB" sz="48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0F3EB0-06AD-457E-757A-AA4AA8FF9C5A}"/>
              </a:ext>
            </a:extLst>
          </p:cNvPr>
          <p:cNvSpPr/>
          <p:nvPr/>
        </p:nvSpPr>
        <p:spPr>
          <a:xfrm>
            <a:off x="467327" y="5772121"/>
            <a:ext cx="60141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4800" b="1" i="1" dirty="0">
                <a:latin typeface="Century Gothic" panose="020B0502020202020204" pitchFamily="34" charset="0"/>
              </a:rPr>
              <a:t>Answer: </a:t>
            </a:r>
            <a:r>
              <a:rPr lang="en-GB" sz="4800" i="1" dirty="0">
                <a:latin typeface="Century Gothic" panose="020B0502020202020204" pitchFamily="34" charset="0"/>
              </a:rPr>
              <a:t>5 stickers</a:t>
            </a:r>
            <a:endParaRPr lang="en-GB" sz="4800" b="1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14ED30-2026-D2E3-74DA-AC50C273A55E}"/>
              </a:ext>
            </a:extLst>
          </p:cNvPr>
          <p:cNvSpPr txBox="1"/>
          <p:nvPr/>
        </p:nvSpPr>
        <p:spPr>
          <a:xfrm>
            <a:off x="10840984" y="5472608"/>
            <a:ext cx="14672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7942">
              <a:defRPr/>
            </a:pPr>
            <a:r>
              <a:rPr lang="en-US" sz="4000" b="1" dirty="0">
                <a:latin typeface="Century Gothic" panose="020B0502020202020204" pitchFamily="34" charset="0"/>
              </a:rPr>
              <a:t>20</a:t>
            </a:r>
            <a:endParaRPr lang="en-GB" sz="4000" b="1" dirty="0">
              <a:latin typeface="Century Gothic" panose="020B0502020202020204" pitchFamily="34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866D16A-CD05-853A-486F-ACFD66B766DA}"/>
              </a:ext>
            </a:extLst>
          </p:cNvPr>
          <p:cNvCxnSpPr>
            <a:cxnSpLocks/>
          </p:cNvCxnSpPr>
          <p:nvPr/>
        </p:nvCxnSpPr>
        <p:spPr>
          <a:xfrm>
            <a:off x="8118955" y="6307004"/>
            <a:ext cx="69120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B73082B-65C6-E151-8A7E-B4D3A5029958}"/>
              </a:ext>
            </a:extLst>
          </p:cNvPr>
          <p:cNvGraphicFramePr>
            <a:graphicFrameLocks noGrp="1"/>
          </p:cNvGraphicFramePr>
          <p:nvPr/>
        </p:nvGraphicFramePr>
        <p:xfrm>
          <a:off x="8118954" y="6592583"/>
          <a:ext cx="6912000" cy="1021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000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461472518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395357752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805980959"/>
                    </a:ext>
                  </a:extLst>
                </a:gridCol>
              </a:tblGrid>
              <a:tr h="1021831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7973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</a:t>
                      </a:r>
                      <a:endParaRPr kumimoji="0" lang="en-GB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7973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</a:t>
                      </a:r>
                      <a:endParaRPr kumimoji="0" lang="en-GB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0C14A61-A10C-8552-69EA-35F04B0FC584}"/>
              </a:ext>
            </a:extLst>
          </p:cNvPr>
          <p:cNvSpPr txBox="1"/>
          <p:nvPr/>
        </p:nvSpPr>
        <p:spPr>
          <a:xfrm>
            <a:off x="1703351" y="7614414"/>
            <a:ext cx="26938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7942">
              <a:defRPr/>
            </a:pPr>
            <a:r>
              <a:rPr lang="en-US" sz="4000" b="1" dirty="0">
                <a:latin typeface="Century Gothic" panose="020B0502020202020204" pitchFamily="34" charset="0"/>
              </a:rPr>
              <a:t>20 ÷ 4 = 5</a:t>
            </a:r>
            <a:endParaRPr lang="en-GB" sz="4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093146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360C312-DEB6-17D8-6CD2-C56A4CD5B559}"/>
              </a:ext>
            </a:extLst>
          </p:cNvPr>
          <p:cNvSpPr/>
          <p:nvPr/>
        </p:nvSpPr>
        <p:spPr>
          <a:xfrm>
            <a:off x="467327" y="1426585"/>
            <a:ext cx="12845261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Kam bought 4 drinks.</a:t>
            </a:r>
          </a:p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Each drink cost 30p.</a:t>
            </a:r>
          </a:p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He paid with a £2 coin.</a:t>
            </a:r>
          </a:p>
          <a:p>
            <a:pPr>
              <a:spcAft>
                <a:spcPts val="1842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How much change did he get?</a:t>
            </a:r>
            <a:endParaRPr lang="en-GB" sz="48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B28897-1CD1-E8D6-09B9-6DC0AFEC1B73}"/>
              </a:ext>
            </a:extLst>
          </p:cNvPr>
          <p:cNvSpPr/>
          <p:nvPr/>
        </p:nvSpPr>
        <p:spPr>
          <a:xfrm>
            <a:off x="155945" y="508471"/>
            <a:ext cx="335220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Mixed Operations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C1F020-7B69-E757-8939-7ABC87E442F3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0F3EB0-06AD-457E-757A-AA4AA8FF9C5A}"/>
              </a:ext>
            </a:extLst>
          </p:cNvPr>
          <p:cNvSpPr/>
          <p:nvPr/>
        </p:nvSpPr>
        <p:spPr>
          <a:xfrm>
            <a:off x="467327" y="5772121"/>
            <a:ext cx="39298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4800" b="1" i="1" dirty="0">
                <a:latin typeface="Century Gothic" panose="020B0502020202020204" pitchFamily="34" charset="0"/>
              </a:rPr>
              <a:t>Answer: </a:t>
            </a:r>
            <a:r>
              <a:rPr lang="en-GB" sz="4800" i="1" dirty="0">
                <a:latin typeface="Century Gothic" panose="020B0502020202020204" pitchFamily="34" charset="0"/>
              </a:rPr>
              <a:t>80p</a:t>
            </a:r>
            <a:endParaRPr lang="en-GB" sz="4800" b="1" i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1E4E7D-589F-F4C8-1D15-C80DC47D6039}"/>
              </a:ext>
            </a:extLst>
          </p:cNvPr>
          <p:cNvSpPr/>
          <p:nvPr/>
        </p:nvSpPr>
        <p:spPr>
          <a:xfrm>
            <a:off x="467327" y="2463972"/>
            <a:ext cx="7506779" cy="720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9780BC-398E-2BF1-CC84-8EC3AF129502}"/>
              </a:ext>
            </a:extLst>
          </p:cNvPr>
          <p:cNvSpPr txBox="1"/>
          <p:nvPr/>
        </p:nvSpPr>
        <p:spPr>
          <a:xfrm>
            <a:off x="9939008" y="2688713"/>
            <a:ext cx="40086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information could be here?</a:t>
            </a:r>
            <a:endParaRPr lang="en-GB" sz="1200" b="1" i="1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FBE2A33-2C13-D586-E2B7-01A7BD0A851C}"/>
              </a:ext>
            </a:extLst>
          </p:cNvPr>
          <p:cNvCxnSpPr>
            <a:cxnSpLocks/>
          </p:cNvCxnSpPr>
          <p:nvPr/>
        </p:nvCxnSpPr>
        <p:spPr>
          <a:xfrm flipH="1" flipV="1">
            <a:off x="8111688" y="2837419"/>
            <a:ext cx="1689738" cy="343070"/>
          </a:xfrm>
          <a:prstGeom prst="straightConnector1">
            <a:avLst/>
          </a:prstGeom>
          <a:ln w="5080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2D811BB7-58D1-441D-F512-347154E76721}"/>
              </a:ext>
            </a:extLst>
          </p:cNvPr>
          <p:cNvSpPr/>
          <p:nvPr/>
        </p:nvSpPr>
        <p:spPr>
          <a:xfrm>
            <a:off x="467327" y="3426613"/>
            <a:ext cx="7506779" cy="720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ACDB97F2-6D97-DA60-7363-9458615F740D}"/>
              </a:ext>
            </a:extLst>
          </p:cNvPr>
          <p:cNvCxnSpPr>
            <a:cxnSpLocks/>
          </p:cNvCxnSpPr>
          <p:nvPr/>
        </p:nvCxnSpPr>
        <p:spPr>
          <a:xfrm flipH="1">
            <a:off x="8111688" y="3442741"/>
            <a:ext cx="1689738" cy="343070"/>
          </a:xfrm>
          <a:prstGeom prst="straightConnector1">
            <a:avLst/>
          </a:prstGeom>
          <a:ln w="5080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623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2672183-50C6-4B75-AB18-07F537B6E722}"/>
              </a:ext>
            </a:extLst>
          </p:cNvPr>
          <p:cNvSpPr/>
          <p:nvPr/>
        </p:nvSpPr>
        <p:spPr>
          <a:xfrm>
            <a:off x="155945" y="508471"/>
            <a:ext cx="2265364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My Number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6C3C11C-1AF0-4134-B2B7-C8670802EB51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7F2D04-FB5D-F06B-10DF-6497DCA13A4A}"/>
              </a:ext>
            </a:extLst>
          </p:cNvPr>
          <p:cNvSpPr txBox="1"/>
          <p:nvPr/>
        </p:nvSpPr>
        <p:spPr>
          <a:xfrm>
            <a:off x="4115643" y="1211065"/>
            <a:ext cx="84035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 each number </a:t>
            </a:r>
            <a:r>
              <a:rPr kumimoji="0" lang="en-GB" sz="4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odd or even?</a:t>
            </a:r>
            <a:endParaRPr lang="en-GB" sz="16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F69080-DC50-7C2F-E0D3-BD7ADA2260F1}"/>
              </a:ext>
            </a:extLst>
          </p:cNvPr>
          <p:cNvSpPr txBox="1"/>
          <p:nvPr/>
        </p:nvSpPr>
        <p:spPr>
          <a:xfrm>
            <a:off x="2387830" y="3049262"/>
            <a:ext cx="1223412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400" b="1" dirty="0">
                <a:latin typeface="Century Gothic" panose="020B0502020202020204" pitchFamily="34" charset="0"/>
              </a:rPr>
              <a:t>175</a:t>
            </a:r>
          </a:p>
          <a:p>
            <a:pPr algn="ctr"/>
            <a:r>
              <a:rPr lang="en-US" sz="4000" i="1" dirty="0">
                <a:latin typeface="Century Gothic" panose="020B0502020202020204" pitchFamily="34" charset="0"/>
              </a:rPr>
              <a:t>odd</a:t>
            </a:r>
            <a:endParaRPr lang="en-GB" sz="4000" i="1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EFC672-006D-7C86-86FC-4030E4B7E91C}"/>
              </a:ext>
            </a:extLst>
          </p:cNvPr>
          <p:cNvSpPr txBox="1"/>
          <p:nvPr/>
        </p:nvSpPr>
        <p:spPr>
          <a:xfrm>
            <a:off x="7668043" y="3049261"/>
            <a:ext cx="1223412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400" b="1" dirty="0">
                <a:latin typeface="Century Gothic" panose="020B0502020202020204" pitchFamily="34" charset="0"/>
              </a:rPr>
              <a:t>103</a:t>
            </a:r>
          </a:p>
          <a:p>
            <a:pPr algn="ctr"/>
            <a:r>
              <a:rPr lang="en-GB" sz="4000" i="1" dirty="0">
                <a:latin typeface="Century Gothic" panose="020B0502020202020204" pitchFamily="34" charset="0"/>
              </a:rPr>
              <a:t>odd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E12317-59EE-58CA-1C8A-09FBF4B30FDF}"/>
              </a:ext>
            </a:extLst>
          </p:cNvPr>
          <p:cNvSpPr txBox="1"/>
          <p:nvPr/>
        </p:nvSpPr>
        <p:spPr>
          <a:xfrm>
            <a:off x="12836046" y="3049260"/>
            <a:ext cx="1447832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400" b="1" dirty="0">
                <a:latin typeface="Century Gothic" panose="020B0502020202020204" pitchFamily="34" charset="0"/>
              </a:rPr>
              <a:t>130</a:t>
            </a:r>
          </a:p>
          <a:p>
            <a:pPr algn="ctr"/>
            <a:r>
              <a:rPr lang="en-US" sz="4000" i="1" dirty="0">
                <a:latin typeface="Century Gothic" panose="020B0502020202020204" pitchFamily="34" charset="0"/>
              </a:rPr>
              <a:t>even</a:t>
            </a:r>
            <a:endParaRPr lang="en-GB" sz="400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746894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C52D6E7-DAAB-03F0-E0FB-5D16D6C24484}"/>
              </a:ext>
            </a:extLst>
          </p:cNvPr>
          <p:cNvSpPr/>
          <p:nvPr/>
        </p:nvSpPr>
        <p:spPr>
          <a:xfrm>
            <a:off x="467327" y="1426585"/>
            <a:ext cx="12845261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Kam bought 4 drinks.</a:t>
            </a:r>
          </a:p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Each drink cost 30p.</a:t>
            </a:r>
          </a:p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He paid with a £2 coin.</a:t>
            </a:r>
          </a:p>
          <a:p>
            <a:pPr>
              <a:spcAft>
                <a:spcPts val="1842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How much change did he get?</a:t>
            </a:r>
            <a:endParaRPr lang="en-GB" sz="48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B28897-1CD1-E8D6-09B9-6DC0AFEC1B73}"/>
              </a:ext>
            </a:extLst>
          </p:cNvPr>
          <p:cNvSpPr/>
          <p:nvPr/>
        </p:nvSpPr>
        <p:spPr>
          <a:xfrm>
            <a:off x="155945" y="508471"/>
            <a:ext cx="335220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Mixed Operations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C1F020-7B69-E757-8939-7ABC87E442F3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0F3EB0-06AD-457E-757A-AA4AA8FF9C5A}"/>
              </a:ext>
            </a:extLst>
          </p:cNvPr>
          <p:cNvSpPr/>
          <p:nvPr/>
        </p:nvSpPr>
        <p:spPr>
          <a:xfrm>
            <a:off x="467327" y="5772121"/>
            <a:ext cx="39298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4800" b="1" i="1" dirty="0">
                <a:latin typeface="Century Gothic" panose="020B0502020202020204" pitchFamily="34" charset="0"/>
              </a:rPr>
              <a:t>Answer: </a:t>
            </a:r>
            <a:r>
              <a:rPr lang="en-GB" sz="4800" i="1" dirty="0">
                <a:latin typeface="Century Gothic" panose="020B0502020202020204" pitchFamily="34" charset="0"/>
              </a:rPr>
              <a:t>80p</a:t>
            </a:r>
            <a:endParaRPr lang="en-GB" sz="4800" b="1" i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1E4E7D-589F-F4C8-1D15-C80DC47D6039}"/>
              </a:ext>
            </a:extLst>
          </p:cNvPr>
          <p:cNvSpPr/>
          <p:nvPr/>
        </p:nvSpPr>
        <p:spPr>
          <a:xfrm>
            <a:off x="467327" y="2463972"/>
            <a:ext cx="7506779" cy="720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9780BC-398E-2BF1-CC84-8EC3AF129502}"/>
              </a:ext>
            </a:extLst>
          </p:cNvPr>
          <p:cNvSpPr txBox="1"/>
          <p:nvPr/>
        </p:nvSpPr>
        <p:spPr>
          <a:xfrm>
            <a:off x="9939008" y="2688713"/>
            <a:ext cx="40086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information could be here?</a:t>
            </a:r>
            <a:endParaRPr lang="en-GB" sz="1200" b="1" i="1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FBE2A33-2C13-D586-E2B7-01A7BD0A851C}"/>
              </a:ext>
            </a:extLst>
          </p:cNvPr>
          <p:cNvCxnSpPr>
            <a:cxnSpLocks/>
          </p:cNvCxnSpPr>
          <p:nvPr/>
        </p:nvCxnSpPr>
        <p:spPr>
          <a:xfrm flipH="1" flipV="1">
            <a:off x="8111688" y="2837419"/>
            <a:ext cx="1689738" cy="343070"/>
          </a:xfrm>
          <a:prstGeom prst="straightConnector1">
            <a:avLst/>
          </a:prstGeom>
          <a:ln w="5080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843754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B28897-1CD1-E8D6-09B9-6DC0AFEC1B73}"/>
              </a:ext>
            </a:extLst>
          </p:cNvPr>
          <p:cNvSpPr/>
          <p:nvPr/>
        </p:nvSpPr>
        <p:spPr>
          <a:xfrm>
            <a:off x="155945" y="508471"/>
            <a:ext cx="335220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Mixed Operations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C1F020-7B69-E757-8939-7ABC87E442F3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4C53A1-007D-5038-EDEC-A02D23513411}"/>
              </a:ext>
            </a:extLst>
          </p:cNvPr>
          <p:cNvSpPr/>
          <p:nvPr/>
        </p:nvSpPr>
        <p:spPr>
          <a:xfrm>
            <a:off x="467327" y="1426585"/>
            <a:ext cx="12845261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Kam bought 4 drinks.</a:t>
            </a:r>
          </a:p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Each drink cost 30p.</a:t>
            </a:r>
          </a:p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He paid with a £2 coin.</a:t>
            </a:r>
          </a:p>
          <a:p>
            <a:pPr>
              <a:spcAft>
                <a:spcPts val="1842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How much change did he get?</a:t>
            </a:r>
            <a:endParaRPr lang="en-GB" sz="48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0F3EB0-06AD-457E-757A-AA4AA8FF9C5A}"/>
              </a:ext>
            </a:extLst>
          </p:cNvPr>
          <p:cNvSpPr/>
          <p:nvPr/>
        </p:nvSpPr>
        <p:spPr>
          <a:xfrm>
            <a:off x="467327" y="5772121"/>
            <a:ext cx="39298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4800" b="1" i="1" dirty="0">
                <a:latin typeface="Century Gothic" panose="020B0502020202020204" pitchFamily="34" charset="0"/>
              </a:rPr>
              <a:t>Answer: </a:t>
            </a:r>
            <a:r>
              <a:rPr lang="en-GB" sz="4800" i="1" dirty="0">
                <a:latin typeface="Century Gothic" panose="020B0502020202020204" pitchFamily="34" charset="0"/>
              </a:rPr>
              <a:t>80p</a:t>
            </a:r>
            <a:endParaRPr lang="en-GB" sz="4800" b="1" i="1" dirty="0"/>
          </a:p>
        </p:txBody>
      </p:sp>
    </p:spTree>
    <p:extLst>
      <p:ext uri="{BB962C8B-B14F-4D97-AF65-F5344CB8AC3E}">
        <p14:creationId xmlns:p14="http://schemas.microsoft.com/office/powerpoint/2010/main" val="3451981596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B28897-1CD1-E8D6-09B9-6DC0AFEC1B73}"/>
              </a:ext>
            </a:extLst>
          </p:cNvPr>
          <p:cNvSpPr/>
          <p:nvPr/>
        </p:nvSpPr>
        <p:spPr>
          <a:xfrm>
            <a:off x="155945" y="508471"/>
            <a:ext cx="335220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Mixed Operations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C1F020-7B69-E757-8939-7ABC87E442F3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4C53A1-007D-5038-EDEC-A02D23513411}"/>
              </a:ext>
            </a:extLst>
          </p:cNvPr>
          <p:cNvSpPr/>
          <p:nvPr/>
        </p:nvSpPr>
        <p:spPr>
          <a:xfrm>
            <a:off x="467327" y="1426585"/>
            <a:ext cx="12845261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Kam bought 4 drinks.</a:t>
            </a:r>
          </a:p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Each drink cost 30p.</a:t>
            </a:r>
          </a:p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He paid with a £2 coin.</a:t>
            </a:r>
          </a:p>
          <a:p>
            <a:pPr>
              <a:spcAft>
                <a:spcPts val="1842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How much change did he get?</a:t>
            </a:r>
            <a:endParaRPr lang="en-GB" sz="48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0F3EB0-06AD-457E-757A-AA4AA8FF9C5A}"/>
              </a:ext>
            </a:extLst>
          </p:cNvPr>
          <p:cNvSpPr/>
          <p:nvPr/>
        </p:nvSpPr>
        <p:spPr>
          <a:xfrm>
            <a:off x="467327" y="5772121"/>
            <a:ext cx="39298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4800" b="1" i="1" dirty="0">
                <a:latin typeface="Century Gothic" panose="020B0502020202020204" pitchFamily="34" charset="0"/>
              </a:rPr>
              <a:t>Answer: </a:t>
            </a:r>
            <a:r>
              <a:rPr lang="en-GB" sz="4800" i="1" dirty="0">
                <a:latin typeface="Century Gothic" panose="020B0502020202020204" pitchFamily="34" charset="0"/>
              </a:rPr>
              <a:t>80p</a:t>
            </a:r>
            <a:endParaRPr lang="en-GB" sz="4800" b="1" i="1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F081EAF-AC9F-A3EE-50CD-BEFA4A9279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523343"/>
              </p:ext>
            </p:extLst>
          </p:nvPr>
        </p:nvGraphicFramePr>
        <p:xfrm>
          <a:off x="6438454" y="6434990"/>
          <a:ext cx="8407098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7098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£2</a:t>
                      </a:r>
                      <a:endParaRPr lang="en-GB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32554B2-AF34-11AD-FCA3-21FE73D14D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271225"/>
              </p:ext>
            </p:extLst>
          </p:nvPr>
        </p:nvGraphicFramePr>
        <p:xfrm>
          <a:off x="6438456" y="7285315"/>
          <a:ext cx="5179804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4951">
                  <a:extLst>
                    <a:ext uri="{9D8B030D-6E8A-4147-A177-3AD203B41FA5}">
                      <a16:colId xmlns:a16="http://schemas.microsoft.com/office/drawing/2014/main" val="131262112"/>
                    </a:ext>
                  </a:extLst>
                </a:gridCol>
                <a:gridCol w="1294951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  <a:gridCol w="1294951">
                  <a:extLst>
                    <a:ext uri="{9D8B030D-6E8A-4147-A177-3AD203B41FA5}">
                      <a16:colId xmlns:a16="http://schemas.microsoft.com/office/drawing/2014/main" val="524355473"/>
                    </a:ext>
                  </a:extLst>
                </a:gridCol>
                <a:gridCol w="1294951">
                  <a:extLst>
                    <a:ext uri="{9D8B030D-6E8A-4147-A177-3AD203B41FA5}">
                      <a16:colId xmlns:a16="http://schemas.microsoft.com/office/drawing/2014/main" val="4198678125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30p</a:t>
                      </a:r>
                      <a:endParaRPr lang="en-GB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30p</a:t>
                      </a:r>
                      <a:endParaRPr lang="en-GB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30p</a:t>
                      </a:r>
                      <a:endParaRPr lang="en-GB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30p</a:t>
                      </a:r>
                      <a:endParaRPr lang="en-GB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9CDFBB4-30E4-3106-5F06-5D02F8E1CCF6}"/>
              </a:ext>
            </a:extLst>
          </p:cNvPr>
          <p:cNvSpPr txBox="1"/>
          <p:nvPr/>
        </p:nvSpPr>
        <p:spPr>
          <a:xfrm>
            <a:off x="12744964" y="7463012"/>
            <a:ext cx="10473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7942">
              <a:defRPr/>
            </a:pPr>
            <a:r>
              <a:rPr lang="en-US" sz="3000" b="1" dirty="0">
                <a:latin typeface="Century Gothic" panose="020B0502020202020204" pitchFamily="34" charset="0"/>
              </a:rPr>
              <a:t>80p</a:t>
            </a:r>
            <a:endParaRPr lang="en-GB" sz="3000" b="1" dirty="0">
              <a:latin typeface="Century Gothic" panose="020B050202020202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771AE09-1378-F71E-5D7F-6B4D3BC5DF59}"/>
              </a:ext>
            </a:extLst>
          </p:cNvPr>
          <p:cNvCxnSpPr>
            <a:cxnSpLocks/>
          </p:cNvCxnSpPr>
          <p:nvPr/>
        </p:nvCxnSpPr>
        <p:spPr>
          <a:xfrm>
            <a:off x="11691727" y="7413934"/>
            <a:ext cx="31680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2F8C841-670C-91D1-C186-0ED0603E2912}"/>
              </a:ext>
            </a:extLst>
          </p:cNvPr>
          <p:cNvSpPr txBox="1"/>
          <p:nvPr/>
        </p:nvSpPr>
        <p:spPr>
          <a:xfrm>
            <a:off x="467327" y="7663067"/>
            <a:ext cx="49754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7942">
              <a:defRPr/>
            </a:pPr>
            <a:r>
              <a:rPr lang="en-US" sz="4000" b="1" dirty="0">
                <a:latin typeface="Century Gothic" panose="020B0502020202020204" pitchFamily="34" charset="0"/>
              </a:rPr>
              <a:t>£2 – 4 × 30p = 80p</a:t>
            </a:r>
            <a:endParaRPr lang="en-GB" sz="4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536009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C76319-F23A-C1B2-9AD3-F85AEDD7A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97E0040-7E3D-E08E-1835-E345A1C3DAC5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3F36A66-FD8A-B18F-6880-893DE2981F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D786D96-D857-207B-527A-FD1B70E0E468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7737EC-86EA-2B26-3065-7760F30F858B}"/>
              </a:ext>
            </a:extLst>
          </p:cNvPr>
          <p:cNvSpPr/>
          <p:nvPr/>
        </p:nvSpPr>
        <p:spPr>
          <a:xfrm>
            <a:off x="578223" y="1402579"/>
            <a:ext cx="154762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GB" sz="6000" b="1" dirty="0">
                <a:latin typeface="Century Gothic" panose="020B0502020202020204" pitchFamily="34" charset="0"/>
              </a:rPr>
              <a:t>Mixed Operations</a:t>
            </a:r>
            <a:r>
              <a:rPr lang="en-GB" sz="5400" i="1" dirty="0">
                <a:latin typeface="Century Gothic" panose="020B0502020202020204" pitchFamily="34" charset="0"/>
              </a:rPr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4C2DF7-FBA4-6F40-4158-8AF93645CEBD}"/>
              </a:ext>
            </a:extLst>
          </p:cNvPr>
          <p:cNvSpPr txBox="1"/>
          <p:nvPr/>
        </p:nvSpPr>
        <p:spPr>
          <a:xfrm>
            <a:off x="4229108" y="2873439"/>
            <a:ext cx="1122156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Task B Version 1   </a:t>
            </a:r>
            <a:r>
              <a:rPr kumimoji="0" lang="en-GB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</a:t>
            </a:r>
            <a:r>
              <a:rPr kumimoji="0" lang="en-GB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</a:t>
            </a:r>
            <a:r>
              <a:rPr kumimoji="0" lang="en-GB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Task B Version 2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Extend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B73E6A-C859-9C83-A326-E50B25BFF889}"/>
              </a:ext>
            </a:extLst>
          </p:cNvPr>
          <p:cNvSpPr txBox="1"/>
          <p:nvPr/>
        </p:nvSpPr>
        <p:spPr>
          <a:xfrm>
            <a:off x="598398" y="2873439"/>
            <a:ext cx="40004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Next Steps: </a:t>
            </a:r>
            <a:endParaRPr lang="en-GB" sz="16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5A5BB6-EFD3-1F6E-4EBA-3AF5EED4E8AC}"/>
              </a:ext>
            </a:extLst>
          </p:cNvPr>
          <p:cNvSpPr/>
          <p:nvPr/>
        </p:nvSpPr>
        <p:spPr>
          <a:xfrm>
            <a:off x="155945" y="508471"/>
            <a:ext cx="335220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Mixed Operations</a:t>
            </a:r>
            <a:endParaRPr lang="en-GB" sz="2866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098184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A8BB9-890C-38FD-F2E1-B8713A618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E56ADCF-2F27-324C-ECD1-7550DE4D1790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E290A3A-8693-9130-35F1-5FF9C66D28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F505B44-8948-9834-83FE-AB5FB13F28AA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5BA645-28CE-0750-13FB-713407954C03}"/>
              </a:ext>
            </a:extLst>
          </p:cNvPr>
          <p:cNvSpPr/>
          <p:nvPr/>
        </p:nvSpPr>
        <p:spPr>
          <a:xfrm>
            <a:off x="578223" y="1402579"/>
            <a:ext cx="1547629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GB" sz="6000" b="1" dirty="0">
                <a:latin typeface="Century Gothic" panose="020B0502020202020204" pitchFamily="34" charset="0"/>
              </a:rPr>
              <a:t>Multi-Step: </a:t>
            </a:r>
            <a:r>
              <a:rPr lang="en-GB" sz="6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</a:p>
          <a:p>
            <a:pPr algn="ctr">
              <a:spcAft>
                <a:spcPts val="3600"/>
              </a:spcAft>
            </a:pPr>
            <a:r>
              <a:rPr lang="en-GB" sz="5400" i="1" dirty="0">
                <a:latin typeface="Century Gothic" panose="020B0502020202020204" pitchFamily="34" charset="0"/>
              </a:rPr>
              <a:t>Understand different questions by predicting what the hidden information could be</a:t>
            </a:r>
            <a:endParaRPr lang="en-GB" sz="5400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D032BA-9D83-4F6E-1981-BE1E391550E7}"/>
              </a:ext>
            </a:extLst>
          </p:cNvPr>
          <p:cNvSpPr/>
          <p:nvPr/>
        </p:nvSpPr>
        <p:spPr>
          <a:xfrm>
            <a:off x="155945" y="508471"/>
            <a:ext cx="1955985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Multi-Step</a:t>
            </a:r>
            <a:endParaRPr lang="en-GB" sz="2866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942735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B8F632-2C78-359A-945E-C4E3A5E8CBEC}"/>
              </a:ext>
            </a:extLst>
          </p:cNvPr>
          <p:cNvSpPr/>
          <p:nvPr/>
        </p:nvSpPr>
        <p:spPr>
          <a:xfrm>
            <a:off x="155945" y="508471"/>
            <a:ext cx="1955985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Multi-Step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1589D4-6F39-70AE-7B42-5AA9D065541E}"/>
              </a:ext>
            </a:extLst>
          </p:cNvPr>
          <p:cNvSpPr/>
          <p:nvPr/>
        </p:nvSpPr>
        <p:spPr>
          <a:xfrm>
            <a:off x="346305" y="1278668"/>
            <a:ext cx="105873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Mr Jones has a pack of spotty balloons and a pack of starry balloons.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543B5AD-CBD0-D037-D32E-FAF04EB46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8228" y="1288374"/>
            <a:ext cx="1950594" cy="23298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6B871E4-6A89-B8AE-45F7-2576ADD8EA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4253" y="5271124"/>
            <a:ext cx="2158539" cy="259284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6F3F9BA-360B-B59B-0FD2-97C4428F155E}"/>
              </a:ext>
            </a:extLst>
          </p:cNvPr>
          <p:cNvSpPr txBox="1"/>
          <p:nvPr/>
        </p:nvSpPr>
        <p:spPr>
          <a:xfrm>
            <a:off x="13192152" y="3596851"/>
            <a:ext cx="3002745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3000" b="1" dirty="0">
                <a:latin typeface="Century Gothic" panose="020B0502020202020204" pitchFamily="34" charset="0"/>
              </a:rPr>
              <a:t>Spotty Balloons</a:t>
            </a:r>
          </a:p>
          <a:p>
            <a:pPr algn="ctr">
              <a:spcAft>
                <a:spcPts val="600"/>
              </a:spcAft>
            </a:pPr>
            <a:r>
              <a:rPr lang="en-US" sz="3000" i="1" dirty="0">
                <a:latin typeface="Century Gothic" panose="020B0502020202020204" pitchFamily="34" charset="0"/>
              </a:rPr>
              <a:t>4 per pack</a:t>
            </a:r>
            <a:endParaRPr lang="en-GB" sz="3000" i="1" dirty="0"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A3BF31-5095-AB2E-60A4-CAD360B63D9B}"/>
              </a:ext>
            </a:extLst>
          </p:cNvPr>
          <p:cNvSpPr txBox="1"/>
          <p:nvPr/>
        </p:nvSpPr>
        <p:spPr>
          <a:xfrm>
            <a:off x="13249860" y="7891956"/>
            <a:ext cx="2887329" cy="1054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3000" b="1" dirty="0">
                <a:latin typeface="Century Gothic" panose="020B0502020202020204" pitchFamily="34" charset="0"/>
              </a:rPr>
              <a:t>Starry Balloons</a:t>
            </a:r>
          </a:p>
          <a:p>
            <a:pPr algn="ctr">
              <a:spcAft>
                <a:spcPts val="600"/>
              </a:spcAft>
            </a:pPr>
            <a:r>
              <a:rPr lang="en-US" sz="3000" i="1" dirty="0">
                <a:latin typeface="Century Gothic" panose="020B0502020202020204" pitchFamily="34" charset="0"/>
              </a:rPr>
              <a:t>6 per pack</a:t>
            </a:r>
            <a:endParaRPr lang="en-GB" sz="300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746682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49375-F955-FF17-DFF3-847A07F97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FF07DB7-DAA6-6362-674F-FEF56370F637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1717D11-4634-D566-CC2C-3E5A51E88D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165FB7-577F-1B37-C907-C35FF15ECB51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8E0445-DC88-88A5-CD0D-9E6F7B06A3C0}"/>
              </a:ext>
            </a:extLst>
          </p:cNvPr>
          <p:cNvSpPr/>
          <p:nvPr/>
        </p:nvSpPr>
        <p:spPr>
          <a:xfrm>
            <a:off x="155945" y="508471"/>
            <a:ext cx="1955985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Multi-Step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8AE5EC-1CAA-FE89-E304-A3117D16D51F}"/>
              </a:ext>
            </a:extLst>
          </p:cNvPr>
          <p:cNvSpPr/>
          <p:nvPr/>
        </p:nvSpPr>
        <p:spPr>
          <a:xfrm>
            <a:off x="346305" y="1278668"/>
            <a:ext cx="1058730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Mr Jones has a pack of spotty balloons and a pack of starry balloons.</a:t>
            </a:r>
          </a:p>
          <a:p>
            <a:pPr>
              <a:spcAft>
                <a:spcPts val="24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He shares the balloons equally </a:t>
            </a:r>
            <a:br>
              <a:rPr lang="en-GB" sz="4000" dirty="0">
                <a:latin typeface="Century Gothic" panose="020B0502020202020204" pitchFamily="34" charset="0"/>
              </a:rPr>
            </a:br>
            <a:r>
              <a:rPr lang="en-GB" sz="4000" dirty="0">
                <a:latin typeface="Century Gothic" panose="020B0502020202020204" pitchFamily="34" charset="0"/>
              </a:rPr>
              <a:t>between 5 children.</a:t>
            </a:r>
          </a:p>
          <a:p>
            <a:pPr>
              <a:spcAft>
                <a:spcPts val="2400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How many balloons </a:t>
            </a:r>
            <a:br>
              <a:rPr lang="en-GB" sz="4000" b="1" dirty="0">
                <a:latin typeface="Century Gothic" panose="020B0502020202020204" pitchFamily="34" charset="0"/>
              </a:rPr>
            </a:br>
            <a:r>
              <a:rPr lang="en-GB" sz="4000" b="1" dirty="0">
                <a:latin typeface="Century Gothic" panose="020B0502020202020204" pitchFamily="34" charset="0"/>
              </a:rPr>
              <a:t>does each child get?</a:t>
            </a:r>
            <a:endParaRPr lang="en-GB" sz="4000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26A1292-BB3F-4CC6-2C6B-4DDD83E3C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8228" y="1288374"/>
            <a:ext cx="1950594" cy="23298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8A59BBC-1CE0-BE4E-E060-4499C784B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4253" y="5271124"/>
            <a:ext cx="2158539" cy="259284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58523FD-5E85-3F51-FF6A-C8C008B8CBC9}"/>
              </a:ext>
            </a:extLst>
          </p:cNvPr>
          <p:cNvSpPr txBox="1"/>
          <p:nvPr/>
        </p:nvSpPr>
        <p:spPr>
          <a:xfrm>
            <a:off x="13192152" y="3596851"/>
            <a:ext cx="3002745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3000" b="1" dirty="0">
                <a:latin typeface="Century Gothic" panose="020B0502020202020204" pitchFamily="34" charset="0"/>
              </a:rPr>
              <a:t>Spotty Balloons</a:t>
            </a:r>
          </a:p>
          <a:p>
            <a:pPr algn="ctr">
              <a:spcAft>
                <a:spcPts val="600"/>
              </a:spcAft>
            </a:pPr>
            <a:r>
              <a:rPr lang="en-US" sz="3000" i="1" dirty="0">
                <a:latin typeface="Century Gothic" panose="020B0502020202020204" pitchFamily="34" charset="0"/>
              </a:rPr>
              <a:t>4 per pack</a:t>
            </a:r>
            <a:endParaRPr lang="en-GB" sz="3000" i="1" dirty="0"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43B8CD-70E5-F5F4-F1B4-0DEBBA7AD4B1}"/>
              </a:ext>
            </a:extLst>
          </p:cNvPr>
          <p:cNvSpPr txBox="1"/>
          <p:nvPr/>
        </p:nvSpPr>
        <p:spPr>
          <a:xfrm>
            <a:off x="13249860" y="7891956"/>
            <a:ext cx="2887329" cy="1054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3000" b="1" dirty="0">
                <a:latin typeface="Century Gothic" panose="020B0502020202020204" pitchFamily="34" charset="0"/>
              </a:rPr>
              <a:t>Starry Balloons</a:t>
            </a:r>
          </a:p>
          <a:p>
            <a:pPr algn="ctr">
              <a:spcAft>
                <a:spcPts val="600"/>
              </a:spcAft>
            </a:pPr>
            <a:r>
              <a:rPr lang="en-US" sz="3000" i="1" dirty="0">
                <a:latin typeface="Century Gothic" panose="020B0502020202020204" pitchFamily="34" charset="0"/>
              </a:rPr>
              <a:t>6 per pack</a:t>
            </a:r>
            <a:endParaRPr lang="en-GB" sz="3000" i="1" dirty="0">
              <a:latin typeface="Century Gothic" panose="020B0502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F6FAC5-6059-80A8-4B48-850A99A75125}"/>
              </a:ext>
            </a:extLst>
          </p:cNvPr>
          <p:cNvSpPr/>
          <p:nvPr/>
        </p:nvSpPr>
        <p:spPr>
          <a:xfrm>
            <a:off x="346305" y="3463041"/>
            <a:ext cx="5449377" cy="612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955E60-E30E-EDED-FDC3-0ABEBBE019D8}"/>
              </a:ext>
            </a:extLst>
          </p:cNvPr>
          <p:cNvSpPr txBox="1"/>
          <p:nvPr/>
        </p:nvSpPr>
        <p:spPr>
          <a:xfrm>
            <a:off x="7754700" y="4170284"/>
            <a:ext cx="28873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could be hiding?</a:t>
            </a:r>
            <a:endParaRPr lang="en-GB" sz="1200" b="1" i="1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5F35C7E-F110-F94F-474C-B099C9F23B02}"/>
              </a:ext>
            </a:extLst>
          </p:cNvPr>
          <p:cNvCxnSpPr>
            <a:cxnSpLocks/>
          </p:cNvCxnSpPr>
          <p:nvPr/>
        </p:nvCxnSpPr>
        <p:spPr>
          <a:xfrm flipH="1" flipV="1">
            <a:off x="5937091" y="3769041"/>
            <a:ext cx="1664542" cy="920417"/>
          </a:xfrm>
          <a:prstGeom prst="straightConnector1">
            <a:avLst/>
          </a:prstGeom>
          <a:ln w="5080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134116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91545B-0CBE-E815-9179-16436F5EF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501C337-97D5-5D23-5C91-C5EEED5A854C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994D7B4-5CE1-AFA1-95B5-922AA1FF5A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2AE8239-F00E-A72B-582A-6046AD20219E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91DA94-5055-D3F4-0E61-83D8806832AF}"/>
              </a:ext>
            </a:extLst>
          </p:cNvPr>
          <p:cNvSpPr/>
          <p:nvPr/>
        </p:nvSpPr>
        <p:spPr>
          <a:xfrm>
            <a:off x="155945" y="508471"/>
            <a:ext cx="1955985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Multi-Step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29564D-D11F-9D76-30F6-CAF4F3C6AE07}"/>
              </a:ext>
            </a:extLst>
          </p:cNvPr>
          <p:cNvSpPr/>
          <p:nvPr/>
        </p:nvSpPr>
        <p:spPr>
          <a:xfrm>
            <a:off x="346305" y="1278668"/>
            <a:ext cx="1058730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Mr Jones has a pack of spotty balloons and a pack of starry balloons.</a:t>
            </a:r>
          </a:p>
          <a:p>
            <a:pPr>
              <a:spcAft>
                <a:spcPts val="24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He shares the balloons equally </a:t>
            </a:r>
            <a:br>
              <a:rPr lang="en-GB" sz="4000" dirty="0">
                <a:latin typeface="Century Gothic" panose="020B0502020202020204" pitchFamily="34" charset="0"/>
              </a:rPr>
            </a:br>
            <a:r>
              <a:rPr lang="en-GB" sz="4000" dirty="0">
                <a:latin typeface="Century Gothic" panose="020B0502020202020204" pitchFamily="34" charset="0"/>
              </a:rPr>
              <a:t>between 5 children.</a:t>
            </a:r>
          </a:p>
          <a:p>
            <a:pPr>
              <a:spcAft>
                <a:spcPts val="2400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How many balloons </a:t>
            </a:r>
            <a:br>
              <a:rPr lang="en-GB" sz="4000" b="1" dirty="0">
                <a:latin typeface="Century Gothic" panose="020B0502020202020204" pitchFamily="34" charset="0"/>
              </a:rPr>
            </a:br>
            <a:r>
              <a:rPr lang="en-GB" sz="4000" b="1" dirty="0">
                <a:latin typeface="Century Gothic" panose="020B0502020202020204" pitchFamily="34" charset="0"/>
              </a:rPr>
              <a:t>does each child get?</a:t>
            </a:r>
            <a:endParaRPr lang="en-GB" sz="4000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7BE10DB-1547-12D6-ABCA-ECCC07A31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8228" y="1288374"/>
            <a:ext cx="1950594" cy="23298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D38333-A384-1E8A-7A10-C1918055C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4253" y="5271124"/>
            <a:ext cx="2158539" cy="259284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DEA83BA-685A-4330-76F2-569995049965}"/>
              </a:ext>
            </a:extLst>
          </p:cNvPr>
          <p:cNvSpPr txBox="1"/>
          <p:nvPr/>
        </p:nvSpPr>
        <p:spPr>
          <a:xfrm>
            <a:off x="13192152" y="3596851"/>
            <a:ext cx="3002745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3000" b="1" dirty="0">
                <a:latin typeface="Century Gothic" panose="020B0502020202020204" pitchFamily="34" charset="0"/>
              </a:rPr>
              <a:t>Spotty Balloons</a:t>
            </a:r>
          </a:p>
          <a:p>
            <a:pPr algn="ctr">
              <a:spcAft>
                <a:spcPts val="600"/>
              </a:spcAft>
            </a:pPr>
            <a:r>
              <a:rPr lang="en-US" sz="3000" i="1" dirty="0">
                <a:latin typeface="Century Gothic" panose="020B0502020202020204" pitchFamily="34" charset="0"/>
              </a:rPr>
              <a:t>4 per pack</a:t>
            </a:r>
            <a:endParaRPr lang="en-GB" sz="3000" i="1" dirty="0"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10496A-6D47-10B4-6F2D-6A0615434B89}"/>
              </a:ext>
            </a:extLst>
          </p:cNvPr>
          <p:cNvSpPr txBox="1"/>
          <p:nvPr/>
        </p:nvSpPr>
        <p:spPr>
          <a:xfrm>
            <a:off x="13249860" y="7891956"/>
            <a:ext cx="2887329" cy="1054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3000" b="1" dirty="0">
                <a:latin typeface="Century Gothic" panose="020B0502020202020204" pitchFamily="34" charset="0"/>
              </a:rPr>
              <a:t>Starry Balloons</a:t>
            </a:r>
          </a:p>
          <a:p>
            <a:pPr algn="ctr">
              <a:spcAft>
                <a:spcPts val="600"/>
              </a:spcAft>
            </a:pPr>
            <a:r>
              <a:rPr lang="en-US" sz="3000" i="1" dirty="0">
                <a:latin typeface="Century Gothic" panose="020B0502020202020204" pitchFamily="34" charset="0"/>
              </a:rPr>
              <a:t>6 per pack</a:t>
            </a:r>
            <a:endParaRPr lang="en-GB" sz="300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7668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B8F632-2C78-359A-945E-C4E3A5E8CBEC}"/>
              </a:ext>
            </a:extLst>
          </p:cNvPr>
          <p:cNvSpPr/>
          <p:nvPr/>
        </p:nvSpPr>
        <p:spPr>
          <a:xfrm>
            <a:off x="155945" y="508471"/>
            <a:ext cx="1955985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Multi-Step</a:t>
            </a:r>
            <a:endParaRPr lang="en-GB" sz="2866" dirty="0">
              <a:solidFill>
                <a:schemeClr val="accent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543B5AD-CBD0-D037-D32E-FAF04EB46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8228" y="1288374"/>
            <a:ext cx="1950594" cy="23298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6B871E4-6A89-B8AE-45F7-2576ADD8EA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4253" y="5271124"/>
            <a:ext cx="2158539" cy="259284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6F3F9BA-360B-B59B-0FD2-97C4428F155E}"/>
              </a:ext>
            </a:extLst>
          </p:cNvPr>
          <p:cNvSpPr txBox="1"/>
          <p:nvPr/>
        </p:nvSpPr>
        <p:spPr>
          <a:xfrm>
            <a:off x="13192152" y="3596851"/>
            <a:ext cx="3002745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3000" b="1" dirty="0">
                <a:latin typeface="Century Gothic" panose="020B0502020202020204" pitchFamily="34" charset="0"/>
              </a:rPr>
              <a:t>Spotty Balloons</a:t>
            </a:r>
          </a:p>
          <a:p>
            <a:pPr algn="ctr">
              <a:spcAft>
                <a:spcPts val="600"/>
              </a:spcAft>
            </a:pPr>
            <a:r>
              <a:rPr lang="en-US" sz="3000" i="1" dirty="0">
                <a:latin typeface="Century Gothic" panose="020B0502020202020204" pitchFamily="34" charset="0"/>
              </a:rPr>
              <a:t>4 per pack</a:t>
            </a:r>
            <a:endParaRPr lang="en-GB" sz="3000" i="1" dirty="0"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A3BF31-5095-AB2E-60A4-CAD360B63D9B}"/>
              </a:ext>
            </a:extLst>
          </p:cNvPr>
          <p:cNvSpPr txBox="1"/>
          <p:nvPr/>
        </p:nvSpPr>
        <p:spPr>
          <a:xfrm>
            <a:off x="13249860" y="7891956"/>
            <a:ext cx="2887329" cy="1054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3000" b="1" dirty="0">
                <a:latin typeface="Century Gothic" panose="020B0502020202020204" pitchFamily="34" charset="0"/>
              </a:rPr>
              <a:t>Starry Balloons</a:t>
            </a:r>
          </a:p>
          <a:p>
            <a:pPr algn="ctr">
              <a:spcAft>
                <a:spcPts val="600"/>
              </a:spcAft>
            </a:pPr>
            <a:r>
              <a:rPr lang="en-US" sz="3000" i="1" dirty="0">
                <a:latin typeface="Century Gothic" panose="020B0502020202020204" pitchFamily="34" charset="0"/>
              </a:rPr>
              <a:t>6 per pack</a:t>
            </a:r>
            <a:endParaRPr lang="en-GB" sz="3000" i="1" dirty="0">
              <a:latin typeface="Century Gothic" panose="020B0502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14D192-4B05-070F-79FE-D5A37267764F}"/>
              </a:ext>
            </a:extLst>
          </p:cNvPr>
          <p:cNvSpPr/>
          <p:nvPr/>
        </p:nvSpPr>
        <p:spPr>
          <a:xfrm>
            <a:off x="4555235" y="6024295"/>
            <a:ext cx="4077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3600" b="1" i="1" dirty="0">
                <a:latin typeface="Century Gothic" panose="020B0502020202020204" pitchFamily="34" charset="0"/>
              </a:rPr>
              <a:t>Which Method? </a:t>
            </a:r>
            <a:endParaRPr lang="en-GB" sz="3600" i="1" dirty="0">
              <a:latin typeface="Century Gothic" panose="020B0502020202020204" pitchFamily="34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9B77749-4046-643D-69D0-A04376954B60}"/>
              </a:ext>
            </a:extLst>
          </p:cNvPr>
          <p:cNvSpPr/>
          <p:nvPr/>
        </p:nvSpPr>
        <p:spPr>
          <a:xfrm>
            <a:off x="695159" y="7083824"/>
            <a:ext cx="4683664" cy="1560279"/>
          </a:xfrm>
          <a:prstGeom prst="wedgeRoundRectCallout">
            <a:avLst>
              <a:gd name="adj1" fmla="val 57666"/>
              <a:gd name="adj2" fmla="val -21850"/>
              <a:gd name="adj3" fmla="val 16667"/>
            </a:avLst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</a:pPr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has 10 balloons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 ÷ 5 = </a:t>
            </a:r>
            <a:r>
              <a:rPr lang="en-US" sz="3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352F87-CAA5-595B-6F9C-E48EC4F069A0}"/>
              </a:ext>
            </a:extLst>
          </p:cNvPr>
          <p:cNvSpPr/>
          <p:nvPr/>
        </p:nvSpPr>
        <p:spPr>
          <a:xfrm>
            <a:off x="346305" y="1278668"/>
            <a:ext cx="1058730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Mr Jones has a pack of spotty balloons and a pack of starry balloons.</a:t>
            </a:r>
          </a:p>
          <a:p>
            <a:pPr>
              <a:spcAft>
                <a:spcPts val="24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He shares the balloons equally </a:t>
            </a:r>
            <a:br>
              <a:rPr lang="en-GB" sz="4000" dirty="0">
                <a:latin typeface="Century Gothic" panose="020B0502020202020204" pitchFamily="34" charset="0"/>
              </a:rPr>
            </a:br>
            <a:r>
              <a:rPr lang="en-GB" sz="4000" dirty="0">
                <a:latin typeface="Century Gothic" panose="020B0502020202020204" pitchFamily="34" charset="0"/>
              </a:rPr>
              <a:t>between 5 children.</a:t>
            </a:r>
          </a:p>
          <a:p>
            <a:pPr>
              <a:spcAft>
                <a:spcPts val="2400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How many balloons </a:t>
            </a:r>
            <a:br>
              <a:rPr lang="en-GB" sz="4000" b="1" dirty="0">
                <a:latin typeface="Century Gothic" panose="020B0502020202020204" pitchFamily="34" charset="0"/>
              </a:rPr>
            </a:br>
            <a:r>
              <a:rPr lang="en-GB" sz="4000" b="1" dirty="0">
                <a:latin typeface="Century Gothic" panose="020B0502020202020204" pitchFamily="34" charset="0"/>
              </a:rPr>
              <a:t>does each child get?</a:t>
            </a:r>
            <a:endParaRPr lang="en-GB" sz="4000" b="1" dirty="0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7CF42A64-EC02-84D1-5AF1-F586628C7411}"/>
              </a:ext>
            </a:extLst>
          </p:cNvPr>
          <p:cNvSpPr/>
          <p:nvPr/>
        </p:nvSpPr>
        <p:spPr>
          <a:xfrm>
            <a:off x="7441028" y="7274198"/>
            <a:ext cx="4683664" cy="1560279"/>
          </a:xfrm>
          <a:prstGeom prst="wedgeRoundRectCallout">
            <a:avLst>
              <a:gd name="adj1" fmla="val -57751"/>
              <a:gd name="adj2" fmla="val -22712"/>
              <a:gd name="adj3" fmla="val 16667"/>
            </a:avLst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</a:pPr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has 10 balloons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 – 5 = </a:t>
            </a:r>
            <a:r>
              <a:rPr lang="en-US" sz="3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16125989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B8F632-2C78-359A-945E-C4E3A5E8CBEC}"/>
              </a:ext>
            </a:extLst>
          </p:cNvPr>
          <p:cNvSpPr/>
          <p:nvPr/>
        </p:nvSpPr>
        <p:spPr>
          <a:xfrm>
            <a:off x="155945" y="508471"/>
            <a:ext cx="1955985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Multi-Step</a:t>
            </a:r>
            <a:endParaRPr lang="en-GB" sz="2866" dirty="0">
              <a:solidFill>
                <a:schemeClr val="accent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543B5AD-CBD0-D037-D32E-FAF04EB46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8228" y="1288374"/>
            <a:ext cx="1950594" cy="23298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6B871E4-6A89-B8AE-45F7-2576ADD8EA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4253" y="5271124"/>
            <a:ext cx="2158539" cy="259284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6F3F9BA-360B-B59B-0FD2-97C4428F155E}"/>
              </a:ext>
            </a:extLst>
          </p:cNvPr>
          <p:cNvSpPr txBox="1"/>
          <p:nvPr/>
        </p:nvSpPr>
        <p:spPr>
          <a:xfrm>
            <a:off x="13192152" y="3596851"/>
            <a:ext cx="3002745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3000" b="1" dirty="0">
                <a:latin typeface="Century Gothic" panose="020B0502020202020204" pitchFamily="34" charset="0"/>
              </a:rPr>
              <a:t>Spotty Balloons</a:t>
            </a:r>
          </a:p>
          <a:p>
            <a:pPr algn="ctr">
              <a:spcAft>
                <a:spcPts val="600"/>
              </a:spcAft>
            </a:pPr>
            <a:r>
              <a:rPr lang="en-US" sz="3000" i="1" dirty="0">
                <a:latin typeface="Century Gothic" panose="020B0502020202020204" pitchFamily="34" charset="0"/>
              </a:rPr>
              <a:t>4 per pack</a:t>
            </a:r>
            <a:endParaRPr lang="en-GB" sz="3000" i="1" dirty="0"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A3BF31-5095-AB2E-60A4-CAD360B63D9B}"/>
              </a:ext>
            </a:extLst>
          </p:cNvPr>
          <p:cNvSpPr txBox="1"/>
          <p:nvPr/>
        </p:nvSpPr>
        <p:spPr>
          <a:xfrm>
            <a:off x="13249860" y="7891956"/>
            <a:ext cx="2887329" cy="1054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3000" b="1" dirty="0">
                <a:latin typeface="Century Gothic" panose="020B0502020202020204" pitchFamily="34" charset="0"/>
              </a:rPr>
              <a:t>Starry Balloons</a:t>
            </a:r>
          </a:p>
          <a:p>
            <a:pPr algn="ctr">
              <a:spcAft>
                <a:spcPts val="600"/>
              </a:spcAft>
            </a:pPr>
            <a:r>
              <a:rPr lang="en-US" sz="3000" i="1" dirty="0">
                <a:latin typeface="Century Gothic" panose="020B0502020202020204" pitchFamily="34" charset="0"/>
              </a:rPr>
              <a:t>6 per pack</a:t>
            </a:r>
            <a:endParaRPr lang="en-GB" sz="3000" i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D42E752-B58D-3A12-D8F9-B5F235DB4397}"/>
              </a:ext>
            </a:extLst>
          </p:cNvPr>
          <p:cNvGraphicFramePr>
            <a:graphicFrameLocks noGrp="1"/>
          </p:cNvGraphicFramePr>
          <p:nvPr/>
        </p:nvGraphicFramePr>
        <p:xfrm>
          <a:off x="6807491" y="7998260"/>
          <a:ext cx="558567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134">
                  <a:extLst>
                    <a:ext uri="{9D8B030D-6E8A-4147-A177-3AD203B41FA5}">
                      <a16:colId xmlns:a16="http://schemas.microsoft.com/office/drawing/2014/main" val="131262112"/>
                    </a:ext>
                  </a:extLst>
                </a:gridCol>
                <a:gridCol w="1117134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  <a:gridCol w="1117134">
                  <a:extLst>
                    <a:ext uri="{9D8B030D-6E8A-4147-A177-3AD203B41FA5}">
                      <a16:colId xmlns:a16="http://schemas.microsoft.com/office/drawing/2014/main" val="524355473"/>
                    </a:ext>
                  </a:extLst>
                </a:gridCol>
                <a:gridCol w="1117134">
                  <a:extLst>
                    <a:ext uri="{9D8B030D-6E8A-4147-A177-3AD203B41FA5}">
                      <a16:colId xmlns:a16="http://schemas.microsoft.com/office/drawing/2014/main" val="1573399305"/>
                    </a:ext>
                  </a:extLst>
                </a:gridCol>
                <a:gridCol w="1117134">
                  <a:extLst>
                    <a:ext uri="{9D8B030D-6E8A-4147-A177-3AD203B41FA5}">
                      <a16:colId xmlns:a16="http://schemas.microsoft.com/office/drawing/2014/main" val="1600986857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endParaRPr lang="en-GB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endParaRPr lang="en-GB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endParaRPr lang="en-GB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endParaRPr lang="en-GB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endParaRPr lang="en-GB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54F83CE-24A5-4504-1501-D9D094F15AFC}"/>
              </a:ext>
            </a:extLst>
          </p:cNvPr>
          <p:cNvGraphicFramePr>
            <a:graphicFrameLocks noGrp="1"/>
          </p:cNvGraphicFramePr>
          <p:nvPr/>
        </p:nvGraphicFramePr>
        <p:xfrm>
          <a:off x="6807491" y="7085437"/>
          <a:ext cx="558567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1102">
                  <a:extLst>
                    <a:ext uri="{9D8B030D-6E8A-4147-A177-3AD203B41FA5}">
                      <a16:colId xmlns:a16="http://schemas.microsoft.com/office/drawing/2014/main" val="131262112"/>
                    </a:ext>
                  </a:extLst>
                </a:gridCol>
                <a:gridCol w="2234568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  <a:endParaRPr lang="en-GB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endParaRPr lang="en-GB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F3144E8D-FA3C-02BF-7955-48A675BFD557}"/>
              </a:ext>
            </a:extLst>
          </p:cNvPr>
          <p:cNvSpPr/>
          <p:nvPr/>
        </p:nvSpPr>
        <p:spPr>
          <a:xfrm>
            <a:off x="695159" y="7083824"/>
            <a:ext cx="4683664" cy="1560279"/>
          </a:xfrm>
          <a:prstGeom prst="wedgeRoundRectCallout">
            <a:avLst>
              <a:gd name="adj1" fmla="val 57666"/>
              <a:gd name="adj2" fmla="val -21850"/>
              <a:gd name="adj3" fmla="val 16667"/>
            </a:avLst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</a:pPr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has 10 balloons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 ÷ 5 = </a:t>
            </a:r>
            <a:r>
              <a:rPr lang="en-US" sz="3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D60706-1CBC-8DC6-A28D-C78132C1F110}"/>
              </a:ext>
            </a:extLst>
          </p:cNvPr>
          <p:cNvSpPr/>
          <p:nvPr/>
        </p:nvSpPr>
        <p:spPr>
          <a:xfrm>
            <a:off x="346305" y="1278668"/>
            <a:ext cx="1058730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Mr Jones has a pack of spotty balloons and a pack of starry balloons.</a:t>
            </a:r>
          </a:p>
          <a:p>
            <a:pPr>
              <a:spcAft>
                <a:spcPts val="24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He shares the balloons equally </a:t>
            </a:r>
            <a:br>
              <a:rPr lang="en-GB" sz="4000" dirty="0">
                <a:latin typeface="Century Gothic" panose="020B0502020202020204" pitchFamily="34" charset="0"/>
              </a:rPr>
            </a:br>
            <a:r>
              <a:rPr lang="en-GB" sz="4000" dirty="0">
                <a:latin typeface="Century Gothic" panose="020B0502020202020204" pitchFamily="34" charset="0"/>
              </a:rPr>
              <a:t>between 5 children.</a:t>
            </a:r>
          </a:p>
          <a:p>
            <a:pPr>
              <a:spcAft>
                <a:spcPts val="2400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How many balloons </a:t>
            </a:r>
            <a:br>
              <a:rPr lang="en-GB" sz="4000" b="1" dirty="0">
                <a:latin typeface="Century Gothic" panose="020B0502020202020204" pitchFamily="34" charset="0"/>
              </a:rPr>
            </a:br>
            <a:r>
              <a:rPr lang="en-GB" sz="4000" b="1" dirty="0">
                <a:latin typeface="Century Gothic" panose="020B0502020202020204" pitchFamily="34" charset="0"/>
              </a:rPr>
              <a:t>does each child get?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628077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D7DAFC-66FF-FC4F-5994-DDCC7F7CA146}"/>
              </a:ext>
            </a:extLst>
          </p:cNvPr>
          <p:cNvSpPr txBox="1"/>
          <p:nvPr/>
        </p:nvSpPr>
        <p:spPr>
          <a:xfrm>
            <a:off x="2409322" y="696832"/>
            <a:ext cx="118131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DECONSTRUCTING WORD QUESTIONS – Y3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67D724-7E78-AF4E-C5E7-E6D939441A6B}"/>
              </a:ext>
            </a:extLst>
          </p:cNvPr>
          <p:cNvSpPr/>
          <p:nvPr/>
        </p:nvSpPr>
        <p:spPr>
          <a:xfrm>
            <a:off x="6024192" y="1563514"/>
            <a:ext cx="459320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TASK BUILD-UP</a:t>
            </a:r>
            <a:endParaRPr lang="en-GB" sz="3800" b="1" dirty="0">
              <a:solidFill>
                <a:srgbClr val="C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2DD070-C213-29F4-2926-10CC40BF237E}"/>
              </a:ext>
            </a:extLst>
          </p:cNvPr>
          <p:cNvSpPr/>
          <p:nvPr/>
        </p:nvSpPr>
        <p:spPr>
          <a:xfrm>
            <a:off x="1573092" y="2582648"/>
            <a:ext cx="630688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2400"/>
              </a:spcAft>
            </a:pPr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  <a:hlinkClick r:id="rId3" action="ppaction://hlinksldjump"/>
              </a:rPr>
              <a:t>My Number</a:t>
            </a:r>
            <a:endParaRPr lang="en-GB" sz="32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lvl="0">
              <a:spcAft>
                <a:spcPts val="2400"/>
              </a:spcAft>
            </a:pPr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  <a:hlinkClick r:id="rId4" action="ppaction://hlinksldjump"/>
              </a:rPr>
              <a:t>More Than, Less Than</a:t>
            </a:r>
            <a:endParaRPr lang="en-GB" sz="32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lvl="0">
              <a:spcAft>
                <a:spcPts val="2400"/>
              </a:spcAft>
            </a:pPr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  <a:hlinkClick r:id="rId5" action="ppaction://hlinksldjump"/>
              </a:rPr>
              <a:t>The Whole, The Parts</a:t>
            </a:r>
            <a:endParaRPr lang="en-GB" sz="32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lvl="0">
              <a:spcAft>
                <a:spcPts val="2400"/>
              </a:spcAft>
            </a:pPr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  <a:hlinkClick r:id="rId6" action="ppaction://hlinksldjump"/>
              </a:rPr>
              <a:t>Multi-Step Additive</a:t>
            </a:r>
            <a:endParaRPr lang="en-GB" sz="32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lvl="0">
              <a:spcAft>
                <a:spcPts val="2400"/>
              </a:spcAft>
            </a:pPr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  <a:hlinkClick r:id="rId7" action="ppaction://hlinksldjump"/>
              </a:rPr>
              <a:t>Difference</a:t>
            </a:r>
            <a:endParaRPr lang="en-GB" sz="32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lvl="0">
              <a:spcAft>
                <a:spcPts val="2400"/>
              </a:spcAft>
            </a:pPr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  <a:hlinkClick r:id="rId8" action="ppaction://hlinksldjump"/>
              </a:rPr>
              <a:t>Multiplication Contexts</a:t>
            </a:r>
            <a:endParaRPr lang="en-GB" sz="32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lvl="0">
              <a:spcAft>
                <a:spcPts val="2400"/>
              </a:spcAft>
            </a:pPr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  <a:hlinkClick r:id="rId9" action="ppaction://hlinksldjump"/>
              </a:rPr>
              <a:t>Sharing and Grouping</a:t>
            </a:r>
            <a:endParaRPr lang="en-GB" sz="32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lvl="0">
              <a:spcAft>
                <a:spcPts val="2400"/>
              </a:spcAft>
            </a:pPr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  <a:hlinkClick r:id="rId10" action="ppaction://hlinksldjump"/>
              </a:rPr>
              <a:t>Mixed Operations</a:t>
            </a:r>
            <a:endParaRPr lang="en-GB" sz="32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6A1526-1842-51A9-BB74-1BC6FA857CBC}"/>
              </a:ext>
            </a:extLst>
          </p:cNvPr>
          <p:cNvSpPr/>
          <p:nvPr/>
        </p:nvSpPr>
        <p:spPr>
          <a:xfrm>
            <a:off x="9384126" y="2582647"/>
            <a:ext cx="587828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2400"/>
              </a:spcAft>
            </a:pPr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  <a:hlinkClick r:id="rId11" action="ppaction://hlinksldjump"/>
              </a:rPr>
              <a:t>Multi-Step</a:t>
            </a:r>
            <a:endParaRPr lang="en-GB" sz="32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lvl="0">
              <a:spcAft>
                <a:spcPts val="2400"/>
              </a:spcAft>
            </a:pPr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  <a:hlinkClick r:id="rId12" action="ppaction://hlinksldjump"/>
              </a:rPr>
              <a:t>Fractions of a Quantity</a:t>
            </a:r>
            <a:endParaRPr lang="en-GB" sz="32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lvl="0">
              <a:spcAft>
                <a:spcPts val="2400"/>
              </a:spcAft>
            </a:pPr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  <a:hlinkClick r:id="rId13" action="ppaction://hlinksldjump"/>
              </a:rPr>
              <a:t>Paying with Coins</a:t>
            </a:r>
            <a:endParaRPr lang="en-GB" sz="32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lvl="0">
              <a:spcAft>
                <a:spcPts val="2400"/>
              </a:spcAft>
            </a:pPr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  <a:hlinkClick r:id="rId14" action="ppaction://hlinksldjump"/>
              </a:rPr>
              <a:t>Multi-Step Money</a:t>
            </a:r>
            <a:endParaRPr lang="en-GB" sz="32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lvl="0">
              <a:spcAft>
                <a:spcPts val="2400"/>
              </a:spcAft>
            </a:pPr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  <a:hlinkClick r:id="rId15" action="ppaction://hlinksldjump"/>
              </a:rPr>
              <a:t>Time Calculation</a:t>
            </a:r>
            <a:endParaRPr lang="en-GB" sz="32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lvl="0">
              <a:spcAft>
                <a:spcPts val="2400"/>
              </a:spcAft>
            </a:pPr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  <a:hlinkClick r:id="rId16" action="ppaction://hlinksldjump"/>
              </a:rPr>
              <a:t>Days and Months</a:t>
            </a:r>
            <a:endParaRPr lang="en-GB" sz="32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lvl="0">
              <a:spcAft>
                <a:spcPts val="2400"/>
              </a:spcAft>
            </a:pPr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  <a:hlinkClick r:id="rId17" action="ppaction://hlinksldjump"/>
              </a:rPr>
              <a:t>Interpreting Graphs</a:t>
            </a:r>
            <a:endParaRPr lang="en-GB" sz="32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lvl="0">
              <a:spcAft>
                <a:spcPts val="2400"/>
              </a:spcAft>
            </a:pPr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  <a:hlinkClick r:id="rId18" action="ppaction://hlinksldjump"/>
              </a:rPr>
              <a:t>Interpreting Tables</a:t>
            </a:r>
            <a:endParaRPr lang="en-GB" sz="32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621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2672183-50C6-4B75-AB18-07F537B6E722}"/>
              </a:ext>
            </a:extLst>
          </p:cNvPr>
          <p:cNvSpPr/>
          <p:nvPr/>
        </p:nvSpPr>
        <p:spPr>
          <a:xfrm>
            <a:off x="155945" y="508471"/>
            <a:ext cx="2265364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My Number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6C3C11C-1AF0-4134-B2B7-C8670802EB51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F4BB041-6692-CE74-BC6F-BF8A90C1EEB1}"/>
              </a:ext>
            </a:extLst>
          </p:cNvPr>
          <p:cNvGraphicFramePr>
            <a:graphicFrameLocks noGrp="1"/>
          </p:cNvGraphicFramePr>
          <p:nvPr/>
        </p:nvGraphicFramePr>
        <p:xfrm>
          <a:off x="717394" y="2470080"/>
          <a:ext cx="14977532" cy="75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383">
                  <a:extLst>
                    <a:ext uri="{9D8B030D-6E8A-4147-A177-3AD203B41FA5}">
                      <a16:colId xmlns:a16="http://schemas.microsoft.com/office/drawing/2014/main" val="3897531186"/>
                    </a:ext>
                  </a:extLst>
                </a:gridCol>
                <a:gridCol w="3744383">
                  <a:extLst>
                    <a:ext uri="{9D8B030D-6E8A-4147-A177-3AD203B41FA5}">
                      <a16:colId xmlns:a16="http://schemas.microsoft.com/office/drawing/2014/main" val="832627219"/>
                    </a:ext>
                  </a:extLst>
                </a:gridCol>
                <a:gridCol w="3744383">
                  <a:extLst>
                    <a:ext uri="{9D8B030D-6E8A-4147-A177-3AD203B41FA5}">
                      <a16:colId xmlns:a16="http://schemas.microsoft.com/office/drawing/2014/main" val="645981028"/>
                    </a:ext>
                  </a:extLst>
                </a:gridCol>
                <a:gridCol w="3744383">
                  <a:extLst>
                    <a:ext uri="{9D8B030D-6E8A-4147-A177-3AD203B41FA5}">
                      <a16:colId xmlns:a16="http://schemas.microsoft.com/office/drawing/2014/main" val="2059016595"/>
                    </a:ext>
                  </a:extLst>
                </a:gridCol>
              </a:tblGrid>
              <a:tr h="37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7412163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33797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F03F79A-09D2-3675-5890-98D70F527108}"/>
              </a:ext>
            </a:extLst>
          </p:cNvPr>
          <p:cNvSpPr txBox="1"/>
          <p:nvPr/>
        </p:nvSpPr>
        <p:spPr>
          <a:xfrm>
            <a:off x="515470" y="3247602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0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F0038C-CFF1-6168-4A37-FF1B367D1812}"/>
              </a:ext>
            </a:extLst>
          </p:cNvPr>
          <p:cNvSpPr txBox="1"/>
          <p:nvPr/>
        </p:nvSpPr>
        <p:spPr>
          <a:xfrm>
            <a:off x="15261681" y="3250966"/>
            <a:ext cx="872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400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A1CBB6-481E-A972-D14B-8DB8380D5E6E}"/>
              </a:ext>
            </a:extLst>
          </p:cNvPr>
          <p:cNvSpPr txBox="1"/>
          <p:nvPr/>
        </p:nvSpPr>
        <p:spPr>
          <a:xfrm>
            <a:off x="8205127" y="803766"/>
            <a:ext cx="3729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My number is in this section. </a:t>
            </a:r>
            <a:endParaRPr kumimoji="0" lang="en-GB" sz="3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Left Bracket 6">
            <a:extLst>
              <a:ext uri="{FF2B5EF4-FFF2-40B4-BE49-F238E27FC236}">
                <a16:creationId xmlns:a16="http://schemas.microsoft.com/office/drawing/2014/main" id="{FD0E6E75-58E5-3F0D-10A5-2BC8EE4A20A9}"/>
              </a:ext>
            </a:extLst>
          </p:cNvPr>
          <p:cNvSpPr/>
          <p:nvPr/>
        </p:nvSpPr>
        <p:spPr>
          <a:xfrm rot="5400000">
            <a:off x="9959573" y="264252"/>
            <a:ext cx="252000" cy="3729600"/>
          </a:xfrm>
          <a:prstGeom prst="leftBracke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F04E6B-1A11-556E-54EE-990E61A39AEB}"/>
              </a:ext>
            </a:extLst>
          </p:cNvPr>
          <p:cNvSpPr txBox="1"/>
          <p:nvPr/>
        </p:nvSpPr>
        <p:spPr>
          <a:xfrm>
            <a:off x="615927" y="4193328"/>
            <a:ext cx="147801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My number could be…</a:t>
            </a:r>
          </a:p>
        </p:txBody>
      </p:sp>
    </p:spTree>
    <p:extLst>
      <p:ext uri="{BB962C8B-B14F-4D97-AF65-F5344CB8AC3E}">
        <p14:creationId xmlns:p14="http://schemas.microsoft.com/office/powerpoint/2010/main" val="4180324257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B8F632-2C78-359A-945E-C4E3A5E8CBEC}"/>
              </a:ext>
            </a:extLst>
          </p:cNvPr>
          <p:cNvSpPr/>
          <p:nvPr/>
        </p:nvSpPr>
        <p:spPr>
          <a:xfrm>
            <a:off x="155945" y="508471"/>
            <a:ext cx="1955985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Multi-Step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5972A7-B8EB-AE48-4A04-748EC23CFE6A}"/>
              </a:ext>
            </a:extLst>
          </p:cNvPr>
          <p:cNvSpPr txBox="1"/>
          <p:nvPr/>
        </p:nvSpPr>
        <p:spPr>
          <a:xfrm>
            <a:off x="4993347" y="5565468"/>
            <a:ext cx="37102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could the question be?</a:t>
            </a:r>
            <a:endParaRPr lang="en-GB" sz="1200" b="1" i="1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152C673-0F8A-B36C-0250-6BEE78122561}"/>
              </a:ext>
            </a:extLst>
          </p:cNvPr>
          <p:cNvCxnSpPr>
            <a:cxnSpLocks/>
          </p:cNvCxnSpPr>
          <p:nvPr/>
        </p:nvCxnSpPr>
        <p:spPr>
          <a:xfrm flipH="1" flipV="1">
            <a:off x="5864446" y="4553271"/>
            <a:ext cx="631680" cy="963099"/>
          </a:xfrm>
          <a:prstGeom prst="straightConnector1">
            <a:avLst/>
          </a:prstGeom>
          <a:ln w="5080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3543B5AD-CBD0-D037-D32E-FAF04EB46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8228" y="1288374"/>
            <a:ext cx="1950594" cy="23298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6B871E4-6A89-B8AE-45F7-2576ADD8EA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4253" y="5271124"/>
            <a:ext cx="2158539" cy="259284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6F3F9BA-360B-B59B-0FD2-97C4428F155E}"/>
              </a:ext>
            </a:extLst>
          </p:cNvPr>
          <p:cNvSpPr txBox="1"/>
          <p:nvPr/>
        </p:nvSpPr>
        <p:spPr>
          <a:xfrm>
            <a:off x="13192152" y="3596851"/>
            <a:ext cx="3002745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3000" b="1" dirty="0">
                <a:latin typeface="Century Gothic" panose="020B0502020202020204" pitchFamily="34" charset="0"/>
              </a:rPr>
              <a:t>Spotty Balloons</a:t>
            </a:r>
          </a:p>
          <a:p>
            <a:pPr algn="ctr">
              <a:spcAft>
                <a:spcPts val="600"/>
              </a:spcAft>
            </a:pPr>
            <a:r>
              <a:rPr lang="en-US" sz="3000" i="1" dirty="0">
                <a:latin typeface="Century Gothic" panose="020B0502020202020204" pitchFamily="34" charset="0"/>
              </a:rPr>
              <a:t>4 per pack</a:t>
            </a:r>
            <a:endParaRPr lang="en-GB" sz="3000" i="1" dirty="0"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A3BF31-5095-AB2E-60A4-CAD360B63D9B}"/>
              </a:ext>
            </a:extLst>
          </p:cNvPr>
          <p:cNvSpPr txBox="1"/>
          <p:nvPr/>
        </p:nvSpPr>
        <p:spPr>
          <a:xfrm>
            <a:off x="13249860" y="7891956"/>
            <a:ext cx="2887329" cy="1054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3000" b="1" dirty="0">
                <a:latin typeface="Century Gothic" panose="020B0502020202020204" pitchFamily="34" charset="0"/>
              </a:rPr>
              <a:t>Starry Balloons</a:t>
            </a:r>
          </a:p>
          <a:p>
            <a:pPr algn="ctr">
              <a:spcAft>
                <a:spcPts val="600"/>
              </a:spcAft>
            </a:pPr>
            <a:r>
              <a:rPr lang="en-US" sz="3000" i="1" dirty="0">
                <a:latin typeface="Century Gothic" panose="020B0502020202020204" pitchFamily="34" charset="0"/>
              </a:rPr>
              <a:t>6 per pack</a:t>
            </a:r>
            <a:endParaRPr lang="en-GB" sz="3000" i="1" dirty="0">
              <a:latin typeface="Century Gothic" panose="020B0502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5B0B96-25E5-A6AD-4967-97BE79AD9F5C}"/>
              </a:ext>
            </a:extLst>
          </p:cNvPr>
          <p:cNvSpPr/>
          <p:nvPr/>
        </p:nvSpPr>
        <p:spPr>
          <a:xfrm>
            <a:off x="346305" y="1278668"/>
            <a:ext cx="967233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Kam has 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4000" dirty="0">
                <a:latin typeface="Century Gothic" panose="020B0502020202020204" pitchFamily="34" charset="0"/>
              </a:rPr>
              <a:t>2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4000" dirty="0">
                <a:latin typeface="Century Gothic" panose="020B0502020202020204" pitchFamily="34" charset="0"/>
              </a:rPr>
              <a:t> packs of spotty balloons.</a:t>
            </a:r>
          </a:p>
          <a:p>
            <a:pPr>
              <a:spcAft>
                <a:spcPts val="24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Zack has 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4000" dirty="0">
                <a:latin typeface="Century Gothic" panose="020B0502020202020204" pitchFamily="34" charset="0"/>
              </a:rPr>
              <a:t>2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4000" dirty="0">
                <a:latin typeface="Century Gothic" panose="020B0502020202020204" pitchFamily="34" charset="0"/>
              </a:rPr>
              <a:t> packs of starry balloons.</a:t>
            </a:r>
          </a:p>
          <a:p>
            <a:pPr>
              <a:spcAft>
                <a:spcPts val="2400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How many more balloons does Zack have than Kam?</a:t>
            </a:r>
            <a:endParaRPr lang="en-GB" sz="40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0B63E1-B9A1-DC37-A4BE-EC827DDDFC1B}"/>
              </a:ext>
            </a:extLst>
          </p:cNvPr>
          <p:cNvSpPr/>
          <p:nvPr/>
        </p:nvSpPr>
        <p:spPr>
          <a:xfrm>
            <a:off x="2685737" y="1364382"/>
            <a:ext cx="396000" cy="54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C7EA68-CF2B-72FA-7BAE-6BC5F8BF53C0}"/>
              </a:ext>
            </a:extLst>
          </p:cNvPr>
          <p:cNvSpPr/>
          <p:nvPr/>
        </p:nvSpPr>
        <p:spPr>
          <a:xfrm>
            <a:off x="2731504" y="2279575"/>
            <a:ext cx="396000" cy="54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CAEC1C-5EC1-B52E-37D1-21C8B7777B65}"/>
              </a:ext>
            </a:extLst>
          </p:cNvPr>
          <p:cNvSpPr/>
          <p:nvPr/>
        </p:nvSpPr>
        <p:spPr>
          <a:xfrm>
            <a:off x="294053" y="3121330"/>
            <a:ext cx="9320210" cy="1296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475523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B8F632-2C78-359A-945E-C4E3A5E8CBEC}"/>
              </a:ext>
            </a:extLst>
          </p:cNvPr>
          <p:cNvSpPr/>
          <p:nvPr/>
        </p:nvSpPr>
        <p:spPr>
          <a:xfrm>
            <a:off x="155945" y="508471"/>
            <a:ext cx="1955985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Multi-Step</a:t>
            </a:r>
            <a:endParaRPr lang="en-GB" sz="2866" dirty="0">
              <a:solidFill>
                <a:schemeClr val="accent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469EED-4CAE-AA06-8257-D8B246E74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8228" y="1288374"/>
            <a:ext cx="1950594" cy="23298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C28B88-DD41-7A25-FDB1-586FBBAC5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4253" y="5271124"/>
            <a:ext cx="2158539" cy="25928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95B410-04E9-8A75-32B3-3F8171540A9A}"/>
              </a:ext>
            </a:extLst>
          </p:cNvPr>
          <p:cNvSpPr txBox="1"/>
          <p:nvPr/>
        </p:nvSpPr>
        <p:spPr>
          <a:xfrm>
            <a:off x="13192152" y="3596851"/>
            <a:ext cx="3002745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3000" b="1" dirty="0">
                <a:latin typeface="Century Gothic" panose="020B0502020202020204" pitchFamily="34" charset="0"/>
              </a:rPr>
              <a:t>Spotty Balloons</a:t>
            </a:r>
          </a:p>
          <a:p>
            <a:pPr algn="ctr">
              <a:spcAft>
                <a:spcPts val="600"/>
              </a:spcAft>
            </a:pPr>
            <a:r>
              <a:rPr lang="en-US" sz="3000" i="1" dirty="0">
                <a:latin typeface="Century Gothic" panose="020B0502020202020204" pitchFamily="34" charset="0"/>
              </a:rPr>
              <a:t>4 per pack</a:t>
            </a:r>
            <a:endParaRPr lang="en-GB" sz="3000" i="1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F70731-445D-E461-6853-35DAD8CA4A82}"/>
              </a:ext>
            </a:extLst>
          </p:cNvPr>
          <p:cNvSpPr txBox="1"/>
          <p:nvPr/>
        </p:nvSpPr>
        <p:spPr>
          <a:xfrm>
            <a:off x="13249860" y="7891956"/>
            <a:ext cx="2887329" cy="1054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3000" b="1" dirty="0">
                <a:latin typeface="Century Gothic" panose="020B0502020202020204" pitchFamily="34" charset="0"/>
              </a:rPr>
              <a:t>Starry Balloons</a:t>
            </a:r>
          </a:p>
          <a:p>
            <a:pPr algn="ctr">
              <a:spcAft>
                <a:spcPts val="600"/>
              </a:spcAft>
            </a:pPr>
            <a:r>
              <a:rPr lang="en-US" sz="3000" i="1" dirty="0">
                <a:latin typeface="Century Gothic" panose="020B0502020202020204" pitchFamily="34" charset="0"/>
              </a:rPr>
              <a:t>6 per pack</a:t>
            </a:r>
            <a:endParaRPr lang="en-GB" sz="3000" i="1" dirty="0">
              <a:latin typeface="Century Gothic" panose="020B0502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20EBB9-2DDA-4292-34F4-83C3A281CEDC}"/>
              </a:ext>
            </a:extLst>
          </p:cNvPr>
          <p:cNvSpPr/>
          <p:nvPr/>
        </p:nvSpPr>
        <p:spPr>
          <a:xfrm>
            <a:off x="346305" y="1278668"/>
            <a:ext cx="967233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Kam has 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4000" dirty="0">
                <a:latin typeface="Century Gothic" panose="020B0502020202020204" pitchFamily="34" charset="0"/>
              </a:rPr>
              <a:t>2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4000" dirty="0">
                <a:latin typeface="Century Gothic" panose="020B0502020202020204" pitchFamily="34" charset="0"/>
              </a:rPr>
              <a:t> packs of spotty balloons.</a:t>
            </a:r>
          </a:p>
          <a:p>
            <a:pPr>
              <a:spcAft>
                <a:spcPts val="24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Zack has 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4000" dirty="0">
                <a:latin typeface="Century Gothic" panose="020B0502020202020204" pitchFamily="34" charset="0"/>
              </a:rPr>
              <a:t>2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4000" dirty="0">
                <a:latin typeface="Century Gothic" panose="020B0502020202020204" pitchFamily="34" charset="0"/>
              </a:rPr>
              <a:t> packs of starry balloons.</a:t>
            </a:r>
          </a:p>
          <a:p>
            <a:pPr>
              <a:spcAft>
                <a:spcPts val="2400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How many more balloons does Zack have than Kam?</a:t>
            </a:r>
            <a:endParaRPr lang="en-GB" sz="40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285454-FBFA-C9B7-1BD6-C79918F72006}"/>
              </a:ext>
            </a:extLst>
          </p:cNvPr>
          <p:cNvSpPr/>
          <p:nvPr/>
        </p:nvSpPr>
        <p:spPr>
          <a:xfrm>
            <a:off x="2685737" y="1364382"/>
            <a:ext cx="396000" cy="54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AD07A4-77BE-306A-8B79-74A30C9EF97E}"/>
              </a:ext>
            </a:extLst>
          </p:cNvPr>
          <p:cNvSpPr/>
          <p:nvPr/>
        </p:nvSpPr>
        <p:spPr>
          <a:xfrm>
            <a:off x="2731504" y="2279575"/>
            <a:ext cx="396000" cy="54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908007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B8F632-2C78-359A-945E-C4E3A5E8CBEC}"/>
              </a:ext>
            </a:extLst>
          </p:cNvPr>
          <p:cNvSpPr/>
          <p:nvPr/>
        </p:nvSpPr>
        <p:spPr>
          <a:xfrm>
            <a:off x="155945" y="508471"/>
            <a:ext cx="1955985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Multi-Step</a:t>
            </a:r>
            <a:endParaRPr lang="en-GB" sz="2866" dirty="0">
              <a:solidFill>
                <a:schemeClr val="accent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469EED-4CAE-AA06-8257-D8B246E74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8228" y="1288374"/>
            <a:ext cx="1950594" cy="23298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C28B88-DD41-7A25-FDB1-586FBBAC5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4253" y="5271124"/>
            <a:ext cx="2158539" cy="25928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95B410-04E9-8A75-32B3-3F8171540A9A}"/>
              </a:ext>
            </a:extLst>
          </p:cNvPr>
          <p:cNvSpPr txBox="1"/>
          <p:nvPr/>
        </p:nvSpPr>
        <p:spPr>
          <a:xfrm>
            <a:off x="13192152" y="3596851"/>
            <a:ext cx="3002745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3000" b="1" dirty="0">
                <a:latin typeface="Century Gothic" panose="020B0502020202020204" pitchFamily="34" charset="0"/>
              </a:rPr>
              <a:t>Spotty Balloons</a:t>
            </a:r>
          </a:p>
          <a:p>
            <a:pPr algn="ctr">
              <a:spcAft>
                <a:spcPts val="600"/>
              </a:spcAft>
            </a:pPr>
            <a:r>
              <a:rPr lang="en-US" sz="3000" i="1" dirty="0">
                <a:latin typeface="Century Gothic" panose="020B0502020202020204" pitchFamily="34" charset="0"/>
              </a:rPr>
              <a:t>4 per pack</a:t>
            </a:r>
            <a:endParaRPr lang="en-GB" sz="3000" i="1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F70731-445D-E461-6853-35DAD8CA4A82}"/>
              </a:ext>
            </a:extLst>
          </p:cNvPr>
          <p:cNvSpPr txBox="1"/>
          <p:nvPr/>
        </p:nvSpPr>
        <p:spPr>
          <a:xfrm>
            <a:off x="13249860" y="7891956"/>
            <a:ext cx="2887329" cy="1054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3000" b="1" dirty="0">
                <a:latin typeface="Century Gothic" panose="020B0502020202020204" pitchFamily="34" charset="0"/>
              </a:rPr>
              <a:t>Starry Balloons</a:t>
            </a:r>
          </a:p>
          <a:p>
            <a:pPr algn="ctr">
              <a:spcAft>
                <a:spcPts val="600"/>
              </a:spcAft>
            </a:pPr>
            <a:r>
              <a:rPr lang="en-US" sz="3000" i="1" dirty="0">
                <a:latin typeface="Century Gothic" panose="020B0502020202020204" pitchFamily="34" charset="0"/>
              </a:rPr>
              <a:t>6 per pack</a:t>
            </a:r>
            <a:endParaRPr lang="en-GB" sz="3000" i="1" dirty="0">
              <a:latin typeface="Century Gothic" panose="020B0502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25E6FE-054A-090B-5D1D-31E54B8F8387}"/>
              </a:ext>
            </a:extLst>
          </p:cNvPr>
          <p:cNvSpPr/>
          <p:nvPr/>
        </p:nvSpPr>
        <p:spPr>
          <a:xfrm>
            <a:off x="346305" y="5251152"/>
            <a:ext cx="51400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4000" b="1" i="1" dirty="0">
                <a:latin typeface="Century Gothic" panose="020B0502020202020204" pitchFamily="34" charset="0"/>
              </a:rPr>
              <a:t>Explain the Mistake:</a:t>
            </a:r>
            <a:endParaRPr lang="en-GB" sz="4000" i="1" dirty="0">
              <a:latin typeface="Century Gothic" panose="020B0502020202020204" pitchFamily="34" charset="0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07FBDDCB-2FFD-E5D0-5F28-62554381518F}"/>
              </a:ext>
            </a:extLst>
          </p:cNvPr>
          <p:cNvSpPr/>
          <p:nvPr/>
        </p:nvSpPr>
        <p:spPr>
          <a:xfrm>
            <a:off x="761717" y="6406178"/>
            <a:ext cx="5409956" cy="2253727"/>
          </a:xfrm>
          <a:prstGeom prst="wedgeRoundRectCallout">
            <a:avLst>
              <a:gd name="adj1" fmla="val 61593"/>
              <a:gd name="adj2" fmla="val -26302"/>
              <a:gd name="adj3" fmla="val 16667"/>
            </a:avLst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</a:pPr>
            <a:r>
              <a:rPr lang="en-US" sz="3600" dirty="0">
                <a:solidFill>
                  <a:schemeClr val="tx1"/>
                </a:solidFill>
                <a:latin typeface="Century Gothic" panose="020B0502020202020204" pitchFamily="34" charset="0"/>
              </a:rPr>
              <a:t>Kam has </a:t>
            </a:r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r>
            <a:r>
              <a:rPr lang="en-US" sz="3600" dirty="0">
                <a:solidFill>
                  <a:schemeClr val="tx1"/>
                </a:solidFill>
                <a:latin typeface="Century Gothic" panose="020B0502020202020204" pitchFamily="34" charset="0"/>
              </a:rPr>
              <a:t> balloons</a:t>
            </a:r>
          </a:p>
          <a:p>
            <a:pPr algn="ctr">
              <a:spcAft>
                <a:spcPts val="300"/>
              </a:spcAft>
            </a:pPr>
            <a:r>
              <a:rPr lang="en-US" sz="3600" dirty="0">
                <a:solidFill>
                  <a:schemeClr val="tx1"/>
                </a:solidFill>
                <a:latin typeface="Century Gothic" panose="020B0502020202020204" pitchFamily="34" charset="0"/>
              </a:rPr>
              <a:t>Zack has </a:t>
            </a:r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r>
            <a:r>
              <a:rPr lang="en-US" sz="3600" dirty="0">
                <a:solidFill>
                  <a:schemeClr val="tx1"/>
                </a:solidFill>
                <a:latin typeface="Century Gothic" panose="020B0502020202020204" pitchFamily="34" charset="0"/>
              </a:rPr>
              <a:t> balloons</a:t>
            </a:r>
          </a:p>
          <a:p>
            <a:pPr algn="ctr">
              <a:spcAft>
                <a:spcPts val="300"/>
              </a:spcAft>
            </a:pPr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They have the same</a:t>
            </a:r>
            <a:endParaRPr lang="en-GB" sz="36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915FA9-B999-DC9F-1838-668328D709DD}"/>
              </a:ext>
            </a:extLst>
          </p:cNvPr>
          <p:cNvSpPr/>
          <p:nvPr/>
        </p:nvSpPr>
        <p:spPr>
          <a:xfrm>
            <a:off x="346305" y="1278668"/>
            <a:ext cx="967233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Kam has 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4000" dirty="0">
                <a:latin typeface="Century Gothic" panose="020B0502020202020204" pitchFamily="34" charset="0"/>
              </a:rPr>
              <a:t>2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4000" dirty="0">
                <a:latin typeface="Century Gothic" panose="020B0502020202020204" pitchFamily="34" charset="0"/>
              </a:rPr>
              <a:t> packs of spotty balloons.</a:t>
            </a:r>
          </a:p>
          <a:p>
            <a:pPr>
              <a:spcAft>
                <a:spcPts val="24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Zack has 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4000" dirty="0">
                <a:latin typeface="Century Gothic" panose="020B0502020202020204" pitchFamily="34" charset="0"/>
              </a:rPr>
              <a:t>2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4000" dirty="0">
                <a:latin typeface="Century Gothic" panose="020B0502020202020204" pitchFamily="34" charset="0"/>
              </a:rPr>
              <a:t> packs of starry balloons.</a:t>
            </a:r>
          </a:p>
          <a:p>
            <a:pPr>
              <a:spcAft>
                <a:spcPts val="2400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How many more balloons does Zack have than Kam?</a:t>
            </a:r>
            <a:endParaRPr lang="en-GB" sz="40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6B1190-A3C1-7FC2-0475-7415FD2CD487}"/>
              </a:ext>
            </a:extLst>
          </p:cNvPr>
          <p:cNvSpPr/>
          <p:nvPr/>
        </p:nvSpPr>
        <p:spPr>
          <a:xfrm>
            <a:off x="2685737" y="1364382"/>
            <a:ext cx="396000" cy="54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6CBBFB-4E23-8A78-91F2-B580D6B0A681}"/>
              </a:ext>
            </a:extLst>
          </p:cNvPr>
          <p:cNvSpPr/>
          <p:nvPr/>
        </p:nvSpPr>
        <p:spPr>
          <a:xfrm>
            <a:off x="2731504" y="2279575"/>
            <a:ext cx="396000" cy="54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499046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B8F632-2C78-359A-945E-C4E3A5E8CBEC}"/>
              </a:ext>
            </a:extLst>
          </p:cNvPr>
          <p:cNvSpPr/>
          <p:nvPr/>
        </p:nvSpPr>
        <p:spPr>
          <a:xfrm>
            <a:off x="155945" y="508471"/>
            <a:ext cx="1955985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Multi-Step</a:t>
            </a:r>
            <a:endParaRPr lang="en-GB" sz="2866" dirty="0">
              <a:solidFill>
                <a:schemeClr val="accent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469EED-4CAE-AA06-8257-D8B246E74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8228" y="1288374"/>
            <a:ext cx="1950594" cy="23298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C28B88-DD41-7A25-FDB1-586FBBAC5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4253" y="5271124"/>
            <a:ext cx="2158539" cy="25928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95B410-04E9-8A75-32B3-3F8171540A9A}"/>
              </a:ext>
            </a:extLst>
          </p:cNvPr>
          <p:cNvSpPr txBox="1"/>
          <p:nvPr/>
        </p:nvSpPr>
        <p:spPr>
          <a:xfrm>
            <a:off x="13192152" y="3596851"/>
            <a:ext cx="3002745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3000" b="1" dirty="0">
                <a:latin typeface="Century Gothic" panose="020B0502020202020204" pitchFamily="34" charset="0"/>
              </a:rPr>
              <a:t>Spotty Balloons</a:t>
            </a:r>
          </a:p>
          <a:p>
            <a:pPr algn="ctr">
              <a:spcAft>
                <a:spcPts val="600"/>
              </a:spcAft>
            </a:pPr>
            <a:r>
              <a:rPr lang="en-US" sz="3000" i="1" dirty="0">
                <a:latin typeface="Century Gothic" panose="020B0502020202020204" pitchFamily="34" charset="0"/>
              </a:rPr>
              <a:t>4 per pack</a:t>
            </a:r>
            <a:endParaRPr lang="en-GB" sz="3000" i="1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F70731-445D-E461-6853-35DAD8CA4A82}"/>
              </a:ext>
            </a:extLst>
          </p:cNvPr>
          <p:cNvSpPr txBox="1"/>
          <p:nvPr/>
        </p:nvSpPr>
        <p:spPr>
          <a:xfrm>
            <a:off x="13249860" y="7891956"/>
            <a:ext cx="2887329" cy="1054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3000" b="1" dirty="0">
                <a:latin typeface="Century Gothic" panose="020B0502020202020204" pitchFamily="34" charset="0"/>
              </a:rPr>
              <a:t>Starry Balloons</a:t>
            </a:r>
          </a:p>
          <a:p>
            <a:pPr algn="ctr">
              <a:spcAft>
                <a:spcPts val="600"/>
              </a:spcAft>
            </a:pPr>
            <a:r>
              <a:rPr lang="en-US" sz="3000" i="1" dirty="0">
                <a:latin typeface="Century Gothic" panose="020B0502020202020204" pitchFamily="34" charset="0"/>
              </a:rPr>
              <a:t>6 per pack</a:t>
            </a:r>
            <a:endParaRPr lang="en-GB" sz="3000" i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1589D4-6F39-70AE-7B42-5AA9D065541E}"/>
              </a:ext>
            </a:extLst>
          </p:cNvPr>
          <p:cNvSpPr/>
          <p:nvPr/>
        </p:nvSpPr>
        <p:spPr>
          <a:xfrm>
            <a:off x="346305" y="1278668"/>
            <a:ext cx="967233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Kam has 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4000" dirty="0">
                <a:latin typeface="Century Gothic" panose="020B0502020202020204" pitchFamily="34" charset="0"/>
              </a:rPr>
              <a:t>2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4000" dirty="0">
                <a:latin typeface="Century Gothic" panose="020B0502020202020204" pitchFamily="34" charset="0"/>
              </a:rPr>
              <a:t> packs of spotty balloons.</a:t>
            </a:r>
          </a:p>
          <a:p>
            <a:pPr>
              <a:spcAft>
                <a:spcPts val="24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Zack has 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4000" dirty="0">
                <a:latin typeface="Century Gothic" panose="020B0502020202020204" pitchFamily="34" charset="0"/>
              </a:rPr>
              <a:t>2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4000" dirty="0">
                <a:latin typeface="Century Gothic" panose="020B0502020202020204" pitchFamily="34" charset="0"/>
              </a:rPr>
              <a:t> packs of starry balloons.</a:t>
            </a:r>
          </a:p>
          <a:p>
            <a:pPr>
              <a:spcAft>
                <a:spcPts val="2400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How many more balloons does Zack have than Kam?</a:t>
            </a:r>
            <a:endParaRPr lang="en-GB" sz="40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B85245-65FE-AE80-8BCD-393899A36A78}"/>
              </a:ext>
            </a:extLst>
          </p:cNvPr>
          <p:cNvSpPr/>
          <p:nvPr/>
        </p:nvSpPr>
        <p:spPr>
          <a:xfrm>
            <a:off x="2685737" y="1364382"/>
            <a:ext cx="396000" cy="54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3EEB3A-C84B-CEC7-5B3D-427C657E4475}"/>
              </a:ext>
            </a:extLst>
          </p:cNvPr>
          <p:cNvSpPr/>
          <p:nvPr/>
        </p:nvSpPr>
        <p:spPr>
          <a:xfrm>
            <a:off x="2731504" y="2279575"/>
            <a:ext cx="396000" cy="54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225562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1A65B-7157-EF02-3782-5814D1396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9FEACF9-1EE1-2F2A-3E10-ADA0C95D8727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EA17DA-F91B-859F-A2DE-9A5EA5793E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F431D80-9560-6730-FF56-AE4D142CF1B9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EB3B1A-7B39-D99E-37CB-360D5AD31A57}"/>
              </a:ext>
            </a:extLst>
          </p:cNvPr>
          <p:cNvSpPr/>
          <p:nvPr/>
        </p:nvSpPr>
        <p:spPr>
          <a:xfrm>
            <a:off x="155945" y="508471"/>
            <a:ext cx="1955985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Multi-Step</a:t>
            </a:r>
            <a:endParaRPr lang="en-GB" sz="2866" dirty="0">
              <a:solidFill>
                <a:schemeClr val="accent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4F1C12-146D-46B7-F52D-82C28DC9A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8228" y="1288374"/>
            <a:ext cx="1950594" cy="23298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4EF1F1-714D-D72F-A02D-8B62F2F18F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4253" y="5271124"/>
            <a:ext cx="2158539" cy="25928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448FB3-2081-5C4D-017E-0A254F82F15F}"/>
              </a:ext>
            </a:extLst>
          </p:cNvPr>
          <p:cNvSpPr txBox="1"/>
          <p:nvPr/>
        </p:nvSpPr>
        <p:spPr>
          <a:xfrm>
            <a:off x="13192152" y="3596851"/>
            <a:ext cx="3002745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3000" b="1" dirty="0">
                <a:latin typeface="Century Gothic" panose="020B0502020202020204" pitchFamily="34" charset="0"/>
              </a:rPr>
              <a:t>Spotty Balloons</a:t>
            </a:r>
          </a:p>
          <a:p>
            <a:pPr algn="ctr">
              <a:spcAft>
                <a:spcPts val="600"/>
              </a:spcAft>
            </a:pPr>
            <a:r>
              <a:rPr lang="en-US" sz="3000" i="1" dirty="0">
                <a:latin typeface="Century Gothic" panose="020B0502020202020204" pitchFamily="34" charset="0"/>
              </a:rPr>
              <a:t>4 per pack</a:t>
            </a:r>
            <a:endParaRPr lang="en-GB" sz="3000" i="1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91192C-D04F-C96A-7622-C4471E9263C0}"/>
              </a:ext>
            </a:extLst>
          </p:cNvPr>
          <p:cNvSpPr txBox="1"/>
          <p:nvPr/>
        </p:nvSpPr>
        <p:spPr>
          <a:xfrm>
            <a:off x="13249860" y="7891956"/>
            <a:ext cx="2887329" cy="1054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3000" b="1" dirty="0">
                <a:latin typeface="Century Gothic" panose="020B0502020202020204" pitchFamily="34" charset="0"/>
              </a:rPr>
              <a:t>Starry Balloons</a:t>
            </a:r>
          </a:p>
          <a:p>
            <a:pPr algn="ctr">
              <a:spcAft>
                <a:spcPts val="600"/>
              </a:spcAft>
            </a:pPr>
            <a:r>
              <a:rPr lang="en-US" sz="3000" i="1" dirty="0">
                <a:latin typeface="Century Gothic" panose="020B0502020202020204" pitchFamily="34" charset="0"/>
              </a:rPr>
              <a:t>6 per pack</a:t>
            </a:r>
            <a:endParaRPr lang="en-GB" sz="3000" i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F2D5AC-C564-3320-2C9C-FC5B5835C2B9}"/>
              </a:ext>
            </a:extLst>
          </p:cNvPr>
          <p:cNvSpPr/>
          <p:nvPr/>
        </p:nvSpPr>
        <p:spPr>
          <a:xfrm>
            <a:off x="346305" y="1278668"/>
            <a:ext cx="967233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Kam has 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4000" dirty="0">
                <a:latin typeface="Century Gothic" panose="020B0502020202020204" pitchFamily="34" charset="0"/>
              </a:rPr>
              <a:t>2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4000" dirty="0">
                <a:latin typeface="Century Gothic" panose="020B0502020202020204" pitchFamily="34" charset="0"/>
              </a:rPr>
              <a:t> packs of spotty balloons.</a:t>
            </a:r>
          </a:p>
          <a:p>
            <a:pPr>
              <a:spcAft>
                <a:spcPts val="24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Zack has 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4000" dirty="0">
                <a:latin typeface="Century Gothic" panose="020B0502020202020204" pitchFamily="34" charset="0"/>
              </a:rPr>
              <a:t>2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4000" dirty="0">
                <a:latin typeface="Century Gothic" panose="020B0502020202020204" pitchFamily="34" charset="0"/>
              </a:rPr>
              <a:t> packs of starry balloons.</a:t>
            </a:r>
          </a:p>
          <a:p>
            <a:pPr>
              <a:spcAft>
                <a:spcPts val="2400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How many more balloons does Zack have than Kam?</a:t>
            </a:r>
            <a:endParaRPr lang="en-GB" sz="40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AB9D13-19B1-D117-ADAE-FE79B4FA44F7}"/>
              </a:ext>
            </a:extLst>
          </p:cNvPr>
          <p:cNvSpPr/>
          <p:nvPr/>
        </p:nvSpPr>
        <p:spPr>
          <a:xfrm>
            <a:off x="2685737" y="1364382"/>
            <a:ext cx="396000" cy="54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96C740-8C50-CBC7-98DD-EA4D51D550E1}"/>
              </a:ext>
            </a:extLst>
          </p:cNvPr>
          <p:cNvSpPr/>
          <p:nvPr/>
        </p:nvSpPr>
        <p:spPr>
          <a:xfrm>
            <a:off x="2731504" y="2279575"/>
            <a:ext cx="396000" cy="54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D2E6AE3-798D-6DAE-188E-9124D2ADF838}"/>
              </a:ext>
            </a:extLst>
          </p:cNvPr>
          <p:cNvGraphicFramePr>
            <a:graphicFrameLocks noGrp="1"/>
          </p:cNvGraphicFramePr>
          <p:nvPr/>
        </p:nvGraphicFramePr>
        <p:xfrm>
          <a:off x="1056412" y="6172216"/>
          <a:ext cx="3364982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2491">
                  <a:extLst>
                    <a:ext uri="{9D8B030D-6E8A-4147-A177-3AD203B41FA5}">
                      <a16:colId xmlns:a16="http://schemas.microsoft.com/office/drawing/2014/main" val="131262112"/>
                    </a:ext>
                  </a:extLst>
                </a:gridCol>
                <a:gridCol w="1682491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endParaRPr lang="en-GB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endParaRPr lang="en-GB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AD7C4240-09AB-567C-F46E-7403D487176E}"/>
              </a:ext>
            </a:extLst>
          </p:cNvPr>
          <p:cNvSpPr txBox="1"/>
          <p:nvPr/>
        </p:nvSpPr>
        <p:spPr>
          <a:xfrm>
            <a:off x="415097" y="6172216"/>
            <a:ext cx="502920" cy="591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4797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A25A76-756C-159B-D2BC-969D80DA504A}"/>
              </a:ext>
            </a:extLst>
          </p:cNvPr>
          <p:cNvSpPr txBox="1"/>
          <p:nvPr/>
        </p:nvSpPr>
        <p:spPr>
          <a:xfrm>
            <a:off x="7434188" y="6187557"/>
            <a:ext cx="50312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kumimoji="0" lang="en-GB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Kam has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8</a:t>
            </a:r>
            <a:r>
              <a:rPr kumimoji="0" lang="en-GB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balloons.</a:t>
            </a:r>
          </a:p>
        </p:txBody>
      </p:sp>
    </p:spTree>
    <p:extLst>
      <p:ext uri="{BB962C8B-B14F-4D97-AF65-F5344CB8AC3E}">
        <p14:creationId xmlns:p14="http://schemas.microsoft.com/office/powerpoint/2010/main" val="3209363010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3A266-4786-3C6F-FD3B-72269312A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7BCCB98-33B6-7551-719F-7CE4719BB94C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0BAED3A-4C33-D344-2E74-1B612973FA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2B9B901-0011-CECD-B562-5FD8C5A25229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4A7720-7BFC-3795-0048-715DCFB173FF}"/>
              </a:ext>
            </a:extLst>
          </p:cNvPr>
          <p:cNvSpPr/>
          <p:nvPr/>
        </p:nvSpPr>
        <p:spPr>
          <a:xfrm>
            <a:off x="155945" y="508471"/>
            <a:ext cx="1955985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Multi-Step</a:t>
            </a:r>
            <a:endParaRPr lang="en-GB" sz="2866" dirty="0">
              <a:solidFill>
                <a:schemeClr val="accent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D2AEB9-2DD0-98FF-7CFF-5EDA60DFF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8228" y="1288374"/>
            <a:ext cx="1950594" cy="23298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DC0202-154C-D7B8-BCE1-5F36768CF9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4253" y="5271124"/>
            <a:ext cx="2158539" cy="25928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BEBCE7-758D-E682-B286-0E404B821132}"/>
              </a:ext>
            </a:extLst>
          </p:cNvPr>
          <p:cNvSpPr txBox="1"/>
          <p:nvPr/>
        </p:nvSpPr>
        <p:spPr>
          <a:xfrm>
            <a:off x="13192152" y="3596851"/>
            <a:ext cx="3002745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3000" b="1" dirty="0">
                <a:latin typeface="Century Gothic" panose="020B0502020202020204" pitchFamily="34" charset="0"/>
              </a:rPr>
              <a:t>Spotty Balloons</a:t>
            </a:r>
          </a:p>
          <a:p>
            <a:pPr algn="ctr">
              <a:spcAft>
                <a:spcPts val="600"/>
              </a:spcAft>
            </a:pPr>
            <a:r>
              <a:rPr lang="en-US" sz="3000" i="1" dirty="0">
                <a:latin typeface="Century Gothic" panose="020B0502020202020204" pitchFamily="34" charset="0"/>
              </a:rPr>
              <a:t>4 per pack</a:t>
            </a:r>
            <a:endParaRPr lang="en-GB" sz="3000" i="1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5C8DA4-FB51-7185-682A-ED91CF7D76C4}"/>
              </a:ext>
            </a:extLst>
          </p:cNvPr>
          <p:cNvSpPr txBox="1"/>
          <p:nvPr/>
        </p:nvSpPr>
        <p:spPr>
          <a:xfrm>
            <a:off x="13249860" y="7891956"/>
            <a:ext cx="2887329" cy="1054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3000" b="1" dirty="0">
                <a:latin typeface="Century Gothic" panose="020B0502020202020204" pitchFamily="34" charset="0"/>
              </a:rPr>
              <a:t>Starry Balloons</a:t>
            </a:r>
          </a:p>
          <a:p>
            <a:pPr algn="ctr">
              <a:spcAft>
                <a:spcPts val="600"/>
              </a:spcAft>
            </a:pPr>
            <a:r>
              <a:rPr lang="en-US" sz="3000" i="1" dirty="0">
                <a:latin typeface="Century Gothic" panose="020B0502020202020204" pitchFamily="34" charset="0"/>
              </a:rPr>
              <a:t>6 per pack</a:t>
            </a:r>
            <a:endParaRPr lang="en-GB" sz="3000" i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E51DC-C302-0019-3C2E-8335052DE4E7}"/>
              </a:ext>
            </a:extLst>
          </p:cNvPr>
          <p:cNvSpPr/>
          <p:nvPr/>
        </p:nvSpPr>
        <p:spPr>
          <a:xfrm>
            <a:off x="346305" y="1278668"/>
            <a:ext cx="967233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Kam has 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4000" dirty="0">
                <a:latin typeface="Century Gothic" panose="020B0502020202020204" pitchFamily="34" charset="0"/>
              </a:rPr>
              <a:t>2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4000" dirty="0">
                <a:latin typeface="Century Gothic" panose="020B0502020202020204" pitchFamily="34" charset="0"/>
              </a:rPr>
              <a:t> packs of spotty balloons.</a:t>
            </a:r>
          </a:p>
          <a:p>
            <a:pPr>
              <a:spcAft>
                <a:spcPts val="24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Zack has 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4000" dirty="0">
                <a:latin typeface="Century Gothic" panose="020B0502020202020204" pitchFamily="34" charset="0"/>
              </a:rPr>
              <a:t>2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4000" dirty="0">
                <a:latin typeface="Century Gothic" panose="020B0502020202020204" pitchFamily="34" charset="0"/>
              </a:rPr>
              <a:t> packs of starry balloons.</a:t>
            </a:r>
          </a:p>
          <a:p>
            <a:pPr>
              <a:spcAft>
                <a:spcPts val="2400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How many more balloons does Zack have than Kam?</a:t>
            </a:r>
            <a:endParaRPr lang="en-GB" sz="40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F96A40-4590-E82D-41D4-6564E1FFA569}"/>
              </a:ext>
            </a:extLst>
          </p:cNvPr>
          <p:cNvSpPr/>
          <p:nvPr/>
        </p:nvSpPr>
        <p:spPr>
          <a:xfrm>
            <a:off x="2685737" y="1364382"/>
            <a:ext cx="396000" cy="54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8DD239-0688-C225-2944-920A87549B56}"/>
              </a:ext>
            </a:extLst>
          </p:cNvPr>
          <p:cNvSpPr/>
          <p:nvPr/>
        </p:nvSpPr>
        <p:spPr>
          <a:xfrm>
            <a:off x="2731504" y="2279575"/>
            <a:ext cx="396000" cy="54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D952858-1B56-DBDB-30B8-45F83C682C91}"/>
              </a:ext>
            </a:extLst>
          </p:cNvPr>
          <p:cNvGraphicFramePr>
            <a:graphicFrameLocks noGrp="1"/>
          </p:cNvGraphicFramePr>
          <p:nvPr/>
        </p:nvGraphicFramePr>
        <p:xfrm>
          <a:off x="1056412" y="6172216"/>
          <a:ext cx="3364982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2491">
                  <a:extLst>
                    <a:ext uri="{9D8B030D-6E8A-4147-A177-3AD203B41FA5}">
                      <a16:colId xmlns:a16="http://schemas.microsoft.com/office/drawing/2014/main" val="131262112"/>
                    </a:ext>
                  </a:extLst>
                </a:gridCol>
                <a:gridCol w="1682491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endParaRPr lang="en-GB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endParaRPr lang="en-GB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3454AAE-5E80-B7D0-047B-87F15B0AF715}"/>
              </a:ext>
            </a:extLst>
          </p:cNvPr>
          <p:cNvGraphicFramePr>
            <a:graphicFrameLocks noGrp="1"/>
          </p:cNvGraphicFramePr>
          <p:nvPr/>
        </p:nvGraphicFramePr>
        <p:xfrm>
          <a:off x="1056410" y="7119720"/>
          <a:ext cx="5031236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5618">
                  <a:extLst>
                    <a:ext uri="{9D8B030D-6E8A-4147-A177-3AD203B41FA5}">
                      <a16:colId xmlns:a16="http://schemas.microsoft.com/office/drawing/2014/main" val="131262112"/>
                    </a:ext>
                  </a:extLst>
                </a:gridCol>
                <a:gridCol w="2515618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  <a:endParaRPr lang="en-GB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  <a:endParaRPr lang="en-GB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9BA3E87F-79B8-FAB9-C133-2B5D180658AD}"/>
              </a:ext>
            </a:extLst>
          </p:cNvPr>
          <p:cNvSpPr txBox="1"/>
          <p:nvPr/>
        </p:nvSpPr>
        <p:spPr>
          <a:xfrm>
            <a:off x="415097" y="6172216"/>
            <a:ext cx="502920" cy="591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4797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DB556A-AFC3-B612-E55F-3AB9FA8B750D}"/>
              </a:ext>
            </a:extLst>
          </p:cNvPr>
          <p:cNvSpPr txBox="1"/>
          <p:nvPr/>
        </p:nvSpPr>
        <p:spPr>
          <a:xfrm>
            <a:off x="388971" y="7142434"/>
            <a:ext cx="502920" cy="591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4797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4A9BC5-8FF7-4F5E-AA12-8901EAE387BD}"/>
              </a:ext>
            </a:extLst>
          </p:cNvPr>
          <p:cNvSpPr txBox="1"/>
          <p:nvPr/>
        </p:nvSpPr>
        <p:spPr>
          <a:xfrm>
            <a:off x="4988783" y="6036348"/>
            <a:ext cx="52765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7942">
              <a:defRPr/>
            </a:pPr>
            <a:r>
              <a:rPr lang="en-US" sz="3000" b="1" dirty="0">
                <a:latin typeface="Century Gothic" panose="020B0502020202020204" pitchFamily="34" charset="0"/>
              </a:rPr>
              <a:t>?</a:t>
            </a:r>
            <a:endParaRPr lang="en-GB" sz="3000" b="1" dirty="0">
              <a:latin typeface="Century Gothic" panose="020B0502020202020204" pitchFamily="34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131C77A-D3AF-9BCA-45DA-3F7B4CAE6A51}"/>
              </a:ext>
            </a:extLst>
          </p:cNvPr>
          <p:cNvCxnSpPr>
            <a:cxnSpLocks/>
          </p:cNvCxnSpPr>
          <p:nvPr/>
        </p:nvCxnSpPr>
        <p:spPr>
          <a:xfrm>
            <a:off x="4475182" y="6603793"/>
            <a:ext cx="1612464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9B6809C-71DB-9F84-F644-41CA70136723}"/>
              </a:ext>
            </a:extLst>
          </p:cNvPr>
          <p:cNvSpPr txBox="1"/>
          <p:nvPr/>
        </p:nvSpPr>
        <p:spPr>
          <a:xfrm>
            <a:off x="7434188" y="6187557"/>
            <a:ext cx="5031236" cy="1585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kumimoji="0" lang="en-GB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Kam has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8</a:t>
            </a:r>
            <a:r>
              <a:rPr kumimoji="0" lang="en-GB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balloons.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Zack has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12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balloons.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455256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AE245-491C-2DCC-8700-4AAD7BEB3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71D897C-F654-7484-B8EC-199C4F80F0AB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37DDB3C-2384-87CE-6346-C967357EB0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C78620A-CDDF-DB2F-E2EE-9E5BF55CBC15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F0EB8A-D3D9-0B14-DE86-6807A4AC595D}"/>
              </a:ext>
            </a:extLst>
          </p:cNvPr>
          <p:cNvSpPr/>
          <p:nvPr/>
        </p:nvSpPr>
        <p:spPr>
          <a:xfrm>
            <a:off x="155945" y="508471"/>
            <a:ext cx="1955985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Multi-Step</a:t>
            </a:r>
            <a:endParaRPr lang="en-GB" sz="2866" dirty="0">
              <a:solidFill>
                <a:schemeClr val="accent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A440C5-CD6B-8E33-E13A-83CC11648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8228" y="1288374"/>
            <a:ext cx="1950594" cy="23298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241CDE-301F-2258-1EEE-D6C83F10F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4253" y="5271124"/>
            <a:ext cx="2158539" cy="25928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EF85A3-3BF7-AE76-5DE9-A1F818F09D74}"/>
              </a:ext>
            </a:extLst>
          </p:cNvPr>
          <p:cNvSpPr txBox="1"/>
          <p:nvPr/>
        </p:nvSpPr>
        <p:spPr>
          <a:xfrm>
            <a:off x="13192152" y="3596851"/>
            <a:ext cx="3002745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3000" b="1" dirty="0">
                <a:latin typeface="Century Gothic" panose="020B0502020202020204" pitchFamily="34" charset="0"/>
              </a:rPr>
              <a:t>Spotty Balloons</a:t>
            </a:r>
          </a:p>
          <a:p>
            <a:pPr algn="ctr">
              <a:spcAft>
                <a:spcPts val="600"/>
              </a:spcAft>
            </a:pPr>
            <a:r>
              <a:rPr lang="en-US" sz="3000" i="1" dirty="0">
                <a:latin typeface="Century Gothic" panose="020B0502020202020204" pitchFamily="34" charset="0"/>
              </a:rPr>
              <a:t>4 per pack</a:t>
            </a:r>
            <a:endParaRPr lang="en-GB" sz="3000" i="1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99019C-5F61-EDC6-901E-427864189C21}"/>
              </a:ext>
            </a:extLst>
          </p:cNvPr>
          <p:cNvSpPr txBox="1"/>
          <p:nvPr/>
        </p:nvSpPr>
        <p:spPr>
          <a:xfrm>
            <a:off x="13249860" y="7891956"/>
            <a:ext cx="2887329" cy="1054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3000" b="1" dirty="0">
                <a:latin typeface="Century Gothic" panose="020B0502020202020204" pitchFamily="34" charset="0"/>
              </a:rPr>
              <a:t>Starry Balloons</a:t>
            </a:r>
          </a:p>
          <a:p>
            <a:pPr algn="ctr">
              <a:spcAft>
                <a:spcPts val="600"/>
              </a:spcAft>
            </a:pPr>
            <a:r>
              <a:rPr lang="en-US" sz="3000" i="1" dirty="0">
                <a:latin typeface="Century Gothic" panose="020B0502020202020204" pitchFamily="34" charset="0"/>
              </a:rPr>
              <a:t>6 per pack</a:t>
            </a:r>
            <a:endParaRPr lang="en-GB" sz="3000" i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B0AD52-8FD7-CA13-4089-42D997BD994F}"/>
              </a:ext>
            </a:extLst>
          </p:cNvPr>
          <p:cNvSpPr/>
          <p:nvPr/>
        </p:nvSpPr>
        <p:spPr>
          <a:xfrm>
            <a:off x="346305" y="1278668"/>
            <a:ext cx="967233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Kam has 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4000" dirty="0">
                <a:latin typeface="Century Gothic" panose="020B0502020202020204" pitchFamily="34" charset="0"/>
              </a:rPr>
              <a:t>2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4000" dirty="0">
                <a:latin typeface="Century Gothic" panose="020B0502020202020204" pitchFamily="34" charset="0"/>
              </a:rPr>
              <a:t> packs of spotty balloons.</a:t>
            </a:r>
          </a:p>
          <a:p>
            <a:pPr>
              <a:spcAft>
                <a:spcPts val="24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Zack has 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4000" dirty="0">
                <a:latin typeface="Century Gothic" panose="020B0502020202020204" pitchFamily="34" charset="0"/>
              </a:rPr>
              <a:t>2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4000" dirty="0">
                <a:latin typeface="Century Gothic" panose="020B0502020202020204" pitchFamily="34" charset="0"/>
              </a:rPr>
              <a:t> packs of starry balloons.</a:t>
            </a:r>
          </a:p>
          <a:p>
            <a:pPr>
              <a:spcAft>
                <a:spcPts val="2400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How many more balloons does Zack have than Kam?</a:t>
            </a:r>
            <a:endParaRPr lang="en-GB" sz="40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21821F-E987-AC9C-2C2F-43C11258A89E}"/>
              </a:ext>
            </a:extLst>
          </p:cNvPr>
          <p:cNvSpPr/>
          <p:nvPr/>
        </p:nvSpPr>
        <p:spPr>
          <a:xfrm>
            <a:off x="2685737" y="1364382"/>
            <a:ext cx="396000" cy="54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CF0482-A87D-A5FC-CAAB-21173D5C834A}"/>
              </a:ext>
            </a:extLst>
          </p:cNvPr>
          <p:cNvSpPr/>
          <p:nvPr/>
        </p:nvSpPr>
        <p:spPr>
          <a:xfrm>
            <a:off x="2731504" y="2279575"/>
            <a:ext cx="396000" cy="54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6465E7F-FB88-9815-AF02-5B7B6601540C}"/>
              </a:ext>
            </a:extLst>
          </p:cNvPr>
          <p:cNvGraphicFramePr>
            <a:graphicFrameLocks noGrp="1"/>
          </p:cNvGraphicFramePr>
          <p:nvPr/>
        </p:nvGraphicFramePr>
        <p:xfrm>
          <a:off x="1056412" y="6172216"/>
          <a:ext cx="3364982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2491">
                  <a:extLst>
                    <a:ext uri="{9D8B030D-6E8A-4147-A177-3AD203B41FA5}">
                      <a16:colId xmlns:a16="http://schemas.microsoft.com/office/drawing/2014/main" val="131262112"/>
                    </a:ext>
                  </a:extLst>
                </a:gridCol>
                <a:gridCol w="1682491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endParaRPr lang="en-GB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endParaRPr lang="en-GB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3DB44F6-ABCF-48F2-4F3C-CA08F31561E7}"/>
              </a:ext>
            </a:extLst>
          </p:cNvPr>
          <p:cNvGraphicFramePr>
            <a:graphicFrameLocks noGrp="1"/>
          </p:cNvGraphicFramePr>
          <p:nvPr/>
        </p:nvGraphicFramePr>
        <p:xfrm>
          <a:off x="1056410" y="7119720"/>
          <a:ext cx="5031236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5618">
                  <a:extLst>
                    <a:ext uri="{9D8B030D-6E8A-4147-A177-3AD203B41FA5}">
                      <a16:colId xmlns:a16="http://schemas.microsoft.com/office/drawing/2014/main" val="131262112"/>
                    </a:ext>
                  </a:extLst>
                </a:gridCol>
                <a:gridCol w="2515618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  <a:endParaRPr lang="en-GB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  <a:endParaRPr lang="en-GB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C582B03C-003B-9D83-B78E-324FA36FEC7C}"/>
              </a:ext>
            </a:extLst>
          </p:cNvPr>
          <p:cNvSpPr txBox="1"/>
          <p:nvPr/>
        </p:nvSpPr>
        <p:spPr>
          <a:xfrm>
            <a:off x="415097" y="6172216"/>
            <a:ext cx="502920" cy="591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4797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211431-BA65-B23F-5889-99C70EEF3911}"/>
              </a:ext>
            </a:extLst>
          </p:cNvPr>
          <p:cNvSpPr txBox="1"/>
          <p:nvPr/>
        </p:nvSpPr>
        <p:spPr>
          <a:xfrm>
            <a:off x="388971" y="7142434"/>
            <a:ext cx="502920" cy="591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4797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1C12DA-CD0F-A9FD-AF6B-A9A0DA6E0274}"/>
              </a:ext>
            </a:extLst>
          </p:cNvPr>
          <p:cNvSpPr txBox="1"/>
          <p:nvPr/>
        </p:nvSpPr>
        <p:spPr>
          <a:xfrm>
            <a:off x="4988783" y="6036348"/>
            <a:ext cx="52765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7942">
              <a:defRPr/>
            </a:pPr>
            <a:r>
              <a:rPr lang="en-US" sz="3000" b="1" dirty="0">
                <a:latin typeface="Century Gothic" panose="020B0502020202020204" pitchFamily="34" charset="0"/>
              </a:rPr>
              <a:t>4</a:t>
            </a:r>
            <a:endParaRPr lang="en-GB" sz="3000" b="1" dirty="0">
              <a:latin typeface="Century Gothic" panose="020B0502020202020204" pitchFamily="34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27D4E8E-5996-8FFC-450D-919278DBFD63}"/>
              </a:ext>
            </a:extLst>
          </p:cNvPr>
          <p:cNvCxnSpPr>
            <a:cxnSpLocks/>
          </p:cNvCxnSpPr>
          <p:nvPr/>
        </p:nvCxnSpPr>
        <p:spPr>
          <a:xfrm>
            <a:off x="4475182" y="6603793"/>
            <a:ext cx="1612464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5AD0528-E0DB-6B23-0D27-9EF6AC2DF004}"/>
              </a:ext>
            </a:extLst>
          </p:cNvPr>
          <p:cNvSpPr txBox="1"/>
          <p:nvPr/>
        </p:nvSpPr>
        <p:spPr>
          <a:xfrm>
            <a:off x="7434188" y="6187557"/>
            <a:ext cx="5031236" cy="1585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kumimoji="0" lang="en-GB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Kam has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8</a:t>
            </a:r>
            <a:r>
              <a:rPr kumimoji="0" lang="en-GB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balloons.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Zack has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12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balloons.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F5DDFA-2E41-8771-8841-FF567FAF6082}"/>
              </a:ext>
            </a:extLst>
          </p:cNvPr>
          <p:cNvSpPr txBox="1"/>
          <p:nvPr/>
        </p:nvSpPr>
        <p:spPr>
          <a:xfrm>
            <a:off x="5824354" y="8290717"/>
            <a:ext cx="61556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700"/>
              </a:spcAft>
            </a:pPr>
            <a:r>
              <a:rPr kumimoji="0" lang="en-GB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Answer: </a:t>
            </a:r>
            <a:r>
              <a:rPr kumimoji="0" lang="en-GB" sz="36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 more balloons.</a:t>
            </a:r>
            <a:endParaRPr kumimoji="0" lang="en-GB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0961290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F4F58F-AED6-D424-5997-BBC789DB6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DFE58DB-504C-6977-3B22-756C31609841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C6840CD-64D9-D62F-A735-6A70E9F058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1F1F643-00CE-3673-286D-C8E13D762C3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673519-17B6-A16F-D847-059BB4D815B9}"/>
              </a:ext>
            </a:extLst>
          </p:cNvPr>
          <p:cNvSpPr/>
          <p:nvPr/>
        </p:nvSpPr>
        <p:spPr>
          <a:xfrm>
            <a:off x="578223" y="1402579"/>
            <a:ext cx="1547629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GB" sz="6000" b="1" dirty="0">
                <a:latin typeface="Century Gothic" panose="020B0502020202020204" pitchFamily="34" charset="0"/>
              </a:rPr>
              <a:t>Multi-Step</a:t>
            </a:r>
            <a:endParaRPr lang="en-GB" sz="60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algn="ctr">
              <a:spcAft>
                <a:spcPts val="3600"/>
              </a:spcAft>
            </a:pPr>
            <a:r>
              <a:rPr lang="en-GB" sz="5400" b="1" i="1" dirty="0">
                <a:latin typeface="Century Gothic" panose="020B0502020202020204" pitchFamily="34" charset="0"/>
              </a:rPr>
              <a:t>Next Step: </a:t>
            </a:r>
            <a:r>
              <a:rPr lang="en-GB" sz="5400" i="1" dirty="0">
                <a:latin typeface="Century Gothic" panose="020B0502020202020204" pitchFamily="34" charset="0"/>
              </a:rPr>
              <a:t>Task A</a:t>
            </a:r>
            <a:endParaRPr lang="en-GB" sz="5400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3E0AFD-86AE-E9D5-DC60-4F90DC2389C6}"/>
              </a:ext>
            </a:extLst>
          </p:cNvPr>
          <p:cNvSpPr/>
          <p:nvPr/>
        </p:nvSpPr>
        <p:spPr>
          <a:xfrm>
            <a:off x="155945" y="508471"/>
            <a:ext cx="1955985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Multi-Step</a:t>
            </a:r>
            <a:endParaRPr lang="en-GB" sz="2866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492016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93E62-D4CC-17F1-E7E9-F412006BA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F5FCD91-E92E-B240-6F7D-09A4311B2908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70BC075-3BDD-18DB-2511-40142D1E86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397CA9C-6A8B-95EA-71B3-CCA8E2F0B37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D21149-F6A4-6596-21E6-9AF81BB69DF1}"/>
              </a:ext>
            </a:extLst>
          </p:cNvPr>
          <p:cNvSpPr/>
          <p:nvPr/>
        </p:nvSpPr>
        <p:spPr>
          <a:xfrm>
            <a:off x="578223" y="1402579"/>
            <a:ext cx="1547629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GB" sz="6000" b="1" dirty="0">
                <a:latin typeface="Century Gothic" panose="020B0502020202020204" pitchFamily="34" charset="0"/>
              </a:rPr>
              <a:t>Multi-Step: </a:t>
            </a:r>
            <a:r>
              <a:rPr lang="en-GB" sz="6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</a:p>
          <a:p>
            <a:pPr algn="ctr">
              <a:spcAft>
                <a:spcPts val="3600"/>
              </a:spcAft>
            </a:pPr>
            <a:r>
              <a:rPr lang="en-GB" sz="5400" i="1" dirty="0">
                <a:latin typeface="Century Gothic" panose="020B0502020202020204" pitchFamily="34" charset="0"/>
              </a:rPr>
              <a:t>Use pictures to understand </a:t>
            </a:r>
            <a:br>
              <a:rPr lang="en-GB" sz="5400" i="1" dirty="0">
                <a:latin typeface="Century Gothic" panose="020B0502020202020204" pitchFamily="34" charset="0"/>
              </a:rPr>
            </a:br>
            <a:r>
              <a:rPr lang="en-GB" sz="5400" i="1" dirty="0">
                <a:latin typeface="Century Gothic" panose="020B0502020202020204" pitchFamily="34" charset="0"/>
              </a:rPr>
              <a:t>a multi-step question</a:t>
            </a:r>
            <a:endParaRPr lang="en-GB" sz="5400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95EF88-9CD9-5412-4901-5F3C6B5BCE82}"/>
              </a:ext>
            </a:extLst>
          </p:cNvPr>
          <p:cNvSpPr/>
          <p:nvPr/>
        </p:nvSpPr>
        <p:spPr>
          <a:xfrm>
            <a:off x="155945" y="508471"/>
            <a:ext cx="1955985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Multi-Step</a:t>
            </a:r>
            <a:endParaRPr lang="en-GB" sz="2866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115614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B8F632-2C78-359A-945E-C4E3A5E8CBEC}"/>
              </a:ext>
            </a:extLst>
          </p:cNvPr>
          <p:cNvSpPr/>
          <p:nvPr/>
        </p:nvSpPr>
        <p:spPr>
          <a:xfrm>
            <a:off x="155945" y="508471"/>
            <a:ext cx="1955985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Multi-Step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66E62C-427E-8A10-46FC-0BC52FA0D0EC}"/>
              </a:ext>
            </a:extLst>
          </p:cNvPr>
          <p:cNvSpPr/>
          <p:nvPr/>
        </p:nvSpPr>
        <p:spPr>
          <a:xfrm>
            <a:off x="346305" y="1278668"/>
            <a:ext cx="15587956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Mrs Walters needs </a:t>
            </a:r>
            <a:r>
              <a:rPr lang="en-GB" sz="4000" b="1" dirty="0">
                <a:latin typeface="Century Gothic" panose="020B0502020202020204" pitchFamily="34" charset="0"/>
              </a:rPr>
              <a:t>100</a:t>
            </a:r>
            <a:r>
              <a:rPr lang="en-GB" sz="4000" dirty="0">
                <a:latin typeface="Century Gothic" panose="020B0502020202020204" pitchFamily="34" charset="0"/>
              </a:rPr>
              <a:t> pencils for the children in her school.</a:t>
            </a:r>
          </a:p>
          <a:p>
            <a:pPr>
              <a:spcAft>
                <a:spcPts val="30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She has </a:t>
            </a:r>
            <a:r>
              <a:rPr lang="en-GB" sz="4000" b="1" dirty="0">
                <a:latin typeface="Century Gothic" panose="020B0502020202020204" pitchFamily="34" charset="0"/>
              </a:rPr>
              <a:t>4</a:t>
            </a:r>
            <a:r>
              <a:rPr lang="en-GB" sz="4000" dirty="0">
                <a:latin typeface="Century Gothic" panose="020B0502020202020204" pitchFamily="34" charset="0"/>
              </a:rPr>
              <a:t> packs of pencils.</a:t>
            </a:r>
          </a:p>
          <a:p>
            <a:pPr>
              <a:spcAft>
                <a:spcPts val="30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There are </a:t>
            </a:r>
            <a:r>
              <a:rPr lang="en-GB" sz="4000" b="1" dirty="0">
                <a:latin typeface="Century Gothic" panose="020B0502020202020204" pitchFamily="34" charset="0"/>
              </a:rPr>
              <a:t>20</a:t>
            </a:r>
            <a:r>
              <a:rPr lang="en-GB" sz="4000" dirty="0">
                <a:latin typeface="Century Gothic" panose="020B0502020202020204" pitchFamily="34" charset="0"/>
              </a:rPr>
              <a:t> pencils in each pack.</a:t>
            </a:r>
          </a:p>
          <a:p>
            <a:pPr>
              <a:spcAft>
                <a:spcPts val="3000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How many more pencils does Mrs Walters need?</a:t>
            </a:r>
            <a:endParaRPr lang="en-GB" sz="4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245ABB-8FFD-6F8E-4859-3D8292905CB4}"/>
              </a:ext>
            </a:extLst>
          </p:cNvPr>
          <p:cNvSpPr txBox="1"/>
          <p:nvPr/>
        </p:nvSpPr>
        <p:spPr>
          <a:xfrm>
            <a:off x="10789028" y="2580966"/>
            <a:ext cx="482300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could the missing information be?</a:t>
            </a:r>
            <a:endParaRPr lang="en-GB" sz="1100" b="1" i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91CD9E-4F19-3CFE-ED99-66F4468F66A0}"/>
              </a:ext>
            </a:extLst>
          </p:cNvPr>
          <p:cNvSpPr/>
          <p:nvPr/>
        </p:nvSpPr>
        <p:spPr>
          <a:xfrm>
            <a:off x="332858" y="3272063"/>
            <a:ext cx="8663224" cy="6769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E6FDFDC-88B7-8705-322D-307BCEEC924B}"/>
              </a:ext>
            </a:extLst>
          </p:cNvPr>
          <p:cNvCxnSpPr>
            <a:cxnSpLocks/>
          </p:cNvCxnSpPr>
          <p:nvPr/>
        </p:nvCxnSpPr>
        <p:spPr>
          <a:xfrm flipH="1">
            <a:off x="9192709" y="3172632"/>
            <a:ext cx="1399691" cy="432000"/>
          </a:xfrm>
          <a:prstGeom prst="straightConnector1">
            <a:avLst/>
          </a:prstGeom>
          <a:ln w="5080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534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2672183-50C6-4B75-AB18-07F537B6E722}"/>
              </a:ext>
            </a:extLst>
          </p:cNvPr>
          <p:cNvSpPr/>
          <p:nvPr/>
        </p:nvSpPr>
        <p:spPr>
          <a:xfrm>
            <a:off x="155945" y="508471"/>
            <a:ext cx="2265364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My Number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6C3C11C-1AF0-4134-B2B7-C8670802EB51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F4BB041-6692-CE74-BC6F-BF8A90C1EEB1}"/>
              </a:ext>
            </a:extLst>
          </p:cNvPr>
          <p:cNvGraphicFramePr>
            <a:graphicFrameLocks noGrp="1"/>
          </p:cNvGraphicFramePr>
          <p:nvPr/>
        </p:nvGraphicFramePr>
        <p:xfrm>
          <a:off x="717394" y="2470080"/>
          <a:ext cx="14977532" cy="75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383">
                  <a:extLst>
                    <a:ext uri="{9D8B030D-6E8A-4147-A177-3AD203B41FA5}">
                      <a16:colId xmlns:a16="http://schemas.microsoft.com/office/drawing/2014/main" val="3897531186"/>
                    </a:ext>
                  </a:extLst>
                </a:gridCol>
                <a:gridCol w="3744383">
                  <a:extLst>
                    <a:ext uri="{9D8B030D-6E8A-4147-A177-3AD203B41FA5}">
                      <a16:colId xmlns:a16="http://schemas.microsoft.com/office/drawing/2014/main" val="832627219"/>
                    </a:ext>
                  </a:extLst>
                </a:gridCol>
                <a:gridCol w="3744383">
                  <a:extLst>
                    <a:ext uri="{9D8B030D-6E8A-4147-A177-3AD203B41FA5}">
                      <a16:colId xmlns:a16="http://schemas.microsoft.com/office/drawing/2014/main" val="645981028"/>
                    </a:ext>
                  </a:extLst>
                </a:gridCol>
                <a:gridCol w="3744383">
                  <a:extLst>
                    <a:ext uri="{9D8B030D-6E8A-4147-A177-3AD203B41FA5}">
                      <a16:colId xmlns:a16="http://schemas.microsoft.com/office/drawing/2014/main" val="2059016595"/>
                    </a:ext>
                  </a:extLst>
                </a:gridCol>
              </a:tblGrid>
              <a:tr h="37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7412163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33797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F03F79A-09D2-3675-5890-98D70F527108}"/>
              </a:ext>
            </a:extLst>
          </p:cNvPr>
          <p:cNvSpPr txBox="1"/>
          <p:nvPr/>
        </p:nvSpPr>
        <p:spPr>
          <a:xfrm>
            <a:off x="515470" y="3247602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0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F0038C-CFF1-6168-4A37-FF1B367D1812}"/>
              </a:ext>
            </a:extLst>
          </p:cNvPr>
          <p:cNvSpPr txBox="1"/>
          <p:nvPr/>
        </p:nvSpPr>
        <p:spPr>
          <a:xfrm>
            <a:off x="15261681" y="3250966"/>
            <a:ext cx="872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400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A1CBB6-481E-A972-D14B-8DB8380D5E6E}"/>
              </a:ext>
            </a:extLst>
          </p:cNvPr>
          <p:cNvSpPr txBox="1"/>
          <p:nvPr/>
        </p:nvSpPr>
        <p:spPr>
          <a:xfrm>
            <a:off x="8205127" y="803766"/>
            <a:ext cx="3729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My number is in this section. </a:t>
            </a:r>
            <a:endParaRPr kumimoji="0" lang="en-GB" sz="3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Left Bracket 6">
            <a:extLst>
              <a:ext uri="{FF2B5EF4-FFF2-40B4-BE49-F238E27FC236}">
                <a16:creationId xmlns:a16="http://schemas.microsoft.com/office/drawing/2014/main" id="{FD0E6E75-58E5-3F0D-10A5-2BC8EE4A20A9}"/>
              </a:ext>
            </a:extLst>
          </p:cNvPr>
          <p:cNvSpPr/>
          <p:nvPr/>
        </p:nvSpPr>
        <p:spPr>
          <a:xfrm rot="5400000">
            <a:off x="9959573" y="264252"/>
            <a:ext cx="252000" cy="3729600"/>
          </a:xfrm>
          <a:prstGeom prst="leftBracke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4982D0-7B40-4A36-1853-260761CA4A50}"/>
              </a:ext>
            </a:extLst>
          </p:cNvPr>
          <p:cNvSpPr txBox="1"/>
          <p:nvPr/>
        </p:nvSpPr>
        <p:spPr>
          <a:xfrm>
            <a:off x="902472" y="7536059"/>
            <a:ext cx="10607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231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3AA431-A7AC-0B8E-6770-ADCDF068410A}"/>
              </a:ext>
            </a:extLst>
          </p:cNvPr>
          <p:cNvSpPr txBox="1"/>
          <p:nvPr/>
        </p:nvSpPr>
        <p:spPr>
          <a:xfrm>
            <a:off x="3972883" y="7536059"/>
            <a:ext cx="10607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234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AFC066-D96E-52E6-2D41-468158086F94}"/>
              </a:ext>
            </a:extLst>
          </p:cNvPr>
          <p:cNvSpPr txBox="1"/>
          <p:nvPr/>
        </p:nvSpPr>
        <p:spPr>
          <a:xfrm>
            <a:off x="7431860" y="7536059"/>
            <a:ext cx="10607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273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483F29B-9D43-CB14-D507-62C333148091}"/>
              </a:ext>
            </a:extLst>
          </p:cNvPr>
          <p:cNvSpPr txBox="1"/>
          <p:nvPr/>
        </p:nvSpPr>
        <p:spPr>
          <a:xfrm>
            <a:off x="10890837" y="7490566"/>
            <a:ext cx="10595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287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44E0BB-645E-1876-7C3B-A9BC4645937B}"/>
              </a:ext>
            </a:extLst>
          </p:cNvPr>
          <p:cNvSpPr txBox="1"/>
          <p:nvPr/>
        </p:nvSpPr>
        <p:spPr>
          <a:xfrm>
            <a:off x="14348551" y="7536059"/>
            <a:ext cx="10475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321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62156B-EA07-FA16-D519-06D19C721F4B}"/>
              </a:ext>
            </a:extLst>
          </p:cNvPr>
          <p:cNvSpPr txBox="1"/>
          <p:nvPr/>
        </p:nvSpPr>
        <p:spPr>
          <a:xfrm>
            <a:off x="615927" y="6544822"/>
            <a:ext cx="36064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Could it be…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940944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0E07B-F2CE-A5BB-2F4A-6F671E1F0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77C9EA4-0309-6E9D-646E-C4A99523959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E2DEC7B-B217-F308-10E3-B4CC64BB8B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056885C-BEA8-D0ED-BB1C-91F80DFC1CC5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427A81-E660-672A-1855-BFEA01F6E9C9}"/>
              </a:ext>
            </a:extLst>
          </p:cNvPr>
          <p:cNvSpPr/>
          <p:nvPr/>
        </p:nvSpPr>
        <p:spPr>
          <a:xfrm>
            <a:off x="155945" y="508471"/>
            <a:ext cx="1955985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Multi-Step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6A6161-9E59-FB7D-8CA1-2C7720469B74}"/>
              </a:ext>
            </a:extLst>
          </p:cNvPr>
          <p:cNvSpPr/>
          <p:nvPr/>
        </p:nvSpPr>
        <p:spPr>
          <a:xfrm>
            <a:off x="346305" y="1278668"/>
            <a:ext cx="15587956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Mrs Walters needs </a:t>
            </a:r>
            <a:r>
              <a:rPr lang="en-GB" sz="4000" b="1" dirty="0">
                <a:latin typeface="Century Gothic" panose="020B0502020202020204" pitchFamily="34" charset="0"/>
              </a:rPr>
              <a:t>100</a:t>
            </a:r>
            <a:r>
              <a:rPr lang="en-GB" sz="4000" dirty="0">
                <a:latin typeface="Century Gothic" panose="020B0502020202020204" pitchFamily="34" charset="0"/>
              </a:rPr>
              <a:t> pencils for the children in her school.</a:t>
            </a:r>
          </a:p>
          <a:p>
            <a:pPr>
              <a:spcAft>
                <a:spcPts val="30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She has </a:t>
            </a:r>
            <a:r>
              <a:rPr lang="en-GB" sz="4000" b="1" dirty="0">
                <a:latin typeface="Century Gothic" panose="020B0502020202020204" pitchFamily="34" charset="0"/>
              </a:rPr>
              <a:t>4</a:t>
            </a:r>
            <a:r>
              <a:rPr lang="en-GB" sz="4000" dirty="0">
                <a:latin typeface="Century Gothic" panose="020B0502020202020204" pitchFamily="34" charset="0"/>
              </a:rPr>
              <a:t> packs of pencils.</a:t>
            </a:r>
          </a:p>
          <a:p>
            <a:pPr>
              <a:spcAft>
                <a:spcPts val="30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There are </a:t>
            </a:r>
            <a:r>
              <a:rPr lang="en-GB" sz="4000" b="1" dirty="0">
                <a:latin typeface="Century Gothic" panose="020B0502020202020204" pitchFamily="34" charset="0"/>
              </a:rPr>
              <a:t>20</a:t>
            </a:r>
            <a:r>
              <a:rPr lang="en-GB" sz="4000" dirty="0">
                <a:latin typeface="Century Gothic" panose="020B0502020202020204" pitchFamily="34" charset="0"/>
              </a:rPr>
              <a:t> pencils in each pack.</a:t>
            </a:r>
          </a:p>
          <a:p>
            <a:pPr>
              <a:spcAft>
                <a:spcPts val="3000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How many more pencils does Mrs Walters need?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1137601356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35A84A-C175-721B-0A77-283EF6EE9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331200E-D303-49E2-B0AF-4FB18DA33CC1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15C1155-6911-50E4-FD5B-172AAD6E83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E8F89A3-3164-3D9C-0ADC-CD80F889DF5A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1CCDDB-D4AD-6367-4062-50AD24310619}"/>
              </a:ext>
            </a:extLst>
          </p:cNvPr>
          <p:cNvSpPr/>
          <p:nvPr/>
        </p:nvSpPr>
        <p:spPr>
          <a:xfrm>
            <a:off x="155945" y="508471"/>
            <a:ext cx="1955985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Multi-Step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081E46-2AB1-1E18-28FB-2A0B6F1268A3}"/>
              </a:ext>
            </a:extLst>
          </p:cNvPr>
          <p:cNvSpPr/>
          <p:nvPr/>
        </p:nvSpPr>
        <p:spPr>
          <a:xfrm>
            <a:off x="346305" y="1278668"/>
            <a:ext cx="15587956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Mrs Walters needs </a:t>
            </a:r>
            <a:r>
              <a:rPr lang="en-GB" sz="4000" b="1" dirty="0">
                <a:latin typeface="Century Gothic" panose="020B0502020202020204" pitchFamily="34" charset="0"/>
              </a:rPr>
              <a:t>100</a:t>
            </a:r>
            <a:r>
              <a:rPr lang="en-GB" sz="4000" dirty="0">
                <a:latin typeface="Century Gothic" panose="020B0502020202020204" pitchFamily="34" charset="0"/>
              </a:rPr>
              <a:t> pencils for the children in her school.</a:t>
            </a:r>
          </a:p>
          <a:p>
            <a:pPr>
              <a:spcAft>
                <a:spcPts val="30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She has </a:t>
            </a:r>
            <a:r>
              <a:rPr lang="en-GB" sz="4000" b="1" dirty="0">
                <a:latin typeface="Century Gothic" panose="020B0502020202020204" pitchFamily="34" charset="0"/>
              </a:rPr>
              <a:t>4</a:t>
            </a:r>
            <a:r>
              <a:rPr lang="en-GB" sz="4000" dirty="0">
                <a:latin typeface="Century Gothic" panose="020B0502020202020204" pitchFamily="34" charset="0"/>
              </a:rPr>
              <a:t> packs of pencils.</a:t>
            </a:r>
          </a:p>
          <a:p>
            <a:pPr>
              <a:spcAft>
                <a:spcPts val="30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There are </a:t>
            </a:r>
            <a:r>
              <a:rPr lang="en-GB" sz="4000" b="1" dirty="0">
                <a:latin typeface="Century Gothic" panose="020B0502020202020204" pitchFamily="34" charset="0"/>
              </a:rPr>
              <a:t>20</a:t>
            </a:r>
            <a:r>
              <a:rPr lang="en-GB" sz="4000" dirty="0">
                <a:latin typeface="Century Gothic" panose="020B0502020202020204" pitchFamily="34" charset="0"/>
              </a:rPr>
              <a:t> pencils in each pack.</a:t>
            </a:r>
          </a:p>
          <a:p>
            <a:pPr>
              <a:spcAft>
                <a:spcPts val="3000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How many more pencils does Mrs Walters need?</a:t>
            </a:r>
            <a:endParaRPr lang="en-GB" sz="40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4A1A7B-1743-FF1A-0E80-813C7E0054E9}"/>
              </a:ext>
            </a:extLst>
          </p:cNvPr>
          <p:cNvSpPr/>
          <p:nvPr/>
        </p:nvSpPr>
        <p:spPr>
          <a:xfrm>
            <a:off x="5536888" y="5478536"/>
            <a:ext cx="49126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57"/>
              </a:spcAft>
            </a:pPr>
            <a:r>
              <a:rPr lang="en-GB" sz="3600" b="1" i="1" dirty="0">
                <a:latin typeface="Century Gothic" panose="020B0502020202020204" pitchFamily="34" charset="0"/>
              </a:rPr>
              <a:t>Which bar model?</a:t>
            </a:r>
            <a:endParaRPr lang="en-GB" sz="3600" b="1" i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5AC5DB1-377D-5A4E-8E73-524B242F4663}"/>
              </a:ext>
            </a:extLst>
          </p:cNvPr>
          <p:cNvCxnSpPr>
            <a:cxnSpLocks/>
          </p:cNvCxnSpPr>
          <p:nvPr/>
        </p:nvCxnSpPr>
        <p:spPr>
          <a:xfrm flipH="1">
            <a:off x="5362627" y="6255093"/>
            <a:ext cx="828000" cy="540000"/>
          </a:xfrm>
          <a:prstGeom prst="straightConnector1">
            <a:avLst/>
          </a:prstGeom>
          <a:ln w="5715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3341C74-4787-8FE1-E96A-625CC6611C46}"/>
              </a:ext>
            </a:extLst>
          </p:cNvPr>
          <p:cNvCxnSpPr>
            <a:cxnSpLocks/>
          </p:cNvCxnSpPr>
          <p:nvPr/>
        </p:nvCxnSpPr>
        <p:spPr>
          <a:xfrm>
            <a:off x="9600828" y="6253427"/>
            <a:ext cx="828000" cy="540000"/>
          </a:xfrm>
          <a:prstGeom prst="straightConnector1">
            <a:avLst/>
          </a:prstGeom>
          <a:ln w="5715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8C0D785C-D233-6FAF-32F8-02A62291DA54}"/>
              </a:ext>
            </a:extLst>
          </p:cNvPr>
          <p:cNvGraphicFramePr>
            <a:graphicFrameLocks noGrp="1"/>
          </p:cNvGraphicFramePr>
          <p:nvPr/>
        </p:nvGraphicFramePr>
        <p:xfrm>
          <a:off x="658907" y="7133728"/>
          <a:ext cx="584947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9470">
                  <a:extLst>
                    <a:ext uri="{9D8B030D-6E8A-4147-A177-3AD203B41FA5}">
                      <a16:colId xmlns:a16="http://schemas.microsoft.com/office/drawing/2014/main" val="131262112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  <a:endParaRPr lang="en-GB" sz="3000" dirty="0">
                        <a:solidFill>
                          <a:schemeClr val="accent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A45CE316-8256-58CC-8E5C-53E82972676F}"/>
              </a:ext>
            </a:extLst>
          </p:cNvPr>
          <p:cNvGraphicFramePr>
            <a:graphicFrameLocks noGrp="1"/>
          </p:cNvGraphicFramePr>
          <p:nvPr/>
        </p:nvGraphicFramePr>
        <p:xfrm>
          <a:off x="658906" y="8081232"/>
          <a:ext cx="4650224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556">
                  <a:extLst>
                    <a:ext uri="{9D8B030D-6E8A-4147-A177-3AD203B41FA5}">
                      <a16:colId xmlns:a16="http://schemas.microsoft.com/office/drawing/2014/main" val="131262112"/>
                    </a:ext>
                  </a:extLst>
                </a:gridCol>
                <a:gridCol w="1162556">
                  <a:extLst>
                    <a:ext uri="{9D8B030D-6E8A-4147-A177-3AD203B41FA5}">
                      <a16:colId xmlns:a16="http://schemas.microsoft.com/office/drawing/2014/main" val="3717992586"/>
                    </a:ext>
                  </a:extLst>
                </a:gridCol>
                <a:gridCol w="1162556">
                  <a:extLst>
                    <a:ext uri="{9D8B030D-6E8A-4147-A177-3AD203B41FA5}">
                      <a16:colId xmlns:a16="http://schemas.microsoft.com/office/drawing/2014/main" val="777745420"/>
                    </a:ext>
                  </a:extLst>
                </a:gridCol>
                <a:gridCol w="1162556">
                  <a:extLst>
                    <a:ext uri="{9D8B030D-6E8A-4147-A177-3AD203B41FA5}">
                      <a16:colId xmlns:a16="http://schemas.microsoft.com/office/drawing/2014/main" val="2504657074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  <a:endParaRPr lang="en-GB" sz="3000" dirty="0">
                        <a:solidFill>
                          <a:schemeClr val="accent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  <a:endParaRPr lang="en-GB" sz="3000" dirty="0">
                        <a:solidFill>
                          <a:schemeClr val="accent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  <a:endParaRPr lang="en-GB" sz="3000" dirty="0">
                        <a:solidFill>
                          <a:schemeClr val="accent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  <a:endParaRPr lang="en-GB" sz="3000" dirty="0">
                        <a:solidFill>
                          <a:schemeClr val="accent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AF069327-0A0A-3E36-4F99-92A33C40D239}"/>
              </a:ext>
            </a:extLst>
          </p:cNvPr>
          <p:cNvSpPr txBox="1"/>
          <p:nvPr/>
        </p:nvSpPr>
        <p:spPr>
          <a:xfrm>
            <a:off x="5351853" y="8280774"/>
            <a:ext cx="11620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7942">
              <a:defRPr/>
            </a:pPr>
            <a:r>
              <a:rPr lang="en-US" sz="3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?</a:t>
            </a:r>
            <a:endParaRPr lang="en-GB" sz="30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B6FF4D5-456B-6A13-AD03-FB183275D001}"/>
              </a:ext>
            </a:extLst>
          </p:cNvPr>
          <p:cNvCxnSpPr>
            <a:cxnSpLocks/>
          </p:cNvCxnSpPr>
          <p:nvPr/>
        </p:nvCxnSpPr>
        <p:spPr>
          <a:xfrm>
            <a:off x="5362916" y="8240102"/>
            <a:ext cx="1177898" cy="0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F5479A92-CCB0-F24C-280B-62208BC7C559}"/>
              </a:ext>
            </a:extLst>
          </p:cNvPr>
          <p:cNvGraphicFramePr>
            <a:graphicFrameLocks noGrp="1"/>
          </p:cNvGraphicFramePr>
          <p:nvPr/>
        </p:nvGraphicFramePr>
        <p:xfrm>
          <a:off x="10062898" y="7133728"/>
          <a:ext cx="584947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9470">
                  <a:extLst>
                    <a:ext uri="{9D8B030D-6E8A-4147-A177-3AD203B41FA5}">
                      <a16:colId xmlns:a16="http://schemas.microsoft.com/office/drawing/2014/main" val="131262112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  <a:endParaRPr lang="en-GB" sz="300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2CDC458B-89B6-0103-E247-5DAD8874F83D}"/>
              </a:ext>
            </a:extLst>
          </p:cNvPr>
          <p:cNvGraphicFramePr>
            <a:graphicFrameLocks noGrp="1"/>
          </p:cNvGraphicFramePr>
          <p:nvPr/>
        </p:nvGraphicFramePr>
        <p:xfrm>
          <a:off x="10062898" y="8081232"/>
          <a:ext cx="1662937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8909">
                  <a:extLst>
                    <a:ext uri="{9D8B030D-6E8A-4147-A177-3AD203B41FA5}">
                      <a16:colId xmlns:a16="http://schemas.microsoft.com/office/drawing/2014/main" val="131262112"/>
                    </a:ext>
                  </a:extLst>
                </a:gridCol>
                <a:gridCol w="504028">
                  <a:extLst>
                    <a:ext uri="{9D8B030D-6E8A-4147-A177-3AD203B41FA5}">
                      <a16:colId xmlns:a16="http://schemas.microsoft.com/office/drawing/2014/main" val="3717992586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  <a:endParaRPr lang="en-GB" sz="300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endParaRPr lang="en-GB" sz="300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BC87B1ED-5EF1-433D-A9CC-8D3AE6D3057C}"/>
              </a:ext>
            </a:extLst>
          </p:cNvPr>
          <p:cNvSpPr txBox="1"/>
          <p:nvPr/>
        </p:nvSpPr>
        <p:spPr>
          <a:xfrm>
            <a:off x="13209439" y="8294221"/>
            <a:ext cx="11620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7942">
              <a:defRPr/>
            </a:pPr>
            <a:r>
              <a:rPr lang="en-US" sz="3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?</a:t>
            </a:r>
            <a:endParaRPr lang="en-GB" sz="30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558099F-1693-8625-90EF-373FA9E50A28}"/>
              </a:ext>
            </a:extLst>
          </p:cNvPr>
          <p:cNvCxnSpPr>
            <a:cxnSpLocks/>
          </p:cNvCxnSpPr>
          <p:nvPr/>
        </p:nvCxnSpPr>
        <p:spPr>
          <a:xfrm>
            <a:off x="11806520" y="8240102"/>
            <a:ext cx="4105848" cy="0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780833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79DFD-A1D5-3F08-946F-9D804EC42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2FA6E19-2973-E844-796C-033C33DCC39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E16B487-6EDA-9D19-4216-8640554225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CA85F6-DEDD-0191-657C-1C3C84BB578C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8DC171-43B4-4826-74BB-217529638A6B}"/>
              </a:ext>
            </a:extLst>
          </p:cNvPr>
          <p:cNvSpPr/>
          <p:nvPr/>
        </p:nvSpPr>
        <p:spPr>
          <a:xfrm>
            <a:off x="155945" y="508471"/>
            <a:ext cx="1955985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Multi-Step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D24775-3BF0-40F9-DA2E-8CC135ACEF5D}"/>
              </a:ext>
            </a:extLst>
          </p:cNvPr>
          <p:cNvSpPr/>
          <p:nvPr/>
        </p:nvSpPr>
        <p:spPr>
          <a:xfrm>
            <a:off x="346305" y="1278668"/>
            <a:ext cx="15587956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Mrs Walters needs </a:t>
            </a:r>
            <a:r>
              <a:rPr lang="en-GB" sz="4000" b="1" dirty="0">
                <a:latin typeface="Century Gothic" panose="020B0502020202020204" pitchFamily="34" charset="0"/>
              </a:rPr>
              <a:t>100</a:t>
            </a:r>
            <a:r>
              <a:rPr lang="en-GB" sz="4000" dirty="0">
                <a:latin typeface="Century Gothic" panose="020B0502020202020204" pitchFamily="34" charset="0"/>
              </a:rPr>
              <a:t> pencils for the children in her school.</a:t>
            </a:r>
          </a:p>
          <a:p>
            <a:pPr>
              <a:spcAft>
                <a:spcPts val="30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She has </a:t>
            </a:r>
            <a:r>
              <a:rPr lang="en-GB" sz="4000" b="1" dirty="0">
                <a:latin typeface="Century Gothic" panose="020B0502020202020204" pitchFamily="34" charset="0"/>
              </a:rPr>
              <a:t>4</a:t>
            </a:r>
            <a:r>
              <a:rPr lang="en-GB" sz="4000" dirty="0">
                <a:latin typeface="Century Gothic" panose="020B0502020202020204" pitchFamily="34" charset="0"/>
              </a:rPr>
              <a:t> packs of pencils.</a:t>
            </a:r>
          </a:p>
          <a:p>
            <a:pPr>
              <a:spcAft>
                <a:spcPts val="30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There are </a:t>
            </a:r>
            <a:r>
              <a:rPr lang="en-GB" sz="4000" b="1" dirty="0">
                <a:latin typeface="Century Gothic" panose="020B0502020202020204" pitchFamily="34" charset="0"/>
              </a:rPr>
              <a:t>20</a:t>
            </a:r>
            <a:r>
              <a:rPr lang="en-GB" sz="4000" dirty="0">
                <a:latin typeface="Century Gothic" panose="020B0502020202020204" pitchFamily="34" charset="0"/>
              </a:rPr>
              <a:t> pencils in each pack.</a:t>
            </a:r>
          </a:p>
          <a:p>
            <a:pPr>
              <a:spcAft>
                <a:spcPts val="3000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How many more pencils does Mrs Walters need?</a:t>
            </a:r>
            <a:endParaRPr lang="en-GB" sz="4000" b="1" dirty="0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D8460404-2963-E524-697F-6EE53EF8AE2E}"/>
              </a:ext>
            </a:extLst>
          </p:cNvPr>
          <p:cNvGraphicFramePr>
            <a:graphicFrameLocks noGrp="1"/>
          </p:cNvGraphicFramePr>
          <p:nvPr/>
        </p:nvGraphicFramePr>
        <p:xfrm>
          <a:off x="658907" y="7133728"/>
          <a:ext cx="584947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9470">
                  <a:extLst>
                    <a:ext uri="{9D8B030D-6E8A-4147-A177-3AD203B41FA5}">
                      <a16:colId xmlns:a16="http://schemas.microsoft.com/office/drawing/2014/main" val="131262112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  <a:endParaRPr lang="en-GB" sz="3000" dirty="0">
                        <a:solidFill>
                          <a:schemeClr val="accent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08F2F574-825E-15F3-9D34-A0FDCA3A2460}"/>
              </a:ext>
            </a:extLst>
          </p:cNvPr>
          <p:cNvGraphicFramePr>
            <a:graphicFrameLocks noGrp="1"/>
          </p:cNvGraphicFramePr>
          <p:nvPr/>
        </p:nvGraphicFramePr>
        <p:xfrm>
          <a:off x="658906" y="8081232"/>
          <a:ext cx="4650224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556">
                  <a:extLst>
                    <a:ext uri="{9D8B030D-6E8A-4147-A177-3AD203B41FA5}">
                      <a16:colId xmlns:a16="http://schemas.microsoft.com/office/drawing/2014/main" val="131262112"/>
                    </a:ext>
                  </a:extLst>
                </a:gridCol>
                <a:gridCol w="1162556">
                  <a:extLst>
                    <a:ext uri="{9D8B030D-6E8A-4147-A177-3AD203B41FA5}">
                      <a16:colId xmlns:a16="http://schemas.microsoft.com/office/drawing/2014/main" val="3717992586"/>
                    </a:ext>
                  </a:extLst>
                </a:gridCol>
                <a:gridCol w="1162556">
                  <a:extLst>
                    <a:ext uri="{9D8B030D-6E8A-4147-A177-3AD203B41FA5}">
                      <a16:colId xmlns:a16="http://schemas.microsoft.com/office/drawing/2014/main" val="777745420"/>
                    </a:ext>
                  </a:extLst>
                </a:gridCol>
                <a:gridCol w="1162556">
                  <a:extLst>
                    <a:ext uri="{9D8B030D-6E8A-4147-A177-3AD203B41FA5}">
                      <a16:colId xmlns:a16="http://schemas.microsoft.com/office/drawing/2014/main" val="2504657074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  <a:endParaRPr lang="en-GB" sz="3000" dirty="0">
                        <a:solidFill>
                          <a:schemeClr val="accent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  <a:endParaRPr lang="en-GB" sz="3000" dirty="0">
                        <a:solidFill>
                          <a:schemeClr val="accent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  <a:endParaRPr lang="en-GB" sz="3000" dirty="0">
                        <a:solidFill>
                          <a:schemeClr val="accent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  <a:endParaRPr lang="en-GB" sz="3000" dirty="0">
                        <a:solidFill>
                          <a:schemeClr val="accent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E5FDFBD0-00AC-CC11-C403-01EE21C32782}"/>
              </a:ext>
            </a:extLst>
          </p:cNvPr>
          <p:cNvSpPr txBox="1"/>
          <p:nvPr/>
        </p:nvSpPr>
        <p:spPr>
          <a:xfrm>
            <a:off x="5351853" y="8280774"/>
            <a:ext cx="11620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7942">
              <a:defRPr/>
            </a:pPr>
            <a:r>
              <a:rPr lang="en-US" sz="3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?</a:t>
            </a:r>
            <a:endParaRPr lang="en-GB" sz="30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08D9257-26A5-6A0A-29BE-797F2063CFC5}"/>
              </a:ext>
            </a:extLst>
          </p:cNvPr>
          <p:cNvCxnSpPr>
            <a:cxnSpLocks/>
          </p:cNvCxnSpPr>
          <p:nvPr/>
        </p:nvCxnSpPr>
        <p:spPr>
          <a:xfrm>
            <a:off x="5362916" y="8240102"/>
            <a:ext cx="1177898" cy="0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090161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DA9162-B966-C5BF-D42B-06817A906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E432E49-B671-02ED-57CA-9D2320EC6221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CE35034-8B5F-5A2F-D131-B938219242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C5AFCD7-AEE8-2203-F433-7375896AAEEC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5F981E-5CD8-6DD9-BB6F-3D3E33608968}"/>
              </a:ext>
            </a:extLst>
          </p:cNvPr>
          <p:cNvSpPr/>
          <p:nvPr/>
        </p:nvSpPr>
        <p:spPr>
          <a:xfrm>
            <a:off x="155945" y="508471"/>
            <a:ext cx="1955985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Multi-Step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2E5DC0-78DC-4041-CE93-9834D525117A}"/>
              </a:ext>
            </a:extLst>
          </p:cNvPr>
          <p:cNvSpPr/>
          <p:nvPr/>
        </p:nvSpPr>
        <p:spPr>
          <a:xfrm>
            <a:off x="346305" y="1278668"/>
            <a:ext cx="15587956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Mrs Walters needs </a:t>
            </a:r>
            <a:r>
              <a:rPr lang="en-GB" sz="4000" b="1" dirty="0">
                <a:latin typeface="Century Gothic" panose="020B0502020202020204" pitchFamily="34" charset="0"/>
              </a:rPr>
              <a:t>100</a:t>
            </a:r>
            <a:r>
              <a:rPr lang="en-GB" sz="4000" dirty="0">
                <a:latin typeface="Century Gothic" panose="020B0502020202020204" pitchFamily="34" charset="0"/>
              </a:rPr>
              <a:t> pencils for the children in her school.</a:t>
            </a:r>
          </a:p>
          <a:p>
            <a:pPr>
              <a:spcAft>
                <a:spcPts val="30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She has </a:t>
            </a:r>
            <a:r>
              <a:rPr lang="en-GB" sz="4000" b="1" dirty="0">
                <a:latin typeface="Century Gothic" panose="020B0502020202020204" pitchFamily="34" charset="0"/>
              </a:rPr>
              <a:t>4</a:t>
            </a:r>
            <a:r>
              <a:rPr lang="en-GB" sz="4000" dirty="0">
                <a:latin typeface="Century Gothic" panose="020B0502020202020204" pitchFamily="34" charset="0"/>
              </a:rPr>
              <a:t> packs of pencils.</a:t>
            </a:r>
          </a:p>
          <a:p>
            <a:pPr>
              <a:spcAft>
                <a:spcPts val="30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There are </a:t>
            </a:r>
            <a:r>
              <a:rPr lang="en-GB" sz="4000" b="1" dirty="0">
                <a:latin typeface="Century Gothic" panose="020B0502020202020204" pitchFamily="34" charset="0"/>
              </a:rPr>
              <a:t>20</a:t>
            </a:r>
            <a:r>
              <a:rPr lang="en-GB" sz="4000" dirty="0">
                <a:latin typeface="Century Gothic" panose="020B0502020202020204" pitchFamily="34" charset="0"/>
              </a:rPr>
              <a:t> pencils in each pack.</a:t>
            </a:r>
          </a:p>
          <a:p>
            <a:pPr>
              <a:spcAft>
                <a:spcPts val="3000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How many more pencils does Mrs Walters need?</a:t>
            </a:r>
            <a:endParaRPr lang="en-GB" sz="4000" b="1" dirty="0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70F6CC5D-1962-66FA-51D7-4139F0FF8776}"/>
              </a:ext>
            </a:extLst>
          </p:cNvPr>
          <p:cNvGraphicFramePr>
            <a:graphicFrameLocks noGrp="1"/>
          </p:cNvGraphicFramePr>
          <p:nvPr/>
        </p:nvGraphicFramePr>
        <p:xfrm>
          <a:off x="658907" y="7133728"/>
          <a:ext cx="584947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9470">
                  <a:extLst>
                    <a:ext uri="{9D8B030D-6E8A-4147-A177-3AD203B41FA5}">
                      <a16:colId xmlns:a16="http://schemas.microsoft.com/office/drawing/2014/main" val="131262112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  <a:endParaRPr lang="en-GB" sz="3000" dirty="0">
                        <a:solidFill>
                          <a:schemeClr val="accent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098844F1-5755-AB2A-9766-EBDE9B6ADD92}"/>
              </a:ext>
            </a:extLst>
          </p:cNvPr>
          <p:cNvGraphicFramePr>
            <a:graphicFrameLocks noGrp="1"/>
          </p:cNvGraphicFramePr>
          <p:nvPr/>
        </p:nvGraphicFramePr>
        <p:xfrm>
          <a:off x="658906" y="8081232"/>
          <a:ext cx="4650224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556">
                  <a:extLst>
                    <a:ext uri="{9D8B030D-6E8A-4147-A177-3AD203B41FA5}">
                      <a16:colId xmlns:a16="http://schemas.microsoft.com/office/drawing/2014/main" val="131262112"/>
                    </a:ext>
                  </a:extLst>
                </a:gridCol>
                <a:gridCol w="1162556">
                  <a:extLst>
                    <a:ext uri="{9D8B030D-6E8A-4147-A177-3AD203B41FA5}">
                      <a16:colId xmlns:a16="http://schemas.microsoft.com/office/drawing/2014/main" val="3717992586"/>
                    </a:ext>
                  </a:extLst>
                </a:gridCol>
                <a:gridCol w="1162556">
                  <a:extLst>
                    <a:ext uri="{9D8B030D-6E8A-4147-A177-3AD203B41FA5}">
                      <a16:colId xmlns:a16="http://schemas.microsoft.com/office/drawing/2014/main" val="777745420"/>
                    </a:ext>
                  </a:extLst>
                </a:gridCol>
                <a:gridCol w="1162556">
                  <a:extLst>
                    <a:ext uri="{9D8B030D-6E8A-4147-A177-3AD203B41FA5}">
                      <a16:colId xmlns:a16="http://schemas.microsoft.com/office/drawing/2014/main" val="2504657074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  <a:endParaRPr lang="en-GB" sz="3000" dirty="0">
                        <a:solidFill>
                          <a:schemeClr val="accent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  <a:endParaRPr lang="en-GB" sz="3000" dirty="0">
                        <a:solidFill>
                          <a:schemeClr val="accent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  <a:endParaRPr lang="en-GB" sz="3000" dirty="0">
                        <a:solidFill>
                          <a:schemeClr val="accent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  <a:endParaRPr lang="en-GB" sz="3000" dirty="0">
                        <a:solidFill>
                          <a:schemeClr val="accent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47E4C267-C124-706A-B7A8-37C4FE5BC918}"/>
              </a:ext>
            </a:extLst>
          </p:cNvPr>
          <p:cNvSpPr txBox="1"/>
          <p:nvPr/>
        </p:nvSpPr>
        <p:spPr>
          <a:xfrm>
            <a:off x="5351853" y="8280774"/>
            <a:ext cx="11620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7942">
              <a:defRPr/>
            </a:pPr>
            <a:r>
              <a:rPr lang="en-US" sz="3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20</a:t>
            </a:r>
            <a:endParaRPr lang="en-GB" sz="30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40ABC39-096B-E23B-BD47-F3DA116B5175}"/>
              </a:ext>
            </a:extLst>
          </p:cNvPr>
          <p:cNvCxnSpPr>
            <a:cxnSpLocks/>
          </p:cNvCxnSpPr>
          <p:nvPr/>
        </p:nvCxnSpPr>
        <p:spPr>
          <a:xfrm>
            <a:off x="5362916" y="8240102"/>
            <a:ext cx="1177898" cy="0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42E89AD7-0F33-B54E-869E-885270CF1A8B}"/>
              </a:ext>
            </a:extLst>
          </p:cNvPr>
          <p:cNvSpPr/>
          <p:nvPr/>
        </p:nvSpPr>
        <p:spPr>
          <a:xfrm>
            <a:off x="9355352" y="7593321"/>
            <a:ext cx="4548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600"/>
              </a:spcAft>
            </a:pPr>
            <a:r>
              <a:rPr lang="en-GB" sz="3600" b="1" i="1" dirty="0">
                <a:latin typeface="Century Gothic" panose="020B0502020202020204" pitchFamily="34" charset="0"/>
              </a:rPr>
              <a:t>Answer: </a:t>
            </a:r>
            <a:r>
              <a:rPr lang="en-GB" sz="3600" i="1" dirty="0">
                <a:latin typeface="Century Gothic" panose="020B0502020202020204" pitchFamily="34" charset="0"/>
              </a:rPr>
              <a:t>20 pencils</a:t>
            </a:r>
          </a:p>
        </p:txBody>
      </p:sp>
    </p:spTree>
    <p:extLst>
      <p:ext uri="{BB962C8B-B14F-4D97-AF65-F5344CB8AC3E}">
        <p14:creationId xmlns:p14="http://schemas.microsoft.com/office/powerpoint/2010/main" val="1165465374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3DC74B-EC5A-4C17-8B70-B8B99A5D3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A4BCB62-D07B-F238-29BB-43DE69884295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34A08BB-CC7E-3E33-4A2D-A9E74BE714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4B81E3D-B279-9EB6-5116-A038058051B6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ABD8EA-B242-3360-8068-11BDA16C1271}"/>
              </a:ext>
            </a:extLst>
          </p:cNvPr>
          <p:cNvSpPr/>
          <p:nvPr/>
        </p:nvSpPr>
        <p:spPr>
          <a:xfrm>
            <a:off x="578223" y="1402579"/>
            <a:ext cx="154762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GB" sz="6000" b="1" dirty="0">
                <a:latin typeface="Century Gothic" panose="020B0502020202020204" pitchFamily="34" charset="0"/>
              </a:rPr>
              <a:t>Multi-Step</a:t>
            </a:r>
            <a:r>
              <a:rPr lang="en-GB" sz="5400" i="1" dirty="0">
                <a:latin typeface="Century Gothic" panose="020B0502020202020204" pitchFamily="34" charset="0"/>
              </a:rPr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8A7EC5-367C-9A45-34DE-5092A0C79D6B}"/>
              </a:ext>
            </a:extLst>
          </p:cNvPr>
          <p:cNvSpPr txBox="1"/>
          <p:nvPr/>
        </p:nvSpPr>
        <p:spPr>
          <a:xfrm>
            <a:off x="4229108" y="2873439"/>
            <a:ext cx="1122156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Task B Version 1   </a:t>
            </a:r>
            <a:r>
              <a:rPr kumimoji="0" lang="en-GB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</a:t>
            </a:r>
            <a:r>
              <a:rPr kumimoji="0" lang="en-GB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</a:t>
            </a:r>
            <a:r>
              <a:rPr kumimoji="0" lang="en-GB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Task B Version 2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Extend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09EA19-9D72-89D8-71E7-FBABE0ED4711}"/>
              </a:ext>
            </a:extLst>
          </p:cNvPr>
          <p:cNvSpPr txBox="1"/>
          <p:nvPr/>
        </p:nvSpPr>
        <p:spPr>
          <a:xfrm>
            <a:off x="598398" y="2873439"/>
            <a:ext cx="40004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Next Steps: </a:t>
            </a:r>
            <a:endParaRPr lang="en-GB" sz="16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304C0C-B091-3173-36B1-FD92B84922F3}"/>
              </a:ext>
            </a:extLst>
          </p:cNvPr>
          <p:cNvSpPr/>
          <p:nvPr/>
        </p:nvSpPr>
        <p:spPr>
          <a:xfrm>
            <a:off x="155945" y="508471"/>
            <a:ext cx="1955985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Multi-Step</a:t>
            </a:r>
            <a:endParaRPr lang="en-GB" sz="2866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391518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70DEED-E797-DEBE-9D78-E43491CA2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858443A-32BD-159F-466D-E4608ACCB8EB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D40CDC9-D646-473A-E43D-A0D8A61B4A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B0DA2CE-8969-9C68-99B7-CFE214E67551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85A05F-23FA-FC91-EFAE-E311ADB29C49}"/>
              </a:ext>
            </a:extLst>
          </p:cNvPr>
          <p:cNvSpPr/>
          <p:nvPr/>
        </p:nvSpPr>
        <p:spPr>
          <a:xfrm>
            <a:off x="578223" y="1402579"/>
            <a:ext cx="1547629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GB" sz="6000" b="1" dirty="0">
                <a:latin typeface="Century Gothic" panose="020B0502020202020204" pitchFamily="34" charset="0"/>
              </a:rPr>
              <a:t>Fractions of a Quantity: </a:t>
            </a:r>
            <a:r>
              <a:rPr lang="en-GB" sz="6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</a:p>
          <a:p>
            <a:pPr algn="ctr">
              <a:spcAft>
                <a:spcPts val="3600"/>
              </a:spcAft>
            </a:pPr>
            <a:r>
              <a:rPr lang="en-GB" sz="5400" i="1" dirty="0">
                <a:latin typeface="Century Gothic" panose="020B0502020202020204" pitchFamily="34" charset="0"/>
              </a:rPr>
              <a:t>Understand different fractions of </a:t>
            </a:r>
            <a:br>
              <a:rPr lang="en-GB" sz="5400" i="1" dirty="0">
                <a:latin typeface="Century Gothic" panose="020B0502020202020204" pitchFamily="34" charset="0"/>
              </a:rPr>
            </a:br>
            <a:r>
              <a:rPr lang="en-GB" sz="5400" i="1" dirty="0">
                <a:latin typeface="Century Gothic" panose="020B0502020202020204" pitchFamily="34" charset="0"/>
              </a:rPr>
              <a:t>quantity questions, using pictures</a:t>
            </a:r>
            <a:endParaRPr lang="en-GB" sz="5400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D0C55D-20A3-A785-419D-30FD9DD5FFAC}"/>
              </a:ext>
            </a:extLst>
          </p:cNvPr>
          <p:cNvSpPr/>
          <p:nvPr/>
        </p:nvSpPr>
        <p:spPr>
          <a:xfrm>
            <a:off x="155945" y="508471"/>
            <a:ext cx="4177747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Fractions of a Quantity</a:t>
            </a:r>
            <a:endParaRPr lang="en-GB" sz="2866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143983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B8F632-2C78-359A-945E-C4E3A5E8CBEC}"/>
              </a:ext>
            </a:extLst>
          </p:cNvPr>
          <p:cNvSpPr/>
          <p:nvPr/>
        </p:nvSpPr>
        <p:spPr>
          <a:xfrm>
            <a:off x="155945" y="508471"/>
            <a:ext cx="4177747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Fractions of a Quantity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CAE8C6-4F4B-2238-5E04-1DB20D1B93DD}"/>
              </a:ext>
            </a:extLst>
          </p:cNvPr>
          <p:cNvSpPr/>
          <p:nvPr/>
        </p:nvSpPr>
        <p:spPr>
          <a:xfrm>
            <a:off x="467327" y="1386244"/>
            <a:ext cx="81791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4000" dirty="0">
                <a:latin typeface="Century Gothic" panose="020B0502020202020204" pitchFamily="34" charset="0"/>
              </a:rPr>
              <a:t>This is 6:</a:t>
            </a:r>
            <a:endParaRPr lang="en-GB" sz="4000" b="1" dirty="0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A67293D2-8D81-F8C5-0D74-86F4A1FFA1E6}"/>
              </a:ext>
            </a:extLst>
          </p:cNvPr>
          <p:cNvSpPr/>
          <p:nvPr/>
        </p:nvSpPr>
        <p:spPr>
          <a:xfrm>
            <a:off x="2413927" y="4181258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D204D806-583E-23E9-8032-79BFD153844C}"/>
              </a:ext>
            </a:extLst>
          </p:cNvPr>
          <p:cNvSpPr/>
          <p:nvPr/>
        </p:nvSpPr>
        <p:spPr>
          <a:xfrm>
            <a:off x="3305285" y="4181258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4200020-B1A1-FA2E-AA91-D61100848A1B}"/>
              </a:ext>
            </a:extLst>
          </p:cNvPr>
          <p:cNvSpPr/>
          <p:nvPr/>
        </p:nvSpPr>
        <p:spPr>
          <a:xfrm>
            <a:off x="2412494" y="3281599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C0A86518-A485-9D0E-0DA1-D5C1C69127C2}"/>
              </a:ext>
            </a:extLst>
          </p:cNvPr>
          <p:cNvSpPr/>
          <p:nvPr/>
        </p:nvSpPr>
        <p:spPr>
          <a:xfrm>
            <a:off x="3303852" y="3281599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A05E6F9E-E207-C05D-0D15-338F554EE0C8}"/>
              </a:ext>
            </a:extLst>
          </p:cNvPr>
          <p:cNvSpPr/>
          <p:nvPr/>
        </p:nvSpPr>
        <p:spPr>
          <a:xfrm>
            <a:off x="2413927" y="5073238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604495F5-9DEE-AC0E-FF63-645AC4948E8E}"/>
              </a:ext>
            </a:extLst>
          </p:cNvPr>
          <p:cNvSpPr/>
          <p:nvPr/>
        </p:nvSpPr>
        <p:spPr>
          <a:xfrm>
            <a:off x="3305285" y="5073238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614169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B8F632-2C78-359A-945E-C4E3A5E8CBEC}"/>
              </a:ext>
            </a:extLst>
          </p:cNvPr>
          <p:cNvSpPr/>
          <p:nvPr/>
        </p:nvSpPr>
        <p:spPr>
          <a:xfrm>
            <a:off x="155945" y="508471"/>
            <a:ext cx="4177747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Fractions of a Quantity</a:t>
            </a:r>
            <a:endParaRPr lang="en-GB" sz="2866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CCAE8C6-4F4B-2238-5E04-1DB20D1B93DD}"/>
                  </a:ext>
                </a:extLst>
              </p:cNvPr>
              <p:cNvSpPr/>
              <p:nvPr/>
            </p:nvSpPr>
            <p:spPr>
              <a:xfrm>
                <a:off x="467327" y="1265221"/>
                <a:ext cx="8179132" cy="9646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842"/>
                  </a:spcAft>
                </a:pPr>
                <a:r>
                  <a:rPr lang="en-GB" sz="4000" dirty="0">
                    <a:latin typeface="Century Gothic" panose="020B0502020202020204" pitchFamily="34" charset="0"/>
                  </a:rPr>
                  <a:t>This picture shows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4000" dirty="0">
                    <a:latin typeface="Century Gothic" panose="020B0502020202020204" pitchFamily="34" charset="0"/>
                  </a:rPr>
                  <a:t> of 6:</a:t>
                </a:r>
                <a:endParaRPr lang="en-GB" sz="4000" b="1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CCAE8C6-4F4B-2238-5E04-1DB20D1B93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27" y="1265221"/>
                <a:ext cx="8179132" cy="964623"/>
              </a:xfrm>
              <a:prstGeom prst="rect">
                <a:avLst/>
              </a:prstGeom>
              <a:blipFill>
                <a:blip r:embed="rId3"/>
                <a:stretch>
                  <a:fillRect l="-2685" t="-633" b="-107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685F605-767F-14B0-DB8B-0805F3F924F6}"/>
              </a:ext>
            </a:extLst>
          </p:cNvPr>
          <p:cNvSpPr txBox="1"/>
          <p:nvPr/>
        </p:nvSpPr>
        <p:spPr>
          <a:xfrm>
            <a:off x="5425685" y="3989208"/>
            <a:ext cx="43117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 equal groups</a:t>
            </a:r>
            <a:endParaRPr lang="en-GB" sz="1600" dirty="0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A67293D2-8D81-F8C5-0D74-86F4A1FFA1E6}"/>
              </a:ext>
            </a:extLst>
          </p:cNvPr>
          <p:cNvSpPr/>
          <p:nvPr/>
        </p:nvSpPr>
        <p:spPr>
          <a:xfrm>
            <a:off x="2413927" y="4181258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D204D806-583E-23E9-8032-79BFD153844C}"/>
              </a:ext>
            </a:extLst>
          </p:cNvPr>
          <p:cNvSpPr/>
          <p:nvPr/>
        </p:nvSpPr>
        <p:spPr>
          <a:xfrm>
            <a:off x="3305285" y="4181258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4200020-B1A1-FA2E-AA91-D61100848A1B}"/>
              </a:ext>
            </a:extLst>
          </p:cNvPr>
          <p:cNvSpPr/>
          <p:nvPr/>
        </p:nvSpPr>
        <p:spPr>
          <a:xfrm>
            <a:off x="2412494" y="3281599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C0A86518-A485-9D0E-0DA1-D5C1C69127C2}"/>
              </a:ext>
            </a:extLst>
          </p:cNvPr>
          <p:cNvSpPr/>
          <p:nvPr/>
        </p:nvSpPr>
        <p:spPr>
          <a:xfrm>
            <a:off x="3303852" y="3281599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399DE4C1-AF63-C4C1-E4DE-D0CDC6779A45}"/>
              </a:ext>
            </a:extLst>
          </p:cNvPr>
          <p:cNvSpPr/>
          <p:nvPr/>
        </p:nvSpPr>
        <p:spPr>
          <a:xfrm>
            <a:off x="2219148" y="3121934"/>
            <a:ext cx="1620000" cy="648000"/>
          </a:xfrm>
          <a:prstGeom prst="roundRect">
            <a:avLst>
              <a:gd name="adj" fmla="val 2333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4685AEA8-DC06-A8A1-EE67-5F6AF47DB07D}"/>
              </a:ext>
            </a:extLst>
          </p:cNvPr>
          <p:cNvSpPr/>
          <p:nvPr/>
        </p:nvSpPr>
        <p:spPr>
          <a:xfrm>
            <a:off x="2219148" y="4013914"/>
            <a:ext cx="1620000" cy="648000"/>
          </a:xfrm>
          <a:prstGeom prst="roundRect">
            <a:avLst>
              <a:gd name="adj" fmla="val 2333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A05E6F9E-E207-C05D-0D15-338F554EE0C8}"/>
              </a:ext>
            </a:extLst>
          </p:cNvPr>
          <p:cNvSpPr/>
          <p:nvPr/>
        </p:nvSpPr>
        <p:spPr>
          <a:xfrm>
            <a:off x="2413927" y="5073238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604495F5-9DEE-AC0E-FF63-645AC4948E8E}"/>
              </a:ext>
            </a:extLst>
          </p:cNvPr>
          <p:cNvSpPr/>
          <p:nvPr/>
        </p:nvSpPr>
        <p:spPr>
          <a:xfrm>
            <a:off x="3305285" y="5073238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D713FFCE-5556-C41F-BDC6-FD1F2AFB209E}"/>
              </a:ext>
            </a:extLst>
          </p:cNvPr>
          <p:cNvSpPr/>
          <p:nvPr/>
        </p:nvSpPr>
        <p:spPr>
          <a:xfrm>
            <a:off x="2219148" y="4905894"/>
            <a:ext cx="1620000" cy="648000"/>
          </a:xfrm>
          <a:prstGeom prst="roundRect">
            <a:avLst>
              <a:gd name="adj" fmla="val 2333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721611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B8F632-2C78-359A-945E-C4E3A5E8CBEC}"/>
              </a:ext>
            </a:extLst>
          </p:cNvPr>
          <p:cNvSpPr/>
          <p:nvPr/>
        </p:nvSpPr>
        <p:spPr>
          <a:xfrm>
            <a:off x="155945" y="508471"/>
            <a:ext cx="4177747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Fractions of a Quantity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85F605-767F-14B0-DB8B-0805F3F924F6}"/>
              </a:ext>
            </a:extLst>
          </p:cNvPr>
          <p:cNvSpPr txBox="1"/>
          <p:nvPr/>
        </p:nvSpPr>
        <p:spPr>
          <a:xfrm>
            <a:off x="5425685" y="3989208"/>
            <a:ext cx="43117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 equal groups</a:t>
            </a:r>
            <a:endParaRPr lang="en-GB" sz="1600" dirty="0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A67293D2-8D81-F8C5-0D74-86F4A1FFA1E6}"/>
              </a:ext>
            </a:extLst>
          </p:cNvPr>
          <p:cNvSpPr/>
          <p:nvPr/>
        </p:nvSpPr>
        <p:spPr>
          <a:xfrm>
            <a:off x="2413927" y="4181258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D204D806-583E-23E9-8032-79BFD153844C}"/>
              </a:ext>
            </a:extLst>
          </p:cNvPr>
          <p:cNvSpPr/>
          <p:nvPr/>
        </p:nvSpPr>
        <p:spPr>
          <a:xfrm>
            <a:off x="3305285" y="4181258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4200020-B1A1-FA2E-AA91-D61100848A1B}"/>
              </a:ext>
            </a:extLst>
          </p:cNvPr>
          <p:cNvSpPr/>
          <p:nvPr/>
        </p:nvSpPr>
        <p:spPr>
          <a:xfrm>
            <a:off x="2412494" y="3281599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C0A86518-A485-9D0E-0DA1-D5C1C69127C2}"/>
              </a:ext>
            </a:extLst>
          </p:cNvPr>
          <p:cNvSpPr/>
          <p:nvPr/>
        </p:nvSpPr>
        <p:spPr>
          <a:xfrm>
            <a:off x="3303852" y="3281599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399DE4C1-AF63-C4C1-E4DE-D0CDC6779A45}"/>
              </a:ext>
            </a:extLst>
          </p:cNvPr>
          <p:cNvSpPr/>
          <p:nvPr/>
        </p:nvSpPr>
        <p:spPr>
          <a:xfrm>
            <a:off x="2219148" y="3121934"/>
            <a:ext cx="1620000" cy="648000"/>
          </a:xfrm>
          <a:prstGeom prst="roundRect">
            <a:avLst>
              <a:gd name="adj" fmla="val 2333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4685AEA8-DC06-A8A1-EE67-5F6AF47DB07D}"/>
              </a:ext>
            </a:extLst>
          </p:cNvPr>
          <p:cNvSpPr/>
          <p:nvPr/>
        </p:nvSpPr>
        <p:spPr>
          <a:xfrm>
            <a:off x="2219148" y="4013914"/>
            <a:ext cx="1620000" cy="648000"/>
          </a:xfrm>
          <a:prstGeom prst="roundRect">
            <a:avLst>
              <a:gd name="adj" fmla="val 2333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A05E6F9E-E207-C05D-0D15-338F554EE0C8}"/>
              </a:ext>
            </a:extLst>
          </p:cNvPr>
          <p:cNvSpPr/>
          <p:nvPr/>
        </p:nvSpPr>
        <p:spPr>
          <a:xfrm>
            <a:off x="2413927" y="5073238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604495F5-9DEE-AC0E-FF63-645AC4948E8E}"/>
              </a:ext>
            </a:extLst>
          </p:cNvPr>
          <p:cNvSpPr/>
          <p:nvPr/>
        </p:nvSpPr>
        <p:spPr>
          <a:xfrm>
            <a:off x="3305285" y="5073238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D713FFCE-5556-C41F-BDC6-FD1F2AFB209E}"/>
              </a:ext>
            </a:extLst>
          </p:cNvPr>
          <p:cNvSpPr/>
          <p:nvPr/>
        </p:nvSpPr>
        <p:spPr>
          <a:xfrm>
            <a:off x="2219148" y="4905894"/>
            <a:ext cx="1620000" cy="648000"/>
          </a:xfrm>
          <a:prstGeom prst="roundRect">
            <a:avLst>
              <a:gd name="adj" fmla="val 2333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D23643DC-BD5F-8713-8101-7BAD9A317D86}"/>
                  </a:ext>
                </a:extLst>
              </p:cNvPr>
              <p:cNvSpPr/>
              <p:nvPr/>
            </p:nvSpPr>
            <p:spPr>
              <a:xfrm>
                <a:off x="807351" y="6412310"/>
                <a:ext cx="2658501" cy="9814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842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GB" sz="4000" b="1" dirty="0">
                    <a:latin typeface="Century Gothic" panose="020B0502020202020204" pitchFamily="34" charset="0"/>
                  </a:rPr>
                  <a:t> of 6 is 2</a:t>
                </a:r>
                <a:endParaRPr lang="en-GB" sz="4000" b="1" dirty="0"/>
              </a:p>
            </p:txBody>
          </p:sp>
        </mc:Choice>
        <mc:Fallback xmlns=""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D23643DC-BD5F-8713-8101-7BAD9A317D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351" y="6412310"/>
                <a:ext cx="2658501" cy="981487"/>
              </a:xfrm>
              <a:prstGeom prst="rect">
                <a:avLst/>
              </a:prstGeom>
              <a:blipFill>
                <a:blip r:embed="rId3"/>
                <a:stretch>
                  <a:fillRect b="-105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201033E-9115-9898-D413-885EFE990E1B}"/>
                  </a:ext>
                </a:extLst>
              </p:cNvPr>
              <p:cNvSpPr/>
              <p:nvPr/>
            </p:nvSpPr>
            <p:spPr>
              <a:xfrm>
                <a:off x="467327" y="1265221"/>
                <a:ext cx="8179132" cy="9646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842"/>
                  </a:spcAft>
                </a:pPr>
                <a:r>
                  <a:rPr lang="en-GB" sz="4000" dirty="0">
                    <a:latin typeface="Century Gothic" panose="020B0502020202020204" pitchFamily="34" charset="0"/>
                  </a:rPr>
                  <a:t>This picture shows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4000" dirty="0">
                    <a:latin typeface="Century Gothic" panose="020B0502020202020204" pitchFamily="34" charset="0"/>
                  </a:rPr>
                  <a:t> of 6:</a:t>
                </a:r>
                <a:endParaRPr lang="en-GB" sz="4000" b="1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201033E-9115-9898-D413-885EFE990E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27" y="1265221"/>
                <a:ext cx="8179132" cy="964623"/>
              </a:xfrm>
              <a:prstGeom prst="rect">
                <a:avLst/>
              </a:prstGeom>
              <a:blipFill>
                <a:blip r:embed="rId4"/>
                <a:stretch>
                  <a:fillRect l="-2685" t="-633" b="-107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9696421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B8F632-2C78-359A-945E-C4E3A5E8CBEC}"/>
              </a:ext>
            </a:extLst>
          </p:cNvPr>
          <p:cNvSpPr/>
          <p:nvPr/>
        </p:nvSpPr>
        <p:spPr>
          <a:xfrm>
            <a:off x="155945" y="508471"/>
            <a:ext cx="4177747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Fractions of a Quantity</a:t>
            </a:r>
            <a:endParaRPr lang="en-GB" sz="2866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CCAE8C6-4F4B-2238-5E04-1DB20D1B93DD}"/>
                  </a:ext>
                </a:extLst>
              </p:cNvPr>
              <p:cNvSpPr/>
              <p:nvPr/>
            </p:nvSpPr>
            <p:spPr>
              <a:xfrm>
                <a:off x="467327" y="1211433"/>
                <a:ext cx="12858708" cy="26543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842"/>
                  </a:spcAft>
                </a:pPr>
                <a:r>
                  <a:rPr lang="en-GB" sz="4000" dirty="0">
                    <a:latin typeface="Century Gothic" panose="020B0502020202020204" pitchFamily="34" charset="0"/>
                  </a:rPr>
                  <a:t>Kam has 20 apples.</a:t>
                </a:r>
                <a:endParaRPr lang="en-GB" sz="4000" i="1" dirty="0">
                  <a:latin typeface="Cambria Math" panose="02040503050406030204" pitchFamily="18" charset="0"/>
                </a:endParaRPr>
              </a:p>
              <a:p>
                <a:pPr>
                  <a:spcAft>
                    <a:spcPts val="1842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4000" dirty="0">
                    <a:latin typeface="Century Gothic" panose="020B0502020202020204" pitchFamily="34" charset="0"/>
                  </a:rPr>
                  <a:t> of Kam’s apples are green.</a:t>
                </a:r>
              </a:p>
              <a:p>
                <a:pPr>
                  <a:spcAft>
                    <a:spcPts val="1842"/>
                  </a:spcAft>
                </a:pPr>
                <a:r>
                  <a:rPr lang="en-GB" sz="4000" b="1" dirty="0">
                    <a:latin typeface="Century Gothic" panose="020B0502020202020204" pitchFamily="34" charset="0"/>
                  </a:rPr>
                  <a:t>How many green apples does Kam have?</a:t>
                </a:r>
                <a:endParaRPr lang="en-GB" sz="4000" b="1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CCAE8C6-4F4B-2238-5E04-1DB20D1B93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27" y="1211433"/>
                <a:ext cx="12858708" cy="2654316"/>
              </a:xfrm>
              <a:prstGeom prst="rect">
                <a:avLst/>
              </a:prstGeom>
              <a:blipFill>
                <a:blip r:embed="rId3"/>
                <a:stretch>
                  <a:fillRect l="-1707" t="-4368" b="-82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Rectangle 115">
            <a:extLst>
              <a:ext uri="{FF2B5EF4-FFF2-40B4-BE49-F238E27FC236}">
                <a16:creationId xmlns:a16="http://schemas.microsoft.com/office/drawing/2014/main" id="{93AAA56B-C913-5BD4-0149-F72B408137DD}"/>
              </a:ext>
            </a:extLst>
          </p:cNvPr>
          <p:cNvSpPr/>
          <p:nvPr/>
        </p:nvSpPr>
        <p:spPr>
          <a:xfrm>
            <a:off x="2786559" y="1309275"/>
            <a:ext cx="612000" cy="504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837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2672183-50C6-4B75-AB18-07F537B6E722}"/>
              </a:ext>
            </a:extLst>
          </p:cNvPr>
          <p:cNvSpPr/>
          <p:nvPr/>
        </p:nvSpPr>
        <p:spPr>
          <a:xfrm>
            <a:off x="155945" y="508471"/>
            <a:ext cx="2265364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My Number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6C3C11C-1AF0-4134-B2B7-C8670802EB51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F4BB041-6692-CE74-BC6F-BF8A90C1EEB1}"/>
              </a:ext>
            </a:extLst>
          </p:cNvPr>
          <p:cNvGraphicFramePr>
            <a:graphicFrameLocks noGrp="1"/>
          </p:cNvGraphicFramePr>
          <p:nvPr/>
        </p:nvGraphicFramePr>
        <p:xfrm>
          <a:off x="717394" y="2470080"/>
          <a:ext cx="14977532" cy="75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383">
                  <a:extLst>
                    <a:ext uri="{9D8B030D-6E8A-4147-A177-3AD203B41FA5}">
                      <a16:colId xmlns:a16="http://schemas.microsoft.com/office/drawing/2014/main" val="3897531186"/>
                    </a:ext>
                  </a:extLst>
                </a:gridCol>
                <a:gridCol w="3744383">
                  <a:extLst>
                    <a:ext uri="{9D8B030D-6E8A-4147-A177-3AD203B41FA5}">
                      <a16:colId xmlns:a16="http://schemas.microsoft.com/office/drawing/2014/main" val="832627219"/>
                    </a:ext>
                  </a:extLst>
                </a:gridCol>
                <a:gridCol w="3744383">
                  <a:extLst>
                    <a:ext uri="{9D8B030D-6E8A-4147-A177-3AD203B41FA5}">
                      <a16:colId xmlns:a16="http://schemas.microsoft.com/office/drawing/2014/main" val="645981028"/>
                    </a:ext>
                  </a:extLst>
                </a:gridCol>
                <a:gridCol w="3744383">
                  <a:extLst>
                    <a:ext uri="{9D8B030D-6E8A-4147-A177-3AD203B41FA5}">
                      <a16:colId xmlns:a16="http://schemas.microsoft.com/office/drawing/2014/main" val="2059016595"/>
                    </a:ext>
                  </a:extLst>
                </a:gridCol>
              </a:tblGrid>
              <a:tr h="37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7412163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33797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F03F79A-09D2-3675-5890-98D70F527108}"/>
              </a:ext>
            </a:extLst>
          </p:cNvPr>
          <p:cNvSpPr txBox="1"/>
          <p:nvPr/>
        </p:nvSpPr>
        <p:spPr>
          <a:xfrm>
            <a:off x="515470" y="3247602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0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F0038C-CFF1-6168-4A37-FF1B367D1812}"/>
              </a:ext>
            </a:extLst>
          </p:cNvPr>
          <p:cNvSpPr txBox="1"/>
          <p:nvPr/>
        </p:nvSpPr>
        <p:spPr>
          <a:xfrm>
            <a:off x="15261681" y="3250966"/>
            <a:ext cx="872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400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A1CBB6-481E-A972-D14B-8DB8380D5E6E}"/>
              </a:ext>
            </a:extLst>
          </p:cNvPr>
          <p:cNvSpPr txBox="1"/>
          <p:nvPr/>
        </p:nvSpPr>
        <p:spPr>
          <a:xfrm>
            <a:off x="8205127" y="803766"/>
            <a:ext cx="3729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My number is in this section. </a:t>
            </a:r>
            <a:endParaRPr kumimoji="0" lang="en-GB" sz="3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Left Bracket 6">
            <a:extLst>
              <a:ext uri="{FF2B5EF4-FFF2-40B4-BE49-F238E27FC236}">
                <a16:creationId xmlns:a16="http://schemas.microsoft.com/office/drawing/2014/main" id="{FD0E6E75-58E5-3F0D-10A5-2BC8EE4A20A9}"/>
              </a:ext>
            </a:extLst>
          </p:cNvPr>
          <p:cNvSpPr/>
          <p:nvPr/>
        </p:nvSpPr>
        <p:spPr>
          <a:xfrm rot="5400000">
            <a:off x="9959573" y="264252"/>
            <a:ext cx="252000" cy="3729600"/>
          </a:xfrm>
          <a:prstGeom prst="leftBracke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5B0142-7449-34E4-38E1-27AC4E1C7DE2}"/>
              </a:ext>
            </a:extLst>
          </p:cNvPr>
          <p:cNvSpPr txBox="1"/>
          <p:nvPr/>
        </p:nvSpPr>
        <p:spPr>
          <a:xfrm>
            <a:off x="615927" y="6544822"/>
            <a:ext cx="36064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Could it be…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4982D0-7B40-4A36-1853-260761CA4A50}"/>
              </a:ext>
            </a:extLst>
          </p:cNvPr>
          <p:cNvSpPr txBox="1"/>
          <p:nvPr/>
        </p:nvSpPr>
        <p:spPr>
          <a:xfrm>
            <a:off x="902472" y="7536059"/>
            <a:ext cx="10607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231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3AA431-A7AC-0B8E-6770-ADCDF068410A}"/>
              </a:ext>
            </a:extLst>
          </p:cNvPr>
          <p:cNvSpPr txBox="1"/>
          <p:nvPr/>
        </p:nvSpPr>
        <p:spPr>
          <a:xfrm>
            <a:off x="3972883" y="7536059"/>
            <a:ext cx="10607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234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AFC066-D96E-52E6-2D41-468158086F94}"/>
              </a:ext>
            </a:extLst>
          </p:cNvPr>
          <p:cNvSpPr txBox="1"/>
          <p:nvPr/>
        </p:nvSpPr>
        <p:spPr>
          <a:xfrm>
            <a:off x="7431860" y="7536059"/>
            <a:ext cx="10607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273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483F29B-9D43-CB14-D507-62C333148091}"/>
              </a:ext>
            </a:extLst>
          </p:cNvPr>
          <p:cNvSpPr txBox="1"/>
          <p:nvPr/>
        </p:nvSpPr>
        <p:spPr>
          <a:xfrm>
            <a:off x="10890837" y="7490566"/>
            <a:ext cx="10595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287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5" name="Picture 4" descr="Image result for tick cross">
            <a:extLst>
              <a:ext uri="{FF2B5EF4-FFF2-40B4-BE49-F238E27FC236}">
                <a16:creationId xmlns:a16="http://schemas.microsoft.com/office/drawing/2014/main" id="{F786A669-0776-903A-F0E4-CCC8868EFB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7" t="24133" r="6053"/>
          <a:stretch/>
        </p:blipFill>
        <p:spPr bwMode="auto">
          <a:xfrm>
            <a:off x="14604780" y="8291847"/>
            <a:ext cx="542694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944E0BB-645E-1876-7C3B-A9BC4645937B}"/>
              </a:ext>
            </a:extLst>
          </p:cNvPr>
          <p:cNvSpPr txBox="1"/>
          <p:nvPr/>
        </p:nvSpPr>
        <p:spPr>
          <a:xfrm>
            <a:off x="14348551" y="7536059"/>
            <a:ext cx="10475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321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7073A7E-E835-70FC-4957-F653FC0656D7}"/>
              </a:ext>
            </a:extLst>
          </p:cNvPr>
          <p:cNvSpPr txBox="1"/>
          <p:nvPr/>
        </p:nvSpPr>
        <p:spPr>
          <a:xfrm>
            <a:off x="12185484" y="3541714"/>
            <a:ext cx="10936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321</a:t>
            </a:r>
            <a:endParaRPr lang="en-GB" sz="1200" b="1" dirty="0">
              <a:solidFill>
                <a:srgbClr val="FF0000"/>
              </a:solidFill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27F3CBF-649A-D380-C575-C39B834494E9}"/>
              </a:ext>
            </a:extLst>
          </p:cNvPr>
          <p:cNvCxnSpPr>
            <a:cxnSpLocks/>
          </p:cNvCxnSpPr>
          <p:nvPr/>
        </p:nvCxnSpPr>
        <p:spPr>
          <a:xfrm flipV="1">
            <a:off x="12739963" y="2967789"/>
            <a:ext cx="0" cy="576000"/>
          </a:xfrm>
          <a:prstGeom prst="straightConnector1">
            <a:avLst/>
          </a:prstGeom>
          <a:ln w="50800" cap="rnd">
            <a:solidFill>
              <a:srgbClr val="FF0000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125605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B8F632-2C78-359A-945E-C4E3A5E8CBEC}"/>
              </a:ext>
            </a:extLst>
          </p:cNvPr>
          <p:cNvSpPr/>
          <p:nvPr/>
        </p:nvSpPr>
        <p:spPr>
          <a:xfrm>
            <a:off x="155945" y="508471"/>
            <a:ext cx="4177747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Fractions of a Quantity</a:t>
            </a:r>
            <a:endParaRPr lang="en-GB" sz="2866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CCAE8C6-4F4B-2238-5E04-1DB20D1B93DD}"/>
                  </a:ext>
                </a:extLst>
              </p:cNvPr>
              <p:cNvSpPr/>
              <p:nvPr/>
            </p:nvSpPr>
            <p:spPr>
              <a:xfrm>
                <a:off x="467327" y="1211433"/>
                <a:ext cx="12858708" cy="26543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842"/>
                  </a:spcAft>
                </a:pPr>
                <a:r>
                  <a:rPr lang="en-GB" sz="4000" dirty="0">
                    <a:latin typeface="Century Gothic" panose="020B0502020202020204" pitchFamily="34" charset="0"/>
                  </a:rPr>
                  <a:t>Kam has 20 apples.</a:t>
                </a:r>
                <a:endParaRPr lang="en-GB" sz="4000" i="1" dirty="0">
                  <a:latin typeface="Cambria Math" panose="02040503050406030204" pitchFamily="18" charset="0"/>
                </a:endParaRPr>
              </a:p>
              <a:p>
                <a:pPr>
                  <a:spcAft>
                    <a:spcPts val="1842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4000" dirty="0">
                    <a:latin typeface="Century Gothic" panose="020B0502020202020204" pitchFamily="34" charset="0"/>
                  </a:rPr>
                  <a:t> of Kam’s apples are green.</a:t>
                </a:r>
              </a:p>
              <a:p>
                <a:pPr>
                  <a:spcAft>
                    <a:spcPts val="1842"/>
                  </a:spcAft>
                </a:pPr>
                <a:r>
                  <a:rPr lang="en-GB" sz="4000" b="1" dirty="0">
                    <a:latin typeface="Century Gothic" panose="020B0502020202020204" pitchFamily="34" charset="0"/>
                  </a:rPr>
                  <a:t>How many green apples does Kam have?</a:t>
                </a:r>
                <a:endParaRPr lang="en-GB" sz="4000" b="1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CCAE8C6-4F4B-2238-5E04-1DB20D1B93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27" y="1211433"/>
                <a:ext cx="12858708" cy="2654316"/>
              </a:xfrm>
              <a:prstGeom prst="rect">
                <a:avLst/>
              </a:prstGeom>
              <a:blipFill>
                <a:blip r:embed="rId3"/>
                <a:stretch>
                  <a:fillRect l="-1707" t="-4368" b="-82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685F605-767F-14B0-DB8B-0805F3F924F6}"/>
              </a:ext>
            </a:extLst>
          </p:cNvPr>
          <p:cNvSpPr txBox="1"/>
          <p:nvPr/>
        </p:nvSpPr>
        <p:spPr>
          <a:xfrm>
            <a:off x="6263580" y="4389652"/>
            <a:ext cx="43117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Which Picture?</a:t>
            </a:r>
            <a:endParaRPr lang="en-GB" sz="16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83FE3F2-17A5-21C2-8A58-F5C82B1903B8}"/>
              </a:ext>
            </a:extLst>
          </p:cNvPr>
          <p:cNvCxnSpPr>
            <a:cxnSpLocks/>
          </p:cNvCxnSpPr>
          <p:nvPr/>
        </p:nvCxnSpPr>
        <p:spPr>
          <a:xfrm flipH="1">
            <a:off x="5177734" y="4844230"/>
            <a:ext cx="972000" cy="540000"/>
          </a:xfrm>
          <a:prstGeom prst="straightConnector1">
            <a:avLst/>
          </a:prstGeom>
          <a:ln w="5080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ED8A6F58-6D88-2755-2FDD-32A6A0584062}"/>
              </a:ext>
            </a:extLst>
          </p:cNvPr>
          <p:cNvSpPr/>
          <p:nvPr/>
        </p:nvSpPr>
        <p:spPr>
          <a:xfrm>
            <a:off x="927847" y="5595465"/>
            <a:ext cx="5392271" cy="3360276"/>
          </a:xfrm>
          <a:prstGeom prst="rect">
            <a:avLst/>
          </a:prstGeom>
          <a:noFill/>
          <a:ln w="762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Graphic 54" descr="Apple with solid fill">
            <a:extLst>
              <a:ext uri="{FF2B5EF4-FFF2-40B4-BE49-F238E27FC236}">
                <a16:creationId xmlns:a16="http://schemas.microsoft.com/office/drawing/2014/main" id="{46641EE9-FA6D-BA00-DC1A-C5B0301D03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49402" y="5957448"/>
            <a:ext cx="504000" cy="504000"/>
          </a:xfrm>
          <a:prstGeom prst="rect">
            <a:avLst/>
          </a:prstGeom>
        </p:spPr>
      </p:pic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619AD59-4F22-4B42-0177-F954D8713E68}"/>
              </a:ext>
            </a:extLst>
          </p:cNvPr>
          <p:cNvCxnSpPr>
            <a:cxnSpLocks/>
          </p:cNvCxnSpPr>
          <p:nvPr/>
        </p:nvCxnSpPr>
        <p:spPr>
          <a:xfrm>
            <a:off x="10149900" y="4844003"/>
            <a:ext cx="972000" cy="540000"/>
          </a:xfrm>
          <a:prstGeom prst="straightConnector1">
            <a:avLst/>
          </a:prstGeom>
          <a:ln w="5080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Graphic 56" descr="Apple with solid fill">
            <a:extLst>
              <a:ext uri="{FF2B5EF4-FFF2-40B4-BE49-F238E27FC236}">
                <a16:creationId xmlns:a16="http://schemas.microsoft.com/office/drawing/2014/main" id="{A14AB1E3-A055-6BCB-195E-80D54758AD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07512" y="5953709"/>
            <a:ext cx="504000" cy="504000"/>
          </a:xfrm>
          <a:prstGeom prst="rect">
            <a:avLst/>
          </a:prstGeom>
        </p:spPr>
      </p:pic>
      <p:pic>
        <p:nvPicPr>
          <p:cNvPr id="58" name="Graphic 57" descr="Apple with solid fill">
            <a:extLst>
              <a:ext uri="{FF2B5EF4-FFF2-40B4-BE49-F238E27FC236}">
                <a16:creationId xmlns:a16="http://schemas.microsoft.com/office/drawing/2014/main" id="{6751D98E-BFED-3A7D-7D8A-9AC39E19E0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73112" y="5957448"/>
            <a:ext cx="504000" cy="504000"/>
          </a:xfrm>
          <a:prstGeom prst="rect">
            <a:avLst/>
          </a:prstGeom>
        </p:spPr>
      </p:pic>
      <p:pic>
        <p:nvPicPr>
          <p:cNvPr id="59" name="Graphic 58" descr="Apple with solid fill">
            <a:extLst>
              <a:ext uri="{FF2B5EF4-FFF2-40B4-BE49-F238E27FC236}">
                <a16:creationId xmlns:a16="http://schemas.microsoft.com/office/drawing/2014/main" id="{7292B3FE-6738-8CC0-2E6B-BD37E612E1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17775" y="5953709"/>
            <a:ext cx="504000" cy="504000"/>
          </a:xfrm>
          <a:prstGeom prst="rect">
            <a:avLst/>
          </a:prstGeom>
        </p:spPr>
      </p:pic>
      <p:pic>
        <p:nvPicPr>
          <p:cNvPr id="60" name="Graphic 59" descr="Apple with solid fill">
            <a:extLst>
              <a:ext uri="{FF2B5EF4-FFF2-40B4-BE49-F238E27FC236}">
                <a16:creationId xmlns:a16="http://schemas.microsoft.com/office/drawing/2014/main" id="{109C1E8E-92EE-D36F-8D83-66C7CE62AB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82173" y="5957448"/>
            <a:ext cx="504000" cy="504000"/>
          </a:xfrm>
          <a:prstGeom prst="rect">
            <a:avLst/>
          </a:prstGeom>
        </p:spPr>
      </p:pic>
      <p:pic>
        <p:nvPicPr>
          <p:cNvPr id="64" name="Graphic 63" descr="Apple with solid fill">
            <a:extLst>
              <a:ext uri="{FF2B5EF4-FFF2-40B4-BE49-F238E27FC236}">
                <a16:creationId xmlns:a16="http://schemas.microsoft.com/office/drawing/2014/main" id="{9E0752AD-47E5-B545-A16A-5D74858DD5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49402" y="6653456"/>
            <a:ext cx="504000" cy="504000"/>
          </a:xfrm>
          <a:prstGeom prst="rect">
            <a:avLst/>
          </a:prstGeom>
        </p:spPr>
      </p:pic>
      <p:pic>
        <p:nvPicPr>
          <p:cNvPr id="65" name="Graphic 64" descr="Apple with solid fill">
            <a:extLst>
              <a:ext uri="{FF2B5EF4-FFF2-40B4-BE49-F238E27FC236}">
                <a16:creationId xmlns:a16="http://schemas.microsoft.com/office/drawing/2014/main" id="{ECF6A18B-5FAA-ACA0-9C20-0843BA7658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07512" y="6649717"/>
            <a:ext cx="504000" cy="504000"/>
          </a:xfrm>
          <a:prstGeom prst="rect">
            <a:avLst/>
          </a:prstGeom>
        </p:spPr>
      </p:pic>
      <p:pic>
        <p:nvPicPr>
          <p:cNvPr id="66" name="Graphic 65" descr="Apple with solid fill">
            <a:extLst>
              <a:ext uri="{FF2B5EF4-FFF2-40B4-BE49-F238E27FC236}">
                <a16:creationId xmlns:a16="http://schemas.microsoft.com/office/drawing/2014/main" id="{DA23EE2D-953C-3ABA-6207-ED73DAA8C8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73112" y="6653456"/>
            <a:ext cx="504000" cy="504000"/>
          </a:xfrm>
          <a:prstGeom prst="rect">
            <a:avLst/>
          </a:prstGeom>
        </p:spPr>
      </p:pic>
      <p:pic>
        <p:nvPicPr>
          <p:cNvPr id="67" name="Graphic 66" descr="Apple with solid fill">
            <a:extLst>
              <a:ext uri="{FF2B5EF4-FFF2-40B4-BE49-F238E27FC236}">
                <a16:creationId xmlns:a16="http://schemas.microsoft.com/office/drawing/2014/main" id="{EFA8C442-28A9-446C-C572-DA7450308C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17775" y="6649717"/>
            <a:ext cx="504000" cy="504000"/>
          </a:xfrm>
          <a:prstGeom prst="rect">
            <a:avLst/>
          </a:prstGeom>
        </p:spPr>
      </p:pic>
      <p:pic>
        <p:nvPicPr>
          <p:cNvPr id="68" name="Graphic 67" descr="Apple with solid fill">
            <a:extLst>
              <a:ext uri="{FF2B5EF4-FFF2-40B4-BE49-F238E27FC236}">
                <a16:creationId xmlns:a16="http://schemas.microsoft.com/office/drawing/2014/main" id="{2C6F72CC-59BD-284B-3434-81F35BA86B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82173" y="6653456"/>
            <a:ext cx="504000" cy="504000"/>
          </a:xfrm>
          <a:prstGeom prst="rect">
            <a:avLst/>
          </a:prstGeom>
        </p:spPr>
      </p:pic>
      <p:pic>
        <p:nvPicPr>
          <p:cNvPr id="69" name="Graphic 68" descr="Apple with solid fill">
            <a:extLst>
              <a:ext uri="{FF2B5EF4-FFF2-40B4-BE49-F238E27FC236}">
                <a16:creationId xmlns:a16="http://schemas.microsoft.com/office/drawing/2014/main" id="{8ACFE23B-F8BD-C7FA-C20A-F4BA7FB413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49402" y="7402579"/>
            <a:ext cx="504000" cy="504000"/>
          </a:xfrm>
          <a:prstGeom prst="rect">
            <a:avLst/>
          </a:prstGeom>
        </p:spPr>
      </p:pic>
      <p:pic>
        <p:nvPicPr>
          <p:cNvPr id="70" name="Graphic 69" descr="Apple with solid fill">
            <a:extLst>
              <a:ext uri="{FF2B5EF4-FFF2-40B4-BE49-F238E27FC236}">
                <a16:creationId xmlns:a16="http://schemas.microsoft.com/office/drawing/2014/main" id="{646E84E1-2EC8-AED7-0812-C36BDB0295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07512" y="7398840"/>
            <a:ext cx="504000" cy="504000"/>
          </a:xfrm>
          <a:prstGeom prst="rect">
            <a:avLst/>
          </a:prstGeom>
        </p:spPr>
      </p:pic>
      <p:pic>
        <p:nvPicPr>
          <p:cNvPr id="71" name="Graphic 70" descr="Apple with solid fill">
            <a:extLst>
              <a:ext uri="{FF2B5EF4-FFF2-40B4-BE49-F238E27FC236}">
                <a16:creationId xmlns:a16="http://schemas.microsoft.com/office/drawing/2014/main" id="{AAA48A06-3B8D-59F2-2DDE-286BBF4AC0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73112" y="7402579"/>
            <a:ext cx="504000" cy="504000"/>
          </a:xfrm>
          <a:prstGeom prst="rect">
            <a:avLst/>
          </a:prstGeom>
        </p:spPr>
      </p:pic>
      <p:pic>
        <p:nvPicPr>
          <p:cNvPr id="72" name="Graphic 71" descr="Apple with solid fill">
            <a:extLst>
              <a:ext uri="{FF2B5EF4-FFF2-40B4-BE49-F238E27FC236}">
                <a16:creationId xmlns:a16="http://schemas.microsoft.com/office/drawing/2014/main" id="{86BD3C41-F13C-2577-C66B-5FA382171D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17775" y="7398840"/>
            <a:ext cx="504000" cy="504000"/>
          </a:xfrm>
          <a:prstGeom prst="rect">
            <a:avLst/>
          </a:prstGeom>
        </p:spPr>
      </p:pic>
      <p:pic>
        <p:nvPicPr>
          <p:cNvPr id="73" name="Graphic 72" descr="Apple with solid fill">
            <a:extLst>
              <a:ext uri="{FF2B5EF4-FFF2-40B4-BE49-F238E27FC236}">
                <a16:creationId xmlns:a16="http://schemas.microsoft.com/office/drawing/2014/main" id="{03EEF21D-0CDB-6448-A89C-48A16A09EA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82173" y="7402579"/>
            <a:ext cx="504000" cy="504000"/>
          </a:xfrm>
          <a:prstGeom prst="rect">
            <a:avLst/>
          </a:prstGeom>
        </p:spPr>
      </p:pic>
      <p:pic>
        <p:nvPicPr>
          <p:cNvPr id="74" name="Graphic 73" descr="Apple with solid fill">
            <a:extLst>
              <a:ext uri="{FF2B5EF4-FFF2-40B4-BE49-F238E27FC236}">
                <a16:creationId xmlns:a16="http://schemas.microsoft.com/office/drawing/2014/main" id="{C4B7AFB9-A8F1-D3FF-4ACD-B7B1393010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49402" y="8098587"/>
            <a:ext cx="504000" cy="504000"/>
          </a:xfrm>
          <a:prstGeom prst="rect">
            <a:avLst/>
          </a:prstGeom>
        </p:spPr>
      </p:pic>
      <p:pic>
        <p:nvPicPr>
          <p:cNvPr id="75" name="Graphic 74" descr="Apple with solid fill">
            <a:extLst>
              <a:ext uri="{FF2B5EF4-FFF2-40B4-BE49-F238E27FC236}">
                <a16:creationId xmlns:a16="http://schemas.microsoft.com/office/drawing/2014/main" id="{D2AFF572-983F-BF8F-47C0-30182F6731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07512" y="8094848"/>
            <a:ext cx="504000" cy="504000"/>
          </a:xfrm>
          <a:prstGeom prst="rect">
            <a:avLst/>
          </a:prstGeom>
        </p:spPr>
      </p:pic>
      <p:pic>
        <p:nvPicPr>
          <p:cNvPr id="76" name="Graphic 75" descr="Apple with solid fill">
            <a:extLst>
              <a:ext uri="{FF2B5EF4-FFF2-40B4-BE49-F238E27FC236}">
                <a16:creationId xmlns:a16="http://schemas.microsoft.com/office/drawing/2014/main" id="{80ABECD1-2A29-047B-EC4B-0234367270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73112" y="8098587"/>
            <a:ext cx="504000" cy="504000"/>
          </a:xfrm>
          <a:prstGeom prst="rect">
            <a:avLst/>
          </a:prstGeom>
        </p:spPr>
      </p:pic>
      <p:pic>
        <p:nvPicPr>
          <p:cNvPr id="77" name="Graphic 76" descr="Apple with solid fill">
            <a:extLst>
              <a:ext uri="{FF2B5EF4-FFF2-40B4-BE49-F238E27FC236}">
                <a16:creationId xmlns:a16="http://schemas.microsoft.com/office/drawing/2014/main" id="{55FEA91E-ACB1-DD36-7047-695550E3A2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17775" y="8094848"/>
            <a:ext cx="504000" cy="504000"/>
          </a:xfrm>
          <a:prstGeom prst="rect">
            <a:avLst/>
          </a:prstGeom>
        </p:spPr>
      </p:pic>
      <p:pic>
        <p:nvPicPr>
          <p:cNvPr id="78" name="Graphic 77" descr="Apple with solid fill">
            <a:extLst>
              <a:ext uri="{FF2B5EF4-FFF2-40B4-BE49-F238E27FC236}">
                <a16:creationId xmlns:a16="http://schemas.microsoft.com/office/drawing/2014/main" id="{EA391AAE-03C5-85F9-75D1-12C9DC6F46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82173" y="8098587"/>
            <a:ext cx="504000" cy="504000"/>
          </a:xfrm>
          <a:prstGeom prst="rect">
            <a:avLst/>
          </a:prstGeom>
        </p:spPr>
      </p:pic>
      <p:sp>
        <p:nvSpPr>
          <p:cNvPr id="79" name="Speech Bubble: Rectangle with Corners Rounded 78">
            <a:extLst>
              <a:ext uri="{FF2B5EF4-FFF2-40B4-BE49-F238E27FC236}">
                <a16:creationId xmlns:a16="http://schemas.microsoft.com/office/drawing/2014/main" id="{FE98B456-0416-A1E9-C664-3B60299611F2}"/>
              </a:ext>
            </a:extLst>
          </p:cNvPr>
          <p:cNvSpPr/>
          <p:nvPr/>
        </p:nvSpPr>
        <p:spPr>
          <a:xfrm>
            <a:off x="5265111" y="6343829"/>
            <a:ext cx="720000" cy="792000"/>
          </a:xfrm>
          <a:prstGeom prst="wedgeRoundRectCallout">
            <a:avLst>
              <a:gd name="adj1" fmla="val -72501"/>
              <a:gd name="adj2" fmla="val -21763"/>
              <a:gd name="adj3" fmla="val 16667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</a:t>
            </a:r>
            <a:endParaRPr lang="en-GB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B6B8DE1F-31C0-7581-6D66-34B4F09723E7}"/>
              </a:ext>
            </a:extLst>
          </p:cNvPr>
          <p:cNvSpPr/>
          <p:nvPr/>
        </p:nvSpPr>
        <p:spPr>
          <a:xfrm>
            <a:off x="1250575" y="5862918"/>
            <a:ext cx="504000" cy="28440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486DC61E-02A3-C23D-5677-95C1F8055050}"/>
              </a:ext>
            </a:extLst>
          </p:cNvPr>
          <p:cNvSpPr/>
          <p:nvPr/>
        </p:nvSpPr>
        <p:spPr>
          <a:xfrm>
            <a:off x="1995009" y="5862918"/>
            <a:ext cx="504000" cy="28440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18045C02-EA39-9D0B-AB11-9634F71D9490}"/>
              </a:ext>
            </a:extLst>
          </p:cNvPr>
          <p:cNvSpPr/>
          <p:nvPr/>
        </p:nvSpPr>
        <p:spPr>
          <a:xfrm>
            <a:off x="2759943" y="5862918"/>
            <a:ext cx="504000" cy="28440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E2CE9A1F-89E9-DA74-1889-3928226DDBF0}"/>
              </a:ext>
            </a:extLst>
          </p:cNvPr>
          <p:cNvSpPr/>
          <p:nvPr/>
        </p:nvSpPr>
        <p:spPr>
          <a:xfrm>
            <a:off x="3504070" y="5862918"/>
            <a:ext cx="504000" cy="28440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49B1ADB7-3A76-20FD-D552-413EE5101BDB}"/>
              </a:ext>
            </a:extLst>
          </p:cNvPr>
          <p:cNvSpPr/>
          <p:nvPr/>
        </p:nvSpPr>
        <p:spPr>
          <a:xfrm>
            <a:off x="4274352" y="5862918"/>
            <a:ext cx="504000" cy="28440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8E7DE5C-B4AD-63D3-C36F-762B707ADA1F}"/>
              </a:ext>
            </a:extLst>
          </p:cNvPr>
          <p:cNvSpPr/>
          <p:nvPr/>
        </p:nvSpPr>
        <p:spPr>
          <a:xfrm>
            <a:off x="10249201" y="5595465"/>
            <a:ext cx="5392271" cy="3360276"/>
          </a:xfrm>
          <a:prstGeom prst="rect">
            <a:avLst/>
          </a:prstGeom>
          <a:noFill/>
          <a:ln w="76200" cap="rnd"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6" name="Graphic 85" descr="Apple with solid fill">
            <a:extLst>
              <a:ext uri="{FF2B5EF4-FFF2-40B4-BE49-F238E27FC236}">
                <a16:creationId xmlns:a16="http://schemas.microsoft.com/office/drawing/2014/main" id="{BC703F92-FC2C-0CB9-616E-1A593B6A69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70756" y="5903660"/>
            <a:ext cx="504000" cy="504000"/>
          </a:xfrm>
          <a:prstGeom prst="rect">
            <a:avLst/>
          </a:prstGeom>
        </p:spPr>
      </p:pic>
      <p:pic>
        <p:nvPicPr>
          <p:cNvPr id="87" name="Graphic 86" descr="Apple with solid fill">
            <a:extLst>
              <a:ext uri="{FF2B5EF4-FFF2-40B4-BE49-F238E27FC236}">
                <a16:creationId xmlns:a16="http://schemas.microsoft.com/office/drawing/2014/main" id="{3B029905-778F-AF6D-0FCB-852C4C92E4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28866" y="5899921"/>
            <a:ext cx="504000" cy="504000"/>
          </a:xfrm>
          <a:prstGeom prst="rect">
            <a:avLst/>
          </a:prstGeom>
        </p:spPr>
      </p:pic>
      <p:pic>
        <p:nvPicPr>
          <p:cNvPr id="88" name="Graphic 87" descr="Apple with solid fill">
            <a:extLst>
              <a:ext uri="{FF2B5EF4-FFF2-40B4-BE49-F238E27FC236}">
                <a16:creationId xmlns:a16="http://schemas.microsoft.com/office/drawing/2014/main" id="{02176994-6251-6822-C687-E2E4E40951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94466" y="5903660"/>
            <a:ext cx="504000" cy="504000"/>
          </a:xfrm>
          <a:prstGeom prst="rect">
            <a:avLst/>
          </a:prstGeom>
        </p:spPr>
      </p:pic>
      <p:pic>
        <p:nvPicPr>
          <p:cNvPr id="89" name="Graphic 88" descr="Apple with solid fill">
            <a:extLst>
              <a:ext uri="{FF2B5EF4-FFF2-40B4-BE49-F238E27FC236}">
                <a16:creationId xmlns:a16="http://schemas.microsoft.com/office/drawing/2014/main" id="{F95A3226-1D52-6145-2A67-B616F98ECC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39129" y="5899921"/>
            <a:ext cx="504000" cy="504000"/>
          </a:xfrm>
          <a:prstGeom prst="rect">
            <a:avLst/>
          </a:prstGeom>
        </p:spPr>
      </p:pic>
      <p:pic>
        <p:nvPicPr>
          <p:cNvPr id="90" name="Graphic 89" descr="Apple with solid fill">
            <a:extLst>
              <a:ext uri="{FF2B5EF4-FFF2-40B4-BE49-F238E27FC236}">
                <a16:creationId xmlns:a16="http://schemas.microsoft.com/office/drawing/2014/main" id="{6EE3622B-C8D4-B421-F7BB-0680F86922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603527" y="5903660"/>
            <a:ext cx="504000" cy="504000"/>
          </a:xfrm>
          <a:prstGeom prst="rect">
            <a:avLst/>
          </a:prstGeom>
        </p:spPr>
      </p:pic>
      <p:pic>
        <p:nvPicPr>
          <p:cNvPr id="91" name="Graphic 90" descr="Apple with solid fill">
            <a:extLst>
              <a:ext uri="{FF2B5EF4-FFF2-40B4-BE49-F238E27FC236}">
                <a16:creationId xmlns:a16="http://schemas.microsoft.com/office/drawing/2014/main" id="{6239064B-DA7A-C7D6-B3A6-BA5E8E54B6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70756" y="6680350"/>
            <a:ext cx="504000" cy="504000"/>
          </a:xfrm>
          <a:prstGeom prst="rect">
            <a:avLst/>
          </a:prstGeom>
        </p:spPr>
      </p:pic>
      <p:pic>
        <p:nvPicPr>
          <p:cNvPr id="92" name="Graphic 91" descr="Apple with solid fill">
            <a:extLst>
              <a:ext uri="{FF2B5EF4-FFF2-40B4-BE49-F238E27FC236}">
                <a16:creationId xmlns:a16="http://schemas.microsoft.com/office/drawing/2014/main" id="{C1967F29-7E1D-696D-232F-442CC35265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28866" y="6676611"/>
            <a:ext cx="504000" cy="504000"/>
          </a:xfrm>
          <a:prstGeom prst="rect">
            <a:avLst/>
          </a:prstGeom>
        </p:spPr>
      </p:pic>
      <p:pic>
        <p:nvPicPr>
          <p:cNvPr id="93" name="Graphic 92" descr="Apple with solid fill">
            <a:extLst>
              <a:ext uri="{FF2B5EF4-FFF2-40B4-BE49-F238E27FC236}">
                <a16:creationId xmlns:a16="http://schemas.microsoft.com/office/drawing/2014/main" id="{F70D4646-2F80-B6CF-EB32-69D16341C2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094466" y="6680350"/>
            <a:ext cx="504000" cy="504000"/>
          </a:xfrm>
          <a:prstGeom prst="rect">
            <a:avLst/>
          </a:prstGeom>
        </p:spPr>
      </p:pic>
      <p:pic>
        <p:nvPicPr>
          <p:cNvPr id="94" name="Graphic 93" descr="Apple with solid fill">
            <a:extLst>
              <a:ext uri="{FF2B5EF4-FFF2-40B4-BE49-F238E27FC236}">
                <a16:creationId xmlns:a16="http://schemas.microsoft.com/office/drawing/2014/main" id="{6F5BDDC3-3202-D6BC-AD07-7A778E795A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839129" y="6676611"/>
            <a:ext cx="504000" cy="504000"/>
          </a:xfrm>
          <a:prstGeom prst="rect">
            <a:avLst/>
          </a:prstGeom>
        </p:spPr>
      </p:pic>
      <p:pic>
        <p:nvPicPr>
          <p:cNvPr id="95" name="Graphic 94" descr="Apple with solid fill">
            <a:extLst>
              <a:ext uri="{FF2B5EF4-FFF2-40B4-BE49-F238E27FC236}">
                <a16:creationId xmlns:a16="http://schemas.microsoft.com/office/drawing/2014/main" id="{645DB312-D088-7785-254A-13A3C35B93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603527" y="6680350"/>
            <a:ext cx="504000" cy="504000"/>
          </a:xfrm>
          <a:prstGeom prst="rect">
            <a:avLst/>
          </a:prstGeom>
        </p:spPr>
      </p:pic>
      <p:pic>
        <p:nvPicPr>
          <p:cNvPr id="96" name="Graphic 95" descr="Apple with solid fill">
            <a:extLst>
              <a:ext uri="{FF2B5EF4-FFF2-40B4-BE49-F238E27FC236}">
                <a16:creationId xmlns:a16="http://schemas.microsoft.com/office/drawing/2014/main" id="{99D607B3-164D-CF15-49BB-B42F84A762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70756" y="7429473"/>
            <a:ext cx="504000" cy="504000"/>
          </a:xfrm>
          <a:prstGeom prst="rect">
            <a:avLst/>
          </a:prstGeom>
        </p:spPr>
      </p:pic>
      <p:pic>
        <p:nvPicPr>
          <p:cNvPr id="97" name="Graphic 96" descr="Apple with solid fill">
            <a:extLst>
              <a:ext uri="{FF2B5EF4-FFF2-40B4-BE49-F238E27FC236}">
                <a16:creationId xmlns:a16="http://schemas.microsoft.com/office/drawing/2014/main" id="{E1E77C42-B4E7-D743-352D-FA00D28608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28866" y="7425734"/>
            <a:ext cx="504000" cy="504000"/>
          </a:xfrm>
          <a:prstGeom prst="rect">
            <a:avLst/>
          </a:prstGeom>
        </p:spPr>
      </p:pic>
      <p:pic>
        <p:nvPicPr>
          <p:cNvPr id="98" name="Graphic 97" descr="Apple with solid fill">
            <a:extLst>
              <a:ext uri="{FF2B5EF4-FFF2-40B4-BE49-F238E27FC236}">
                <a16:creationId xmlns:a16="http://schemas.microsoft.com/office/drawing/2014/main" id="{0917E541-43E0-5655-8184-1E601C1A99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094466" y="7429473"/>
            <a:ext cx="504000" cy="504000"/>
          </a:xfrm>
          <a:prstGeom prst="rect">
            <a:avLst/>
          </a:prstGeom>
        </p:spPr>
      </p:pic>
      <p:pic>
        <p:nvPicPr>
          <p:cNvPr id="99" name="Graphic 98" descr="Apple with solid fill">
            <a:extLst>
              <a:ext uri="{FF2B5EF4-FFF2-40B4-BE49-F238E27FC236}">
                <a16:creationId xmlns:a16="http://schemas.microsoft.com/office/drawing/2014/main" id="{B1931431-5F30-AB1B-547F-AB4F38C4D9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839129" y="7425734"/>
            <a:ext cx="504000" cy="504000"/>
          </a:xfrm>
          <a:prstGeom prst="rect">
            <a:avLst/>
          </a:prstGeom>
        </p:spPr>
      </p:pic>
      <p:pic>
        <p:nvPicPr>
          <p:cNvPr id="100" name="Graphic 99" descr="Apple with solid fill">
            <a:extLst>
              <a:ext uri="{FF2B5EF4-FFF2-40B4-BE49-F238E27FC236}">
                <a16:creationId xmlns:a16="http://schemas.microsoft.com/office/drawing/2014/main" id="{330E2C5B-FD83-CFEA-570F-A1ADFD0E79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603527" y="7429473"/>
            <a:ext cx="504000" cy="504000"/>
          </a:xfrm>
          <a:prstGeom prst="rect">
            <a:avLst/>
          </a:prstGeom>
        </p:spPr>
      </p:pic>
      <p:pic>
        <p:nvPicPr>
          <p:cNvPr id="101" name="Graphic 100" descr="Apple with solid fill">
            <a:extLst>
              <a:ext uri="{FF2B5EF4-FFF2-40B4-BE49-F238E27FC236}">
                <a16:creationId xmlns:a16="http://schemas.microsoft.com/office/drawing/2014/main" id="{99DD1A6D-0A4E-CA07-7516-7A2FB23067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70756" y="8179269"/>
            <a:ext cx="504000" cy="504000"/>
          </a:xfrm>
          <a:prstGeom prst="rect">
            <a:avLst/>
          </a:prstGeom>
        </p:spPr>
      </p:pic>
      <p:pic>
        <p:nvPicPr>
          <p:cNvPr id="102" name="Graphic 101" descr="Apple with solid fill">
            <a:extLst>
              <a:ext uri="{FF2B5EF4-FFF2-40B4-BE49-F238E27FC236}">
                <a16:creationId xmlns:a16="http://schemas.microsoft.com/office/drawing/2014/main" id="{A7B2230E-00D2-5CB8-8D7C-5DAD006121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28866" y="8175530"/>
            <a:ext cx="504000" cy="504000"/>
          </a:xfrm>
          <a:prstGeom prst="rect">
            <a:avLst/>
          </a:prstGeom>
        </p:spPr>
      </p:pic>
      <p:pic>
        <p:nvPicPr>
          <p:cNvPr id="103" name="Graphic 102" descr="Apple with solid fill">
            <a:extLst>
              <a:ext uri="{FF2B5EF4-FFF2-40B4-BE49-F238E27FC236}">
                <a16:creationId xmlns:a16="http://schemas.microsoft.com/office/drawing/2014/main" id="{416380C0-5838-FE75-C2A9-AEB7AC3AB6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094466" y="8179269"/>
            <a:ext cx="504000" cy="504000"/>
          </a:xfrm>
          <a:prstGeom prst="rect">
            <a:avLst/>
          </a:prstGeom>
        </p:spPr>
      </p:pic>
      <p:pic>
        <p:nvPicPr>
          <p:cNvPr id="104" name="Graphic 103" descr="Apple with solid fill">
            <a:extLst>
              <a:ext uri="{FF2B5EF4-FFF2-40B4-BE49-F238E27FC236}">
                <a16:creationId xmlns:a16="http://schemas.microsoft.com/office/drawing/2014/main" id="{3867D3EE-2A7B-4340-B9D2-1EBA8B76D9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839129" y="8175530"/>
            <a:ext cx="504000" cy="504000"/>
          </a:xfrm>
          <a:prstGeom prst="rect">
            <a:avLst/>
          </a:prstGeom>
        </p:spPr>
      </p:pic>
      <p:pic>
        <p:nvPicPr>
          <p:cNvPr id="105" name="Graphic 104" descr="Apple with solid fill">
            <a:extLst>
              <a:ext uri="{FF2B5EF4-FFF2-40B4-BE49-F238E27FC236}">
                <a16:creationId xmlns:a16="http://schemas.microsoft.com/office/drawing/2014/main" id="{D594C599-652F-E4A1-C9FA-D5937BC5EB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603527" y="8179269"/>
            <a:ext cx="504000" cy="504000"/>
          </a:xfrm>
          <a:prstGeom prst="rect">
            <a:avLst/>
          </a:prstGeom>
        </p:spPr>
      </p:pic>
      <p:sp>
        <p:nvSpPr>
          <p:cNvPr id="106" name="Speech Bubble: Rectangle with Corners Rounded 105">
            <a:extLst>
              <a:ext uri="{FF2B5EF4-FFF2-40B4-BE49-F238E27FC236}">
                <a16:creationId xmlns:a16="http://schemas.microsoft.com/office/drawing/2014/main" id="{CE4DA4B7-2E08-CC69-523D-0352E8FFEF65}"/>
              </a:ext>
            </a:extLst>
          </p:cNvPr>
          <p:cNvSpPr/>
          <p:nvPr/>
        </p:nvSpPr>
        <p:spPr>
          <a:xfrm>
            <a:off x="14586465" y="6343829"/>
            <a:ext cx="720000" cy="792000"/>
          </a:xfrm>
          <a:prstGeom prst="wedgeRoundRectCallout">
            <a:avLst>
              <a:gd name="adj1" fmla="val -72501"/>
              <a:gd name="adj2" fmla="val -21763"/>
              <a:gd name="adj3" fmla="val 16667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5</a:t>
            </a:r>
            <a:endParaRPr lang="en-GB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0407F3A2-8FAC-82E2-3AA7-CFD3C8C4F92A}"/>
              </a:ext>
            </a:extLst>
          </p:cNvPr>
          <p:cNvSpPr/>
          <p:nvPr/>
        </p:nvSpPr>
        <p:spPr>
          <a:xfrm rot="5400000">
            <a:off x="12046463" y="4334303"/>
            <a:ext cx="576000" cy="36360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53E97CB2-D272-E431-978C-643C08582FE0}"/>
              </a:ext>
            </a:extLst>
          </p:cNvPr>
          <p:cNvSpPr/>
          <p:nvPr/>
        </p:nvSpPr>
        <p:spPr>
          <a:xfrm rot="5400000">
            <a:off x="12046463" y="5102548"/>
            <a:ext cx="576000" cy="36360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CEEAFC09-A62A-0879-E6C9-507D68466A19}"/>
              </a:ext>
            </a:extLst>
          </p:cNvPr>
          <p:cNvSpPr/>
          <p:nvPr/>
        </p:nvSpPr>
        <p:spPr>
          <a:xfrm rot="5400000">
            <a:off x="12046463" y="5856066"/>
            <a:ext cx="576000" cy="36360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BFD402A7-301F-2471-BEF0-47FBF87A0461}"/>
              </a:ext>
            </a:extLst>
          </p:cNvPr>
          <p:cNvSpPr/>
          <p:nvPr/>
        </p:nvSpPr>
        <p:spPr>
          <a:xfrm rot="5400000">
            <a:off x="12046463" y="6601264"/>
            <a:ext cx="576000" cy="36360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693189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B8F632-2C78-359A-945E-C4E3A5E8CBEC}"/>
              </a:ext>
            </a:extLst>
          </p:cNvPr>
          <p:cNvSpPr/>
          <p:nvPr/>
        </p:nvSpPr>
        <p:spPr>
          <a:xfrm>
            <a:off x="155945" y="508471"/>
            <a:ext cx="4177747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Fractions of a Quantity</a:t>
            </a:r>
            <a:endParaRPr lang="en-GB" sz="2866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CCAE8C6-4F4B-2238-5E04-1DB20D1B93DD}"/>
                  </a:ext>
                </a:extLst>
              </p:cNvPr>
              <p:cNvSpPr/>
              <p:nvPr/>
            </p:nvSpPr>
            <p:spPr>
              <a:xfrm>
                <a:off x="467327" y="1211433"/>
                <a:ext cx="12858708" cy="26543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842"/>
                  </a:spcAft>
                </a:pPr>
                <a:r>
                  <a:rPr lang="en-GB" sz="4000" dirty="0">
                    <a:latin typeface="Century Gothic" panose="020B0502020202020204" pitchFamily="34" charset="0"/>
                  </a:rPr>
                  <a:t>Kam has 20 apples.</a:t>
                </a:r>
                <a:endParaRPr lang="en-GB" sz="4000" i="1" dirty="0">
                  <a:latin typeface="Cambria Math" panose="02040503050406030204" pitchFamily="18" charset="0"/>
                </a:endParaRPr>
              </a:p>
              <a:p>
                <a:pPr>
                  <a:spcAft>
                    <a:spcPts val="1842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4000" dirty="0">
                    <a:latin typeface="Century Gothic" panose="020B0502020202020204" pitchFamily="34" charset="0"/>
                  </a:rPr>
                  <a:t> of Kam’s apples are green.</a:t>
                </a:r>
              </a:p>
              <a:p>
                <a:pPr>
                  <a:spcAft>
                    <a:spcPts val="1842"/>
                  </a:spcAft>
                </a:pPr>
                <a:r>
                  <a:rPr lang="en-GB" sz="4000" b="1" dirty="0">
                    <a:latin typeface="Century Gothic" panose="020B0502020202020204" pitchFamily="34" charset="0"/>
                  </a:rPr>
                  <a:t>How many green apples does Kam have?</a:t>
                </a:r>
                <a:endParaRPr lang="en-GB" sz="4000" b="1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CCAE8C6-4F4B-2238-5E04-1DB20D1B93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27" y="1211433"/>
                <a:ext cx="12858708" cy="2654316"/>
              </a:xfrm>
              <a:prstGeom prst="rect">
                <a:avLst/>
              </a:prstGeom>
              <a:blipFill>
                <a:blip r:embed="rId3"/>
                <a:stretch>
                  <a:fillRect l="-1707" t="-4368" b="-82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Rectangle 84">
            <a:extLst>
              <a:ext uri="{FF2B5EF4-FFF2-40B4-BE49-F238E27FC236}">
                <a16:creationId xmlns:a16="http://schemas.microsoft.com/office/drawing/2014/main" id="{58E7DE5C-B4AD-63D3-C36F-762B707ADA1F}"/>
              </a:ext>
            </a:extLst>
          </p:cNvPr>
          <p:cNvSpPr/>
          <p:nvPr/>
        </p:nvSpPr>
        <p:spPr>
          <a:xfrm>
            <a:off x="10249201" y="5595465"/>
            <a:ext cx="5392271" cy="3360276"/>
          </a:xfrm>
          <a:prstGeom prst="rect">
            <a:avLst/>
          </a:prstGeom>
          <a:noFill/>
          <a:ln w="76200" cap="rnd"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6" name="Graphic 85" descr="Apple with solid fill">
            <a:extLst>
              <a:ext uri="{FF2B5EF4-FFF2-40B4-BE49-F238E27FC236}">
                <a16:creationId xmlns:a16="http://schemas.microsoft.com/office/drawing/2014/main" id="{BC703F92-FC2C-0CB9-616E-1A593B6A69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70756" y="5903660"/>
            <a:ext cx="504000" cy="504000"/>
          </a:xfrm>
          <a:prstGeom prst="rect">
            <a:avLst/>
          </a:prstGeom>
        </p:spPr>
      </p:pic>
      <p:pic>
        <p:nvPicPr>
          <p:cNvPr id="87" name="Graphic 86" descr="Apple with solid fill">
            <a:extLst>
              <a:ext uri="{FF2B5EF4-FFF2-40B4-BE49-F238E27FC236}">
                <a16:creationId xmlns:a16="http://schemas.microsoft.com/office/drawing/2014/main" id="{3B029905-778F-AF6D-0FCB-852C4C92E4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28866" y="5899921"/>
            <a:ext cx="504000" cy="504000"/>
          </a:xfrm>
          <a:prstGeom prst="rect">
            <a:avLst/>
          </a:prstGeom>
        </p:spPr>
      </p:pic>
      <p:pic>
        <p:nvPicPr>
          <p:cNvPr id="88" name="Graphic 87" descr="Apple with solid fill">
            <a:extLst>
              <a:ext uri="{FF2B5EF4-FFF2-40B4-BE49-F238E27FC236}">
                <a16:creationId xmlns:a16="http://schemas.microsoft.com/office/drawing/2014/main" id="{02176994-6251-6822-C687-E2E4E40951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94466" y="5903660"/>
            <a:ext cx="504000" cy="504000"/>
          </a:xfrm>
          <a:prstGeom prst="rect">
            <a:avLst/>
          </a:prstGeom>
        </p:spPr>
      </p:pic>
      <p:pic>
        <p:nvPicPr>
          <p:cNvPr id="89" name="Graphic 88" descr="Apple with solid fill">
            <a:extLst>
              <a:ext uri="{FF2B5EF4-FFF2-40B4-BE49-F238E27FC236}">
                <a16:creationId xmlns:a16="http://schemas.microsoft.com/office/drawing/2014/main" id="{F95A3226-1D52-6145-2A67-B616F98ECC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39129" y="5899921"/>
            <a:ext cx="504000" cy="504000"/>
          </a:xfrm>
          <a:prstGeom prst="rect">
            <a:avLst/>
          </a:prstGeom>
        </p:spPr>
      </p:pic>
      <p:pic>
        <p:nvPicPr>
          <p:cNvPr id="90" name="Graphic 89" descr="Apple with solid fill">
            <a:extLst>
              <a:ext uri="{FF2B5EF4-FFF2-40B4-BE49-F238E27FC236}">
                <a16:creationId xmlns:a16="http://schemas.microsoft.com/office/drawing/2014/main" id="{6EE3622B-C8D4-B421-F7BB-0680F86922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603527" y="5903660"/>
            <a:ext cx="504000" cy="504000"/>
          </a:xfrm>
          <a:prstGeom prst="rect">
            <a:avLst/>
          </a:prstGeom>
        </p:spPr>
      </p:pic>
      <p:pic>
        <p:nvPicPr>
          <p:cNvPr id="91" name="Graphic 90" descr="Apple with solid fill">
            <a:extLst>
              <a:ext uri="{FF2B5EF4-FFF2-40B4-BE49-F238E27FC236}">
                <a16:creationId xmlns:a16="http://schemas.microsoft.com/office/drawing/2014/main" id="{6239064B-DA7A-C7D6-B3A6-BA5E8E54B6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70756" y="6680350"/>
            <a:ext cx="504000" cy="504000"/>
          </a:xfrm>
          <a:prstGeom prst="rect">
            <a:avLst/>
          </a:prstGeom>
        </p:spPr>
      </p:pic>
      <p:pic>
        <p:nvPicPr>
          <p:cNvPr id="92" name="Graphic 91" descr="Apple with solid fill">
            <a:extLst>
              <a:ext uri="{FF2B5EF4-FFF2-40B4-BE49-F238E27FC236}">
                <a16:creationId xmlns:a16="http://schemas.microsoft.com/office/drawing/2014/main" id="{C1967F29-7E1D-696D-232F-442CC35265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28866" y="6676611"/>
            <a:ext cx="504000" cy="504000"/>
          </a:xfrm>
          <a:prstGeom prst="rect">
            <a:avLst/>
          </a:prstGeom>
        </p:spPr>
      </p:pic>
      <p:pic>
        <p:nvPicPr>
          <p:cNvPr id="93" name="Graphic 92" descr="Apple with solid fill">
            <a:extLst>
              <a:ext uri="{FF2B5EF4-FFF2-40B4-BE49-F238E27FC236}">
                <a16:creationId xmlns:a16="http://schemas.microsoft.com/office/drawing/2014/main" id="{F70D4646-2F80-B6CF-EB32-69D16341C2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094466" y="6680350"/>
            <a:ext cx="504000" cy="504000"/>
          </a:xfrm>
          <a:prstGeom prst="rect">
            <a:avLst/>
          </a:prstGeom>
        </p:spPr>
      </p:pic>
      <p:pic>
        <p:nvPicPr>
          <p:cNvPr id="94" name="Graphic 93" descr="Apple with solid fill">
            <a:extLst>
              <a:ext uri="{FF2B5EF4-FFF2-40B4-BE49-F238E27FC236}">
                <a16:creationId xmlns:a16="http://schemas.microsoft.com/office/drawing/2014/main" id="{6F5BDDC3-3202-D6BC-AD07-7A778E795A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839129" y="6676611"/>
            <a:ext cx="504000" cy="504000"/>
          </a:xfrm>
          <a:prstGeom prst="rect">
            <a:avLst/>
          </a:prstGeom>
        </p:spPr>
      </p:pic>
      <p:pic>
        <p:nvPicPr>
          <p:cNvPr id="95" name="Graphic 94" descr="Apple with solid fill">
            <a:extLst>
              <a:ext uri="{FF2B5EF4-FFF2-40B4-BE49-F238E27FC236}">
                <a16:creationId xmlns:a16="http://schemas.microsoft.com/office/drawing/2014/main" id="{645DB312-D088-7785-254A-13A3C35B93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603527" y="6680350"/>
            <a:ext cx="504000" cy="504000"/>
          </a:xfrm>
          <a:prstGeom prst="rect">
            <a:avLst/>
          </a:prstGeom>
        </p:spPr>
      </p:pic>
      <p:pic>
        <p:nvPicPr>
          <p:cNvPr id="96" name="Graphic 95" descr="Apple with solid fill">
            <a:extLst>
              <a:ext uri="{FF2B5EF4-FFF2-40B4-BE49-F238E27FC236}">
                <a16:creationId xmlns:a16="http://schemas.microsoft.com/office/drawing/2014/main" id="{99D607B3-164D-CF15-49BB-B42F84A762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70756" y="7429473"/>
            <a:ext cx="504000" cy="504000"/>
          </a:xfrm>
          <a:prstGeom prst="rect">
            <a:avLst/>
          </a:prstGeom>
        </p:spPr>
      </p:pic>
      <p:pic>
        <p:nvPicPr>
          <p:cNvPr id="97" name="Graphic 96" descr="Apple with solid fill">
            <a:extLst>
              <a:ext uri="{FF2B5EF4-FFF2-40B4-BE49-F238E27FC236}">
                <a16:creationId xmlns:a16="http://schemas.microsoft.com/office/drawing/2014/main" id="{E1E77C42-B4E7-D743-352D-FA00D28608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28866" y="7425734"/>
            <a:ext cx="504000" cy="504000"/>
          </a:xfrm>
          <a:prstGeom prst="rect">
            <a:avLst/>
          </a:prstGeom>
        </p:spPr>
      </p:pic>
      <p:pic>
        <p:nvPicPr>
          <p:cNvPr id="98" name="Graphic 97" descr="Apple with solid fill">
            <a:extLst>
              <a:ext uri="{FF2B5EF4-FFF2-40B4-BE49-F238E27FC236}">
                <a16:creationId xmlns:a16="http://schemas.microsoft.com/office/drawing/2014/main" id="{0917E541-43E0-5655-8184-1E601C1A99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094466" y="7429473"/>
            <a:ext cx="504000" cy="504000"/>
          </a:xfrm>
          <a:prstGeom prst="rect">
            <a:avLst/>
          </a:prstGeom>
        </p:spPr>
      </p:pic>
      <p:pic>
        <p:nvPicPr>
          <p:cNvPr id="99" name="Graphic 98" descr="Apple with solid fill">
            <a:extLst>
              <a:ext uri="{FF2B5EF4-FFF2-40B4-BE49-F238E27FC236}">
                <a16:creationId xmlns:a16="http://schemas.microsoft.com/office/drawing/2014/main" id="{B1931431-5F30-AB1B-547F-AB4F38C4D9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839129" y="7425734"/>
            <a:ext cx="504000" cy="504000"/>
          </a:xfrm>
          <a:prstGeom prst="rect">
            <a:avLst/>
          </a:prstGeom>
        </p:spPr>
      </p:pic>
      <p:pic>
        <p:nvPicPr>
          <p:cNvPr id="100" name="Graphic 99" descr="Apple with solid fill">
            <a:extLst>
              <a:ext uri="{FF2B5EF4-FFF2-40B4-BE49-F238E27FC236}">
                <a16:creationId xmlns:a16="http://schemas.microsoft.com/office/drawing/2014/main" id="{330E2C5B-FD83-CFEA-570F-A1ADFD0E79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603527" y="7429473"/>
            <a:ext cx="504000" cy="504000"/>
          </a:xfrm>
          <a:prstGeom prst="rect">
            <a:avLst/>
          </a:prstGeom>
        </p:spPr>
      </p:pic>
      <p:pic>
        <p:nvPicPr>
          <p:cNvPr id="101" name="Graphic 100" descr="Apple with solid fill">
            <a:extLst>
              <a:ext uri="{FF2B5EF4-FFF2-40B4-BE49-F238E27FC236}">
                <a16:creationId xmlns:a16="http://schemas.microsoft.com/office/drawing/2014/main" id="{99DD1A6D-0A4E-CA07-7516-7A2FB23067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70756" y="8179269"/>
            <a:ext cx="504000" cy="504000"/>
          </a:xfrm>
          <a:prstGeom prst="rect">
            <a:avLst/>
          </a:prstGeom>
        </p:spPr>
      </p:pic>
      <p:pic>
        <p:nvPicPr>
          <p:cNvPr id="102" name="Graphic 101" descr="Apple with solid fill">
            <a:extLst>
              <a:ext uri="{FF2B5EF4-FFF2-40B4-BE49-F238E27FC236}">
                <a16:creationId xmlns:a16="http://schemas.microsoft.com/office/drawing/2014/main" id="{A7B2230E-00D2-5CB8-8D7C-5DAD006121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28866" y="8175530"/>
            <a:ext cx="504000" cy="504000"/>
          </a:xfrm>
          <a:prstGeom prst="rect">
            <a:avLst/>
          </a:prstGeom>
        </p:spPr>
      </p:pic>
      <p:pic>
        <p:nvPicPr>
          <p:cNvPr id="103" name="Graphic 102" descr="Apple with solid fill">
            <a:extLst>
              <a:ext uri="{FF2B5EF4-FFF2-40B4-BE49-F238E27FC236}">
                <a16:creationId xmlns:a16="http://schemas.microsoft.com/office/drawing/2014/main" id="{416380C0-5838-FE75-C2A9-AEB7AC3AB6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094466" y="8179269"/>
            <a:ext cx="504000" cy="504000"/>
          </a:xfrm>
          <a:prstGeom prst="rect">
            <a:avLst/>
          </a:prstGeom>
        </p:spPr>
      </p:pic>
      <p:pic>
        <p:nvPicPr>
          <p:cNvPr id="104" name="Graphic 103" descr="Apple with solid fill">
            <a:extLst>
              <a:ext uri="{FF2B5EF4-FFF2-40B4-BE49-F238E27FC236}">
                <a16:creationId xmlns:a16="http://schemas.microsoft.com/office/drawing/2014/main" id="{3867D3EE-2A7B-4340-B9D2-1EBA8B76D9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839129" y="8175530"/>
            <a:ext cx="504000" cy="504000"/>
          </a:xfrm>
          <a:prstGeom prst="rect">
            <a:avLst/>
          </a:prstGeom>
        </p:spPr>
      </p:pic>
      <p:pic>
        <p:nvPicPr>
          <p:cNvPr id="105" name="Graphic 104" descr="Apple with solid fill">
            <a:extLst>
              <a:ext uri="{FF2B5EF4-FFF2-40B4-BE49-F238E27FC236}">
                <a16:creationId xmlns:a16="http://schemas.microsoft.com/office/drawing/2014/main" id="{D594C599-652F-E4A1-C9FA-D5937BC5EB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603527" y="8179269"/>
            <a:ext cx="504000" cy="504000"/>
          </a:xfrm>
          <a:prstGeom prst="rect">
            <a:avLst/>
          </a:prstGeom>
        </p:spPr>
      </p:pic>
      <p:sp>
        <p:nvSpPr>
          <p:cNvPr id="106" name="Speech Bubble: Rectangle with Corners Rounded 105">
            <a:extLst>
              <a:ext uri="{FF2B5EF4-FFF2-40B4-BE49-F238E27FC236}">
                <a16:creationId xmlns:a16="http://schemas.microsoft.com/office/drawing/2014/main" id="{CE4DA4B7-2E08-CC69-523D-0352E8FFEF65}"/>
              </a:ext>
            </a:extLst>
          </p:cNvPr>
          <p:cNvSpPr/>
          <p:nvPr/>
        </p:nvSpPr>
        <p:spPr>
          <a:xfrm>
            <a:off x="14586465" y="6343829"/>
            <a:ext cx="720000" cy="792000"/>
          </a:xfrm>
          <a:prstGeom prst="wedgeRoundRectCallout">
            <a:avLst>
              <a:gd name="adj1" fmla="val -72501"/>
              <a:gd name="adj2" fmla="val -21763"/>
              <a:gd name="adj3" fmla="val 16667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5</a:t>
            </a:r>
            <a:endParaRPr lang="en-GB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0407F3A2-8FAC-82E2-3AA7-CFD3C8C4F92A}"/>
              </a:ext>
            </a:extLst>
          </p:cNvPr>
          <p:cNvSpPr/>
          <p:nvPr/>
        </p:nvSpPr>
        <p:spPr>
          <a:xfrm rot="5400000">
            <a:off x="12046463" y="4334303"/>
            <a:ext cx="576000" cy="36360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53E97CB2-D272-E431-978C-643C08582FE0}"/>
              </a:ext>
            </a:extLst>
          </p:cNvPr>
          <p:cNvSpPr/>
          <p:nvPr/>
        </p:nvSpPr>
        <p:spPr>
          <a:xfrm rot="5400000">
            <a:off x="12046463" y="5102548"/>
            <a:ext cx="576000" cy="36360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CEEAFC09-A62A-0879-E6C9-507D68466A19}"/>
              </a:ext>
            </a:extLst>
          </p:cNvPr>
          <p:cNvSpPr/>
          <p:nvPr/>
        </p:nvSpPr>
        <p:spPr>
          <a:xfrm rot="5400000">
            <a:off x="12046463" y="5856066"/>
            <a:ext cx="576000" cy="36360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BFD402A7-301F-2471-BEF0-47FBF87A0461}"/>
              </a:ext>
            </a:extLst>
          </p:cNvPr>
          <p:cNvSpPr/>
          <p:nvPr/>
        </p:nvSpPr>
        <p:spPr>
          <a:xfrm rot="5400000">
            <a:off x="12046463" y="6601264"/>
            <a:ext cx="576000" cy="36360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831060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B8F632-2C78-359A-945E-C4E3A5E8CBEC}"/>
              </a:ext>
            </a:extLst>
          </p:cNvPr>
          <p:cNvSpPr/>
          <p:nvPr/>
        </p:nvSpPr>
        <p:spPr>
          <a:xfrm>
            <a:off x="155945" y="508471"/>
            <a:ext cx="4177747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Fractions of a Quantity</a:t>
            </a:r>
            <a:endParaRPr lang="en-GB" sz="2866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CCAE8C6-4F4B-2238-5E04-1DB20D1B93DD}"/>
                  </a:ext>
                </a:extLst>
              </p:cNvPr>
              <p:cNvSpPr/>
              <p:nvPr/>
            </p:nvSpPr>
            <p:spPr>
              <a:xfrm>
                <a:off x="467327" y="1211433"/>
                <a:ext cx="12858708" cy="26543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842"/>
                  </a:spcAft>
                </a:pPr>
                <a:r>
                  <a:rPr lang="en-GB" sz="4000" dirty="0">
                    <a:latin typeface="Century Gothic" panose="020B0502020202020204" pitchFamily="34" charset="0"/>
                  </a:rPr>
                  <a:t>Kam has 20 apples.</a:t>
                </a:r>
                <a:endParaRPr lang="en-GB" sz="4000" i="1" dirty="0">
                  <a:latin typeface="Cambria Math" panose="02040503050406030204" pitchFamily="18" charset="0"/>
                </a:endParaRPr>
              </a:p>
              <a:p>
                <a:pPr>
                  <a:spcAft>
                    <a:spcPts val="1842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4000" dirty="0">
                    <a:latin typeface="Century Gothic" panose="020B0502020202020204" pitchFamily="34" charset="0"/>
                  </a:rPr>
                  <a:t> of Kam’s apples are green.</a:t>
                </a:r>
              </a:p>
              <a:p>
                <a:pPr>
                  <a:spcAft>
                    <a:spcPts val="1842"/>
                  </a:spcAft>
                </a:pPr>
                <a:r>
                  <a:rPr lang="en-GB" sz="4000" b="1" dirty="0">
                    <a:latin typeface="Century Gothic" panose="020B0502020202020204" pitchFamily="34" charset="0"/>
                  </a:rPr>
                  <a:t>How many green apples does Kam have?</a:t>
                </a:r>
                <a:endParaRPr lang="en-GB" sz="4000" b="1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CCAE8C6-4F4B-2238-5E04-1DB20D1B93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27" y="1211433"/>
                <a:ext cx="12858708" cy="2654316"/>
              </a:xfrm>
              <a:prstGeom prst="rect">
                <a:avLst/>
              </a:prstGeom>
              <a:blipFill>
                <a:blip r:embed="rId3"/>
                <a:stretch>
                  <a:fillRect l="-1707" t="-4368" b="-82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Rectangle 84">
            <a:extLst>
              <a:ext uri="{FF2B5EF4-FFF2-40B4-BE49-F238E27FC236}">
                <a16:creationId xmlns:a16="http://schemas.microsoft.com/office/drawing/2014/main" id="{58E7DE5C-B4AD-63D3-C36F-762B707ADA1F}"/>
              </a:ext>
            </a:extLst>
          </p:cNvPr>
          <p:cNvSpPr/>
          <p:nvPr/>
        </p:nvSpPr>
        <p:spPr>
          <a:xfrm>
            <a:off x="10249201" y="5595465"/>
            <a:ext cx="5392271" cy="3360276"/>
          </a:xfrm>
          <a:prstGeom prst="rect">
            <a:avLst/>
          </a:prstGeom>
          <a:noFill/>
          <a:ln w="76200" cap="rnd"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6" name="Graphic 85" descr="Apple with solid fill">
            <a:extLst>
              <a:ext uri="{FF2B5EF4-FFF2-40B4-BE49-F238E27FC236}">
                <a16:creationId xmlns:a16="http://schemas.microsoft.com/office/drawing/2014/main" id="{BC703F92-FC2C-0CB9-616E-1A593B6A69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70756" y="5903660"/>
            <a:ext cx="504000" cy="504000"/>
          </a:xfrm>
          <a:prstGeom prst="rect">
            <a:avLst/>
          </a:prstGeom>
        </p:spPr>
      </p:pic>
      <p:pic>
        <p:nvPicPr>
          <p:cNvPr id="87" name="Graphic 86" descr="Apple with solid fill">
            <a:extLst>
              <a:ext uri="{FF2B5EF4-FFF2-40B4-BE49-F238E27FC236}">
                <a16:creationId xmlns:a16="http://schemas.microsoft.com/office/drawing/2014/main" id="{3B029905-778F-AF6D-0FCB-852C4C92E4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28866" y="5899921"/>
            <a:ext cx="504000" cy="504000"/>
          </a:xfrm>
          <a:prstGeom prst="rect">
            <a:avLst/>
          </a:prstGeom>
        </p:spPr>
      </p:pic>
      <p:pic>
        <p:nvPicPr>
          <p:cNvPr id="88" name="Graphic 87" descr="Apple with solid fill">
            <a:extLst>
              <a:ext uri="{FF2B5EF4-FFF2-40B4-BE49-F238E27FC236}">
                <a16:creationId xmlns:a16="http://schemas.microsoft.com/office/drawing/2014/main" id="{02176994-6251-6822-C687-E2E4E40951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94466" y="5903660"/>
            <a:ext cx="504000" cy="504000"/>
          </a:xfrm>
          <a:prstGeom prst="rect">
            <a:avLst/>
          </a:prstGeom>
        </p:spPr>
      </p:pic>
      <p:pic>
        <p:nvPicPr>
          <p:cNvPr id="89" name="Graphic 88" descr="Apple with solid fill">
            <a:extLst>
              <a:ext uri="{FF2B5EF4-FFF2-40B4-BE49-F238E27FC236}">
                <a16:creationId xmlns:a16="http://schemas.microsoft.com/office/drawing/2014/main" id="{F95A3226-1D52-6145-2A67-B616F98ECC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39129" y="5899921"/>
            <a:ext cx="504000" cy="504000"/>
          </a:xfrm>
          <a:prstGeom prst="rect">
            <a:avLst/>
          </a:prstGeom>
        </p:spPr>
      </p:pic>
      <p:pic>
        <p:nvPicPr>
          <p:cNvPr id="90" name="Graphic 89" descr="Apple with solid fill">
            <a:extLst>
              <a:ext uri="{FF2B5EF4-FFF2-40B4-BE49-F238E27FC236}">
                <a16:creationId xmlns:a16="http://schemas.microsoft.com/office/drawing/2014/main" id="{6EE3622B-C8D4-B421-F7BB-0680F86922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603527" y="5903660"/>
            <a:ext cx="504000" cy="504000"/>
          </a:xfrm>
          <a:prstGeom prst="rect">
            <a:avLst/>
          </a:prstGeom>
        </p:spPr>
      </p:pic>
      <p:pic>
        <p:nvPicPr>
          <p:cNvPr id="91" name="Graphic 90" descr="Apple with solid fill">
            <a:extLst>
              <a:ext uri="{FF2B5EF4-FFF2-40B4-BE49-F238E27FC236}">
                <a16:creationId xmlns:a16="http://schemas.microsoft.com/office/drawing/2014/main" id="{6239064B-DA7A-C7D6-B3A6-BA5E8E54B6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70756" y="6680350"/>
            <a:ext cx="504000" cy="504000"/>
          </a:xfrm>
          <a:prstGeom prst="rect">
            <a:avLst/>
          </a:prstGeom>
        </p:spPr>
      </p:pic>
      <p:pic>
        <p:nvPicPr>
          <p:cNvPr id="92" name="Graphic 91" descr="Apple with solid fill">
            <a:extLst>
              <a:ext uri="{FF2B5EF4-FFF2-40B4-BE49-F238E27FC236}">
                <a16:creationId xmlns:a16="http://schemas.microsoft.com/office/drawing/2014/main" id="{C1967F29-7E1D-696D-232F-442CC35265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28866" y="6676611"/>
            <a:ext cx="504000" cy="504000"/>
          </a:xfrm>
          <a:prstGeom prst="rect">
            <a:avLst/>
          </a:prstGeom>
        </p:spPr>
      </p:pic>
      <p:pic>
        <p:nvPicPr>
          <p:cNvPr id="93" name="Graphic 92" descr="Apple with solid fill">
            <a:extLst>
              <a:ext uri="{FF2B5EF4-FFF2-40B4-BE49-F238E27FC236}">
                <a16:creationId xmlns:a16="http://schemas.microsoft.com/office/drawing/2014/main" id="{F70D4646-2F80-B6CF-EB32-69D16341C2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094466" y="6680350"/>
            <a:ext cx="504000" cy="504000"/>
          </a:xfrm>
          <a:prstGeom prst="rect">
            <a:avLst/>
          </a:prstGeom>
        </p:spPr>
      </p:pic>
      <p:pic>
        <p:nvPicPr>
          <p:cNvPr id="94" name="Graphic 93" descr="Apple with solid fill">
            <a:extLst>
              <a:ext uri="{FF2B5EF4-FFF2-40B4-BE49-F238E27FC236}">
                <a16:creationId xmlns:a16="http://schemas.microsoft.com/office/drawing/2014/main" id="{6F5BDDC3-3202-D6BC-AD07-7A778E795A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839129" y="6676611"/>
            <a:ext cx="504000" cy="504000"/>
          </a:xfrm>
          <a:prstGeom prst="rect">
            <a:avLst/>
          </a:prstGeom>
        </p:spPr>
      </p:pic>
      <p:pic>
        <p:nvPicPr>
          <p:cNvPr id="95" name="Graphic 94" descr="Apple with solid fill">
            <a:extLst>
              <a:ext uri="{FF2B5EF4-FFF2-40B4-BE49-F238E27FC236}">
                <a16:creationId xmlns:a16="http://schemas.microsoft.com/office/drawing/2014/main" id="{645DB312-D088-7785-254A-13A3C35B93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603527" y="6680350"/>
            <a:ext cx="504000" cy="504000"/>
          </a:xfrm>
          <a:prstGeom prst="rect">
            <a:avLst/>
          </a:prstGeom>
        </p:spPr>
      </p:pic>
      <p:pic>
        <p:nvPicPr>
          <p:cNvPr id="96" name="Graphic 95" descr="Apple with solid fill">
            <a:extLst>
              <a:ext uri="{FF2B5EF4-FFF2-40B4-BE49-F238E27FC236}">
                <a16:creationId xmlns:a16="http://schemas.microsoft.com/office/drawing/2014/main" id="{99D607B3-164D-CF15-49BB-B42F84A762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70756" y="7429473"/>
            <a:ext cx="504000" cy="504000"/>
          </a:xfrm>
          <a:prstGeom prst="rect">
            <a:avLst/>
          </a:prstGeom>
        </p:spPr>
      </p:pic>
      <p:pic>
        <p:nvPicPr>
          <p:cNvPr id="97" name="Graphic 96" descr="Apple with solid fill">
            <a:extLst>
              <a:ext uri="{FF2B5EF4-FFF2-40B4-BE49-F238E27FC236}">
                <a16:creationId xmlns:a16="http://schemas.microsoft.com/office/drawing/2014/main" id="{E1E77C42-B4E7-D743-352D-FA00D28608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28866" y="7425734"/>
            <a:ext cx="504000" cy="504000"/>
          </a:xfrm>
          <a:prstGeom prst="rect">
            <a:avLst/>
          </a:prstGeom>
        </p:spPr>
      </p:pic>
      <p:pic>
        <p:nvPicPr>
          <p:cNvPr id="98" name="Graphic 97" descr="Apple with solid fill">
            <a:extLst>
              <a:ext uri="{FF2B5EF4-FFF2-40B4-BE49-F238E27FC236}">
                <a16:creationId xmlns:a16="http://schemas.microsoft.com/office/drawing/2014/main" id="{0917E541-43E0-5655-8184-1E601C1A99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094466" y="7429473"/>
            <a:ext cx="504000" cy="504000"/>
          </a:xfrm>
          <a:prstGeom prst="rect">
            <a:avLst/>
          </a:prstGeom>
        </p:spPr>
      </p:pic>
      <p:pic>
        <p:nvPicPr>
          <p:cNvPr id="99" name="Graphic 98" descr="Apple with solid fill">
            <a:extLst>
              <a:ext uri="{FF2B5EF4-FFF2-40B4-BE49-F238E27FC236}">
                <a16:creationId xmlns:a16="http://schemas.microsoft.com/office/drawing/2014/main" id="{B1931431-5F30-AB1B-547F-AB4F38C4D9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839129" y="7425734"/>
            <a:ext cx="504000" cy="504000"/>
          </a:xfrm>
          <a:prstGeom prst="rect">
            <a:avLst/>
          </a:prstGeom>
        </p:spPr>
      </p:pic>
      <p:pic>
        <p:nvPicPr>
          <p:cNvPr id="100" name="Graphic 99" descr="Apple with solid fill">
            <a:extLst>
              <a:ext uri="{FF2B5EF4-FFF2-40B4-BE49-F238E27FC236}">
                <a16:creationId xmlns:a16="http://schemas.microsoft.com/office/drawing/2014/main" id="{330E2C5B-FD83-CFEA-570F-A1ADFD0E79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603527" y="7429473"/>
            <a:ext cx="504000" cy="504000"/>
          </a:xfrm>
          <a:prstGeom prst="rect">
            <a:avLst/>
          </a:prstGeom>
        </p:spPr>
      </p:pic>
      <p:pic>
        <p:nvPicPr>
          <p:cNvPr id="101" name="Graphic 100" descr="Apple with solid fill">
            <a:extLst>
              <a:ext uri="{FF2B5EF4-FFF2-40B4-BE49-F238E27FC236}">
                <a16:creationId xmlns:a16="http://schemas.microsoft.com/office/drawing/2014/main" id="{99DD1A6D-0A4E-CA07-7516-7A2FB23067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70756" y="8179269"/>
            <a:ext cx="504000" cy="504000"/>
          </a:xfrm>
          <a:prstGeom prst="rect">
            <a:avLst/>
          </a:prstGeom>
        </p:spPr>
      </p:pic>
      <p:pic>
        <p:nvPicPr>
          <p:cNvPr id="102" name="Graphic 101" descr="Apple with solid fill">
            <a:extLst>
              <a:ext uri="{FF2B5EF4-FFF2-40B4-BE49-F238E27FC236}">
                <a16:creationId xmlns:a16="http://schemas.microsoft.com/office/drawing/2014/main" id="{A7B2230E-00D2-5CB8-8D7C-5DAD006121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28866" y="8175530"/>
            <a:ext cx="504000" cy="504000"/>
          </a:xfrm>
          <a:prstGeom prst="rect">
            <a:avLst/>
          </a:prstGeom>
        </p:spPr>
      </p:pic>
      <p:pic>
        <p:nvPicPr>
          <p:cNvPr id="103" name="Graphic 102" descr="Apple with solid fill">
            <a:extLst>
              <a:ext uri="{FF2B5EF4-FFF2-40B4-BE49-F238E27FC236}">
                <a16:creationId xmlns:a16="http://schemas.microsoft.com/office/drawing/2014/main" id="{416380C0-5838-FE75-C2A9-AEB7AC3AB6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094466" y="8179269"/>
            <a:ext cx="504000" cy="504000"/>
          </a:xfrm>
          <a:prstGeom prst="rect">
            <a:avLst/>
          </a:prstGeom>
        </p:spPr>
      </p:pic>
      <p:pic>
        <p:nvPicPr>
          <p:cNvPr id="104" name="Graphic 103" descr="Apple with solid fill">
            <a:extLst>
              <a:ext uri="{FF2B5EF4-FFF2-40B4-BE49-F238E27FC236}">
                <a16:creationId xmlns:a16="http://schemas.microsoft.com/office/drawing/2014/main" id="{3867D3EE-2A7B-4340-B9D2-1EBA8B76D9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839129" y="8175530"/>
            <a:ext cx="504000" cy="504000"/>
          </a:xfrm>
          <a:prstGeom prst="rect">
            <a:avLst/>
          </a:prstGeom>
        </p:spPr>
      </p:pic>
      <p:pic>
        <p:nvPicPr>
          <p:cNvPr id="105" name="Graphic 104" descr="Apple with solid fill">
            <a:extLst>
              <a:ext uri="{FF2B5EF4-FFF2-40B4-BE49-F238E27FC236}">
                <a16:creationId xmlns:a16="http://schemas.microsoft.com/office/drawing/2014/main" id="{D594C599-652F-E4A1-C9FA-D5937BC5EB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603527" y="8179269"/>
            <a:ext cx="504000" cy="504000"/>
          </a:xfrm>
          <a:prstGeom prst="rect">
            <a:avLst/>
          </a:prstGeom>
        </p:spPr>
      </p:pic>
      <p:sp>
        <p:nvSpPr>
          <p:cNvPr id="106" name="Speech Bubble: Rectangle with Corners Rounded 105">
            <a:extLst>
              <a:ext uri="{FF2B5EF4-FFF2-40B4-BE49-F238E27FC236}">
                <a16:creationId xmlns:a16="http://schemas.microsoft.com/office/drawing/2014/main" id="{CE4DA4B7-2E08-CC69-523D-0352E8FFEF65}"/>
              </a:ext>
            </a:extLst>
          </p:cNvPr>
          <p:cNvSpPr/>
          <p:nvPr/>
        </p:nvSpPr>
        <p:spPr>
          <a:xfrm>
            <a:off x="14586465" y="6343829"/>
            <a:ext cx="720000" cy="792000"/>
          </a:xfrm>
          <a:prstGeom prst="wedgeRoundRectCallout">
            <a:avLst>
              <a:gd name="adj1" fmla="val -72501"/>
              <a:gd name="adj2" fmla="val -21763"/>
              <a:gd name="adj3" fmla="val 16667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5</a:t>
            </a:r>
            <a:endParaRPr lang="en-GB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0407F3A2-8FAC-82E2-3AA7-CFD3C8C4F92A}"/>
              </a:ext>
            </a:extLst>
          </p:cNvPr>
          <p:cNvSpPr/>
          <p:nvPr/>
        </p:nvSpPr>
        <p:spPr>
          <a:xfrm rot="5400000">
            <a:off x="12046463" y="4334303"/>
            <a:ext cx="576000" cy="36360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53E97CB2-D272-E431-978C-643C08582FE0}"/>
              </a:ext>
            </a:extLst>
          </p:cNvPr>
          <p:cNvSpPr/>
          <p:nvPr/>
        </p:nvSpPr>
        <p:spPr>
          <a:xfrm rot="5400000">
            <a:off x="12046463" y="5102548"/>
            <a:ext cx="576000" cy="36360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CEEAFC09-A62A-0879-E6C9-507D68466A19}"/>
              </a:ext>
            </a:extLst>
          </p:cNvPr>
          <p:cNvSpPr/>
          <p:nvPr/>
        </p:nvSpPr>
        <p:spPr>
          <a:xfrm rot="5400000">
            <a:off x="12046463" y="5856066"/>
            <a:ext cx="576000" cy="36360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BFD402A7-301F-2471-BEF0-47FBF87A0461}"/>
              </a:ext>
            </a:extLst>
          </p:cNvPr>
          <p:cNvSpPr/>
          <p:nvPr/>
        </p:nvSpPr>
        <p:spPr>
          <a:xfrm rot="5400000">
            <a:off x="12046463" y="6601264"/>
            <a:ext cx="576000" cy="36360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92CF7F-FD1F-DE74-D6DF-6703FA4B8D80}"/>
              </a:ext>
            </a:extLst>
          </p:cNvPr>
          <p:cNvSpPr txBox="1"/>
          <p:nvPr/>
        </p:nvSpPr>
        <p:spPr>
          <a:xfrm>
            <a:off x="3962356" y="6679104"/>
            <a:ext cx="10473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7942">
              <a:defRPr/>
            </a:pPr>
            <a:r>
              <a:rPr lang="en-US" sz="3600" b="1" dirty="0">
                <a:latin typeface="Century Gothic" panose="020B0502020202020204" pitchFamily="34" charset="0"/>
              </a:rPr>
              <a:t>20</a:t>
            </a:r>
            <a:endParaRPr lang="en-GB" sz="3600" b="1" dirty="0">
              <a:latin typeface="Century Gothic" panose="020B0502020202020204" pitchFamily="34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C8B4823-B190-EFF9-F6AF-B1521944E289}"/>
              </a:ext>
            </a:extLst>
          </p:cNvPr>
          <p:cNvCxnSpPr>
            <a:cxnSpLocks/>
          </p:cNvCxnSpPr>
          <p:nvPr/>
        </p:nvCxnSpPr>
        <p:spPr>
          <a:xfrm>
            <a:off x="1001566" y="7382008"/>
            <a:ext cx="6990696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82FAEC9-25E1-6436-1C7A-0D2DEDBD86F3}"/>
              </a:ext>
            </a:extLst>
          </p:cNvPr>
          <p:cNvGraphicFramePr>
            <a:graphicFrameLocks noGrp="1"/>
          </p:cNvGraphicFramePr>
          <p:nvPr/>
        </p:nvGraphicFramePr>
        <p:xfrm>
          <a:off x="998703" y="7615301"/>
          <a:ext cx="6943748" cy="8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5937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  <a:gridCol w="1735937">
                  <a:extLst>
                    <a:ext uri="{9D8B030D-6E8A-4147-A177-3AD203B41FA5}">
                      <a16:colId xmlns:a16="http://schemas.microsoft.com/office/drawing/2014/main" val="747041169"/>
                    </a:ext>
                  </a:extLst>
                </a:gridCol>
                <a:gridCol w="1735937">
                  <a:extLst>
                    <a:ext uri="{9D8B030D-6E8A-4147-A177-3AD203B41FA5}">
                      <a16:colId xmlns:a16="http://schemas.microsoft.com/office/drawing/2014/main" val="2991904296"/>
                    </a:ext>
                  </a:extLst>
                </a:gridCol>
                <a:gridCol w="1735937">
                  <a:extLst>
                    <a:ext uri="{9D8B030D-6E8A-4147-A177-3AD203B41FA5}">
                      <a16:colId xmlns:a16="http://schemas.microsoft.com/office/drawing/2014/main" val="2341939854"/>
                    </a:ext>
                  </a:extLst>
                </a:gridCol>
              </a:tblGrid>
              <a:tr h="82800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B5100D6-5912-6D51-E27B-3FD9F41F3B9A}"/>
              </a:ext>
            </a:extLst>
          </p:cNvPr>
          <p:cNvSpPr txBox="1"/>
          <p:nvPr/>
        </p:nvSpPr>
        <p:spPr>
          <a:xfrm>
            <a:off x="998703" y="5521596"/>
            <a:ext cx="27799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47942">
              <a:defRPr/>
            </a:pPr>
            <a:r>
              <a:rPr lang="en-US" sz="3600" b="1" i="1" dirty="0">
                <a:latin typeface="Century Gothic" panose="020B0502020202020204" pitchFamily="34" charset="0"/>
              </a:rPr>
              <a:t>Bar model:</a:t>
            </a:r>
            <a:endParaRPr lang="en-GB" sz="3600" b="1" i="1" dirty="0">
              <a:latin typeface="Century Gothic" panose="020B0502020202020204" pitchFamily="34" charset="0"/>
            </a:endParaRPr>
          </a:p>
        </p:txBody>
      </p:sp>
      <p:sp>
        <p:nvSpPr>
          <p:cNvPr id="8" name="Left Bracket 7">
            <a:extLst>
              <a:ext uri="{FF2B5EF4-FFF2-40B4-BE49-F238E27FC236}">
                <a16:creationId xmlns:a16="http://schemas.microsoft.com/office/drawing/2014/main" id="{B740599B-4E29-0C39-EC2A-D57CF94F474A}"/>
              </a:ext>
            </a:extLst>
          </p:cNvPr>
          <p:cNvSpPr/>
          <p:nvPr/>
        </p:nvSpPr>
        <p:spPr>
          <a:xfrm rot="16200000">
            <a:off x="1719779" y="7881621"/>
            <a:ext cx="290808" cy="1710000"/>
          </a:xfrm>
          <a:prstGeom prst="leftBracke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573773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B8F632-2C78-359A-945E-C4E3A5E8CBEC}"/>
              </a:ext>
            </a:extLst>
          </p:cNvPr>
          <p:cNvSpPr/>
          <p:nvPr/>
        </p:nvSpPr>
        <p:spPr>
          <a:xfrm>
            <a:off x="155945" y="508471"/>
            <a:ext cx="4177747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Fractions of a Quantity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CAE8C6-4F4B-2238-5E04-1DB20D1B93DD}"/>
              </a:ext>
            </a:extLst>
          </p:cNvPr>
          <p:cNvSpPr/>
          <p:nvPr/>
        </p:nvSpPr>
        <p:spPr>
          <a:xfrm>
            <a:off x="467327" y="1211433"/>
            <a:ext cx="128587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4000" dirty="0">
                <a:latin typeface="Century Gothic" panose="020B0502020202020204" pitchFamily="34" charset="0"/>
              </a:rPr>
              <a:t>There are 16 lights in the house.</a:t>
            </a:r>
            <a:endParaRPr lang="en-GB" sz="4000" i="1" dirty="0">
              <a:latin typeface="Cambria Math" panose="020405030504060302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3EFDD44-72B2-AAA6-BF58-0E07EADCF866}"/>
              </a:ext>
            </a:extLst>
          </p:cNvPr>
          <p:cNvSpPr/>
          <p:nvPr/>
        </p:nvSpPr>
        <p:spPr>
          <a:xfrm>
            <a:off x="1874612" y="4969775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ECE7A30-133A-7211-7F4F-CD51D0F36E06}"/>
              </a:ext>
            </a:extLst>
          </p:cNvPr>
          <p:cNvSpPr/>
          <p:nvPr/>
        </p:nvSpPr>
        <p:spPr>
          <a:xfrm>
            <a:off x="2968306" y="4969775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CF32427-A576-FE54-8672-1104978533E1}"/>
              </a:ext>
            </a:extLst>
          </p:cNvPr>
          <p:cNvSpPr/>
          <p:nvPr/>
        </p:nvSpPr>
        <p:spPr>
          <a:xfrm>
            <a:off x="4095776" y="4969775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49D06FC-D376-0557-1302-917EE3192E48}"/>
              </a:ext>
            </a:extLst>
          </p:cNvPr>
          <p:cNvSpPr/>
          <p:nvPr/>
        </p:nvSpPr>
        <p:spPr>
          <a:xfrm>
            <a:off x="5189470" y="4969775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FB70230-36BD-5021-5972-5CECEB9B28A9}"/>
              </a:ext>
            </a:extLst>
          </p:cNvPr>
          <p:cNvSpPr/>
          <p:nvPr/>
        </p:nvSpPr>
        <p:spPr>
          <a:xfrm>
            <a:off x="1874612" y="5969339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D40F4A7-B673-EB52-513E-2D938880D08A}"/>
              </a:ext>
            </a:extLst>
          </p:cNvPr>
          <p:cNvSpPr/>
          <p:nvPr/>
        </p:nvSpPr>
        <p:spPr>
          <a:xfrm>
            <a:off x="2968306" y="5969339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2E7412D-2579-14CD-EB1C-2048F61353B3}"/>
              </a:ext>
            </a:extLst>
          </p:cNvPr>
          <p:cNvSpPr/>
          <p:nvPr/>
        </p:nvSpPr>
        <p:spPr>
          <a:xfrm>
            <a:off x="4095776" y="5969339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417F06E-356A-9146-0B6D-B52821510964}"/>
              </a:ext>
            </a:extLst>
          </p:cNvPr>
          <p:cNvSpPr/>
          <p:nvPr/>
        </p:nvSpPr>
        <p:spPr>
          <a:xfrm>
            <a:off x="5189470" y="5969339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E20734A-2552-760C-08C4-5DB3A685D030}"/>
              </a:ext>
            </a:extLst>
          </p:cNvPr>
          <p:cNvSpPr/>
          <p:nvPr/>
        </p:nvSpPr>
        <p:spPr>
          <a:xfrm>
            <a:off x="1874612" y="6968903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755ADE1-79FB-90B3-869E-CC01325C014F}"/>
              </a:ext>
            </a:extLst>
          </p:cNvPr>
          <p:cNvSpPr/>
          <p:nvPr/>
        </p:nvSpPr>
        <p:spPr>
          <a:xfrm>
            <a:off x="2968306" y="6968903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4453A3A-174D-0C75-42D5-0AD3C484AFD2}"/>
              </a:ext>
            </a:extLst>
          </p:cNvPr>
          <p:cNvSpPr/>
          <p:nvPr/>
        </p:nvSpPr>
        <p:spPr>
          <a:xfrm>
            <a:off x="4095776" y="6968903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F6BADD3-100B-8F0D-2BDF-D8F1FA71BA64}"/>
              </a:ext>
            </a:extLst>
          </p:cNvPr>
          <p:cNvSpPr/>
          <p:nvPr/>
        </p:nvSpPr>
        <p:spPr>
          <a:xfrm>
            <a:off x="5189470" y="6968903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8BB4C61-487A-E1E8-BD30-44258BB91771}"/>
              </a:ext>
            </a:extLst>
          </p:cNvPr>
          <p:cNvSpPr/>
          <p:nvPr/>
        </p:nvSpPr>
        <p:spPr>
          <a:xfrm>
            <a:off x="1874612" y="7968467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495E2CE-9A16-4584-C3F5-0ECC9FDE6CB2}"/>
              </a:ext>
            </a:extLst>
          </p:cNvPr>
          <p:cNvSpPr/>
          <p:nvPr/>
        </p:nvSpPr>
        <p:spPr>
          <a:xfrm>
            <a:off x="2968306" y="7968467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7796111-577D-9A29-11EF-8B1A2834BD51}"/>
              </a:ext>
            </a:extLst>
          </p:cNvPr>
          <p:cNvSpPr/>
          <p:nvPr/>
        </p:nvSpPr>
        <p:spPr>
          <a:xfrm>
            <a:off x="4095776" y="7968467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8C33EB2-B41D-CC0B-8DC1-D96BD4C37316}"/>
              </a:ext>
            </a:extLst>
          </p:cNvPr>
          <p:cNvSpPr/>
          <p:nvPr/>
        </p:nvSpPr>
        <p:spPr>
          <a:xfrm>
            <a:off x="5189470" y="7968467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7C32E49-5D5D-1442-0CA5-DD6AFDEBE04A}"/>
              </a:ext>
            </a:extLst>
          </p:cNvPr>
          <p:cNvSpPr txBox="1"/>
          <p:nvPr/>
        </p:nvSpPr>
        <p:spPr>
          <a:xfrm>
            <a:off x="7567944" y="6583458"/>
            <a:ext cx="71027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Dots represent the lights</a:t>
            </a:r>
            <a:endParaRPr lang="en-GB" sz="1600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E1BBCB7-753C-444E-2996-07AC1073074A}"/>
              </a:ext>
            </a:extLst>
          </p:cNvPr>
          <p:cNvCxnSpPr>
            <a:cxnSpLocks/>
          </p:cNvCxnSpPr>
          <p:nvPr/>
        </p:nvCxnSpPr>
        <p:spPr>
          <a:xfrm flipH="1" flipV="1">
            <a:off x="6108352" y="6685522"/>
            <a:ext cx="1318853" cy="251879"/>
          </a:xfrm>
          <a:prstGeom prst="straightConnector1">
            <a:avLst/>
          </a:prstGeom>
          <a:ln w="5080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275839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B8F632-2C78-359A-945E-C4E3A5E8CBEC}"/>
              </a:ext>
            </a:extLst>
          </p:cNvPr>
          <p:cNvSpPr/>
          <p:nvPr/>
        </p:nvSpPr>
        <p:spPr>
          <a:xfrm>
            <a:off x="155945" y="508471"/>
            <a:ext cx="4177747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Fractions of a Quantity</a:t>
            </a:r>
            <a:endParaRPr lang="en-GB" sz="2866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CCAE8C6-4F4B-2238-5E04-1DB20D1B93DD}"/>
                  </a:ext>
                </a:extLst>
              </p:cNvPr>
              <p:cNvSpPr/>
              <p:nvPr/>
            </p:nvSpPr>
            <p:spPr>
              <a:xfrm>
                <a:off x="467327" y="1211433"/>
                <a:ext cx="12858708" cy="18092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842"/>
                  </a:spcAft>
                </a:pPr>
                <a:r>
                  <a:rPr lang="en-GB" sz="4000" dirty="0">
                    <a:latin typeface="Century Gothic" panose="020B0502020202020204" pitchFamily="34" charset="0"/>
                  </a:rPr>
                  <a:t>There are 16 lights in the house.</a:t>
                </a:r>
                <a:endParaRPr lang="en-GB" sz="4000" i="1" dirty="0">
                  <a:latin typeface="Cambria Math" panose="02040503050406030204" pitchFamily="18" charset="0"/>
                </a:endParaRPr>
              </a:p>
              <a:p>
                <a:pPr>
                  <a:spcAft>
                    <a:spcPts val="1842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4000" dirty="0">
                    <a:latin typeface="Century Gothic" panose="020B0502020202020204" pitchFamily="34" charset="0"/>
                  </a:rPr>
                  <a:t> of the lights are switched on.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CCAE8C6-4F4B-2238-5E04-1DB20D1B93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27" y="1211433"/>
                <a:ext cx="12858708" cy="1809213"/>
              </a:xfrm>
              <a:prstGeom prst="rect">
                <a:avLst/>
              </a:prstGeom>
              <a:blipFill>
                <a:blip r:embed="rId3"/>
                <a:stretch>
                  <a:fillRect l="-1707" t="-6397" b="-53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03EFDD44-72B2-AAA6-BF58-0E07EADCF866}"/>
              </a:ext>
            </a:extLst>
          </p:cNvPr>
          <p:cNvSpPr/>
          <p:nvPr/>
        </p:nvSpPr>
        <p:spPr>
          <a:xfrm>
            <a:off x="1874612" y="4969775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ECE7A30-133A-7211-7F4F-CD51D0F36E06}"/>
              </a:ext>
            </a:extLst>
          </p:cNvPr>
          <p:cNvSpPr/>
          <p:nvPr/>
        </p:nvSpPr>
        <p:spPr>
          <a:xfrm>
            <a:off x="2968306" y="4969775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CF32427-A576-FE54-8672-1104978533E1}"/>
              </a:ext>
            </a:extLst>
          </p:cNvPr>
          <p:cNvSpPr/>
          <p:nvPr/>
        </p:nvSpPr>
        <p:spPr>
          <a:xfrm>
            <a:off x="4095776" y="4969775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49D06FC-D376-0557-1302-917EE3192E48}"/>
              </a:ext>
            </a:extLst>
          </p:cNvPr>
          <p:cNvSpPr/>
          <p:nvPr/>
        </p:nvSpPr>
        <p:spPr>
          <a:xfrm>
            <a:off x="5189470" y="4969775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FB70230-36BD-5021-5972-5CECEB9B28A9}"/>
              </a:ext>
            </a:extLst>
          </p:cNvPr>
          <p:cNvSpPr/>
          <p:nvPr/>
        </p:nvSpPr>
        <p:spPr>
          <a:xfrm>
            <a:off x="1874612" y="5969339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D40F4A7-B673-EB52-513E-2D938880D08A}"/>
              </a:ext>
            </a:extLst>
          </p:cNvPr>
          <p:cNvSpPr/>
          <p:nvPr/>
        </p:nvSpPr>
        <p:spPr>
          <a:xfrm>
            <a:off x="2968306" y="5969339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2E7412D-2579-14CD-EB1C-2048F61353B3}"/>
              </a:ext>
            </a:extLst>
          </p:cNvPr>
          <p:cNvSpPr/>
          <p:nvPr/>
        </p:nvSpPr>
        <p:spPr>
          <a:xfrm>
            <a:off x="4095776" y="5969339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417F06E-356A-9146-0B6D-B52821510964}"/>
              </a:ext>
            </a:extLst>
          </p:cNvPr>
          <p:cNvSpPr/>
          <p:nvPr/>
        </p:nvSpPr>
        <p:spPr>
          <a:xfrm>
            <a:off x="5189470" y="5969339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E20734A-2552-760C-08C4-5DB3A685D030}"/>
              </a:ext>
            </a:extLst>
          </p:cNvPr>
          <p:cNvSpPr/>
          <p:nvPr/>
        </p:nvSpPr>
        <p:spPr>
          <a:xfrm>
            <a:off x="1874612" y="6968903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755ADE1-79FB-90B3-869E-CC01325C014F}"/>
              </a:ext>
            </a:extLst>
          </p:cNvPr>
          <p:cNvSpPr/>
          <p:nvPr/>
        </p:nvSpPr>
        <p:spPr>
          <a:xfrm>
            <a:off x="2968306" y="6968903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4453A3A-174D-0C75-42D5-0AD3C484AFD2}"/>
              </a:ext>
            </a:extLst>
          </p:cNvPr>
          <p:cNvSpPr/>
          <p:nvPr/>
        </p:nvSpPr>
        <p:spPr>
          <a:xfrm>
            <a:off x="4095776" y="6968903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F6BADD3-100B-8F0D-2BDF-D8F1FA71BA64}"/>
              </a:ext>
            </a:extLst>
          </p:cNvPr>
          <p:cNvSpPr/>
          <p:nvPr/>
        </p:nvSpPr>
        <p:spPr>
          <a:xfrm>
            <a:off x="5189470" y="6968903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8BB4C61-487A-E1E8-BD30-44258BB91771}"/>
              </a:ext>
            </a:extLst>
          </p:cNvPr>
          <p:cNvSpPr/>
          <p:nvPr/>
        </p:nvSpPr>
        <p:spPr>
          <a:xfrm>
            <a:off x="1874612" y="7968467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495E2CE-9A16-4584-C3F5-0ECC9FDE6CB2}"/>
              </a:ext>
            </a:extLst>
          </p:cNvPr>
          <p:cNvSpPr/>
          <p:nvPr/>
        </p:nvSpPr>
        <p:spPr>
          <a:xfrm>
            <a:off x="2968306" y="7968467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7796111-577D-9A29-11EF-8B1A2834BD51}"/>
              </a:ext>
            </a:extLst>
          </p:cNvPr>
          <p:cNvSpPr/>
          <p:nvPr/>
        </p:nvSpPr>
        <p:spPr>
          <a:xfrm>
            <a:off x="4095776" y="7968467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8C33EB2-B41D-CC0B-8DC1-D96BD4C37316}"/>
              </a:ext>
            </a:extLst>
          </p:cNvPr>
          <p:cNvSpPr/>
          <p:nvPr/>
        </p:nvSpPr>
        <p:spPr>
          <a:xfrm>
            <a:off x="5189470" y="7968467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42905E9-7139-0D85-D574-E409901339B2}"/>
              </a:ext>
            </a:extLst>
          </p:cNvPr>
          <p:cNvSpPr/>
          <p:nvPr/>
        </p:nvSpPr>
        <p:spPr>
          <a:xfrm>
            <a:off x="1734672" y="4814047"/>
            <a:ext cx="632012" cy="36576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C8CE471-802B-763C-09A3-7CC9C2D7A54D}"/>
              </a:ext>
            </a:extLst>
          </p:cNvPr>
          <p:cNvSpPr/>
          <p:nvPr/>
        </p:nvSpPr>
        <p:spPr>
          <a:xfrm>
            <a:off x="2833442" y="4814047"/>
            <a:ext cx="632012" cy="36576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0AE3C14-A59A-4FC9-A579-1DC979E3D8C2}"/>
              </a:ext>
            </a:extLst>
          </p:cNvPr>
          <p:cNvSpPr/>
          <p:nvPr/>
        </p:nvSpPr>
        <p:spPr>
          <a:xfrm>
            <a:off x="3959770" y="4814047"/>
            <a:ext cx="632012" cy="36576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237E00E-D0D2-937A-DE48-949ECFBA9E2F}"/>
              </a:ext>
            </a:extLst>
          </p:cNvPr>
          <p:cNvSpPr/>
          <p:nvPr/>
        </p:nvSpPr>
        <p:spPr>
          <a:xfrm>
            <a:off x="5050513" y="4814047"/>
            <a:ext cx="632012" cy="36576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825729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B8F632-2C78-359A-945E-C4E3A5E8CBEC}"/>
              </a:ext>
            </a:extLst>
          </p:cNvPr>
          <p:cNvSpPr/>
          <p:nvPr/>
        </p:nvSpPr>
        <p:spPr>
          <a:xfrm>
            <a:off x="155945" y="508471"/>
            <a:ext cx="4177747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Fractions of a Quantity</a:t>
            </a:r>
            <a:endParaRPr lang="en-GB" sz="2866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CCAE8C6-4F4B-2238-5E04-1DB20D1B93DD}"/>
                  </a:ext>
                </a:extLst>
              </p:cNvPr>
              <p:cNvSpPr/>
              <p:nvPr/>
            </p:nvSpPr>
            <p:spPr>
              <a:xfrm>
                <a:off x="467327" y="1211433"/>
                <a:ext cx="12858708" cy="26555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842"/>
                  </a:spcAft>
                </a:pPr>
                <a:r>
                  <a:rPr lang="en-GB" sz="4000" dirty="0">
                    <a:latin typeface="Century Gothic" panose="020B0502020202020204" pitchFamily="34" charset="0"/>
                  </a:rPr>
                  <a:t>There are 16 lights in the house.</a:t>
                </a:r>
                <a:endParaRPr lang="en-GB" sz="4000" i="1" dirty="0">
                  <a:latin typeface="Cambria Math" panose="02040503050406030204" pitchFamily="18" charset="0"/>
                </a:endParaRPr>
              </a:p>
              <a:p>
                <a:pPr>
                  <a:spcAft>
                    <a:spcPts val="1842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4000" dirty="0">
                    <a:latin typeface="Century Gothic" panose="020B0502020202020204" pitchFamily="34" charset="0"/>
                  </a:rPr>
                  <a:t> of the lights are switched on.</a:t>
                </a:r>
              </a:p>
              <a:p>
                <a:pPr>
                  <a:spcAft>
                    <a:spcPts val="1842"/>
                  </a:spcAft>
                </a:pPr>
                <a:r>
                  <a:rPr lang="en-GB" sz="4000" b="1" dirty="0">
                    <a:latin typeface="Century Gothic" panose="020B0502020202020204" pitchFamily="34" charset="0"/>
                  </a:rPr>
                  <a:t>How many lights in the house are switched on?</a:t>
                </a:r>
                <a:endParaRPr lang="en-GB" sz="4000" b="1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CCAE8C6-4F4B-2238-5E04-1DB20D1B93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27" y="1211433"/>
                <a:ext cx="12858708" cy="2655599"/>
              </a:xfrm>
              <a:prstGeom prst="rect">
                <a:avLst/>
              </a:prstGeom>
              <a:blipFill>
                <a:blip r:embed="rId3"/>
                <a:stretch>
                  <a:fillRect l="-1707" t="-4368" b="-82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03EFDD44-72B2-AAA6-BF58-0E07EADCF866}"/>
              </a:ext>
            </a:extLst>
          </p:cNvPr>
          <p:cNvSpPr/>
          <p:nvPr/>
        </p:nvSpPr>
        <p:spPr>
          <a:xfrm>
            <a:off x="1874612" y="4969775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ECE7A30-133A-7211-7F4F-CD51D0F36E06}"/>
              </a:ext>
            </a:extLst>
          </p:cNvPr>
          <p:cNvSpPr/>
          <p:nvPr/>
        </p:nvSpPr>
        <p:spPr>
          <a:xfrm>
            <a:off x="2968306" y="4969775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CF32427-A576-FE54-8672-1104978533E1}"/>
              </a:ext>
            </a:extLst>
          </p:cNvPr>
          <p:cNvSpPr/>
          <p:nvPr/>
        </p:nvSpPr>
        <p:spPr>
          <a:xfrm>
            <a:off x="4095776" y="4969775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49D06FC-D376-0557-1302-917EE3192E48}"/>
              </a:ext>
            </a:extLst>
          </p:cNvPr>
          <p:cNvSpPr/>
          <p:nvPr/>
        </p:nvSpPr>
        <p:spPr>
          <a:xfrm>
            <a:off x="5189470" y="4969775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FB70230-36BD-5021-5972-5CECEB9B28A9}"/>
              </a:ext>
            </a:extLst>
          </p:cNvPr>
          <p:cNvSpPr/>
          <p:nvPr/>
        </p:nvSpPr>
        <p:spPr>
          <a:xfrm>
            <a:off x="1874612" y="5969339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D40F4A7-B673-EB52-513E-2D938880D08A}"/>
              </a:ext>
            </a:extLst>
          </p:cNvPr>
          <p:cNvSpPr/>
          <p:nvPr/>
        </p:nvSpPr>
        <p:spPr>
          <a:xfrm>
            <a:off x="2968306" y="5969339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2E7412D-2579-14CD-EB1C-2048F61353B3}"/>
              </a:ext>
            </a:extLst>
          </p:cNvPr>
          <p:cNvSpPr/>
          <p:nvPr/>
        </p:nvSpPr>
        <p:spPr>
          <a:xfrm>
            <a:off x="4095776" y="5969339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417F06E-356A-9146-0B6D-B52821510964}"/>
              </a:ext>
            </a:extLst>
          </p:cNvPr>
          <p:cNvSpPr/>
          <p:nvPr/>
        </p:nvSpPr>
        <p:spPr>
          <a:xfrm>
            <a:off x="5189470" y="5969339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E20734A-2552-760C-08C4-5DB3A685D030}"/>
              </a:ext>
            </a:extLst>
          </p:cNvPr>
          <p:cNvSpPr/>
          <p:nvPr/>
        </p:nvSpPr>
        <p:spPr>
          <a:xfrm>
            <a:off x="1874612" y="6968903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755ADE1-79FB-90B3-869E-CC01325C014F}"/>
              </a:ext>
            </a:extLst>
          </p:cNvPr>
          <p:cNvSpPr/>
          <p:nvPr/>
        </p:nvSpPr>
        <p:spPr>
          <a:xfrm>
            <a:off x="2968306" y="6968903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4453A3A-174D-0C75-42D5-0AD3C484AFD2}"/>
              </a:ext>
            </a:extLst>
          </p:cNvPr>
          <p:cNvSpPr/>
          <p:nvPr/>
        </p:nvSpPr>
        <p:spPr>
          <a:xfrm>
            <a:off x="4095776" y="6968903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F6BADD3-100B-8F0D-2BDF-D8F1FA71BA64}"/>
              </a:ext>
            </a:extLst>
          </p:cNvPr>
          <p:cNvSpPr/>
          <p:nvPr/>
        </p:nvSpPr>
        <p:spPr>
          <a:xfrm>
            <a:off x="5189470" y="6968903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8BB4C61-487A-E1E8-BD30-44258BB91771}"/>
              </a:ext>
            </a:extLst>
          </p:cNvPr>
          <p:cNvSpPr/>
          <p:nvPr/>
        </p:nvSpPr>
        <p:spPr>
          <a:xfrm>
            <a:off x="1874612" y="7968467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495E2CE-9A16-4584-C3F5-0ECC9FDE6CB2}"/>
              </a:ext>
            </a:extLst>
          </p:cNvPr>
          <p:cNvSpPr/>
          <p:nvPr/>
        </p:nvSpPr>
        <p:spPr>
          <a:xfrm>
            <a:off x="2968306" y="7968467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7796111-577D-9A29-11EF-8B1A2834BD51}"/>
              </a:ext>
            </a:extLst>
          </p:cNvPr>
          <p:cNvSpPr/>
          <p:nvPr/>
        </p:nvSpPr>
        <p:spPr>
          <a:xfrm>
            <a:off x="4095776" y="7968467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8C33EB2-B41D-CC0B-8DC1-D96BD4C37316}"/>
              </a:ext>
            </a:extLst>
          </p:cNvPr>
          <p:cNvSpPr/>
          <p:nvPr/>
        </p:nvSpPr>
        <p:spPr>
          <a:xfrm>
            <a:off x="5189470" y="7968467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42905E9-7139-0D85-D574-E409901339B2}"/>
              </a:ext>
            </a:extLst>
          </p:cNvPr>
          <p:cNvSpPr/>
          <p:nvPr/>
        </p:nvSpPr>
        <p:spPr>
          <a:xfrm>
            <a:off x="1734672" y="4814047"/>
            <a:ext cx="632012" cy="36576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C8CE471-802B-763C-09A3-7CC9C2D7A54D}"/>
              </a:ext>
            </a:extLst>
          </p:cNvPr>
          <p:cNvSpPr/>
          <p:nvPr/>
        </p:nvSpPr>
        <p:spPr>
          <a:xfrm>
            <a:off x="2833442" y="4814047"/>
            <a:ext cx="632012" cy="36576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0AE3C14-A59A-4FC9-A579-1DC979E3D8C2}"/>
              </a:ext>
            </a:extLst>
          </p:cNvPr>
          <p:cNvSpPr/>
          <p:nvPr/>
        </p:nvSpPr>
        <p:spPr>
          <a:xfrm>
            <a:off x="3959770" y="4814047"/>
            <a:ext cx="632012" cy="36576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237E00E-D0D2-937A-DE48-949ECFBA9E2F}"/>
              </a:ext>
            </a:extLst>
          </p:cNvPr>
          <p:cNvSpPr/>
          <p:nvPr/>
        </p:nvSpPr>
        <p:spPr>
          <a:xfrm>
            <a:off x="5050513" y="4814047"/>
            <a:ext cx="632012" cy="36576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06C4AC-9DD7-5A2B-B8F1-9A6D0094355B}"/>
              </a:ext>
            </a:extLst>
          </p:cNvPr>
          <p:cNvSpPr/>
          <p:nvPr/>
        </p:nvSpPr>
        <p:spPr>
          <a:xfrm>
            <a:off x="6430194" y="4469856"/>
            <a:ext cx="38028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600" b="1" i="1" dirty="0">
                <a:latin typeface="Century Gothic" panose="020B0502020202020204" pitchFamily="34" charset="0"/>
              </a:rPr>
              <a:t>Which Answer?</a:t>
            </a:r>
            <a:endParaRPr lang="en-GB" sz="3600" i="1" dirty="0">
              <a:latin typeface="Century Gothic" panose="020B0502020202020204" pitchFamily="34" charset="0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55867B8A-68D7-D85D-3718-461D062CCC2C}"/>
              </a:ext>
            </a:extLst>
          </p:cNvPr>
          <p:cNvSpPr/>
          <p:nvPr/>
        </p:nvSpPr>
        <p:spPr>
          <a:xfrm>
            <a:off x="7167105" y="5591672"/>
            <a:ext cx="720000" cy="792000"/>
          </a:xfrm>
          <a:prstGeom prst="wedgeRoundRectCallout">
            <a:avLst>
              <a:gd name="adj1" fmla="val -79971"/>
              <a:gd name="adj2" fmla="val -21763"/>
              <a:gd name="adj3" fmla="val 16667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</a:t>
            </a:r>
            <a:endParaRPr lang="en-GB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2B7324F3-125A-437E-72E3-A4DF7797742D}"/>
              </a:ext>
            </a:extLst>
          </p:cNvPr>
          <p:cNvSpPr/>
          <p:nvPr/>
        </p:nvSpPr>
        <p:spPr>
          <a:xfrm>
            <a:off x="7196445" y="7012571"/>
            <a:ext cx="886136" cy="792000"/>
          </a:xfrm>
          <a:prstGeom prst="wedgeRoundRectCallout">
            <a:avLst>
              <a:gd name="adj1" fmla="val -72501"/>
              <a:gd name="adj2" fmla="val -21763"/>
              <a:gd name="adj3" fmla="val 16667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12</a:t>
            </a:r>
            <a:endParaRPr lang="en-GB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173718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B8F632-2C78-359A-945E-C4E3A5E8CBEC}"/>
              </a:ext>
            </a:extLst>
          </p:cNvPr>
          <p:cNvSpPr/>
          <p:nvPr/>
        </p:nvSpPr>
        <p:spPr>
          <a:xfrm>
            <a:off x="155945" y="508471"/>
            <a:ext cx="4177747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Fractions of a Quantity</a:t>
            </a:r>
            <a:endParaRPr lang="en-GB" sz="2866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CCAE8C6-4F4B-2238-5E04-1DB20D1B93DD}"/>
                  </a:ext>
                </a:extLst>
              </p:cNvPr>
              <p:cNvSpPr/>
              <p:nvPr/>
            </p:nvSpPr>
            <p:spPr>
              <a:xfrm>
                <a:off x="467327" y="1211433"/>
                <a:ext cx="12858708" cy="26555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842"/>
                  </a:spcAft>
                </a:pPr>
                <a:r>
                  <a:rPr lang="en-GB" sz="4000" dirty="0">
                    <a:latin typeface="Century Gothic" panose="020B0502020202020204" pitchFamily="34" charset="0"/>
                  </a:rPr>
                  <a:t>There are 16 lights in the house.</a:t>
                </a:r>
                <a:endParaRPr lang="en-GB" sz="4000" i="1" dirty="0">
                  <a:latin typeface="Cambria Math" panose="02040503050406030204" pitchFamily="18" charset="0"/>
                </a:endParaRPr>
              </a:p>
              <a:p>
                <a:pPr>
                  <a:spcAft>
                    <a:spcPts val="1842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4000" dirty="0">
                    <a:latin typeface="Century Gothic" panose="020B0502020202020204" pitchFamily="34" charset="0"/>
                  </a:rPr>
                  <a:t> of the lights are switched on.</a:t>
                </a:r>
              </a:p>
              <a:p>
                <a:pPr>
                  <a:spcAft>
                    <a:spcPts val="1842"/>
                  </a:spcAft>
                </a:pPr>
                <a:r>
                  <a:rPr lang="en-GB" sz="4000" b="1" dirty="0">
                    <a:latin typeface="Century Gothic" panose="020B0502020202020204" pitchFamily="34" charset="0"/>
                  </a:rPr>
                  <a:t>How many lights in the house are switched on?</a:t>
                </a:r>
                <a:endParaRPr lang="en-GB" sz="4000" b="1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CCAE8C6-4F4B-2238-5E04-1DB20D1B93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27" y="1211433"/>
                <a:ext cx="12858708" cy="2655599"/>
              </a:xfrm>
              <a:prstGeom prst="rect">
                <a:avLst/>
              </a:prstGeom>
              <a:blipFill>
                <a:blip r:embed="rId3"/>
                <a:stretch>
                  <a:fillRect l="-1707" t="-4368" b="-82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03EFDD44-72B2-AAA6-BF58-0E07EADCF866}"/>
              </a:ext>
            </a:extLst>
          </p:cNvPr>
          <p:cNvSpPr/>
          <p:nvPr/>
        </p:nvSpPr>
        <p:spPr>
          <a:xfrm>
            <a:off x="1874612" y="4969775"/>
            <a:ext cx="360000" cy="3600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ECE7A30-133A-7211-7F4F-CD51D0F36E06}"/>
              </a:ext>
            </a:extLst>
          </p:cNvPr>
          <p:cNvSpPr/>
          <p:nvPr/>
        </p:nvSpPr>
        <p:spPr>
          <a:xfrm>
            <a:off x="2968306" y="4969775"/>
            <a:ext cx="360000" cy="3600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CF32427-A576-FE54-8672-1104978533E1}"/>
              </a:ext>
            </a:extLst>
          </p:cNvPr>
          <p:cNvSpPr/>
          <p:nvPr/>
        </p:nvSpPr>
        <p:spPr>
          <a:xfrm>
            <a:off x="4095776" y="4969775"/>
            <a:ext cx="360000" cy="3600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49D06FC-D376-0557-1302-917EE3192E48}"/>
              </a:ext>
            </a:extLst>
          </p:cNvPr>
          <p:cNvSpPr/>
          <p:nvPr/>
        </p:nvSpPr>
        <p:spPr>
          <a:xfrm>
            <a:off x="5189470" y="4969775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FB70230-36BD-5021-5972-5CECEB9B28A9}"/>
              </a:ext>
            </a:extLst>
          </p:cNvPr>
          <p:cNvSpPr/>
          <p:nvPr/>
        </p:nvSpPr>
        <p:spPr>
          <a:xfrm>
            <a:off x="1874612" y="5969339"/>
            <a:ext cx="360000" cy="3600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D40F4A7-B673-EB52-513E-2D938880D08A}"/>
              </a:ext>
            </a:extLst>
          </p:cNvPr>
          <p:cNvSpPr/>
          <p:nvPr/>
        </p:nvSpPr>
        <p:spPr>
          <a:xfrm>
            <a:off x="2968306" y="5969339"/>
            <a:ext cx="360000" cy="3600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2E7412D-2579-14CD-EB1C-2048F61353B3}"/>
              </a:ext>
            </a:extLst>
          </p:cNvPr>
          <p:cNvSpPr/>
          <p:nvPr/>
        </p:nvSpPr>
        <p:spPr>
          <a:xfrm>
            <a:off x="4095776" y="5969339"/>
            <a:ext cx="360000" cy="3600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417F06E-356A-9146-0B6D-B52821510964}"/>
              </a:ext>
            </a:extLst>
          </p:cNvPr>
          <p:cNvSpPr/>
          <p:nvPr/>
        </p:nvSpPr>
        <p:spPr>
          <a:xfrm>
            <a:off x="5189470" y="5969339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E20734A-2552-760C-08C4-5DB3A685D030}"/>
              </a:ext>
            </a:extLst>
          </p:cNvPr>
          <p:cNvSpPr/>
          <p:nvPr/>
        </p:nvSpPr>
        <p:spPr>
          <a:xfrm>
            <a:off x="1874612" y="6968903"/>
            <a:ext cx="360000" cy="3600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755ADE1-79FB-90B3-869E-CC01325C014F}"/>
              </a:ext>
            </a:extLst>
          </p:cNvPr>
          <p:cNvSpPr/>
          <p:nvPr/>
        </p:nvSpPr>
        <p:spPr>
          <a:xfrm>
            <a:off x="2968306" y="6968903"/>
            <a:ext cx="360000" cy="3600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4453A3A-174D-0C75-42D5-0AD3C484AFD2}"/>
              </a:ext>
            </a:extLst>
          </p:cNvPr>
          <p:cNvSpPr/>
          <p:nvPr/>
        </p:nvSpPr>
        <p:spPr>
          <a:xfrm>
            <a:off x="4095776" y="6968903"/>
            <a:ext cx="360000" cy="3600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F6BADD3-100B-8F0D-2BDF-D8F1FA71BA64}"/>
              </a:ext>
            </a:extLst>
          </p:cNvPr>
          <p:cNvSpPr/>
          <p:nvPr/>
        </p:nvSpPr>
        <p:spPr>
          <a:xfrm>
            <a:off x="5189470" y="6968903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8BB4C61-487A-E1E8-BD30-44258BB91771}"/>
              </a:ext>
            </a:extLst>
          </p:cNvPr>
          <p:cNvSpPr/>
          <p:nvPr/>
        </p:nvSpPr>
        <p:spPr>
          <a:xfrm>
            <a:off x="1874612" y="7968467"/>
            <a:ext cx="360000" cy="3600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495E2CE-9A16-4584-C3F5-0ECC9FDE6CB2}"/>
              </a:ext>
            </a:extLst>
          </p:cNvPr>
          <p:cNvSpPr/>
          <p:nvPr/>
        </p:nvSpPr>
        <p:spPr>
          <a:xfrm>
            <a:off x="2968306" y="7968467"/>
            <a:ext cx="360000" cy="3600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7796111-577D-9A29-11EF-8B1A2834BD51}"/>
              </a:ext>
            </a:extLst>
          </p:cNvPr>
          <p:cNvSpPr/>
          <p:nvPr/>
        </p:nvSpPr>
        <p:spPr>
          <a:xfrm>
            <a:off x="4095776" y="7968467"/>
            <a:ext cx="360000" cy="3600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8C33EB2-B41D-CC0B-8DC1-D96BD4C37316}"/>
              </a:ext>
            </a:extLst>
          </p:cNvPr>
          <p:cNvSpPr/>
          <p:nvPr/>
        </p:nvSpPr>
        <p:spPr>
          <a:xfrm>
            <a:off x="5189470" y="7968467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42905E9-7139-0D85-D574-E409901339B2}"/>
              </a:ext>
            </a:extLst>
          </p:cNvPr>
          <p:cNvSpPr/>
          <p:nvPr/>
        </p:nvSpPr>
        <p:spPr>
          <a:xfrm>
            <a:off x="1734672" y="4814047"/>
            <a:ext cx="632012" cy="36576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C8CE471-802B-763C-09A3-7CC9C2D7A54D}"/>
              </a:ext>
            </a:extLst>
          </p:cNvPr>
          <p:cNvSpPr/>
          <p:nvPr/>
        </p:nvSpPr>
        <p:spPr>
          <a:xfrm>
            <a:off x="2833442" y="4814047"/>
            <a:ext cx="632012" cy="36576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0AE3C14-A59A-4FC9-A579-1DC979E3D8C2}"/>
              </a:ext>
            </a:extLst>
          </p:cNvPr>
          <p:cNvSpPr/>
          <p:nvPr/>
        </p:nvSpPr>
        <p:spPr>
          <a:xfrm>
            <a:off x="3959770" y="4814047"/>
            <a:ext cx="632012" cy="36576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237E00E-D0D2-937A-DE48-949ECFBA9E2F}"/>
              </a:ext>
            </a:extLst>
          </p:cNvPr>
          <p:cNvSpPr/>
          <p:nvPr/>
        </p:nvSpPr>
        <p:spPr>
          <a:xfrm>
            <a:off x="5050513" y="4814047"/>
            <a:ext cx="632012" cy="36576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6E9CFC91-ABB5-56AD-D675-73A6B738AE3F}"/>
              </a:ext>
            </a:extLst>
          </p:cNvPr>
          <p:cNvSpPr/>
          <p:nvPr/>
        </p:nvSpPr>
        <p:spPr>
          <a:xfrm>
            <a:off x="7196445" y="7012571"/>
            <a:ext cx="886136" cy="792000"/>
          </a:xfrm>
          <a:prstGeom prst="wedgeRoundRectCallout">
            <a:avLst>
              <a:gd name="adj1" fmla="val -72501"/>
              <a:gd name="adj2" fmla="val -21763"/>
              <a:gd name="adj3" fmla="val 16667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12</a:t>
            </a:r>
            <a:endParaRPr lang="en-GB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24461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B8F632-2C78-359A-945E-C4E3A5E8CBEC}"/>
              </a:ext>
            </a:extLst>
          </p:cNvPr>
          <p:cNvSpPr/>
          <p:nvPr/>
        </p:nvSpPr>
        <p:spPr>
          <a:xfrm>
            <a:off x="155945" y="508471"/>
            <a:ext cx="4177747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Fractions of a Quantity</a:t>
            </a:r>
            <a:endParaRPr lang="en-GB" sz="2866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CCAE8C6-4F4B-2238-5E04-1DB20D1B93DD}"/>
                  </a:ext>
                </a:extLst>
              </p:cNvPr>
              <p:cNvSpPr/>
              <p:nvPr/>
            </p:nvSpPr>
            <p:spPr>
              <a:xfrm>
                <a:off x="467327" y="1211433"/>
                <a:ext cx="12858708" cy="26555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842"/>
                  </a:spcAft>
                </a:pPr>
                <a:r>
                  <a:rPr lang="en-GB" sz="4000" dirty="0">
                    <a:latin typeface="Century Gothic" panose="020B0502020202020204" pitchFamily="34" charset="0"/>
                  </a:rPr>
                  <a:t>There are 16 lights in the house.</a:t>
                </a:r>
                <a:endParaRPr lang="en-GB" sz="4000" i="1" dirty="0">
                  <a:latin typeface="Cambria Math" panose="02040503050406030204" pitchFamily="18" charset="0"/>
                </a:endParaRPr>
              </a:p>
              <a:p>
                <a:pPr>
                  <a:spcAft>
                    <a:spcPts val="1842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4000" dirty="0">
                    <a:latin typeface="Century Gothic" panose="020B0502020202020204" pitchFamily="34" charset="0"/>
                  </a:rPr>
                  <a:t> of the lights are switched on.</a:t>
                </a:r>
              </a:p>
              <a:p>
                <a:pPr>
                  <a:spcAft>
                    <a:spcPts val="1842"/>
                  </a:spcAft>
                </a:pPr>
                <a:r>
                  <a:rPr lang="en-GB" sz="4000" b="1" dirty="0">
                    <a:latin typeface="Century Gothic" panose="020B0502020202020204" pitchFamily="34" charset="0"/>
                  </a:rPr>
                  <a:t>How many lights in the house are switched on?</a:t>
                </a:r>
                <a:endParaRPr lang="en-GB" sz="4000" b="1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CCAE8C6-4F4B-2238-5E04-1DB20D1B93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27" y="1211433"/>
                <a:ext cx="12858708" cy="2655599"/>
              </a:xfrm>
              <a:prstGeom prst="rect">
                <a:avLst/>
              </a:prstGeom>
              <a:blipFill>
                <a:blip r:embed="rId3"/>
                <a:stretch>
                  <a:fillRect l="-1707" t="-4368" b="-82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03EFDD44-72B2-AAA6-BF58-0E07EADCF866}"/>
              </a:ext>
            </a:extLst>
          </p:cNvPr>
          <p:cNvSpPr/>
          <p:nvPr/>
        </p:nvSpPr>
        <p:spPr>
          <a:xfrm>
            <a:off x="1874612" y="4969775"/>
            <a:ext cx="360000" cy="3600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ECE7A30-133A-7211-7F4F-CD51D0F36E06}"/>
              </a:ext>
            </a:extLst>
          </p:cNvPr>
          <p:cNvSpPr/>
          <p:nvPr/>
        </p:nvSpPr>
        <p:spPr>
          <a:xfrm>
            <a:off x="2968306" y="4969775"/>
            <a:ext cx="360000" cy="3600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CF32427-A576-FE54-8672-1104978533E1}"/>
              </a:ext>
            </a:extLst>
          </p:cNvPr>
          <p:cNvSpPr/>
          <p:nvPr/>
        </p:nvSpPr>
        <p:spPr>
          <a:xfrm>
            <a:off x="4095776" y="4969775"/>
            <a:ext cx="360000" cy="3600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49D06FC-D376-0557-1302-917EE3192E48}"/>
              </a:ext>
            </a:extLst>
          </p:cNvPr>
          <p:cNvSpPr/>
          <p:nvPr/>
        </p:nvSpPr>
        <p:spPr>
          <a:xfrm>
            <a:off x="5189470" y="4969775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FB70230-36BD-5021-5972-5CECEB9B28A9}"/>
              </a:ext>
            </a:extLst>
          </p:cNvPr>
          <p:cNvSpPr/>
          <p:nvPr/>
        </p:nvSpPr>
        <p:spPr>
          <a:xfrm>
            <a:off x="1874612" y="5969339"/>
            <a:ext cx="360000" cy="3600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D40F4A7-B673-EB52-513E-2D938880D08A}"/>
              </a:ext>
            </a:extLst>
          </p:cNvPr>
          <p:cNvSpPr/>
          <p:nvPr/>
        </p:nvSpPr>
        <p:spPr>
          <a:xfrm>
            <a:off x="2968306" y="5969339"/>
            <a:ext cx="360000" cy="3600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2E7412D-2579-14CD-EB1C-2048F61353B3}"/>
              </a:ext>
            </a:extLst>
          </p:cNvPr>
          <p:cNvSpPr/>
          <p:nvPr/>
        </p:nvSpPr>
        <p:spPr>
          <a:xfrm>
            <a:off x="4095776" y="5969339"/>
            <a:ext cx="360000" cy="3600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417F06E-356A-9146-0B6D-B52821510964}"/>
              </a:ext>
            </a:extLst>
          </p:cNvPr>
          <p:cNvSpPr/>
          <p:nvPr/>
        </p:nvSpPr>
        <p:spPr>
          <a:xfrm>
            <a:off x="5189470" y="5969339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E20734A-2552-760C-08C4-5DB3A685D030}"/>
              </a:ext>
            </a:extLst>
          </p:cNvPr>
          <p:cNvSpPr/>
          <p:nvPr/>
        </p:nvSpPr>
        <p:spPr>
          <a:xfrm>
            <a:off x="1874612" y="6968903"/>
            <a:ext cx="360000" cy="3600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755ADE1-79FB-90B3-869E-CC01325C014F}"/>
              </a:ext>
            </a:extLst>
          </p:cNvPr>
          <p:cNvSpPr/>
          <p:nvPr/>
        </p:nvSpPr>
        <p:spPr>
          <a:xfrm>
            <a:off x="2968306" y="6968903"/>
            <a:ext cx="360000" cy="3600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4453A3A-174D-0C75-42D5-0AD3C484AFD2}"/>
              </a:ext>
            </a:extLst>
          </p:cNvPr>
          <p:cNvSpPr/>
          <p:nvPr/>
        </p:nvSpPr>
        <p:spPr>
          <a:xfrm>
            <a:off x="4095776" y="6968903"/>
            <a:ext cx="360000" cy="3600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F6BADD3-100B-8F0D-2BDF-D8F1FA71BA64}"/>
              </a:ext>
            </a:extLst>
          </p:cNvPr>
          <p:cNvSpPr/>
          <p:nvPr/>
        </p:nvSpPr>
        <p:spPr>
          <a:xfrm>
            <a:off x="5189470" y="6968903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8BB4C61-487A-E1E8-BD30-44258BB91771}"/>
              </a:ext>
            </a:extLst>
          </p:cNvPr>
          <p:cNvSpPr/>
          <p:nvPr/>
        </p:nvSpPr>
        <p:spPr>
          <a:xfrm>
            <a:off x="1874612" y="7968467"/>
            <a:ext cx="360000" cy="3600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495E2CE-9A16-4584-C3F5-0ECC9FDE6CB2}"/>
              </a:ext>
            </a:extLst>
          </p:cNvPr>
          <p:cNvSpPr/>
          <p:nvPr/>
        </p:nvSpPr>
        <p:spPr>
          <a:xfrm>
            <a:off x="2968306" y="7968467"/>
            <a:ext cx="360000" cy="3600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7796111-577D-9A29-11EF-8B1A2834BD51}"/>
              </a:ext>
            </a:extLst>
          </p:cNvPr>
          <p:cNvSpPr/>
          <p:nvPr/>
        </p:nvSpPr>
        <p:spPr>
          <a:xfrm>
            <a:off x="4095776" y="7968467"/>
            <a:ext cx="360000" cy="3600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8C33EB2-B41D-CC0B-8DC1-D96BD4C37316}"/>
              </a:ext>
            </a:extLst>
          </p:cNvPr>
          <p:cNvSpPr/>
          <p:nvPr/>
        </p:nvSpPr>
        <p:spPr>
          <a:xfrm>
            <a:off x="5189470" y="7968467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42905E9-7139-0D85-D574-E409901339B2}"/>
              </a:ext>
            </a:extLst>
          </p:cNvPr>
          <p:cNvSpPr/>
          <p:nvPr/>
        </p:nvSpPr>
        <p:spPr>
          <a:xfrm>
            <a:off x="1734672" y="4814047"/>
            <a:ext cx="632012" cy="36576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C8CE471-802B-763C-09A3-7CC9C2D7A54D}"/>
              </a:ext>
            </a:extLst>
          </p:cNvPr>
          <p:cNvSpPr/>
          <p:nvPr/>
        </p:nvSpPr>
        <p:spPr>
          <a:xfrm>
            <a:off x="2833442" y="4814047"/>
            <a:ext cx="632012" cy="36576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0AE3C14-A59A-4FC9-A579-1DC979E3D8C2}"/>
              </a:ext>
            </a:extLst>
          </p:cNvPr>
          <p:cNvSpPr/>
          <p:nvPr/>
        </p:nvSpPr>
        <p:spPr>
          <a:xfrm>
            <a:off x="3959770" y="4814047"/>
            <a:ext cx="632012" cy="36576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237E00E-D0D2-937A-DE48-949ECFBA9E2F}"/>
              </a:ext>
            </a:extLst>
          </p:cNvPr>
          <p:cNvSpPr/>
          <p:nvPr/>
        </p:nvSpPr>
        <p:spPr>
          <a:xfrm>
            <a:off x="5050513" y="4814047"/>
            <a:ext cx="632012" cy="36576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16FF4B-F0CD-290A-D45B-2D6524E26F52}"/>
              </a:ext>
            </a:extLst>
          </p:cNvPr>
          <p:cNvSpPr txBox="1"/>
          <p:nvPr/>
        </p:nvSpPr>
        <p:spPr>
          <a:xfrm>
            <a:off x="12252866" y="6358761"/>
            <a:ext cx="10473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7942">
              <a:defRPr/>
            </a:pPr>
            <a:r>
              <a:rPr lang="en-US" sz="3600" b="1" dirty="0">
                <a:latin typeface="Century Gothic" panose="020B0502020202020204" pitchFamily="34" charset="0"/>
              </a:rPr>
              <a:t>16</a:t>
            </a:r>
            <a:endParaRPr lang="en-GB" sz="3600" b="1" dirty="0">
              <a:latin typeface="Century Gothic" panose="020B050202020202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F2EB4BD-A60B-95F3-5F17-BF045DEE8791}"/>
              </a:ext>
            </a:extLst>
          </p:cNvPr>
          <p:cNvCxnSpPr>
            <a:cxnSpLocks/>
          </p:cNvCxnSpPr>
          <p:nvPr/>
        </p:nvCxnSpPr>
        <p:spPr>
          <a:xfrm>
            <a:off x="9910638" y="7061665"/>
            <a:ext cx="57600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9F9C899-7BA3-2A31-6B36-85DA4278E2D2}"/>
              </a:ext>
            </a:extLst>
          </p:cNvPr>
          <p:cNvGraphicFramePr>
            <a:graphicFrameLocks noGrp="1"/>
          </p:cNvGraphicFramePr>
          <p:nvPr/>
        </p:nvGraphicFramePr>
        <p:xfrm>
          <a:off x="9907775" y="7294958"/>
          <a:ext cx="5760000" cy="8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747041169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991904296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341939854"/>
                    </a:ext>
                  </a:extLst>
                </a:gridCol>
              </a:tblGrid>
              <a:tr h="82800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A5DEAF2-D291-725A-80F2-E1D2F52B6F20}"/>
              </a:ext>
            </a:extLst>
          </p:cNvPr>
          <p:cNvSpPr txBox="1"/>
          <p:nvPr/>
        </p:nvSpPr>
        <p:spPr>
          <a:xfrm>
            <a:off x="9907775" y="5201253"/>
            <a:ext cx="27799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47942">
              <a:defRPr/>
            </a:pPr>
            <a:r>
              <a:rPr lang="en-US" sz="3600" b="1" i="1" dirty="0">
                <a:latin typeface="Century Gothic" panose="020B0502020202020204" pitchFamily="34" charset="0"/>
              </a:rPr>
              <a:t>Bar model:</a:t>
            </a:r>
            <a:endParaRPr lang="en-GB" sz="3600" b="1" i="1" dirty="0">
              <a:latin typeface="Century Gothic" panose="020B0502020202020204" pitchFamily="34" charset="0"/>
            </a:endParaRPr>
          </a:p>
        </p:txBody>
      </p:sp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id="{75DC1B98-305B-4837-5D2C-2BC4F7C2A8D3}"/>
              </a:ext>
            </a:extLst>
          </p:cNvPr>
          <p:cNvSpPr/>
          <p:nvPr/>
        </p:nvSpPr>
        <p:spPr>
          <a:xfrm>
            <a:off x="7196445" y="7012571"/>
            <a:ext cx="886136" cy="792000"/>
          </a:xfrm>
          <a:prstGeom prst="wedgeRoundRectCallout">
            <a:avLst>
              <a:gd name="adj1" fmla="val -72501"/>
              <a:gd name="adj2" fmla="val -21763"/>
              <a:gd name="adj3" fmla="val 16667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12</a:t>
            </a:r>
            <a:endParaRPr lang="en-GB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Left Bracket 32">
            <a:extLst>
              <a:ext uri="{FF2B5EF4-FFF2-40B4-BE49-F238E27FC236}">
                <a16:creationId xmlns:a16="http://schemas.microsoft.com/office/drawing/2014/main" id="{A3AB6FC3-E098-1419-6347-460829C00E23}"/>
              </a:ext>
            </a:extLst>
          </p:cNvPr>
          <p:cNvSpPr/>
          <p:nvPr/>
        </p:nvSpPr>
        <p:spPr>
          <a:xfrm rot="16200000">
            <a:off x="11922371" y="6261151"/>
            <a:ext cx="290808" cy="4320000"/>
          </a:xfrm>
          <a:prstGeom prst="leftBracke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955085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B8F632-2C78-359A-945E-C4E3A5E8CBEC}"/>
              </a:ext>
            </a:extLst>
          </p:cNvPr>
          <p:cNvSpPr/>
          <p:nvPr/>
        </p:nvSpPr>
        <p:spPr>
          <a:xfrm>
            <a:off x="155945" y="508471"/>
            <a:ext cx="4177747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Fractions of a Quantity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CAE8C6-4F4B-2238-5E04-1DB20D1B93DD}"/>
              </a:ext>
            </a:extLst>
          </p:cNvPr>
          <p:cNvSpPr/>
          <p:nvPr/>
        </p:nvSpPr>
        <p:spPr>
          <a:xfrm>
            <a:off x="467327" y="1211433"/>
            <a:ext cx="128587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4000" dirty="0">
                <a:latin typeface="Century Gothic" panose="020B0502020202020204" pitchFamily="34" charset="0"/>
              </a:rPr>
              <a:t>There are 9 children at the party.</a:t>
            </a:r>
            <a:endParaRPr lang="en-GB" sz="4000" i="1" dirty="0">
              <a:latin typeface="Cambria Math" panose="02040503050406030204" pitchFamily="18" charset="0"/>
            </a:endParaRPr>
          </a:p>
        </p:txBody>
      </p:sp>
      <p:pic>
        <p:nvPicPr>
          <p:cNvPr id="43" name="Graphic 42" descr="Man with solid fill">
            <a:extLst>
              <a:ext uri="{FF2B5EF4-FFF2-40B4-BE49-F238E27FC236}">
                <a16:creationId xmlns:a16="http://schemas.microsoft.com/office/drawing/2014/main" id="{B0777705-5D7B-8A86-5FE4-6FC411D463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75883" y="5262053"/>
            <a:ext cx="1022817" cy="1022817"/>
          </a:xfrm>
          <a:prstGeom prst="rect">
            <a:avLst/>
          </a:prstGeom>
        </p:spPr>
      </p:pic>
      <p:pic>
        <p:nvPicPr>
          <p:cNvPr id="44" name="Graphic 43" descr="Man with solid fill">
            <a:extLst>
              <a:ext uri="{FF2B5EF4-FFF2-40B4-BE49-F238E27FC236}">
                <a16:creationId xmlns:a16="http://schemas.microsoft.com/office/drawing/2014/main" id="{E6239DE4-AC62-808F-E9E7-A01D7B9B1B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4931" y="6372891"/>
            <a:ext cx="1022817" cy="1022817"/>
          </a:xfrm>
          <a:prstGeom prst="rect">
            <a:avLst/>
          </a:prstGeom>
        </p:spPr>
      </p:pic>
      <p:pic>
        <p:nvPicPr>
          <p:cNvPr id="45" name="Graphic 44" descr="Man with solid fill">
            <a:extLst>
              <a:ext uri="{FF2B5EF4-FFF2-40B4-BE49-F238E27FC236}">
                <a16:creationId xmlns:a16="http://schemas.microsoft.com/office/drawing/2014/main" id="{36637F37-6EF1-85D9-C335-8502110E3E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44818" y="6705371"/>
            <a:ext cx="1022817" cy="1022817"/>
          </a:xfrm>
          <a:prstGeom prst="rect">
            <a:avLst/>
          </a:prstGeom>
        </p:spPr>
      </p:pic>
      <p:pic>
        <p:nvPicPr>
          <p:cNvPr id="46" name="Graphic 45" descr="Man with solid fill">
            <a:extLst>
              <a:ext uri="{FF2B5EF4-FFF2-40B4-BE49-F238E27FC236}">
                <a16:creationId xmlns:a16="http://schemas.microsoft.com/office/drawing/2014/main" id="{F4B46BCE-49D8-B0F4-2100-7FB0E79C7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39564" y="5090186"/>
            <a:ext cx="1022817" cy="1022817"/>
          </a:xfrm>
          <a:prstGeom prst="rect">
            <a:avLst/>
          </a:prstGeom>
        </p:spPr>
      </p:pic>
      <p:pic>
        <p:nvPicPr>
          <p:cNvPr id="47" name="Graphic 46" descr="Man with solid fill">
            <a:extLst>
              <a:ext uri="{FF2B5EF4-FFF2-40B4-BE49-F238E27FC236}">
                <a16:creationId xmlns:a16="http://schemas.microsoft.com/office/drawing/2014/main" id="{E62F581A-AEFA-B6EA-2003-443B17082C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99779" y="6372890"/>
            <a:ext cx="1022817" cy="1022817"/>
          </a:xfrm>
          <a:prstGeom prst="rect">
            <a:avLst/>
          </a:prstGeom>
        </p:spPr>
      </p:pic>
      <p:pic>
        <p:nvPicPr>
          <p:cNvPr id="48" name="Graphic 47" descr="Man with solid fill">
            <a:extLst>
              <a:ext uri="{FF2B5EF4-FFF2-40B4-BE49-F238E27FC236}">
                <a16:creationId xmlns:a16="http://schemas.microsoft.com/office/drawing/2014/main" id="{E1FFA40D-622D-67DA-68C4-818DDB6CD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95728" y="4873598"/>
            <a:ext cx="1022817" cy="1022817"/>
          </a:xfrm>
          <a:prstGeom prst="rect">
            <a:avLst/>
          </a:prstGeom>
        </p:spPr>
      </p:pic>
      <p:pic>
        <p:nvPicPr>
          <p:cNvPr id="49" name="Graphic 48" descr="Man with solid fill">
            <a:extLst>
              <a:ext uri="{FF2B5EF4-FFF2-40B4-BE49-F238E27FC236}">
                <a16:creationId xmlns:a16="http://schemas.microsoft.com/office/drawing/2014/main" id="{C86E3CCD-4E21-99E6-F0C0-5DB4D1113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74025" y="5949608"/>
            <a:ext cx="1022817" cy="1022817"/>
          </a:xfrm>
          <a:prstGeom prst="rect">
            <a:avLst/>
          </a:prstGeom>
        </p:spPr>
      </p:pic>
      <p:pic>
        <p:nvPicPr>
          <p:cNvPr id="50" name="Graphic 49" descr="Man with solid fill">
            <a:extLst>
              <a:ext uri="{FF2B5EF4-FFF2-40B4-BE49-F238E27FC236}">
                <a16:creationId xmlns:a16="http://schemas.microsoft.com/office/drawing/2014/main" id="{EC515E62-F1CE-DBE1-6A52-6D86892801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51208" y="7174275"/>
            <a:ext cx="1022817" cy="1022817"/>
          </a:xfrm>
          <a:prstGeom prst="rect">
            <a:avLst/>
          </a:prstGeom>
        </p:spPr>
      </p:pic>
      <p:pic>
        <p:nvPicPr>
          <p:cNvPr id="51" name="Graphic 50" descr="Man with solid fill">
            <a:extLst>
              <a:ext uri="{FF2B5EF4-FFF2-40B4-BE49-F238E27FC236}">
                <a16:creationId xmlns:a16="http://schemas.microsoft.com/office/drawing/2014/main" id="{874C95B1-67F0-6ADA-2920-32E73EA14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77558" y="7430641"/>
            <a:ext cx="1022817" cy="102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87506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B8F632-2C78-359A-945E-C4E3A5E8CBEC}"/>
              </a:ext>
            </a:extLst>
          </p:cNvPr>
          <p:cNvSpPr/>
          <p:nvPr/>
        </p:nvSpPr>
        <p:spPr>
          <a:xfrm>
            <a:off x="155945" y="508471"/>
            <a:ext cx="4177747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Fractions of a Quantity</a:t>
            </a:r>
            <a:endParaRPr lang="en-GB" sz="2866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CCAE8C6-4F4B-2238-5E04-1DB20D1B93DD}"/>
                  </a:ext>
                </a:extLst>
              </p:cNvPr>
              <p:cNvSpPr/>
              <p:nvPr/>
            </p:nvSpPr>
            <p:spPr>
              <a:xfrm>
                <a:off x="467327" y="1211433"/>
                <a:ext cx="12858708" cy="26573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842"/>
                  </a:spcAft>
                </a:pPr>
                <a:r>
                  <a:rPr lang="en-GB" sz="4000" dirty="0">
                    <a:latin typeface="Century Gothic" panose="020B0502020202020204" pitchFamily="34" charset="0"/>
                  </a:rPr>
                  <a:t>There are 9 children at the party.</a:t>
                </a:r>
                <a:endParaRPr lang="en-GB" sz="4000" i="1" dirty="0">
                  <a:latin typeface="Cambria Math" panose="02040503050406030204" pitchFamily="18" charset="0"/>
                </a:endParaRPr>
              </a:p>
              <a:p>
                <a:pPr>
                  <a:spcAft>
                    <a:spcPts val="1842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4000" dirty="0">
                    <a:latin typeface="Century Gothic" panose="020B0502020202020204" pitchFamily="34" charset="0"/>
                  </a:rPr>
                  <a:t> of the children are inside.</a:t>
                </a:r>
              </a:p>
              <a:p>
                <a:pPr>
                  <a:spcAft>
                    <a:spcPts val="1842"/>
                  </a:spcAft>
                </a:pPr>
                <a:r>
                  <a:rPr lang="en-GB" sz="4000" b="1" dirty="0">
                    <a:latin typeface="Century Gothic" panose="020B0502020202020204" pitchFamily="34" charset="0"/>
                  </a:rPr>
                  <a:t>How many children are outside?</a:t>
                </a:r>
                <a:endParaRPr lang="en-GB" sz="4000" b="1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CCAE8C6-4F4B-2238-5E04-1DB20D1B93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27" y="1211433"/>
                <a:ext cx="12858708" cy="2657394"/>
              </a:xfrm>
              <a:prstGeom prst="rect">
                <a:avLst/>
              </a:prstGeom>
              <a:blipFill>
                <a:blip r:embed="rId3"/>
                <a:stretch>
                  <a:fillRect l="-1707" t="-4358" b="-82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Graphic 42" descr="Man with solid fill">
            <a:extLst>
              <a:ext uri="{FF2B5EF4-FFF2-40B4-BE49-F238E27FC236}">
                <a16:creationId xmlns:a16="http://schemas.microsoft.com/office/drawing/2014/main" id="{B0777705-5D7B-8A86-5FE4-6FC411D463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75883" y="5262053"/>
            <a:ext cx="1022817" cy="1022817"/>
          </a:xfrm>
          <a:prstGeom prst="rect">
            <a:avLst/>
          </a:prstGeom>
        </p:spPr>
      </p:pic>
      <p:pic>
        <p:nvPicPr>
          <p:cNvPr id="44" name="Graphic 43" descr="Man with solid fill">
            <a:extLst>
              <a:ext uri="{FF2B5EF4-FFF2-40B4-BE49-F238E27FC236}">
                <a16:creationId xmlns:a16="http://schemas.microsoft.com/office/drawing/2014/main" id="{E6239DE4-AC62-808F-E9E7-A01D7B9B1B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4931" y="6372891"/>
            <a:ext cx="1022817" cy="1022817"/>
          </a:xfrm>
          <a:prstGeom prst="rect">
            <a:avLst/>
          </a:prstGeom>
        </p:spPr>
      </p:pic>
      <p:pic>
        <p:nvPicPr>
          <p:cNvPr id="45" name="Graphic 44" descr="Man with solid fill">
            <a:extLst>
              <a:ext uri="{FF2B5EF4-FFF2-40B4-BE49-F238E27FC236}">
                <a16:creationId xmlns:a16="http://schemas.microsoft.com/office/drawing/2014/main" id="{36637F37-6EF1-85D9-C335-8502110E3E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44818" y="6705371"/>
            <a:ext cx="1022817" cy="1022817"/>
          </a:xfrm>
          <a:prstGeom prst="rect">
            <a:avLst/>
          </a:prstGeom>
        </p:spPr>
      </p:pic>
      <p:pic>
        <p:nvPicPr>
          <p:cNvPr id="46" name="Graphic 45" descr="Man with solid fill">
            <a:extLst>
              <a:ext uri="{FF2B5EF4-FFF2-40B4-BE49-F238E27FC236}">
                <a16:creationId xmlns:a16="http://schemas.microsoft.com/office/drawing/2014/main" id="{F4B46BCE-49D8-B0F4-2100-7FB0E79C79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39564" y="5090186"/>
            <a:ext cx="1022817" cy="1022817"/>
          </a:xfrm>
          <a:prstGeom prst="rect">
            <a:avLst/>
          </a:prstGeom>
        </p:spPr>
      </p:pic>
      <p:pic>
        <p:nvPicPr>
          <p:cNvPr id="47" name="Graphic 46" descr="Man with solid fill">
            <a:extLst>
              <a:ext uri="{FF2B5EF4-FFF2-40B4-BE49-F238E27FC236}">
                <a16:creationId xmlns:a16="http://schemas.microsoft.com/office/drawing/2014/main" id="{E62F581A-AEFA-B6EA-2003-443B17082C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99779" y="6372890"/>
            <a:ext cx="1022817" cy="1022817"/>
          </a:xfrm>
          <a:prstGeom prst="rect">
            <a:avLst/>
          </a:prstGeom>
        </p:spPr>
      </p:pic>
      <p:pic>
        <p:nvPicPr>
          <p:cNvPr id="48" name="Graphic 47" descr="Man with solid fill">
            <a:extLst>
              <a:ext uri="{FF2B5EF4-FFF2-40B4-BE49-F238E27FC236}">
                <a16:creationId xmlns:a16="http://schemas.microsoft.com/office/drawing/2014/main" id="{E1FFA40D-622D-67DA-68C4-818DDB6CD1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95728" y="4873598"/>
            <a:ext cx="1022817" cy="1022817"/>
          </a:xfrm>
          <a:prstGeom prst="rect">
            <a:avLst/>
          </a:prstGeom>
        </p:spPr>
      </p:pic>
      <p:pic>
        <p:nvPicPr>
          <p:cNvPr id="49" name="Graphic 48" descr="Man with solid fill">
            <a:extLst>
              <a:ext uri="{FF2B5EF4-FFF2-40B4-BE49-F238E27FC236}">
                <a16:creationId xmlns:a16="http://schemas.microsoft.com/office/drawing/2014/main" id="{C86E3CCD-4E21-99E6-F0C0-5DB4D1113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74025" y="5949608"/>
            <a:ext cx="1022817" cy="1022817"/>
          </a:xfrm>
          <a:prstGeom prst="rect">
            <a:avLst/>
          </a:prstGeom>
        </p:spPr>
      </p:pic>
      <p:pic>
        <p:nvPicPr>
          <p:cNvPr id="50" name="Graphic 49" descr="Man with solid fill">
            <a:extLst>
              <a:ext uri="{FF2B5EF4-FFF2-40B4-BE49-F238E27FC236}">
                <a16:creationId xmlns:a16="http://schemas.microsoft.com/office/drawing/2014/main" id="{EC515E62-F1CE-DBE1-6A52-6D86892801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51208" y="7174275"/>
            <a:ext cx="1022817" cy="1022817"/>
          </a:xfrm>
          <a:prstGeom prst="rect">
            <a:avLst/>
          </a:prstGeom>
        </p:spPr>
      </p:pic>
      <p:pic>
        <p:nvPicPr>
          <p:cNvPr id="51" name="Graphic 50" descr="Man with solid fill">
            <a:extLst>
              <a:ext uri="{FF2B5EF4-FFF2-40B4-BE49-F238E27FC236}">
                <a16:creationId xmlns:a16="http://schemas.microsoft.com/office/drawing/2014/main" id="{874C95B1-67F0-6ADA-2920-32E73EA14A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77558" y="7430641"/>
            <a:ext cx="1022817" cy="1022817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D09E4CB7-ABDC-582A-CCEA-E43AC279A71A}"/>
              </a:ext>
            </a:extLst>
          </p:cNvPr>
          <p:cNvSpPr/>
          <p:nvPr/>
        </p:nvSpPr>
        <p:spPr>
          <a:xfrm>
            <a:off x="5456510" y="3119718"/>
            <a:ext cx="3257184" cy="70876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E52531F-2632-85CF-EF3A-7812A2C2FA06}"/>
              </a:ext>
            </a:extLst>
          </p:cNvPr>
          <p:cNvSpPr txBox="1"/>
          <p:nvPr/>
        </p:nvSpPr>
        <p:spPr>
          <a:xfrm>
            <a:off x="10761621" y="2283294"/>
            <a:ext cx="52391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could the question be?</a:t>
            </a:r>
            <a:endParaRPr lang="en-GB" sz="1400" dirty="0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FD36EA1-2D96-1EF4-D872-C387607CF387}"/>
              </a:ext>
            </a:extLst>
          </p:cNvPr>
          <p:cNvCxnSpPr>
            <a:cxnSpLocks/>
          </p:cNvCxnSpPr>
          <p:nvPr/>
        </p:nvCxnSpPr>
        <p:spPr>
          <a:xfrm flipH="1">
            <a:off x="8941451" y="2931459"/>
            <a:ext cx="1592413" cy="542643"/>
          </a:xfrm>
          <a:prstGeom prst="straightConnector1">
            <a:avLst/>
          </a:prstGeom>
          <a:ln w="5080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D6A08123-58BF-0114-FB72-B6FD63A046F4}"/>
              </a:ext>
            </a:extLst>
          </p:cNvPr>
          <p:cNvSpPr/>
          <p:nvPr/>
        </p:nvSpPr>
        <p:spPr>
          <a:xfrm rot="1809304">
            <a:off x="4126093" y="4270243"/>
            <a:ext cx="2887144" cy="3468517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05EAF58-D8F2-D8BC-E9B6-7F7F4EDA4481}"/>
              </a:ext>
            </a:extLst>
          </p:cNvPr>
          <p:cNvSpPr/>
          <p:nvPr/>
        </p:nvSpPr>
        <p:spPr>
          <a:xfrm rot="20012404">
            <a:off x="634273" y="4832189"/>
            <a:ext cx="2944360" cy="3468517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6205FB9-011E-9463-E08B-99BDE27B0625}"/>
              </a:ext>
            </a:extLst>
          </p:cNvPr>
          <p:cNvSpPr/>
          <p:nvPr/>
        </p:nvSpPr>
        <p:spPr>
          <a:xfrm>
            <a:off x="7085673" y="5751669"/>
            <a:ext cx="3241265" cy="321752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47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2672183-50C6-4B75-AB18-07F537B6E722}"/>
              </a:ext>
            </a:extLst>
          </p:cNvPr>
          <p:cNvSpPr/>
          <p:nvPr/>
        </p:nvSpPr>
        <p:spPr>
          <a:xfrm>
            <a:off x="155945" y="508471"/>
            <a:ext cx="2265364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My Number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6C3C11C-1AF0-4134-B2B7-C8670802EB51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F4BB041-6692-CE74-BC6F-BF8A90C1EEB1}"/>
              </a:ext>
            </a:extLst>
          </p:cNvPr>
          <p:cNvGraphicFramePr>
            <a:graphicFrameLocks noGrp="1"/>
          </p:cNvGraphicFramePr>
          <p:nvPr/>
        </p:nvGraphicFramePr>
        <p:xfrm>
          <a:off x="717394" y="2470080"/>
          <a:ext cx="14977532" cy="75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383">
                  <a:extLst>
                    <a:ext uri="{9D8B030D-6E8A-4147-A177-3AD203B41FA5}">
                      <a16:colId xmlns:a16="http://schemas.microsoft.com/office/drawing/2014/main" val="3897531186"/>
                    </a:ext>
                  </a:extLst>
                </a:gridCol>
                <a:gridCol w="3744383">
                  <a:extLst>
                    <a:ext uri="{9D8B030D-6E8A-4147-A177-3AD203B41FA5}">
                      <a16:colId xmlns:a16="http://schemas.microsoft.com/office/drawing/2014/main" val="832627219"/>
                    </a:ext>
                  </a:extLst>
                </a:gridCol>
                <a:gridCol w="3744383">
                  <a:extLst>
                    <a:ext uri="{9D8B030D-6E8A-4147-A177-3AD203B41FA5}">
                      <a16:colId xmlns:a16="http://schemas.microsoft.com/office/drawing/2014/main" val="645981028"/>
                    </a:ext>
                  </a:extLst>
                </a:gridCol>
                <a:gridCol w="3744383">
                  <a:extLst>
                    <a:ext uri="{9D8B030D-6E8A-4147-A177-3AD203B41FA5}">
                      <a16:colId xmlns:a16="http://schemas.microsoft.com/office/drawing/2014/main" val="2059016595"/>
                    </a:ext>
                  </a:extLst>
                </a:gridCol>
              </a:tblGrid>
              <a:tr h="37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7412163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33797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F03F79A-09D2-3675-5890-98D70F527108}"/>
              </a:ext>
            </a:extLst>
          </p:cNvPr>
          <p:cNvSpPr txBox="1"/>
          <p:nvPr/>
        </p:nvSpPr>
        <p:spPr>
          <a:xfrm>
            <a:off x="515470" y="3247602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0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F0038C-CFF1-6168-4A37-FF1B367D1812}"/>
              </a:ext>
            </a:extLst>
          </p:cNvPr>
          <p:cNvSpPr txBox="1"/>
          <p:nvPr/>
        </p:nvSpPr>
        <p:spPr>
          <a:xfrm>
            <a:off x="15261681" y="3250966"/>
            <a:ext cx="872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400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A1CBB6-481E-A972-D14B-8DB8380D5E6E}"/>
              </a:ext>
            </a:extLst>
          </p:cNvPr>
          <p:cNvSpPr txBox="1"/>
          <p:nvPr/>
        </p:nvSpPr>
        <p:spPr>
          <a:xfrm>
            <a:off x="8205127" y="803766"/>
            <a:ext cx="3729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My number is in this section. </a:t>
            </a:r>
            <a:endParaRPr kumimoji="0" lang="en-GB" sz="3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Left Bracket 6">
            <a:extLst>
              <a:ext uri="{FF2B5EF4-FFF2-40B4-BE49-F238E27FC236}">
                <a16:creationId xmlns:a16="http://schemas.microsoft.com/office/drawing/2014/main" id="{FD0E6E75-58E5-3F0D-10A5-2BC8EE4A20A9}"/>
              </a:ext>
            </a:extLst>
          </p:cNvPr>
          <p:cNvSpPr/>
          <p:nvPr/>
        </p:nvSpPr>
        <p:spPr>
          <a:xfrm rot="5400000">
            <a:off x="9959573" y="264252"/>
            <a:ext cx="252000" cy="3729600"/>
          </a:xfrm>
          <a:prstGeom prst="leftBracke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F04E6B-1A11-556E-54EE-990E61A39AEB}"/>
              </a:ext>
            </a:extLst>
          </p:cNvPr>
          <p:cNvSpPr txBox="1"/>
          <p:nvPr/>
        </p:nvSpPr>
        <p:spPr>
          <a:xfrm>
            <a:off x="615927" y="4193328"/>
            <a:ext cx="14780168" cy="1831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My number includes the digit 3.</a:t>
            </a:r>
            <a:endParaRPr lang="en-US" sz="4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My number is odd.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5B0142-7449-34E4-38E1-27AC4E1C7DE2}"/>
              </a:ext>
            </a:extLst>
          </p:cNvPr>
          <p:cNvSpPr txBox="1"/>
          <p:nvPr/>
        </p:nvSpPr>
        <p:spPr>
          <a:xfrm>
            <a:off x="615927" y="6544822"/>
            <a:ext cx="36064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Could it be…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50668D-0F30-31D1-2401-2AF5FC87EA03}"/>
              </a:ext>
            </a:extLst>
          </p:cNvPr>
          <p:cNvSpPr txBox="1"/>
          <p:nvPr/>
        </p:nvSpPr>
        <p:spPr>
          <a:xfrm>
            <a:off x="902472" y="7536059"/>
            <a:ext cx="10607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231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F1D4F3-40E8-9390-F591-ED24A6F6F205}"/>
              </a:ext>
            </a:extLst>
          </p:cNvPr>
          <p:cNvSpPr txBox="1"/>
          <p:nvPr/>
        </p:nvSpPr>
        <p:spPr>
          <a:xfrm>
            <a:off x="3972883" y="7536059"/>
            <a:ext cx="10607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234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07C770-C990-6531-ACB8-C28B11FC248B}"/>
              </a:ext>
            </a:extLst>
          </p:cNvPr>
          <p:cNvSpPr txBox="1"/>
          <p:nvPr/>
        </p:nvSpPr>
        <p:spPr>
          <a:xfrm>
            <a:off x="7431860" y="7536059"/>
            <a:ext cx="10607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273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5ED811-0B6C-B844-A484-CD18052EEA03}"/>
              </a:ext>
            </a:extLst>
          </p:cNvPr>
          <p:cNvSpPr txBox="1"/>
          <p:nvPr/>
        </p:nvSpPr>
        <p:spPr>
          <a:xfrm>
            <a:off x="10890837" y="7490566"/>
            <a:ext cx="10595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287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4" name="Picture 4" descr="Image result for tick cross">
            <a:extLst>
              <a:ext uri="{FF2B5EF4-FFF2-40B4-BE49-F238E27FC236}">
                <a16:creationId xmlns:a16="http://schemas.microsoft.com/office/drawing/2014/main" id="{9EA223BB-973E-CF69-F637-65F6285E31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7" t="24133" r="6053"/>
          <a:stretch/>
        </p:blipFill>
        <p:spPr bwMode="auto">
          <a:xfrm>
            <a:off x="14604780" y="8291847"/>
            <a:ext cx="542694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E1D3A57-5008-C37C-543F-4C1E694908D1}"/>
              </a:ext>
            </a:extLst>
          </p:cNvPr>
          <p:cNvSpPr txBox="1"/>
          <p:nvPr/>
        </p:nvSpPr>
        <p:spPr>
          <a:xfrm>
            <a:off x="14348551" y="7536059"/>
            <a:ext cx="10475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321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493463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B8F632-2C78-359A-945E-C4E3A5E8CBEC}"/>
              </a:ext>
            </a:extLst>
          </p:cNvPr>
          <p:cNvSpPr/>
          <p:nvPr/>
        </p:nvSpPr>
        <p:spPr>
          <a:xfrm>
            <a:off x="155945" y="508471"/>
            <a:ext cx="4177747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Fractions of a Quantity</a:t>
            </a:r>
            <a:endParaRPr lang="en-GB" sz="2866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CCAE8C6-4F4B-2238-5E04-1DB20D1B93DD}"/>
                  </a:ext>
                </a:extLst>
              </p:cNvPr>
              <p:cNvSpPr/>
              <p:nvPr/>
            </p:nvSpPr>
            <p:spPr>
              <a:xfrm>
                <a:off x="467327" y="1211433"/>
                <a:ext cx="12858708" cy="26573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842"/>
                  </a:spcAft>
                </a:pPr>
                <a:r>
                  <a:rPr lang="en-GB" sz="4000" dirty="0">
                    <a:latin typeface="Century Gothic" panose="020B0502020202020204" pitchFamily="34" charset="0"/>
                  </a:rPr>
                  <a:t>There are 9 children at the party.</a:t>
                </a:r>
                <a:endParaRPr lang="en-GB" sz="4000" i="1" dirty="0">
                  <a:latin typeface="Cambria Math" panose="02040503050406030204" pitchFamily="18" charset="0"/>
                </a:endParaRPr>
              </a:p>
              <a:p>
                <a:pPr>
                  <a:spcAft>
                    <a:spcPts val="1842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4000" dirty="0">
                    <a:latin typeface="Century Gothic" panose="020B0502020202020204" pitchFamily="34" charset="0"/>
                  </a:rPr>
                  <a:t> of the children are inside.</a:t>
                </a:r>
              </a:p>
              <a:p>
                <a:pPr>
                  <a:spcAft>
                    <a:spcPts val="1842"/>
                  </a:spcAft>
                </a:pPr>
                <a:r>
                  <a:rPr lang="en-GB" sz="4000" b="1" dirty="0">
                    <a:latin typeface="Century Gothic" panose="020B0502020202020204" pitchFamily="34" charset="0"/>
                  </a:rPr>
                  <a:t>How many children are outside?</a:t>
                </a:r>
                <a:endParaRPr lang="en-GB" sz="4000" b="1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CCAE8C6-4F4B-2238-5E04-1DB20D1B93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27" y="1211433"/>
                <a:ext cx="12858708" cy="2657394"/>
              </a:xfrm>
              <a:prstGeom prst="rect">
                <a:avLst/>
              </a:prstGeom>
              <a:blipFill>
                <a:blip r:embed="rId3"/>
                <a:stretch>
                  <a:fillRect l="-1707" t="-4358" b="-82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Graphic 42" descr="Man with solid fill">
            <a:extLst>
              <a:ext uri="{FF2B5EF4-FFF2-40B4-BE49-F238E27FC236}">
                <a16:creationId xmlns:a16="http://schemas.microsoft.com/office/drawing/2014/main" id="{B0777705-5D7B-8A86-5FE4-6FC411D463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75883" y="5262053"/>
            <a:ext cx="1022817" cy="1022817"/>
          </a:xfrm>
          <a:prstGeom prst="rect">
            <a:avLst/>
          </a:prstGeom>
        </p:spPr>
      </p:pic>
      <p:pic>
        <p:nvPicPr>
          <p:cNvPr id="44" name="Graphic 43" descr="Man with solid fill">
            <a:extLst>
              <a:ext uri="{FF2B5EF4-FFF2-40B4-BE49-F238E27FC236}">
                <a16:creationId xmlns:a16="http://schemas.microsoft.com/office/drawing/2014/main" id="{E6239DE4-AC62-808F-E9E7-A01D7B9B1B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4931" y="6372891"/>
            <a:ext cx="1022817" cy="1022817"/>
          </a:xfrm>
          <a:prstGeom prst="rect">
            <a:avLst/>
          </a:prstGeom>
        </p:spPr>
      </p:pic>
      <p:pic>
        <p:nvPicPr>
          <p:cNvPr id="45" name="Graphic 44" descr="Man with solid fill">
            <a:extLst>
              <a:ext uri="{FF2B5EF4-FFF2-40B4-BE49-F238E27FC236}">
                <a16:creationId xmlns:a16="http://schemas.microsoft.com/office/drawing/2014/main" id="{36637F37-6EF1-85D9-C335-8502110E3E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44818" y="6705371"/>
            <a:ext cx="1022817" cy="1022817"/>
          </a:xfrm>
          <a:prstGeom prst="rect">
            <a:avLst/>
          </a:prstGeom>
        </p:spPr>
      </p:pic>
      <p:pic>
        <p:nvPicPr>
          <p:cNvPr id="46" name="Graphic 45" descr="Man with solid fill">
            <a:extLst>
              <a:ext uri="{FF2B5EF4-FFF2-40B4-BE49-F238E27FC236}">
                <a16:creationId xmlns:a16="http://schemas.microsoft.com/office/drawing/2014/main" id="{F4B46BCE-49D8-B0F4-2100-7FB0E79C79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39564" y="5090186"/>
            <a:ext cx="1022817" cy="1022817"/>
          </a:xfrm>
          <a:prstGeom prst="rect">
            <a:avLst/>
          </a:prstGeom>
        </p:spPr>
      </p:pic>
      <p:pic>
        <p:nvPicPr>
          <p:cNvPr id="47" name="Graphic 46" descr="Man with solid fill">
            <a:extLst>
              <a:ext uri="{FF2B5EF4-FFF2-40B4-BE49-F238E27FC236}">
                <a16:creationId xmlns:a16="http://schemas.microsoft.com/office/drawing/2014/main" id="{E62F581A-AEFA-B6EA-2003-443B17082C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99779" y="6372890"/>
            <a:ext cx="1022817" cy="1022817"/>
          </a:xfrm>
          <a:prstGeom prst="rect">
            <a:avLst/>
          </a:prstGeom>
        </p:spPr>
      </p:pic>
      <p:pic>
        <p:nvPicPr>
          <p:cNvPr id="48" name="Graphic 47" descr="Man with solid fill">
            <a:extLst>
              <a:ext uri="{FF2B5EF4-FFF2-40B4-BE49-F238E27FC236}">
                <a16:creationId xmlns:a16="http://schemas.microsoft.com/office/drawing/2014/main" id="{E1FFA40D-622D-67DA-68C4-818DDB6CD1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95728" y="4873598"/>
            <a:ext cx="1022817" cy="1022817"/>
          </a:xfrm>
          <a:prstGeom prst="rect">
            <a:avLst/>
          </a:prstGeom>
        </p:spPr>
      </p:pic>
      <p:pic>
        <p:nvPicPr>
          <p:cNvPr id="49" name="Graphic 48" descr="Man with solid fill">
            <a:extLst>
              <a:ext uri="{FF2B5EF4-FFF2-40B4-BE49-F238E27FC236}">
                <a16:creationId xmlns:a16="http://schemas.microsoft.com/office/drawing/2014/main" id="{C86E3CCD-4E21-99E6-F0C0-5DB4D1113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74025" y="5949608"/>
            <a:ext cx="1022817" cy="1022817"/>
          </a:xfrm>
          <a:prstGeom prst="rect">
            <a:avLst/>
          </a:prstGeom>
        </p:spPr>
      </p:pic>
      <p:pic>
        <p:nvPicPr>
          <p:cNvPr id="50" name="Graphic 49" descr="Man with solid fill">
            <a:extLst>
              <a:ext uri="{FF2B5EF4-FFF2-40B4-BE49-F238E27FC236}">
                <a16:creationId xmlns:a16="http://schemas.microsoft.com/office/drawing/2014/main" id="{EC515E62-F1CE-DBE1-6A52-6D86892801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51208" y="7174275"/>
            <a:ext cx="1022817" cy="1022817"/>
          </a:xfrm>
          <a:prstGeom prst="rect">
            <a:avLst/>
          </a:prstGeom>
        </p:spPr>
      </p:pic>
      <p:pic>
        <p:nvPicPr>
          <p:cNvPr id="51" name="Graphic 50" descr="Man with solid fill">
            <a:extLst>
              <a:ext uri="{FF2B5EF4-FFF2-40B4-BE49-F238E27FC236}">
                <a16:creationId xmlns:a16="http://schemas.microsoft.com/office/drawing/2014/main" id="{874C95B1-67F0-6ADA-2920-32E73EA14A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77558" y="7430641"/>
            <a:ext cx="1022817" cy="102281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6A08123-58BF-0114-FB72-B6FD63A046F4}"/>
              </a:ext>
            </a:extLst>
          </p:cNvPr>
          <p:cNvSpPr/>
          <p:nvPr/>
        </p:nvSpPr>
        <p:spPr>
          <a:xfrm rot="1809304">
            <a:off x="4126093" y="4270243"/>
            <a:ext cx="2887144" cy="3468517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05EAF58-D8F2-D8BC-E9B6-7F7F4EDA4481}"/>
              </a:ext>
            </a:extLst>
          </p:cNvPr>
          <p:cNvSpPr/>
          <p:nvPr/>
        </p:nvSpPr>
        <p:spPr>
          <a:xfrm rot="20012404">
            <a:off x="634273" y="4832189"/>
            <a:ext cx="2944360" cy="3468517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6205FB9-011E-9463-E08B-99BDE27B0625}"/>
              </a:ext>
            </a:extLst>
          </p:cNvPr>
          <p:cNvSpPr/>
          <p:nvPr/>
        </p:nvSpPr>
        <p:spPr>
          <a:xfrm>
            <a:off x="7085673" y="5751669"/>
            <a:ext cx="3241265" cy="321752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52872B-3E09-B01E-4EC5-1765449323A5}"/>
              </a:ext>
            </a:extLst>
          </p:cNvPr>
          <p:cNvSpPr/>
          <p:nvPr/>
        </p:nvSpPr>
        <p:spPr>
          <a:xfrm>
            <a:off x="11288487" y="1681986"/>
            <a:ext cx="38028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600" b="1" i="1" dirty="0">
                <a:latin typeface="Century Gothic" panose="020B0502020202020204" pitchFamily="34" charset="0"/>
              </a:rPr>
              <a:t>Which Answer?</a:t>
            </a:r>
            <a:endParaRPr lang="en-GB" sz="3600" i="1" dirty="0">
              <a:latin typeface="Century Gothic" panose="020B0502020202020204" pitchFamily="34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5215ADDD-CE07-5069-04AA-5DCCE75DDA28}"/>
              </a:ext>
            </a:extLst>
          </p:cNvPr>
          <p:cNvSpPr/>
          <p:nvPr/>
        </p:nvSpPr>
        <p:spPr>
          <a:xfrm>
            <a:off x="14013869" y="2704028"/>
            <a:ext cx="720000" cy="792000"/>
          </a:xfrm>
          <a:prstGeom prst="wedgeRoundRectCallout">
            <a:avLst>
              <a:gd name="adj1" fmla="val -79971"/>
              <a:gd name="adj2" fmla="val -21763"/>
              <a:gd name="adj3" fmla="val 16667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6</a:t>
            </a:r>
            <a:endParaRPr lang="en-GB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609E15E4-3F14-AA0C-86E8-9F7F69559C63}"/>
              </a:ext>
            </a:extLst>
          </p:cNvPr>
          <p:cNvSpPr/>
          <p:nvPr/>
        </p:nvSpPr>
        <p:spPr>
          <a:xfrm>
            <a:off x="11544093" y="2608443"/>
            <a:ext cx="720000" cy="792000"/>
          </a:xfrm>
          <a:prstGeom prst="wedgeRoundRectCallout">
            <a:avLst>
              <a:gd name="adj1" fmla="val 78779"/>
              <a:gd name="adj2" fmla="val -21763"/>
              <a:gd name="adj3" fmla="val 16667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  <a:endParaRPr lang="en-GB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453364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B8F632-2C78-359A-945E-C4E3A5E8CBEC}"/>
              </a:ext>
            </a:extLst>
          </p:cNvPr>
          <p:cNvSpPr/>
          <p:nvPr/>
        </p:nvSpPr>
        <p:spPr>
          <a:xfrm>
            <a:off x="155945" y="508471"/>
            <a:ext cx="4177747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Fractions of a Quantity</a:t>
            </a:r>
            <a:endParaRPr lang="en-GB" sz="2866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CCAE8C6-4F4B-2238-5E04-1DB20D1B93DD}"/>
                  </a:ext>
                </a:extLst>
              </p:cNvPr>
              <p:cNvSpPr/>
              <p:nvPr/>
            </p:nvSpPr>
            <p:spPr>
              <a:xfrm>
                <a:off x="467327" y="1211433"/>
                <a:ext cx="12858708" cy="26573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842"/>
                  </a:spcAft>
                </a:pPr>
                <a:r>
                  <a:rPr lang="en-GB" sz="4000" dirty="0">
                    <a:latin typeface="Century Gothic" panose="020B0502020202020204" pitchFamily="34" charset="0"/>
                  </a:rPr>
                  <a:t>There are 9 children at the party.</a:t>
                </a:r>
                <a:endParaRPr lang="en-GB" sz="4000" i="1" dirty="0">
                  <a:latin typeface="Cambria Math" panose="02040503050406030204" pitchFamily="18" charset="0"/>
                </a:endParaRPr>
              </a:p>
              <a:p>
                <a:pPr>
                  <a:spcAft>
                    <a:spcPts val="1842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4000" dirty="0">
                    <a:latin typeface="Century Gothic" panose="020B0502020202020204" pitchFamily="34" charset="0"/>
                  </a:rPr>
                  <a:t> of the children are inside.</a:t>
                </a:r>
              </a:p>
              <a:p>
                <a:pPr>
                  <a:spcAft>
                    <a:spcPts val="1842"/>
                  </a:spcAft>
                </a:pPr>
                <a:r>
                  <a:rPr lang="en-GB" sz="4000" b="1" dirty="0">
                    <a:latin typeface="Century Gothic" panose="020B0502020202020204" pitchFamily="34" charset="0"/>
                  </a:rPr>
                  <a:t>How many children are outside?</a:t>
                </a:r>
                <a:endParaRPr lang="en-GB" sz="4000" b="1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CCAE8C6-4F4B-2238-5E04-1DB20D1B93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27" y="1211433"/>
                <a:ext cx="12858708" cy="2657394"/>
              </a:xfrm>
              <a:prstGeom prst="rect">
                <a:avLst/>
              </a:prstGeom>
              <a:blipFill>
                <a:blip r:embed="rId3"/>
                <a:stretch>
                  <a:fillRect l="-1707" t="-4358" b="-82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Graphic 42" descr="Man with solid fill">
            <a:extLst>
              <a:ext uri="{FF2B5EF4-FFF2-40B4-BE49-F238E27FC236}">
                <a16:creationId xmlns:a16="http://schemas.microsoft.com/office/drawing/2014/main" id="{B0777705-5D7B-8A86-5FE4-6FC411D463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75883" y="5262053"/>
            <a:ext cx="1022817" cy="1022817"/>
          </a:xfrm>
          <a:prstGeom prst="rect">
            <a:avLst/>
          </a:prstGeom>
        </p:spPr>
      </p:pic>
      <p:pic>
        <p:nvPicPr>
          <p:cNvPr id="44" name="Graphic 43" descr="Man with solid fill">
            <a:extLst>
              <a:ext uri="{FF2B5EF4-FFF2-40B4-BE49-F238E27FC236}">
                <a16:creationId xmlns:a16="http://schemas.microsoft.com/office/drawing/2014/main" id="{E6239DE4-AC62-808F-E9E7-A01D7B9B1B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4931" y="6372891"/>
            <a:ext cx="1022817" cy="1022817"/>
          </a:xfrm>
          <a:prstGeom prst="rect">
            <a:avLst/>
          </a:prstGeom>
        </p:spPr>
      </p:pic>
      <p:pic>
        <p:nvPicPr>
          <p:cNvPr id="45" name="Graphic 44" descr="Man with solid fill">
            <a:extLst>
              <a:ext uri="{FF2B5EF4-FFF2-40B4-BE49-F238E27FC236}">
                <a16:creationId xmlns:a16="http://schemas.microsoft.com/office/drawing/2014/main" id="{36637F37-6EF1-85D9-C335-8502110E3E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44818" y="6705371"/>
            <a:ext cx="1022817" cy="1022817"/>
          </a:xfrm>
          <a:prstGeom prst="rect">
            <a:avLst/>
          </a:prstGeom>
        </p:spPr>
      </p:pic>
      <p:pic>
        <p:nvPicPr>
          <p:cNvPr id="46" name="Graphic 45" descr="Man with solid fill">
            <a:extLst>
              <a:ext uri="{FF2B5EF4-FFF2-40B4-BE49-F238E27FC236}">
                <a16:creationId xmlns:a16="http://schemas.microsoft.com/office/drawing/2014/main" id="{F4B46BCE-49D8-B0F4-2100-7FB0E79C79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39564" y="5090186"/>
            <a:ext cx="1022817" cy="1022817"/>
          </a:xfrm>
          <a:prstGeom prst="rect">
            <a:avLst/>
          </a:prstGeom>
        </p:spPr>
      </p:pic>
      <p:pic>
        <p:nvPicPr>
          <p:cNvPr id="47" name="Graphic 46" descr="Man with solid fill">
            <a:extLst>
              <a:ext uri="{FF2B5EF4-FFF2-40B4-BE49-F238E27FC236}">
                <a16:creationId xmlns:a16="http://schemas.microsoft.com/office/drawing/2014/main" id="{E62F581A-AEFA-B6EA-2003-443B17082C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99779" y="6372890"/>
            <a:ext cx="1022817" cy="1022817"/>
          </a:xfrm>
          <a:prstGeom prst="rect">
            <a:avLst/>
          </a:prstGeom>
        </p:spPr>
      </p:pic>
      <p:pic>
        <p:nvPicPr>
          <p:cNvPr id="48" name="Graphic 47" descr="Man with solid fill">
            <a:extLst>
              <a:ext uri="{FF2B5EF4-FFF2-40B4-BE49-F238E27FC236}">
                <a16:creationId xmlns:a16="http://schemas.microsoft.com/office/drawing/2014/main" id="{E1FFA40D-622D-67DA-68C4-818DDB6CD1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95728" y="4873598"/>
            <a:ext cx="1022817" cy="1022817"/>
          </a:xfrm>
          <a:prstGeom prst="rect">
            <a:avLst/>
          </a:prstGeom>
        </p:spPr>
      </p:pic>
      <p:pic>
        <p:nvPicPr>
          <p:cNvPr id="49" name="Graphic 48" descr="Man with solid fill">
            <a:extLst>
              <a:ext uri="{FF2B5EF4-FFF2-40B4-BE49-F238E27FC236}">
                <a16:creationId xmlns:a16="http://schemas.microsoft.com/office/drawing/2014/main" id="{C86E3CCD-4E21-99E6-F0C0-5DB4D1113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74025" y="5949608"/>
            <a:ext cx="1022817" cy="1022817"/>
          </a:xfrm>
          <a:prstGeom prst="rect">
            <a:avLst/>
          </a:prstGeom>
        </p:spPr>
      </p:pic>
      <p:pic>
        <p:nvPicPr>
          <p:cNvPr id="50" name="Graphic 49" descr="Man with solid fill">
            <a:extLst>
              <a:ext uri="{FF2B5EF4-FFF2-40B4-BE49-F238E27FC236}">
                <a16:creationId xmlns:a16="http://schemas.microsoft.com/office/drawing/2014/main" id="{EC515E62-F1CE-DBE1-6A52-6D86892801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51208" y="7174275"/>
            <a:ext cx="1022817" cy="1022817"/>
          </a:xfrm>
          <a:prstGeom prst="rect">
            <a:avLst/>
          </a:prstGeom>
        </p:spPr>
      </p:pic>
      <p:pic>
        <p:nvPicPr>
          <p:cNvPr id="51" name="Graphic 50" descr="Man with solid fill">
            <a:extLst>
              <a:ext uri="{FF2B5EF4-FFF2-40B4-BE49-F238E27FC236}">
                <a16:creationId xmlns:a16="http://schemas.microsoft.com/office/drawing/2014/main" id="{874C95B1-67F0-6ADA-2920-32E73EA14A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77558" y="7430641"/>
            <a:ext cx="1022817" cy="102281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6A08123-58BF-0114-FB72-B6FD63A046F4}"/>
              </a:ext>
            </a:extLst>
          </p:cNvPr>
          <p:cNvSpPr/>
          <p:nvPr/>
        </p:nvSpPr>
        <p:spPr>
          <a:xfrm rot="1809304">
            <a:off x="4126093" y="4270243"/>
            <a:ext cx="2887144" cy="3468517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05EAF58-D8F2-D8BC-E9B6-7F7F4EDA4481}"/>
              </a:ext>
            </a:extLst>
          </p:cNvPr>
          <p:cNvSpPr/>
          <p:nvPr/>
        </p:nvSpPr>
        <p:spPr>
          <a:xfrm rot="20012404">
            <a:off x="634273" y="4832189"/>
            <a:ext cx="2944360" cy="3468517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6205FB9-011E-9463-E08B-99BDE27B0625}"/>
              </a:ext>
            </a:extLst>
          </p:cNvPr>
          <p:cNvSpPr/>
          <p:nvPr/>
        </p:nvSpPr>
        <p:spPr>
          <a:xfrm>
            <a:off x="7085673" y="5751669"/>
            <a:ext cx="3241265" cy="321752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5215ADDD-CE07-5069-04AA-5DCCE75DDA28}"/>
              </a:ext>
            </a:extLst>
          </p:cNvPr>
          <p:cNvSpPr/>
          <p:nvPr/>
        </p:nvSpPr>
        <p:spPr>
          <a:xfrm>
            <a:off x="14013869" y="2704028"/>
            <a:ext cx="720000" cy="792000"/>
          </a:xfrm>
          <a:prstGeom prst="wedgeRoundRectCallout">
            <a:avLst>
              <a:gd name="adj1" fmla="val -79971"/>
              <a:gd name="adj2" fmla="val -21763"/>
              <a:gd name="adj3" fmla="val 16667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6</a:t>
            </a:r>
            <a:endParaRPr lang="en-GB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552544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B8F632-2C78-359A-945E-C4E3A5E8CBEC}"/>
              </a:ext>
            </a:extLst>
          </p:cNvPr>
          <p:cNvSpPr/>
          <p:nvPr/>
        </p:nvSpPr>
        <p:spPr>
          <a:xfrm>
            <a:off x="155945" y="508471"/>
            <a:ext cx="4177747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Fractions of a Quantity</a:t>
            </a:r>
            <a:endParaRPr lang="en-GB" sz="2866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CCAE8C6-4F4B-2238-5E04-1DB20D1B93DD}"/>
                  </a:ext>
                </a:extLst>
              </p:cNvPr>
              <p:cNvSpPr/>
              <p:nvPr/>
            </p:nvSpPr>
            <p:spPr>
              <a:xfrm>
                <a:off x="467327" y="1211433"/>
                <a:ext cx="12858708" cy="26573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842"/>
                  </a:spcAft>
                </a:pPr>
                <a:r>
                  <a:rPr lang="en-GB" sz="4000" dirty="0">
                    <a:latin typeface="Century Gothic" panose="020B0502020202020204" pitchFamily="34" charset="0"/>
                  </a:rPr>
                  <a:t>There are 9 children at the party.</a:t>
                </a:r>
                <a:endParaRPr lang="en-GB" sz="4000" i="1" dirty="0">
                  <a:latin typeface="Cambria Math" panose="02040503050406030204" pitchFamily="18" charset="0"/>
                </a:endParaRPr>
              </a:p>
              <a:p>
                <a:pPr>
                  <a:spcAft>
                    <a:spcPts val="1842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4000" dirty="0">
                    <a:latin typeface="Century Gothic" panose="020B0502020202020204" pitchFamily="34" charset="0"/>
                  </a:rPr>
                  <a:t> of the children are inside.</a:t>
                </a:r>
              </a:p>
              <a:p>
                <a:pPr>
                  <a:spcAft>
                    <a:spcPts val="1842"/>
                  </a:spcAft>
                </a:pPr>
                <a:r>
                  <a:rPr lang="en-GB" sz="4000" b="1" dirty="0">
                    <a:latin typeface="Century Gothic" panose="020B0502020202020204" pitchFamily="34" charset="0"/>
                  </a:rPr>
                  <a:t>How many children are outside?</a:t>
                </a:r>
                <a:endParaRPr lang="en-GB" sz="4000" b="1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CCAE8C6-4F4B-2238-5E04-1DB20D1B93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27" y="1211433"/>
                <a:ext cx="12858708" cy="2657394"/>
              </a:xfrm>
              <a:prstGeom prst="rect">
                <a:avLst/>
              </a:prstGeom>
              <a:blipFill>
                <a:blip r:embed="rId3"/>
                <a:stretch>
                  <a:fillRect l="-1707" t="-4358" b="-82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Graphic 42" descr="Man with solid fill">
            <a:extLst>
              <a:ext uri="{FF2B5EF4-FFF2-40B4-BE49-F238E27FC236}">
                <a16:creationId xmlns:a16="http://schemas.microsoft.com/office/drawing/2014/main" id="{B0777705-5D7B-8A86-5FE4-6FC411D463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75883" y="5262053"/>
            <a:ext cx="1022817" cy="1022817"/>
          </a:xfrm>
          <a:prstGeom prst="rect">
            <a:avLst/>
          </a:prstGeom>
        </p:spPr>
      </p:pic>
      <p:pic>
        <p:nvPicPr>
          <p:cNvPr id="44" name="Graphic 43" descr="Man with solid fill">
            <a:extLst>
              <a:ext uri="{FF2B5EF4-FFF2-40B4-BE49-F238E27FC236}">
                <a16:creationId xmlns:a16="http://schemas.microsoft.com/office/drawing/2014/main" id="{E6239DE4-AC62-808F-E9E7-A01D7B9B1B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4931" y="6372891"/>
            <a:ext cx="1022817" cy="1022817"/>
          </a:xfrm>
          <a:prstGeom prst="rect">
            <a:avLst/>
          </a:prstGeom>
        </p:spPr>
      </p:pic>
      <p:pic>
        <p:nvPicPr>
          <p:cNvPr id="45" name="Graphic 44" descr="Man with solid fill">
            <a:extLst>
              <a:ext uri="{FF2B5EF4-FFF2-40B4-BE49-F238E27FC236}">
                <a16:creationId xmlns:a16="http://schemas.microsoft.com/office/drawing/2014/main" id="{36637F37-6EF1-85D9-C335-8502110E3E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44818" y="6705371"/>
            <a:ext cx="1022817" cy="1022817"/>
          </a:xfrm>
          <a:prstGeom prst="rect">
            <a:avLst/>
          </a:prstGeom>
        </p:spPr>
      </p:pic>
      <p:pic>
        <p:nvPicPr>
          <p:cNvPr id="46" name="Graphic 45" descr="Man with solid fill">
            <a:extLst>
              <a:ext uri="{FF2B5EF4-FFF2-40B4-BE49-F238E27FC236}">
                <a16:creationId xmlns:a16="http://schemas.microsoft.com/office/drawing/2014/main" id="{F4B46BCE-49D8-B0F4-2100-7FB0E79C79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39564" y="5090186"/>
            <a:ext cx="1022817" cy="1022817"/>
          </a:xfrm>
          <a:prstGeom prst="rect">
            <a:avLst/>
          </a:prstGeom>
        </p:spPr>
      </p:pic>
      <p:pic>
        <p:nvPicPr>
          <p:cNvPr id="47" name="Graphic 46" descr="Man with solid fill">
            <a:extLst>
              <a:ext uri="{FF2B5EF4-FFF2-40B4-BE49-F238E27FC236}">
                <a16:creationId xmlns:a16="http://schemas.microsoft.com/office/drawing/2014/main" id="{E62F581A-AEFA-B6EA-2003-443B17082C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99779" y="6372890"/>
            <a:ext cx="1022817" cy="1022817"/>
          </a:xfrm>
          <a:prstGeom prst="rect">
            <a:avLst/>
          </a:prstGeom>
        </p:spPr>
      </p:pic>
      <p:pic>
        <p:nvPicPr>
          <p:cNvPr id="48" name="Graphic 47" descr="Man with solid fill">
            <a:extLst>
              <a:ext uri="{FF2B5EF4-FFF2-40B4-BE49-F238E27FC236}">
                <a16:creationId xmlns:a16="http://schemas.microsoft.com/office/drawing/2014/main" id="{E1FFA40D-622D-67DA-68C4-818DDB6CD1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95728" y="4873598"/>
            <a:ext cx="1022817" cy="1022817"/>
          </a:xfrm>
          <a:prstGeom prst="rect">
            <a:avLst/>
          </a:prstGeom>
        </p:spPr>
      </p:pic>
      <p:pic>
        <p:nvPicPr>
          <p:cNvPr id="49" name="Graphic 48" descr="Man with solid fill">
            <a:extLst>
              <a:ext uri="{FF2B5EF4-FFF2-40B4-BE49-F238E27FC236}">
                <a16:creationId xmlns:a16="http://schemas.microsoft.com/office/drawing/2014/main" id="{C86E3CCD-4E21-99E6-F0C0-5DB4D1113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74025" y="5949608"/>
            <a:ext cx="1022817" cy="1022817"/>
          </a:xfrm>
          <a:prstGeom prst="rect">
            <a:avLst/>
          </a:prstGeom>
        </p:spPr>
      </p:pic>
      <p:pic>
        <p:nvPicPr>
          <p:cNvPr id="50" name="Graphic 49" descr="Man with solid fill">
            <a:extLst>
              <a:ext uri="{FF2B5EF4-FFF2-40B4-BE49-F238E27FC236}">
                <a16:creationId xmlns:a16="http://schemas.microsoft.com/office/drawing/2014/main" id="{EC515E62-F1CE-DBE1-6A52-6D86892801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51208" y="7174275"/>
            <a:ext cx="1022817" cy="1022817"/>
          </a:xfrm>
          <a:prstGeom prst="rect">
            <a:avLst/>
          </a:prstGeom>
        </p:spPr>
      </p:pic>
      <p:pic>
        <p:nvPicPr>
          <p:cNvPr id="51" name="Graphic 50" descr="Man with solid fill">
            <a:extLst>
              <a:ext uri="{FF2B5EF4-FFF2-40B4-BE49-F238E27FC236}">
                <a16:creationId xmlns:a16="http://schemas.microsoft.com/office/drawing/2014/main" id="{874C95B1-67F0-6ADA-2920-32E73EA14A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77558" y="7430641"/>
            <a:ext cx="1022817" cy="102281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6A08123-58BF-0114-FB72-B6FD63A046F4}"/>
              </a:ext>
            </a:extLst>
          </p:cNvPr>
          <p:cNvSpPr/>
          <p:nvPr/>
        </p:nvSpPr>
        <p:spPr>
          <a:xfrm rot="1809304">
            <a:off x="4126093" y="4270243"/>
            <a:ext cx="2887144" cy="3468517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05EAF58-D8F2-D8BC-E9B6-7F7F4EDA4481}"/>
              </a:ext>
            </a:extLst>
          </p:cNvPr>
          <p:cNvSpPr/>
          <p:nvPr/>
        </p:nvSpPr>
        <p:spPr>
          <a:xfrm rot="20012404">
            <a:off x="634273" y="4832189"/>
            <a:ext cx="2944360" cy="3468517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6205FB9-011E-9463-E08B-99BDE27B0625}"/>
              </a:ext>
            </a:extLst>
          </p:cNvPr>
          <p:cNvSpPr/>
          <p:nvPr/>
        </p:nvSpPr>
        <p:spPr>
          <a:xfrm>
            <a:off x="7085673" y="5751669"/>
            <a:ext cx="3241265" cy="321752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5215ADDD-CE07-5069-04AA-5DCCE75DDA28}"/>
              </a:ext>
            </a:extLst>
          </p:cNvPr>
          <p:cNvSpPr/>
          <p:nvPr/>
        </p:nvSpPr>
        <p:spPr>
          <a:xfrm>
            <a:off x="14013869" y="2704028"/>
            <a:ext cx="720000" cy="792000"/>
          </a:xfrm>
          <a:prstGeom prst="wedgeRoundRectCallout">
            <a:avLst>
              <a:gd name="adj1" fmla="val -79971"/>
              <a:gd name="adj2" fmla="val -21763"/>
              <a:gd name="adj3" fmla="val 16667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6</a:t>
            </a:r>
            <a:endParaRPr lang="en-GB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58264F-4D50-B7C4-43E0-0C8DB737EBAA}"/>
              </a:ext>
            </a:extLst>
          </p:cNvPr>
          <p:cNvSpPr txBox="1"/>
          <p:nvPr/>
        </p:nvSpPr>
        <p:spPr>
          <a:xfrm>
            <a:off x="12982175" y="5006647"/>
            <a:ext cx="10473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7942">
              <a:defRPr/>
            </a:pPr>
            <a:r>
              <a:rPr lang="en-US" sz="3600" b="1" dirty="0">
                <a:latin typeface="Century Gothic" panose="020B0502020202020204" pitchFamily="34" charset="0"/>
              </a:rPr>
              <a:t>9</a:t>
            </a:r>
            <a:endParaRPr lang="en-GB" sz="3600" b="1" dirty="0">
              <a:latin typeface="Century Gothic" panose="020B050202020202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A97776E-CBAA-791E-C59A-E3424B7796E9}"/>
              </a:ext>
            </a:extLst>
          </p:cNvPr>
          <p:cNvCxnSpPr>
            <a:cxnSpLocks/>
          </p:cNvCxnSpPr>
          <p:nvPr/>
        </p:nvCxnSpPr>
        <p:spPr>
          <a:xfrm>
            <a:off x="11366085" y="5709551"/>
            <a:ext cx="43200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363ACC1-A218-55A4-8103-E9B2796E4BAD}"/>
              </a:ext>
            </a:extLst>
          </p:cNvPr>
          <p:cNvGraphicFramePr>
            <a:graphicFrameLocks noGrp="1"/>
          </p:cNvGraphicFramePr>
          <p:nvPr/>
        </p:nvGraphicFramePr>
        <p:xfrm>
          <a:off x="11363222" y="5942844"/>
          <a:ext cx="4320000" cy="8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747041169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991904296"/>
                    </a:ext>
                  </a:extLst>
                </a:gridCol>
              </a:tblGrid>
              <a:tr h="82800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BF4B415-B60E-C23F-EB49-55CA59151173}"/>
              </a:ext>
            </a:extLst>
          </p:cNvPr>
          <p:cNvSpPr txBox="1"/>
          <p:nvPr/>
        </p:nvSpPr>
        <p:spPr>
          <a:xfrm>
            <a:off x="11363222" y="4212208"/>
            <a:ext cx="27799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47942">
              <a:defRPr/>
            </a:pPr>
            <a:r>
              <a:rPr lang="en-US" sz="3600" b="1" i="1" dirty="0">
                <a:latin typeface="Century Gothic" panose="020B0502020202020204" pitchFamily="34" charset="0"/>
              </a:rPr>
              <a:t>Bar model:</a:t>
            </a:r>
            <a:endParaRPr lang="en-GB" sz="3600" b="1" i="1" dirty="0">
              <a:latin typeface="Century Gothic" panose="020B0502020202020204" pitchFamily="34" charset="0"/>
            </a:endParaRPr>
          </a:p>
        </p:txBody>
      </p:sp>
      <p:sp>
        <p:nvSpPr>
          <p:cNvPr id="13" name="Left Bracket 12">
            <a:extLst>
              <a:ext uri="{FF2B5EF4-FFF2-40B4-BE49-F238E27FC236}">
                <a16:creationId xmlns:a16="http://schemas.microsoft.com/office/drawing/2014/main" id="{2FDC6CC7-44C5-0340-E2C4-81ECEBF83126}"/>
              </a:ext>
            </a:extLst>
          </p:cNvPr>
          <p:cNvSpPr/>
          <p:nvPr/>
        </p:nvSpPr>
        <p:spPr>
          <a:xfrm rot="16200000">
            <a:off x="14105541" y="5647037"/>
            <a:ext cx="290808" cy="2844000"/>
          </a:xfrm>
          <a:prstGeom prst="leftBracke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FF9A92-828E-F5C4-C82C-38D9F0976A68}"/>
              </a:ext>
            </a:extLst>
          </p:cNvPr>
          <p:cNvSpPr txBox="1"/>
          <p:nvPr/>
        </p:nvSpPr>
        <p:spPr>
          <a:xfrm>
            <a:off x="13688072" y="7278200"/>
            <a:ext cx="11086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47973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out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2" name="Left Bracket 21">
            <a:extLst>
              <a:ext uri="{FF2B5EF4-FFF2-40B4-BE49-F238E27FC236}">
                <a16:creationId xmlns:a16="http://schemas.microsoft.com/office/drawing/2014/main" id="{BDC87459-D99D-063C-A22A-31D7533901EE}"/>
              </a:ext>
            </a:extLst>
          </p:cNvPr>
          <p:cNvSpPr/>
          <p:nvPr/>
        </p:nvSpPr>
        <p:spPr>
          <a:xfrm rot="16200000">
            <a:off x="11932094" y="6380483"/>
            <a:ext cx="290808" cy="1404000"/>
          </a:xfrm>
          <a:prstGeom prst="leftBracke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084F54-31DE-462F-4364-FC018CFF46A2}"/>
              </a:ext>
            </a:extLst>
          </p:cNvPr>
          <p:cNvSpPr txBox="1"/>
          <p:nvPr/>
        </p:nvSpPr>
        <p:spPr>
          <a:xfrm>
            <a:off x="11523100" y="7279128"/>
            <a:ext cx="11086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47973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510730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F60BA-6ECF-62DF-FF72-51B78A689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49C66E2-403A-5513-8198-836EFC372A2A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9A249ED-F9D3-9FE9-F283-D3541D2FE4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3369088-852E-6082-1F7D-D2DA0BED7F08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C95951-157C-595A-8AF3-8709EC56E977}"/>
              </a:ext>
            </a:extLst>
          </p:cNvPr>
          <p:cNvSpPr/>
          <p:nvPr/>
        </p:nvSpPr>
        <p:spPr>
          <a:xfrm>
            <a:off x="578223" y="1402579"/>
            <a:ext cx="1547629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GB" sz="6000" b="1" dirty="0">
                <a:latin typeface="Century Gothic" panose="020B0502020202020204" pitchFamily="34" charset="0"/>
              </a:rPr>
              <a:t>Fractions of a Quantity</a:t>
            </a:r>
            <a:endParaRPr lang="en-GB" sz="60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algn="ctr">
              <a:spcAft>
                <a:spcPts val="3600"/>
              </a:spcAft>
            </a:pPr>
            <a:r>
              <a:rPr lang="en-GB" sz="5400" b="1" i="1" dirty="0">
                <a:latin typeface="Century Gothic" panose="020B0502020202020204" pitchFamily="34" charset="0"/>
              </a:rPr>
              <a:t>Next Step: </a:t>
            </a:r>
            <a:r>
              <a:rPr lang="en-GB" sz="5400" i="1" dirty="0">
                <a:latin typeface="Century Gothic" panose="020B0502020202020204" pitchFamily="34" charset="0"/>
              </a:rPr>
              <a:t>Task A</a:t>
            </a:r>
            <a:endParaRPr lang="en-GB" sz="5400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8B3F7B-BAAA-2B55-C8B9-80EB0B06B852}"/>
              </a:ext>
            </a:extLst>
          </p:cNvPr>
          <p:cNvSpPr/>
          <p:nvPr/>
        </p:nvSpPr>
        <p:spPr>
          <a:xfrm>
            <a:off x="155945" y="508471"/>
            <a:ext cx="4177747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Fractions of a Quantity</a:t>
            </a:r>
            <a:endParaRPr lang="en-GB" sz="2866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729079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F74B4F-D6AA-CB5E-6F54-0E2024C01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808FCE8-BCA6-594E-984B-77AEBF79D104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7DCA99B-2F72-4050-74E2-95F078C039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8B8C3F5-E531-279B-166E-F1CB18100B4F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09829C-3AAA-76F2-15AA-ED15DADB4A14}"/>
              </a:ext>
            </a:extLst>
          </p:cNvPr>
          <p:cNvSpPr/>
          <p:nvPr/>
        </p:nvSpPr>
        <p:spPr>
          <a:xfrm>
            <a:off x="578223" y="1402579"/>
            <a:ext cx="1547629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GB" sz="6000" b="1" dirty="0">
                <a:latin typeface="Century Gothic" panose="020B0502020202020204" pitchFamily="34" charset="0"/>
              </a:rPr>
              <a:t>Fractions of a Quantity: </a:t>
            </a:r>
            <a:r>
              <a:rPr lang="en-GB" sz="6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</a:p>
          <a:p>
            <a:pPr algn="ctr">
              <a:spcAft>
                <a:spcPts val="3600"/>
              </a:spcAft>
            </a:pPr>
            <a:r>
              <a:rPr lang="en-GB" sz="5400" i="1" dirty="0">
                <a:latin typeface="Century Gothic" panose="020B0502020202020204" pitchFamily="34" charset="0"/>
              </a:rPr>
              <a:t>Compare two fractions of quantity questions, identifying important differences</a:t>
            </a:r>
            <a:endParaRPr lang="en-GB" sz="5400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6E9453-2F10-7DBB-CB80-C70137FA6B79}"/>
              </a:ext>
            </a:extLst>
          </p:cNvPr>
          <p:cNvSpPr/>
          <p:nvPr/>
        </p:nvSpPr>
        <p:spPr>
          <a:xfrm>
            <a:off x="155945" y="508471"/>
            <a:ext cx="4177747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Fractions of a Quantity</a:t>
            </a:r>
            <a:endParaRPr lang="en-GB" sz="2866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25640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B8F632-2C78-359A-945E-C4E3A5E8CBEC}"/>
              </a:ext>
            </a:extLst>
          </p:cNvPr>
          <p:cNvSpPr/>
          <p:nvPr/>
        </p:nvSpPr>
        <p:spPr>
          <a:xfrm>
            <a:off x="155945" y="508471"/>
            <a:ext cx="4177747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Fractions of a Quantity</a:t>
            </a:r>
            <a:endParaRPr lang="en-GB" sz="2866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4325766-E077-DB34-9142-51A030A54ED5}"/>
                  </a:ext>
                </a:extLst>
              </p:cNvPr>
              <p:cNvSpPr/>
              <p:nvPr/>
            </p:nvSpPr>
            <p:spPr>
              <a:xfrm>
                <a:off x="897632" y="1251773"/>
                <a:ext cx="6296540" cy="41091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GB" sz="3600" dirty="0">
                    <a:latin typeface="Century Gothic" panose="020B0502020202020204" pitchFamily="34" charset="0"/>
                  </a:rPr>
                  <a:t>There are </a:t>
                </a:r>
                <a:r>
                  <a:rPr lang="en-GB" sz="3600" b="1" dirty="0">
                    <a:latin typeface="Century Gothic" panose="020B0502020202020204" pitchFamily="34" charset="0"/>
                  </a:rPr>
                  <a:t>9</a:t>
                </a:r>
                <a:r>
                  <a:rPr lang="en-GB" sz="3600" dirty="0">
                    <a:latin typeface="Century Gothic" panose="020B0502020202020204" pitchFamily="34" charset="0"/>
                  </a:rPr>
                  <a:t> buttons</a:t>
                </a:r>
                <a:br>
                  <a:rPr lang="en-GB" sz="3600" dirty="0">
                    <a:latin typeface="Century Gothic" panose="020B0502020202020204" pitchFamily="34" charset="0"/>
                  </a:rPr>
                </a:br>
                <a:r>
                  <a:rPr lang="en-GB" sz="3600" dirty="0">
                    <a:latin typeface="Century Gothic" panose="020B0502020202020204" pitchFamily="34" charset="0"/>
                  </a:rPr>
                  <a:t>in the jar.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GB" sz="3600" dirty="0">
                    <a:latin typeface="Century Gothic" panose="020B0502020202020204" pitchFamily="34" charset="0"/>
                  </a:rPr>
                  <a:t> of the buttons in the jar </a:t>
                </a:r>
                <a:br>
                  <a:rPr lang="en-GB" sz="3600" dirty="0">
                    <a:latin typeface="Century Gothic" panose="020B0502020202020204" pitchFamily="34" charset="0"/>
                  </a:rPr>
                </a:br>
                <a:r>
                  <a:rPr lang="en-GB" sz="3600" dirty="0">
                    <a:latin typeface="Century Gothic" panose="020B0502020202020204" pitchFamily="34" charset="0"/>
                  </a:rPr>
                  <a:t>are green.</a:t>
                </a:r>
              </a:p>
              <a:p>
                <a:pPr>
                  <a:spcAft>
                    <a:spcPts val="1200"/>
                  </a:spcAft>
                </a:pPr>
                <a:r>
                  <a:rPr lang="en-GB" sz="3600" b="1" dirty="0">
                    <a:latin typeface="Century Gothic" panose="020B0502020202020204" pitchFamily="34" charset="0"/>
                  </a:rPr>
                  <a:t>How many green buttons </a:t>
                </a:r>
                <a:br>
                  <a:rPr lang="en-GB" sz="3600" b="1" dirty="0">
                    <a:latin typeface="Century Gothic" panose="020B0502020202020204" pitchFamily="34" charset="0"/>
                  </a:rPr>
                </a:br>
                <a:r>
                  <a:rPr lang="en-GB" sz="3600" b="1" dirty="0">
                    <a:latin typeface="Century Gothic" panose="020B0502020202020204" pitchFamily="34" charset="0"/>
                  </a:rPr>
                  <a:t>are there in the jar?</a:t>
                </a:r>
                <a:endParaRPr lang="en-GB" sz="4000" b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4325766-E077-DB34-9142-51A030A54E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632" y="1251773"/>
                <a:ext cx="6296540" cy="4109138"/>
              </a:xfrm>
              <a:prstGeom prst="rect">
                <a:avLst/>
              </a:prstGeom>
              <a:blipFill>
                <a:blip r:embed="rId3"/>
                <a:stretch>
                  <a:fillRect l="-2904" t="-2226" b="-10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7234CE2-006E-B10E-A349-ACAE62014350}"/>
              </a:ext>
            </a:extLst>
          </p:cNvPr>
          <p:cNvCxnSpPr>
            <a:cxnSpLocks/>
          </p:cNvCxnSpPr>
          <p:nvPr/>
        </p:nvCxnSpPr>
        <p:spPr>
          <a:xfrm>
            <a:off x="8139117" y="1141512"/>
            <a:ext cx="0" cy="432000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7AAF52B-919F-575C-1D7D-BEA39266CC2D}"/>
                  </a:ext>
                </a:extLst>
              </p:cNvPr>
              <p:cNvSpPr/>
              <p:nvPr/>
            </p:nvSpPr>
            <p:spPr>
              <a:xfrm>
                <a:off x="9382741" y="1251773"/>
                <a:ext cx="6202396" cy="39552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GB" sz="3600" dirty="0">
                    <a:latin typeface="Century Gothic" panose="020B0502020202020204" pitchFamily="34" charset="0"/>
                  </a:rPr>
                  <a:t>There are </a:t>
                </a:r>
                <a:r>
                  <a:rPr lang="en-GB" sz="3600" b="1" dirty="0">
                    <a:latin typeface="Century Gothic" panose="020B0502020202020204" pitchFamily="34" charset="0"/>
                  </a:rPr>
                  <a:t>9</a:t>
                </a:r>
                <a:r>
                  <a:rPr lang="en-GB" sz="3600" dirty="0">
                    <a:latin typeface="Century Gothic" panose="020B0502020202020204" pitchFamily="34" charset="0"/>
                  </a:rPr>
                  <a:t> green buttons </a:t>
                </a:r>
                <a:br>
                  <a:rPr lang="en-GB" sz="3600" dirty="0">
                    <a:latin typeface="Century Gothic" panose="020B0502020202020204" pitchFamily="34" charset="0"/>
                  </a:rPr>
                </a:br>
                <a:r>
                  <a:rPr lang="en-GB" sz="3600" dirty="0">
                    <a:latin typeface="Century Gothic" panose="020B0502020202020204" pitchFamily="34" charset="0"/>
                  </a:rPr>
                  <a:t>in the box.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GB" sz="3600" dirty="0">
                    <a:latin typeface="Century Gothic" panose="020B0502020202020204" pitchFamily="34" charset="0"/>
                  </a:rPr>
                  <a:t> of the buttons in the box </a:t>
                </a:r>
                <a:br>
                  <a:rPr lang="en-GB" sz="3600" dirty="0">
                    <a:latin typeface="Century Gothic" panose="020B0502020202020204" pitchFamily="34" charset="0"/>
                  </a:rPr>
                </a:br>
                <a:r>
                  <a:rPr lang="en-GB" sz="3600" dirty="0">
                    <a:latin typeface="Century Gothic" panose="020B0502020202020204" pitchFamily="34" charset="0"/>
                  </a:rPr>
                  <a:t>are green.</a:t>
                </a:r>
              </a:p>
              <a:p>
                <a:pPr>
                  <a:spcAft>
                    <a:spcPts val="1200"/>
                  </a:spcAft>
                </a:pPr>
                <a:r>
                  <a:rPr lang="en-GB" sz="3600" b="1" dirty="0">
                    <a:latin typeface="Century Gothic" panose="020B0502020202020204" pitchFamily="34" charset="0"/>
                  </a:rPr>
                  <a:t>How many buttons </a:t>
                </a:r>
                <a:br>
                  <a:rPr lang="en-GB" sz="3600" b="1" dirty="0">
                    <a:latin typeface="Century Gothic" panose="020B0502020202020204" pitchFamily="34" charset="0"/>
                  </a:rPr>
                </a:br>
                <a:r>
                  <a:rPr lang="en-GB" sz="3600" b="1" dirty="0">
                    <a:latin typeface="Century Gothic" panose="020B0502020202020204" pitchFamily="34" charset="0"/>
                  </a:rPr>
                  <a:t>are there in the box?</a:t>
                </a:r>
                <a:endParaRPr lang="en-GB" sz="4000" b="1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7AAF52B-919F-575C-1D7D-BEA39266CC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741" y="1251773"/>
                <a:ext cx="6202396" cy="3955250"/>
              </a:xfrm>
              <a:prstGeom prst="rect">
                <a:avLst/>
              </a:prstGeom>
              <a:blipFill>
                <a:blip r:embed="rId4"/>
                <a:stretch>
                  <a:fillRect l="-2947" t="-2311" r="-393" b="-49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B541D00B-42A1-7CCB-0E23-8EB6D3C821F5}"/>
              </a:ext>
            </a:extLst>
          </p:cNvPr>
          <p:cNvSpPr txBox="1"/>
          <p:nvPr/>
        </p:nvSpPr>
        <p:spPr>
          <a:xfrm>
            <a:off x="2124635" y="6308250"/>
            <a:ext cx="11994775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kumimoji="0" lang="en-GB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What’s the same?</a:t>
            </a:r>
          </a:p>
          <a:p>
            <a:pPr algn="ctr">
              <a:spcAft>
                <a:spcPts val="1200"/>
              </a:spcAft>
            </a:pPr>
            <a:r>
              <a:rPr lang="en-GB" sz="40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What’s different?</a:t>
            </a:r>
          </a:p>
        </p:txBody>
      </p:sp>
    </p:spTree>
    <p:extLst>
      <p:ext uri="{BB962C8B-B14F-4D97-AF65-F5344CB8AC3E}">
        <p14:creationId xmlns:p14="http://schemas.microsoft.com/office/powerpoint/2010/main" val="1188118448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B8F632-2C78-359A-945E-C4E3A5E8CBEC}"/>
              </a:ext>
            </a:extLst>
          </p:cNvPr>
          <p:cNvSpPr/>
          <p:nvPr/>
        </p:nvSpPr>
        <p:spPr>
          <a:xfrm>
            <a:off x="155945" y="508471"/>
            <a:ext cx="4177747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Fractions of a Quantity</a:t>
            </a:r>
            <a:endParaRPr lang="en-GB" sz="2866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4325766-E077-DB34-9142-51A030A54ED5}"/>
                  </a:ext>
                </a:extLst>
              </p:cNvPr>
              <p:cNvSpPr/>
              <p:nvPr/>
            </p:nvSpPr>
            <p:spPr>
              <a:xfrm>
                <a:off x="897632" y="1251773"/>
                <a:ext cx="6296540" cy="41091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GB" sz="3600" dirty="0">
                    <a:latin typeface="Century Gothic" panose="020B0502020202020204" pitchFamily="34" charset="0"/>
                  </a:rPr>
                  <a:t>There are </a:t>
                </a:r>
                <a:r>
                  <a:rPr lang="en-GB" sz="3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9</a:t>
                </a:r>
                <a:r>
                  <a:rPr lang="en-GB" sz="3600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GB" sz="3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buttons</a:t>
                </a:r>
                <a:br>
                  <a:rPr lang="en-GB" sz="3600" dirty="0">
                    <a:latin typeface="Century Gothic" panose="020B0502020202020204" pitchFamily="34" charset="0"/>
                  </a:rPr>
                </a:br>
                <a:r>
                  <a:rPr lang="en-GB" sz="3600" dirty="0">
                    <a:latin typeface="Century Gothic" panose="020B0502020202020204" pitchFamily="34" charset="0"/>
                  </a:rPr>
                  <a:t>in the jar.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GB" sz="3600" dirty="0">
                    <a:latin typeface="Century Gothic" panose="020B0502020202020204" pitchFamily="34" charset="0"/>
                  </a:rPr>
                  <a:t> of the buttons in the jar </a:t>
                </a:r>
                <a:br>
                  <a:rPr lang="en-GB" sz="3600" dirty="0">
                    <a:latin typeface="Century Gothic" panose="020B0502020202020204" pitchFamily="34" charset="0"/>
                  </a:rPr>
                </a:br>
                <a:r>
                  <a:rPr lang="en-GB" sz="3600" dirty="0">
                    <a:latin typeface="Century Gothic" panose="020B0502020202020204" pitchFamily="34" charset="0"/>
                  </a:rPr>
                  <a:t>are green.</a:t>
                </a:r>
              </a:p>
              <a:p>
                <a:pPr>
                  <a:spcAft>
                    <a:spcPts val="1200"/>
                  </a:spcAft>
                </a:pPr>
                <a:r>
                  <a:rPr lang="en-GB" sz="3600" b="1" dirty="0">
                    <a:latin typeface="Century Gothic" panose="020B0502020202020204" pitchFamily="34" charset="0"/>
                  </a:rPr>
                  <a:t>How many </a:t>
                </a:r>
                <a:r>
                  <a:rPr lang="en-GB" sz="3600" b="1" dirty="0">
                    <a:solidFill>
                      <a:srgbClr val="00B050"/>
                    </a:solidFill>
                    <a:latin typeface="Century Gothic" panose="020B0502020202020204" pitchFamily="34" charset="0"/>
                  </a:rPr>
                  <a:t>green buttons </a:t>
                </a:r>
                <a:br>
                  <a:rPr lang="en-GB" sz="3600" b="1" dirty="0">
                    <a:latin typeface="Century Gothic" panose="020B0502020202020204" pitchFamily="34" charset="0"/>
                  </a:rPr>
                </a:br>
                <a:r>
                  <a:rPr lang="en-GB" sz="3600" b="1" dirty="0">
                    <a:latin typeface="Century Gothic" panose="020B0502020202020204" pitchFamily="34" charset="0"/>
                  </a:rPr>
                  <a:t>are there in the jar?</a:t>
                </a:r>
                <a:endParaRPr lang="en-GB" sz="4000" b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4325766-E077-DB34-9142-51A030A54E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632" y="1251773"/>
                <a:ext cx="6296540" cy="4109138"/>
              </a:xfrm>
              <a:prstGeom prst="rect">
                <a:avLst/>
              </a:prstGeom>
              <a:blipFill>
                <a:blip r:embed="rId3"/>
                <a:stretch>
                  <a:fillRect l="-2904" t="-2226" b="-10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7234CE2-006E-B10E-A349-ACAE62014350}"/>
              </a:ext>
            </a:extLst>
          </p:cNvPr>
          <p:cNvCxnSpPr>
            <a:cxnSpLocks/>
          </p:cNvCxnSpPr>
          <p:nvPr/>
        </p:nvCxnSpPr>
        <p:spPr>
          <a:xfrm>
            <a:off x="8139117" y="1141512"/>
            <a:ext cx="0" cy="432000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7AAF52B-919F-575C-1D7D-BEA39266CC2D}"/>
                  </a:ext>
                </a:extLst>
              </p:cNvPr>
              <p:cNvSpPr/>
              <p:nvPr/>
            </p:nvSpPr>
            <p:spPr>
              <a:xfrm>
                <a:off x="9382741" y="1251773"/>
                <a:ext cx="6202396" cy="39552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GB" sz="3600" dirty="0">
                    <a:latin typeface="Century Gothic" panose="020B0502020202020204" pitchFamily="34" charset="0"/>
                  </a:rPr>
                  <a:t>There are </a:t>
                </a:r>
                <a:r>
                  <a:rPr lang="en-GB" sz="3600" b="1" dirty="0">
                    <a:solidFill>
                      <a:srgbClr val="00B050"/>
                    </a:solidFill>
                    <a:latin typeface="Century Gothic" panose="020B0502020202020204" pitchFamily="34" charset="0"/>
                  </a:rPr>
                  <a:t>9 green buttons</a:t>
                </a:r>
                <a:r>
                  <a:rPr lang="en-GB" sz="3600" dirty="0">
                    <a:solidFill>
                      <a:srgbClr val="00B050"/>
                    </a:solidFill>
                    <a:latin typeface="Century Gothic" panose="020B0502020202020204" pitchFamily="34" charset="0"/>
                  </a:rPr>
                  <a:t> </a:t>
                </a:r>
                <a:br>
                  <a:rPr lang="en-GB" sz="3600" dirty="0">
                    <a:latin typeface="Century Gothic" panose="020B0502020202020204" pitchFamily="34" charset="0"/>
                  </a:rPr>
                </a:br>
                <a:r>
                  <a:rPr lang="en-GB" sz="3600" dirty="0">
                    <a:latin typeface="Century Gothic" panose="020B0502020202020204" pitchFamily="34" charset="0"/>
                  </a:rPr>
                  <a:t>in the box.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GB" sz="3600" dirty="0">
                    <a:latin typeface="Century Gothic" panose="020B0502020202020204" pitchFamily="34" charset="0"/>
                  </a:rPr>
                  <a:t> of the buttons in the box </a:t>
                </a:r>
                <a:br>
                  <a:rPr lang="en-GB" sz="3600" dirty="0">
                    <a:latin typeface="Century Gothic" panose="020B0502020202020204" pitchFamily="34" charset="0"/>
                  </a:rPr>
                </a:br>
                <a:r>
                  <a:rPr lang="en-GB" sz="3600" dirty="0">
                    <a:latin typeface="Century Gothic" panose="020B0502020202020204" pitchFamily="34" charset="0"/>
                  </a:rPr>
                  <a:t>are green.</a:t>
                </a:r>
              </a:p>
              <a:p>
                <a:pPr>
                  <a:spcAft>
                    <a:spcPts val="1200"/>
                  </a:spcAft>
                </a:pPr>
                <a:r>
                  <a:rPr lang="en-GB" sz="3600" b="1" dirty="0">
                    <a:latin typeface="Century Gothic" panose="020B0502020202020204" pitchFamily="34" charset="0"/>
                  </a:rPr>
                  <a:t>How many </a:t>
                </a:r>
                <a:r>
                  <a:rPr lang="en-GB" sz="3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buttons</a:t>
                </a:r>
                <a:r>
                  <a:rPr lang="en-GB" sz="3600" b="1" dirty="0">
                    <a:latin typeface="Century Gothic" panose="020B0502020202020204" pitchFamily="34" charset="0"/>
                  </a:rPr>
                  <a:t> </a:t>
                </a:r>
                <a:br>
                  <a:rPr lang="en-GB" sz="3600" b="1" dirty="0">
                    <a:latin typeface="Century Gothic" panose="020B0502020202020204" pitchFamily="34" charset="0"/>
                  </a:rPr>
                </a:br>
                <a:r>
                  <a:rPr lang="en-GB" sz="3600" b="1" dirty="0">
                    <a:latin typeface="Century Gothic" panose="020B0502020202020204" pitchFamily="34" charset="0"/>
                  </a:rPr>
                  <a:t>are there in the box?</a:t>
                </a:r>
                <a:endParaRPr lang="en-GB" sz="4000" b="1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7AAF52B-919F-575C-1D7D-BEA39266CC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741" y="1251773"/>
                <a:ext cx="6202396" cy="3955250"/>
              </a:xfrm>
              <a:prstGeom prst="rect">
                <a:avLst/>
              </a:prstGeom>
              <a:blipFill>
                <a:blip r:embed="rId4"/>
                <a:stretch>
                  <a:fillRect l="-2947" t="-2311" r="-393" b="-49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9789015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B8F632-2C78-359A-945E-C4E3A5E8CBEC}"/>
              </a:ext>
            </a:extLst>
          </p:cNvPr>
          <p:cNvSpPr/>
          <p:nvPr/>
        </p:nvSpPr>
        <p:spPr>
          <a:xfrm>
            <a:off x="155945" y="508471"/>
            <a:ext cx="4177747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Fractions of a Quantity</a:t>
            </a:r>
            <a:endParaRPr lang="en-GB" sz="2866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4325766-E077-DB34-9142-51A030A54ED5}"/>
                  </a:ext>
                </a:extLst>
              </p:cNvPr>
              <p:cNvSpPr/>
              <p:nvPr/>
            </p:nvSpPr>
            <p:spPr>
              <a:xfrm>
                <a:off x="897632" y="1251773"/>
                <a:ext cx="6296540" cy="41091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GB" sz="3600" dirty="0">
                    <a:latin typeface="Century Gothic" panose="020B0502020202020204" pitchFamily="34" charset="0"/>
                  </a:rPr>
                  <a:t>There are </a:t>
                </a:r>
                <a:r>
                  <a:rPr lang="en-GB" sz="3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9</a:t>
                </a:r>
                <a:r>
                  <a:rPr lang="en-GB" sz="3600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GB" sz="3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buttons</a:t>
                </a:r>
                <a:br>
                  <a:rPr lang="en-GB" sz="3600" dirty="0">
                    <a:latin typeface="Century Gothic" panose="020B0502020202020204" pitchFamily="34" charset="0"/>
                  </a:rPr>
                </a:br>
                <a:r>
                  <a:rPr lang="en-GB" sz="3600" dirty="0">
                    <a:latin typeface="Century Gothic" panose="020B0502020202020204" pitchFamily="34" charset="0"/>
                  </a:rPr>
                  <a:t>in the jar.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GB" sz="3600" dirty="0">
                    <a:latin typeface="Century Gothic" panose="020B0502020202020204" pitchFamily="34" charset="0"/>
                  </a:rPr>
                  <a:t> of the buttons in the jar </a:t>
                </a:r>
                <a:br>
                  <a:rPr lang="en-GB" sz="3600" dirty="0">
                    <a:latin typeface="Century Gothic" panose="020B0502020202020204" pitchFamily="34" charset="0"/>
                  </a:rPr>
                </a:br>
                <a:r>
                  <a:rPr lang="en-GB" sz="3600" dirty="0">
                    <a:latin typeface="Century Gothic" panose="020B0502020202020204" pitchFamily="34" charset="0"/>
                  </a:rPr>
                  <a:t>are green.</a:t>
                </a:r>
              </a:p>
              <a:p>
                <a:pPr>
                  <a:spcAft>
                    <a:spcPts val="1200"/>
                  </a:spcAft>
                </a:pPr>
                <a:r>
                  <a:rPr lang="en-GB" sz="3600" b="1" dirty="0">
                    <a:latin typeface="Century Gothic" panose="020B0502020202020204" pitchFamily="34" charset="0"/>
                  </a:rPr>
                  <a:t>How many </a:t>
                </a:r>
                <a:r>
                  <a:rPr lang="en-GB" sz="3600" b="1" dirty="0">
                    <a:solidFill>
                      <a:srgbClr val="00B050"/>
                    </a:solidFill>
                    <a:latin typeface="Century Gothic" panose="020B0502020202020204" pitchFamily="34" charset="0"/>
                  </a:rPr>
                  <a:t>green buttons </a:t>
                </a:r>
                <a:br>
                  <a:rPr lang="en-GB" sz="3600" b="1" dirty="0">
                    <a:latin typeface="Century Gothic" panose="020B0502020202020204" pitchFamily="34" charset="0"/>
                  </a:rPr>
                </a:br>
                <a:r>
                  <a:rPr lang="en-GB" sz="3600" b="1" dirty="0">
                    <a:latin typeface="Century Gothic" panose="020B0502020202020204" pitchFamily="34" charset="0"/>
                  </a:rPr>
                  <a:t>are there in the jar?</a:t>
                </a:r>
                <a:endParaRPr lang="en-GB" sz="4000" b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4325766-E077-DB34-9142-51A030A54E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632" y="1251773"/>
                <a:ext cx="6296540" cy="4109138"/>
              </a:xfrm>
              <a:prstGeom prst="rect">
                <a:avLst/>
              </a:prstGeom>
              <a:blipFill>
                <a:blip r:embed="rId3"/>
                <a:stretch>
                  <a:fillRect l="-2904" t="-2226" b="-10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7AAF52B-919F-575C-1D7D-BEA39266CC2D}"/>
                  </a:ext>
                </a:extLst>
              </p:cNvPr>
              <p:cNvSpPr/>
              <p:nvPr/>
            </p:nvSpPr>
            <p:spPr>
              <a:xfrm>
                <a:off x="9382741" y="1251773"/>
                <a:ext cx="6202396" cy="39552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GB" sz="3600" dirty="0">
                    <a:latin typeface="Century Gothic" panose="020B0502020202020204" pitchFamily="34" charset="0"/>
                  </a:rPr>
                  <a:t>There are </a:t>
                </a:r>
                <a:r>
                  <a:rPr lang="en-GB" sz="3600" b="1" dirty="0">
                    <a:solidFill>
                      <a:srgbClr val="00B050"/>
                    </a:solidFill>
                    <a:latin typeface="Century Gothic" panose="020B0502020202020204" pitchFamily="34" charset="0"/>
                  </a:rPr>
                  <a:t>9 green buttons</a:t>
                </a:r>
                <a:r>
                  <a:rPr lang="en-GB" sz="3600" dirty="0">
                    <a:solidFill>
                      <a:srgbClr val="00B050"/>
                    </a:solidFill>
                    <a:latin typeface="Century Gothic" panose="020B0502020202020204" pitchFamily="34" charset="0"/>
                  </a:rPr>
                  <a:t> </a:t>
                </a:r>
                <a:br>
                  <a:rPr lang="en-GB" sz="3600" dirty="0">
                    <a:latin typeface="Century Gothic" panose="020B0502020202020204" pitchFamily="34" charset="0"/>
                  </a:rPr>
                </a:br>
                <a:r>
                  <a:rPr lang="en-GB" sz="3600" dirty="0">
                    <a:latin typeface="Century Gothic" panose="020B0502020202020204" pitchFamily="34" charset="0"/>
                  </a:rPr>
                  <a:t>in the box.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GB" sz="3600" dirty="0">
                    <a:latin typeface="Century Gothic" panose="020B0502020202020204" pitchFamily="34" charset="0"/>
                  </a:rPr>
                  <a:t> of the buttons in the box </a:t>
                </a:r>
                <a:br>
                  <a:rPr lang="en-GB" sz="3600" dirty="0">
                    <a:latin typeface="Century Gothic" panose="020B0502020202020204" pitchFamily="34" charset="0"/>
                  </a:rPr>
                </a:br>
                <a:r>
                  <a:rPr lang="en-GB" sz="3600" dirty="0">
                    <a:latin typeface="Century Gothic" panose="020B0502020202020204" pitchFamily="34" charset="0"/>
                  </a:rPr>
                  <a:t>are green.</a:t>
                </a:r>
              </a:p>
              <a:p>
                <a:pPr>
                  <a:spcAft>
                    <a:spcPts val="1200"/>
                  </a:spcAft>
                </a:pPr>
                <a:r>
                  <a:rPr lang="en-GB" sz="3600" b="1" dirty="0">
                    <a:latin typeface="Century Gothic" panose="020B0502020202020204" pitchFamily="34" charset="0"/>
                  </a:rPr>
                  <a:t>How many </a:t>
                </a:r>
                <a:r>
                  <a:rPr lang="en-GB" sz="3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buttons</a:t>
                </a:r>
                <a:r>
                  <a:rPr lang="en-GB" sz="3600" b="1" dirty="0">
                    <a:latin typeface="Century Gothic" panose="020B0502020202020204" pitchFamily="34" charset="0"/>
                  </a:rPr>
                  <a:t> </a:t>
                </a:r>
                <a:br>
                  <a:rPr lang="en-GB" sz="3600" b="1" dirty="0">
                    <a:latin typeface="Century Gothic" panose="020B0502020202020204" pitchFamily="34" charset="0"/>
                  </a:rPr>
                </a:br>
                <a:r>
                  <a:rPr lang="en-GB" sz="3600" b="1" dirty="0">
                    <a:latin typeface="Century Gothic" panose="020B0502020202020204" pitchFamily="34" charset="0"/>
                  </a:rPr>
                  <a:t>are there in the box?</a:t>
                </a:r>
                <a:endParaRPr lang="en-GB" sz="4000" b="1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7AAF52B-919F-575C-1D7D-BEA39266CC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741" y="1251773"/>
                <a:ext cx="6202396" cy="3955250"/>
              </a:xfrm>
              <a:prstGeom prst="rect">
                <a:avLst/>
              </a:prstGeom>
              <a:blipFill>
                <a:blip r:embed="rId4"/>
                <a:stretch>
                  <a:fillRect l="-2947" t="-2311" r="-393" b="-49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7234CE2-006E-B10E-A349-ACAE62014350}"/>
              </a:ext>
            </a:extLst>
          </p:cNvPr>
          <p:cNvCxnSpPr>
            <a:cxnSpLocks/>
          </p:cNvCxnSpPr>
          <p:nvPr/>
        </p:nvCxnSpPr>
        <p:spPr>
          <a:xfrm>
            <a:off x="8139117" y="1141512"/>
            <a:ext cx="0" cy="774000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Graphic 41" descr="Alterations &amp; Tailoring with solid fill">
            <a:extLst>
              <a:ext uri="{FF2B5EF4-FFF2-40B4-BE49-F238E27FC236}">
                <a16:creationId xmlns:a16="http://schemas.microsoft.com/office/drawing/2014/main" id="{7E1C7D26-824F-7804-2E0F-92872476D3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40663" y="5431570"/>
            <a:ext cx="540000" cy="540000"/>
          </a:xfrm>
          <a:prstGeom prst="rect">
            <a:avLst/>
          </a:prstGeom>
        </p:spPr>
      </p:pic>
      <p:pic>
        <p:nvPicPr>
          <p:cNvPr id="43" name="Graphic 42" descr="Alterations &amp; Tailoring with solid fill">
            <a:extLst>
              <a:ext uri="{FF2B5EF4-FFF2-40B4-BE49-F238E27FC236}">
                <a16:creationId xmlns:a16="http://schemas.microsoft.com/office/drawing/2014/main" id="{39EEA954-34B7-FBCF-A5C0-498DA102A0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19816" y="5431570"/>
            <a:ext cx="540000" cy="540000"/>
          </a:xfrm>
          <a:prstGeom prst="rect">
            <a:avLst/>
          </a:prstGeom>
        </p:spPr>
      </p:pic>
      <p:pic>
        <p:nvPicPr>
          <p:cNvPr id="44" name="Graphic 43" descr="Alterations &amp; Tailoring with solid fill">
            <a:extLst>
              <a:ext uri="{FF2B5EF4-FFF2-40B4-BE49-F238E27FC236}">
                <a16:creationId xmlns:a16="http://schemas.microsoft.com/office/drawing/2014/main" id="{17FADAE0-3111-17A2-8D94-D82A53DC60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98969" y="5431570"/>
            <a:ext cx="540000" cy="540000"/>
          </a:xfrm>
          <a:prstGeom prst="rect">
            <a:avLst/>
          </a:prstGeom>
        </p:spPr>
      </p:pic>
      <p:pic>
        <p:nvPicPr>
          <p:cNvPr id="45" name="Graphic 44" descr="Alterations &amp; Tailoring with solid fill">
            <a:extLst>
              <a:ext uri="{FF2B5EF4-FFF2-40B4-BE49-F238E27FC236}">
                <a16:creationId xmlns:a16="http://schemas.microsoft.com/office/drawing/2014/main" id="{794792CD-C34E-A8AC-C06A-4A3C32445D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54110" y="6000830"/>
            <a:ext cx="540000" cy="540000"/>
          </a:xfrm>
          <a:prstGeom prst="rect">
            <a:avLst/>
          </a:prstGeom>
        </p:spPr>
      </p:pic>
      <p:pic>
        <p:nvPicPr>
          <p:cNvPr id="46" name="Graphic 45" descr="Alterations &amp; Tailoring with solid fill">
            <a:extLst>
              <a:ext uri="{FF2B5EF4-FFF2-40B4-BE49-F238E27FC236}">
                <a16:creationId xmlns:a16="http://schemas.microsoft.com/office/drawing/2014/main" id="{AB22283C-A393-E16F-940F-32D9EFDC11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33263" y="6000830"/>
            <a:ext cx="540000" cy="540000"/>
          </a:xfrm>
          <a:prstGeom prst="rect">
            <a:avLst/>
          </a:prstGeom>
        </p:spPr>
      </p:pic>
      <p:pic>
        <p:nvPicPr>
          <p:cNvPr id="47" name="Graphic 46" descr="Alterations &amp; Tailoring with solid fill">
            <a:extLst>
              <a:ext uri="{FF2B5EF4-FFF2-40B4-BE49-F238E27FC236}">
                <a16:creationId xmlns:a16="http://schemas.microsoft.com/office/drawing/2014/main" id="{B410DECE-DC5E-4299-F78D-1AE99632B1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12416" y="6000830"/>
            <a:ext cx="540000" cy="540000"/>
          </a:xfrm>
          <a:prstGeom prst="rect">
            <a:avLst/>
          </a:prstGeom>
        </p:spPr>
      </p:pic>
      <p:pic>
        <p:nvPicPr>
          <p:cNvPr id="48" name="Graphic 47" descr="Alterations &amp; Tailoring with solid fill">
            <a:extLst>
              <a:ext uri="{FF2B5EF4-FFF2-40B4-BE49-F238E27FC236}">
                <a16:creationId xmlns:a16="http://schemas.microsoft.com/office/drawing/2014/main" id="{8A18DD08-DA48-95FE-1DA0-5029590CD6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54110" y="6579051"/>
            <a:ext cx="540000" cy="540000"/>
          </a:xfrm>
          <a:prstGeom prst="rect">
            <a:avLst/>
          </a:prstGeom>
        </p:spPr>
      </p:pic>
      <p:pic>
        <p:nvPicPr>
          <p:cNvPr id="49" name="Graphic 48" descr="Alterations &amp; Tailoring with solid fill">
            <a:extLst>
              <a:ext uri="{FF2B5EF4-FFF2-40B4-BE49-F238E27FC236}">
                <a16:creationId xmlns:a16="http://schemas.microsoft.com/office/drawing/2014/main" id="{68FC2CC8-7901-6B26-187C-85FD4684DC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33263" y="6579051"/>
            <a:ext cx="540000" cy="540000"/>
          </a:xfrm>
          <a:prstGeom prst="rect">
            <a:avLst/>
          </a:prstGeom>
        </p:spPr>
      </p:pic>
      <p:pic>
        <p:nvPicPr>
          <p:cNvPr id="50" name="Graphic 49" descr="Alterations &amp; Tailoring with solid fill">
            <a:extLst>
              <a:ext uri="{FF2B5EF4-FFF2-40B4-BE49-F238E27FC236}">
                <a16:creationId xmlns:a16="http://schemas.microsoft.com/office/drawing/2014/main" id="{25DE070A-2EA4-9D33-1462-BE6FEEB6E7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12416" y="6579051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21358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B8F632-2C78-359A-945E-C4E3A5E8CBEC}"/>
              </a:ext>
            </a:extLst>
          </p:cNvPr>
          <p:cNvSpPr/>
          <p:nvPr/>
        </p:nvSpPr>
        <p:spPr>
          <a:xfrm>
            <a:off x="155945" y="508471"/>
            <a:ext cx="4177747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Fractions of a Quantity</a:t>
            </a:r>
            <a:endParaRPr lang="en-GB" sz="2866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4325766-E077-DB34-9142-51A030A54ED5}"/>
                  </a:ext>
                </a:extLst>
              </p:cNvPr>
              <p:cNvSpPr/>
              <p:nvPr/>
            </p:nvSpPr>
            <p:spPr>
              <a:xfrm>
                <a:off x="897632" y="1251773"/>
                <a:ext cx="6296540" cy="41091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GB" sz="3600" dirty="0">
                    <a:latin typeface="Century Gothic" panose="020B0502020202020204" pitchFamily="34" charset="0"/>
                  </a:rPr>
                  <a:t>There are </a:t>
                </a:r>
                <a:r>
                  <a:rPr lang="en-GB" sz="3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9</a:t>
                </a:r>
                <a:r>
                  <a:rPr lang="en-GB" sz="3600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GB" sz="3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buttons</a:t>
                </a:r>
                <a:br>
                  <a:rPr lang="en-GB" sz="3600" dirty="0">
                    <a:latin typeface="Century Gothic" panose="020B0502020202020204" pitchFamily="34" charset="0"/>
                  </a:rPr>
                </a:br>
                <a:r>
                  <a:rPr lang="en-GB" sz="3600" dirty="0">
                    <a:latin typeface="Century Gothic" panose="020B0502020202020204" pitchFamily="34" charset="0"/>
                  </a:rPr>
                  <a:t>in the jar.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GB" sz="3600" dirty="0">
                    <a:latin typeface="Century Gothic" panose="020B0502020202020204" pitchFamily="34" charset="0"/>
                  </a:rPr>
                  <a:t> of the buttons in the jar </a:t>
                </a:r>
                <a:br>
                  <a:rPr lang="en-GB" sz="3600" dirty="0">
                    <a:latin typeface="Century Gothic" panose="020B0502020202020204" pitchFamily="34" charset="0"/>
                  </a:rPr>
                </a:br>
                <a:r>
                  <a:rPr lang="en-GB" sz="3600" dirty="0">
                    <a:latin typeface="Century Gothic" panose="020B0502020202020204" pitchFamily="34" charset="0"/>
                  </a:rPr>
                  <a:t>are green.</a:t>
                </a:r>
              </a:p>
              <a:p>
                <a:pPr>
                  <a:spcAft>
                    <a:spcPts val="1200"/>
                  </a:spcAft>
                </a:pPr>
                <a:r>
                  <a:rPr lang="en-GB" sz="3600" b="1" dirty="0">
                    <a:latin typeface="Century Gothic" panose="020B0502020202020204" pitchFamily="34" charset="0"/>
                  </a:rPr>
                  <a:t>How many </a:t>
                </a:r>
                <a:r>
                  <a:rPr lang="en-GB" sz="3600" b="1" dirty="0">
                    <a:solidFill>
                      <a:srgbClr val="00B050"/>
                    </a:solidFill>
                    <a:latin typeface="Century Gothic" panose="020B0502020202020204" pitchFamily="34" charset="0"/>
                  </a:rPr>
                  <a:t>green buttons </a:t>
                </a:r>
                <a:br>
                  <a:rPr lang="en-GB" sz="3600" b="1" dirty="0">
                    <a:latin typeface="Century Gothic" panose="020B0502020202020204" pitchFamily="34" charset="0"/>
                  </a:rPr>
                </a:br>
                <a:r>
                  <a:rPr lang="en-GB" sz="3600" b="1" dirty="0">
                    <a:latin typeface="Century Gothic" panose="020B0502020202020204" pitchFamily="34" charset="0"/>
                  </a:rPr>
                  <a:t>are there in the jar?</a:t>
                </a:r>
                <a:endParaRPr lang="en-GB" sz="4000" b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4325766-E077-DB34-9142-51A030A54E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632" y="1251773"/>
                <a:ext cx="6296540" cy="4109138"/>
              </a:xfrm>
              <a:prstGeom prst="rect">
                <a:avLst/>
              </a:prstGeom>
              <a:blipFill>
                <a:blip r:embed="rId3"/>
                <a:stretch>
                  <a:fillRect l="-2904" t="-2226" b="-10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7AAF52B-919F-575C-1D7D-BEA39266CC2D}"/>
                  </a:ext>
                </a:extLst>
              </p:cNvPr>
              <p:cNvSpPr/>
              <p:nvPr/>
            </p:nvSpPr>
            <p:spPr>
              <a:xfrm>
                <a:off x="9382741" y="1251773"/>
                <a:ext cx="6202396" cy="39552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GB" sz="3600" dirty="0">
                    <a:latin typeface="Century Gothic" panose="020B0502020202020204" pitchFamily="34" charset="0"/>
                  </a:rPr>
                  <a:t>There are </a:t>
                </a:r>
                <a:r>
                  <a:rPr lang="en-GB" sz="3600" b="1" dirty="0">
                    <a:solidFill>
                      <a:srgbClr val="00B050"/>
                    </a:solidFill>
                    <a:latin typeface="Century Gothic" panose="020B0502020202020204" pitchFamily="34" charset="0"/>
                  </a:rPr>
                  <a:t>9 green buttons</a:t>
                </a:r>
                <a:r>
                  <a:rPr lang="en-GB" sz="3600" dirty="0">
                    <a:solidFill>
                      <a:srgbClr val="00B050"/>
                    </a:solidFill>
                    <a:latin typeface="Century Gothic" panose="020B0502020202020204" pitchFamily="34" charset="0"/>
                  </a:rPr>
                  <a:t> </a:t>
                </a:r>
                <a:br>
                  <a:rPr lang="en-GB" sz="3600" dirty="0">
                    <a:latin typeface="Century Gothic" panose="020B0502020202020204" pitchFamily="34" charset="0"/>
                  </a:rPr>
                </a:br>
                <a:r>
                  <a:rPr lang="en-GB" sz="3600" dirty="0">
                    <a:latin typeface="Century Gothic" panose="020B0502020202020204" pitchFamily="34" charset="0"/>
                  </a:rPr>
                  <a:t>in the box.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GB" sz="3600" dirty="0">
                    <a:latin typeface="Century Gothic" panose="020B0502020202020204" pitchFamily="34" charset="0"/>
                  </a:rPr>
                  <a:t> of the buttons in the box </a:t>
                </a:r>
                <a:br>
                  <a:rPr lang="en-GB" sz="3600" dirty="0">
                    <a:latin typeface="Century Gothic" panose="020B0502020202020204" pitchFamily="34" charset="0"/>
                  </a:rPr>
                </a:br>
                <a:r>
                  <a:rPr lang="en-GB" sz="3600" dirty="0">
                    <a:latin typeface="Century Gothic" panose="020B0502020202020204" pitchFamily="34" charset="0"/>
                  </a:rPr>
                  <a:t>are green.</a:t>
                </a:r>
              </a:p>
              <a:p>
                <a:pPr>
                  <a:spcAft>
                    <a:spcPts val="1200"/>
                  </a:spcAft>
                </a:pPr>
                <a:r>
                  <a:rPr lang="en-GB" sz="3600" b="1" dirty="0">
                    <a:latin typeface="Century Gothic" panose="020B0502020202020204" pitchFamily="34" charset="0"/>
                  </a:rPr>
                  <a:t>How many </a:t>
                </a:r>
                <a:r>
                  <a:rPr lang="en-GB" sz="3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buttons</a:t>
                </a:r>
                <a:r>
                  <a:rPr lang="en-GB" sz="3600" b="1" dirty="0">
                    <a:latin typeface="Century Gothic" panose="020B0502020202020204" pitchFamily="34" charset="0"/>
                  </a:rPr>
                  <a:t> </a:t>
                </a:r>
                <a:br>
                  <a:rPr lang="en-GB" sz="3600" b="1" dirty="0">
                    <a:latin typeface="Century Gothic" panose="020B0502020202020204" pitchFamily="34" charset="0"/>
                  </a:rPr>
                </a:br>
                <a:r>
                  <a:rPr lang="en-GB" sz="3600" b="1" dirty="0">
                    <a:latin typeface="Century Gothic" panose="020B0502020202020204" pitchFamily="34" charset="0"/>
                  </a:rPr>
                  <a:t>are there in the box?</a:t>
                </a:r>
                <a:endParaRPr lang="en-GB" sz="4000" b="1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7AAF52B-919F-575C-1D7D-BEA39266CC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741" y="1251773"/>
                <a:ext cx="6202396" cy="3955250"/>
              </a:xfrm>
              <a:prstGeom prst="rect">
                <a:avLst/>
              </a:prstGeom>
              <a:blipFill>
                <a:blip r:embed="rId4"/>
                <a:stretch>
                  <a:fillRect l="-2947" t="-2311" r="-393" b="-49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7234CE2-006E-B10E-A349-ACAE62014350}"/>
              </a:ext>
            </a:extLst>
          </p:cNvPr>
          <p:cNvCxnSpPr>
            <a:cxnSpLocks/>
          </p:cNvCxnSpPr>
          <p:nvPr/>
        </p:nvCxnSpPr>
        <p:spPr>
          <a:xfrm>
            <a:off x="8139117" y="1141512"/>
            <a:ext cx="0" cy="774000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Graphic 41" descr="Alterations &amp; Tailoring with solid fill">
            <a:extLst>
              <a:ext uri="{FF2B5EF4-FFF2-40B4-BE49-F238E27FC236}">
                <a16:creationId xmlns:a16="http://schemas.microsoft.com/office/drawing/2014/main" id="{7E1C7D26-824F-7804-2E0F-92872476D3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40663" y="5431570"/>
            <a:ext cx="540000" cy="540000"/>
          </a:xfrm>
          <a:prstGeom prst="rect">
            <a:avLst/>
          </a:prstGeom>
        </p:spPr>
      </p:pic>
      <p:pic>
        <p:nvPicPr>
          <p:cNvPr id="43" name="Graphic 42" descr="Alterations &amp; Tailoring with solid fill">
            <a:extLst>
              <a:ext uri="{FF2B5EF4-FFF2-40B4-BE49-F238E27FC236}">
                <a16:creationId xmlns:a16="http://schemas.microsoft.com/office/drawing/2014/main" id="{39EEA954-34B7-FBCF-A5C0-498DA102A0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19816" y="5431570"/>
            <a:ext cx="540000" cy="540000"/>
          </a:xfrm>
          <a:prstGeom prst="rect">
            <a:avLst/>
          </a:prstGeom>
        </p:spPr>
      </p:pic>
      <p:pic>
        <p:nvPicPr>
          <p:cNvPr id="44" name="Graphic 43" descr="Alterations &amp; Tailoring with solid fill">
            <a:extLst>
              <a:ext uri="{FF2B5EF4-FFF2-40B4-BE49-F238E27FC236}">
                <a16:creationId xmlns:a16="http://schemas.microsoft.com/office/drawing/2014/main" id="{17FADAE0-3111-17A2-8D94-D82A53DC60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98969" y="5431570"/>
            <a:ext cx="540000" cy="540000"/>
          </a:xfrm>
          <a:prstGeom prst="rect">
            <a:avLst/>
          </a:prstGeom>
        </p:spPr>
      </p:pic>
      <p:pic>
        <p:nvPicPr>
          <p:cNvPr id="45" name="Graphic 44" descr="Alterations &amp; Tailoring with solid fill">
            <a:extLst>
              <a:ext uri="{FF2B5EF4-FFF2-40B4-BE49-F238E27FC236}">
                <a16:creationId xmlns:a16="http://schemas.microsoft.com/office/drawing/2014/main" id="{794792CD-C34E-A8AC-C06A-4A3C32445D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54110" y="6000830"/>
            <a:ext cx="540000" cy="540000"/>
          </a:xfrm>
          <a:prstGeom prst="rect">
            <a:avLst/>
          </a:prstGeom>
        </p:spPr>
      </p:pic>
      <p:pic>
        <p:nvPicPr>
          <p:cNvPr id="46" name="Graphic 45" descr="Alterations &amp; Tailoring with solid fill">
            <a:extLst>
              <a:ext uri="{FF2B5EF4-FFF2-40B4-BE49-F238E27FC236}">
                <a16:creationId xmlns:a16="http://schemas.microsoft.com/office/drawing/2014/main" id="{AB22283C-A393-E16F-940F-32D9EFDC11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33263" y="6000830"/>
            <a:ext cx="540000" cy="540000"/>
          </a:xfrm>
          <a:prstGeom prst="rect">
            <a:avLst/>
          </a:prstGeom>
        </p:spPr>
      </p:pic>
      <p:pic>
        <p:nvPicPr>
          <p:cNvPr id="47" name="Graphic 46" descr="Alterations &amp; Tailoring with solid fill">
            <a:extLst>
              <a:ext uri="{FF2B5EF4-FFF2-40B4-BE49-F238E27FC236}">
                <a16:creationId xmlns:a16="http://schemas.microsoft.com/office/drawing/2014/main" id="{B410DECE-DC5E-4299-F78D-1AE99632B1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12416" y="6000830"/>
            <a:ext cx="540000" cy="540000"/>
          </a:xfrm>
          <a:prstGeom prst="rect">
            <a:avLst/>
          </a:prstGeom>
        </p:spPr>
      </p:pic>
      <p:pic>
        <p:nvPicPr>
          <p:cNvPr id="48" name="Graphic 47" descr="Alterations &amp; Tailoring with solid fill">
            <a:extLst>
              <a:ext uri="{FF2B5EF4-FFF2-40B4-BE49-F238E27FC236}">
                <a16:creationId xmlns:a16="http://schemas.microsoft.com/office/drawing/2014/main" id="{8A18DD08-DA48-95FE-1DA0-5029590CD6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54110" y="6579051"/>
            <a:ext cx="540000" cy="540000"/>
          </a:xfrm>
          <a:prstGeom prst="rect">
            <a:avLst/>
          </a:prstGeom>
        </p:spPr>
      </p:pic>
      <p:pic>
        <p:nvPicPr>
          <p:cNvPr id="49" name="Graphic 48" descr="Alterations &amp; Tailoring with solid fill">
            <a:extLst>
              <a:ext uri="{FF2B5EF4-FFF2-40B4-BE49-F238E27FC236}">
                <a16:creationId xmlns:a16="http://schemas.microsoft.com/office/drawing/2014/main" id="{68FC2CC8-7901-6B26-187C-85FD4684DC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33263" y="6579051"/>
            <a:ext cx="540000" cy="540000"/>
          </a:xfrm>
          <a:prstGeom prst="rect">
            <a:avLst/>
          </a:prstGeom>
        </p:spPr>
      </p:pic>
      <p:pic>
        <p:nvPicPr>
          <p:cNvPr id="50" name="Graphic 49" descr="Alterations &amp; Tailoring with solid fill">
            <a:extLst>
              <a:ext uri="{FF2B5EF4-FFF2-40B4-BE49-F238E27FC236}">
                <a16:creationId xmlns:a16="http://schemas.microsoft.com/office/drawing/2014/main" id="{25DE070A-2EA4-9D33-1462-BE6FEEB6E7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12416" y="6579051"/>
            <a:ext cx="540000" cy="540000"/>
          </a:xfrm>
          <a:prstGeom prst="rect">
            <a:avLst/>
          </a:prstGeom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6B5D5EEB-C173-CDF1-ABE9-60B1585687DA}"/>
              </a:ext>
            </a:extLst>
          </p:cNvPr>
          <p:cNvSpPr/>
          <p:nvPr/>
        </p:nvSpPr>
        <p:spPr>
          <a:xfrm>
            <a:off x="3252719" y="5431569"/>
            <a:ext cx="504000" cy="1692000"/>
          </a:xfrm>
          <a:prstGeom prst="roundRect">
            <a:avLst>
              <a:gd name="adj" fmla="val 3670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DF0D7315-B281-50C8-DB2A-7E6C868CD89C}"/>
              </a:ext>
            </a:extLst>
          </p:cNvPr>
          <p:cNvSpPr/>
          <p:nvPr/>
        </p:nvSpPr>
        <p:spPr>
          <a:xfrm>
            <a:off x="3835154" y="5422608"/>
            <a:ext cx="504000" cy="1692000"/>
          </a:xfrm>
          <a:prstGeom prst="roundRect">
            <a:avLst>
              <a:gd name="adj" fmla="val 3670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032C404E-05CE-DC49-B296-6C21F4E01313}"/>
              </a:ext>
            </a:extLst>
          </p:cNvPr>
          <p:cNvSpPr/>
          <p:nvPr/>
        </p:nvSpPr>
        <p:spPr>
          <a:xfrm>
            <a:off x="2670916" y="5427051"/>
            <a:ext cx="504000" cy="1692000"/>
          </a:xfrm>
          <a:prstGeom prst="roundRect">
            <a:avLst>
              <a:gd name="adj" fmla="val 3670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8F2F5A1E-7EFE-4062-4373-1D633922CD4A}"/>
              </a:ext>
            </a:extLst>
          </p:cNvPr>
          <p:cNvSpPr/>
          <p:nvPr/>
        </p:nvSpPr>
        <p:spPr>
          <a:xfrm>
            <a:off x="6030622" y="6030918"/>
            <a:ext cx="720000" cy="792000"/>
          </a:xfrm>
          <a:prstGeom prst="wedgeRoundRectCallout">
            <a:avLst>
              <a:gd name="adj1" fmla="val -79971"/>
              <a:gd name="adj2" fmla="val -21763"/>
              <a:gd name="adj3" fmla="val 16667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  <a:endParaRPr lang="en-GB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801535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B8F632-2C78-359A-945E-C4E3A5E8CBEC}"/>
              </a:ext>
            </a:extLst>
          </p:cNvPr>
          <p:cNvSpPr/>
          <p:nvPr/>
        </p:nvSpPr>
        <p:spPr>
          <a:xfrm>
            <a:off x="155945" y="508471"/>
            <a:ext cx="4177747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Fractions of a Quantity</a:t>
            </a:r>
            <a:endParaRPr lang="en-GB" sz="2866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4325766-E077-DB34-9142-51A030A54ED5}"/>
                  </a:ext>
                </a:extLst>
              </p:cNvPr>
              <p:cNvSpPr/>
              <p:nvPr/>
            </p:nvSpPr>
            <p:spPr>
              <a:xfrm>
                <a:off x="897632" y="1251773"/>
                <a:ext cx="6296540" cy="41091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GB" sz="3600" dirty="0">
                    <a:latin typeface="Century Gothic" panose="020B0502020202020204" pitchFamily="34" charset="0"/>
                  </a:rPr>
                  <a:t>There are </a:t>
                </a:r>
                <a:r>
                  <a:rPr lang="en-GB" sz="3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9</a:t>
                </a:r>
                <a:r>
                  <a:rPr lang="en-GB" sz="3600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GB" sz="3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buttons</a:t>
                </a:r>
                <a:br>
                  <a:rPr lang="en-GB" sz="3600" dirty="0">
                    <a:latin typeface="Century Gothic" panose="020B0502020202020204" pitchFamily="34" charset="0"/>
                  </a:rPr>
                </a:br>
                <a:r>
                  <a:rPr lang="en-GB" sz="3600" dirty="0">
                    <a:latin typeface="Century Gothic" panose="020B0502020202020204" pitchFamily="34" charset="0"/>
                  </a:rPr>
                  <a:t>in the jar.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GB" sz="3600" dirty="0">
                    <a:latin typeface="Century Gothic" panose="020B0502020202020204" pitchFamily="34" charset="0"/>
                  </a:rPr>
                  <a:t> of the buttons in the jar </a:t>
                </a:r>
                <a:br>
                  <a:rPr lang="en-GB" sz="3600" dirty="0">
                    <a:latin typeface="Century Gothic" panose="020B0502020202020204" pitchFamily="34" charset="0"/>
                  </a:rPr>
                </a:br>
                <a:r>
                  <a:rPr lang="en-GB" sz="3600" dirty="0">
                    <a:latin typeface="Century Gothic" panose="020B0502020202020204" pitchFamily="34" charset="0"/>
                  </a:rPr>
                  <a:t>are green.</a:t>
                </a:r>
              </a:p>
              <a:p>
                <a:pPr>
                  <a:spcAft>
                    <a:spcPts val="1200"/>
                  </a:spcAft>
                </a:pPr>
                <a:r>
                  <a:rPr lang="en-GB" sz="3600" b="1" dirty="0">
                    <a:latin typeface="Century Gothic" panose="020B0502020202020204" pitchFamily="34" charset="0"/>
                  </a:rPr>
                  <a:t>How many </a:t>
                </a:r>
                <a:r>
                  <a:rPr lang="en-GB" sz="3600" b="1" dirty="0">
                    <a:solidFill>
                      <a:srgbClr val="00B050"/>
                    </a:solidFill>
                    <a:latin typeface="Century Gothic" panose="020B0502020202020204" pitchFamily="34" charset="0"/>
                  </a:rPr>
                  <a:t>green buttons </a:t>
                </a:r>
                <a:br>
                  <a:rPr lang="en-GB" sz="3600" b="1" dirty="0">
                    <a:latin typeface="Century Gothic" panose="020B0502020202020204" pitchFamily="34" charset="0"/>
                  </a:rPr>
                </a:br>
                <a:r>
                  <a:rPr lang="en-GB" sz="3600" b="1" dirty="0">
                    <a:latin typeface="Century Gothic" panose="020B0502020202020204" pitchFamily="34" charset="0"/>
                  </a:rPr>
                  <a:t>are there in the jar?</a:t>
                </a:r>
                <a:endParaRPr lang="en-GB" sz="4000" b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4325766-E077-DB34-9142-51A030A54E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632" y="1251773"/>
                <a:ext cx="6296540" cy="4109138"/>
              </a:xfrm>
              <a:prstGeom prst="rect">
                <a:avLst/>
              </a:prstGeom>
              <a:blipFill>
                <a:blip r:embed="rId3"/>
                <a:stretch>
                  <a:fillRect l="-2904" t="-2226" b="-10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7AAF52B-919F-575C-1D7D-BEA39266CC2D}"/>
                  </a:ext>
                </a:extLst>
              </p:cNvPr>
              <p:cNvSpPr/>
              <p:nvPr/>
            </p:nvSpPr>
            <p:spPr>
              <a:xfrm>
                <a:off x="9382741" y="1251773"/>
                <a:ext cx="6202396" cy="39552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GB" sz="3600" dirty="0">
                    <a:latin typeface="Century Gothic" panose="020B0502020202020204" pitchFamily="34" charset="0"/>
                  </a:rPr>
                  <a:t>There are </a:t>
                </a:r>
                <a:r>
                  <a:rPr lang="en-GB" sz="3600" b="1" dirty="0">
                    <a:solidFill>
                      <a:srgbClr val="00B050"/>
                    </a:solidFill>
                    <a:latin typeface="Century Gothic" panose="020B0502020202020204" pitchFamily="34" charset="0"/>
                  </a:rPr>
                  <a:t>9 green buttons</a:t>
                </a:r>
                <a:r>
                  <a:rPr lang="en-GB" sz="3600" dirty="0">
                    <a:solidFill>
                      <a:srgbClr val="00B050"/>
                    </a:solidFill>
                    <a:latin typeface="Century Gothic" panose="020B0502020202020204" pitchFamily="34" charset="0"/>
                  </a:rPr>
                  <a:t> </a:t>
                </a:r>
                <a:br>
                  <a:rPr lang="en-GB" sz="3600" dirty="0">
                    <a:latin typeface="Century Gothic" panose="020B0502020202020204" pitchFamily="34" charset="0"/>
                  </a:rPr>
                </a:br>
                <a:r>
                  <a:rPr lang="en-GB" sz="3600" dirty="0">
                    <a:latin typeface="Century Gothic" panose="020B0502020202020204" pitchFamily="34" charset="0"/>
                  </a:rPr>
                  <a:t>in the box.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GB" sz="3600" dirty="0">
                    <a:latin typeface="Century Gothic" panose="020B0502020202020204" pitchFamily="34" charset="0"/>
                  </a:rPr>
                  <a:t> of the buttons in the box </a:t>
                </a:r>
                <a:br>
                  <a:rPr lang="en-GB" sz="3600" dirty="0">
                    <a:latin typeface="Century Gothic" panose="020B0502020202020204" pitchFamily="34" charset="0"/>
                  </a:rPr>
                </a:br>
                <a:r>
                  <a:rPr lang="en-GB" sz="3600" dirty="0">
                    <a:latin typeface="Century Gothic" panose="020B0502020202020204" pitchFamily="34" charset="0"/>
                  </a:rPr>
                  <a:t>are green.</a:t>
                </a:r>
              </a:p>
              <a:p>
                <a:pPr>
                  <a:spcAft>
                    <a:spcPts val="1200"/>
                  </a:spcAft>
                </a:pPr>
                <a:r>
                  <a:rPr lang="en-GB" sz="3600" b="1" dirty="0">
                    <a:latin typeface="Century Gothic" panose="020B0502020202020204" pitchFamily="34" charset="0"/>
                  </a:rPr>
                  <a:t>How many </a:t>
                </a:r>
                <a:r>
                  <a:rPr lang="en-GB" sz="3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buttons</a:t>
                </a:r>
                <a:r>
                  <a:rPr lang="en-GB" sz="3600" b="1" dirty="0">
                    <a:latin typeface="Century Gothic" panose="020B0502020202020204" pitchFamily="34" charset="0"/>
                  </a:rPr>
                  <a:t> </a:t>
                </a:r>
                <a:br>
                  <a:rPr lang="en-GB" sz="3600" b="1" dirty="0">
                    <a:latin typeface="Century Gothic" panose="020B0502020202020204" pitchFamily="34" charset="0"/>
                  </a:rPr>
                </a:br>
                <a:r>
                  <a:rPr lang="en-GB" sz="3600" b="1" dirty="0">
                    <a:latin typeface="Century Gothic" panose="020B0502020202020204" pitchFamily="34" charset="0"/>
                  </a:rPr>
                  <a:t>are there in the box?</a:t>
                </a:r>
                <a:endParaRPr lang="en-GB" sz="4000" b="1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7AAF52B-919F-575C-1D7D-BEA39266CC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741" y="1251773"/>
                <a:ext cx="6202396" cy="3955250"/>
              </a:xfrm>
              <a:prstGeom prst="rect">
                <a:avLst/>
              </a:prstGeom>
              <a:blipFill>
                <a:blip r:embed="rId4"/>
                <a:stretch>
                  <a:fillRect l="-2947" t="-2311" r="-393" b="-49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7234CE2-006E-B10E-A349-ACAE62014350}"/>
              </a:ext>
            </a:extLst>
          </p:cNvPr>
          <p:cNvCxnSpPr>
            <a:cxnSpLocks/>
          </p:cNvCxnSpPr>
          <p:nvPr/>
        </p:nvCxnSpPr>
        <p:spPr>
          <a:xfrm>
            <a:off x="8139117" y="1141512"/>
            <a:ext cx="0" cy="774000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Graphic 41" descr="Alterations &amp; Tailoring with solid fill">
            <a:extLst>
              <a:ext uri="{FF2B5EF4-FFF2-40B4-BE49-F238E27FC236}">
                <a16:creationId xmlns:a16="http://schemas.microsoft.com/office/drawing/2014/main" id="{7E1C7D26-824F-7804-2E0F-92872476D3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40663" y="5431570"/>
            <a:ext cx="540000" cy="540000"/>
          </a:xfrm>
          <a:prstGeom prst="rect">
            <a:avLst/>
          </a:prstGeom>
        </p:spPr>
      </p:pic>
      <p:pic>
        <p:nvPicPr>
          <p:cNvPr id="43" name="Graphic 42" descr="Alterations &amp; Tailoring with solid fill">
            <a:extLst>
              <a:ext uri="{FF2B5EF4-FFF2-40B4-BE49-F238E27FC236}">
                <a16:creationId xmlns:a16="http://schemas.microsoft.com/office/drawing/2014/main" id="{39EEA954-34B7-FBCF-A5C0-498DA102A0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19816" y="5431570"/>
            <a:ext cx="540000" cy="540000"/>
          </a:xfrm>
          <a:prstGeom prst="rect">
            <a:avLst/>
          </a:prstGeom>
        </p:spPr>
      </p:pic>
      <p:pic>
        <p:nvPicPr>
          <p:cNvPr id="44" name="Graphic 43" descr="Alterations &amp; Tailoring with solid fill">
            <a:extLst>
              <a:ext uri="{FF2B5EF4-FFF2-40B4-BE49-F238E27FC236}">
                <a16:creationId xmlns:a16="http://schemas.microsoft.com/office/drawing/2014/main" id="{17FADAE0-3111-17A2-8D94-D82A53DC60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98969" y="5431570"/>
            <a:ext cx="540000" cy="540000"/>
          </a:xfrm>
          <a:prstGeom prst="rect">
            <a:avLst/>
          </a:prstGeom>
        </p:spPr>
      </p:pic>
      <p:pic>
        <p:nvPicPr>
          <p:cNvPr id="45" name="Graphic 44" descr="Alterations &amp; Tailoring with solid fill">
            <a:extLst>
              <a:ext uri="{FF2B5EF4-FFF2-40B4-BE49-F238E27FC236}">
                <a16:creationId xmlns:a16="http://schemas.microsoft.com/office/drawing/2014/main" id="{794792CD-C34E-A8AC-C06A-4A3C32445D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54110" y="6000830"/>
            <a:ext cx="540000" cy="540000"/>
          </a:xfrm>
          <a:prstGeom prst="rect">
            <a:avLst/>
          </a:prstGeom>
        </p:spPr>
      </p:pic>
      <p:pic>
        <p:nvPicPr>
          <p:cNvPr id="46" name="Graphic 45" descr="Alterations &amp; Tailoring with solid fill">
            <a:extLst>
              <a:ext uri="{FF2B5EF4-FFF2-40B4-BE49-F238E27FC236}">
                <a16:creationId xmlns:a16="http://schemas.microsoft.com/office/drawing/2014/main" id="{AB22283C-A393-E16F-940F-32D9EFDC11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33263" y="6000830"/>
            <a:ext cx="540000" cy="540000"/>
          </a:xfrm>
          <a:prstGeom prst="rect">
            <a:avLst/>
          </a:prstGeom>
        </p:spPr>
      </p:pic>
      <p:pic>
        <p:nvPicPr>
          <p:cNvPr id="47" name="Graphic 46" descr="Alterations &amp; Tailoring with solid fill">
            <a:extLst>
              <a:ext uri="{FF2B5EF4-FFF2-40B4-BE49-F238E27FC236}">
                <a16:creationId xmlns:a16="http://schemas.microsoft.com/office/drawing/2014/main" id="{B410DECE-DC5E-4299-F78D-1AE99632B1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12416" y="6000830"/>
            <a:ext cx="540000" cy="540000"/>
          </a:xfrm>
          <a:prstGeom prst="rect">
            <a:avLst/>
          </a:prstGeom>
        </p:spPr>
      </p:pic>
      <p:pic>
        <p:nvPicPr>
          <p:cNvPr id="48" name="Graphic 47" descr="Alterations &amp; Tailoring with solid fill">
            <a:extLst>
              <a:ext uri="{FF2B5EF4-FFF2-40B4-BE49-F238E27FC236}">
                <a16:creationId xmlns:a16="http://schemas.microsoft.com/office/drawing/2014/main" id="{8A18DD08-DA48-95FE-1DA0-5029590CD6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54110" y="6579051"/>
            <a:ext cx="540000" cy="540000"/>
          </a:xfrm>
          <a:prstGeom prst="rect">
            <a:avLst/>
          </a:prstGeom>
        </p:spPr>
      </p:pic>
      <p:pic>
        <p:nvPicPr>
          <p:cNvPr id="49" name="Graphic 48" descr="Alterations &amp; Tailoring with solid fill">
            <a:extLst>
              <a:ext uri="{FF2B5EF4-FFF2-40B4-BE49-F238E27FC236}">
                <a16:creationId xmlns:a16="http://schemas.microsoft.com/office/drawing/2014/main" id="{68FC2CC8-7901-6B26-187C-85FD4684DC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33263" y="6579051"/>
            <a:ext cx="540000" cy="540000"/>
          </a:xfrm>
          <a:prstGeom prst="rect">
            <a:avLst/>
          </a:prstGeom>
        </p:spPr>
      </p:pic>
      <p:pic>
        <p:nvPicPr>
          <p:cNvPr id="50" name="Graphic 49" descr="Alterations &amp; Tailoring with solid fill">
            <a:extLst>
              <a:ext uri="{FF2B5EF4-FFF2-40B4-BE49-F238E27FC236}">
                <a16:creationId xmlns:a16="http://schemas.microsoft.com/office/drawing/2014/main" id="{25DE070A-2EA4-9D33-1462-BE6FEEB6E7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12416" y="6579051"/>
            <a:ext cx="540000" cy="540000"/>
          </a:xfrm>
          <a:prstGeom prst="rect">
            <a:avLst/>
          </a:prstGeom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6B5D5EEB-C173-CDF1-ABE9-60B1585687DA}"/>
              </a:ext>
            </a:extLst>
          </p:cNvPr>
          <p:cNvSpPr/>
          <p:nvPr/>
        </p:nvSpPr>
        <p:spPr>
          <a:xfrm>
            <a:off x="3252719" y="5431569"/>
            <a:ext cx="504000" cy="1692000"/>
          </a:xfrm>
          <a:prstGeom prst="roundRect">
            <a:avLst>
              <a:gd name="adj" fmla="val 3670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DF0D7315-B281-50C8-DB2A-7E6C868CD89C}"/>
              </a:ext>
            </a:extLst>
          </p:cNvPr>
          <p:cNvSpPr/>
          <p:nvPr/>
        </p:nvSpPr>
        <p:spPr>
          <a:xfrm>
            <a:off x="3835154" y="5422608"/>
            <a:ext cx="504000" cy="1692000"/>
          </a:xfrm>
          <a:prstGeom prst="roundRect">
            <a:avLst>
              <a:gd name="adj" fmla="val 3670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032C404E-05CE-DC49-B296-6C21F4E01313}"/>
              </a:ext>
            </a:extLst>
          </p:cNvPr>
          <p:cNvSpPr/>
          <p:nvPr/>
        </p:nvSpPr>
        <p:spPr>
          <a:xfrm>
            <a:off x="2670916" y="5427051"/>
            <a:ext cx="504000" cy="1692000"/>
          </a:xfrm>
          <a:prstGeom prst="roundRect">
            <a:avLst>
              <a:gd name="adj" fmla="val 3670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CDC6B9B-331B-34B5-3AB1-5C6D8301DEB8}"/>
              </a:ext>
            </a:extLst>
          </p:cNvPr>
          <p:cNvSpPr txBox="1"/>
          <p:nvPr/>
        </p:nvSpPr>
        <p:spPr>
          <a:xfrm>
            <a:off x="2993703" y="7403917"/>
            <a:ext cx="10473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7942">
              <a:defRPr/>
            </a:pPr>
            <a:r>
              <a:rPr lang="en-US" sz="3000" b="1" dirty="0">
                <a:latin typeface="Century Gothic" panose="020B0502020202020204" pitchFamily="34" charset="0"/>
              </a:rPr>
              <a:t>9</a:t>
            </a:r>
            <a:endParaRPr lang="en-GB" sz="3000" b="1" dirty="0">
              <a:latin typeface="Century Gothic" panose="020B0502020202020204" pitchFamily="34" charset="0"/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3BE426F-4D32-0223-4AE8-19C171B6277A}"/>
              </a:ext>
            </a:extLst>
          </p:cNvPr>
          <p:cNvCxnSpPr>
            <a:cxnSpLocks/>
          </p:cNvCxnSpPr>
          <p:nvPr/>
        </p:nvCxnSpPr>
        <p:spPr>
          <a:xfrm>
            <a:off x="1364166" y="7958904"/>
            <a:ext cx="43200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687EFD7E-963D-2C59-CC02-581022655BBB}"/>
              </a:ext>
            </a:extLst>
          </p:cNvPr>
          <p:cNvGraphicFramePr>
            <a:graphicFrameLocks noGrp="1"/>
          </p:cNvGraphicFramePr>
          <p:nvPr/>
        </p:nvGraphicFramePr>
        <p:xfrm>
          <a:off x="1361303" y="8138409"/>
          <a:ext cx="4320000" cy="61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747041169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991904296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endParaRPr lang="en-GB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endParaRPr lang="en-GB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endParaRPr lang="en-GB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sp>
        <p:nvSpPr>
          <p:cNvPr id="62" name="Left Bracket 61">
            <a:extLst>
              <a:ext uri="{FF2B5EF4-FFF2-40B4-BE49-F238E27FC236}">
                <a16:creationId xmlns:a16="http://schemas.microsoft.com/office/drawing/2014/main" id="{751BFD10-0452-D512-13A7-9C9D7ED830AA}"/>
              </a:ext>
            </a:extLst>
          </p:cNvPr>
          <p:cNvSpPr/>
          <p:nvPr/>
        </p:nvSpPr>
        <p:spPr>
          <a:xfrm rot="16200000">
            <a:off x="1967579" y="8250383"/>
            <a:ext cx="216000" cy="1404000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E770BBF-0F42-23FB-70FC-263A84B9F644}"/>
              </a:ext>
            </a:extLst>
          </p:cNvPr>
          <p:cNvSpPr/>
          <p:nvPr/>
        </p:nvSpPr>
        <p:spPr>
          <a:xfrm>
            <a:off x="6030622" y="6030918"/>
            <a:ext cx="720000" cy="792000"/>
          </a:xfrm>
          <a:prstGeom prst="wedgeRoundRectCallout">
            <a:avLst>
              <a:gd name="adj1" fmla="val -79971"/>
              <a:gd name="adj2" fmla="val -21763"/>
              <a:gd name="adj3" fmla="val 16667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  <a:endParaRPr lang="en-GB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436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2672183-50C6-4B75-AB18-07F537B6E722}"/>
              </a:ext>
            </a:extLst>
          </p:cNvPr>
          <p:cNvSpPr/>
          <p:nvPr/>
        </p:nvSpPr>
        <p:spPr>
          <a:xfrm>
            <a:off x="155945" y="508471"/>
            <a:ext cx="2265364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My Number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6C3C11C-1AF0-4134-B2B7-C8670802EB51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F4BB041-6692-CE74-BC6F-BF8A90C1EEB1}"/>
              </a:ext>
            </a:extLst>
          </p:cNvPr>
          <p:cNvGraphicFramePr>
            <a:graphicFrameLocks noGrp="1"/>
          </p:cNvGraphicFramePr>
          <p:nvPr/>
        </p:nvGraphicFramePr>
        <p:xfrm>
          <a:off x="717394" y="2470080"/>
          <a:ext cx="14977532" cy="75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383">
                  <a:extLst>
                    <a:ext uri="{9D8B030D-6E8A-4147-A177-3AD203B41FA5}">
                      <a16:colId xmlns:a16="http://schemas.microsoft.com/office/drawing/2014/main" val="3897531186"/>
                    </a:ext>
                  </a:extLst>
                </a:gridCol>
                <a:gridCol w="3744383">
                  <a:extLst>
                    <a:ext uri="{9D8B030D-6E8A-4147-A177-3AD203B41FA5}">
                      <a16:colId xmlns:a16="http://schemas.microsoft.com/office/drawing/2014/main" val="832627219"/>
                    </a:ext>
                  </a:extLst>
                </a:gridCol>
                <a:gridCol w="3744383">
                  <a:extLst>
                    <a:ext uri="{9D8B030D-6E8A-4147-A177-3AD203B41FA5}">
                      <a16:colId xmlns:a16="http://schemas.microsoft.com/office/drawing/2014/main" val="645981028"/>
                    </a:ext>
                  </a:extLst>
                </a:gridCol>
                <a:gridCol w="3744383">
                  <a:extLst>
                    <a:ext uri="{9D8B030D-6E8A-4147-A177-3AD203B41FA5}">
                      <a16:colId xmlns:a16="http://schemas.microsoft.com/office/drawing/2014/main" val="2059016595"/>
                    </a:ext>
                  </a:extLst>
                </a:gridCol>
              </a:tblGrid>
              <a:tr h="37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7412163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33797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F03F79A-09D2-3675-5890-98D70F527108}"/>
              </a:ext>
            </a:extLst>
          </p:cNvPr>
          <p:cNvSpPr txBox="1"/>
          <p:nvPr/>
        </p:nvSpPr>
        <p:spPr>
          <a:xfrm>
            <a:off x="515470" y="3247602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0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F0038C-CFF1-6168-4A37-FF1B367D1812}"/>
              </a:ext>
            </a:extLst>
          </p:cNvPr>
          <p:cNvSpPr txBox="1"/>
          <p:nvPr/>
        </p:nvSpPr>
        <p:spPr>
          <a:xfrm>
            <a:off x="15261681" y="3250966"/>
            <a:ext cx="872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400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A1CBB6-481E-A972-D14B-8DB8380D5E6E}"/>
              </a:ext>
            </a:extLst>
          </p:cNvPr>
          <p:cNvSpPr txBox="1"/>
          <p:nvPr/>
        </p:nvSpPr>
        <p:spPr>
          <a:xfrm>
            <a:off x="8205127" y="803766"/>
            <a:ext cx="3729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My number is in this section. </a:t>
            </a:r>
            <a:endParaRPr kumimoji="0" lang="en-GB" sz="3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Left Bracket 6">
            <a:extLst>
              <a:ext uri="{FF2B5EF4-FFF2-40B4-BE49-F238E27FC236}">
                <a16:creationId xmlns:a16="http://schemas.microsoft.com/office/drawing/2014/main" id="{FD0E6E75-58E5-3F0D-10A5-2BC8EE4A20A9}"/>
              </a:ext>
            </a:extLst>
          </p:cNvPr>
          <p:cNvSpPr/>
          <p:nvPr/>
        </p:nvSpPr>
        <p:spPr>
          <a:xfrm rot="5400000">
            <a:off x="9959573" y="264252"/>
            <a:ext cx="252000" cy="3729600"/>
          </a:xfrm>
          <a:prstGeom prst="leftBracke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F04E6B-1A11-556E-54EE-990E61A39AEB}"/>
              </a:ext>
            </a:extLst>
          </p:cNvPr>
          <p:cNvSpPr txBox="1"/>
          <p:nvPr/>
        </p:nvSpPr>
        <p:spPr>
          <a:xfrm>
            <a:off x="615927" y="4193328"/>
            <a:ext cx="14780168" cy="1831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My number includes the digit 3.</a:t>
            </a:r>
            <a:endParaRPr lang="en-US" sz="4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My number is odd.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5B0142-7449-34E4-38E1-27AC4E1C7DE2}"/>
              </a:ext>
            </a:extLst>
          </p:cNvPr>
          <p:cNvSpPr txBox="1"/>
          <p:nvPr/>
        </p:nvSpPr>
        <p:spPr>
          <a:xfrm>
            <a:off x="615927" y="6544822"/>
            <a:ext cx="36064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Could it be…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50668D-0F30-31D1-2401-2AF5FC87EA03}"/>
              </a:ext>
            </a:extLst>
          </p:cNvPr>
          <p:cNvSpPr txBox="1"/>
          <p:nvPr/>
        </p:nvSpPr>
        <p:spPr>
          <a:xfrm>
            <a:off x="902472" y="7536059"/>
            <a:ext cx="10607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231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F1D4F3-40E8-9390-F591-ED24A6F6F205}"/>
              </a:ext>
            </a:extLst>
          </p:cNvPr>
          <p:cNvSpPr txBox="1"/>
          <p:nvPr/>
        </p:nvSpPr>
        <p:spPr>
          <a:xfrm>
            <a:off x="3972883" y="7536059"/>
            <a:ext cx="10607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23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07C770-C990-6531-ACB8-C28B11FC248B}"/>
              </a:ext>
            </a:extLst>
          </p:cNvPr>
          <p:cNvSpPr txBox="1"/>
          <p:nvPr/>
        </p:nvSpPr>
        <p:spPr>
          <a:xfrm>
            <a:off x="7431860" y="7536059"/>
            <a:ext cx="10607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273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5ED811-0B6C-B844-A484-CD18052EEA03}"/>
              </a:ext>
            </a:extLst>
          </p:cNvPr>
          <p:cNvSpPr txBox="1"/>
          <p:nvPr/>
        </p:nvSpPr>
        <p:spPr>
          <a:xfrm>
            <a:off x="10890837" y="7490566"/>
            <a:ext cx="10595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287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3" name="Picture 4" descr="Image result for tick cross">
            <a:extLst>
              <a:ext uri="{FF2B5EF4-FFF2-40B4-BE49-F238E27FC236}">
                <a16:creationId xmlns:a16="http://schemas.microsoft.com/office/drawing/2014/main" id="{E1EFA98B-B6A6-1DA0-2398-66F563C19A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7" t="24133" r="6053"/>
          <a:stretch/>
        </p:blipFill>
        <p:spPr bwMode="auto">
          <a:xfrm>
            <a:off x="4231127" y="8293816"/>
            <a:ext cx="542694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tick cross">
            <a:extLst>
              <a:ext uri="{FF2B5EF4-FFF2-40B4-BE49-F238E27FC236}">
                <a16:creationId xmlns:a16="http://schemas.microsoft.com/office/drawing/2014/main" id="{9EA223BB-973E-CF69-F637-65F6285E31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7" t="24133" r="6053"/>
          <a:stretch/>
        </p:blipFill>
        <p:spPr bwMode="auto">
          <a:xfrm>
            <a:off x="14604780" y="8291847"/>
            <a:ext cx="542694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Image result for tick cross">
            <a:extLst>
              <a:ext uri="{FF2B5EF4-FFF2-40B4-BE49-F238E27FC236}">
                <a16:creationId xmlns:a16="http://schemas.microsoft.com/office/drawing/2014/main" id="{9FF2153F-B07A-3370-658A-98DDE651A7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5" r="43781"/>
          <a:stretch/>
        </p:blipFill>
        <p:spPr bwMode="auto">
          <a:xfrm>
            <a:off x="1115752" y="8233071"/>
            <a:ext cx="670097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Image result for tick cross">
            <a:extLst>
              <a:ext uri="{FF2B5EF4-FFF2-40B4-BE49-F238E27FC236}">
                <a16:creationId xmlns:a16="http://schemas.microsoft.com/office/drawing/2014/main" id="{E7CCF225-9951-385B-5677-FA025B3877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5" r="43781"/>
          <a:stretch/>
        </p:blipFill>
        <p:spPr bwMode="auto">
          <a:xfrm>
            <a:off x="7616644" y="8240851"/>
            <a:ext cx="670097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E1D3A57-5008-C37C-543F-4C1E694908D1}"/>
              </a:ext>
            </a:extLst>
          </p:cNvPr>
          <p:cNvSpPr txBox="1"/>
          <p:nvPr/>
        </p:nvSpPr>
        <p:spPr>
          <a:xfrm>
            <a:off x="14348551" y="7536059"/>
            <a:ext cx="10475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321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2" name="Picture 4" descr="Image result for tick cross">
            <a:extLst>
              <a:ext uri="{FF2B5EF4-FFF2-40B4-BE49-F238E27FC236}">
                <a16:creationId xmlns:a16="http://schemas.microsoft.com/office/drawing/2014/main" id="{EB7E7999-C03C-E9EB-9715-C9990417B3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7" t="24133" r="6053"/>
          <a:stretch/>
        </p:blipFill>
        <p:spPr bwMode="auto">
          <a:xfrm>
            <a:off x="11142029" y="8291847"/>
            <a:ext cx="542694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429106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B8F632-2C78-359A-945E-C4E3A5E8CBEC}"/>
              </a:ext>
            </a:extLst>
          </p:cNvPr>
          <p:cNvSpPr/>
          <p:nvPr/>
        </p:nvSpPr>
        <p:spPr>
          <a:xfrm>
            <a:off x="155945" y="508471"/>
            <a:ext cx="4177747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Fractions of a Quantity</a:t>
            </a:r>
            <a:endParaRPr lang="en-GB" sz="2866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4325766-E077-DB34-9142-51A030A54ED5}"/>
                  </a:ext>
                </a:extLst>
              </p:cNvPr>
              <p:cNvSpPr/>
              <p:nvPr/>
            </p:nvSpPr>
            <p:spPr>
              <a:xfrm>
                <a:off x="897632" y="1251773"/>
                <a:ext cx="6296540" cy="41091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GB" sz="3600" dirty="0">
                    <a:latin typeface="Century Gothic" panose="020B0502020202020204" pitchFamily="34" charset="0"/>
                  </a:rPr>
                  <a:t>There are </a:t>
                </a:r>
                <a:r>
                  <a:rPr lang="en-GB" sz="3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9</a:t>
                </a:r>
                <a:r>
                  <a:rPr lang="en-GB" sz="3600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GB" sz="3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buttons</a:t>
                </a:r>
                <a:br>
                  <a:rPr lang="en-GB" sz="3600" dirty="0">
                    <a:latin typeface="Century Gothic" panose="020B0502020202020204" pitchFamily="34" charset="0"/>
                  </a:rPr>
                </a:br>
                <a:r>
                  <a:rPr lang="en-GB" sz="3600" dirty="0">
                    <a:latin typeface="Century Gothic" panose="020B0502020202020204" pitchFamily="34" charset="0"/>
                  </a:rPr>
                  <a:t>in the jar.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GB" sz="3600" dirty="0">
                    <a:latin typeface="Century Gothic" panose="020B0502020202020204" pitchFamily="34" charset="0"/>
                  </a:rPr>
                  <a:t> of the buttons in the jar </a:t>
                </a:r>
                <a:br>
                  <a:rPr lang="en-GB" sz="3600" dirty="0">
                    <a:latin typeface="Century Gothic" panose="020B0502020202020204" pitchFamily="34" charset="0"/>
                  </a:rPr>
                </a:br>
                <a:r>
                  <a:rPr lang="en-GB" sz="3600" dirty="0">
                    <a:latin typeface="Century Gothic" panose="020B0502020202020204" pitchFamily="34" charset="0"/>
                  </a:rPr>
                  <a:t>are green.</a:t>
                </a:r>
              </a:p>
              <a:p>
                <a:pPr>
                  <a:spcAft>
                    <a:spcPts val="1200"/>
                  </a:spcAft>
                </a:pPr>
                <a:r>
                  <a:rPr lang="en-GB" sz="3600" b="1" dirty="0">
                    <a:latin typeface="Century Gothic" panose="020B0502020202020204" pitchFamily="34" charset="0"/>
                  </a:rPr>
                  <a:t>How many </a:t>
                </a:r>
                <a:r>
                  <a:rPr lang="en-GB" sz="3600" b="1" dirty="0">
                    <a:solidFill>
                      <a:srgbClr val="00B050"/>
                    </a:solidFill>
                    <a:latin typeface="Century Gothic" panose="020B0502020202020204" pitchFamily="34" charset="0"/>
                  </a:rPr>
                  <a:t>green buttons </a:t>
                </a:r>
                <a:br>
                  <a:rPr lang="en-GB" sz="3600" b="1" dirty="0">
                    <a:latin typeface="Century Gothic" panose="020B0502020202020204" pitchFamily="34" charset="0"/>
                  </a:rPr>
                </a:br>
                <a:r>
                  <a:rPr lang="en-GB" sz="3600" b="1" dirty="0">
                    <a:latin typeface="Century Gothic" panose="020B0502020202020204" pitchFamily="34" charset="0"/>
                  </a:rPr>
                  <a:t>are there in the jar?</a:t>
                </a:r>
                <a:endParaRPr lang="en-GB" sz="4000" b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4325766-E077-DB34-9142-51A030A54E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632" y="1251773"/>
                <a:ext cx="6296540" cy="4109138"/>
              </a:xfrm>
              <a:prstGeom prst="rect">
                <a:avLst/>
              </a:prstGeom>
              <a:blipFill>
                <a:blip r:embed="rId3"/>
                <a:stretch>
                  <a:fillRect l="-2904" t="-2226" b="-10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7AAF52B-919F-575C-1D7D-BEA39266CC2D}"/>
                  </a:ext>
                </a:extLst>
              </p:cNvPr>
              <p:cNvSpPr/>
              <p:nvPr/>
            </p:nvSpPr>
            <p:spPr>
              <a:xfrm>
                <a:off x="9382741" y="1251773"/>
                <a:ext cx="6202396" cy="39552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GB" sz="3600" dirty="0">
                    <a:latin typeface="Century Gothic" panose="020B0502020202020204" pitchFamily="34" charset="0"/>
                  </a:rPr>
                  <a:t>There are </a:t>
                </a:r>
                <a:r>
                  <a:rPr lang="en-GB" sz="3600" b="1" dirty="0">
                    <a:solidFill>
                      <a:srgbClr val="00B050"/>
                    </a:solidFill>
                    <a:latin typeface="Century Gothic" panose="020B0502020202020204" pitchFamily="34" charset="0"/>
                  </a:rPr>
                  <a:t>9 green buttons</a:t>
                </a:r>
                <a:r>
                  <a:rPr lang="en-GB" sz="3600" dirty="0">
                    <a:solidFill>
                      <a:srgbClr val="00B050"/>
                    </a:solidFill>
                    <a:latin typeface="Century Gothic" panose="020B0502020202020204" pitchFamily="34" charset="0"/>
                  </a:rPr>
                  <a:t> </a:t>
                </a:r>
                <a:br>
                  <a:rPr lang="en-GB" sz="3600" dirty="0">
                    <a:latin typeface="Century Gothic" panose="020B0502020202020204" pitchFamily="34" charset="0"/>
                  </a:rPr>
                </a:br>
                <a:r>
                  <a:rPr lang="en-GB" sz="3600" dirty="0">
                    <a:latin typeface="Century Gothic" panose="020B0502020202020204" pitchFamily="34" charset="0"/>
                  </a:rPr>
                  <a:t>in the box.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GB" sz="3600" dirty="0">
                    <a:latin typeface="Century Gothic" panose="020B0502020202020204" pitchFamily="34" charset="0"/>
                  </a:rPr>
                  <a:t> of the buttons in the box </a:t>
                </a:r>
                <a:br>
                  <a:rPr lang="en-GB" sz="3600" dirty="0">
                    <a:latin typeface="Century Gothic" panose="020B0502020202020204" pitchFamily="34" charset="0"/>
                  </a:rPr>
                </a:br>
                <a:r>
                  <a:rPr lang="en-GB" sz="3600" dirty="0">
                    <a:latin typeface="Century Gothic" panose="020B0502020202020204" pitchFamily="34" charset="0"/>
                  </a:rPr>
                  <a:t>are green.</a:t>
                </a:r>
              </a:p>
              <a:p>
                <a:pPr>
                  <a:spcAft>
                    <a:spcPts val="1200"/>
                  </a:spcAft>
                </a:pPr>
                <a:r>
                  <a:rPr lang="en-GB" sz="3600" b="1" dirty="0">
                    <a:latin typeface="Century Gothic" panose="020B0502020202020204" pitchFamily="34" charset="0"/>
                  </a:rPr>
                  <a:t>How many </a:t>
                </a:r>
                <a:r>
                  <a:rPr lang="en-GB" sz="3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buttons</a:t>
                </a:r>
                <a:r>
                  <a:rPr lang="en-GB" sz="3600" b="1" dirty="0">
                    <a:latin typeface="Century Gothic" panose="020B0502020202020204" pitchFamily="34" charset="0"/>
                  </a:rPr>
                  <a:t> </a:t>
                </a:r>
                <a:br>
                  <a:rPr lang="en-GB" sz="3600" b="1" dirty="0">
                    <a:latin typeface="Century Gothic" panose="020B0502020202020204" pitchFamily="34" charset="0"/>
                  </a:rPr>
                </a:br>
                <a:r>
                  <a:rPr lang="en-GB" sz="3600" b="1" dirty="0">
                    <a:latin typeface="Century Gothic" panose="020B0502020202020204" pitchFamily="34" charset="0"/>
                  </a:rPr>
                  <a:t>are there in the box?</a:t>
                </a:r>
                <a:endParaRPr lang="en-GB" sz="4000" b="1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7AAF52B-919F-575C-1D7D-BEA39266CC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741" y="1251773"/>
                <a:ext cx="6202396" cy="3955250"/>
              </a:xfrm>
              <a:prstGeom prst="rect">
                <a:avLst/>
              </a:prstGeom>
              <a:blipFill>
                <a:blip r:embed="rId4"/>
                <a:stretch>
                  <a:fillRect l="-2947" t="-2311" r="-393" b="-49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7234CE2-006E-B10E-A349-ACAE62014350}"/>
              </a:ext>
            </a:extLst>
          </p:cNvPr>
          <p:cNvCxnSpPr>
            <a:cxnSpLocks/>
          </p:cNvCxnSpPr>
          <p:nvPr/>
        </p:nvCxnSpPr>
        <p:spPr>
          <a:xfrm>
            <a:off x="8139117" y="1141512"/>
            <a:ext cx="0" cy="774000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4AF8754-814A-F7C7-4B9E-88E1326E35E5}"/>
              </a:ext>
            </a:extLst>
          </p:cNvPr>
          <p:cNvGrpSpPr/>
          <p:nvPr/>
        </p:nvGrpSpPr>
        <p:grpSpPr>
          <a:xfrm>
            <a:off x="8761334" y="5471911"/>
            <a:ext cx="1711753" cy="1687481"/>
            <a:chOff x="9382741" y="5783761"/>
            <a:chExt cx="1711753" cy="1687481"/>
          </a:xfrm>
        </p:grpSpPr>
        <p:pic>
          <p:nvPicPr>
            <p:cNvPr id="6" name="Graphic 5" descr="Alterations &amp; Tailoring with solid fill">
              <a:extLst>
                <a:ext uri="{FF2B5EF4-FFF2-40B4-BE49-F238E27FC236}">
                  <a16:creationId xmlns:a16="http://schemas.microsoft.com/office/drawing/2014/main" id="{72687996-3BE7-4119-E11E-54560A6D22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382741" y="5783761"/>
              <a:ext cx="540000" cy="540000"/>
            </a:xfrm>
            <a:prstGeom prst="rect">
              <a:avLst/>
            </a:prstGeom>
          </p:spPr>
        </p:pic>
        <p:pic>
          <p:nvPicPr>
            <p:cNvPr id="7" name="Graphic 6" descr="Alterations &amp; Tailoring with solid fill">
              <a:extLst>
                <a:ext uri="{FF2B5EF4-FFF2-40B4-BE49-F238E27FC236}">
                  <a16:creationId xmlns:a16="http://schemas.microsoft.com/office/drawing/2014/main" id="{619ED787-D5DA-D442-809D-6C4A4467C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961894" y="5783761"/>
              <a:ext cx="540000" cy="540000"/>
            </a:xfrm>
            <a:prstGeom prst="rect">
              <a:avLst/>
            </a:prstGeom>
          </p:spPr>
        </p:pic>
        <p:pic>
          <p:nvPicPr>
            <p:cNvPr id="8" name="Graphic 7" descr="Alterations &amp; Tailoring with solid fill">
              <a:extLst>
                <a:ext uri="{FF2B5EF4-FFF2-40B4-BE49-F238E27FC236}">
                  <a16:creationId xmlns:a16="http://schemas.microsoft.com/office/drawing/2014/main" id="{80D1601E-BC9B-EA80-51CD-992DAD5D7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541047" y="5783761"/>
              <a:ext cx="540000" cy="540000"/>
            </a:xfrm>
            <a:prstGeom prst="rect">
              <a:avLst/>
            </a:prstGeom>
          </p:spPr>
        </p:pic>
        <p:pic>
          <p:nvPicPr>
            <p:cNvPr id="9" name="Graphic 8" descr="Alterations &amp; Tailoring with solid fill">
              <a:extLst>
                <a:ext uri="{FF2B5EF4-FFF2-40B4-BE49-F238E27FC236}">
                  <a16:creationId xmlns:a16="http://schemas.microsoft.com/office/drawing/2014/main" id="{AFCFF845-B110-4EFE-DACA-DD70D92B8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396188" y="6353021"/>
              <a:ext cx="540000" cy="540000"/>
            </a:xfrm>
            <a:prstGeom prst="rect">
              <a:avLst/>
            </a:prstGeom>
          </p:spPr>
        </p:pic>
        <p:pic>
          <p:nvPicPr>
            <p:cNvPr id="11" name="Graphic 10" descr="Alterations &amp; Tailoring with solid fill">
              <a:extLst>
                <a:ext uri="{FF2B5EF4-FFF2-40B4-BE49-F238E27FC236}">
                  <a16:creationId xmlns:a16="http://schemas.microsoft.com/office/drawing/2014/main" id="{10E6DA76-497B-FB45-6837-034753748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975341" y="6353021"/>
              <a:ext cx="540000" cy="540000"/>
            </a:xfrm>
            <a:prstGeom prst="rect">
              <a:avLst/>
            </a:prstGeom>
          </p:spPr>
        </p:pic>
        <p:pic>
          <p:nvPicPr>
            <p:cNvPr id="12" name="Graphic 11" descr="Alterations &amp; Tailoring with solid fill">
              <a:extLst>
                <a:ext uri="{FF2B5EF4-FFF2-40B4-BE49-F238E27FC236}">
                  <a16:creationId xmlns:a16="http://schemas.microsoft.com/office/drawing/2014/main" id="{E7AE535D-F75D-150E-95DA-FE0D8EB01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554494" y="6353021"/>
              <a:ext cx="540000" cy="540000"/>
            </a:xfrm>
            <a:prstGeom prst="rect">
              <a:avLst/>
            </a:prstGeom>
          </p:spPr>
        </p:pic>
        <p:pic>
          <p:nvPicPr>
            <p:cNvPr id="13" name="Graphic 12" descr="Alterations &amp; Tailoring with solid fill">
              <a:extLst>
                <a:ext uri="{FF2B5EF4-FFF2-40B4-BE49-F238E27FC236}">
                  <a16:creationId xmlns:a16="http://schemas.microsoft.com/office/drawing/2014/main" id="{7A16DA21-E02C-9FA9-8FD8-39570C935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396188" y="6931242"/>
              <a:ext cx="540000" cy="540000"/>
            </a:xfrm>
            <a:prstGeom prst="rect">
              <a:avLst/>
            </a:prstGeom>
          </p:spPr>
        </p:pic>
        <p:pic>
          <p:nvPicPr>
            <p:cNvPr id="15" name="Graphic 14" descr="Alterations &amp; Tailoring with solid fill">
              <a:extLst>
                <a:ext uri="{FF2B5EF4-FFF2-40B4-BE49-F238E27FC236}">
                  <a16:creationId xmlns:a16="http://schemas.microsoft.com/office/drawing/2014/main" id="{F484FF85-CD78-DE55-721C-94F90FBCA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975341" y="6931242"/>
              <a:ext cx="540000" cy="540000"/>
            </a:xfrm>
            <a:prstGeom prst="rect">
              <a:avLst/>
            </a:prstGeom>
          </p:spPr>
        </p:pic>
        <p:pic>
          <p:nvPicPr>
            <p:cNvPr id="18" name="Graphic 17" descr="Alterations &amp; Tailoring with solid fill">
              <a:extLst>
                <a:ext uri="{FF2B5EF4-FFF2-40B4-BE49-F238E27FC236}">
                  <a16:creationId xmlns:a16="http://schemas.microsoft.com/office/drawing/2014/main" id="{B830C85A-09C0-BFAB-8A5C-99EC37EFF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554494" y="6931242"/>
              <a:ext cx="540000" cy="540000"/>
            </a:xfrm>
            <a:prstGeom prst="rect">
              <a:avLst/>
            </a:prstGeom>
          </p:spPr>
        </p:pic>
      </p:grpSp>
      <p:pic>
        <p:nvPicPr>
          <p:cNvPr id="42" name="Graphic 41" descr="Alterations &amp; Tailoring with solid fill">
            <a:extLst>
              <a:ext uri="{FF2B5EF4-FFF2-40B4-BE49-F238E27FC236}">
                <a16:creationId xmlns:a16="http://schemas.microsoft.com/office/drawing/2014/main" id="{7E1C7D26-824F-7804-2E0F-92872476D3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40663" y="5431570"/>
            <a:ext cx="540000" cy="540000"/>
          </a:xfrm>
          <a:prstGeom prst="rect">
            <a:avLst/>
          </a:prstGeom>
        </p:spPr>
      </p:pic>
      <p:pic>
        <p:nvPicPr>
          <p:cNvPr id="43" name="Graphic 42" descr="Alterations &amp; Tailoring with solid fill">
            <a:extLst>
              <a:ext uri="{FF2B5EF4-FFF2-40B4-BE49-F238E27FC236}">
                <a16:creationId xmlns:a16="http://schemas.microsoft.com/office/drawing/2014/main" id="{39EEA954-34B7-FBCF-A5C0-498DA102A0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19816" y="5431570"/>
            <a:ext cx="540000" cy="540000"/>
          </a:xfrm>
          <a:prstGeom prst="rect">
            <a:avLst/>
          </a:prstGeom>
        </p:spPr>
      </p:pic>
      <p:pic>
        <p:nvPicPr>
          <p:cNvPr id="44" name="Graphic 43" descr="Alterations &amp; Tailoring with solid fill">
            <a:extLst>
              <a:ext uri="{FF2B5EF4-FFF2-40B4-BE49-F238E27FC236}">
                <a16:creationId xmlns:a16="http://schemas.microsoft.com/office/drawing/2014/main" id="{17FADAE0-3111-17A2-8D94-D82A53DC60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98969" y="5431570"/>
            <a:ext cx="540000" cy="540000"/>
          </a:xfrm>
          <a:prstGeom prst="rect">
            <a:avLst/>
          </a:prstGeom>
        </p:spPr>
      </p:pic>
      <p:pic>
        <p:nvPicPr>
          <p:cNvPr id="45" name="Graphic 44" descr="Alterations &amp; Tailoring with solid fill">
            <a:extLst>
              <a:ext uri="{FF2B5EF4-FFF2-40B4-BE49-F238E27FC236}">
                <a16:creationId xmlns:a16="http://schemas.microsoft.com/office/drawing/2014/main" id="{794792CD-C34E-A8AC-C06A-4A3C32445D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54110" y="6000830"/>
            <a:ext cx="540000" cy="540000"/>
          </a:xfrm>
          <a:prstGeom prst="rect">
            <a:avLst/>
          </a:prstGeom>
        </p:spPr>
      </p:pic>
      <p:pic>
        <p:nvPicPr>
          <p:cNvPr id="46" name="Graphic 45" descr="Alterations &amp; Tailoring with solid fill">
            <a:extLst>
              <a:ext uri="{FF2B5EF4-FFF2-40B4-BE49-F238E27FC236}">
                <a16:creationId xmlns:a16="http://schemas.microsoft.com/office/drawing/2014/main" id="{AB22283C-A393-E16F-940F-32D9EFDC11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33263" y="6000830"/>
            <a:ext cx="540000" cy="540000"/>
          </a:xfrm>
          <a:prstGeom prst="rect">
            <a:avLst/>
          </a:prstGeom>
        </p:spPr>
      </p:pic>
      <p:pic>
        <p:nvPicPr>
          <p:cNvPr id="47" name="Graphic 46" descr="Alterations &amp; Tailoring with solid fill">
            <a:extLst>
              <a:ext uri="{FF2B5EF4-FFF2-40B4-BE49-F238E27FC236}">
                <a16:creationId xmlns:a16="http://schemas.microsoft.com/office/drawing/2014/main" id="{B410DECE-DC5E-4299-F78D-1AE99632B1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12416" y="6000830"/>
            <a:ext cx="540000" cy="540000"/>
          </a:xfrm>
          <a:prstGeom prst="rect">
            <a:avLst/>
          </a:prstGeom>
        </p:spPr>
      </p:pic>
      <p:pic>
        <p:nvPicPr>
          <p:cNvPr id="48" name="Graphic 47" descr="Alterations &amp; Tailoring with solid fill">
            <a:extLst>
              <a:ext uri="{FF2B5EF4-FFF2-40B4-BE49-F238E27FC236}">
                <a16:creationId xmlns:a16="http://schemas.microsoft.com/office/drawing/2014/main" id="{8A18DD08-DA48-95FE-1DA0-5029590CD6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54110" y="6579051"/>
            <a:ext cx="540000" cy="540000"/>
          </a:xfrm>
          <a:prstGeom prst="rect">
            <a:avLst/>
          </a:prstGeom>
        </p:spPr>
      </p:pic>
      <p:pic>
        <p:nvPicPr>
          <p:cNvPr id="49" name="Graphic 48" descr="Alterations &amp; Tailoring with solid fill">
            <a:extLst>
              <a:ext uri="{FF2B5EF4-FFF2-40B4-BE49-F238E27FC236}">
                <a16:creationId xmlns:a16="http://schemas.microsoft.com/office/drawing/2014/main" id="{68FC2CC8-7901-6B26-187C-85FD4684DC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33263" y="6579051"/>
            <a:ext cx="540000" cy="540000"/>
          </a:xfrm>
          <a:prstGeom prst="rect">
            <a:avLst/>
          </a:prstGeom>
        </p:spPr>
      </p:pic>
      <p:pic>
        <p:nvPicPr>
          <p:cNvPr id="50" name="Graphic 49" descr="Alterations &amp; Tailoring with solid fill">
            <a:extLst>
              <a:ext uri="{FF2B5EF4-FFF2-40B4-BE49-F238E27FC236}">
                <a16:creationId xmlns:a16="http://schemas.microsoft.com/office/drawing/2014/main" id="{25DE070A-2EA4-9D33-1462-BE6FEEB6E7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12416" y="6579051"/>
            <a:ext cx="540000" cy="540000"/>
          </a:xfrm>
          <a:prstGeom prst="rect">
            <a:avLst/>
          </a:prstGeom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6B5D5EEB-C173-CDF1-ABE9-60B1585687DA}"/>
              </a:ext>
            </a:extLst>
          </p:cNvPr>
          <p:cNvSpPr/>
          <p:nvPr/>
        </p:nvSpPr>
        <p:spPr>
          <a:xfrm>
            <a:off x="3252719" y="5431569"/>
            <a:ext cx="504000" cy="1692000"/>
          </a:xfrm>
          <a:prstGeom prst="roundRect">
            <a:avLst>
              <a:gd name="adj" fmla="val 3670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DF0D7315-B281-50C8-DB2A-7E6C868CD89C}"/>
              </a:ext>
            </a:extLst>
          </p:cNvPr>
          <p:cNvSpPr/>
          <p:nvPr/>
        </p:nvSpPr>
        <p:spPr>
          <a:xfrm>
            <a:off x="3835154" y="5422608"/>
            <a:ext cx="504000" cy="1692000"/>
          </a:xfrm>
          <a:prstGeom prst="roundRect">
            <a:avLst>
              <a:gd name="adj" fmla="val 3670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032C404E-05CE-DC49-B296-6C21F4E01313}"/>
              </a:ext>
            </a:extLst>
          </p:cNvPr>
          <p:cNvSpPr/>
          <p:nvPr/>
        </p:nvSpPr>
        <p:spPr>
          <a:xfrm>
            <a:off x="2670916" y="5427051"/>
            <a:ext cx="504000" cy="1692000"/>
          </a:xfrm>
          <a:prstGeom prst="roundRect">
            <a:avLst>
              <a:gd name="adj" fmla="val 3670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CDC6B9B-331B-34B5-3AB1-5C6D8301DEB8}"/>
              </a:ext>
            </a:extLst>
          </p:cNvPr>
          <p:cNvSpPr txBox="1"/>
          <p:nvPr/>
        </p:nvSpPr>
        <p:spPr>
          <a:xfrm>
            <a:off x="2993703" y="7403917"/>
            <a:ext cx="10473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7942">
              <a:defRPr/>
            </a:pPr>
            <a:r>
              <a:rPr lang="en-US" sz="3000" b="1" dirty="0">
                <a:latin typeface="Century Gothic" panose="020B0502020202020204" pitchFamily="34" charset="0"/>
              </a:rPr>
              <a:t>9</a:t>
            </a:r>
            <a:endParaRPr lang="en-GB" sz="3000" b="1" dirty="0">
              <a:latin typeface="Century Gothic" panose="020B0502020202020204" pitchFamily="34" charset="0"/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3BE426F-4D32-0223-4AE8-19C171B6277A}"/>
              </a:ext>
            </a:extLst>
          </p:cNvPr>
          <p:cNvCxnSpPr>
            <a:cxnSpLocks/>
          </p:cNvCxnSpPr>
          <p:nvPr/>
        </p:nvCxnSpPr>
        <p:spPr>
          <a:xfrm>
            <a:off x="1364166" y="7958904"/>
            <a:ext cx="43200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687EFD7E-963D-2C59-CC02-581022655BBB}"/>
              </a:ext>
            </a:extLst>
          </p:cNvPr>
          <p:cNvGraphicFramePr>
            <a:graphicFrameLocks noGrp="1"/>
          </p:cNvGraphicFramePr>
          <p:nvPr/>
        </p:nvGraphicFramePr>
        <p:xfrm>
          <a:off x="1361303" y="8138409"/>
          <a:ext cx="4320000" cy="61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747041169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991904296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endParaRPr lang="en-GB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endParaRPr lang="en-GB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endParaRPr lang="en-GB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sp>
        <p:nvSpPr>
          <p:cNvPr id="62" name="Left Bracket 61">
            <a:extLst>
              <a:ext uri="{FF2B5EF4-FFF2-40B4-BE49-F238E27FC236}">
                <a16:creationId xmlns:a16="http://schemas.microsoft.com/office/drawing/2014/main" id="{751BFD10-0452-D512-13A7-9C9D7ED830AA}"/>
              </a:ext>
            </a:extLst>
          </p:cNvPr>
          <p:cNvSpPr/>
          <p:nvPr/>
        </p:nvSpPr>
        <p:spPr>
          <a:xfrm rot="16200000">
            <a:off x="1967579" y="8250383"/>
            <a:ext cx="216000" cy="1404000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02F99D50-7532-60A7-3702-AB93379321E9}"/>
              </a:ext>
            </a:extLst>
          </p:cNvPr>
          <p:cNvSpPr/>
          <p:nvPr/>
        </p:nvSpPr>
        <p:spPr>
          <a:xfrm>
            <a:off x="6030622" y="6030918"/>
            <a:ext cx="720000" cy="792000"/>
          </a:xfrm>
          <a:prstGeom prst="wedgeRoundRectCallout">
            <a:avLst>
              <a:gd name="adj1" fmla="val -79971"/>
              <a:gd name="adj2" fmla="val -21763"/>
              <a:gd name="adj3" fmla="val 16667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  <a:endParaRPr lang="en-GB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165338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phic 21" descr="Alterations &amp; Tailoring with solid fill">
            <a:extLst>
              <a:ext uri="{FF2B5EF4-FFF2-40B4-BE49-F238E27FC236}">
                <a16:creationId xmlns:a16="http://schemas.microsoft.com/office/drawing/2014/main" id="{45A66F2A-2334-9541-4B32-4B1C5DE82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2463" y="5467430"/>
            <a:ext cx="540000" cy="540000"/>
          </a:xfrm>
          <a:prstGeom prst="rect">
            <a:avLst/>
          </a:prstGeom>
        </p:spPr>
      </p:pic>
      <p:pic>
        <p:nvPicPr>
          <p:cNvPr id="23" name="Graphic 22" descr="Alterations &amp; Tailoring with solid fill">
            <a:extLst>
              <a:ext uri="{FF2B5EF4-FFF2-40B4-BE49-F238E27FC236}">
                <a16:creationId xmlns:a16="http://schemas.microsoft.com/office/drawing/2014/main" id="{95BEF60F-A42B-9981-2D53-1D35BF7FD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101616" y="5467430"/>
            <a:ext cx="540000" cy="540000"/>
          </a:xfrm>
          <a:prstGeom prst="rect">
            <a:avLst/>
          </a:prstGeom>
        </p:spPr>
      </p:pic>
      <p:pic>
        <p:nvPicPr>
          <p:cNvPr id="24" name="Graphic 23" descr="Alterations &amp; Tailoring with solid fill">
            <a:extLst>
              <a:ext uri="{FF2B5EF4-FFF2-40B4-BE49-F238E27FC236}">
                <a16:creationId xmlns:a16="http://schemas.microsoft.com/office/drawing/2014/main" id="{DE874952-8194-AF23-5B24-8010EB8DF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680769" y="5467430"/>
            <a:ext cx="540000" cy="540000"/>
          </a:xfrm>
          <a:prstGeom prst="rect">
            <a:avLst/>
          </a:prstGeom>
        </p:spPr>
      </p:pic>
      <p:pic>
        <p:nvPicPr>
          <p:cNvPr id="25" name="Graphic 24" descr="Alterations &amp; Tailoring with solid fill">
            <a:extLst>
              <a:ext uri="{FF2B5EF4-FFF2-40B4-BE49-F238E27FC236}">
                <a16:creationId xmlns:a16="http://schemas.microsoft.com/office/drawing/2014/main" id="{214917A5-D53D-83F2-7649-76273A8C0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5910" y="6036690"/>
            <a:ext cx="540000" cy="540000"/>
          </a:xfrm>
          <a:prstGeom prst="rect">
            <a:avLst/>
          </a:prstGeom>
        </p:spPr>
      </p:pic>
      <p:pic>
        <p:nvPicPr>
          <p:cNvPr id="26" name="Graphic 25" descr="Alterations &amp; Tailoring with solid fill">
            <a:extLst>
              <a:ext uri="{FF2B5EF4-FFF2-40B4-BE49-F238E27FC236}">
                <a16:creationId xmlns:a16="http://schemas.microsoft.com/office/drawing/2014/main" id="{BD665FCA-DA20-92C9-8A05-120F6CD93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115063" y="6036690"/>
            <a:ext cx="540000" cy="540000"/>
          </a:xfrm>
          <a:prstGeom prst="rect">
            <a:avLst/>
          </a:prstGeom>
        </p:spPr>
      </p:pic>
      <p:pic>
        <p:nvPicPr>
          <p:cNvPr id="27" name="Graphic 26" descr="Alterations &amp; Tailoring with solid fill">
            <a:extLst>
              <a:ext uri="{FF2B5EF4-FFF2-40B4-BE49-F238E27FC236}">
                <a16:creationId xmlns:a16="http://schemas.microsoft.com/office/drawing/2014/main" id="{F1806020-212B-17B1-8069-7E398AB6B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694216" y="6036690"/>
            <a:ext cx="540000" cy="540000"/>
          </a:xfrm>
          <a:prstGeom prst="rect">
            <a:avLst/>
          </a:prstGeom>
        </p:spPr>
      </p:pic>
      <p:pic>
        <p:nvPicPr>
          <p:cNvPr id="28" name="Graphic 27" descr="Alterations &amp; Tailoring with solid fill">
            <a:extLst>
              <a:ext uri="{FF2B5EF4-FFF2-40B4-BE49-F238E27FC236}">
                <a16:creationId xmlns:a16="http://schemas.microsoft.com/office/drawing/2014/main" id="{69D6DD7D-EBD2-841F-2DCD-D0D7B9A76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5910" y="6614911"/>
            <a:ext cx="540000" cy="540000"/>
          </a:xfrm>
          <a:prstGeom prst="rect">
            <a:avLst/>
          </a:prstGeom>
        </p:spPr>
      </p:pic>
      <p:pic>
        <p:nvPicPr>
          <p:cNvPr id="29" name="Graphic 28" descr="Alterations &amp; Tailoring with solid fill">
            <a:extLst>
              <a:ext uri="{FF2B5EF4-FFF2-40B4-BE49-F238E27FC236}">
                <a16:creationId xmlns:a16="http://schemas.microsoft.com/office/drawing/2014/main" id="{8252A1E5-DDB7-FAE7-5D28-E80337080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115063" y="6614911"/>
            <a:ext cx="540000" cy="540000"/>
          </a:xfrm>
          <a:prstGeom prst="rect">
            <a:avLst/>
          </a:prstGeom>
        </p:spPr>
      </p:pic>
      <p:pic>
        <p:nvPicPr>
          <p:cNvPr id="30" name="Graphic 29" descr="Alterations &amp; Tailoring with solid fill">
            <a:extLst>
              <a:ext uri="{FF2B5EF4-FFF2-40B4-BE49-F238E27FC236}">
                <a16:creationId xmlns:a16="http://schemas.microsoft.com/office/drawing/2014/main" id="{FC6ABA5E-56B0-4E51-2EDE-E3F037BD5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694216" y="6614911"/>
            <a:ext cx="540000" cy="540000"/>
          </a:xfrm>
          <a:prstGeom prst="rect">
            <a:avLst/>
          </a:prstGeom>
        </p:spPr>
      </p:pic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4A4C8C14-F581-5209-9BD6-815D715D7623}"/>
              </a:ext>
            </a:extLst>
          </p:cNvPr>
          <p:cNvSpPr/>
          <p:nvPr/>
        </p:nvSpPr>
        <p:spPr>
          <a:xfrm>
            <a:off x="14261429" y="5462920"/>
            <a:ext cx="1764000" cy="1692000"/>
          </a:xfrm>
          <a:prstGeom prst="roundRect">
            <a:avLst>
              <a:gd name="adj" fmla="val 1683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B8F632-2C78-359A-945E-C4E3A5E8CBEC}"/>
              </a:ext>
            </a:extLst>
          </p:cNvPr>
          <p:cNvSpPr/>
          <p:nvPr/>
        </p:nvSpPr>
        <p:spPr>
          <a:xfrm>
            <a:off x="155945" y="508471"/>
            <a:ext cx="4177747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Fractions of a Quantity</a:t>
            </a:r>
            <a:endParaRPr lang="en-GB" sz="2866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4325766-E077-DB34-9142-51A030A54ED5}"/>
                  </a:ext>
                </a:extLst>
              </p:cNvPr>
              <p:cNvSpPr/>
              <p:nvPr/>
            </p:nvSpPr>
            <p:spPr>
              <a:xfrm>
                <a:off x="897632" y="1251773"/>
                <a:ext cx="6296540" cy="41091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GB" sz="3600" dirty="0">
                    <a:latin typeface="Century Gothic" panose="020B0502020202020204" pitchFamily="34" charset="0"/>
                  </a:rPr>
                  <a:t>There are </a:t>
                </a:r>
                <a:r>
                  <a:rPr lang="en-GB" sz="3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9</a:t>
                </a:r>
                <a:r>
                  <a:rPr lang="en-GB" sz="3600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GB" sz="3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buttons</a:t>
                </a:r>
                <a:br>
                  <a:rPr lang="en-GB" sz="3600" dirty="0">
                    <a:latin typeface="Century Gothic" panose="020B0502020202020204" pitchFamily="34" charset="0"/>
                  </a:rPr>
                </a:br>
                <a:r>
                  <a:rPr lang="en-GB" sz="3600" dirty="0">
                    <a:latin typeface="Century Gothic" panose="020B0502020202020204" pitchFamily="34" charset="0"/>
                  </a:rPr>
                  <a:t>in the jar.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GB" sz="3600" dirty="0">
                    <a:latin typeface="Century Gothic" panose="020B0502020202020204" pitchFamily="34" charset="0"/>
                  </a:rPr>
                  <a:t> of the buttons in the jar </a:t>
                </a:r>
                <a:br>
                  <a:rPr lang="en-GB" sz="3600" dirty="0">
                    <a:latin typeface="Century Gothic" panose="020B0502020202020204" pitchFamily="34" charset="0"/>
                  </a:rPr>
                </a:br>
                <a:r>
                  <a:rPr lang="en-GB" sz="3600" dirty="0">
                    <a:latin typeface="Century Gothic" panose="020B0502020202020204" pitchFamily="34" charset="0"/>
                  </a:rPr>
                  <a:t>are green.</a:t>
                </a:r>
              </a:p>
              <a:p>
                <a:pPr>
                  <a:spcAft>
                    <a:spcPts val="1200"/>
                  </a:spcAft>
                </a:pPr>
                <a:r>
                  <a:rPr lang="en-GB" sz="3600" b="1" dirty="0">
                    <a:latin typeface="Century Gothic" panose="020B0502020202020204" pitchFamily="34" charset="0"/>
                  </a:rPr>
                  <a:t>How many </a:t>
                </a:r>
                <a:r>
                  <a:rPr lang="en-GB" sz="3600" b="1" dirty="0">
                    <a:solidFill>
                      <a:srgbClr val="00B050"/>
                    </a:solidFill>
                    <a:latin typeface="Century Gothic" panose="020B0502020202020204" pitchFamily="34" charset="0"/>
                  </a:rPr>
                  <a:t>green buttons </a:t>
                </a:r>
                <a:br>
                  <a:rPr lang="en-GB" sz="3600" b="1" dirty="0">
                    <a:latin typeface="Century Gothic" panose="020B0502020202020204" pitchFamily="34" charset="0"/>
                  </a:rPr>
                </a:br>
                <a:r>
                  <a:rPr lang="en-GB" sz="3600" b="1" dirty="0">
                    <a:latin typeface="Century Gothic" panose="020B0502020202020204" pitchFamily="34" charset="0"/>
                  </a:rPr>
                  <a:t>are there in the jar?</a:t>
                </a:r>
                <a:endParaRPr lang="en-GB" sz="4000" b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4325766-E077-DB34-9142-51A030A54E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632" y="1251773"/>
                <a:ext cx="6296540" cy="4109138"/>
              </a:xfrm>
              <a:prstGeom prst="rect">
                <a:avLst/>
              </a:prstGeom>
              <a:blipFill>
                <a:blip r:embed="rId5"/>
                <a:stretch>
                  <a:fillRect l="-2904" t="-2226" b="-10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7AAF52B-919F-575C-1D7D-BEA39266CC2D}"/>
                  </a:ext>
                </a:extLst>
              </p:cNvPr>
              <p:cNvSpPr/>
              <p:nvPr/>
            </p:nvSpPr>
            <p:spPr>
              <a:xfrm>
                <a:off x="9382741" y="1251773"/>
                <a:ext cx="6202396" cy="39552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GB" sz="3600" dirty="0">
                    <a:latin typeface="Century Gothic" panose="020B0502020202020204" pitchFamily="34" charset="0"/>
                  </a:rPr>
                  <a:t>There are </a:t>
                </a:r>
                <a:r>
                  <a:rPr lang="en-GB" sz="3600" b="1" dirty="0">
                    <a:solidFill>
                      <a:srgbClr val="00B050"/>
                    </a:solidFill>
                    <a:latin typeface="Century Gothic" panose="020B0502020202020204" pitchFamily="34" charset="0"/>
                  </a:rPr>
                  <a:t>9 green buttons</a:t>
                </a:r>
                <a:r>
                  <a:rPr lang="en-GB" sz="3600" dirty="0">
                    <a:solidFill>
                      <a:srgbClr val="00B050"/>
                    </a:solidFill>
                    <a:latin typeface="Century Gothic" panose="020B0502020202020204" pitchFamily="34" charset="0"/>
                  </a:rPr>
                  <a:t> </a:t>
                </a:r>
                <a:br>
                  <a:rPr lang="en-GB" sz="3600" dirty="0">
                    <a:latin typeface="Century Gothic" panose="020B0502020202020204" pitchFamily="34" charset="0"/>
                  </a:rPr>
                </a:br>
                <a:r>
                  <a:rPr lang="en-GB" sz="3600" dirty="0">
                    <a:latin typeface="Century Gothic" panose="020B0502020202020204" pitchFamily="34" charset="0"/>
                  </a:rPr>
                  <a:t>in the box.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GB" sz="3600" dirty="0">
                    <a:latin typeface="Century Gothic" panose="020B0502020202020204" pitchFamily="34" charset="0"/>
                  </a:rPr>
                  <a:t> of the buttons in the box </a:t>
                </a:r>
                <a:br>
                  <a:rPr lang="en-GB" sz="3600" dirty="0">
                    <a:latin typeface="Century Gothic" panose="020B0502020202020204" pitchFamily="34" charset="0"/>
                  </a:rPr>
                </a:br>
                <a:r>
                  <a:rPr lang="en-GB" sz="3600" dirty="0">
                    <a:latin typeface="Century Gothic" panose="020B0502020202020204" pitchFamily="34" charset="0"/>
                  </a:rPr>
                  <a:t>are green.</a:t>
                </a:r>
              </a:p>
              <a:p>
                <a:pPr>
                  <a:spcAft>
                    <a:spcPts val="1200"/>
                  </a:spcAft>
                </a:pPr>
                <a:r>
                  <a:rPr lang="en-GB" sz="3600" b="1" dirty="0">
                    <a:latin typeface="Century Gothic" panose="020B0502020202020204" pitchFamily="34" charset="0"/>
                  </a:rPr>
                  <a:t>How many </a:t>
                </a:r>
                <a:r>
                  <a:rPr lang="en-GB" sz="3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buttons</a:t>
                </a:r>
                <a:r>
                  <a:rPr lang="en-GB" sz="3600" b="1" dirty="0">
                    <a:latin typeface="Century Gothic" panose="020B0502020202020204" pitchFamily="34" charset="0"/>
                  </a:rPr>
                  <a:t> </a:t>
                </a:r>
                <a:br>
                  <a:rPr lang="en-GB" sz="3600" b="1" dirty="0">
                    <a:latin typeface="Century Gothic" panose="020B0502020202020204" pitchFamily="34" charset="0"/>
                  </a:rPr>
                </a:br>
                <a:r>
                  <a:rPr lang="en-GB" sz="3600" b="1" dirty="0">
                    <a:latin typeface="Century Gothic" panose="020B0502020202020204" pitchFamily="34" charset="0"/>
                  </a:rPr>
                  <a:t>are there in the box?</a:t>
                </a:r>
                <a:endParaRPr lang="en-GB" sz="4000" b="1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7AAF52B-919F-575C-1D7D-BEA39266CC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741" y="1251773"/>
                <a:ext cx="6202396" cy="3955250"/>
              </a:xfrm>
              <a:prstGeom prst="rect">
                <a:avLst/>
              </a:prstGeom>
              <a:blipFill>
                <a:blip r:embed="rId6"/>
                <a:stretch>
                  <a:fillRect l="-2947" t="-2311" r="-393" b="-49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7234CE2-006E-B10E-A349-ACAE62014350}"/>
              </a:ext>
            </a:extLst>
          </p:cNvPr>
          <p:cNvCxnSpPr>
            <a:cxnSpLocks/>
          </p:cNvCxnSpPr>
          <p:nvPr/>
        </p:nvCxnSpPr>
        <p:spPr>
          <a:xfrm>
            <a:off x="8139117" y="1141512"/>
            <a:ext cx="0" cy="774000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4AF8754-814A-F7C7-4B9E-88E1326E35E5}"/>
              </a:ext>
            </a:extLst>
          </p:cNvPr>
          <p:cNvGrpSpPr/>
          <p:nvPr/>
        </p:nvGrpSpPr>
        <p:grpSpPr>
          <a:xfrm>
            <a:off x="8761334" y="5471911"/>
            <a:ext cx="1711753" cy="1687481"/>
            <a:chOff x="9382741" y="5783761"/>
            <a:chExt cx="1711753" cy="1687481"/>
          </a:xfrm>
        </p:grpSpPr>
        <p:pic>
          <p:nvPicPr>
            <p:cNvPr id="6" name="Graphic 5" descr="Alterations &amp; Tailoring with solid fill">
              <a:extLst>
                <a:ext uri="{FF2B5EF4-FFF2-40B4-BE49-F238E27FC236}">
                  <a16:creationId xmlns:a16="http://schemas.microsoft.com/office/drawing/2014/main" id="{72687996-3BE7-4119-E11E-54560A6D22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382741" y="5783761"/>
              <a:ext cx="540000" cy="540000"/>
            </a:xfrm>
            <a:prstGeom prst="rect">
              <a:avLst/>
            </a:prstGeom>
          </p:spPr>
        </p:pic>
        <p:pic>
          <p:nvPicPr>
            <p:cNvPr id="7" name="Graphic 6" descr="Alterations &amp; Tailoring with solid fill">
              <a:extLst>
                <a:ext uri="{FF2B5EF4-FFF2-40B4-BE49-F238E27FC236}">
                  <a16:creationId xmlns:a16="http://schemas.microsoft.com/office/drawing/2014/main" id="{619ED787-D5DA-D442-809D-6C4A4467C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961894" y="5783761"/>
              <a:ext cx="540000" cy="540000"/>
            </a:xfrm>
            <a:prstGeom prst="rect">
              <a:avLst/>
            </a:prstGeom>
          </p:spPr>
        </p:pic>
        <p:pic>
          <p:nvPicPr>
            <p:cNvPr id="8" name="Graphic 7" descr="Alterations &amp; Tailoring with solid fill">
              <a:extLst>
                <a:ext uri="{FF2B5EF4-FFF2-40B4-BE49-F238E27FC236}">
                  <a16:creationId xmlns:a16="http://schemas.microsoft.com/office/drawing/2014/main" id="{80D1601E-BC9B-EA80-51CD-992DAD5D7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541047" y="5783761"/>
              <a:ext cx="540000" cy="540000"/>
            </a:xfrm>
            <a:prstGeom prst="rect">
              <a:avLst/>
            </a:prstGeom>
          </p:spPr>
        </p:pic>
        <p:pic>
          <p:nvPicPr>
            <p:cNvPr id="9" name="Graphic 8" descr="Alterations &amp; Tailoring with solid fill">
              <a:extLst>
                <a:ext uri="{FF2B5EF4-FFF2-40B4-BE49-F238E27FC236}">
                  <a16:creationId xmlns:a16="http://schemas.microsoft.com/office/drawing/2014/main" id="{AFCFF845-B110-4EFE-DACA-DD70D92B8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396188" y="6353021"/>
              <a:ext cx="540000" cy="540000"/>
            </a:xfrm>
            <a:prstGeom prst="rect">
              <a:avLst/>
            </a:prstGeom>
          </p:spPr>
        </p:pic>
        <p:pic>
          <p:nvPicPr>
            <p:cNvPr id="11" name="Graphic 10" descr="Alterations &amp; Tailoring with solid fill">
              <a:extLst>
                <a:ext uri="{FF2B5EF4-FFF2-40B4-BE49-F238E27FC236}">
                  <a16:creationId xmlns:a16="http://schemas.microsoft.com/office/drawing/2014/main" id="{10E6DA76-497B-FB45-6837-034753748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975341" y="6353021"/>
              <a:ext cx="540000" cy="540000"/>
            </a:xfrm>
            <a:prstGeom prst="rect">
              <a:avLst/>
            </a:prstGeom>
          </p:spPr>
        </p:pic>
        <p:pic>
          <p:nvPicPr>
            <p:cNvPr id="12" name="Graphic 11" descr="Alterations &amp; Tailoring with solid fill">
              <a:extLst>
                <a:ext uri="{FF2B5EF4-FFF2-40B4-BE49-F238E27FC236}">
                  <a16:creationId xmlns:a16="http://schemas.microsoft.com/office/drawing/2014/main" id="{E7AE535D-F75D-150E-95DA-FE0D8EB01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554494" y="6353021"/>
              <a:ext cx="540000" cy="540000"/>
            </a:xfrm>
            <a:prstGeom prst="rect">
              <a:avLst/>
            </a:prstGeom>
          </p:spPr>
        </p:pic>
        <p:pic>
          <p:nvPicPr>
            <p:cNvPr id="13" name="Graphic 12" descr="Alterations &amp; Tailoring with solid fill">
              <a:extLst>
                <a:ext uri="{FF2B5EF4-FFF2-40B4-BE49-F238E27FC236}">
                  <a16:creationId xmlns:a16="http://schemas.microsoft.com/office/drawing/2014/main" id="{7A16DA21-E02C-9FA9-8FD8-39570C935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396188" y="6931242"/>
              <a:ext cx="540000" cy="540000"/>
            </a:xfrm>
            <a:prstGeom prst="rect">
              <a:avLst/>
            </a:prstGeom>
          </p:spPr>
        </p:pic>
        <p:pic>
          <p:nvPicPr>
            <p:cNvPr id="15" name="Graphic 14" descr="Alterations &amp; Tailoring with solid fill">
              <a:extLst>
                <a:ext uri="{FF2B5EF4-FFF2-40B4-BE49-F238E27FC236}">
                  <a16:creationId xmlns:a16="http://schemas.microsoft.com/office/drawing/2014/main" id="{F484FF85-CD78-DE55-721C-94F90FBCA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975341" y="6931242"/>
              <a:ext cx="540000" cy="540000"/>
            </a:xfrm>
            <a:prstGeom prst="rect">
              <a:avLst/>
            </a:prstGeom>
          </p:spPr>
        </p:pic>
        <p:pic>
          <p:nvPicPr>
            <p:cNvPr id="18" name="Graphic 17" descr="Alterations &amp; Tailoring with solid fill">
              <a:extLst>
                <a:ext uri="{FF2B5EF4-FFF2-40B4-BE49-F238E27FC236}">
                  <a16:creationId xmlns:a16="http://schemas.microsoft.com/office/drawing/2014/main" id="{B830C85A-09C0-BFAB-8A5C-99EC37EFF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554494" y="6931242"/>
              <a:ext cx="540000" cy="540000"/>
            </a:xfrm>
            <a:prstGeom prst="rect">
              <a:avLst/>
            </a:prstGeom>
          </p:spPr>
        </p:pic>
      </p:grpSp>
      <p:pic>
        <p:nvPicPr>
          <p:cNvPr id="32" name="Graphic 31" descr="Alterations &amp; Tailoring with solid fill">
            <a:extLst>
              <a:ext uri="{FF2B5EF4-FFF2-40B4-BE49-F238E27FC236}">
                <a16:creationId xmlns:a16="http://schemas.microsoft.com/office/drawing/2014/main" id="{6023C1B4-BD8C-5560-F2B3-8CB4579FC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83592" y="5462949"/>
            <a:ext cx="540000" cy="540000"/>
          </a:xfrm>
          <a:prstGeom prst="rect">
            <a:avLst/>
          </a:prstGeom>
        </p:spPr>
      </p:pic>
      <p:pic>
        <p:nvPicPr>
          <p:cNvPr id="33" name="Graphic 32" descr="Alterations &amp; Tailoring with solid fill">
            <a:extLst>
              <a:ext uri="{FF2B5EF4-FFF2-40B4-BE49-F238E27FC236}">
                <a16:creationId xmlns:a16="http://schemas.microsoft.com/office/drawing/2014/main" id="{875C8C97-52E9-42CA-4B9F-A55203A5C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862745" y="5462949"/>
            <a:ext cx="540000" cy="540000"/>
          </a:xfrm>
          <a:prstGeom prst="rect">
            <a:avLst/>
          </a:prstGeom>
        </p:spPr>
      </p:pic>
      <p:pic>
        <p:nvPicPr>
          <p:cNvPr id="34" name="Graphic 33" descr="Alterations &amp; Tailoring with solid fill">
            <a:extLst>
              <a:ext uri="{FF2B5EF4-FFF2-40B4-BE49-F238E27FC236}">
                <a16:creationId xmlns:a16="http://schemas.microsoft.com/office/drawing/2014/main" id="{810BE9CD-21C6-BB15-332C-50F9B21DD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441898" y="5462949"/>
            <a:ext cx="540000" cy="540000"/>
          </a:xfrm>
          <a:prstGeom prst="rect">
            <a:avLst/>
          </a:prstGeom>
        </p:spPr>
      </p:pic>
      <p:pic>
        <p:nvPicPr>
          <p:cNvPr id="35" name="Graphic 34" descr="Alterations &amp; Tailoring with solid fill">
            <a:extLst>
              <a:ext uri="{FF2B5EF4-FFF2-40B4-BE49-F238E27FC236}">
                <a16:creationId xmlns:a16="http://schemas.microsoft.com/office/drawing/2014/main" id="{F63FDBF7-A00D-8ED6-4965-866D6F9C8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97039" y="6032209"/>
            <a:ext cx="540000" cy="540000"/>
          </a:xfrm>
          <a:prstGeom prst="rect">
            <a:avLst/>
          </a:prstGeom>
        </p:spPr>
      </p:pic>
      <p:pic>
        <p:nvPicPr>
          <p:cNvPr id="36" name="Graphic 35" descr="Alterations &amp; Tailoring with solid fill">
            <a:extLst>
              <a:ext uri="{FF2B5EF4-FFF2-40B4-BE49-F238E27FC236}">
                <a16:creationId xmlns:a16="http://schemas.microsoft.com/office/drawing/2014/main" id="{01175329-75EF-9457-9079-59BEC5E35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876192" y="6032209"/>
            <a:ext cx="540000" cy="540000"/>
          </a:xfrm>
          <a:prstGeom prst="rect">
            <a:avLst/>
          </a:prstGeom>
        </p:spPr>
      </p:pic>
      <p:pic>
        <p:nvPicPr>
          <p:cNvPr id="37" name="Graphic 36" descr="Alterations &amp; Tailoring with solid fill">
            <a:extLst>
              <a:ext uri="{FF2B5EF4-FFF2-40B4-BE49-F238E27FC236}">
                <a16:creationId xmlns:a16="http://schemas.microsoft.com/office/drawing/2014/main" id="{BF78675D-2D91-6C58-039C-FF523118A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455345" y="6032209"/>
            <a:ext cx="540000" cy="540000"/>
          </a:xfrm>
          <a:prstGeom prst="rect">
            <a:avLst/>
          </a:prstGeom>
        </p:spPr>
      </p:pic>
      <p:pic>
        <p:nvPicPr>
          <p:cNvPr id="38" name="Graphic 37" descr="Alterations &amp; Tailoring with solid fill">
            <a:extLst>
              <a:ext uri="{FF2B5EF4-FFF2-40B4-BE49-F238E27FC236}">
                <a16:creationId xmlns:a16="http://schemas.microsoft.com/office/drawing/2014/main" id="{393494C5-25F1-81F4-54E5-6C471B997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97039" y="6610430"/>
            <a:ext cx="540000" cy="540000"/>
          </a:xfrm>
          <a:prstGeom prst="rect">
            <a:avLst/>
          </a:prstGeom>
        </p:spPr>
      </p:pic>
      <p:pic>
        <p:nvPicPr>
          <p:cNvPr id="39" name="Graphic 38" descr="Alterations &amp; Tailoring with solid fill">
            <a:extLst>
              <a:ext uri="{FF2B5EF4-FFF2-40B4-BE49-F238E27FC236}">
                <a16:creationId xmlns:a16="http://schemas.microsoft.com/office/drawing/2014/main" id="{293749B4-E7E4-F519-2938-4B753E874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876192" y="6610430"/>
            <a:ext cx="540000" cy="540000"/>
          </a:xfrm>
          <a:prstGeom prst="rect">
            <a:avLst/>
          </a:prstGeom>
        </p:spPr>
      </p:pic>
      <p:pic>
        <p:nvPicPr>
          <p:cNvPr id="40" name="Graphic 39" descr="Alterations &amp; Tailoring with solid fill">
            <a:extLst>
              <a:ext uri="{FF2B5EF4-FFF2-40B4-BE49-F238E27FC236}">
                <a16:creationId xmlns:a16="http://schemas.microsoft.com/office/drawing/2014/main" id="{C56C2C80-5F99-AD18-6845-E0BB0F7CB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455345" y="6610430"/>
            <a:ext cx="540000" cy="540000"/>
          </a:xfrm>
          <a:prstGeom prst="rect">
            <a:avLst/>
          </a:prstGeom>
        </p:spPr>
      </p:pic>
      <p:pic>
        <p:nvPicPr>
          <p:cNvPr id="42" name="Graphic 41" descr="Alterations &amp; Tailoring with solid fill">
            <a:extLst>
              <a:ext uri="{FF2B5EF4-FFF2-40B4-BE49-F238E27FC236}">
                <a16:creationId xmlns:a16="http://schemas.microsoft.com/office/drawing/2014/main" id="{7E1C7D26-824F-7804-2E0F-92872476D3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40663" y="5431570"/>
            <a:ext cx="540000" cy="540000"/>
          </a:xfrm>
          <a:prstGeom prst="rect">
            <a:avLst/>
          </a:prstGeom>
        </p:spPr>
      </p:pic>
      <p:pic>
        <p:nvPicPr>
          <p:cNvPr id="43" name="Graphic 42" descr="Alterations &amp; Tailoring with solid fill">
            <a:extLst>
              <a:ext uri="{FF2B5EF4-FFF2-40B4-BE49-F238E27FC236}">
                <a16:creationId xmlns:a16="http://schemas.microsoft.com/office/drawing/2014/main" id="{39EEA954-34B7-FBCF-A5C0-498DA102A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19816" y="5431570"/>
            <a:ext cx="540000" cy="540000"/>
          </a:xfrm>
          <a:prstGeom prst="rect">
            <a:avLst/>
          </a:prstGeom>
        </p:spPr>
      </p:pic>
      <p:pic>
        <p:nvPicPr>
          <p:cNvPr id="44" name="Graphic 43" descr="Alterations &amp; Tailoring with solid fill">
            <a:extLst>
              <a:ext uri="{FF2B5EF4-FFF2-40B4-BE49-F238E27FC236}">
                <a16:creationId xmlns:a16="http://schemas.microsoft.com/office/drawing/2014/main" id="{17FADAE0-3111-17A2-8D94-D82A53DC6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8969" y="5431570"/>
            <a:ext cx="540000" cy="540000"/>
          </a:xfrm>
          <a:prstGeom prst="rect">
            <a:avLst/>
          </a:prstGeom>
        </p:spPr>
      </p:pic>
      <p:pic>
        <p:nvPicPr>
          <p:cNvPr id="45" name="Graphic 44" descr="Alterations &amp; Tailoring with solid fill">
            <a:extLst>
              <a:ext uri="{FF2B5EF4-FFF2-40B4-BE49-F238E27FC236}">
                <a16:creationId xmlns:a16="http://schemas.microsoft.com/office/drawing/2014/main" id="{794792CD-C34E-A8AC-C06A-4A3C32445D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54110" y="6000830"/>
            <a:ext cx="540000" cy="540000"/>
          </a:xfrm>
          <a:prstGeom prst="rect">
            <a:avLst/>
          </a:prstGeom>
        </p:spPr>
      </p:pic>
      <p:pic>
        <p:nvPicPr>
          <p:cNvPr id="46" name="Graphic 45" descr="Alterations &amp; Tailoring with solid fill">
            <a:extLst>
              <a:ext uri="{FF2B5EF4-FFF2-40B4-BE49-F238E27FC236}">
                <a16:creationId xmlns:a16="http://schemas.microsoft.com/office/drawing/2014/main" id="{AB22283C-A393-E16F-940F-32D9EFDC1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3263" y="6000830"/>
            <a:ext cx="540000" cy="540000"/>
          </a:xfrm>
          <a:prstGeom prst="rect">
            <a:avLst/>
          </a:prstGeom>
        </p:spPr>
      </p:pic>
      <p:pic>
        <p:nvPicPr>
          <p:cNvPr id="47" name="Graphic 46" descr="Alterations &amp; Tailoring with solid fill">
            <a:extLst>
              <a:ext uri="{FF2B5EF4-FFF2-40B4-BE49-F238E27FC236}">
                <a16:creationId xmlns:a16="http://schemas.microsoft.com/office/drawing/2014/main" id="{B410DECE-DC5E-4299-F78D-1AE99632B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2416" y="6000830"/>
            <a:ext cx="540000" cy="540000"/>
          </a:xfrm>
          <a:prstGeom prst="rect">
            <a:avLst/>
          </a:prstGeom>
        </p:spPr>
      </p:pic>
      <p:pic>
        <p:nvPicPr>
          <p:cNvPr id="48" name="Graphic 47" descr="Alterations &amp; Tailoring with solid fill">
            <a:extLst>
              <a:ext uri="{FF2B5EF4-FFF2-40B4-BE49-F238E27FC236}">
                <a16:creationId xmlns:a16="http://schemas.microsoft.com/office/drawing/2014/main" id="{8A18DD08-DA48-95FE-1DA0-5029590CD6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54110" y="6579051"/>
            <a:ext cx="540000" cy="540000"/>
          </a:xfrm>
          <a:prstGeom prst="rect">
            <a:avLst/>
          </a:prstGeom>
        </p:spPr>
      </p:pic>
      <p:pic>
        <p:nvPicPr>
          <p:cNvPr id="49" name="Graphic 48" descr="Alterations &amp; Tailoring with solid fill">
            <a:extLst>
              <a:ext uri="{FF2B5EF4-FFF2-40B4-BE49-F238E27FC236}">
                <a16:creationId xmlns:a16="http://schemas.microsoft.com/office/drawing/2014/main" id="{68FC2CC8-7901-6B26-187C-85FD4684D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3263" y="6579051"/>
            <a:ext cx="540000" cy="540000"/>
          </a:xfrm>
          <a:prstGeom prst="rect">
            <a:avLst/>
          </a:prstGeom>
        </p:spPr>
      </p:pic>
      <p:pic>
        <p:nvPicPr>
          <p:cNvPr id="50" name="Graphic 49" descr="Alterations &amp; Tailoring with solid fill">
            <a:extLst>
              <a:ext uri="{FF2B5EF4-FFF2-40B4-BE49-F238E27FC236}">
                <a16:creationId xmlns:a16="http://schemas.microsoft.com/office/drawing/2014/main" id="{25DE070A-2EA4-9D33-1462-BE6FEEB6E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2416" y="6579051"/>
            <a:ext cx="540000" cy="540000"/>
          </a:xfrm>
          <a:prstGeom prst="rect">
            <a:avLst/>
          </a:prstGeom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6B5D5EEB-C173-CDF1-ABE9-60B1585687DA}"/>
              </a:ext>
            </a:extLst>
          </p:cNvPr>
          <p:cNvSpPr/>
          <p:nvPr/>
        </p:nvSpPr>
        <p:spPr>
          <a:xfrm>
            <a:off x="3252719" y="5431569"/>
            <a:ext cx="504000" cy="1692000"/>
          </a:xfrm>
          <a:prstGeom prst="roundRect">
            <a:avLst>
              <a:gd name="adj" fmla="val 3670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DF0D7315-B281-50C8-DB2A-7E6C868CD89C}"/>
              </a:ext>
            </a:extLst>
          </p:cNvPr>
          <p:cNvSpPr/>
          <p:nvPr/>
        </p:nvSpPr>
        <p:spPr>
          <a:xfrm>
            <a:off x="3835154" y="5422608"/>
            <a:ext cx="504000" cy="1692000"/>
          </a:xfrm>
          <a:prstGeom prst="roundRect">
            <a:avLst>
              <a:gd name="adj" fmla="val 3670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032C404E-05CE-DC49-B296-6C21F4E01313}"/>
              </a:ext>
            </a:extLst>
          </p:cNvPr>
          <p:cNvSpPr/>
          <p:nvPr/>
        </p:nvSpPr>
        <p:spPr>
          <a:xfrm>
            <a:off x="2670916" y="5427051"/>
            <a:ext cx="504000" cy="1692000"/>
          </a:xfrm>
          <a:prstGeom prst="roundRect">
            <a:avLst>
              <a:gd name="adj" fmla="val 3670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25968699-7247-B224-D110-509C7DA71036}"/>
              </a:ext>
            </a:extLst>
          </p:cNvPr>
          <p:cNvSpPr/>
          <p:nvPr/>
        </p:nvSpPr>
        <p:spPr>
          <a:xfrm>
            <a:off x="8739635" y="5458463"/>
            <a:ext cx="1764000" cy="1692000"/>
          </a:xfrm>
          <a:prstGeom prst="roundRect">
            <a:avLst>
              <a:gd name="adj" fmla="val 1683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5CBF394C-7BAD-94A8-7022-A7EDB86A576C}"/>
              </a:ext>
            </a:extLst>
          </p:cNvPr>
          <p:cNvSpPr/>
          <p:nvPr/>
        </p:nvSpPr>
        <p:spPr>
          <a:xfrm>
            <a:off x="11489793" y="5462928"/>
            <a:ext cx="1764000" cy="1692000"/>
          </a:xfrm>
          <a:prstGeom prst="roundRect">
            <a:avLst>
              <a:gd name="adj" fmla="val 1683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CDC6B9B-331B-34B5-3AB1-5C6D8301DEB8}"/>
              </a:ext>
            </a:extLst>
          </p:cNvPr>
          <p:cNvSpPr txBox="1"/>
          <p:nvPr/>
        </p:nvSpPr>
        <p:spPr>
          <a:xfrm>
            <a:off x="2993703" y="7403917"/>
            <a:ext cx="10473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7942">
              <a:defRPr/>
            </a:pPr>
            <a:r>
              <a:rPr lang="en-US" sz="3000" b="1" dirty="0">
                <a:latin typeface="Century Gothic" panose="020B0502020202020204" pitchFamily="34" charset="0"/>
              </a:rPr>
              <a:t>9</a:t>
            </a:r>
            <a:endParaRPr lang="en-GB" sz="3000" b="1" dirty="0">
              <a:latin typeface="Century Gothic" panose="020B0502020202020204" pitchFamily="34" charset="0"/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3BE426F-4D32-0223-4AE8-19C171B6277A}"/>
              </a:ext>
            </a:extLst>
          </p:cNvPr>
          <p:cNvCxnSpPr>
            <a:cxnSpLocks/>
          </p:cNvCxnSpPr>
          <p:nvPr/>
        </p:nvCxnSpPr>
        <p:spPr>
          <a:xfrm>
            <a:off x="1364166" y="7958904"/>
            <a:ext cx="43200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687EFD7E-963D-2C59-CC02-581022655BBB}"/>
              </a:ext>
            </a:extLst>
          </p:cNvPr>
          <p:cNvGraphicFramePr>
            <a:graphicFrameLocks noGrp="1"/>
          </p:cNvGraphicFramePr>
          <p:nvPr/>
        </p:nvGraphicFramePr>
        <p:xfrm>
          <a:off x="1361303" y="8138409"/>
          <a:ext cx="4320000" cy="61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747041169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991904296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endParaRPr lang="en-GB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endParaRPr lang="en-GB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endParaRPr lang="en-GB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sp>
        <p:nvSpPr>
          <p:cNvPr id="62" name="Left Bracket 61">
            <a:extLst>
              <a:ext uri="{FF2B5EF4-FFF2-40B4-BE49-F238E27FC236}">
                <a16:creationId xmlns:a16="http://schemas.microsoft.com/office/drawing/2014/main" id="{751BFD10-0452-D512-13A7-9C9D7ED830AA}"/>
              </a:ext>
            </a:extLst>
          </p:cNvPr>
          <p:cNvSpPr/>
          <p:nvPr/>
        </p:nvSpPr>
        <p:spPr>
          <a:xfrm rot="16200000">
            <a:off x="1967579" y="8250383"/>
            <a:ext cx="216000" cy="1404000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81F57A5A-287F-77F0-5B66-99BD667F6880}"/>
              </a:ext>
            </a:extLst>
          </p:cNvPr>
          <p:cNvSpPr/>
          <p:nvPr/>
        </p:nvSpPr>
        <p:spPr>
          <a:xfrm>
            <a:off x="6030622" y="6030918"/>
            <a:ext cx="720000" cy="792000"/>
          </a:xfrm>
          <a:prstGeom prst="wedgeRoundRectCallout">
            <a:avLst>
              <a:gd name="adj1" fmla="val -79971"/>
              <a:gd name="adj2" fmla="val -21763"/>
              <a:gd name="adj3" fmla="val 16667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  <a:endParaRPr lang="en-GB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17702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phic 21" descr="Alterations &amp; Tailoring with solid fill">
            <a:extLst>
              <a:ext uri="{FF2B5EF4-FFF2-40B4-BE49-F238E27FC236}">
                <a16:creationId xmlns:a16="http://schemas.microsoft.com/office/drawing/2014/main" id="{45A66F2A-2334-9541-4B32-4B1C5DE82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2463" y="5467430"/>
            <a:ext cx="540000" cy="540000"/>
          </a:xfrm>
          <a:prstGeom prst="rect">
            <a:avLst/>
          </a:prstGeom>
        </p:spPr>
      </p:pic>
      <p:pic>
        <p:nvPicPr>
          <p:cNvPr id="23" name="Graphic 22" descr="Alterations &amp; Tailoring with solid fill">
            <a:extLst>
              <a:ext uri="{FF2B5EF4-FFF2-40B4-BE49-F238E27FC236}">
                <a16:creationId xmlns:a16="http://schemas.microsoft.com/office/drawing/2014/main" id="{95BEF60F-A42B-9981-2D53-1D35BF7FD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101616" y="5467430"/>
            <a:ext cx="540000" cy="540000"/>
          </a:xfrm>
          <a:prstGeom prst="rect">
            <a:avLst/>
          </a:prstGeom>
        </p:spPr>
      </p:pic>
      <p:pic>
        <p:nvPicPr>
          <p:cNvPr id="24" name="Graphic 23" descr="Alterations &amp; Tailoring with solid fill">
            <a:extLst>
              <a:ext uri="{FF2B5EF4-FFF2-40B4-BE49-F238E27FC236}">
                <a16:creationId xmlns:a16="http://schemas.microsoft.com/office/drawing/2014/main" id="{DE874952-8194-AF23-5B24-8010EB8DF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680769" y="5467430"/>
            <a:ext cx="540000" cy="540000"/>
          </a:xfrm>
          <a:prstGeom prst="rect">
            <a:avLst/>
          </a:prstGeom>
        </p:spPr>
      </p:pic>
      <p:pic>
        <p:nvPicPr>
          <p:cNvPr id="25" name="Graphic 24" descr="Alterations &amp; Tailoring with solid fill">
            <a:extLst>
              <a:ext uri="{FF2B5EF4-FFF2-40B4-BE49-F238E27FC236}">
                <a16:creationId xmlns:a16="http://schemas.microsoft.com/office/drawing/2014/main" id="{214917A5-D53D-83F2-7649-76273A8C0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5910" y="6036690"/>
            <a:ext cx="540000" cy="540000"/>
          </a:xfrm>
          <a:prstGeom prst="rect">
            <a:avLst/>
          </a:prstGeom>
        </p:spPr>
      </p:pic>
      <p:pic>
        <p:nvPicPr>
          <p:cNvPr id="26" name="Graphic 25" descr="Alterations &amp; Tailoring with solid fill">
            <a:extLst>
              <a:ext uri="{FF2B5EF4-FFF2-40B4-BE49-F238E27FC236}">
                <a16:creationId xmlns:a16="http://schemas.microsoft.com/office/drawing/2014/main" id="{BD665FCA-DA20-92C9-8A05-120F6CD93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115063" y="6036690"/>
            <a:ext cx="540000" cy="540000"/>
          </a:xfrm>
          <a:prstGeom prst="rect">
            <a:avLst/>
          </a:prstGeom>
        </p:spPr>
      </p:pic>
      <p:pic>
        <p:nvPicPr>
          <p:cNvPr id="27" name="Graphic 26" descr="Alterations &amp; Tailoring with solid fill">
            <a:extLst>
              <a:ext uri="{FF2B5EF4-FFF2-40B4-BE49-F238E27FC236}">
                <a16:creationId xmlns:a16="http://schemas.microsoft.com/office/drawing/2014/main" id="{F1806020-212B-17B1-8069-7E398AB6B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694216" y="6036690"/>
            <a:ext cx="540000" cy="540000"/>
          </a:xfrm>
          <a:prstGeom prst="rect">
            <a:avLst/>
          </a:prstGeom>
        </p:spPr>
      </p:pic>
      <p:pic>
        <p:nvPicPr>
          <p:cNvPr id="28" name="Graphic 27" descr="Alterations &amp; Tailoring with solid fill">
            <a:extLst>
              <a:ext uri="{FF2B5EF4-FFF2-40B4-BE49-F238E27FC236}">
                <a16:creationId xmlns:a16="http://schemas.microsoft.com/office/drawing/2014/main" id="{69D6DD7D-EBD2-841F-2DCD-D0D7B9A76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5910" y="6614911"/>
            <a:ext cx="540000" cy="540000"/>
          </a:xfrm>
          <a:prstGeom prst="rect">
            <a:avLst/>
          </a:prstGeom>
        </p:spPr>
      </p:pic>
      <p:pic>
        <p:nvPicPr>
          <p:cNvPr id="29" name="Graphic 28" descr="Alterations &amp; Tailoring with solid fill">
            <a:extLst>
              <a:ext uri="{FF2B5EF4-FFF2-40B4-BE49-F238E27FC236}">
                <a16:creationId xmlns:a16="http://schemas.microsoft.com/office/drawing/2014/main" id="{8252A1E5-DDB7-FAE7-5D28-E80337080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115063" y="6614911"/>
            <a:ext cx="540000" cy="540000"/>
          </a:xfrm>
          <a:prstGeom prst="rect">
            <a:avLst/>
          </a:prstGeom>
        </p:spPr>
      </p:pic>
      <p:pic>
        <p:nvPicPr>
          <p:cNvPr id="30" name="Graphic 29" descr="Alterations &amp; Tailoring with solid fill">
            <a:extLst>
              <a:ext uri="{FF2B5EF4-FFF2-40B4-BE49-F238E27FC236}">
                <a16:creationId xmlns:a16="http://schemas.microsoft.com/office/drawing/2014/main" id="{FC6ABA5E-56B0-4E51-2EDE-E3F037BD5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694216" y="6614911"/>
            <a:ext cx="540000" cy="540000"/>
          </a:xfrm>
          <a:prstGeom prst="rect">
            <a:avLst/>
          </a:prstGeom>
        </p:spPr>
      </p:pic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4A4C8C14-F581-5209-9BD6-815D715D7623}"/>
              </a:ext>
            </a:extLst>
          </p:cNvPr>
          <p:cNvSpPr/>
          <p:nvPr/>
        </p:nvSpPr>
        <p:spPr>
          <a:xfrm>
            <a:off x="14261429" y="5462920"/>
            <a:ext cx="1764000" cy="1692000"/>
          </a:xfrm>
          <a:prstGeom prst="roundRect">
            <a:avLst>
              <a:gd name="adj" fmla="val 1683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B8F632-2C78-359A-945E-C4E3A5E8CBEC}"/>
              </a:ext>
            </a:extLst>
          </p:cNvPr>
          <p:cNvSpPr/>
          <p:nvPr/>
        </p:nvSpPr>
        <p:spPr>
          <a:xfrm>
            <a:off x="155945" y="508471"/>
            <a:ext cx="4177747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Fractions of a Quantity</a:t>
            </a:r>
            <a:endParaRPr lang="en-GB" sz="2866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4325766-E077-DB34-9142-51A030A54ED5}"/>
                  </a:ext>
                </a:extLst>
              </p:cNvPr>
              <p:cNvSpPr/>
              <p:nvPr/>
            </p:nvSpPr>
            <p:spPr>
              <a:xfrm>
                <a:off x="897632" y="1251773"/>
                <a:ext cx="6296540" cy="41091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GB" sz="3600" dirty="0">
                    <a:latin typeface="Century Gothic" panose="020B0502020202020204" pitchFamily="34" charset="0"/>
                  </a:rPr>
                  <a:t>There are </a:t>
                </a:r>
                <a:r>
                  <a:rPr lang="en-GB" sz="3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9</a:t>
                </a:r>
                <a:r>
                  <a:rPr lang="en-GB" sz="3600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GB" sz="3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buttons</a:t>
                </a:r>
                <a:br>
                  <a:rPr lang="en-GB" sz="3600" dirty="0">
                    <a:latin typeface="Century Gothic" panose="020B0502020202020204" pitchFamily="34" charset="0"/>
                  </a:rPr>
                </a:br>
                <a:r>
                  <a:rPr lang="en-GB" sz="3600" dirty="0">
                    <a:latin typeface="Century Gothic" panose="020B0502020202020204" pitchFamily="34" charset="0"/>
                  </a:rPr>
                  <a:t>in the jar.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GB" sz="3600" dirty="0">
                    <a:latin typeface="Century Gothic" panose="020B0502020202020204" pitchFamily="34" charset="0"/>
                  </a:rPr>
                  <a:t> of the buttons in the jar </a:t>
                </a:r>
                <a:br>
                  <a:rPr lang="en-GB" sz="3600" dirty="0">
                    <a:latin typeface="Century Gothic" panose="020B0502020202020204" pitchFamily="34" charset="0"/>
                  </a:rPr>
                </a:br>
                <a:r>
                  <a:rPr lang="en-GB" sz="3600" dirty="0">
                    <a:latin typeface="Century Gothic" panose="020B0502020202020204" pitchFamily="34" charset="0"/>
                  </a:rPr>
                  <a:t>are green.</a:t>
                </a:r>
              </a:p>
              <a:p>
                <a:pPr>
                  <a:spcAft>
                    <a:spcPts val="1200"/>
                  </a:spcAft>
                </a:pPr>
                <a:r>
                  <a:rPr lang="en-GB" sz="3600" b="1" dirty="0">
                    <a:latin typeface="Century Gothic" panose="020B0502020202020204" pitchFamily="34" charset="0"/>
                  </a:rPr>
                  <a:t>How many </a:t>
                </a:r>
                <a:r>
                  <a:rPr lang="en-GB" sz="3600" b="1" dirty="0">
                    <a:solidFill>
                      <a:srgbClr val="00B050"/>
                    </a:solidFill>
                    <a:latin typeface="Century Gothic" panose="020B0502020202020204" pitchFamily="34" charset="0"/>
                  </a:rPr>
                  <a:t>green buttons </a:t>
                </a:r>
                <a:br>
                  <a:rPr lang="en-GB" sz="3600" b="1" dirty="0">
                    <a:latin typeface="Century Gothic" panose="020B0502020202020204" pitchFamily="34" charset="0"/>
                  </a:rPr>
                </a:br>
                <a:r>
                  <a:rPr lang="en-GB" sz="3600" b="1" dirty="0">
                    <a:latin typeface="Century Gothic" panose="020B0502020202020204" pitchFamily="34" charset="0"/>
                  </a:rPr>
                  <a:t>are there in the jar?</a:t>
                </a:r>
                <a:endParaRPr lang="en-GB" sz="4000" b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4325766-E077-DB34-9142-51A030A54E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632" y="1251773"/>
                <a:ext cx="6296540" cy="4109138"/>
              </a:xfrm>
              <a:prstGeom prst="rect">
                <a:avLst/>
              </a:prstGeom>
              <a:blipFill>
                <a:blip r:embed="rId5"/>
                <a:stretch>
                  <a:fillRect l="-2904" t="-2226" b="-10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7AAF52B-919F-575C-1D7D-BEA39266CC2D}"/>
                  </a:ext>
                </a:extLst>
              </p:cNvPr>
              <p:cNvSpPr/>
              <p:nvPr/>
            </p:nvSpPr>
            <p:spPr>
              <a:xfrm>
                <a:off x="9382741" y="1251773"/>
                <a:ext cx="6202396" cy="39552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GB" sz="3600" dirty="0">
                    <a:latin typeface="Century Gothic" panose="020B0502020202020204" pitchFamily="34" charset="0"/>
                  </a:rPr>
                  <a:t>There are </a:t>
                </a:r>
                <a:r>
                  <a:rPr lang="en-GB" sz="3600" b="1" dirty="0">
                    <a:solidFill>
                      <a:srgbClr val="00B050"/>
                    </a:solidFill>
                    <a:latin typeface="Century Gothic" panose="020B0502020202020204" pitchFamily="34" charset="0"/>
                  </a:rPr>
                  <a:t>9 green buttons</a:t>
                </a:r>
                <a:r>
                  <a:rPr lang="en-GB" sz="3600" dirty="0">
                    <a:solidFill>
                      <a:srgbClr val="00B050"/>
                    </a:solidFill>
                    <a:latin typeface="Century Gothic" panose="020B0502020202020204" pitchFamily="34" charset="0"/>
                  </a:rPr>
                  <a:t> </a:t>
                </a:r>
                <a:br>
                  <a:rPr lang="en-GB" sz="3600" dirty="0">
                    <a:latin typeface="Century Gothic" panose="020B0502020202020204" pitchFamily="34" charset="0"/>
                  </a:rPr>
                </a:br>
                <a:r>
                  <a:rPr lang="en-GB" sz="3600" dirty="0">
                    <a:latin typeface="Century Gothic" panose="020B0502020202020204" pitchFamily="34" charset="0"/>
                  </a:rPr>
                  <a:t>in the box.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GB" sz="3600" dirty="0">
                    <a:latin typeface="Century Gothic" panose="020B0502020202020204" pitchFamily="34" charset="0"/>
                  </a:rPr>
                  <a:t> of the buttons in the box </a:t>
                </a:r>
                <a:br>
                  <a:rPr lang="en-GB" sz="3600" dirty="0">
                    <a:latin typeface="Century Gothic" panose="020B0502020202020204" pitchFamily="34" charset="0"/>
                  </a:rPr>
                </a:br>
                <a:r>
                  <a:rPr lang="en-GB" sz="3600" dirty="0">
                    <a:latin typeface="Century Gothic" panose="020B0502020202020204" pitchFamily="34" charset="0"/>
                  </a:rPr>
                  <a:t>are green.</a:t>
                </a:r>
              </a:p>
              <a:p>
                <a:pPr>
                  <a:spcAft>
                    <a:spcPts val="1200"/>
                  </a:spcAft>
                </a:pPr>
                <a:r>
                  <a:rPr lang="en-GB" sz="3600" b="1" dirty="0">
                    <a:latin typeface="Century Gothic" panose="020B0502020202020204" pitchFamily="34" charset="0"/>
                  </a:rPr>
                  <a:t>How many </a:t>
                </a:r>
                <a:r>
                  <a:rPr lang="en-GB" sz="3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buttons</a:t>
                </a:r>
                <a:r>
                  <a:rPr lang="en-GB" sz="3600" b="1" dirty="0">
                    <a:latin typeface="Century Gothic" panose="020B0502020202020204" pitchFamily="34" charset="0"/>
                  </a:rPr>
                  <a:t> </a:t>
                </a:r>
                <a:br>
                  <a:rPr lang="en-GB" sz="3600" b="1" dirty="0">
                    <a:latin typeface="Century Gothic" panose="020B0502020202020204" pitchFamily="34" charset="0"/>
                  </a:rPr>
                </a:br>
                <a:r>
                  <a:rPr lang="en-GB" sz="3600" b="1" dirty="0">
                    <a:latin typeface="Century Gothic" panose="020B0502020202020204" pitchFamily="34" charset="0"/>
                  </a:rPr>
                  <a:t>are there in the box?</a:t>
                </a:r>
                <a:endParaRPr lang="en-GB" sz="4000" b="1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7AAF52B-919F-575C-1D7D-BEA39266CC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741" y="1251773"/>
                <a:ext cx="6202396" cy="3955250"/>
              </a:xfrm>
              <a:prstGeom prst="rect">
                <a:avLst/>
              </a:prstGeom>
              <a:blipFill>
                <a:blip r:embed="rId6"/>
                <a:stretch>
                  <a:fillRect l="-2947" t="-2311" r="-393" b="-49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7234CE2-006E-B10E-A349-ACAE62014350}"/>
              </a:ext>
            </a:extLst>
          </p:cNvPr>
          <p:cNvCxnSpPr>
            <a:cxnSpLocks/>
          </p:cNvCxnSpPr>
          <p:nvPr/>
        </p:nvCxnSpPr>
        <p:spPr>
          <a:xfrm>
            <a:off x="8139117" y="1141512"/>
            <a:ext cx="0" cy="774000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4AF8754-814A-F7C7-4B9E-88E1326E35E5}"/>
              </a:ext>
            </a:extLst>
          </p:cNvPr>
          <p:cNvGrpSpPr/>
          <p:nvPr/>
        </p:nvGrpSpPr>
        <p:grpSpPr>
          <a:xfrm>
            <a:off x="8761334" y="5471911"/>
            <a:ext cx="1711753" cy="1687481"/>
            <a:chOff x="9382741" y="5783761"/>
            <a:chExt cx="1711753" cy="1687481"/>
          </a:xfrm>
        </p:grpSpPr>
        <p:pic>
          <p:nvPicPr>
            <p:cNvPr id="6" name="Graphic 5" descr="Alterations &amp; Tailoring with solid fill">
              <a:extLst>
                <a:ext uri="{FF2B5EF4-FFF2-40B4-BE49-F238E27FC236}">
                  <a16:creationId xmlns:a16="http://schemas.microsoft.com/office/drawing/2014/main" id="{72687996-3BE7-4119-E11E-54560A6D22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382741" y="5783761"/>
              <a:ext cx="540000" cy="540000"/>
            </a:xfrm>
            <a:prstGeom prst="rect">
              <a:avLst/>
            </a:prstGeom>
          </p:spPr>
        </p:pic>
        <p:pic>
          <p:nvPicPr>
            <p:cNvPr id="7" name="Graphic 6" descr="Alterations &amp; Tailoring with solid fill">
              <a:extLst>
                <a:ext uri="{FF2B5EF4-FFF2-40B4-BE49-F238E27FC236}">
                  <a16:creationId xmlns:a16="http://schemas.microsoft.com/office/drawing/2014/main" id="{619ED787-D5DA-D442-809D-6C4A4467C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961894" y="5783761"/>
              <a:ext cx="540000" cy="540000"/>
            </a:xfrm>
            <a:prstGeom prst="rect">
              <a:avLst/>
            </a:prstGeom>
          </p:spPr>
        </p:pic>
        <p:pic>
          <p:nvPicPr>
            <p:cNvPr id="8" name="Graphic 7" descr="Alterations &amp; Tailoring with solid fill">
              <a:extLst>
                <a:ext uri="{FF2B5EF4-FFF2-40B4-BE49-F238E27FC236}">
                  <a16:creationId xmlns:a16="http://schemas.microsoft.com/office/drawing/2014/main" id="{80D1601E-BC9B-EA80-51CD-992DAD5D7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541047" y="5783761"/>
              <a:ext cx="540000" cy="540000"/>
            </a:xfrm>
            <a:prstGeom prst="rect">
              <a:avLst/>
            </a:prstGeom>
          </p:spPr>
        </p:pic>
        <p:pic>
          <p:nvPicPr>
            <p:cNvPr id="9" name="Graphic 8" descr="Alterations &amp; Tailoring with solid fill">
              <a:extLst>
                <a:ext uri="{FF2B5EF4-FFF2-40B4-BE49-F238E27FC236}">
                  <a16:creationId xmlns:a16="http://schemas.microsoft.com/office/drawing/2014/main" id="{AFCFF845-B110-4EFE-DACA-DD70D92B8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396188" y="6353021"/>
              <a:ext cx="540000" cy="540000"/>
            </a:xfrm>
            <a:prstGeom prst="rect">
              <a:avLst/>
            </a:prstGeom>
          </p:spPr>
        </p:pic>
        <p:pic>
          <p:nvPicPr>
            <p:cNvPr id="11" name="Graphic 10" descr="Alterations &amp; Tailoring with solid fill">
              <a:extLst>
                <a:ext uri="{FF2B5EF4-FFF2-40B4-BE49-F238E27FC236}">
                  <a16:creationId xmlns:a16="http://schemas.microsoft.com/office/drawing/2014/main" id="{10E6DA76-497B-FB45-6837-034753748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975341" y="6353021"/>
              <a:ext cx="540000" cy="540000"/>
            </a:xfrm>
            <a:prstGeom prst="rect">
              <a:avLst/>
            </a:prstGeom>
          </p:spPr>
        </p:pic>
        <p:pic>
          <p:nvPicPr>
            <p:cNvPr id="12" name="Graphic 11" descr="Alterations &amp; Tailoring with solid fill">
              <a:extLst>
                <a:ext uri="{FF2B5EF4-FFF2-40B4-BE49-F238E27FC236}">
                  <a16:creationId xmlns:a16="http://schemas.microsoft.com/office/drawing/2014/main" id="{E7AE535D-F75D-150E-95DA-FE0D8EB01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554494" y="6353021"/>
              <a:ext cx="540000" cy="540000"/>
            </a:xfrm>
            <a:prstGeom prst="rect">
              <a:avLst/>
            </a:prstGeom>
          </p:spPr>
        </p:pic>
        <p:pic>
          <p:nvPicPr>
            <p:cNvPr id="13" name="Graphic 12" descr="Alterations &amp; Tailoring with solid fill">
              <a:extLst>
                <a:ext uri="{FF2B5EF4-FFF2-40B4-BE49-F238E27FC236}">
                  <a16:creationId xmlns:a16="http://schemas.microsoft.com/office/drawing/2014/main" id="{7A16DA21-E02C-9FA9-8FD8-39570C935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396188" y="6931242"/>
              <a:ext cx="540000" cy="540000"/>
            </a:xfrm>
            <a:prstGeom prst="rect">
              <a:avLst/>
            </a:prstGeom>
          </p:spPr>
        </p:pic>
        <p:pic>
          <p:nvPicPr>
            <p:cNvPr id="15" name="Graphic 14" descr="Alterations &amp; Tailoring with solid fill">
              <a:extLst>
                <a:ext uri="{FF2B5EF4-FFF2-40B4-BE49-F238E27FC236}">
                  <a16:creationId xmlns:a16="http://schemas.microsoft.com/office/drawing/2014/main" id="{F484FF85-CD78-DE55-721C-94F90FBCA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975341" y="6931242"/>
              <a:ext cx="540000" cy="540000"/>
            </a:xfrm>
            <a:prstGeom prst="rect">
              <a:avLst/>
            </a:prstGeom>
          </p:spPr>
        </p:pic>
        <p:pic>
          <p:nvPicPr>
            <p:cNvPr id="18" name="Graphic 17" descr="Alterations &amp; Tailoring with solid fill">
              <a:extLst>
                <a:ext uri="{FF2B5EF4-FFF2-40B4-BE49-F238E27FC236}">
                  <a16:creationId xmlns:a16="http://schemas.microsoft.com/office/drawing/2014/main" id="{B830C85A-09C0-BFAB-8A5C-99EC37EFF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554494" y="6931242"/>
              <a:ext cx="540000" cy="540000"/>
            </a:xfrm>
            <a:prstGeom prst="rect">
              <a:avLst/>
            </a:prstGeom>
          </p:spPr>
        </p:pic>
      </p:grpSp>
      <p:pic>
        <p:nvPicPr>
          <p:cNvPr id="32" name="Graphic 31" descr="Alterations &amp; Tailoring with solid fill">
            <a:extLst>
              <a:ext uri="{FF2B5EF4-FFF2-40B4-BE49-F238E27FC236}">
                <a16:creationId xmlns:a16="http://schemas.microsoft.com/office/drawing/2014/main" id="{6023C1B4-BD8C-5560-F2B3-8CB4579FC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83592" y="5462949"/>
            <a:ext cx="540000" cy="540000"/>
          </a:xfrm>
          <a:prstGeom prst="rect">
            <a:avLst/>
          </a:prstGeom>
        </p:spPr>
      </p:pic>
      <p:pic>
        <p:nvPicPr>
          <p:cNvPr id="33" name="Graphic 32" descr="Alterations &amp; Tailoring with solid fill">
            <a:extLst>
              <a:ext uri="{FF2B5EF4-FFF2-40B4-BE49-F238E27FC236}">
                <a16:creationId xmlns:a16="http://schemas.microsoft.com/office/drawing/2014/main" id="{875C8C97-52E9-42CA-4B9F-A55203A5C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862745" y="5462949"/>
            <a:ext cx="540000" cy="540000"/>
          </a:xfrm>
          <a:prstGeom prst="rect">
            <a:avLst/>
          </a:prstGeom>
        </p:spPr>
      </p:pic>
      <p:pic>
        <p:nvPicPr>
          <p:cNvPr id="34" name="Graphic 33" descr="Alterations &amp; Tailoring with solid fill">
            <a:extLst>
              <a:ext uri="{FF2B5EF4-FFF2-40B4-BE49-F238E27FC236}">
                <a16:creationId xmlns:a16="http://schemas.microsoft.com/office/drawing/2014/main" id="{810BE9CD-21C6-BB15-332C-50F9B21DD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441898" y="5462949"/>
            <a:ext cx="540000" cy="540000"/>
          </a:xfrm>
          <a:prstGeom prst="rect">
            <a:avLst/>
          </a:prstGeom>
        </p:spPr>
      </p:pic>
      <p:pic>
        <p:nvPicPr>
          <p:cNvPr id="35" name="Graphic 34" descr="Alterations &amp; Tailoring with solid fill">
            <a:extLst>
              <a:ext uri="{FF2B5EF4-FFF2-40B4-BE49-F238E27FC236}">
                <a16:creationId xmlns:a16="http://schemas.microsoft.com/office/drawing/2014/main" id="{F63FDBF7-A00D-8ED6-4965-866D6F9C8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97039" y="6032209"/>
            <a:ext cx="540000" cy="540000"/>
          </a:xfrm>
          <a:prstGeom prst="rect">
            <a:avLst/>
          </a:prstGeom>
        </p:spPr>
      </p:pic>
      <p:pic>
        <p:nvPicPr>
          <p:cNvPr id="36" name="Graphic 35" descr="Alterations &amp; Tailoring with solid fill">
            <a:extLst>
              <a:ext uri="{FF2B5EF4-FFF2-40B4-BE49-F238E27FC236}">
                <a16:creationId xmlns:a16="http://schemas.microsoft.com/office/drawing/2014/main" id="{01175329-75EF-9457-9079-59BEC5E35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876192" y="6032209"/>
            <a:ext cx="540000" cy="540000"/>
          </a:xfrm>
          <a:prstGeom prst="rect">
            <a:avLst/>
          </a:prstGeom>
        </p:spPr>
      </p:pic>
      <p:pic>
        <p:nvPicPr>
          <p:cNvPr id="37" name="Graphic 36" descr="Alterations &amp; Tailoring with solid fill">
            <a:extLst>
              <a:ext uri="{FF2B5EF4-FFF2-40B4-BE49-F238E27FC236}">
                <a16:creationId xmlns:a16="http://schemas.microsoft.com/office/drawing/2014/main" id="{BF78675D-2D91-6C58-039C-FF523118A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455345" y="6032209"/>
            <a:ext cx="540000" cy="540000"/>
          </a:xfrm>
          <a:prstGeom prst="rect">
            <a:avLst/>
          </a:prstGeom>
        </p:spPr>
      </p:pic>
      <p:pic>
        <p:nvPicPr>
          <p:cNvPr id="38" name="Graphic 37" descr="Alterations &amp; Tailoring with solid fill">
            <a:extLst>
              <a:ext uri="{FF2B5EF4-FFF2-40B4-BE49-F238E27FC236}">
                <a16:creationId xmlns:a16="http://schemas.microsoft.com/office/drawing/2014/main" id="{393494C5-25F1-81F4-54E5-6C471B997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97039" y="6610430"/>
            <a:ext cx="540000" cy="540000"/>
          </a:xfrm>
          <a:prstGeom prst="rect">
            <a:avLst/>
          </a:prstGeom>
        </p:spPr>
      </p:pic>
      <p:pic>
        <p:nvPicPr>
          <p:cNvPr id="39" name="Graphic 38" descr="Alterations &amp; Tailoring with solid fill">
            <a:extLst>
              <a:ext uri="{FF2B5EF4-FFF2-40B4-BE49-F238E27FC236}">
                <a16:creationId xmlns:a16="http://schemas.microsoft.com/office/drawing/2014/main" id="{293749B4-E7E4-F519-2938-4B753E874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876192" y="6610430"/>
            <a:ext cx="540000" cy="540000"/>
          </a:xfrm>
          <a:prstGeom prst="rect">
            <a:avLst/>
          </a:prstGeom>
        </p:spPr>
      </p:pic>
      <p:pic>
        <p:nvPicPr>
          <p:cNvPr id="40" name="Graphic 39" descr="Alterations &amp; Tailoring with solid fill">
            <a:extLst>
              <a:ext uri="{FF2B5EF4-FFF2-40B4-BE49-F238E27FC236}">
                <a16:creationId xmlns:a16="http://schemas.microsoft.com/office/drawing/2014/main" id="{C56C2C80-5F99-AD18-6845-E0BB0F7CB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455345" y="6610430"/>
            <a:ext cx="540000" cy="540000"/>
          </a:xfrm>
          <a:prstGeom prst="rect">
            <a:avLst/>
          </a:prstGeom>
        </p:spPr>
      </p:pic>
      <p:pic>
        <p:nvPicPr>
          <p:cNvPr id="42" name="Graphic 41" descr="Alterations &amp; Tailoring with solid fill">
            <a:extLst>
              <a:ext uri="{FF2B5EF4-FFF2-40B4-BE49-F238E27FC236}">
                <a16:creationId xmlns:a16="http://schemas.microsoft.com/office/drawing/2014/main" id="{7E1C7D26-824F-7804-2E0F-92872476D3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40663" y="5431570"/>
            <a:ext cx="540000" cy="540000"/>
          </a:xfrm>
          <a:prstGeom prst="rect">
            <a:avLst/>
          </a:prstGeom>
        </p:spPr>
      </p:pic>
      <p:pic>
        <p:nvPicPr>
          <p:cNvPr id="43" name="Graphic 42" descr="Alterations &amp; Tailoring with solid fill">
            <a:extLst>
              <a:ext uri="{FF2B5EF4-FFF2-40B4-BE49-F238E27FC236}">
                <a16:creationId xmlns:a16="http://schemas.microsoft.com/office/drawing/2014/main" id="{39EEA954-34B7-FBCF-A5C0-498DA102A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19816" y="5431570"/>
            <a:ext cx="540000" cy="540000"/>
          </a:xfrm>
          <a:prstGeom prst="rect">
            <a:avLst/>
          </a:prstGeom>
        </p:spPr>
      </p:pic>
      <p:pic>
        <p:nvPicPr>
          <p:cNvPr id="44" name="Graphic 43" descr="Alterations &amp; Tailoring with solid fill">
            <a:extLst>
              <a:ext uri="{FF2B5EF4-FFF2-40B4-BE49-F238E27FC236}">
                <a16:creationId xmlns:a16="http://schemas.microsoft.com/office/drawing/2014/main" id="{17FADAE0-3111-17A2-8D94-D82A53DC6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8969" y="5431570"/>
            <a:ext cx="540000" cy="540000"/>
          </a:xfrm>
          <a:prstGeom prst="rect">
            <a:avLst/>
          </a:prstGeom>
        </p:spPr>
      </p:pic>
      <p:pic>
        <p:nvPicPr>
          <p:cNvPr id="45" name="Graphic 44" descr="Alterations &amp; Tailoring with solid fill">
            <a:extLst>
              <a:ext uri="{FF2B5EF4-FFF2-40B4-BE49-F238E27FC236}">
                <a16:creationId xmlns:a16="http://schemas.microsoft.com/office/drawing/2014/main" id="{794792CD-C34E-A8AC-C06A-4A3C32445D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54110" y="6000830"/>
            <a:ext cx="540000" cy="540000"/>
          </a:xfrm>
          <a:prstGeom prst="rect">
            <a:avLst/>
          </a:prstGeom>
        </p:spPr>
      </p:pic>
      <p:pic>
        <p:nvPicPr>
          <p:cNvPr id="46" name="Graphic 45" descr="Alterations &amp; Tailoring with solid fill">
            <a:extLst>
              <a:ext uri="{FF2B5EF4-FFF2-40B4-BE49-F238E27FC236}">
                <a16:creationId xmlns:a16="http://schemas.microsoft.com/office/drawing/2014/main" id="{AB22283C-A393-E16F-940F-32D9EFDC1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3263" y="6000830"/>
            <a:ext cx="540000" cy="540000"/>
          </a:xfrm>
          <a:prstGeom prst="rect">
            <a:avLst/>
          </a:prstGeom>
        </p:spPr>
      </p:pic>
      <p:pic>
        <p:nvPicPr>
          <p:cNvPr id="47" name="Graphic 46" descr="Alterations &amp; Tailoring with solid fill">
            <a:extLst>
              <a:ext uri="{FF2B5EF4-FFF2-40B4-BE49-F238E27FC236}">
                <a16:creationId xmlns:a16="http://schemas.microsoft.com/office/drawing/2014/main" id="{B410DECE-DC5E-4299-F78D-1AE99632B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2416" y="6000830"/>
            <a:ext cx="540000" cy="540000"/>
          </a:xfrm>
          <a:prstGeom prst="rect">
            <a:avLst/>
          </a:prstGeom>
        </p:spPr>
      </p:pic>
      <p:pic>
        <p:nvPicPr>
          <p:cNvPr id="48" name="Graphic 47" descr="Alterations &amp; Tailoring with solid fill">
            <a:extLst>
              <a:ext uri="{FF2B5EF4-FFF2-40B4-BE49-F238E27FC236}">
                <a16:creationId xmlns:a16="http://schemas.microsoft.com/office/drawing/2014/main" id="{8A18DD08-DA48-95FE-1DA0-5029590CD6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54110" y="6579051"/>
            <a:ext cx="540000" cy="540000"/>
          </a:xfrm>
          <a:prstGeom prst="rect">
            <a:avLst/>
          </a:prstGeom>
        </p:spPr>
      </p:pic>
      <p:pic>
        <p:nvPicPr>
          <p:cNvPr id="49" name="Graphic 48" descr="Alterations &amp; Tailoring with solid fill">
            <a:extLst>
              <a:ext uri="{FF2B5EF4-FFF2-40B4-BE49-F238E27FC236}">
                <a16:creationId xmlns:a16="http://schemas.microsoft.com/office/drawing/2014/main" id="{68FC2CC8-7901-6B26-187C-85FD4684D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3263" y="6579051"/>
            <a:ext cx="540000" cy="540000"/>
          </a:xfrm>
          <a:prstGeom prst="rect">
            <a:avLst/>
          </a:prstGeom>
        </p:spPr>
      </p:pic>
      <p:pic>
        <p:nvPicPr>
          <p:cNvPr id="50" name="Graphic 49" descr="Alterations &amp; Tailoring with solid fill">
            <a:extLst>
              <a:ext uri="{FF2B5EF4-FFF2-40B4-BE49-F238E27FC236}">
                <a16:creationId xmlns:a16="http://schemas.microsoft.com/office/drawing/2014/main" id="{25DE070A-2EA4-9D33-1462-BE6FEEB6E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2416" y="6579051"/>
            <a:ext cx="540000" cy="540000"/>
          </a:xfrm>
          <a:prstGeom prst="rect">
            <a:avLst/>
          </a:prstGeom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6B5D5EEB-C173-CDF1-ABE9-60B1585687DA}"/>
              </a:ext>
            </a:extLst>
          </p:cNvPr>
          <p:cNvSpPr/>
          <p:nvPr/>
        </p:nvSpPr>
        <p:spPr>
          <a:xfrm>
            <a:off x="3252719" y="5431569"/>
            <a:ext cx="504000" cy="1692000"/>
          </a:xfrm>
          <a:prstGeom prst="roundRect">
            <a:avLst>
              <a:gd name="adj" fmla="val 3670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DF0D7315-B281-50C8-DB2A-7E6C868CD89C}"/>
              </a:ext>
            </a:extLst>
          </p:cNvPr>
          <p:cNvSpPr/>
          <p:nvPr/>
        </p:nvSpPr>
        <p:spPr>
          <a:xfrm>
            <a:off x="3835154" y="5422608"/>
            <a:ext cx="504000" cy="1692000"/>
          </a:xfrm>
          <a:prstGeom prst="roundRect">
            <a:avLst>
              <a:gd name="adj" fmla="val 3670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032C404E-05CE-DC49-B296-6C21F4E01313}"/>
              </a:ext>
            </a:extLst>
          </p:cNvPr>
          <p:cNvSpPr/>
          <p:nvPr/>
        </p:nvSpPr>
        <p:spPr>
          <a:xfrm>
            <a:off x="2670916" y="5427051"/>
            <a:ext cx="504000" cy="1692000"/>
          </a:xfrm>
          <a:prstGeom prst="roundRect">
            <a:avLst>
              <a:gd name="adj" fmla="val 3670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25968699-7247-B224-D110-509C7DA71036}"/>
              </a:ext>
            </a:extLst>
          </p:cNvPr>
          <p:cNvSpPr/>
          <p:nvPr/>
        </p:nvSpPr>
        <p:spPr>
          <a:xfrm>
            <a:off x="8739635" y="5458463"/>
            <a:ext cx="1764000" cy="1692000"/>
          </a:xfrm>
          <a:prstGeom prst="roundRect">
            <a:avLst>
              <a:gd name="adj" fmla="val 1683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5CBF394C-7BAD-94A8-7022-A7EDB86A576C}"/>
              </a:ext>
            </a:extLst>
          </p:cNvPr>
          <p:cNvSpPr/>
          <p:nvPr/>
        </p:nvSpPr>
        <p:spPr>
          <a:xfrm>
            <a:off x="11489793" y="5462928"/>
            <a:ext cx="1764000" cy="1692000"/>
          </a:xfrm>
          <a:prstGeom prst="roundRect">
            <a:avLst>
              <a:gd name="adj" fmla="val 1683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CDC6B9B-331B-34B5-3AB1-5C6D8301DEB8}"/>
              </a:ext>
            </a:extLst>
          </p:cNvPr>
          <p:cNvSpPr txBox="1"/>
          <p:nvPr/>
        </p:nvSpPr>
        <p:spPr>
          <a:xfrm>
            <a:off x="2993703" y="7403917"/>
            <a:ext cx="10473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7942">
              <a:defRPr/>
            </a:pPr>
            <a:r>
              <a:rPr lang="en-US" sz="3000" b="1" dirty="0">
                <a:latin typeface="Century Gothic" panose="020B0502020202020204" pitchFamily="34" charset="0"/>
              </a:rPr>
              <a:t>9</a:t>
            </a:r>
            <a:endParaRPr lang="en-GB" sz="3000" b="1" dirty="0">
              <a:latin typeface="Century Gothic" panose="020B0502020202020204" pitchFamily="34" charset="0"/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3BE426F-4D32-0223-4AE8-19C171B6277A}"/>
              </a:ext>
            </a:extLst>
          </p:cNvPr>
          <p:cNvCxnSpPr>
            <a:cxnSpLocks/>
          </p:cNvCxnSpPr>
          <p:nvPr/>
        </p:nvCxnSpPr>
        <p:spPr>
          <a:xfrm>
            <a:off x="1364166" y="7958904"/>
            <a:ext cx="43200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687EFD7E-963D-2C59-CC02-581022655BBB}"/>
              </a:ext>
            </a:extLst>
          </p:cNvPr>
          <p:cNvGraphicFramePr>
            <a:graphicFrameLocks noGrp="1"/>
          </p:cNvGraphicFramePr>
          <p:nvPr/>
        </p:nvGraphicFramePr>
        <p:xfrm>
          <a:off x="1361303" y="8138409"/>
          <a:ext cx="4320000" cy="61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747041169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991904296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endParaRPr lang="en-GB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endParaRPr lang="en-GB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endParaRPr lang="en-GB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sp>
        <p:nvSpPr>
          <p:cNvPr id="62" name="Left Bracket 61">
            <a:extLst>
              <a:ext uri="{FF2B5EF4-FFF2-40B4-BE49-F238E27FC236}">
                <a16:creationId xmlns:a16="http://schemas.microsoft.com/office/drawing/2014/main" id="{751BFD10-0452-D512-13A7-9C9D7ED830AA}"/>
              </a:ext>
            </a:extLst>
          </p:cNvPr>
          <p:cNvSpPr/>
          <p:nvPr/>
        </p:nvSpPr>
        <p:spPr>
          <a:xfrm rot="16200000">
            <a:off x="1967579" y="8250383"/>
            <a:ext cx="216000" cy="1404000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76187A8-BDD6-1F60-DD31-1BA4C247E118}"/>
              </a:ext>
            </a:extLst>
          </p:cNvPr>
          <p:cNvSpPr txBox="1"/>
          <p:nvPr/>
        </p:nvSpPr>
        <p:spPr>
          <a:xfrm>
            <a:off x="11519156" y="7524940"/>
            <a:ext cx="10473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7942">
              <a:defRPr/>
            </a:pPr>
            <a:r>
              <a:rPr lang="en-US" sz="3000" b="1" dirty="0">
                <a:latin typeface="Century Gothic" panose="020B0502020202020204" pitchFamily="34" charset="0"/>
              </a:rPr>
              <a:t>27</a:t>
            </a:r>
            <a:endParaRPr lang="en-GB" sz="3000" b="1" dirty="0">
              <a:latin typeface="Century Gothic" panose="020B0502020202020204" pitchFamily="34" charset="0"/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AEF2196C-E582-FA63-67EA-C5C22BA64B63}"/>
              </a:ext>
            </a:extLst>
          </p:cNvPr>
          <p:cNvCxnSpPr>
            <a:cxnSpLocks/>
          </p:cNvCxnSpPr>
          <p:nvPr/>
        </p:nvCxnSpPr>
        <p:spPr>
          <a:xfrm>
            <a:off x="9889619" y="8079927"/>
            <a:ext cx="43200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3507788B-312A-E33E-37E9-87D2F18D6DD3}"/>
              </a:ext>
            </a:extLst>
          </p:cNvPr>
          <p:cNvGraphicFramePr>
            <a:graphicFrameLocks noGrp="1"/>
          </p:cNvGraphicFramePr>
          <p:nvPr/>
        </p:nvGraphicFramePr>
        <p:xfrm>
          <a:off x="9886756" y="8259432"/>
          <a:ext cx="4320000" cy="61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747041169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991904296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  <a:endParaRPr lang="en-GB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  <a:endParaRPr lang="en-GB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  <a:endParaRPr lang="en-GB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3402303-0920-DA01-5A04-33BC53437DA8}"/>
              </a:ext>
            </a:extLst>
          </p:cNvPr>
          <p:cNvSpPr/>
          <p:nvPr/>
        </p:nvSpPr>
        <p:spPr>
          <a:xfrm>
            <a:off x="6030622" y="6030918"/>
            <a:ext cx="720000" cy="792000"/>
          </a:xfrm>
          <a:prstGeom prst="wedgeRoundRectCallout">
            <a:avLst>
              <a:gd name="adj1" fmla="val -79971"/>
              <a:gd name="adj2" fmla="val -21763"/>
              <a:gd name="adj3" fmla="val 16667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  <a:endParaRPr lang="en-GB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A3836215-11E9-3BBE-CBD5-913E9A3C9E1C}"/>
              </a:ext>
            </a:extLst>
          </p:cNvPr>
          <p:cNvSpPr/>
          <p:nvPr/>
        </p:nvSpPr>
        <p:spPr>
          <a:xfrm>
            <a:off x="15068239" y="7652409"/>
            <a:ext cx="900000" cy="792000"/>
          </a:xfrm>
          <a:prstGeom prst="wedgeRoundRectCallout">
            <a:avLst>
              <a:gd name="adj1" fmla="val -71851"/>
              <a:gd name="adj2" fmla="val -25159"/>
              <a:gd name="adj3" fmla="val 16667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27</a:t>
            </a:r>
            <a:endParaRPr lang="en-GB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052423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F70CE-323B-8342-7985-C0536F6B7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0D079EE-7668-3273-A011-CCEF29722E5D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FC1CC9E-2670-EBBA-09E0-802D0A0A9F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F0C5597-D940-95F2-D631-9A4029104C6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5AE6C3-5791-3E4D-025B-C55B1AED21FE}"/>
              </a:ext>
            </a:extLst>
          </p:cNvPr>
          <p:cNvSpPr/>
          <p:nvPr/>
        </p:nvSpPr>
        <p:spPr>
          <a:xfrm>
            <a:off x="578223" y="1402579"/>
            <a:ext cx="154762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GB" sz="6000" b="1" dirty="0">
                <a:latin typeface="Century Gothic" panose="020B0502020202020204" pitchFamily="34" charset="0"/>
              </a:rPr>
              <a:t>Fractions of a Quantity</a:t>
            </a:r>
            <a:r>
              <a:rPr lang="en-GB" sz="5400" i="1" dirty="0">
                <a:latin typeface="Century Gothic" panose="020B0502020202020204" pitchFamily="34" charset="0"/>
              </a:rPr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8EE5EF-6B58-C8F9-3233-EA9C5229B6EA}"/>
              </a:ext>
            </a:extLst>
          </p:cNvPr>
          <p:cNvSpPr txBox="1"/>
          <p:nvPr/>
        </p:nvSpPr>
        <p:spPr>
          <a:xfrm>
            <a:off x="4229108" y="2873439"/>
            <a:ext cx="1122156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Task B Version 1   </a:t>
            </a:r>
            <a:r>
              <a:rPr kumimoji="0" lang="en-GB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</a:t>
            </a:r>
            <a:r>
              <a:rPr kumimoji="0" lang="en-GB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</a:t>
            </a:r>
            <a:r>
              <a:rPr kumimoji="0" lang="en-GB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Task B Version 2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Extend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73F5D6-301B-B356-7F0A-77E35838D2DF}"/>
              </a:ext>
            </a:extLst>
          </p:cNvPr>
          <p:cNvSpPr txBox="1"/>
          <p:nvPr/>
        </p:nvSpPr>
        <p:spPr>
          <a:xfrm>
            <a:off x="598398" y="2873439"/>
            <a:ext cx="40004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Next Steps: </a:t>
            </a:r>
            <a:endParaRPr lang="en-GB" sz="16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27CB3D-8AD5-C070-8449-F3221DD069ED}"/>
              </a:ext>
            </a:extLst>
          </p:cNvPr>
          <p:cNvSpPr/>
          <p:nvPr/>
        </p:nvSpPr>
        <p:spPr>
          <a:xfrm>
            <a:off x="155945" y="508471"/>
            <a:ext cx="4177747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Fractions of a Quantity</a:t>
            </a:r>
            <a:endParaRPr lang="en-GB" sz="2866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452226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860213-6418-6710-26ED-021F50074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6CA60B3-3183-E32E-3DEF-35F427AAD615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A000CDE-4532-B3A2-8AED-8AE891F6CB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2F2809E-8578-30C5-95E8-D1708ADD1841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B69A136-3B3C-A531-43BF-6B02013E3744}"/>
              </a:ext>
            </a:extLst>
          </p:cNvPr>
          <p:cNvSpPr/>
          <p:nvPr/>
        </p:nvSpPr>
        <p:spPr>
          <a:xfrm>
            <a:off x="578223" y="1402579"/>
            <a:ext cx="1547629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GB" sz="6000" b="1" dirty="0">
                <a:latin typeface="Century Gothic" panose="020B0502020202020204" pitchFamily="34" charset="0"/>
              </a:rPr>
              <a:t>Paying with Coins: </a:t>
            </a:r>
            <a:r>
              <a:rPr lang="en-GB" sz="6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</a:p>
          <a:p>
            <a:pPr algn="ctr">
              <a:spcAft>
                <a:spcPts val="3600"/>
              </a:spcAft>
            </a:pPr>
            <a:r>
              <a:rPr lang="en-GB" sz="5400" i="1" dirty="0">
                <a:latin typeface="Century Gothic" panose="020B0502020202020204" pitchFamily="34" charset="0"/>
              </a:rPr>
              <a:t>To understand questions that involve giving change, using the correct coins</a:t>
            </a:r>
            <a:endParaRPr lang="en-GB" sz="5400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D997F7-B8F8-5B60-7EA4-62BE3742EC65}"/>
              </a:ext>
            </a:extLst>
          </p:cNvPr>
          <p:cNvSpPr/>
          <p:nvPr/>
        </p:nvSpPr>
        <p:spPr>
          <a:xfrm>
            <a:off x="155945" y="508471"/>
            <a:ext cx="3308919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Paying with Coins</a:t>
            </a:r>
            <a:endParaRPr lang="en-GB" sz="2866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685406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C40359-2A35-CA79-B5BE-FEAA9B83B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EBF7233-AB51-2262-6C18-E81073E656F4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E002C20-2EFE-F5CD-8BD6-A8A41CE9C0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17F286B-DFCC-6AB4-81CD-96CD8C43F8A1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691BD2-7BDC-A622-33D9-6D13CC171270}"/>
              </a:ext>
            </a:extLst>
          </p:cNvPr>
          <p:cNvSpPr/>
          <p:nvPr/>
        </p:nvSpPr>
        <p:spPr>
          <a:xfrm>
            <a:off x="155945" y="508471"/>
            <a:ext cx="3308919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Paying with Coins</a:t>
            </a:r>
            <a:endParaRPr lang="en-GB" sz="2866" dirty="0">
              <a:solidFill>
                <a:schemeClr val="accent1"/>
              </a:solidFill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566CD9DC-2DC4-D78A-8BCE-158472BA2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386" y="610661"/>
            <a:ext cx="9791066" cy="1599424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28D78E94-0299-6002-8CA0-5E1ED8D34DF5}"/>
              </a:ext>
            </a:extLst>
          </p:cNvPr>
          <p:cNvSpPr/>
          <p:nvPr/>
        </p:nvSpPr>
        <p:spPr>
          <a:xfrm>
            <a:off x="762340" y="2813688"/>
            <a:ext cx="81925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4000" dirty="0">
                <a:latin typeface="Century Gothic" panose="020B0502020202020204" pitchFamily="34" charset="0"/>
              </a:rPr>
              <a:t>The dinosaur costs 60p.</a:t>
            </a:r>
            <a:endParaRPr lang="en-GB" sz="4000" i="1" dirty="0">
              <a:latin typeface="Cambria Math" panose="02040503050406030204" pitchFamily="18" charset="0"/>
            </a:endParaRPr>
          </a:p>
        </p:txBody>
      </p:sp>
      <p:pic>
        <p:nvPicPr>
          <p:cNvPr id="75" name="Picture 6" descr="Dinosaur Munch! The Diplodocus soft toy">
            <a:extLst>
              <a:ext uri="{FF2B5EF4-FFF2-40B4-BE49-F238E27FC236}">
                <a16:creationId xmlns:a16="http://schemas.microsoft.com/office/drawing/2014/main" id="{7EF6FA70-7F94-6A46-F233-1BC82EC8C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4452" y="2267794"/>
            <a:ext cx="3312000" cy="33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8C101503-E7E7-0B6A-67A9-CC5D945756AB}"/>
              </a:ext>
            </a:extLst>
          </p:cNvPr>
          <p:cNvGrpSpPr/>
          <p:nvPr/>
        </p:nvGrpSpPr>
        <p:grpSpPr>
          <a:xfrm>
            <a:off x="14136281" y="4218231"/>
            <a:ext cx="1605541" cy="1151399"/>
            <a:chOff x="3709037" y="1706157"/>
            <a:chExt cx="1605541" cy="1151399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AEC6D97F-4B66-A2F7-5EB8-E435E7C2B969}"/>
                </a:ext>
              </a:extLst>
            </p:cNvPr>
            <p:cNvSpPr/>
            <p:nvPr/>
          </p:nvSpPr>
          <p:spPr>
            <a:xfrm>
              <a:off x="3709037" y="1706157"/>
              <a:ext cx="1605541" cy="115139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98035B2F-BE63-3333-8AEB-4224EB3E9241}"/>
                </a:ext>
              </a:extLst>
            </p:cNvPr>
            <p:cNvSpPr txBox="1"/>
            <p:nvPr/>
          </p:nvSpPr>
          <p:spPr>
            <a:xfrm>
              <a:off x="4004864" y="1940181"/>
              <a:ext cx="130971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60</a:t>
              </a: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</a:t>
              </a: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p</a:t>
              </a:r>
              <a:endParaRPr lang="en-GB" sz="4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08995293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C44CA-4A09-8212-FEAF-E0161AFC2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0BCF46F-5ADD-D62A-DF53-4156E082A4F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7BEA978-7F75-EA38-4629-602719F04E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C88DFE7-2B67-21A5-5C74-B9561B22C32F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5F40C5-FD2E-45E3-F19D-1F9D79148A9B}"/>
              </a:ext>
            </a:extLst>
          </p:cNvPr>
          <p:cNvSpPr/>
          <p:nvPr/>
        </p:nvSpPr>
        <p:spPr>
          <a:xfrm>
            <a:off x="155945" y="508471"/>
            <a:ext cx="3308919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Paying with Coins</a:t>
            </a:r>
            <a:endParaRPr lang="en-GB" sz="2866" dirty="0">
              <a:solidFill>
                <a:schemeClr val="accent1"/>
              </a:solidFill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B6156252-6E1F-3A77-777E-3C00DB62A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386" y="610661"/>
            <a:ext cx="9791066" cy="1599424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03638522-103B-352B-7F7D-8515549F1DAD}"/>
              </a:ext>
            </a:extLst>
          </p:cNvPr>
          <p:cNvSpPr/>
          <p:nvPr/>
        </p:nvSpPr>
        <p:spPr>
          <a:xfrm>
            <a:off x="762340" y="2813688"/>
            <a:ext cx="819257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4000" dirty="0">
                <a:latin typeface="Century Gothic" panose="020B0502020202020204" pitchFamily="34" charset="0"/>
              </a:rPr>
              <a:t>The dinosaur costs 60p.</a:t>
            </a:r>
            <a:endParaRPr lang="en-GB" sz="4000" i="1" dirty="0">
              <a:latin typeface="Cambria Math" panose="02040503050406030204" pitchFamily="18" charset="0"/>
            </a:endParaRPr>
          </a:p>
          <a:p>
            <a:pPr>
              <a:spcAft>
                <a:spcPts val="1842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Which coins can you pay with?</a:t>
            </a:r>
          </a:p>
          <a:p>
            <a:pPr>
              <a:spcAft>
                <a:spcPts val="1842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What change could be given?</a:t>
            </a:r>
            <a:endParaRPr lang="en-GB" sz="4000" b="1" dirty="0"/>
          </a:p>
        </p:txBody>
      </p:sp>
      <p:pic>
        <p:nvPicPr>
          <p:cNvPr id="75" name="Picture 6" descr="Dinosaur Munch! The Diplodocus soft toy">
            <a:extLst>
              <a:ext uri="{FF2B5EF4-FFF2-40B4-BE49-F238E27FC236}">
                <a16:creationId xmlns:a16="http://schemas.microsoft.com/office/drawing/2014/main" id="{1286E3DE-3F30-F976-7976-BF7942BE0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4452" y="2267794"/>
            <a:ext cx="3312000" cy="33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B0C565FF-536D-CA07-E916-7A91F12B034C}"/>
              </a:ext>
            </a:extLst>
          </p:cNvPr>
          <p:cNvGrpSpPr/>
          <p:nvPr/>
        </p:nvGrpSpPr>
        <p:grpSpPr>
          <a:xfrm>
            <a:off x="14136281" y="4218231"/>
            <a:ext cx="1605541" cy="1151399"/>
            <a:chOff x="3709037" y="1706157"/>
            <a:chExt cx="1605541" cy="1151399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80990113-D965-EF1F-8D47-BFA7A7EE6BB5}"/>
                </a:ext>
              </a:extLst>
            </p:cNvPr>
            <p:cNvSpPr/>
            <p:nvPr/>
          </p:nvSpPr>
          <p:spPr>
            <a:xfrm>
              <a:off x="3709037" y="1706157"/>
              <a:ext cx="1605541" cy="115139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BF2A69B-4136-9CAE-D768-F7EE1926C5A0}"/>
                </a:ext>
              </a:extLst>
            </p:cNvPr>
            <p:cNvSpPr txBox="1"/>
            <p:nvPr/>
          </p:nvSpPr>
          <p:spPr>
            <a:xfrm>
              <a:off x="4004864" y="1940181"/>
              <a:ext cx="130971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60</a:t>
              </a: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</a:t>
              </a: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p</a:t>
              </a:r>
              <a:endParaRPr lang="en-GB" sz="4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85736430"/>
      </p:ext>
    </p:extLst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F4FA0-A659-F915-0575-8B6FE4C8F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E64ED4B-D30E-FB74-023B-39421E60CC0B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A04987A-6DFB-4B62-15BC-551E44DACF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FC9459F-8334-3031-E69A-36A9268BB201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D2E520-506F-CD27-087A-2663096C6980}"/>
              </a:ext>
            </a:extLst>
          </p:cNvPr>
          <p:cNvSpPr/>
          <p:nvPr/>
        </p:nvSpPr>
        <p:spPr>
          <a:xfrm>
            <a:off x="155945" y="508471"/>
            <a:ext cx="3308919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Paying with Coins</a:t>
            </a:r>
            <a:endParaRPr lang="en-GB" sz="2866" dirty="0">
              <a:solidFill>
                <a:schemeClr val="accent1"/>
              </a:solidFill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37466D30-C44C-6DC8-DBA2-783793DDC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386" y="610661"/>
            <a:ext cx="9791066" cy="1599424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DD6FF84D-71EA-4BBB-AC15-60C0A6849BAE}"/>
              </a:ext>
            </a:extLst>
          </p:cNvPr>
          <p:cNvSpPr/>
          <p:nvPr/>
        </p:nvSpPr>
        <p:spPr>
          <a:xfrm>
            <a:off x="762340" y="2813688"/>
            <a:ext cx="819257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4000" dirty="0">
                <a:latin typeface="Century Gothic" panose="020B0502020202020204" pitchFamily="34" charset="0"/>
              </a:rPr>
              <a:t>The dinosaur costs 60p.</a:t>
            </a:r>
            <a:endParaRPr lang="en-GB" sz="4000" i="1" dirty="0">
              <a:latin typeface="Cambria Math" panose="02040503050406030204" pitchFamily="18" charset="0"/>
            </a:endParaRPr>
          </a:p>
          <a:p>
            <a:pPr>
              <a:spcAft>
                <a:spcPts val="1842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Which coins can you pay with?</a:t>
            </a:r>
          </a:p>
          <a:p>
            <a:pPr>
              <a:spcAft>
                <a:spcPts val="1842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What change could be given?</a:t>
            </a:r>
            <a:endParaRPr lang="en-GB" sz="4000" b="1" dirty="0"/>
          </a:p>
        </p:txBody>
      </p:sp>
      <p:pic>
        <p:nvPicPr>
          <p:cNvPr id="75" name="Picture 6" descr="Dinosaur Munch! The Diplodocus soft toy">
            <a:extLst>
              <a:ext uri="{FF2B5EF4-FFF2-40B4-BE49-F238E27FC236}">
                <a16:creationId xmlns:a16="http://schemas.microsoft.com/office/drawing/2014/main" id="{9DEC7402-6F16-3ABC-4658-B18D41F48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4452" y="2267794"/>
            <a:ext cx="3312000" cy="33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448FC99C-2B96-CEEB-F16B-3156F7DC0C49}"/>
              </a:ext>
            </a:extLst>
          </p:cNvPr>
          <p:cNvGrpSpPr/>
          <p:nvPr/>
        </p:nvGrpSpPr>
        <p:grpSpPr>
          <a:xfrm>
            <a:off x="14136281" y="4218231"/>
            <a:ext cx="1605541" cy="1151399"/>
            <a:chOff x="3709037" y="1706157"/>
            <a:chExt cx="1605541" cy="1151399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44F66D4B-1D3F-363F-F27F-6FBF88052FF2}"/>
                </a:ext>
              </a:extLst>
            </p:cNvPr>
            <p:cNvSpPr/>
            <p:nvPr/>
          </p:nvSpPr>
          <p:spPr>
            <a:xfrm>
              <a:off x="3709037" y="1706157"/>
              <a:ext cx="1605541" cy="115139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D849C284-DF6B-E232-EB6F-BB0A4D0C4A05}"/>
                </a:ext>
              </a:extLst>
            </p:cNvPr>
            <p:cNvSpPr txBox="1"/>
            <p:nvPr/>
          </p:nvSpPr>
          <p:spPr>
            <a:xfrm>
              <a:off x="4004864" y="1940181"/>
              <a:ext cx="130971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60</a:t>
              </a: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</a:t>
              </a: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p</a:t>
              </a:r>
              <a:endParaRPr lang="en-GB" sz="4800" dirty="0"/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28BF9B7D-78A4-EB02-A1E8-F2CEDF3CBDDC}"/>
              </a:ext>
            </a:extLst>
          </p:cNvPr>
          <p:cNvSpPr/>
          <p:nvPr/>
        </p:nvSpPr>
        <p:spPr>
          <a:xfrm>
            <a:off x="959211" y="6802675"/>
            <a:ext cx="28801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3600" b="1" i="1" dirty="0">
                <a:latin typeface="Century Gothic" panose="020B0502020202020204" pitchFamily="34" charset="0"/>
              </a:rPr>
              <a:t>Explain the mistake:</a:t>
            </a:r>
            <a:endParaRPr lang="en-GB" sz="3600" b="1" i="1" dirty="0"/>
          </a:p>
        </p:txBody>
      </p:sp>
      <p:sp>
        <p:nvSpPr>
          <p:cNvPr id="80" name="Speech Bubble: Rectangle with Corners Rounded 79">
            <a:extLst>
              <a:ext uri="{FF2B5EF4-FFF2-40B4-BE49-F238E27FC236}">
                <a16:creationId xmlns:a16="http://schemas.microsoft.com/office/drawing/2014/main" id="{9D2B4CF6-C7C8-E0C0-B5BC-641FC773EF7F}"/>
              </a:ext>
            </a:extLst>
          </p:cNvPr>
          <p:cNvSpPr/>
          <p:nvPr/>
        </p:nvSpPr>
        <p:spPr>
          <a:xfrm>
            <a:off x="5109060" y="5771973"/>
            <a:ext cx="7691718" cy="3168000"/>
          </a:xfrm>
          <a:prstGeom prst="wedgeRoundRectCallout">
            <a:avLst>
              <a:gd name="adj1" fmla="val -57044"/>
              <a:gd name="adj2" fmla="val -26332"/>
              <a:gd name="adj3" fmla="val 16667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I could pay with this coin:</a:t>
            </a:r>
          </a:p>
          <a:p>
            <a:endParaRPr lang="en-US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I would get this coin change:</a:t>
            </a:r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167097D-05B7-8AA1-47C8-39699168EC66}"/>
              </a:ext>
            </a:extLst>
          </p:cNvPr>
          <p:cNvGrpSpPr/>
          <p:nvPr/>
        </p:nvGrpSpPr>
        <p:grpSpPr>
          <a:xfrm>
            <a:off x="11314313" y="7563741"/>
            <a:ext cx="1080000" cy="1080000"/>
            <a:chOff x="4007722" y="3818620"/>
            <a:chExt cx="1080000" cy="1080000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5308AD9A-DBF8-3138-6263-1795CA362A52}"/>
                </a:ext>
              </a:extLst>
            </p:cNvPr>
            <p:cNvSpPr/>
            <p:nvPr/>
          </p:nvSpPr>
          <p:spPr>
            <a:xfrm>
              <a:off x="4007722" y="3818620"/>
              <a:ext cx="1080000" cy="1080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3A9F6B78-8EB2-CB05-E24F-C51D3B8B3402}"/>
                </a:ext>
              </a:extLst>
            </p:cNvPr>
            <p:cNvSpPr/>
            <p:nvPr/>
          </p:nvSpPr>
          <p:spPr>
            <a:xfrm>
              <a:off x="4141141" y="4018918"/>
              <a:ext cx="85311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3600" b="1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10</a:t>
              </a:r>
              <a:r>
                <a:rPr lang="en-GB" sz="3200" b="1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p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40A684E-1F2A-4CA1-CA75-3322CA18AE43}"/>
              </a:ext>
            </a:extLst>
          </p:cNvPr>
          <p:cNvGrpSpPr/>
          <p:nvPr/>
        </p:nvGrpSpPr>
        <p:grpSpPr>
          <a:xfrm>
            <a:off x="10576525" y="6062419"/>
            <a:ext cx="1224000" cy="1152000"/>
            <a:chOff x="3323722" y="5110293"/>
            <a:chExt cx="1224000" cy="1152000"/>
          </a:xfrm>
        </p:grpSpPr>
        <p:sp>
          <p:nvSpPr>
            <p:cNvPr id="85" name="Hexagon 84">
              <a:extLst>
                <a:ext uri="{FF2B5EF4-FFF2-40B4-BE49-F238E27FC236}">
                  <a16:creationId xmlns:a16="http://schemas.microsoft.com/office/drawing/2014/main" id="{0B56E9FC-07C2-D80B-9C9D-689391611FEF}"/>
                </a:ext>
              </a:extLst>
            </p:cNvPr>
            <p:cNvSpPr/>
            <p:nvPr/>
          </p:nvSpPr>
          <p:spPr>
            <a:xfrm>
              <a:off x="3323722" y="5110293"/>
              <a:ext cx="1224000" cy="1152000"/>
            </a:xfrm>
            <a:prstGeom prst="hexagon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 cap="rnd">
              <a:solidFill>
                <a:schemeClr val="accent3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CF777090-A30C-DDB2-5453-BC4F261BE91B}"/>
                </a:ext>
              </a:extLst>
            </p:cNvPr>
            <p:cNvSpPr/>
            <p:nvPr/>
          </p:nvSpPr>
          <p:spPr>
            <a:xfrm>
              <a:off x="3532186" y="5357162"/>
              <a:ext cx="85311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GB" sz="3600" b="1" dirty="0">
                  <a:solidFill>
                    <a:schemeClr val="bg2">
                      <a:lumMod val="50000"/>
                    </a:schemeClr>
                  </a:solidFill>
                  <a:latin typeface="Calibri Light" panose="020F0302020204030204"/>
                </a:rPr>
                <a:t>50</a:t>
              </a:r>
              <a:r>
                <a:rPr lang="en-GB" sz="3200" b="1" dirty="0">
                  <a:solidFill>
                    <a:schemeClr val="bg2">
                      <a:lumMod val="50000"/>
                    </a:schemeClr>
                  </a:solidFill>
                  <a:latin typeface="Calibri Light" panose="020F0302020204030204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4759962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6824F-AACE-3815-9061-A2E9D09A2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89D093F-FABF-2DAD-C438-51DE5DFC4E3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B9D9219-A9C2-38D9-9133-7A2EE76A7E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A1FF38A-B96C-6F09-E441-2563C9BE9804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995EAA-2F92-860F-351B-46085FDC7805}"/>
              </a:ext>
            </a:extLst>
          </p:cNvPr>
          <p:cNvSpPr/>
          <p:nvPr/>
        </p:nvSpPr>
        <p:spPr>
          <a:xfrm>
            <a:off x="155945" y="508471"/>
            <a:ext cx="3308919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Paying with Coins</a:t>
            </a:r>
            <a:endParaRPr lang="en-GB" sz="2866" dirty="0">
              <a:solidFill>
                <a:schemeClr val="accent1"/>
              </a:solidFill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600DAE62-FB4B-052E-7B72-7F92161ED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386" y="610661"/>
            <a:ext cx="9791066" cy="1599424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D91EEA84-DE6E-9B01-395C-A91DFC28BE9E}"/>
              </a:ext>
            </a:extLst>
          </p:cNvPr>
          <p:cNvSpPr/>
          <p:nvPr/>
        </p:nvSpPr>
        <p:spPr>
          <a:xfrm>
            <a:off x="762340" y="2813688"/>
            <a:ext cx="819257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4000" dirty="0">
                <a:latin typeface="Century Gothic" panose="020B0502020202020204" pitchFamily="34" charset="0"/>
              </a:rPr>
              <a:t>The dinosaur costs 60p.</a:t>
            </a:r>
            <a:endParaRPr lang="en-GB" sz="4000" i="1" dirty="0">
              <a:latin typeface="Cambria Math" panose="02040503050406030204" pitchFamily="18" charset="0"/>
            </a:endParaRPr>
          </a:p>
          <a:p>
            <a:pPr>
              <a:spcAft>
                <a:spcPts val="1842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Which coins can you pay with?</a:t>
            </a:r>
          </a:p>
          <a:p>
            <a:pPr>
              <a:spcAft>
                <a:spcPts val="1842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What change could be given?</a:t>
            </a:r>
            <a:endParaRPr lang="en-GB" sz="4000" b="1" dirty="0"/>
          </a:p>
        </p:txBody>
      </p:sp>
      <p:pic>
        <p:nvPicPr>
          <p:cNvPr id="75" name="Picture 6" descr="Dinosaur Munch! The Diplodocus soft toy">
            <a:extLst>
              <a:ext uri="{FF2B5EF4-FFF2-40B4-BE49-F238E27FC236}">
                <a16:creationId xmlns:a16="http://schemas.microsoft.com/office/drawing/2014/main" id="{4F2DE433-A606-34CD-6354-A35598B45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4452" y="2267794"/>
            <a:ext cx="3312000" cy="33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CDC2362B-2B2B-F7E9-9642-F5DA9DC1C923}"/>
              </a:ext>
            </a:extLst>
          </p:cNvPr>
          <p:cNvGrpSpPr/>
          <p:nvPr/>
        </p:nvGrpSpPr>
        <p:grpSpPr>
          <a:xfrm>
            <a:off x="14136281" y="4218231"/>
            <a:ext cx="1605541" cy="1151399"/>
            <a:chOff x="3709037" y="1706157"/>
            <a:chExt cx="1605541" cy="1151399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EB644C32-BEF2-3198-026A-436B0BF9A012}"/>
                </a:ext>
              </a:extLst>
            </p:cNvPr>
            <p:cNvSpPr/>
            <p:nvPr/>
          </p:nvSpPr>
          <p:spPr>
            <a:xfrm>
              <a:off x="3709037" y="1706157"/>
              <a:ext cx="1605541" cy="115139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E9F3E7E-6E99-2D0E-BA3F-AF04A112D63B}"/>
                </a:ext>
              </a:extLst>
            </p:cNvPr>
            <p:cNvSpPr txBox="1"/>
            <p:nvPr/>
          </p:nvSpPr>
          <p:spPr>
            <a:xfrm>
              <a:off x="4004864" y="1940181"/>
              <a:ext cx="130971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60</a:t>
              </a: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</a:t>
              </a: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p</a:t>
              </a:r>
              <a:endParaRPr lang="en-GB" sz="4800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8E0B366-36D8-3942-F827-8784E6BD67C4}"/>
              </a:ext>
            </a:extLst>
          </p:cNvPr>
          <p:cNvSpPr txBox="1"/>
          <p:nvPr/>
        </p:nvSpPr>
        <p:spPr>
          <a:xfrm>
            <a:off x="13771817" y="6415129"/>
            <a:ext cx="180665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7942">
              <a:defRPr/>
            </a:pPr>
            <a:r>
              <a:rPr lang="en-US" sz="2800" b="1" dirty="0">
                <a:latin typeface="Century Gothic" panose="020B0502020202020204" pitchFamily="34" charset="0"/>
              </a:rPr>
              <a:t>Change:</a:t>
            </a:r>
            <a:br>
              <a:rPr lang="en-US" sz="2800" b="1" dirty="0">
                <a:latin typeface="Century Gothic" panose="020B0502020202020204" pitchFamily="34" charset="0"/>
              </a:rPr>
            </a:br>
            <a:r>
              <a:rPr lang="en-US" sz="2800" b="1" dirty="0">
                <a:latin typeface="Century Gothic" panose="020B0502020202020204" pitchFamily="34" charset="0"/>
              </a:rPr>
              <a:t>10p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1B0B7B5-9B7F-F1DA-E1F6-92F475A8A6C7}"/>
              </a:ext>
            </a:extLst>
          </p:cNvPr>
          <p:cNvCxnSpPr>
            <a:cxnSpLocks/>
          </p:cNvCxnSpPr>
          <p:nvPr/>
        </p:nvCxnSpPr>
        <p:spPr>
          <a:xfrm>
            <a:off x="13917706" y="7457291"/>
            <a:ext cx="15480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B1B4E72-352F-9B5C-E740-F34E86493983}"/>
              </a:ext>
            </a:extLst>
          </p:cNvPr>
          <p:cNvGraphicFramePr>
            <a:graphicFrameLocks noGrp="1"/>
          </p:cNvGraphicFramePr>
          <p:nvPr/>
        </p:nvGraphicFramePr>
        <p:xfrm>
          <a:off x="7328646" y="6925339"/>
          <a:ext cx="6535274" cy="73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5274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</a:tblGrid>
              <a:tr h="73800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Cost: 60p</a:t>
                      </a:r>
                      <a:endParaRPr lang="en-GB" sz="3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FEE2879-1E1D-FF59-BC09-AA3AF19727A2}"/>
              </a:ext>
            </a:extLst>
          </p:cNvPr>
          <p:cNvGraphicFramePr>
            <a:graphicFrameLocks noGrp="1"/>
          </p:cNvGraphicFramePr>
          <p:nvPr/>
        </p:nvGraphicFramePr>
        <p:xfrm>
          <a:off x="7328646" y="7878385"/>
          <a:ext cx="8137061" cy="73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7061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</a:tblGrid>
              <a:tr h="73800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Paid: 70p</a:t>
                      </a:r>
                      <a:endParaRPr lang="en-GB" sz="3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AFA75330-9122-7FD9-70A7-87F11D267D70}"/>
              </a:ext>
            </a:extLst>
          </p:cNvPr>
          <p:cNvGrpSpPr/>
          <p:nvPr/>
        </p:nvGrpSpPr>
        <p:grpSpPr>
          <a:xfrm>
            <a:off x="2546830" y="7682686"/>
            <a:ext cx="1080000" cy="1080000"/>
            <a:chOff x="4007722" y="3818620"/>
            <a:chExt cx="1080000" cy="10800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1A95984-703A-73AF-A709-2D9533E60793}"/>
                </a:ext>
              </a:extLst>
            </p:cNvPr>
            <p:cNvSpPr/>
            <p:nvPr/>
          </p:nvSpPr>
          <p:spPr>
            <a:xfrm>
              <a:off x="4007722" y="3818620"/>
              <a:ext cx="1080000" cy="1080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8985346-1811-BB54-37E8-A2B4EBE02A34}"/>
                </a:ext>
              </a:extLst>
            </p:cNvPr>
            <p:cNvSpPr/>
            <p:nvPr/>
          </p:nvSpPr>
          <p:spPr>
            <a:xfrm>
              <a:off x="4141141" y="4018918"/>
              <a:ext cx="85311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3600" b="1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10</a:t>
              </a:r>
              <a:r>
                <a:rPr lang="en-GB" sz="3200" b="1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p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3534828-BD10-03E1-6CD7-42A372CCB065}"/>
              </a:ext>
            </a:extLst>
          </p:cNvPr>
          <p:cNvGrpSpPr/>
          <p:nvPr/>
        </p:nvGrpSpPr>
        <p:grpSpPr>
          <a:xfrm>
            <a:off x="2521733" y="6181364"/>
            <a:ext cx="1224000" cy="1152000"/>
            <a:chOff x="3323722" y="5110293"/>
            <a:chExt cx="1224000" cy="1152000"/>
          </a:xfrm>
        </p:grpSpPr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7EED92C2-61F6-05CD-0945-ED4492CEDDB2}"/>
                </a:ext>
              </a:extLst>
            </p:cNvPr>
            <p:cNvSpPr/>
            <p:nvPr/>
          </p:nvSpPr>
          <p:spPr>
            <a:xfrm>
              <a:off x="3323722" y="5110293"/>
              <a:ext cx="1224000" cy="1152000"/>
            </a:xfrm>
            <a:prstGeom prst="hexagon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 cap="rnd">
              <a:solidFill>
                <a:schemeClr val="accent3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BE4969-5D3C-6FA1-CD36-AB528CD87647}"/>
                </a:ext>
              </a:extLst>
            </p:cNvPr>
            <p:cNvSpPr/>
            <p:nvPr/>
          </p:nvSpPr>
          <p:spPr>
            <a:xfrm>
              <a:off x="3532186" y="5357162"/>
              <a:ext cx="85311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GB" sz="3600" b="1" dirty="0">
                  <a:solidFill>
                    <a:schemeClr val="bg2">
                      <a:lumMod val="50000"/>
                    </a:schemeClr>
                  </a:solidFill>
                  <a:latin typeface="Calibri Light" panose="020F0302020204030204"/>
                </a:rPr>
                <a:t>50</a:t>
              </a:r>
              <a:r>
                <a:rPr lang="en-GB" sz="3200" b="1" dirty="0">
                  <a:solidFill>
                    <a:schemeClr val="bg2">
                      <a:lumMod val="50000"/>
                    </a:schemeClr>
                  </a:solidFill>
                  <a:latin typeface="Calibri Light" panose="020F0302020204030204"/>
                </a:rPr>
                <a:t>p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EACF3FF-EB0A-3B7E-008D-768AED446216}"/>
              </a:ext>
            </a:extLst>
          </p:cNvPr>
          <p:cNvGrpSpPr/>
          <p:nvPr/>
        </p:nvGrpSpPr>
        <p:grpSpPr>
          <a:xfrm>
            <a:off x="4029949" y="6314845"/>
            <a:ext cx="972000" cy="900000"/>
            <a:chOff x="1368597" y="5348972"/>
            <a:chExt cx="972000" cy="900000"/>
          </a:xfrm>
        </p:grpSpPr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E383AA87-6C88-B0E3-3CE4-177978BB5481}"/>
                </a:ext>
              </a:extLst>
            </p:cNvPr>
            <p:cNvSpPr/>
            <p:nvPr/>
          </p:nvSpPr>
          <p:spPr>
            <a:xfrm>
              <a:off x="1368597" y="5348972"/>
              <a:ext cx="972000" cy="900000"/>
            </a:xfrm>
            <a:prstGeom prst="hexagon">
              <a:avLst>
                <a:gd name="adj" fmla="val 22958"/>
                <a:gd name="vf" fmla="val 11547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 cap="rnd">
              <a:solidFill>
                <a:schemeClr val="accent3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95CA91B-9C6C-7D0E-9868-3F61C16AD634}"/>
                </a:ext>
              </a:extLst>
            </p:cNvPr>
            <p:cNvSpPr/>
            <p:nvPr/>
          </p:nvSpPr>
          <p:spPr>
            <a:xfrm>
              <a:off x="1444079" y="5452961"/>
              <a:ext cx="85311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GB" sz="3600" b="1" dirty="0">
                  <a:solidFill>
                    <a:schemeClr val="bg2">
                      <a:lumMod val="50000"/>
                    </a:schemeClr>
                  </a:solidFill>
                  <a:latin typeface="Calibri Light" panose="020F0302020204030204"/>
                </a:rPr>
                <a:t>20</a:t>
              </a:r>
              <a:r>
                <a:rPr lang="en-GB" sz="3200" b="1" dirty="0">
                  <a:solidFill>
                    <a:schemeClr val="bg2">
                      <a:lumMod val="50000"/>
                    </a:schemeClr>
                  </a:solidFill>
                  <a:latin typeface="Calibri Light" panose="020F0302020204030204"/>
                </a:rPr>
                <a:t>p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79FE0A0-BC6D-0240-AAF9-D8F5FCD6E813}"/>
              </a:ext>
            </a:extLst>
          </p:cNvPr>
          <p:cNvSpPr txBox="1"/>
          <p:nvPr/>
        </p:nvSpPr>
        <p:spPr>
          <a:xfrm>
            <a:off x="1061702" y="6436164"/>
            <a:ext cx="14155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247942">
              <a:defRPr/>
            </a:pPr>
            <a:r>
              <a:rPr lang="en-US" sz="3200" b="1" dirty="0">
                <a:latin typeface="Century Gothic" panose="020B0502020202020204" pitchFamily="34" charset="0"/>
              </a:rPr>
              <a:t>Pay: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66146D3-BC86-FC42-9302-85BEFFD19E97}"/>
              </a:ext>
            </a:extLst>
          </p:cNvPr>
          <p:cNvSpPr txBox="1"/>
          <p:nvPr/>
        </p:nvSpPr>
        <p:spPr>
          <a:xfrm>
            <a:off x="155945" y="7874993"/>
            <a:ext cx="23330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247942">
              <a:defRPr/>
            </a:pPr>
            <a:r>
              <a:rPr lang="en-US" sz="3200" b="1" dirty="0">
                <a:latin typeface="Century Gothic" panose="020B0502020202020204" pitchFamily="34" charset="0"/>
              </a:rPr>
              <a:t>Change: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660535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EB40EA-7404-3BFF-5479-A5BF2ABF5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0E673E2-B76E-CC19-BA6A-C5B628F0436C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03884B3-8E63-AC13-54F5-8AA8D4D13D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4930F51-C39F-E110-B403-3806E492DBA6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9CBE20-ABC2-4BE1-ADA0-3D4272A7F65E}"/>
              </a:ext>
            </a:extLst>
          </p:cNvPr>
          <p:cNvSpPr/>
          <p:nvPr/>
        </p:nvSpPr>
        <p:spPr>
          <a:xfrm>
            <a:off x="155945" y="508471"/>
            <a:ext cx="3308919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Paying with Coins</a:t>
            </a:r>
            <a:endParaRPr lang="en-GB" sz="2866" dirty="0">
              <a:solidFill>
                <a:schemeClr val="accent1"/>
              </a:solidFill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225ADB02-20F2-40A9-99C1-860B28AB1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386" y="610661"/>
            <a:ext cx="9791066" cy="1599424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2F91F954-3EBB-154E-5EB0-712B6616A52A}"/>
              </a:ext>
            </a:extLst>
          </p:cNvPr>
          <p:cNvSpPr/>
          <p:nvPr/>
        </p:nvSpPr>
        <p:spPr>
          <a:xfrm>
            <a:off x="762340" y="2813688"/>
            <a:ext cx="819257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4000" dirty="0">
                <a:latin typeface="Century Gothic" panose="020B0502020202020204" pitchFamily="34" charset="0"/>
              </a:rPr>
              <a:t>Max buys a toy soldier for </a:t>
            </a:r>
            <a:r>
              <a:rPr lang="en-GB" sz="4000" b="1" dirty="0">
                <a:latin typeface="Century Gothic" panose="020B0502020202020204" pitchFamily="34" charset="0"/>
              </a:rPr>
              <a:t>35p.</a:t>
            </a:r>
          </a:p>
          <a:p>
            <a:pPr>
              <a:spcAft>
                <a:spcPts val="1842"/>
              </a:spcAft>
            </a:pPr>
            <a:r>
              <a:rPr lang="en-GB" sz="4000" dirty="0">
                <a:latin typeface="Century Gothic" panose="020B0502020202020204" pitchFamily="34" charset="0"/>
              </a:rPr>
              <a:t>He pays with a </a:t>
            </a:r>
            <a:r>
              <a:rPr lang="en-GB" sz="4000" b="1" dirty="0">
                <a:latin typeface="Century Gothic" panose="020B0502020202020204" pitchFamily="34" charset="0"/>
              </a:rPr>
              <a:t>50p coin.</a:t>
            </a:r>
          </a:p>
          <a:p>
            <a:pPr>
              <a:spcAft>
                <a:spcPts val="1842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What change could be given?</a:t>
            </a:r>
            <a:endParaRPr lang="en-GB" sz="4000" b="1" dirty="0"/>
          </a:p>
        </p:txBody>
      </p:sp>
      <p:pic>
        <p:nvPicPr>
          <p:cNvPr id="61" name="Picture 10" descr="Home Guard : Doorstop &amp;amp; Bookend giant toy soldiers.">
            <a:extLst>
              <a:ext uri="{FF2B5EF4-FFF2-40B4-BE49-F238E27FC236}">
                <a16:creationId xmlns:a16="http://schemas.microsoft.com/office/drawing/2014/main" id="{C11848D3-D58D-B8F4-1818-6957E9D83C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6" t="11162" r="13192" b="1911"/>
          <a:stretch/>
        </p:blipFill>
        <p:spPr bwMode="auto">
          <a:xfrm>
            <a:off x="12412646" y="2489524"/>
            <a:ext cx="2288033" cy="33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2C34C016-164A-08EF-1C82-D723FE6B748D}"/>
              </a:ext>
            </a:extLst>
          </p:cNvPr>
          <p:cNvGrpSpPr/>
          <p:nvPr/>
        </p:nvGrpSpPr>
        <p:grpSpPr>
          <a:xfrm>
            <a:off x="14231811" y="4827266"/>
            <a:ext cx="1605541" cy="1151399"/>
            <a:chOff x="3709037" y="1706157"/>
            <a:chExt cx="1605541" cy="1151399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F366F777-1399-E04C-8FBA-31C256ED3946}"/>
                </a:ext>
              </a:extLst>
            </p:cNvPr>
            <p:cNvSpPr/>
            <p:nvPr/>
          </p:nvSpPr>
          <p:spPr>
            <a:xfrm>
              <a:off x="3709037" y="1706157"/>
              <a:ext cx="1605541" cy="115139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C2969C8-4203-C143-B6C1-C87EB8451921}"/>
                </a:ext>
              </a:extLst>
            </p:cNvPr>
            <p:cNvSpPr txBox="1"/>
            <p:nvPr/>
          </p:nvSpPr>
          <p:spPr>
            <a:xfrm>
              <a:off x="4004864" y="1940181"/>
              <a:ext cx="130971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35</a:t>
              </a:r>
              <a:r>
                <a:rPr kumimoji="0" lang="en-GB" sz="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</a:t>
              </a: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p</a:t>
              </a:r>
              <a:endParaRPr lang="en-GB" sz="4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647314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2404CE-AD4A-ABA7-B6B4-7321D916D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7CD0FFA-F8B2-A29F-C9DF-34A023698DAE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1991E96-B573-8A7E-C694-9A9AB2B56E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669FBC5-524F-7205-A710-B51004614FAC}"/>
              </a:ext>
            </a:extLst>
          </p:cNvPr>
          <p:cNvSpPr/>
          <p:nvPr/>
        </p:nvSpPr>
        <p:spPr>
          <a:xfrm>
            <a:off x="155945" y="508471"/>
            <a:ext cx="2265364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My Number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D50989-680C-4CB8-273E-216035EAB01D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42F5C5-023A-E150-295F-F5DA075C816B}"/>
              </a:ext>
            </a:extLst>
          </p:cNvPr>
          <p:cNvSpPr/>
          <p:nvPr/>
        </p:nvSpPr>
        <p:spPr>
          <a:xfrm>
            <a:off x="578223" y="1402579"/>
            <a:ext cx="154762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GB" sz="6000" b="1" dirty="0">
                <a:latin typeface="Century Gothic" panose="020B0502020202020204" pitchFamily="34" charset="0"/>
              </a:rPr>
              <a:t>My Number</a:t>
            </a:r>
            <a:r>
              <a:rPr lang="en-GB" sz="5400" i="1" dirty="0">
                <a:latin typeface="Century Gothic" panose="020B0502020202020204" pitchFamily="34" charset="0"/>
              </a:rPr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72E54B-4DDD-3C52-C16F-BE5FCCA7A158}"/>
              </a:ext>
            </a:extLst>
          </p:cNvPr>
          <p:cNvSpPr txBox="1"/>
          <p:nvPr/>
        </p:nvSpPr>
        <p:spPr>
          <a:xfrm>
            <a:off x="4229108" y="2873439"/>
            <a:ext cx="1122156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Task B Version 1   </a:t>
            </a:r>
            <a:r>
              <a:rPr kumimoji="0" lang="en-GB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</a:t>
            </a:r>
            <a:r>
              <a:rPr kumimoji="0" lang="en-GB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</a:t>
            </a:r>
            <a:r>
              <a:rPr kumimoji="0" lang="en-GB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Task B Version 2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Extend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6706A7-A149-D72F-B717-399A4B8A2614}"/>
              </a:ext>
            </a:extLst>
          </p:cNvPr>
          <p:cNvSpPr txBox="1"/>
          <p:nvPr/>
        </p:nvSpPr>
        <p:spPr>
          <a:xfrm>
            <a:off x="598398" y="2873439"/>
            <a:ext cx="40004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Next Steps: 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1817069594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7E8367-DED2-D590-D073-C6636BE67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CD74903-83F9-F3E8-E55C-D7D2046FE4CE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8F23E76-69F1-0116-2111-C76576F21A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9E5C17E-00DC-E87B-D2B6-74E11AA84015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030A2A-CCD1-F850-F7DD-6E16E523F486}"/>
              </a:ext>
            </a:extLst>
          </p:cNvPr>
          <p:cNvSpPr/>
          <p:nvPr/>
        </p:nvSpPr>
        <p:spPr>
          <a:xfrm>
            <a:off x="155945" y="508471"/>
            <a:ext cx="3308919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Paying with Coins</a:t>
            </a:r>
            <a:endParaRPr lang="en-GB" sz="2866" dirty="0">
              <a:solidFill>
                <a:schemeClr val="accent1"/>
              </a:solidFill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2E1D1C12-7FF1-021F-0BFA-D411D008D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386" y="610661"/>
            <a:ext cx="9791066" cy="1599424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7E2FD6E3-7946-51BF-AE1E-BEE6F809AAF1}"/>
              </a:ext>
            </a:extLst>
          </p:cNvPr>
          <p:cNvSpPr/>
          <p:nvPr/>
        </p:nvSpPr>
        <p:spPr>
          <a:xfrm>
            <a:off x="762340" y="2813688"/>
            <a:ext cx="819257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4000" dirty="0">
                <a:latin typeface="Century Gothic" panose="020B0502020202020204" pitchFamily="34" charset="0"/>
              </a:rPr>
              <a:t>Max buys a toy soldier for </a:t>
            </a:r>
            <a:r>
              <a:rPr lang="en-GB" sz="4000" b="1" dirty="0">
                <a:latin typeface="Century Gothic" panose="020B0502020202020204" pitchFamily="34" charset="0"/>
              </a:rPr>
              <a:t>35p.</a:t>
            </a:r>
          </a:p>
          <a:p>
            <a:pPr>
              <a:spcAft>
                <a:spcPts val="1842"/>
              </a:spcAft>
            </a:pPr>
            <a:r>
              <a:rPr lang="en-GB" sz="4000" dirty="0">
                <a:latin typeface="Century Gothic" panose="020B0502020202020204" pitchFamily="34" charset="0"/>
              </a:rPr>
              <a:t>He pays with a </a:t>
            </a:r>
            <a:r>
              <a:rPr lang="en-GB" sz="4000" b="1" dirty="0">
                <a:latin typeface="Century Gothic" panose="020B0502020202020204" pitchFamily="34" charset="0"/>
              </a:rPr>
              <a:t>50p coin.</a:t>
            </a:r>
          </a:p>
          <a:p>
            <a:pPr>
              <a:spcAft>
                <a:spcPts val="1842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What change could be given?</a:t>
            </a:r>
            <a:endParaRPr lang="en-GB" sz="4000" b="1" dirty="0"/>
          </a:p>
        </p:txBody>
      </p:sp>
      <p:pic>
        <p:nvPicPr>
          <p:cNvPr id="61" name="Picture 10" descr="Home Guard : Doorstop &amp;amp; Bookend giant toy soldiers.">
            <a:extLst>
              <a:ext uri="{FF2B5EF4-FFF2-40B4-BE49-F238E27FC236}">
                <a16:creationId xmlns:a16="http://schemas.microsoft.com/office/drawing/2014/main" id="{9AEDDD92-7134-FADF-6B48-A4CE21B37B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6" t="11162" r="13192" b="1911"/>
          <a:stretch/>
        </p:blipFill>
        <p:spPr bwMode="auto">
          <a:xfrm>
            <a:off x="12412646" y="2489524"/>
            <a:ext cx="2288033" cy="33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4C1EF532-162E-573E-9C52-63346E67B03C}"/>
              </a:ext>
            </a:extLst>
          </p:cNvPr>
          <p:cNvGrpSpPr/>
          <p:nvPr/>
        </p:nvGrpSpPr>
        <p:grpSpPr>
          <a:xfrm>
            <a:off x="14231811" y="4827266"/>
            <a:ext cx="1605541" cy="1151399"/>
            <a:chOff x="3709037" y="1706157"/>
            <a:chExt cx="1605541" cy="1151399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468815D-42A7-5191-CD01-2CB02914793A}"/>
                </a:ext>
              </a:extLst>
            </p:cNvPr>
            <p:cNvSpPr/>
            <p:nvPr/>
          </p:nvSpPr>
          <p:spPr>
            <a:xfrm>
              <a:off x="3709037" y="1706157"/>
              <a:ext cx="1605541" cy="115139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6AFD042-1168-491A-1091-20BC281A72D3}"/>
                </a:ext>
              </a:extLst>
            </p:cNvPr>
            <p:cNvSpPr txBox="1"/>
            <p:nvPr/>
          </p:nvSpPr>
          <p:spPr>
            <a:xfrm>
              <a:off x="4004864" y="1940181"/>
              <a:ext cx="130971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35</a:t>
              </a:r>
              <a:r>
                <a:rPr kumimoji="0" lang="en-GB" sz="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</a:t>
              </a: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p</a:t>
              </a:r>
              <a:endParaRPr lang="en-GB" sz="4800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6194FF5-9909-BD39-D007-D3E8CAC410A5}"/>
              </a:ext>
            </a:extLst>
          </p:cNvPr>
          <p:cNvSpPr txBox="1"/>
          <p:nvPr/>
        </p:nvSpPr>
        <p:spPr>
          <a:xfrm>
            <a:off x="6263580" y="5747799"/>
            <a:ext cx="43117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Which Answer?</a:t>
            </a:r>
            <a:endParaRPr lang="en-GB" sz="1600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8DB55B7-7CE0-0B94-B35D-43C6A3B897BD}"/>
              </a:ext>
            </a:extLst>
          </p:cNvPr>
          <p:cNvCxnSpPr>
            <a:cxnSpLocks/>
          </p:cNvCxnSpPr>
          <p:nvPr/>
        </p:nvCxnSpPr>
        <p:spPr>
          <a:xfrm flipH="1">
            <a:off x="5191181" y="6202377"/>
            <a:ext cx="972000" cy="540000"/>
          </a:xfrm>
          <a:prstGeom prst="straightConnector1">
            <a:avLst/>
          </a:prstGeom>
          <a:ln w="5080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9C6F1051-D2C3-8A8A-2FE8-8B8C90377B5A}"/>
              </a:ext>
            </a:extLst>
          </p:cNvPr>
          <p:cNvSpPr/>
          <p:nvPr/>
        </p:nvSpPr>
        <p:spPr>
          <a:xfrm>
            <a:off x="1196788" y="6986211"/>
            <a:ext cx="4289612" cy="1969530"/>
          </a:xfrm>
          <a:prstGeom prst="rect">
            <a:avLst/>
          </a:prstGeom>
          <a:noFill/>
          <a:ln w="762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E574F5F-C574-655D-0070-68329612C5C6}"/>
              </a:ext>
            </a:extLst>
          </p:cNvPr>
          <p:cNvCxnSpPr>
            <a:cxnSpLocks/>
          </p:cNvCxnSpPr>
          <p:nvPr/>
        </p:nvCxnSpPr>
        <p:spPr>
          <a:xfrm>
            <a:off x="10244029" y="6202150"/>
            <a:ext cx="972000" cy="540000"/>
          </a:xfrm>
          <a:prstGeom prst="straightConnector1">
            <a:avLst/>
          </a:prstGeom>
          <a:ln w="5080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3B11E896-9E3B-7ED5-0BF8-4650E9099284}"/>
              </a:ext>
            </a:extLst>
          </p:cNvPr>
          <p:cNvGrpSpPr/>
          <p:nvPr/>
        </p:nvGrpSpPr>
        <p:grpSpPr>
          <a:xfrm>
            <a:off x="3772961" y="7567232"/>
            <a:ext cx="846000" cy="846000"/>
            <a:chOff x="2004454" y="4081152"/>
            <a:chExt cx="846000" cy="8460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76CDDB6-1A3F-0D28-2AD9-5F2C16C6D984}"/>
                </a:ext>
              </a:extLst>
            </p:cNvPr>
            <p:cNvSpPr/>
            <p:nvPr/>
          </p:nvSpPr>
          <p:spPr>
            <a:xfrm>
              <a:off x="2004454" y="4081152"/>
              <a:ext cx="846000" cy="846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6FEE53F-E014-F97D-3D20-AED27C5EC0C3}"/>
                </a:ext>
              </a:extLst>
            </p:cNvPr>
            <p:cNvSpPr/>
            <p:nvPr/>
          </p:nvSpPr>
          <p:spPr>
            <a:xfrm>
              <a:off x="2142698" y="4162649"/>
              <a:ext cx="6238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3600" b="1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5</a:t>
              </a:r>
              <a:r>
                <a:rPr lang="en-GB" sz="3200" b="1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p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6548A1D-07C9-A6EE-C641-F8359463C148}"/>
              </a:ext>
            </a:extLst>
          </p:cNvPr>
          <p:cNvGrpSpPr/>
          <p:nvPr/>
        </p:nvGrpSpPr>
        <p:grpSpPr>
          <a:xfrm>
            <a:off x="1810404" y="7430974"/>
            <a:ext cx="1080000" cy="1080000"/>
            <a:chOff x="4007722" y="3818620"/>
            <a:chExt cx="1080000" cy="1080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9EEF5AF-2C23-AD98-7F4F-8EE3CA0A7F19}"/>
                </a:ext>
              </a:extLst>
            </p:cNvPr>
            <p:cNvSpPr/>
            <p:nvPr/>
          </p:nvSpPr>
          <p:spPr>
            <a:xfrm>
              <a:off x="4007722" y="3818620"/>
              <a:ext cx="1080000" cy="1080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D8D100A-D3DE-3B84-D217-BB19A7CFAB4D}"/>
                </a:ext>
              </a:extLst>
            </p:cNvPr>
            <p:cNvSpPr/>
            <p:nvPr/>
          </p:nvSpPr>
          <p:spPr>
            <a:xfrm>
              <a:off x="4141141" y="4018918"/>
              <a:ext cx="85311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3600" b="1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10</a:t>
              </a:r>
              <a:r>
                <a:rPr lang="en-GB" sz="3200" b="1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p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852EFFB-E80A-0E1E-C31B-62524FD90538}"/>
              </a:ext>
            </a:extLst>
          </p:cNvPr>
          <p:cNvGrpSpPr/>
          <p:nvPr/>
        </p:nvGrpSpPr>
        <p:grpSpPr>
          <a:xfrm>
            <a:off x="11783864" y="7513444"/>
            <a:ext cx="972000" cy="900000"/>
            <a:chOff x="1368597" y="5348972"/>
            <a:chExt cx="972000" cy="900000"/>
          </a:xfrm>
        </p:grpSpPr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40CE22E6-0885-C036-97D5-3CFF60DEF6F1}"/>
                </a:ext>
              </a:extLst>
            </p:cNvPr>
            <p:cNvSpPr/>
            <p:nvPr/>
          </p:nvSpPr>
          <p:spPr>
            <a:xfrm>
              <a:off x="1368597" y="5348972"/>
              <a:ext cx="972000" cy="900000"/>
            </a:xfrm>
            <a:prstGeom prst="hexagon">
              <a:avLst>
                <a:gd name="adj" fmla="val 22958"/>
                <a:gd name="vf" fmla="val 11547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 cap="rnd">
              <a:solidFill>
                <a:schemeClr val="accent3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C770C04-85B6-AEF7-6AAB-7E4EF6F062E9}"/>
                </a:ext>
              </a:extLst>
            </p:cNvPr>
            <p:cNvSpPr/>
            <p:nvPr/>
          </p:nvSpPr>
          <p:spPr>
            <a:xfrm>
              <a:off x="1444079" y="5452961"/>
              <a:ext cx="85311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GB" sz="3600" b="1" dirty="0">
                  <a:solidFill>
                    <a:schemeClr val="bg2">
                      <a:lumMod val="50000"/>
                    </a:schemeClr>
                  </a:solidFill>
                  <a:latin typeface="Calibri Light" panose="020F0302020204030204"/>
                </a:rPr>
                <a:t>20</a:t>
              </a:r>
              <a:r>
                <a:rPr lang="en-GB" sz="3200" b="1" dirty="0">
                  <a:solidFill>
                    <a:schemeClr val="bg2">
                      <a:lumMod val="50000"/>
                    </a:schemeClr>
                  </a:solidFill>
                  <a:latin typeface="Calibri Light" panose="020F0302020204030204"/>
                </a:rPr>
                <a:t>p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E3B6157-506A-4348-B4F4-859554F3FF55}"/>
              </a:ext>
            </a:extLst>
          </p:cNvPr>
          <p:cNvSpPr/>
          <p:nvPr/>
        </p:nvSpPr>
        <p:spPr>
          <a:xfrm>
            <a:off x="10913542" y="6986211"/>
            <a:ext cx="4289612" cy="1969530"/>
          </a:xfrm>
          <a:prstGeom prst="rect">
            <a:avLst/>
          </a:prstGeom>
          <a:noFill/>
          <a:ln w="76200" cap="rnd"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FD9A536-45AC-DC8F-B64A-77160FCFDFF4}"/>
              </a:ext>
            </a:extLst>
          </p:cNvPr>
          <p:cNvGrpSpPr/>
          <p:nvPr/>
        </p:nvGrpSpPr>
        <p:grpSpPr>
          <a:xfrm>
            <a:off x="13489715" y="7567232"/>
            <a:ext cx="846000" cy="846000"/>
            <a:chOff x="2004454" y="4081152"/>
            <a:chExt cx="846000" cy="8460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8EF5947-9729-9E3B-DDEE-50D71E198E80}"/>
                </a:ext>
              </a:extLst>
            </p:cNvPr>
            <p:cNvSpPr/>
            <p:nvPr/>
          </p:nvSpPr>
          <p:spPr>
            <a:xfrm>
              <a:off x="2004454" y="4081152"/>
              <a:ext cx="846000" cy="846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15A5F66-441D-F0B9-C70E-404C77A29ABB}"/>
                </a:ext>
              </a:extLst>
            </p:cNvPr>
            <p:cNvSpPr/>
            <p:nvPr/>
          </p:nvSpPr>
          <p:spPr>
            <a:xfrm>
              <a:off x="2142698" y="4162649"/>
              <a:ext cx="6238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3600" b="1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5</a:t>
              </a:r>
              <a:r>
                <a:rPr lang="en-GB" sz="3200" b="1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8077914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9ADB66-C67C-2CA6-DD4B-06B921FFD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34C2592-583D-EDC4-8AAC-D89BE14F4C60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721B473-8A5F-CE13-6ED5-B1A564E9EB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CAD53FE-07A2-EA3B-B861-40167CBCC9BC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5F9E88-8E08-F1BD-5B10-C26A6C46B24E}"/>
              </a:ext>
            </a:extLst>
          </p:cNvPr>
          <p:cNvSpPr/>
          <p:nvPr/>
        </p:nvSpPr>
        <p:spPr>
          <a:xfrm>
            <a:off x="155945" y="508471"/>
            <a:ext cx="3308919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Paying with Coins</a:t>
            </a:r>
            <a:endParaRPr lang="en-GB" sz="2866" dirty="0">
              <a:solidFill>
                <a:schemeClr val="accent1"/>
              </a:solidFill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4AAF3A74-BC5D-F093-6E19-A369C4352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386" y="610661"/>
            <a:ext cx="9791066" cy="1599424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5CA8FA6A-295E-2C09-E392-26F1E30F6AFC}"/>
              </a:ext>
            </a:extLst>
          </p:cNvPr>
          <p:cNvSpPr/>
          <p:nvPr/>
        </p:nvSpPr>
        <p:spPr>
          <a:xfrm>
            <a:off x="762340" y="2813688"/>
            <a:ext cx="819257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4000" dirty="0">
                <a:latin typeface="Century Gothic" panose="020B0502020202020204" pitchFamily="34" charset="0"/>
              </a:rPr>
              <a:t>Max buys a toy soldier for </a:t>
            </a:r>
            <a:r>
              <a:rPr lang="en-GB" sz="4000" b="1" dirty="0">
                <a:latin typeface="Century Gothic" panose="020B0502020202020204" pitchFamily="34" charset="0"/>
              </a:rPr>
              <a:t>35p.</a:t>
            </a:r>
          </a:p>
          <a:p>
            <a:pPr>
              <a:spcAft>
                <a:spcPts val="1842"/>
              </a:spcAft>
            </a:pPr>
            <a:r>
              <a:rPr lang="en-GB" sz="4000" dirty="0">
                <a:latin typeface="Century Gothic" panose="020B0502020202020204" pitchFamily="34" charset="0"/>
              </a:rPr>
              <a:t>He pays with a </a:t>
            </a:r>
            <a:r>
              <a:rPr lang="en-GB" sz="4000" b="1" dirty="0">
                <a:latin typeface="Century Gothic" panose="020B0502020202020204" pitchFamily="34" charset="0"/>
              </a:rPr>
              <a:t>50p coin.</a:t>
            </a:r>
          </a:p>
          <a:p>
            <a:pPr>
              <a:spcAft>
                <a:spcPts val="1842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What change could be given?</a:t>
            </a:r>
            <a:endParaRPr lang="en-GB" sz="4000" b="1" dirty="0"/>
          </a:p>
        </p:txBody>
      </p:sp>
      <p:pic>
        <p:nvPicPr>
          <p:cNvPr id="61" name="Picture 10" descr="Home Guard : Doorstop &amp;amp; Bookend giant toy soldiers.">
            <a:extLst>
              <a:ext uri="{FF2B5EF4-FFF2-40B4-BE49-F238E27FC236}">
                <a16:creationId xmlns:a16="http://schemas.microsoft.com/office/drawing/2014/main" id="{22C113D3-C247-9E98-59D3-41A01E8B7B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6" t="11162" r="13192" b="1911"/>
          <a:stretch/>
        </p:blipFill>
        <p:spPr bwMode="auto">
          <a:xfrm>
            <a:off x="12412646" y="2489524"/>
            <a:ext cx="2288033" cy="33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88DF7D02-CF02-3890-82C6-66BD4F6B0411}"/>
              </a:ext>
            </a:extLst>
          </p:cNvPr>
          <p:cNvGrpSpPr/>
          <p:nvPr/>
        </p:nvGrpSpPr>
        <p:grpSpPr>
          <a:xfrm>
            <a:off x="14231811" y="4827266"/>
            <a:ext cx="1605541" cy="1151399"/>
            <a:chOff x="3709037" y="1706157"/>
            <a:chExt cx="1605541" cy="1151399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87A332DF-9AC8-C0B4-DA2B-747DBB452947}"/>
                </a:ext>
              </a:extLst>
            </p:cNvPr>
            <p:cNvSpPr/>
            <p:nvPr/>
          </p:nvSpPr>
          <p:spPr>
            <a:xfrm>
              <a:off x="3709037" y="1706157"/>
              <a:ext cx="1605541" cy="115139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D33AAC1-CDB3-41D4-409F-990C0A9BAB46}"/>
                </a:ext>
              </a:extLst>
            </p:cNvPr>
            <p:cNvSpPr txBox="1"/>
            <p:nvPr/>
          </p:nvSpPr>
          <p:spPr>
            <a:xfrm>
              <a:off x="4004864" y="1940181"/>
              <a:ext cx="130971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35</a:t>
              </a:r>
              <a:r>
                <a:rPr kumimoji="0" lang="en-GB" sz="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</a:t>
              </a: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p</a:t>
              </a:r>
              <a:endParaRPr lang="en-GB" sz="4800" dirty="0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B689B9B-3149-846C-93E2-954197727344}"/>
              </a:ext>
            </a:extLst>
          </p:cNvPr>
          <p:cNvSpPr/>
          <p:nvPr/>
        </p:nvSpPr>
        <p:spPr>
          <a:xfrm>
            <a:off x="1196788" y="6986211"/>
            <a:ext cx="4289612" cy="1969530"/>
          </a:xfrm>
          <a:prstGeom prst="rect">
            <a:avLst/>
          </a:prstGeom>
          <a:noFill/>
          <a:ln w="762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6B74153-638B-1C3B-AE32-5F029FF7D259}"/>
              </a:ext>
            </a:extLst>
          </p:cNvPr>
          <p:cNvGrpSpPr/>
          <p:nvPr/>
        </p:nvGrpSpPr>
        <p:grpSpPr>
          <a:xfrm>
            <a:off x="3772961" y="7567232"/>
            <a:ext cx="846000" cy="846000"/>
            <a:chOff x="2004454" y="4081152"/>
            <a:chExt cx="846000" cy="8460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3FF0E17-522E-2D61-ADCB-F4E5F9229D92}"/>
                </a:ext>
              </a:extLst>
            </p:cNvPr>
            <p:cNvSpPr/>
            <p:nvPr/>
          </p:nvSpPr>
          <p:spPr>
            <a:xfrm>
              <a:off x="2004454" y="4081152"/>
              <a:ext cx="846000" cy="846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9C18F8F-292E-3F0C-C51F-22792D97B988}"/>
                </a:ext>
              </a:extLst>
            </p:cNvPr>
            <p:cNvSpPr/>
            <p:nvPr/>
          </p:nvSpPr>
          <p:spPr>
            <a:xfrm>
              <a:off x="2142698" y="4162649"/>
              <a:ext cx="6238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3600" b="1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5</a:t>
              </a:r>
              <a:r>
                <a:rPr lang="en-GB" sz="3200" b="1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p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6D02DA9-DBDB-527A-F600-BDA3D499405B}"/>
              </a:ext>
            </a:extLst>
          </p:cNvPr>
          <p:cNvGrpSpPr/>
          <p:nvPr/>
        </p:nvGrpSpPr>
        <p:grpSpPr>
          <a:xfrm>
            <a:off x="1810404" y="7430974"/>
            <a:ext cx="1080000" cy="1080000"/>
            <a:chOff x="4007722" y="3818620"/>
            <a:chExt cx="1080000" cy="1080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07E98AE-ED17-FAF6-CFCF-6A94DF1592B8}"/>
                </a:ext>
              </a:extLst>
            </p:cNvPr>
            <p:cNvSpPr/>
            <p:nvPr/>
          </p:nvSpPr>
          <p:spPr>
            <a:xfrm>
              <a:off x="4007722" y="3818620"/>
              <a:ext cx="1080000" cy="1080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53698D2-98A1-90DE-F35E-94A53D87AB92}"/>
                </a:ext>
              </a:extLst>
            </p:cNvPr>
            <p:cNvSpPr/>
            <p:nvPr/>
          </p:nvSpPr>
          <p:spPr>
            <a:xfrm>
              <a:off x="4141141" y="4018918"/>
              <a:ext cx="85311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3600" b="1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10</a:t>
              </a:r>
              <a:r>
                <a:rPr lang="en-GB" sz="3200" b="1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2575483"/>
      </p:ext>
    </p:extLst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E910A4-1CE9-7622-99B3-9FBA20FD2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72AA0AE-EE78-4A94-6CA9-4E67CDA9D6B5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84C4237-53E9-6507-64C5-D22C3FDC58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529EA9-065F-D001-731E-82591BCE789A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CEE729-3C17-F741-097B-7622908932DA}"/>
              </a:ext>
            </a:extLst>
          </p:cNvPr>
          <p:cNvSpPr/>
          <p:nvPr/>
        </p:nvSpPr>
        <p:spPr>
          <a:xfrm>
            <a:off x="155945" y="508471"/>
            <a:ext cx="3308919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Paying with Coins</a:t>
            </a:r>
            <a:endParaRPr lang="en-GB" sz="2866" dirty="0">
              <a:solidFill>
                <a:schemeClr val="accent1"/>
              </a:solidFill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4E29A372-5F6E-5BE5-560D-A02DC1ACD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386" y="610661"/>
            <a:ext cx="9791066" cy="1599424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2AEAE6CA-17B0-541E-E3EF-A9DA00D059BA}"/>
              </a:ext>
            </a:extLst>
          </p:cNvPr>
          <p:cNvSpPr/>
          <p:nvPr/>
        </p:nvSpPr>
        <p:spPr>
          <a:xfrm>
            <a:off x="762340" y="2813688"/>
            <a:ext cx="819257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4000" dirty="0">
                <a:latin typeface="Century Gothic" panose="020B0502020202020204" pitchFamily="34" charset="0"/>
              </a:rPr>
              <a:t>Max buys a toy soldier for </a:t>
            </a:r>
            <a:r>
              <a:rPr lang="en-GB" sz="4000" b="1" dirty="0">
                <a:latin typeface="Century Gothic" panose="020B0502020202020204" pitchFamily="34" charset="0"/>
              </a:rPr>
              <a:t>35p.</a:t>
            </a:r>
          </a:p>
          <a:p>
            <a:pPr>
              <a:spcAft>
                <a:spcPts val="1842"/>
              </a:spcAft>
            </a:pPr>
            <a:r>
              <a:rPr lang="en-GB" sz="4000" dirty="0">
                <a:latin typeface="Century Gothic" panose="020B0502020202020204" pitchFamily="34" charset="0"/>
              </a:rPr>
              <a:t>He pays with a </a:t>
            </a:r>
            <a:r>
              <a:rPr lang="en-GB" sz="4000" b="1" dirty="0">
                <a:latin typeface="Century Gothic" panose="020B0502020202020204" pitchFamily="34" charset="0"/>
              </a:rPr>
              <a:t>50p coin.</a:t>
            </a:r>
          </a:p>
          <a:p>
            <a:pPr>
              <a:spcAft>
                <a:spcPts val="1842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What change could be given?</a:t>
            </a:r>
            <a:endParaRPr lang="en-GB" sz="4000" b="1" dirty="0"/>
          </a:p>
        </p:txBody>
      </p:sp>
      <p:pic>
        <p:nvPicPr>
          <p:cNvPr id="61" name="Picture 10" descr="Home Guard : Doorstop &amp;amp; Bookend giant toy soldiers.">
            <a:extLst>
              <a:ext uri="{FF2B5EF4-FFF2-40B4-BE49-F238E27FC236}">
                <a16:creationId xmlns:a16="http://schemas.microsoft.com/office/drawing/2014/main" id="{D1D0CA73-B157-6EB7-7B86-905FE6F1E2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6" t="11162" r="13192" b="1911"/>
          <a:stretch/>
        </p:blipFill>
        <p:spPr bwMode="auto">
          <a:xfrm>
            <a:off x="12412646" y="2489524"/>
            <a:ext cx="2288033" cy="33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10318818-2AB9-6DBA-2FF1-0964E4DF139C}"/>
              </a:ext>
            </a:extLst>
          </p:cNvPr>
          <p:cNvGrpSpPr/>
          <p:nvPr/>
        </p:nvGrpSpPr>
        <p:grpSpPr>
          <a:xfrm>
            <a:off x="14231811" y="4827266"/>
            <a:ext cx="1605541" cy="1151399"/>
            <a:chOff x="3709037" y="1706157"/>
            <a:chExt cx="1605541" cy="1151399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967820C1-EF4D-3FFF-9187-D83B6D4805DD}"/>
                </a:ext>
              </a:extLst>
            </p:cNvPr>
            <p:cNvSpPr/>
            <p:nvPr/>
          </p:nvSpPr>
          <p:spPr>
            <a:xfrm>
              <a:off x="3709037" y="1706157"/>
              <a:ext cx="1605541" cy="115139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F3CFFB00-0C15-1A53-CC90-5A89552C333E}"/>
                </a:ext>
              </a:extLst>
            </p:cNvPr>
            <p:cNvSpPr txBox="1"/>
            <p:nvPr/>
          </p:nvSpPr>
          <p:spPr>
            <a:xfrm>
              <a:off x="4004864" y="1940181"/>
              <a:ext cx="130971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35</a:t>
              </a:r>
              <a:r>
                <a:rPr kumimoji="0" lang="en-GB" sz="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</a:t>
              </a: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p</a:t>
              </a:r>
              <a:endParaRPr lang="en-GB" sz="4800" dirty="0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E5F17910-CB06-0C6E-B9CB-C7FD3361F6B3}"/>
              </a:ext>
            </a:extLst>
          </p:cNvPr>
          <p:cNvSpPr/>
          <p:nvPr/>
        </p:nvSpPr>
        <p:spPr>
          <a:xfrm>
            <a:off x="1196788" y="6986211"/>
            <a:ext cx="4289612" cy="1969530"/>
          </a:xfrm>
          <a:prstGeom prst="rect">
            <a:avLst/>
          </a:prstGeom>
          <a:noFill/>
          <a:ln w="762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6478DDD-3625-B4A3-726D-6383C1BE5387}"/>
              </a:ext>
            </a:extLst>
          </p:cNvPr>
          <p:cNvGrpSpPr/>
          <p:nvPr/>
        </p:nvGrpSpPr>
        <p:grpSpPr>
          <a:xfrm>
            <a:off x="3772961" y="7567232"/>
            <a:ext cx="846000" cy="846000"/>
            <a:chOff x="2004454" y="4081152"/>
            <a:chExt cx="846000" cy="8460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26720C2-BF49-E618-55E8-8D643532B1E4}"/>
                </a:ext>
              </a:extLst>
            </p:cNvPr>
            <p:cNvSpPr/>
            <p:nvPr/>
          </p:nvSpPr>
          <p:spPr>
            <a:xfrm>
              <a:off x="2004454" y="4081152"/>
              <a:ext cx="846000" cy="846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CE30B3B-9A9C-CA36-4D25-95199DDBD9DA}"/>
                </a:ext>
              </a:extLst>
            </p:cNvPr>
            <p:cNvSpPr/>
            <p:nvPr/>
          </p:nvSpPr>
          <p:spPr>
            <a:xfrm>
              <a:off x="2142698" y="4162649"/>
              <a:ext cx="6238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3600" b="1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5</a:t>
              </a:r>
              <a:r>
                <a:rPr lang="en-GB" sz="3200" b="1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p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2833D0A-7A92-8C3A-DC70-C6FBA2D008A5}"/>
              </a:ext>
            </a:extLst>
          </p:cNvPr>
          <p:cNvGrpSpPr/>
          <p:nvPr/>
        </p:nvGrpSpPr>
        <p:grpSpPr>
          <a:xfrm>
            <a:off x="1810404" y="7430974"/>
            <a:ext cx="1080000" cy="1080000"/>
            <a:chOff x="4007722" y="3818620"/>
            <a:chExt cx="1080000" cy="1080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0DBA630-DF8B-0705-4A36-6EB409539FB2}"/>
                </a:ext>
              </a:extLst>
            </p:cNvPr>
            <p:cNvSpPr/>
            <p:nvPr/>
          </p:nvSpPr>
          <p:spPr>
            <a:xfrm>
              <a:off x="4007722" y="3818620"/>
              <a:ext cx="1080000" cy="1080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E6FFDD9-175A-2C73-5AAC-782320384147}"/>
                </a:ext>
              </a:extLst>
            </p:cNvPr>
            <p:cNvSpPr/>
            <p:nvPr/>
          </p:nvSpPr>
          <p:spPr>
            <a:xfrm>
              <a:off x="4141141" y="4018918"/>
              <a:ext cx="85311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3600" b="1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10</a:t>
              </a:r>
              <a:r>
                <a:rPr lang="en-GB" sz="3200" b="1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p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005C703-3F53-A785-E17A-C94DAA8C9230}"/>
              </a:ext>
            </a:extLst>
          </p:cNvPr>
          <p:cNvSpPr txBox="1"/>
          <p:nvPr/>
        </p:nvSpPr>
        <p:spPr>
          <a:xfrm>
            <a:off x="13072570" y="6539333"/>
            <a:ext cx="180665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7942">
              <a:defRPr/>
            </a:pPr>
            <a:r>
              <a:rPr lang="en-US" sz="2800" b="1" dirty="0">
                <a:latin typeface="Century Gothic" panose="020B0502020202020204" pitchFamily="34" charset="0"/>
              </a:rPr>
              <a:t>Change:</a:t>
            </a:r>
            <a:br>
              <a:rPr lang="en-US" sz="2800" b="1" dirty="0">
                <a:latin typeface="Century Gothic" panose="020B0502020202020204" pitchFamily="34" charset="0"/>
              </a:rPr>
            </a:br>
            <a:r>
              <a:rPr lang="en-US" sz="2800" b="1" dirty="0">
                <a:latin typeface="Century Gothic" panose="020B0502020202020204" pitchFamily="34" charset="0"/>
              </a:rPr>
              <a:t>15p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CC59910-C46F-9627-3F6C-1937FA9B4F71}"/>
              </a:ext>
            </a:extLst>
          </p:cNvPr>
          <p:cNvCxnSpPr>
            <a:cxnSpLocks/>
          </p:cNvCxnSpPr>
          <p:nvPr/>
        </p:nvCxnSpPr>
        <p:spPr>
          <a:xfrm>
            <a:off x="12962966" y="7581495"/>
            <a:ext cx="20160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BBEF8E82-970E-0D99-5054-8C6565561AD2}"/>
              </a:ext>
            </a:extLst>
          </p:cNvPr>
          <p:cNvGraphicFramePr>
            <a:graphicFrameLocks noGrp="1"/>
          </p:cNvGraphicFramePr>
          <p:nvPr/>
        </p:nvGraphicFramePr>
        <p:xfrm>
          <a:off x="8126836" y="7049543"/>
          <a:ext cx="4782343" cy="73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2343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</a:tblGrid>
              <a:tr h="73800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Cost: 35p</a:t>
                      </a:r>
                      <a:endParaRPr lang="en-GB" sz="3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D407B212-8F83-B38C-C189-6BD1C5323E9B}"/>
              </a:ext>
            </a:extLst>
          </p:cNvPr>
          <p:cNvGraphicFramePr>
            <a:graphicFrameLocks noGrp="1"/>
          </p:cNvGraphicFramePr>
          <p:nvPr/>
        </p:nvGraphicFramePr>
        <p:xfrm>
          <a:off x="8126835" y="8002589"/>
          <a:ext cx="6832459" cy="73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2459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</a:tblGrid>
              <a:tr h="73800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Paid: 50p</a:t>
                      </a:r>
                      <a:endParaRPr lang="en-GB" sz="3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40907"/>
      </p:ext>
    </p:extLst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B42505-C50B-8945-1741-55B999E4D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48DE22D-E988-7643-ACE7-0E24397B15F1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3EF7028-5CC2-0B08-0206-C5595007E2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0857C5-E02F-C661-E6D9-2410CFA1D4CD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DD1845-2A15-74B3-6134-8CBC104C7DD6}"/>
              </a:ext>
            </a:extLst>
          </p:cNvPr>
          <p:cNvSpPr/>
          <p:nvPr/>
        </p:nvSpPr>
        <p:spPr>
          <a:xfrm>
            <a:off x="155945" y="508471"/>
            <a:ext cx="3308919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Paying with Coins</a:t>
            </a:r>
            <a:endParaRPr lang="en-GB" sz="2866" dirty="0">
              <a:solidFill>
                <a:schemeClr val="accent1"/>
              </a:solidFill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2EBDD341-A7CE-CC25-1258-BABFBDFF1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386" y="610661"/>
            <a:ext cx="9791066" cy="1599424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C1778EC8-955E-7656-DD0F-1F3E07E0DAC5}"/>
              </a:ext>
            </a:extLst>
          </p:cNvPr>
          <p:cNvSpPr/>
          <p:nvPr/>
        </p:nvSpPr>
        <p:spPr>
          <a:xfrm>
            <a:off x="762340" y="2813688"/>
            <a:ext cx="819257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4000" dirty="0">
                <a:latin typeface="Century Gothic" panose="020B0502020202020204" pitchFamily="34" charset="0"/>
              </a:rPr>
              <a:t>Zara buys a yoyo for </a:t>
            </a:r>
            <a:r>
              <a:rPr lang="en-GB" sz="4000" b="1" dirty="0">
                <a:latin typeface="Century Gothic" panose="020B0502020202020204" pitchFamily="34" charset="0"/>
              </a:rPr>
              <a:t>90p.</a:t>
            </a:r>
          </a:p>
          <a:p>
            <a:pPr>
              <a:spcAft>
                <a:spcPts val="1842"/>
              </a:spcAft>
            </a:pPr>
            <a:r>
              <a:rPr lang="en-GB" sz="4000" dirty="0">
                <a:latin typeface="Century Gothic" panose="020B0502020202020204" pitchFamily="34" charset="0"/>
              </a:rPr>
              <a:t>She pays with a </a:t>
            </a:r>
            <a:r>
              <a:rPr lang="en-GB" sz="4000" b="1" dirty="0">
                <a:latin typeface="Century Gothic" panose="020B0502020202020204" pitchFamily="34" charset="0"/>
              </a:rPr>
              <a:t>£1 coin.</a:t>
            </a:r>
          </a:p>
          <a:p>
            <a:pPr>
              <a:spcAft>
                <a:spcPts val="1842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What change could be given?</a:t>
            </a:r>
            <a:endParaRPr lang="en-GB" sz="4000" b="1" dirty="0"/>
          </a:p>
        </p:txBody>
      </p:sp>
      <p:pic>
        <p:nvPicPr>
          <p:cNvPr id="69" name="Picture 2" descr="Yo-yo - Wikipedia">
            <a:extLst>
              <a:ext uri="{FF2B5EF4-FFF2-40B4-BE49-F238E27FC236}">
                <a16:creationId xmlns:a16="http://schemas.microsoft.com/office/drawing/2014/main" id="{7204005C-7965-2694-C4E8-DA58DC2FD9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5" t="8977" r="6312" b="9425"/>
          <a:stretch/>
        </p:blipFill>
        <p:spPr bwMode="auto">
          <a:xfrm>
            <a:off x="10927549" y="3106274"/>
            <a:ext cx="3526276" cy="22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133FD81D-757B-358A-52A2-4196DE1A5F9E}"/>
              </a:ext>
            </a:extLst>
          </p:cNvPr>
          <p:cNvGrpSpPr/>
          <p:nvPr/>
        </p:nvGrpSpPr>
        <p:grpSpPr>
          <a:xfrm>
            <a:off x="13880610" y="2549820"/>
            <a:ext cx="1605541" cy="1151399"/>
            <a:chOff x="3709037" y="1706157"/>
            <a:chExt cx="1605541" cy="1151399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8A82AD5-DC52-B31B-10B8-BED61B62FC5F}"/>
                </a:ext>
              </a:extLst>
            </p:cNvPr>
            <p:cNvSpPr/>
            <p:nvPr/>
          </p:nvSpPr>
          <p:spPr>
            <a:xfrm>
              <a:off x="3709037" y="1706157"/>
              <a:ext cx="1605541" cy="115139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D53A4B1-7F6D-2F25-EC62-259950A7B3F3}"/>
                </a:ext>
              </a:extLst>
            </p:cNvPr>
            <p:cNvSpPr txBox="1"/>
            <p:nvPr/>
          </p:nvSpPr>
          <p:spPr>
            <a:xfrm>
              <a:off x="4004864" y="1940181"/>
              <a:ext cx="130971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90</a:t>
              </a: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</a:t>
              </a: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p</a:t>
              </a:r>
              <a:endParaRPr lang="en-GB" sz="4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97665924"/>
      </p:ext>
    </p:extLst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DCCCCD-FEC1-FF42-5E77-6831FDD3E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1C0A43C-D679-C2AD-E1AE-3B7CAB591391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FBAAF86-D683-1568-B08E-24EBCBDE30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D64AB21-D976-338F-964C-89F87C76ABCC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DE444E-6BD2-12D5-CEED-E7C4181B4852}"/>
              </a:ext>
            </a:extLst>
          </p:cNvPr>
          <p:cNvSpPr/>
          <p:nvPr/>
        </p:nvSpPr>
        <p:spPr>
          <a:xfrm>
            <a:off x="155945" y="508471"/>
            <a:ext cx="3308919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Paying with Coins</a:t>
            </a:r>
            <a:endParaRPr lang="en-GB" sz="2866" dirty="0">
              <a:solidFill>
                <a:schemeClr val="accent1"/>
              </a:solidFill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F77E5C61-6FB7-406E-C7EC-B340B2E7B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386" y="610661"/>
            <a:ext cx="9791066" cy="1599424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B7810E62-6752-D5DE-ED9B-AD01ADFD7C3A}"/>
              </a:ext>
            </a:extLst>
          </p:cNvPr>
          <p:cNvSpPr/>
          <p:nvPr/>
        </p:nvSpPr>
        <p:spPr>
          <a:xfrm>
            <a:off x="762340" y="2813688"/>
            <a:ext cx="819257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4000" dirty="0">
                <a:latin typeface="Century Gothic" panose="020B0502020202020204" pitchFamily="34" charset="0"/>
              </a:rPr>
              <a:t>Zara buys a yoyo for </a:t>
            </a:r>
            <a:r>
              <a:rPr lang="en-GB" sz="4000" b="1" dirty="0">
                <a:latin typeface="Century Gothic" panose="020B0502020202020204" pitchFamily="34" charset="0"/>
              </a:rPr>
              <a:t>90p.</a:t>
            </a:r>
          </a:p>
          <a:p>
            <a:pPr>
              <a:spcAft>
                <a:spcPts val="1842"/>
              </a:spcAft>
            </a:pPr>
            <a:r>
              <a:rPr lang="en-GB" sz="4000" dirty="0">
                <a:latin typeface="Century Gothic" panose="020B0502020202020204" pitchFamily="34" charset="0"/>
              </a:rPr>
              <a:t>She pays with a </a:t>
            </a:r>
            <a:r>
              <a:rPr lang="en-GB" sz="4000" b="1" dirty="0">
                <a:latin typeface="Century Gothic" panose="020B0502020202020204" pitchFamily="34" charset="0"/>
              </a:rPr>
              <a:t>£1 coin.</a:t>
            </a:r>
          </a:p>
          <a:p>
            <a:pPr>
              <a:spcAft>
                <a:spcPts val="1842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What change could be given?</a:t>
            </a:r>
            <a:endParaRPr lang="en-GB" sz="4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6C809D-BE5C-74F6-B08B-BD9E8517541D}"/>
              </a:ext>
            </a:extLst>
          </p:cNvPr>
          <p:cNvSpPr txBox="1"/>
          <p:nvPr/>
        </p:nvSpPr>
        <p:spPr>
          <a:xfrm>
            <a:off x="3224550" y="5747799"/>
            <a:ext cx="43117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Which Answer?</a:t>
            </a:r>
            <a:endParaRPr lang="en-GB" sz="1600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0E389CD-B956-3C18-1F0A-D6CD96C8AA62}"/>
              </a:ext>
            </a:extLst>
          </p:cNvPr>
          <p:cNvCxnSpPr>
            <a:cxnSpLocks/>
          </p:cNvCxnSpPr>
          <p:nvPr/>
        </p:nvCxnSpPr>
        <p:spPr>
          <a:xfrm flipH="1">
            <a:off x="2152151" y="6202377"/>
            <a:ext cx="972000" cy="540000"/>
          </a:xfrm>
          <a:prstGeom prst="straightConnector1">
            <a:avLst/>
          </a:prstGeom>
          <a:ln w="5080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BBB280CA-CC70-DF75-ECDE-735E4F4B74B7}"/>
              </a:ext>
            </a:extLst>
          </p:cNvPr>
          <p:cNvSpPr/>
          <p:nvPr/>
        </p:nvSpPr>
        <p:spPr>
          <a:xfrm>
            <a:off x="658908" y="6986211"/>
            <a:ext cx="2268076" cy="1969530"/>
          </a:xfrm>
          <a:prstGeom prst="rect">
            <a:avLst/>
          </a:prstGeom>
          <a:noFill/>
          <a:ln w="762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A4842BB-BF59-C5A2-8D31-932357D09630}"/>
              </a:ext>
            </a:extLst>
          </p:cNvPr>
          <p:cNvCxnSpPr>
            <a:cxnSpLocks/>
          </p:cNvCxnSpPr>
          <p:nvPr/>
        </p:nvCxnSpPr>
        <p:spPr>
          <a:xfrm>
            <a:off x="7204999" y="6202150"/>
            <a:ext cx="972000" cy="540000"/>
          </a:xfrm>
          <a:prstGeom prst="straightConnector1">
            <a:avLst/>
          </a:prstGeom>
          <a:ln w="5080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6D613A7-0D63-5B40-4749-2044C28DEE81}"/>
              </a:ext>
            </a:extLst>
          </p:cNvPr>
          <p:cNvGrpSpPr/>
          <p:nvPr/>
        </p:nvGrpSpPr>
        <p:grpSpPr>
          <a:xfrm>
            <a:off x="1272524" y="7430974"/>
            <a:ext cx="1080000" cy="1080000"/>
            <a:chOff x="4007722" y="3818620"/>
            <a:chExt cx="1080000" cy="1080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22EB889-B5B3-46D3-7D7C-25596BF53A11}"/>
                </a:ext>
              </a:extLst>
            </p:cNvPr>
            <p:cNvSpPr/>
            <p:nvPr/>
          </p:nvSpPr>
          <p:spPr>
            <a:xfrm>
              <a:off x="4007722" y="3818620"/>
              <a:ext cx="1080000" cy="1080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EC36936-3A95-7EFC-A9FE-3EAD057C53F8}"/>
                </a:ext>
              </a:extLst>
            </p:cNvPr>
            <p:cNvSpPr/>
            <p:nvPr/>
          </p:nvSpPr>
          <p:spPr>
            <a:xfrm>
              <a:off x="4141141" y="4018918"/>
              <a:ext cx="85311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3600" b="1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10</a:t>
              </a:r>
              <a:r>
                <a:rPr lang="en-GB" sz="3200" b="1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p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FE4D4123-4D89-A216-9E03-2F3C92A63322}"/>
              </a:ext>
            </a:extLst>
          </p:cNvPr>
          <p:cNvSpPr/>
          <p:nvPr/>
        </p:nvSpPr>
        <p:spPr>
          <a:xfrm>
            <a:off x="6804208" y="6986211"/>
            <a:ext cx="8606120" cy="1969530"/>
          </a:xfrm>
          <a:prstGeom prst="rect">
            <a:avLst/>
          </a:prstGeom>
          <a:noFill/>
          <a:ln w="76200" cap="rnd"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9" name="Picture 2" descr="Yo-yo - Wikipedia">
            <a:extLst>
              <a:ext uri="{FF2B5EF4-FFF2-40B4-BE49-F238E27FC236}">
                <a16:creationId xmlns:a16="http://schemas.microsoft.com/office/drawing/2014/main" id="{5A8D74BE-BCD3-980B-70BA-5AF42B9410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5" t="8977" r="6312" b="9425"/>
          <a:stretch/>
        </p:blipFill>
        <p:spPr bwMode="auto">
          <a:xfrm>
            <a:off x="10927549" y="3106274"/>
            <a:ext cx="3526276" cy="22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03ACF06F-8047-3BEC-3C3B-027DAD8C40EE}"/>
              </a:ext>
            </a:extLst>
          </p:cNvPr>
          <p:cNvGrpSpPr/>
          <p:nvPr/>
        </p:nvGrpSpPr>
        <p:grpSpPr>
          <a:xfrm>
            <a:off x="13880610" y="2549820"/>
            <a:ext cx="1605541" cy="1151399"/>
            <a:chOff x="3709037" y="1706157"/>
            <a:chExt cx="1605541" cy="1151399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EFFFECBD-35A5-E2CD-8462-4D7C0D8A9DE1}"/>
                </a:ext>
              </a:extLst>
            </p:cNvPr>
            <p:cNvSpPr/>
            <p:nvPr/>
          </p:nvSpPr>
          <p:spPr>
            <a:xfrm>
              <a:off x="3709037" y="1706157"/>
              <a:ext cx="1605541" cy="115139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E1B0E52-5025-F215-CC82-0A0AB0CF9A8C}"/>
                </a:ext>
              </a:extLst>
            </p:cNvPr>
            <p:cNvSpPr txBox="1"/>
            <p:nvPr/>
          </p:nvSpPr>
          <p:spPr>
            <a:xfrm>
              <a:off x="4004864" y="1940181"/>
              <a:ext cx="130971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90</a:t>
              </a: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</a:t>
              </a: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p</a:t>
              </a:r>
              <a:endParaRPr lang="en-GB" sz="48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B427C7B-4682-2A2B-FB8C-5F74CAED9AFF}"/>
              </a:ext>
            </a:extLst>
          </p:cNvPr>
          <p:cNvGrpSpPr/>
          <p:nvPr/>
        </p:nvGrpSpPr>
        <p:grpSpPr>
          <a:xfrm>
            <a:off x="7133474" y="7430974"/>
            <a:ext cx="1188000" cy="1188000"/>
            <a:chOff x="2827596" y="2907130"/>
            <a:chExt cx="1188000" cy="118800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276616D-B2D9-9F35-6DF1-75C5D2060454}"/>
                </a:ext>
              </a:extLst>
            </p:cNvPr>
            <p:cNvSpPr/>
            <p:nvPr/>
          </p:nvSpPr>
          <p:spPr>
            <a:xfrm>
              <a:off x="2827596" y="2907130"/>
              <a:ext cx="1188000" cy="1188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AA1132F-2A61-103E-F999-89856B47ED6F}"/>
                </a:ext>
              </a:extLst>
            </p:cNvPr>
            <p:cNvSpPr/>
            <p:nvPr/>
          </p:nvSpPr>
          <p:spPr>
            <a:xfrm>
              <a:off x="3128364" y="3145359"/>
              <a:ext cx="6238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3600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2</a:t>
              </a:r>
              <a:r>
                <a:rPr lang="en-GB" sz="3200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p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23215A9-26A0-0991-057E-9F0BE4D4467B}"/>
              </a:ext>
            </a:extLst>
          </p:cNvPr>
          <p:cNvGrpSpPr/>
          <p:nvPr/>
        </p:nvGrpSpPr>
        <p:grpSpPr>
          <a:xfrm>
            <a:off x="13012168" y="7611067"/>
            <a:ext cx="882000" cy="882000"/>
            <a:chOff x="1254684" y="3232177"/>
            <a:chExt cx="882000" cy="8820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A1763DF-DF4D-20FD-8C8C-D2D0108EF30D}"/>
                </a:ext>
              </a:extLst>
            </p:cNvPr>
            <p:cNvSpPr/>
            <p:nvPr/>
          </p:nvSpPr>
          <p:spPr>
            <a:xfrm>
              <a:off x="1254684" y="3232177"/>
              <a:ext cx="882000" cy="882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A291C13-69AA-F97D-1246-AF8B3525A1CB}"/>
                </a:ext>
              </a:extLst>
            </p:cNvPr>
            <p:cNvSpPr/>
            <p:nvPr/>
          </p:nvSpPr>
          <p:spPr>
            <a:xfrm>
              <a:off x="1390319" y="3316439"/>
              <a:ext cx="6238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3600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1</a:t>
              </a:r>
              <a:r>
                <a:rPr lang="en-GB" sz="3200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p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594B460-37C4-362A-D3E9-E317EF897396}"/>
              </a:ext>
            </a:extLst>
          </p:cNvPr>
          <p:cNvGrpSpPr/>
          <p:nvPr/>
        </p:nvGrpSpPr>
        <p:grpSpPr>
          <a:xfrm>
            <a:off x="8602132" y="7430974"/>
            <a:ext cx="1188000" cy="1188000"/>
            <a:chOff x="2827596" y="2907130"/>
            <a:chExt cx="1188000" cy="118800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08335EE-65F7-CCD4-D3AE-21727C8B0BC2}"/>
                </a:ext>
              </a:extLst>
            </p:cNvPr>
            <p:cNvSpPr/>
            <p:nvPr/>
          </p:nvSpPr>
          <p:spPr>
            <a:xfrm>
              <a:off x="2827596" y="2907130"/>
              <a:ext cx="1188000" cy="1188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F996BC2-1274-80CD-8580-A7F36DD25B39}"/>
                </a:ext>
              </a:extLst>
            </p:cNvPr>
            <p:cNvSpPr/>
            <p:nvPr/>
          </p:nvSpPr>
          <p:spPr>
            <a:xfrm>
              <a:off x="3128364" y="3145359"/>
              <a:ext cx="6238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3600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2</a:t>
              </a:r>
              <a:r>
                <a:rPr lang="en-GB" sz="3200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p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EE55CB3-7E9C-9A38-0F50-F559BD74C6E6}"/>
              </a:ext>
            </a:extLst>
          </p:cNvPr>
          <p:cNvGrpSpPr/>
          <p:nvPr/>
        </p:nvGrpSpPr>
        <p:grpSpPr>
          <a:xfrm>
            <a:off x="10074852" y="7448157"/>
            <a:ext cx="1188000" cy="1188000"/>
            <a:chOff x="2827596" y="2907130"/>
            <a:chExt cx="1188000" cy="118800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3092D64-BBBF-FE4D-4CC9-CE3752ED400F}"/>
                </a:ext>
              </a:extLst>
            </p:cNvPr>
            <p:cNvSpPr/>
            <p:nvPr/>
          </p:nvSpPr>
          <p:spPr>
            <a:xfrm>
              <a:off x="2827596" y="2907130"/>
              <a:ext cx="1188000" cy="1188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F4AABEE-CC9B-A872-6E02-C567E3983B9C}"/>
                </a:ext>
              </a:extLst>
            </p:cNvPr>
            <p:cNvSpPr/>
            <p:nvPr/>
          </p:nvSpPr>
          <p:spPr>
            <a:xfrm>
              <a:off x="3128364" y="3145359"/>
              <a:ext cx="6238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3600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2</a:t>
              </a:r>
              <a:r>
                <a:rPr lang="en-GB" sz="3200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p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F0A831F-5C67-9B90-F4D5-133274E9CB4C}"/>
              </a:ext>
            </a:extLst>
          </p:cNvPr>
          <p:cNvGrpSpPr/>
          <p:nvPr/>
        </p:nvGrpSpPr>
        <p:grpSpPr>
          <a:xfrm>
            <a:off x="11543510" y="7448157"/>
            <a:ext cx="1188000" cy="1188000"/>
            <a:chOff x="2827596" y="2907130"/>
            <a:chExt cx="1188000" cy="118800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929DC57-C9E1-6177-6301-D3BAC6409F4E}"/>
                </a:ext>
              </a:extLst>
            </p:cNvPr>
            <p:cNvSpPr/>
            <p:nvPr/>
          </p:nvSpPr>
          <p:spPr>
            <a:xfrm>
              <a:off x="2827596" y="2907130"/>
              <a:ext cx="1188000" cy="1188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BC5C343-6FEA-911F-37B7-468A699DB136}"/>
                </a:ext>
              </a:extLst>
            </p:cNvPr>
            <p:cNvSpPr/>
            <p:nvPr/>
          </p:nvSpPr>
          <p:spPr>
            <a:xfrm>
              <a:off x="3128364" y="3145359"/>
              <a:ext cx="6238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3600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2</a:t>
              </a:r>
              <a:r>
                <a:rPr lang="en-GB" sz="3200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p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9A61CEF-5EF3-C14D-7CCF-DC650E24AA2E}"/>
              </a:ext>
            </a:extLst>
          </p:cNvPr>
          <p:cNvGrpSpPr/>
          <p:nvPr/>
        </p:nvGrpSpPr>
        <p:grpSpPr>
          <a:xfrm>
            <a:off x="14174826" y="7631272"/>
            <a:ext cx="882000" cy="882000"/>
            <a:chOff x="1254684" y="3232177"/>
            <a:chExt cx="882000" cy="88200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B243B90-A4BC-71E9-A594-076F120BC7BB}"/>
                </a:ext>
              </a:extLst>
            </p:cNvPr>
            <p:cNvSpPr/>
            <p:nvPr/>
          </p:nvSpPr>
          <p:spPr>
            <a:xfrm>
              <a:off x="1254684" y="3232177"/>
              <a:ext cx="882000" cy="882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634A6DD-38F8-2F1B-BC82-D45F989414E5}"/>
                </a:ext>
              </a:extLst>
            </p:cNvPr>
            <p:cNvSpPr/>
            <p:nvPr/>
          </p:nvSpPr>
          <p:spPr>
            <a:xfrm>
              <a:off x="1390319" y="3316439"/>
              <a:ext cx="6238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3600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1</a:t>
              </a:r>
              <a:r>
                <a:rPr lang="en-GB" sz="3200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4279471"/>
      </p:ext>
    </p:extLst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FE288-81BF-8843-73E4-BDF180F10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AD52CBD-7164-EE5F-2D98-AA91457C51EA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D91B7B6-CDBC-FA83-1DE9-8243956E35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A5E3629-060D-8693-61C6-CA42D4BA4039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F2B28E-6199-5F12-1654-F811A0E733CD}"/>
              </a:ext>
            </a:extLst>
          </p:cNvPr>
          <p:cNvSpPr/>
          <p:nvPr/>
        </p:nvSpPr>
        <p:spPr>
          <a:xfrm>
            <a:off x="155945" y="508471"/>
            <a:ext cx="3308919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Paying with Coins</a:t>
            </a:r>
            <a:endParaRPr lang="en-GB" sz="2866" dirty="0">
              <a:solidFill>
                <a:schemeClr val="accent1"/>
              </a:solidFill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EC1B723F-1185-79BD-F650-03556A93B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386" y="610661"/>
            <a:ext cx="9791066" cy="1599424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3A7E6E4E-E40D-A22C-A8E0-B9B234E5D8C9}"/>
              </a:ext>
            </a:extLst>
          </p:cNvPr>
          <p:cNvSpPr/>
          <p:nvPr/>
        </p:nvSpPr>
        <p:spPr>
          <a:xfrm>
            <a:off x="762340" y="2813688"/>
            <a:ext cx="819257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4000" dirty="0">
                <a:latin typeface="Century Gothic" panose="020B0502020202020204" pitchFamily="34" charset="0"/>
              </a:rPr>
              <a:t>Zara buys a yoyo for </a:t>
            </a:r>
            <a:r>
              <a:rPr lang="en-GB" sz="4000" b="1" dirty="0">
                <a:latin typeface="Century Gothic" panose="020B0502020202020204" pitchFamily="34" charset="0"/>
              </a:rPr>
              <a:t>90p.</a:t>
            </a:r>
          </a:p>
          <a:p>
            <a:pPr>
              <a:spcAft>
                <a:spcPts val="1842"/>
              </a:spcAft>
            </a:pPr>
            <a:r>
              <a:rPr lang="en-GB" sz="4000" dirty="0">
                <a:latin typeface="Century Gothic" panose="020B0502020202020204" pitchFamily="34" charset="0"/>
              </a:rPr>
              <a:t>She pays with a </a:t>
            </a:r>
            <a:r>
              <a:rPr lang="en-GB" sz="4000" b="1" dirty="0">
                <a:latin typeface="Century Gothic" panose="020B0502020202020204" pitchFamily="34" charset="0"/>
              </a:rPr>
              <a:t>£1 coin.</a:t>
            </a:r>
          </a:p>
          <a:p>
            <a:pPr>
              <a:spcAft>
                <a:spcPts val="1842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What change could be given?</a:t>
            </a:r>
            <a:endParaRPr lang="en-GB" sz="4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BF78FC-41F7-4777-84F6-3E1540558B11}"/>
              </a:ext>
            </a:extLst>
          </p:cNvPr>
          <p:cNvSpPr txBox="1"/>
          <p:nvPr/>
        </p:nvSpPr>
        <p:spPr>
          <a:xfrm>
            <a:off x="799778" y="5691012"/>
            <a:ext cx="33089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Normally this.</a:t>
            </a:r>
            <a:endParaRPr lang="en-GB" sz="1400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63D0899-3E57-23A6-5679-C9064F3AF1B5}"/>
              </a:ext>
            </a:extLst>
          </p:cNvPr>
          <p:cNvCxnSpPr>
            <a:cxnSpLocks/>
          </p:cNvCxnSpPr>
          <p:nvPr/>
        </p:nvCxnSpPr>
        <p:spPr>
          <a:xfrm flipH="1">
            <a:off x="1797268" y="6373906"/>
            <a:ext cx="273579" cy="512156"/>
          </a:xfrm>
          <a:prstGeom prst="straightConnector1">
            <a:avLst/>
          </a:prstGeom>
          <a:ln w="5080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C6B28B02-EB15-55B6-D00F-F725133E6682}"/>
              </a:ext>
            </a:extLst>
          </p:cNvPr>
          <p:cNvSpPr/>
          <p:nvPr/>
        </p:nvSpPr>
        <p:spPr>
          <a:xfrm>
            <a:off x="658908" y="6986211"/>
            <a:ext cx="2268076" cy="1969530"/>
          </a:xfrm>
          <a:prstGeom prst="rect">
            <a:avLst/>
          </a:prstGeom>
          <a:noFill/>
          <a:ln w="762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D430434-4C72-C683-429B-8092F766B742}"/>
              </a:ext>
            </a:extLst>
          </p:cNvPr>
          <p:cNvGrpSpPr/>
          <p:nvPr/>
        </p:nvGrpSpPr>
        <p:grpSpPr>
          <a:xfrm>
            <a:off x="1272524" y="7430974"/>
            <a:ext cx="1080000" cy="1080000"/>
            <a:chOff x="4007722" y="3818620"/>
            <a:chExt cx="1080000" cy="1080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CD845B4-9C86-0CB8-E44F-6B24A92C8147}"/>
                </a:ext>
              </a:extLst>
            </p:cNvPr>
            <p:cNvSpPr/>
            <p:nvPr/>
          </p:nvSpPr>
          <p:spPr>
            <a:xfrm>
              <a:off x="4007722" y="3818620"/>
              <a:ext cx="1080000" cy="1080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023B3A-D9B2-3823-2276-D2E8D4E7862D}"/>
                </a:ext>
              </a:extLst>
            </p:cNvPr>
            <p:cNvSpPr/>
            <p:nvPr/>
          </p:nvSpPr>
          <p:spPr>
            <a:xfrm>
              <a:off x="4141141" y="4018918"/>
              <a:ext cx="85311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3600" b="1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10</a:t>
              </a:r>
              <a:r>
                <a:rPr lang="en-GB" sz="3200" b="1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p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D776CDBD-FD9F-F633-F9C2-63D153BCDA85}"/>
              </a:ext>
            </a:extLst>
          </p:cNvPr>
          <p:cNvSpPr/>
          <p:nvPr/>
        </p:nvSpPr>
        <p:spPr>
          <a:xfrm>
            <a:off x="6804208" y="6986211"/>
            <a:ext cx="8606120" cy="1969530"/>
          </a:xfrm>
          <a:prstGeom prst="rect">
            <a:avLst/>
          </a:prstGeom>
          <a:noFill/>
          <a:ln w="76200" cap="rnd"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9" name="Picture 2" descr="Yo-yo - Wikipedia">
            <a:extLst>
              <a:ext uri="{FF2B5EF4-FFF2-40B4-BE49-F238E27FC236}">
                <a16:creationId xmlns:a16="http://schemas.microsoft.com/office/drawing/2014/main" id="{31B03AD0-DD18-BF51-6459-5A1117303A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5" t="8977" r="6312" b="9425"/>
          <a:stretch/>
        </p:blipFill>
        <p:spPr bwMode="auto">
          <a:xfrm>
            <a:off x="10927549" y="3106274"/>
            <a:ext cx="3526276" cy="22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985C9032-A3DF-542E-4832-8E441184F20D}"/>
              </a:ext>
            </a:extLst>
          </p:cNvPr>
          <p:cNvGrpSpPr/>
          <p:nvPr/>
        </p:nvGrpSpPr>
        <p:grpSpPr>
          <a:xfrm>
            <a:off x="13880610" y="2549820"/>
            <a:ext cx="1605541" cy="1151399"/>
            <a:chOff x="3709037" y="1706157"/>
            <a:chExt cx="1605541" cy="1151399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7B633331-4C0B-F8BB-450D-0B9B6DC7DDAE}"/>
                </a:ext>
              </a:extLst>
            </p:cNvPr>
            <p:cNvSpPr/>
            <p:nvPr/>
          </p:nvSpPr>
          <p:spPr>
            <a:xfrm>
              <a:off x="3709037" y="1706157"/>
              <a:ext cx="1605541" cy="115139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94636B3-A913-EA92-37F8-37F6357834A7}"/>
                </a:ext>
              </a:extLst>
            </p:cNvPr>
            <p:cNvSpPr txBox="1"/>
            <p:nvPr/>
          </p:nvSpPr>
          <p:spPr>
            <a:xfrm>
              <a:off x="4004864" y="1940181"/>
              <a:ext cx="130971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90</a:t>
              </a: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</a:t>
              </a: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p</a:t>
              </a:r>
              <a:endParaRPr lang="en-GB" sz="48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5562AC8-3FE8-F071-0CBE-4213455E3907}"/>
              </a:ext>
            </a:extLst>
          </p:cNvPr>
          <p:cNvGrpSpPr/>
          <p:nvPr/>
        </p:nvGrpSpPr>
        <p:grpSpPr>
          <a:xfrm>
            <a:off x="7133474" y="7430974"/>
            <a:ext cx="1188000" cy="1188000"/>
            <a:chOff x="2827596" y="2907130"/>
            <a:chExt cx="1188000" cy="118800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91CD46B-0218-25E4-B5A5-431A92796D88}"/>
                </a:ext>
              </a:extLst>
            </p:cNvPr>
            <p:cNvSpPr/>
            <p:nvPr/>
          </p:nvSpPr>
          <p:spPr>
            <a:xfrm>
              <a:off x="2827596" y="2907130"/>
              <a:ext cx="1188000" cy="1188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BE9217C-3204-E7DB-30F7-4A7A51AFD77D}"/>
                </a:ext>
              </a:extLst>
            </p:cNvPr>
            <p:cNvSpPr/>
            <p:nvPr/>
          </p:nvSpPr>
          <p:spPr>
            <a:xfrm>
              <a:off x="3128364" y="3145359"/>
              <a:ext cx="6238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3600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2</a:t>
              </a:r>
              <a:r>
                <a:rPr lang="en-GB" sz="3200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p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33113C7-2839-EED0-7414-685878027949}"/>
              </a:ext>
            </a:extLst>
          </p:cNvPr>
          <p:cNvGrpSpPr/>
          <p:nvPr/>
        </p:nvGrpSpPr>
        <p:grpSpPr>
          <a:xfrm>
            <a:off x="13012168" y="7611067"/>
            <a:ext cx="882000" cy="882000"/>
            <a:chOff x="1254684" y="3232177"/>
            <a:chExt cx="882000" cy="8820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399D69D-07BC-8CD6-AB8A-C124D81F0CE9}"/>
                </a:ext>
              </a:extLst>
            </p:cNvPr>
            <p:cNvSpPr/>
            <p:nvPr/>
          </p:nvSpPr>
          <p:spPr>
            <a:xfrm>
              <a:off x="1254684" y="3232177"/>
              <a:ext cx="882000" cy="882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265D1A2-929B-FE90-3856-07909273EBC8}"/>
                </a:ext>
              </a:extLst>
            </p:cNvPr>
            <p:cNvSpPr/>
            <p:nvPr/>
          </p:nvSpPr>
          <p:spPr>
            <a:xfrm>
              <a:off x="1390319" y="3316439"/>
              <a:ext cx="6238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3600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1</a:t>
              </a:r>
              <a:r>
                <a:rPr lang="en-GB" sz="3200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p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03F8B22-87BB-ADC0-B040-24DD00DDCC77}"/>
              </a:ext>
            </a:extLst>
          </p:cNvPr>
          <p:cNvGrpSpPr/>
          <p:nvPr/>
        </p:nvGrpSpPr>
        <p:grpSpPr>
          <a:xfrm>
            <a:off x="8602132" y="7430974"/>
            <a:ext cx="1188000" cy="1188000"/>
            <a:chOff x="2827596" y="2907130"/>
            <a:chExt cx="1188000" cy="118800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21921C3-86ED-C4CF-BF91-850B5AB49081}"/>
                </a:ext>
              </a:extLst>
            </p:cNvPr>
            <p:cNvSpPr/>
            <p:nvPr/>
          </p:nvSpPr>
          <p:spPr>
            <a:xfrm>
              <a:off x="2827596" y="2907130"/>
              <a:ext cx="1188000" cy="1188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96435DC-F3CB-F301-EDE9-A1318F4AB365}"/>
                </a:ext>
              </a:extLst>
            </p:cNvPr>
            <p:cNvSpPr/>
            <p:nvPr/>
          </p:nvSpPr>
          <p:spPr>
            <a:xfrm>
              <a:off x="3128364" y="3145359"/>
              <a:ext cx="6238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3600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2</a:t>
              </a:r>
              <a:r>
                <a:rPr lang="en-GB" sz="3200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p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4065B92-82F1-094F-E121-21CC18BA88EB}"/>
              </a:ext>
            </a:extLst>
          </p:cNvPr>
          <p:cNvGrpSpPr/>
          <p:nvPr/>
        </p:nvGrpSpPr>
        <p:grpSpPr>
          <a:xfrm>
            <a:off x="10074852" y="7448157"/>
            <a:ext cx="1188000" cy="1188000"/>
            <a:chOff x="2827596" y="2907130"/>
            <a:chExt cx="1188000" cy="118800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78BF28F-9B5E-2602-E5AE-5FED4EBC89A9}"/>
                </a:ext>
              </a:extLst>
            </p:cNvPr>
            <p:cNvSpPr/>
            <p:nvPr/>
          </p:nvSpPr>
          <p:spPr>
            <a:xfrm>
              <a:off x="2827596" y="2907130"/>
              <a:ext cx="1188000" cy="1188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13C514C-685D-DA83-D775-3BEBC2CB9B27}"/>
                </a:ext>
              </a:extLst>
            </p:cNvPr>
            <p:cNvSpPr/>
            <p:nvPr/>
          </p:nvSpPr>
          <p:spPr>
            <a:xfrm>
              <a:off x="3128364" y="3145359"/>
              <a:ext cx="6238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3600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2</a:t>
              </a:r>
              <a:r>
                <a:rPr lang="en-GB" sz="3200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p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D41B3AA-6254-A013-52AE-40CA9A2DA098}"/>
              </a:ext>
            </a:extLst>
          </p:cNvPr>
          <p:cNvGrpSpPr/>
          <p:nvPr/>
        </p:nvGrpSpPr>
        <p:grpSpPr>
          <a:xfrm>
            <a:off x="11543510" y="7448157"/>
            <a:ext cx="1188000" cy="1188000"/>
            <a:chOff x="2827596" y="2907130"/>
            <a:chExt cx="1188000" cy="118800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3B2CC58-335F-5625-88D9-05FB91F35C67}"/>
                </a:ext>
              </a:extLst>
            </p:cNvPr>
            <p:cNvSpPr/>
            <p:nvPr/>
          </p:nvSpPr>
          <p:spPr>
            <a:xfrm>
              <a:off x="2827596" y="2907130"/>
              <a:ext cx="1188000" cy="1188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9EA44DC-D3AC-41F1-71B9-02B6F6166A90}"/>
                </a:ext>
              </a:extLst>
            </p:cNvPr>
            <p:cNvSpPr/>
            <p:nvPr/>
          </p:nvSpPr>
          <p:spPr>
            <a:xfrm>
              <a:off x="3128364" y="3145359"/>
              <a:ext cx="6238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3600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2</a:t>
              </a:r>
              <a:r>
                <a:rPr lang="en-GB" sz="3200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p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8C0B0F9-B511-5D6B-381F-B20CB82F3E2C}"/>
              </a:ext>
            </a:extLst>
          </p:cNvPr>
          <p:cNvGrpSpPr/>
          <p:nvPr/>
        </p:nvGrpSpPr>
        <p:grpSpPr>
          <a:xfrm>
            <a:off x="14174826" y="7631272"/>
            <a:ext cx="882000" cy="882000"/>
            <a:chOff x="1254684" y="3232177"/>
            <a:chExt cx="882000" cy="88200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BDA3185-1378-3800-9F72-D38C69B0E0C2}"/>
                </a:ext>
              </a:extLst>
            </p:cNvPr>
            <p:cNvSpPr/>
            <p:nvPr/>
          </p:nvSpPr>
          <p:spPr>
            <a:xfrm>
              <a:off x="1254684" y="3232177"/>
              <a:ext cx="882000" cy="882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17235FD-E027-EBDD-6CC8-006A6CFB84B9}"/>
                </a:ext>
              </a:extLst>
            </p:cNvPr>
            <p:cNvSpPr/>
            <p:nvPr/>
          </p:nvSpPr>
          <p:spPr>
            <a:xfrm>
              <a:off x="1390319" y="3316439"/>
              <a:ext cx="6238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3600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1</a:t>
              </a:r>
              <a:r>
                <a:rPr lang="en-GB" sz="3200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p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B38DAAD-8DD1-41F5-BBAE-C1607EC8E16E}"/>
              </a:ext>
            </a:extLst>
          </p:cNvPr>
          <p:cNvSpPr txBox="1"/>
          <p:nvPr/>
        </p:nvSpPr>
        <p:spPr>
          <a:xfrm>
            <a:off x="6678467" y="5691012"/>
            <a:ext cx="33089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Could be this.</a:t>
            </a:r>
            <a:endParaRPr lang="en-GB" sz="14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ABB9000-28DF-0AEC-AFC9-29523BD5DA63}"/>
              </a:ext>
            </a:extLst>
          </p:cNvPr>
          <p:cNvCxnSpPr>
            <a:cxnSpLocks/>
          </p:cNvCxnSpPr>
          <p:nvPr/>
        </p:nvCxnSpPr>
        <p:spPr>
          <a:xfrm>
            <a:off x="8146602" y="6373906"/>
            <a:ext cx="273579" cy="512156"/>
          </a:xfrm>
          <a:prstGeom prst="straightConnector1">
            <a:avLst/>
          </a:prstGeom>
          <a:ln w="5080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678018"/>
      </p:ext>
    </p:extLst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9FA91-8FB9-0BCE-30B4-2C16885D5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9F64BB8-202A-1C4E-EA43-AF9084A40BBC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7B3DA7E-05D6-9784-2937-48DD5D0FEB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777A5C8-B870-EA9F-A501-5FD7CB8485EE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9A41D0-E67E-EB27-FB89-18A67C7D5BE7}"/>
              </a:ext>
            </a:extLst>
          </p:cNvPr>
          <p:cNvSpPr/>
          <p:nvPr/>
        </p:nvSpPr>
        <p:spPr>
          <a:xfrm>
            <a:off x="578223" y="1402579"/>
            <a:ext cx="1547629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GB" sz="6000" b="1" dirty="0">
                <a:latin typeface="Century Gothic" panose="020B0502020202020204" pitchFamily="34" charset="0"/>
              </a:rPr>
              <a:t>Paying with Coins</a:t>
            </a:r>
            <a:endParaRPr lang="en-GB" sz="60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algn="ctr">
              <a:spcAft>
                <a:spcPts val="3600"/>
              </a:spcAft>
            </a:pPr>
            <a:r>
              <a:rPr lang="en-GB" sz="5400" b="1" i="1" dirty="0">
                <a:latin typeface="Century Gothic" panose="020B0502020202020204" pitchFamily="34" charset="0"/>
              </a:rPr>
              <a:t>Next Step: </a:t>
            </a:r>
            <a:r>
              <a:rPr lang="en-GB" sz="5400" i="1" dirty="0">
                <a:latin typeface="Century Gothic" panose="020B0502020202020204" pitchFamily="34" charset="0"/>
              </a:rPr>
              <a:t>Task A</a:t>
            </a:r>
            <a:endParaRPr lang="en-GB" sz="5400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FFB6F6-3FF5-6B13-F643-120E6FBEDC66}"/>
              </a:ext>
            </a:extLst>
          </p:cNvPr>
          <p:cNvSpPr/>
          <p:nvPr/>
        </p:nvSpPr>
        <p:spPr>
          <a:xfrm>
            <a:off x="155945" y="508471"/>
            <a:ext cx="3308919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Paying with Coins</a:t>
            </a:r>
            <a:endParaRPr lang="en-GB" sz="2866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68130"/>
      </p:ext>
    </p:extLst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A2E45C-A0C0-52CF-E3B2-4DC9FDD80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1051607-C6D4-A840-F3C5-014941DED193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08CF1FF-6CEB-35EE-1399-02BFDFF1ED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5B3C534-9DE5-8465-15E1-8A692F31AC9B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794BA4-5A08-7360-CEFB-25D7EE13DEB7}"/>
              </a:ext>
            </a:extLst>
          </p:cNvPr>
          <p:cNvSpPr/>
          <p:nvPr/>
        </p:nvSpPr>
        <p:spPr>
          <a:xfrm>
            <a:off x="578223" y="1402579"/>
            <a:ext cx="1547629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GB" sz="6000" b="1" dirty="0">
                <a:latin typeface="Century Gothic" panose="020B0502020202020204" pitchFamily="34" charset="0"/>
              </a:rPr>
              <a:t>Paying with Coins: </a:t>
            </a:r>
            <a:r>
              <a:rPr lang="en-GB" sz="6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</a:p>
          <a:p>
            <a:pPr algn="ctr">
              <a:spcAft>
                <a:spcPts val="3600"/>
              </a:spcAft>
            </a:pPr>
            <a:r>
              <a:rPr lang="en-GB" sz="5400" i="1" dirty="0">
                <a:latin typeface="Century Gothic" panose="020B0502020202020204" pitchFamily="34" charset="0"/>
              </a:rPr>
              <a:t>Find different ways to give change</a:t>
            </a:r>
            <a:endParaRPr lang="en-GB" sz="5400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C34E99-A960-5B32-17A9-53195C79E9F4}"/>
              </a:ext>
            </a:extLst>
          </p:cNvPr>
          <p:cNvSpPr/>
          <p:nvPr/>
        </p:nvSpPr>
        <p:spPr>
          <a:xfrm>
            <a:off x="155945" y="508471"/>
            <a:ext cx="3308919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Paying with Coins</a:t>
            </a:r>
            <a:endParaRPr lang="en-GB" sz="2866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460249"/>
      </p:ext>
    </p:extLst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CBD2E4-7FA3-A67D-5720-361480267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76A11FD-C6EE-BFBC-58AC-C7D0B887D517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D2648B8-293C-0A5C-B751-D4A9D1C97E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67DA782-F074-EE33-8744-3C1C8694401A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2E6C20-FF5E-D2A0-A647-772B0977FD26}"/>
              </a:ext>
            </a:extLst>
          </p:cNvPr>
          <p:cNvSpPr/>
          <p:nvPr/>
        </p:nvSpPr>
        <p:spPr>
          <a:xfrm>
            <a:off x="155945" y="508471"/>
            <a:ext cx="3308919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Paying with Coins</a:t>
            </a:r>
            <a:endParaRPr lang="en-GB" sz="2866" dirty="0">
              <a:solidFill>
                <a:schemeClr val="accent1"/>
              </a:solidFill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6B5819FF-BA74-11EA-2ABD-A4C20DE80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386" y="610661"/>
            <a:ext cx="9791066" cy="1599424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653D2F8D-E7B9-986C-7F2F-1AFDFBF35D3B}"/>
              </a:ext>
            </a:extLst>
          </p:cNvPr>
          <p:cNvSpPr/>
          <p:nvPr/>
        </p:nvSpPr>
        <p:spPr>
          <a:xfrm>
            <a:off x="762340" y="2813688"/>
            <a:ext cx="1092315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4000" dirty="0">
                <a:latin typeface="Century Gothic" panose="020B0502020202020204" pitchFamily="34" charset="0"/>
              </a:rPr>
              <a:t>Kate buys a pack of stickers that costs </a:t>
            </a:r>
            <a:r>
              <a:rPr lang="en-GB" sz="4000" b="1" dirty="0">
                <a:latin typeface="Century Gothic" panose="020B0502020202020204" pitchFamily="34" charset="0"/>
              </a:rPr>
              <a:t>65p.</a:t>
            </a:r>
          </a:p>
          <a:p>
            <a:pPr>
              <a:spcAft>
                <a:spcPts val="1842"/>
              </a:spcAft>
            </a:pPr>
            <a:r>
              <a:rPr lang="en-GB" sz="4000" dirty="0">
                <a:latin typeface="Century Gothic" panose="020B0502020202020204" pitchFamily="34" charset="0"/>
              </a:rPr>
              <a:t>She pays with a </a:t>
            </a:r>
            <a:r>
              <a:rPr lang="en-GB" sz="4000" b="1" dirty="0">
                <a:latin typeface="Century Gothic" panose="020B0502020202020204" pitchFamily="34" charset="0"/>
              </a:rPr>
              <a:t>£1 coin.</a:t>
            </a:r>
          </a:p>
          <a:p>
            <a:pPr>
              <a:spcAft>
                <a:spcPts val="1842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How much change does she get?</a:t>
            </a:r>
            <a:endParaRPr lang="en-GB" sz="4000" b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4C5D62-CD0D-AC16-DCB1-F5B41E98B86F}"/>
              </a:ext>
            </a:extLst>
          </p:cNvPr>
          <p:cNvSpPr/>
          <p:nvPr/>
        </p:nvSpPr>
        <p:spPr>
          <a:xfrm>
            <a:off x="10327341" y="2921297"/>
            <a:ext cx="1089211" cy="5749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017565"/>
      </p:ext>
    </p:extLst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BCE1C-101B-4487-2426-E5A27FF00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023CEC4-B6C0-0358-BB39-EEB43C36158E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0C6614E-7C49-C34C-2596-0742C8CE7A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FFC9A3-4DCF-4B6B-84B1-6EF8F4FCA6F9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02A800-6738-53B1-09B4-5453FAA748B1}"/>
              </a:ext>
            </a:extLst>
          </p:cNvPr>
          <p:cNvSpPr/>
          <p:nvPr/>
        </p:nvSpPr>
        <p:spPr>
          <a:xfrm>
            <a:off x="155945" y="508471"/>
            <a:ext cx="3308919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Paying with Coins</a:t>
            </a:r>
            <a:endParaRPr lang="en-GB" sz="2866" dirty="0">
              <a:solidFill>
                <a:schemeClr val="accent1"/>
              </a:solidFill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25016245-CA88-F417-C414-C25FC9AD5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386" y="610661"/>
            <a:ext cx="9791066" cy="1599424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0C5E276E-3DAE-D4D4-3AB9-9E1C1F07CD69}"/>
              </a:ext>
            </a:extLst>
          </p:cNvPr>
          <p:cNvSpPr/>
          <p:nvPr/>
        </p:nvSpPr>
        <p:spPr>
          <a:xfrm>
            <a:off x="762340" y="2813688"/>
            <a:ext cx="1092315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4000" dirty="0">
                <a:latin typeface="Century Gothic" panose="020B0502020202020204" pitchFamily="34" charset="0"/>
              </a:rPr>
              <a:t>Kate buys a pack of stickers that costs </a:t>
            </a:r>
            <a:r>
              <a:rPr lang="en-GB" sz="4000" b="1" dirty="0">
                <a:latin typeface="Century Gothic" panose="020B0502020202020204" pitchFamily="34" charset="0"/>
              </a:rPr>
              <a:t>65p.</a:t>
            </a:r>
          </a:p>
          <a:p>
            <a:pPr>
              <a:spcAft>
                <a:spcPts val="1842"/>
              </a:spcAft>
            </a:pPr>
            <a:r>
              <a:rPr lang="en-GB" sz="4000" dirty="0">
                <a:latin typeface="Century Gothic" panose="020B0502020202020204" pitchFamily="34" charset="0"/>
              </a:rPr>
              <a:t>She pays with a </a:t>
            </a:r>
            <a:r>
              <a:rPr lang="en-GB" sz="4000" b="1" dirty="0">
                <a:latin typeface="Century Gothic" panose="020B0502020202020204" pitchFamily="34" charset="0"/>
              </a:rPr>
              <a:t>£1 coin.</a:t>
            </a:r>
          </a:p>
          <a:p>
            <a:pPr>
              <a:spcAft>
                <a:spcPts val="1842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How much change does she get?</a:t>
            </a:r>
            <a:endParaRPr lang="en-GB" sz="4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748D2E-44B2-993B-9191-830A3E5D570B}"/>
              </a:ext>
            </a:extLst>
          </p:cNvPr>
          <p:cNvSpPr txBox="1"/>
          <p:nvPr/>
        </p:nvSpPr>
        <p:spPr>
          <a:xfrm>
            <a:off x="5666947" y="6333831"/>
            <a:ext cx="30467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7942">
              <a:defRPr/>
            </a:pPr>
            <a:r>
              <a:rPr lang="en-US" sz="2800" b="1" dirty="0">
                <a:latin typeface="Century Gothic" panose="020B0502020202020204" pitchFamily="34" charset="0"/>
              </a:rPr>
              <a:t>Change: 35p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1E4B3ED-3A7A-8692-DBA3-0EBC92705F0B}"/>
              </a:ext>
            </a:extLst>
          </p:cNvPr>
          <p:cNvCxnSpPr>
            <a:cxnSpLocks/>
          </p:cNvCxnSpPr>
          <p:nvPr/>
        </p:nvCxnSpPr>
        <p:spPr>
          <a:xfrm>
            <a:off x="5795684" y="6976378"/>
            <a:ext cx="2810434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90A6D44-74FD-F165-BE06-B03B0F0C2555}"/>
              </a:ext>
            </a:extLst>
          </p:cNvPr>
          <p:cNvGraphicFramePr>
            <a:graphicFrameLocks noGrp="1"/>
          </p:cNvGraphicFramePr>
          <p:nvPr/>
        </p:nvGraphicFramePr>
        <p:xfrm>
          <a:off x="959554" y="6444426"/>
          <a:ext cx="4782343" cy="73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2343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</a:tblGrid>
              <a:tr h="73800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Cost: 65p</a:t>
                      </a:r>
                      <a:endParaRPr lang="en-GB" sz="3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CA24BFF-8054-BD61-995E-FC1D921479DF}"/>
              </a:ext>
            </a:extLst>
          </p:cNvPr>
          <p:cNvGraphicFramePr>
            <a:graphicFrameLocks noGrp="1"/>
          </p:cNvGraphicFramePr>
          <p:nvPr/>
        </p:nvGraphicFramePr>
        <p:xfrm>
          <a:off x="959553" y="7397472"/>
          <a:ext cx="7646565" cy="73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6565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</a:tblGrid>
              <a:tr h="73800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Paid: £1</a:t>
                      </a:r>
                      <a:endParaRPr lang="en-GB" sz="3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8D6AA77C-F79C-DC1E-4618-0596F31930AE}"/>
              </a:ext>
            </a:extLst>
          </p:cNvPr>
          <p:cNvSpPr/>
          <p:nvPr/>
        </p:nvSpPr>
        <p:spPr>
          <a:xfrm>
            <a:off x="7678271" y="6404085"/>
            <a:ext cx="641816" cy="4126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99522B-230C-A922-FB85-72A0F0E164FD}"/>
              </a:ext>
            </a:extLst>
          </p:cNvPr>
          <p:cNvSpPr txBox="1"/>
          <p:nvPr/>
        </p:nvSpPr>
        <p:spPr>
          <a:xfrm>
            <a:off x="11151600" y="5387475"/>
            <a:ext cx="43117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Which Answer?</a:t>
            </a:r>
            <a:endParaRPr lang="en-GB" sz="1400" dirty="0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977BC1F-5C48-E89D-93ED-C4BDD6A220B7}"/>
              </a:ext>
            </a:extLst>
          </p:cNvPr>
          <p:cNvSpPr/>
          <p:nvPr/>
        </p:nvSpPr>
        <p:spPr>
          <a:xfrm>
            <a:off x="11551024" y="6555738"/>
            <a:ext cx="1152000" cy="792000"/>
          </a:xfrm>
          <a:prstGeom prst="wedgeRoundRectCallout">
            <a:avLst>
              <a:gd name="adj1" fmla="val 69441"/>
              <a:gd name="adj2" fmla="val -21763"/>
              <a:gd name="adj3" fmla="val 16667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35p</a:t>
            </a:r>
            <a:endParaRPr lang="en-GB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9EAF2582-4EE3-D117-CA41-D2DC989CD535}"/>
              </a:ext>
            </a:extLst>
          </p:cNvPr>
          <p:cNvSpPr/>
          <p:nvPr/>
        </p:nvSpPr>
        <p:spPr>
          <a:xfrm>
            <a:off x="14109641" y="6691079"/>
            <a:ext cx="1152000" cy="792000"/>
          </a:xfrm>
          <a:prstGeom prst="wedgeRoundRectCallout">
            <a:avLst>
              <a:gd name="adj1" fmla="val -68298"/>
              <a:gd name="adj2" fmla="val -23461"/>
              <a:gd name="adj3" fmla="val 16667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45p</a:t>
            </a:r>
            <a:endParaRPr lang="en-GB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0061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617888-4CDE-A129-9A72-827654268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8640518-551C-36DD-9882-06612CAD95A7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6DB5CF1-EB78-BCB8-0551-C86262376F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2E757E0-8159-4098-C211-1B08E635B068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4986CE9-6BF5-39F3-E4A0-0955648CC94B}"/>
              </a:ext>
            </a:extLst>
          </p:cNvPr>
          <p:cNvSpPr/>
          <p:nvPr/>
        </p:nvSpPr>
        <p:spPr>
          <a:xfrm>
            <a:off x="578223" y="1402579"/>
            <a:ext cx="1547629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GB" sz="6000" b="1" dirty="0">
                <a:latin typeface="Century Gothic" panose="020B0502020202020204" pitchFamily="34" charset="0"/>
              </a:rPr>
              <a:t>More Than, Less Than: </a:t>
            </a:r>
            <a:r>
              <a:rPr lang="en-GB" sz="6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</a:p>
          <a:p>
            <a:pPr algn="ctr">
              <a:spcAft>
                <a:spcPts val="3600"/>
              </a:spcAft>
            </a:pPr>
            <a:r>
              <a:rPr lang="en-GB" sz="5400" i="1" dirty="0">
                <a:latin typeface="Century Gothic" panose="020B0502020202020204" pitchFamily="34" charset="0"/>
              </a:rPr>
              <a:t>Understand more than / less than </a:t>
            </a:r>
            <a:br>
              <a:rPr lang="en-GB" sz="5400" i="1" dirty="0">
                <a:latin typeface="Century Gothic" panose="020B0502020202020204" pitchFamily="34" charset="0"/>
              </a:rPr>
            </a:br>
            <a:r>
              <a:rPr lang="en-GB" sz="5400" i="1" dirty="0">
                <a:latin typeface="Century Gothic" panose="020B0502020202020204" pitchFamily="34" charset="0"/>
              </a:rPr>
              <a:t>word questions, using pictures</a:t>
            </a:r>
            <a:endParaRPr lang="en-GB" sz="5400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A62315-B2DB-FA20-9BF2-63E34BE919D8}"/>
              </a:ext>
            </a:extLst>
          </p:cNvPr>
          <p:cNvSpPr/>
          <p:nvPr/>
        </p:nvSpPr>
        <p:spPr>
          <a:xfrm>
            <a:off x="155945" y="508471"/>
            <a:ext cx="4004006" cy="5459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More Than, Less Than</a:t>
            </a:r>
            <a:endParaRPr lang="en-GB" sz="2866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165214"/>
      </p:ext>
    </p:extLst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F5B18-021A-87C3-C296-1CD2F7CEB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50D5736-DFFA-6CD5-EF47-E638DB82F380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ACEF753-D6E6-24F1-C16E-0866F4B443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9CC50B8-394A-2986-21CF-E8CAC30E485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E70709-3910-2C30-9C17-B48778E4969D}"/>
              </a:ext>
            </a:extLst>
          </p:cNvPr>
          <p:cNvSpPr/>
          <p:nvPr/>
        </p:nvSpPr>
        <p:spPr>
          <a:xfrm>
            <a:off x="155945" y="508471"/>
            <a:ext cx="3308919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Paying with Coins</a:t>
            </a:r>
            <a:endParaRPr lang="en-GB" sz="2866" dirty="0">
              <a:solidFill>
                <a:schemeClr val="accent1"/>
              </a:solidFill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51347895-B036-2998-6268-BBD5A2FFC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386" y="610661"/>
            <a:ext cx="9791066" cy="1599424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43E606FC-AF4A-55F3-7B30-2988B1B506A8}"/>
              </a:ext>
            </a:extLst>
          </p:cNvPr>
          <p:cNvSpPr/>
          <p:nvPr/>
        </p:nvSpPr>
        <p:spPr>
          <a:xfrm>
            <a:off x="762340" y="2813688"/>
            <a:ext cx="1092315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4000" dirty="0">
                <a:latin typeface="Century Gothic" panose="020B0502020202020204" pitchFamily="34" charset="0"/>
              </a:rPr>
              <a:t>Kate buys a pack of stickers that costs </a:t>
            </a:r>
            <a:r>
              <a:rPr lang="en-GB" sz="4000" b="1" dirty="0">
                <a:latin typeface="Century Gothic" panose="020B0502020202020204" pitchFamily="34" charset="0"/>
              </a:rPr>
              <a:t>65p.</a:t>
            </a:r>
          </a:p>
          <a:p>
            <a:pPr>
              <a:spcAft>
                <a:spcPts val="1842"/>
              </a:spcAft>
            </a:pPr>
            <a:r>
              <a:rPr lang="en-GB" sz="4000" dirty="0">
                <a:latin typeface="Century Gothic" panose="020B0502020202020204" pitchFamily="34" charset="0"/>
              </a:rPr>
              <a:t>She pays with a </a:t>
            </a:r>
            <a:r>
              <a:rPr lang="en-GB" sz="4000" b="1" dirty="0">
                <a:latin typeface="Century Gothic" panose="020B0502020202020204" pitchFamily="34" charset="0"/>
              </a:rPr>
              <a:t>£1 coin.</a:t>
            </a:r>
          </a:p>
          <a:p>
            <a:pPr>
              <a:spcAft>
                <a:spcPts val="1842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How much change does she get?</a:t>
            </a:r>
            <a:endParaRPr lang="en-GB" sz="4000" b="1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9BE51D0-0396-14DB-6C11-87AFBBE2E461}"/>
              </a:ext>
            </a:extLst>
          </p:cNvPr>
          <p:cNvCxnSpPr>
            <a:cxnSpLocks/>
          </p:cNvCxnSpPr>
          <p:nvPr/>
        </p:nvCxnSpPr>
        <p:spPr>
          <a:xfrm>
            <a:off x="5795684" y="6976378"/>
            <a:ext cx="2810434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6A9166E-9BDD-F96D-45AB-7499C4F802ED}"/>
              </a:ext>
            </a:extLst>
          </p:cNvPr>
          <p:cNvGraphicFramePr>
            <a:graphicFrameLocks noGrp="1"/>
          </p:cNvGraphicFramePr>
          <p:nvPr/>
        </p:nvGraphicFramePr>
        <p:xfrm>
          <a:off x="959554" y="6444426"/>
          <a:ext cx="4782343" cy="73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2343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</a:tblGrid>
              <a:tr h="73800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Cost: 65p</a:t>
                      </a:r>
                      <a:endParaRPr lang="en-GB" sz="3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AE80D3DD-4A03-6A63-FEEF-F8259D2F0CAD}"/>
              </a:ext>
            </a:extLst>
          </p:cNvPr>
          <p:cNvGraphicFramePr>
            <a:graphicFrameLocks noGrp="1"/>
          </p:cNvGraphicFramePr>
          <p:nvPr/>
        </p:nvGraphicFramePr>
        <p:xfrm>
          <a:off x="959553" y="7397472"/>
          <a:ext cx="7646565" cy="73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6565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</a:tblGrid>
              <a:tr h="73800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Paid: £1</a:t>
                      </a:r>
                      <a:endParaRPr lang="en-GB" sz="3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E44F80AD-ED66-3150-7D02-E4944C6F4657}"/>
              </a:ext>
            </a:extLst>
          </p:cNvPr>
          <p:cNvSpPr/>
          <p:nvPr/>
        </p:nvSpPr>
        <p:spPr>
          <a:xfrm>
            <a:off x="11551024" y="6555738"/>
            <a:ext cx="1152000" cy="792000"/>
          </a:xfrm>
          <a:prstGeom prst="wedgeRoundRectCallout">
            <a:avLst>
              <a:gd name="adj1" fmla="val 69441"/>
              <a:gd name="adj2" fmla="val -21763"/>
              <a:gd name="adj3" fmla="val 16667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35p</a:t>
            </a:r>
            <a:endParaRPr lang="en-GB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52D2BA-27FA-715D-7233-27068A5DF603}"/>
              </a:ext>
            </a:extLst>
          </p:cNvPr>
          <p:cNvSpPr txBox="1"/>
          <p:nvPr/>
        </p:nvSpPr>
        <p:spPr>
          <a:xfrm>
            <a:off x="5666947" y="6333831"/>
            <a:ext cx="30467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7942">
              <a:defRPr/>
            </a:pPr>
            <a:r>
              <a:rPr lang="en-US" sz="2800" b="1" dirty="0">
                <a:latin typeface="Century Gothic" panose="020B0502020202020204" pitchFamily="34" charset="0"/>
              </a:rPr>
              <a:t>Change: 35p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018169"/>
      </p:ext>
    </p:extLst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1B4CA-8371-DCD3-75B6-0B5FBAB76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BD9C849-7886-5618-B637-0F2D220882E5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728F689-C78C-06E5-A6D4-9BAE0E3467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FC4E40A-B58B-AFFA-35AC-3E43B6684D57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46A5F4-EA68-EAAC-A631-07AAA2A0FF7D}"/>
              </a:ext>
            </a:extLst>
          </p:cNvPr>
          <p:cNvSpPr/>
          <p:nvPr/>
        </p:nvSpPr>
        <p:spPr>
          <a:xfrm>
            <a:off x="155945" y="508471"/>
            <a:ext cx="3308919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Paying with Coins</a:t>
            </a:r>
            <a:endParaRPr lang="en-GB" sz="2866" dirty="0">
              <a:solidFill>
                <a:schemeClr val="accent1"/>
              </a:solidFill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2D44F302-D3BF-2BE1-E56C-7E1245F57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386" y="610661"/>
            <a:ext cx="9791066" cy="1599424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14981D6F-D801-EA73-FD10-11A115BCF556}"/>
              </a:ext>
            </a:extLst>
          </p:cNvPr>
          <p:cNvSpPr/>
          <p:nvPr/>
        </p:nvSpPr>
        <p:spPr>
          <a:xfrm>
            <a:off x="762339" y="2813688"/>
            <a:ext cx="1334362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4000" dirty="0">
                <a:latin typeface="Century Gothic" panose="020B0502020202020204" pitchFamily="34" charset="0"/>
              </a:rPr>
              <a:t>Kate buys a pack of stickers that costs </a:t>
            </a:r>
            <a:r>
              <a:rPr lang="en-GB" sz="4000" b="1" dirty="0">
                <a:latin typeface="Century Gothic" panose="020B0502020202020204" pitchFamily="34" charset="0"/>
              </a:rPr>
              <a:t>65p.</a:t>
            </a:r>
          </a:p>
          <a:p>
            <a:pPr>
              <a:spcAft>
                <a:spcPts val="1842"/>
              </a:spcAft>
            </a:pPr>
            <a:r>
              <a:rPr lang="en-GB" sz="4000" dirty="0">
                <a:latin typeface="Century Gothic" panose="020B0502020202020204" pitchFamily="34" charset="0"/>
              </a:rPr>
              <a:t>She pays with a </a:t>
            </a:r>
            <a:r>
              <a:rPr lang="en-GB" sz="4000" b="1" dirty="0">
                <a:latin typeface="Century Gothic" panose="020B0502020202020204" pitchFamily="34" charset="0"/>
              </a:rPr>
              <a:t>£1 coin.</a:t>
            </a:r>
          </a:p>
          <a:p>
            <a:pPr>
              <a:spcAft>
                <a:spcPts val="1842"/>
              </a:spcAft>
            </a:pPr>
            <a:r>
              <a:rPr lang="en-GB" sz="4000" i="1" dirty="0">
                <a:latin typeface="Century Gothic" panose="020B0502020202020204" pitchFamily="34" charset="0"/>
              </a:rPr>
              <a:t>Show</a:t>
            </a:r>
            <a:r>
              <a:rPr lang="en-GB" sz="4000" b="1" i="1" dirty="0">
                <a:latin typeface="Century Gothic" panose="020B0502020202020204" pitchFamily="34" charset="0"/>
              </a:rPr>
              <a:t> different ways </a:t>
            </a:r>
            <a:r>
              <a:rPr lang="en-GB" sz="4000" i="1" dirty="0">
                <a:latin typeface="Century Gothic" panose="020B0502020202020204" pitchFamily="34" charset="0"/>
              </a:rPr>
              <a:t>that </a:t>
            </a:r>
            <a:r>
              <a:rPr lang="en-GB" sz="4000" b="1" i="1" dirty="0">
                <a:latin typeface="Century Gothic" panose="020B0502020202020204" pitchFamily="34" charset="0"/>
              </a:rPr>
              <a:t>Kate could get her change:</a:t>
            </a:r>
            <a:endParaRPr lang="en-GB" sz="4000" b="1" i="1" dirty="0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F7D21CAC-B22F-F0BB-AEBF-1643D0DA97FE}"/>
              </a:ext>
            </a:extLst>
          </p:cNvPr>
          <p:cNvSpPr/>
          <p:nvPr/>
        </p:nvSpPr>
        <p:spPr>
          <a:xfrm>
            <a:off x="14725836" y="4453761"/>
            <a:ext cx="1152000" cy="792000"/>
          </a:xfrm>
          <a:prstGeom prst="wedgeRoundRectCallout">
            <a:avLst>
              <a:gd name="adj1" fmla="val -67131"/>
              <a:gd name="adj2" fmla="val -26857"/>
              <a:gd name="adj3" fmla="val 16667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35p</a:t>
            </a:r>
            <a:endParaRPr lang="en-GB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034643"/>
      </p:ext>
    </p:extLst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AFF518-8347-2DB5-6D57-C165799A7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A71619C-1A03-536F-4E5A-9825EFE6058C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FA35DC7-9649-3B3D-864F-2B0431D97A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335CBA-0F4A-EA8D-F36D-AEDFE514E254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EDA62A-4AC5-E65D-DF4C-CFA1F49101BA}"/>
              </a:ext>
            </a:extLst>
          </p:cNvPr>
          <p:cNvSpPr/>
          <p:nvPr/>
        </p:nvSpPr>
        <p:spPr>
          <a:xfrm>
            <a:off x="155945" y="508471"/>
            <a:ext cx="3308919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Paying with Coins</a:t>
            </a:r>
            <a:endParaRPr lang="en-GB" sz="2866" dirty="0">
              <a:solidFill>
                <a:schemeClr val="accent1"/>
              </a:solidFill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5F00CDAC-96E1-EB1B-5981-6C1315299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386" y="610661"/>
            <a:ext cx="9791066" cy="1599424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E48A1DC8-8AB4-171E-826A-2736C01ED84F}"/>
              </a:ext>
            </a:extLst>
          </p:cNvPr>
          <p:cNvSpPr/>
          <p:nvPr/>
        </p:nvSpPr>
        <p:spPr>
          <a:xfrm>
            <a:off x="762339" y="2813688"/>
            <a:ext cx="1334362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4000" dirty="0">
                <a:latin typeface="Century Gothic" panose="020B0502020202020204" pitchFamily="34" charset="0"/>
              </a:rPr>
              <a:t>Kate buys a pack of stickers that costs </a:t>
            </a:r>
            <a:r>
              <a:rPr lang="en-GB" sz="4000" b="1" dirty="0">
                <a:latin typeface="Century Gothic" panose="020B0502020202020204" pitchFamily="34" charset="0"/>
              </a:rPr>
              <a:t>65p.</a:t>
            </a:r>
          </a:p>
          <a:p>
            <a:pPr>
              <a:spcAft>
                <a:spcPts val="1842"/>
              </a:spcAft>
            </a:pPr>
            <a:r>
              <a:rPr lang="en-GB" sz="4000" dirty="0">
                <a:latin typeface="Century Gothic" panose="020B0502020202020204" pitchFamily="34" charset="0"/>
              </a:rPr>
              <a:t>She pays with a </a:t>
            </a:r>
            <a:r>
              <a:rPr lang="en-GB" sz="4000" b="1" dirty="0">
                <a:latin typeface="Century Gothic" panose="020B0502020202020204" pitchFamily="34" charset="0"/>
              </a:rPr>
              <a:t>£1 coin.</a:t>
            </a:r>
          </a:p>
          <a:p>
            <a:pPr>
              <a:spcAft>
                <a:spcPts val="1842"/>
              </a:spcAft>
            </a:pPr>
            <a:r>
              <a:rPr lang="en-GB" sz="4000" i="1" dirty="0">
                <a:latin typeface="Century Gothic" panose="020B0502020202020204" pitchFamily="34" charset="0"/>
              </a:rPr>
              <a:t>Show</a:t>
            </a:r>
            <a:r>
              <a:rPr lang="en-GB" sz="4000" b="1" i="1" dirty="0">
                <a:latin typeface="Century Gothic" panose="020B0502020202020204" pitchFamily="34" charset="0"/>
              </a:rPr>
              <a:t> different ways </a:t>
            </a:r>
            <a:r>
              <a:rPr lang="en-GB" sz="4000" i="1" dirty="0">
                <a:latin typeface="Century Gothic" panose="020B0502020202020204" pitchFamily="34" charset="0"/>
              </a:rPr>
              <a:t>that </a:t>
            </a:r>
            <a:r>
              <a:rPr lang="en-GB" sz="4000" b="1" i="1" dirty="0">
                <a:latin typeface="Century Gothic" panose="020B0502020202020204" pitchFamily="34" charset="0"/>
              </a:rPr>
              <a:t>Kate could get her change:</a:t>
            </a:r>
            <a:endParaRPr lang="en-GB" sz="4000" b="1" i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54DB1D-10A7-1070-87E3-CFDF62A5C2DD}"/>
              </a:ext>
            </a:extLst>
          </p:cNvPr>
          <p:cNvSpPr/>
          <p:nvPr/>
        </p:nvSpPr>
        <p:spPr>
          <a:xfrm>
            <a:off x="470650" y="5667582"/>
            <a:ext cx="4034116" cy="3183847"/>
          </a:xfrm>
          <a:prstGeom prst="rect">
            <a:avLst/>
          </a:prstGeom>
          <a:noFill/>
          <a:ln w="762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E3C3CD-AD27-A190-3BF6-3CEBBFD887AE}"/>
              </a:ext>
            </a:extLst>
          </p:cNvPr>
          <p:cNvSpPr txBox="1"/>
          <p:nvPr/>
        </p:nvSpPr>
        <p:spPr>
          <a:xfrm>
            <a:off x="470649" y="5765980"/>
            <a:ext cx="40341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32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 coins:</a:t>
            </a:r>
            <a:endParaRPr lang="en-GB" sz="14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5463158-FB36-0290-34D0-3E8CB3FDADA1}"/>
              </a:ext>
            </a:extLst>
          </p:cNvPr>
          <p:cNvGrpSpPr/>
          <p:nvPr/>
        </p:nvGrpSpPr>
        <p:grpSpPr>
          <a:xfrm>
            <a:off x="3111178" y="6449159"/>
            <a:ext cx="846000" cy="846000"/>
            <a:chOff x="2004454" y="4081152"/>
            <a:chExt cx="846000" cy="8460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61DA2C0-C95D-88F9-F7A4-446F492F2318}"/>
                </a:ext>
              </a:extLst>
            </p:cNvPr>
            <p:cNvSpPr/>
            <p:nvPr/>
          </p:nvSpPr>
          <p:spPr>
            <a:xfrm>
              <a:off x="2004454" y="4081152"/>
              <a:ext cx="846000" cy="846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96740D5-5B2F-CE74-A80D-543974E2858D}"/>
                </a:ext>
              </a:extLst>
            </p:cNvPr>
            <p:cNvSpPr/>
            <p:nvPr/>
          </p:nvSpPr>
          <p:spPr>
            <a:xfrm>
              <a:off x="2142698" y="4162649"/>
              <a:ext cx="6238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3600" b="1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5</a:t>
              </a:r>
              <a:r>
                <a:rPr lang="en-GB" sz="3200" b="1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p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D0B4F3-5C90-0EFA-2DC6-02CEAA5C550F}"/>
              </a:ext>
            </a:extLst>
          </p:cNvPr>
          <p:cNvGrpSpPr/>
          <p:nvPr/>
        </p:nvGrpSpPr>
        <p:grpSpPr>
          <a:xfrm>
            <a:off x="1947706" y="7283424"/>
            <a:ext cx="1080000" cy="1080000"/>
            <a:chOff x="4007722" y="3818620"/>
            <a:chExt cx="1080000" cy="1080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D527B12-AA42-6293-A118-EDEADEEC6939}"/>
                </a:ext>
              </a:extLst>
            </p:cNvPr>
            <p:cNvSpPr/>
            <p:nvPr/>
          </p:nvSpPr>
          <p:spPr>
            <a:xfrm>
              <a:off x="4007722" y="3818620"/>
              <a:ext cx="1080000" cy="1080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630D9BE-986B-E613-CFD5-423C12FBEBF6}"/>
                </a:ext>
              </a:extLst>
            </p:cNvPr>
            <p:cNvSpPr/>
            <p:nvPr/>
          </p:nvSpPr>
          <p:spPr>
            <a:xfrm>
              <a:off x="4141141" y="4018918"/>
              <a:ext cx="85311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3600" b="1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10</a:t>
              </a:r>
              <a:r>
                <a:rPr lang="en-GB" sz="3200" b="1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p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AC137C1-DB90-28BF-0693-9C01ECF90391}"/>
              </a:ext>
            </a:extLst>
          </p:cNvPr>
          <p:cNvGrpSpPr/>
          <p:nvPr/>
        </p:nvGrpSpPr>
        <p:grpSpPr>
          <a:xfrm>
            <a:off x="771207" y="6507793"/>
            <a:ext cx="972000" cy="900000"/>
            <a:chOff x="1368597" y="5348972"/>
            <a:chExt cx="972000" cy="900000"/>
          </a:xfrm>
        </p:grpSpPr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698640E1-31A5-B659-4693-F157083B1E53}"/>
                </a:ext>
              </a:extLst>
            </p:cNvPr>
            <p:cNvSpPr/>
            <p:nvPr/>
          </p:nvSpPr>
          <p:spPr>
            <a:xfrm>
              <a:off x="1368597" y="5348972"/>
              <a:ext cx="972000" cy="900000"/>
            </a:xfrm>
            <a:prstGeom prst="hexagon">
              <a:avLst>
                <a:gd name="adj" fmla="val 22958"/>
                <a:gd name="vf" fmla="val 11547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 cap="rnd">
              <a:solidFill>
                <a:schemeClr val="accent3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747B3DA-8DA0-9F4F-34BF-CBCDC5C17A23}"/>
                </a:ext>
              </a:extLst>
            </p:cNvPr>
            <p:cNvSpPr/>
            <p:nvPr/>
          </p:nvSpPr>
          <p:spPr>
            <a:xfrm>
              <a:off x="1444079" y="5452961"/>
              <a:ext cx="85311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GB" sz="3600" b="1" dirty="0">
                  <a:solidFill>
                    <a:schemeClr val="bg2">
                      <a:lumMod val="50000"/>
                    </a:schemeClr>
                  </a:solidFill>
                  <a:latin typeface="Calibri Light" panose="020F0302020204030204"/>
                </a:rPr>
                <a:t>20</a:t>
              </a:r>
              <a:r>
                <a:rPr lang="en-GB" sz="3200" b="1" dirty="0">
                  <a:solidFill>
                    <a:schemeClr val="bg2">
                      <a:lumMod val="50000"/>
                    </a:schemeClr>
                  </a:solidFill>
                  <a:latin typeface="Calibri Light" panose="020F0302020204030204"/>
                </a:rPr>
                <a:t>p</a:t>
              </a:r>
            </a:p>
          </p:txBody>
        </p:sp>
      </p:grpSp>
      <p:sp>
        <p:nvSpPr>
          <p:cNvPr id="58" name="Speech Bubble: Rectangle with Corners Rounded 57">
            <a:extLst>
              <a:ext uri="{FF2B5EF4-FFF2-40B4-BE49-F238E27FC236}">
                <a16:creationId xmlns:a16="http://schemas.microsoft.com/office/drawing/2014/main" id="{20242882-29C7-52DF-7094-38E4DA18D6EB}"/>
              </a:ext>
            </a:extLst>
          </p:cNvPr>
          <p:cNvSpPr/>
          <p:nvPr/>
        </p:nvSpPr>
        <p:spPr>
          <a:xfrm>
            <a:off x="14725836" y="4453761"/>
            <a:ext cx="1152000" cy="792000"/>
          </a:xfrm>
          <a:prstGeom prst="wedgeRoundRectCallout">
            <a:avLst>
              <a:gd name="adj1" fmla="val -67131"/>
              <a:gd name="adj2" fmla="val -26857"/>
              <a:gd name="adj3" fmla="val 16667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35p</a:t>
            </a:r>
            <a:endParaRPr lang="en-GB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800959"/>
      </p:ext>
    </p:extLst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F213B6-C452-DD0D-710B-46D0786A7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2FBD107-523F-4225-7F04-4F0DA9B000B4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D3EACC8-2975-A336-169A-7778BE35CF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07646BA-2AA2-F602-D807-F72741DD7BC5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ED586B-D3B7-8741-33C7-423580483516}"/>
              </a:ext>
            </a:extLst>
          </p:cNvPr>
          <p:cNvSpPr/>
          <p:nvPr/>
        </p:nvSpPr>
        <p:spPr>
          <a:xfrm>
            <a:off x="155945" y="508471"/>
            <a:ext cx="3308919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Paying with Coins</a:t>
            </a:r>
            <a:endParaRPr lang="en-GB" sz="2866" dirty="0">
              <a:solidFill>
                <a:schemeClr val="accent1"/>
              </a:solidFill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1697F640-2A02-9A1A-D217-2CB43CB99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386" y="610661"/>
            <a:ext cx="9791066" cy="1599424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B9AC68CF-0121-48E5-84A0-D20FF41C8932}"/>
              </a:ext>
            </a:extLst>
          </p:cNvPr>
          <p:cNvSpPr/>
          <p:nvPr/>
        </p:nvSpPr>
        <p:spPr>
          <a:xfrm>
            <a:off x="762339" y="2813688"/>
            <a:ext cx="1334362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4000" dirty="0">
                <a:latin typeface="Century Gothic" panose="020B0502020202020204" pitchFamily="34" charset="0"/>
              </a:rPr>
              <a:t>Kate buys a pack of stickers that costs </a:t>
            </a:r>
            <a:r>
              <a:rPr lang="en-GB" sz="4000" b="1" dirty="0">
                <a:latin typeface="Century Gothic" panose="020B0502020202020204" pitchFamily="34" charset="0"/>
              </a:rPr>
              <a:t>65p.</a:t>
            </a:r>
          </a:p>
          <a:p>
            <a:pPr>
              <a:spcAft>
                <a:spcPts val="1842"/>
              </a:spcAft>
            </a:pPr>
            <a:r>
              <a:rPr lang="en-GB" sz="4000" dirty="0">
                <a:latin typeface="Century Gothic" panose="020B0502020202020204" pitchFamily="34" charset="0"/>
              </a:rPr>
              <a:t>She pays with a </a:t>
            </a:r>
            <a:r>
              <a:rPr lang="en-GB" sz="4000" b="1" dirty="0">
                <a:latin typeface="Century Gothic" panose="020B0502020202020204" pitchFamily="34" charset="0"/>
              </a:rPr>
              <a:t>£1 coin.</a:t>
            </a:r>
          </a:p>
          <a:p>
            <a:pPr>
              <a:spcAft>
                <a:spcPts val="1842"/>
              </a:spcAft>
            </a:pPr>
            <a:r>
              <a:rPr lang="en-GB" sz="4000" i="1" dirty="0">
                <a:latin typeface="Century Gothic" panose="020B0502020202020204" pitchFamily="34" charset="0"/>
              </a:rPr>
              <a:t>Show</a:t>
            </a:r>
            <a:r>
              <a:rPr lang="en-GB" sz="4000" b="1" i="1" dirty="0">
                <a:latin typeface="Century Gothic" panose="020B0502020202020204" pitchFamily="34" charset="0"/>
              </a:rPr>
              <a:t> different ways </a:t>
            </a:r>
            <a:r>
              <a:rPr lang="en-GB" sz="4000" i="1" dirty="0">
                <a:latin typeface="Century Gothic" panose="020B0502020202020204" pitchFamily="34" charset="0"/>
              </a:rPr>
              <a:t>that </a:t>
            </a:r>
            <a:r>
              <a:rPr lang="en-GB" sz="4000" b="1" i="1" dirty="0">
                <a:latin typeface="Century Gothic" panose="020B0502020202020204" pitchFamily="34" charset="0"/>
              </a:rPr>
              <a:t>Kate could get her change:</a:t>
            </a:r>
            <a:endParaRPr lang="en-GB" sz="4000" b="1" i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05EAEB3-78CF-3BEC-F7D0-95628CD15524}"/>
              </a:ext>
            </a:extLst>
          </p:cNvPr>
          <p:cNvSpPr/>
          <p:nvPr/>
        </p:nvSpPr>
        <p:spPr>
          <a:xfrm>
            <a:off x="470650" y="5667582"/>
            <a:ext cx="4034116" cy="3183847"/>
          </a:xfrm>
          <a:prstGeom prst="rect">
            <a:avLst/>
          </a:prstGeom>
          <a:noFill/>
          <a:ln w="762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115411-D017-00B5-5038-0BDDAFB07FA2}"/>
              </a:ext>
            </a:extLst>
          </p:cNvPr>
          <p:cNvSpPr txBox="1"/>
          <p:nvPr/>
        </p:nvSpPr>
        <p:spPr>
          <a:xfrm>
            <a:off x="470649" y="5765980"/>
            <a:ext cx="40341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32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 coins:</a:t>
            </a:r>
            <a:endParaRPr lang="en-GB" sz="14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4EAC874-1908-0D19-11D5-88A8B1542EF6}"/>
              </a:ext>
            </a:extLst>
          </p:cNvPr>
          <p:cNvGrpSpPr/>
          <p:nvPr/>
        </p:nvGrpSpPr>
        <p:grpSpPr>
          <a:xfrm>
            <a:off x="3111178" y="6449159"/>
            <a:ext cx="846000" cy="846000"/>
            <a:chOff x="2004454" y="4081152"/>
            <a:chExt cx="846000" cy="8460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4E05545-336B-D947-D4B8-A7F9E48A3C85}"/>
                </a:ext>
              </a:extLst>
            </p:cNvPr>
            <p:cNvSpPr/>
            <p:nvPr/>
          </p:nvSpPr>
          <p:spPr>
            <a:xfrm>
              <a:off x="2004454" y="4081152"/>
              <a:ext cx="846000" cy="846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33091A-EE14-129F-A3E3-8245B2E69C8D}"/>
                </a:ext>
              </a:extLst>
            </p:cNvPr>
            <p:cNvSpPr/>
            <p:nvPr/>
          </p:nvSpPr>
          <p:spPr>
            <a:xfrm>
              <a:off x="2142698" y="4162649"/>
              <a:ext cx="6238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3600" b="1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5</a:t>
              </a:r>
              <a:r>
                <a:rPr lang="en-GB" sz="3200" b="1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p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CE2C74-6088-3CA5-8BE6-691FCBC813B9}"/>
              </a:ext>
            </a:extLst>
          </p:cNvPr>
          <p:cNvGrpSpPr/>
          <p:nvPr/>
        </p:nvGrpSpPr>
        <p:grpSpPr>
          <a:xfrm>
            <a:off x="1947706" y="7283424"/>
            <a:ext cx="1080000" cy="1080000"/>
            <a:chOff x="4007722" y="3818620"/>
            <a:chExt cx="1080000" cy="1080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2A1D4A2-3755-2F6E-3318-DDFD38AE9D80}"/>
                </a:ext>
              </a:extLst>
            </p:cNvPr>
            <p:cNvSpPr/>
            <p:nvPr/>
          </p:nvSpPr>
          <p:spPr>
            <a:xfrm>
              <a:off x="4007722" y="3818620"/>
              <a:ext cx="1080000" cy="1080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94008E0-3AF2-4FF8-51B7-67F615A2F903}"/>
                </a:ext>
              </a:extLst>
            </p:cNvPr>
            <p:cNvSpPr/>
            <p:nvPr/>
          </p:nvSpPr>
          <p:spPr>
            <a:xfrm>
              <a:off x="4141141" y="4018918"/>
              <a:ext cx="85311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3600" b="1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10</a:t>
              </a:r>
              <a:r>
                <a:rPr lang="en-GB" sz="3200" b="1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p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D6FB71-2F62-F1ED-11EF-482E91EB44FA}"/>
              </a:ext>
            </a:extLst>
          </p:cNvPr>
          <p:cNvGrpSpPr/>
          <p:nvPr/>
        </p:nvGrpSpPr>
        <p:grpSpPr>
          <a:xfrm>
            <a:off x="771207" y="6507793"/>
            <a:ext cx="972000" cy="900000"/>
            <a:chOff x="1368597" y="5348972"/>
            <a:chExt cx="972000" cy="900000"/>
          </a:xfrm>
        </p:grpSpPr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68E934EA-22CF-415D-8975-5CF6A9AAFE07}"/>
                </a:ext>
              </a:extLst>
            </p:cNvPr>
            <p:cNvSpPr/>
            <p:nvPr/>
          </p:nvSpPr>
          <p:spPr>
            <a:xfrm>
              <a:off x="1368597" y="5348972"/>
              <a:ext cx="972000" cy="900000"/>
            </a:xfrm>
            <a:prstGeom prst="hexagon">
              <a:avLst>
                <a:gd name="adj" fmla="val 22958"/>
                <a:gd name="vf" fmla="val 11547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 cap="rnd">
              <a:solidFill>
                <a:schemeClr val="accent3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4A2AF4A-9602-683D-0DCC-0AE22563FB45}"/>
                </a:ext>
              </a:extLst>
            </p:cNvPr>
            <p:cNvSpPr/>
            <p:nvPr/>
          </p:nvSpPr>
          <p:spPr>
            <a:xfrm>
              <a:off x="1444079" y="5452961"/>
              <a:ext cx="85311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GB" sz="3600" b="1" dirty="0">
                  <a:solidFill>
                    <a:schemeClr val="bg2">
                      <a:lumMod val="50000"/>
                    </a:schemeClr>
                  </a:solidFill>
                  <a:latin typeface="Calibri Light" panose="020F0302020204030204"/>
                </a:rPr>
                <a:t>20</a:t>
              </a:r>
              <a:r>
                <a:rPr lang="en-GB" sz="3200" b="1" dirty="0">
                  <a:solidFill>
                    <a:schemeClr val="bg2">
                      <a:lumMod val="50000"/>
                    </a:schemeClr>
                  </a:solidFill>
                  <a:latin typeface="Calibri Light" panose="020F0302020204030204"/>
                </a:rPr>
                <a:t>p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B315C2E2-0218-D120-1513-BE06E1CD703C}"/>
              </a:ext>
            </a:extLst>
          </p:cNvPr>
          <p:cNvSpPr/>
          <p:nvPr/>
        </p:nvSpPr>
        <p:spPr>
          <a:xfrm>
            <a:off x="5195049" y="5667582"/>
            <a:ext cx="4724397" cy="3183847"/>
          </a:xfrm>
          <a:prstGeom prst="rect">
            <a:avLst/>
          </a:prstGeom>
          <a:noFill/>
          <a:ln w="76200" cap="rnd"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4058AC-06FA-8771-F235-953862728186}"/>
              </a:ext>
            </a:extLst>
          </p:cNvPr>
          <p:cNvSpPr txBox="1"/>
          <p:nvPr/>
        </p:nvSpPr>
        <p:spPr>
          <a:xfrm>
            <a:off x="5195049" y="5765980"/>
            <a:ext cx="47243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4</a:t>
            </a:r>
            <a:r>
              <a:rPr kumimoji="0" lang="en-GB" sz="32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coins:</a:t>
            </a:r>
            <a:endParaRPr lang="en-GB" sz="14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5A2B6A7-B3B0-6916-68E1-B514A0A910B9}"/>
              </a:ext>
            </a:extLst>
          </p:cNvPr>
          <p:cNvGrpSpPr/>
          <p:nvPr/>
        </p:nvGrpSpPr>
        <p:grpSpPr>
          <a:xfrm>
            <a:off x="8640876" y="6163860"/>
            <a:ext cx="846000" cy="846000"/>
            <a:chOff x="2004454" y="4081152"/>
            <a:chExt cx="846000" cy="846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E41CEDE-ADFA-C1B1-063B-555A3EAC2672}"/>
                </a:ext>
              </a:extLst>
            </p:cNvPr>
            <p:cNvSpPr/>
            <p:nvPr/>
          </p:nvSpPr>
          <p:spPr>
            <a:xfrm>
              <a:off x="2004454" y="4081152"/>
              <a:ext cx="846000" cy="846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18919B5-FC87-69C1-0214-C7F96DE71D50}"/>
                </a:ext>
              </a:extLst>
            </p:cNvPr>
            <p:cNvSpPr/>
            <p:nvPr/>
          </p:nvSpPr>
          <p:spPr>
            <a:xfrm>
              <a:off x="2142698" y="4162649"/>
              <a:ext cx="6238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3600" b="1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5</a:t>
              </a:r>
              <a:r>
                <a:rPr lang="en-GB" sz="3200" b="1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p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E7DF944-536E-0F93-62D1-48C1665C5EFE}"/>
              </a:ext>
            </a:extLst>
          </p:cNvPr>
          <p:cNvGrpSpPr/>
          <p:nvPr/>
        </p:nvGrpSpPr>
        <p:grpSpPr>
          <a:xfrm>
            <a:off x="6248056" y="7357021"/>
            <a:ext cx="1080000" cy="1080000"/>
            <a:chOff x="4007722" y="3818620"/>
            <a:chExt cx="1080000" cy="10800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7D4CD44-0480-4E30-15BB-9842C1F3A2A0}"/>
                </a:ext>
              </a:extLst>
            </p:cNvPr>
            <p:cNvSpPr/>
            <p:nvPr/>
          </p:nvSpPr>
          <p:spPr>
            <a:xfrm>
              <a:off x="4007722" y="3818620"/>
              <a:ext cx="1080000" cy="1080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FDF99BC-88E1-BB92-279D-A74C4DCBD6DB}"/>
                </a:ext>
              </a:extLst>
            </p:cNvPr>
            <p:cNvSpPr/>
            <p:nvPr/>
          </p:nvSpPr>
          <p:spPr>
            <a:xfrm>
              <a:off x="4141141" y="4018918"/>
              <a:ext cx="85311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3600" b="1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10</a:t>
              </a:r>
              <a:r>
                <a:rPr lang="en-GB" sz="3200" b="1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p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D2E3462-EB98-6D2F-15B8-1CEA14D70616}"/>
              </a:ext>
            </a:extLst>
          </p:cNvPr>
          <p:cNvGrpSpPr/>
          <p:nvPr/>
        </p:nvGrpSpPr>
        <p:grpSpPr>
          <a:xfrm>
            <a:off x="5477005" y="6043650"/>
            <a:ext cx="1080000" cy="1080000"/>
            <a:chOff x="4007722" y="3818620"/>
            <a:chExt cx="1080000" cy="108000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4C5D4B0-9C39-63A7-E3A6-C1B49C2BD334}"/>
                </a:ext>
              </a:extLst>
            </p:cNvPr>
            <p:cNvSpPr/>
            <p:nvPr/>
          </p:nvSpPr>
          <p:spPr>
            <a:xfrm>
              <a:off x="4007722" y="3818620"/>
              <a:ext cx="1080000" cy="1080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C1CC46E-4492-4E4E-E644-7DC37BE18C16}"/>
                </a:ext>
              </a:extLst>
            </p:cNvPr>
            <p:cNvSpPr/>
            <p:nvPr/>
          </p:nvSpPr>
          <p:spPr>
            <a:xfrm>
              <a:off x="4141141" y="4018918"/>
              <a:ext cx="85311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3600" b="1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10</a:t>
              </a:r>
              <a:r>
                <a:rPr lang="en-GB" sz="3200" b="1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p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FD9A57A-AA69-81A2-F25D-D0EA8B50EB57}"/>
              </a:ext>
            </a:extLst>
          </p:cNvPr>
          <p:cNvGrpSpPr/>
          <p:nvPr/>
        </p:nvGrpSpPr>
        <p:grpSpPr>
          <a:xfrm>
            <a:off x="7830717" y="7295159"/>
            <a:ext cx="1080000" cy="1080000"/>
            <a:chOff x="4007722" y="3818620"/>
            <a:chExt cx="1080000" cy="108000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B733BE7-B1ED-0253-3AF5-14492C16F333}"/>
                </a:ext>
              </a:extLst>
            </p:cNvPr>
            <p:cNvSpPr/>
            <p:nvPr/>
          </p:nvSpPr>
          <p:spPr>
            <a:xfrm>
              <a:off x="4007722" y="3818620"/>
              <a:ext cx="1080000" cy="1080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9D8A660-7EC7-391B-AF9A-FE50E5A90726}"/>
                </a:ext>
              </a:extLst>
            </p:cNvPr>
            <p:cNvSpPr/>
            <p:nvPr/>
          </p:nvSpPr>
          <p:spPr>
            <a:xfrm>
              <a:off x="4141141" y="4018918"/>
              <a:ext cx="85311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3600" b="1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10</a:t>
              </a:r>
              <a:r>
                <a:rPr lang="en-GB" sz="3200" b="1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p</a:t>
              </a:r>
            </a:p>
          </p:txBody>
        </p:sp>
      </p:grp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19AE6E35-8095-9697-7BCF-12E40B113BF0}"/>
              </a:ext>
            </a:extLst>
          </p:cNvPr>
          <p:cNvSpPr/>
          <p:nvPr/>
        </p:nvSpPr>
        <p:spPr>
          <a:xfrm>
            <a:off x="14725836" y="4453761"/>
            <a:ext cx="1152000" cy="792000"/>
          </a:xfrm>
          <a:prstGeom prst="wedgeRoundRectCallout">
            <a:avLst>
              <a:gd name="adj1" fmla="val -67131"/>
              <a:gd name="adj2" fmla="val -26857"/>
              <a:gd name="adj3" fmla="val 16667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35p</a:t>
            </a:r>
            <a:endParaRPr lang="en-GB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57443"/>
      </p:ext>
    </p:extLst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547DB-D1C9-2B8D-BBBD-7649D5BAE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4533DF5-5304-259C-610E-B9EE0383BDBE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FDBA4F6-85BD-430A-E016-B69108C88B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0ADDE8C-65C2-0C73-1FD6-77BD7F451ED5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4C03BD-C2BE-EE5C-3222-D382807BA725}"/>
              </a:ext>
            </a:extLst>
          </p:cNvPr>
          <p:cNvSpPr/>
          <p:nvPr/>
        </p:nvSpPr>
        <p:spPr>
          <a:xfrm>
            <a:off x="155945" y="508471"/>
            <a:ext cx="3308919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Paying with Coins</a:t>
            </a:r>
            <a:endParaRPr lang="en-GB" sz="2866" dirty="0">
              <a:solidFill>
                <a:schemeClr val="accent1"/>
              </a:solidFill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5A8E7216-8B6E-612D-AE88-596479834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386" y="610661"/>
            <a:ext cx="9791066" cy="1599424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3F725300-89FC-9BFA-EEFB-2F6E4C0E652D}"/>
              </a:ext>
            </a:extLst>
          </p:cNvPr>
          <p:cNvSpPr/>
          <p:nvPr/>
        </p:nvSpPr>
        <p:spPr>
          <a:xfrm>
            <a:off x="762339" y="2813688"/>
            <a:ext cx="1334362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4000" dirty="0">
                <a:latin typeface="Century Gothic" panose="020B0502020202020204" pitchFamily="34" charset="0"/>
              </a:rPr>
              <a:t>Kate buys a pack of stickers that costs </a:t>
            </a:r>
            <a:r>
              <a:rPr lang="en-GB" sz="4000" b="1" dirty="0">
                <a:latin typeface="Century Gothic" panose="020B0502020202020204" pitchFamily="34" charset="0"/>
              </a:rPr>
              <a:t>65p.</a:t>
            </a:r>
          </a:p>
          <a:p>
            <a:pPr>
              <a:spcAft>
                <a:spcPts val="1842"/>
              </a:spcAft>
            </a:pPr>
            <a:r>
              <a:rPr lang="en-GB" sz="4000" dirty="0">
                <a:latin typeface="Century Gothic" panose="020B0502020202020204" pitchFamily="34" charset="0"/>
              </a:rPr>
              <a:t>She pays with a </a:t>
            </a:r>
            <a:r>
              <a:rPr lang="en-GB" sz="4000" b="1" dirty="0">
                <a:latin typeface="Century Gothic" panose="020B0502020202020204" pitchFamily="34" charset="0"/>
              </a:rPr>
              <a:t>£1 coin.</a:t>
            </a:r>
          </a:p>
          <a:p>
            <a:pPr>
              <a:spcAft>
                <a:spcPts val="1842"/>
              </a:spcAft>
            </a:pPr>
            <a:r>
              <a:rPr lang="en-GB" sz="4000" i="1" dirty="0">
                <a:latin typeface="Century Gothic" panose="020B0502020202020204" pitchFamily="34" charset="0"/>
              </a:rPr>
              <a:t>Show</a:t>
            </a:r>
            <a:r>
              <a:rPr lang="en-GB" sz="4000" b="1" i="1" dirty="0">
                <a:latin typeface="Century Gothic" panose="020B0502020202020204" pitchFamily="34" charset="0"/>
              </a:rPr>
              <a:t> different ways </a:t>
            </a:r>
            <a:r>
              <a:rPr lang="en-GB" sz="4000" i="1" dirty="0">
                <a:latin typeface="Century Gothic" panose="020B0502020202020204" pitchFamily="34" charset="0"/>
              </a:rPr>
              <a:t>that </a:t>
            </a:r>
            <a:r>
              <a:rPr lang="en-GB" sz="4000" b="1" i="1" dirty="0">
                <a:latin typeface="Century Gothic" panose="020B0502020202020204" pitchFamily="34" charset="0"/>
              </a:rPr>
              <a:t>Kate could get her change:</a:t>
            </a:r>
            <a:endParaRPr lang="en-GB" sz="4000" b="1" i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FD4619-D808-48F8-9B98-57FAB699F4D9}"/>
              </a:ext>
            </a:extLst>
          </p:cNvPr>
          <p:cNvSpPr/>
          <p:nvPr/>
        </p:nvSpPr>
        <p:spPr>
          <a:xfrm>
            <a:off x="470650" y="5667582"/>
            <a:ext cx="4034116" cy="3183847"/>
          </a:xfrm>
          <a:prstGeom prst="rect">
            <a:avLst/>
          </a:prstGeom>
          <a:noFill/>
          <a:ln w="762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27DA83-2706-D624-D1AE-C42D01678591}"/>
              </a:ext>
            </a:extLst>
          </p:cNvPr>
          <p:cNvSpPr txBox="1"/>
          <p:nvPr/>
        </p:nvSpPr>
        <p:spPr>
          <a:xfrm>
            <a:off x="470649" y="5765980"/>
            <a:ext cx="40341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32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 coins:</a:t>
            </a:r>
            <a:endParaRPr lang="en-GB" sz="14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762113C-1F2D-0386-0BDD-AB62511266C4}"/>
              </a:ext>
            </a:extLst>
          </p:cNvPr>
          <p:cNvGrpSpPr/>
          <p:nvPr/>
        </p:nvGrpSpPr>
        <p:grpSpPr>
          <a:xfrm>
            <a:off x="3111178" y="6449159"/>
            <a:ext cx="846000" cy="846000"/>
            <a:chOff x="2004454" y="4081152"/>
            <a:chExt cx="846000" cy="8460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6CE6B63-A111-EFA4-1A94-56A870FF36F7}"/>
                </a:ext>
              </a:extLst>
            </p:cNvPr>
            <p:cNvSpPr/>
            <p:nvPr/>
          </p:nvSpPr>
          <p:spPr>
            <a:xfrm>
              <a:off x="2004454" y="4081152"/>
              <a:ext cx="846000" cy="846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1908705-B170-1328-67C2-BE5830FC31F2}"/>
                </a:ext>
              </a:extLst>
            </p:cNvPr>
            <p:cNvSpPr/>
            <p:nvPr/>
          </p:nvSpPr>
          <p:spPr>
            <a:xfrm>
              <a:off x="2142698" y="4162649"/>
              <a:ext cx="6238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3600" b="1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5</a:t>
              </a:r>
              <a:r>
                <a:rPr lang="en-GB" sz="3200" b="1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p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5FCAE5-B5AE-8FB8-57CB-07B22CFE4B8B}"/>
              </a:ext>
            </a:extLst>
          </p:cNvPr>
          <p:cNvGrpSpPr/>
          <p:nvPr/>
        </p:nvGrpSpPr>
        <p:grpSpPr>
          <a:xfrm>
            <a:off x="1947706" y="7283424"/>
            <a:ext cx="1080000" cy="1080000"/>
            <a:chOff x="4007722" y="3818620"/>
            <a:chExt cx="1080000" cy="1080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BE49541-0B34-12DC-6132-943F67632DD4}"/>
                </a:ext>
              </a:extLst>
            </p:cNvPr>
            <p:cNvSpPr/>
            <p:nvPr/>
          </p:nvSpPr>
          <p:spPr>
            <a:xfrm>
              <a:off x="4007722" y="3818620"/>
              <a:ext cx="1080000" cy="1080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331DDAD-615E-EC39-5BC3-BE28EEAA2437}"/>
                </a:ext>
              </a:extLst>
            </p:cNvPr>
            <p:cNvSpPr/>
            <p:nvPr/>
          </p:nvSpPr>
          <p:spPr>
            <a:xfrm>
              <a:off x="4141141" y="4018918"/>
              <a:ext cx="85311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3600" b="1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10</a:t>
              </a:r>
              <a:r>
                <a:rPr lang="en-GB" sz="3200" b="1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p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053D5D4-289A-C319-38BD-3F5CA5F69D1F}"/>
              </a:ext>
            </a:extLst>
          </p:cNvPr>
          <p:cNvGrpSpPr/>
          <p:nvPr/>
        </p:nvGrpSpPr>
        <p:grpSpPr>
          <a:xfrm>
            <a:off x="771207" y="6507793"/>
            <a:ext cx="972000" cy="900000"/>
            <a:chOff x="1368597" y="5348972"/>
            <a:chExt cx="972000" cy="900000"/>
          </a:xfrm>
        </p:grpSpPr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E5A41219-8D9A-D851-7B08-1D093DB68765}"/>
                </a:ext>
              </a:extLst>
            </p:cNvPr>
            <p:cNvSpPr/>
            <p:nvPr/>
          </p:nvSpPr>
          <p:spPr>
            <a:xfrm>
              <a:off x="1368597" y="5348972"/>
              <a:ext cx="972000" cy="900000"/>
            </a:xfrm>
            <a:prstGeom prst="hexagon">
              <a:avLst>
                <a:gd name="adj" fmla="val 22958"/>
                <a:gd name="vf" fmla="val 11547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 cap="rnd">
              <a:solidFill>
                <a:schemeClr val="accent3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24CC548-9EF8-E9F6-1DCF-FAB1D720EB47}"/>
                </a:ext>
              </a:extLst>
            </p:cNvPr>
            <p:cNvSpPr/>
            <p:nvPr/>
          </p:nvSpPr>
          <p:spPr>
            <a:xfrm>
              <a:off x="1444079" y="5452961"/>
              <a:ext cx="85311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GB" sz="3600" b="1" dirty="0">
                  <a:solidFill>
                    <a:schemeClr val="bg2">
                      <a:lumMod val="50000"/>
                    </a:schemeClr>
                  </a:solidFill>
                  <a:latin typeface="Calibri Light" panose="020F0302020204030204"/>
                </a:rPr>
                <a:t>20</a:t>
              </a:r>
              <a:r>
                <a:rPr lang="en-GB" sz="3200" b="1" dirty="0">
                  <a:solidFill>
                    <a:schemeClr val="bg2">
                      <a:lumMod val="50000"/>
                    </a:schemeClr>
                  </a:solidFill>
                  <a:latin typeface="Calibri Light" panose="020F0302020204030204"/>
                </a:rPr>
                <a:t>p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0097C9FB-819D-A8AE-6E1A-ED7A69B4EC53}"/>
              </a:ext>
            </a:extLst>
          </p:cNvPr>
          <p:cNvSpPr/>
          <p:nvPr/>
        </p:nvSpPr>
        <p:spPr>
          <a:xfrm>
            <a:off x="5195049" y="5667582"/>
            <a:ext cx="4724397" cy="3183847"/>
          </a:xfrm>
          <a:prstGeom prst="rect">
            <a:avLst/>
          </a:prstGeom>
          <a:noFill/>
          <a:ln w="76200" cap="rnd"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A8ED69-050E-78A6-178A-A9E8422A878B}"/>
              </a:ext>
            </a:extLst>
          </p:cNvPr>
          <p:cNvSpPr txBox="1"/>
          <p:nvPr/>
        </p:nvSpPr>
        <p:spPr>
          <a:xfrm>
            <a:off x="5195049" y="5765980"/>
            <a:ext cx="47243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4</a:t>
            </a:r>
            <a:r>
              <a:rPr kumimoji="0" lang="en-GB" sz="32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coins:</a:t>
            </a:r>
            <a:endParaRPr lang="en-GB" sz="14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0F8018-8869-EFD4-5496-868630E0681D}"/>
              </a:ext>
            </a:extLst>
          </p:cNvPr>
          <p:cNvGrpSpPr/>
          <p:nvPr/>
        </p:nvGrpSpPr>
        <p:grpSpPr>
          <a:xfrm>
            <a:off x="8640876" y="6163860"/>
            <a:ext cx="846000" cy="846000"/>
            <a:chOff x="2004454" y="4081152"/>
            <a:chExt cx="846000" cy="846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50B7325-0339-03B3-E57E-86E5AC75E99E}"/>
                </a:ext>
              </a:extLst>
            </p:cNvPr>
            <p:cNvSpPr/>
            <p:nvPr/>
          </p:nvSpPr>
          <p:spPr>
            <a:xfrm>
              <a:off x="2004454" y="4081152"/>
              <a:ext cx="846000" cy="846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923B980-3BDA-F6DA-A3F3-0F1A5E2B5D19}"/>
                </a:ext>
              </a:extLst>
            </p:cNvPr>
            <p:cNvSpPr/>
            <p:nvPr/>
          </p:nvSpPr>
          <p:spPr>
            <a:xfrm>
              <a:off x="2142698" y="4162649"/>
              <a:ext cx="6238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3600" b="1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5</a:t>
              </a:r>
              <a:r>
                <a:rPr lang="en-GB" sz="3200" b="1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p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BC80235-CE2C-EC9E-CE6D-57B31A83E5DD}"/>
              </a:ext>
            </a:extLst>
          </p:cNvPr>
          <p:cNvGrpSpPr/>
          <p:nvPr/>
        </p:nvGrpSpPr>
        <p:grpSpPr>
          <a:xfrm>
            <a:off x="6248056" y="7357021"/>
            <a:ext cx="1080000" cy="1080000"/>
            <a:chOff x="4007722" y="3818620"/>
            <a:chExt cx="1080000" cy="10800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3B2A345-5507-80E2-D952-774776F0D0B2}"/>
                </a:ext>
              </a:extLst>
            </p:cNvPr>
            <p:cNvSpPr/>
            <p:nvPr/>
          </p:nvSpPr>
          <p:spPr>
            <a:xfrm>
              <a:off x="4007722" y="3818620"/>
              <a:ext cx="1080000" cy="1080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46BAB29-DC52-3ACC-1ED9-23F18504F6CE}"/>
                </a:ext>
              </a:extLst>
            </p:cNvPr>
            <p:cNvSpPr/>
            <p:nvPr/>
          </p:nvSpPr>
          <p:spPr>
            <a:xfrm>
              <a:off x="4141141" y="4018918"/>
              <a:ext cx="85311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3600" b="1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10</a:t>
              </a:r>
              <a:r>
                <a:rPr lang="en-GB" sz="3200" b="1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p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D5243064-BD4F-C040-D694-D42B649E718A}"/>
              </a:ext>
            </a:extLst>
          </p:cNvPr>
          <p:cNvSpPr/>
          <p:nvPr/>
        </p:nvSpPr>
        <p:spPr>
          <a:xfrm>
            <a:off x="10609729" y="5667582"/>
            <a:ext cx="5522832" cy="3183847"/>
          </a:xfrm>
          <a:prstGeom prst="rect">
            <a:avLst/>
          </a:prstGeom>
          <a:noFill/>
          <a:ln w="76200" cap="rnd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8BE1736-8A84-C468-7252-53EF1E7B9794}"/>
              </a:ext>
            </a:extLst>
          </p:cNvPr>
          <p:cNvSpPr txBox="1"/>
          <p:nvPr/>
        </p:nvSpPr>
        <p:spPr>
          <a:xfrm>
            <a:off x="10609728" y="5765980"/>
            <a:ext cx="55228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32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 coins:</a:t>
            </a:r>
            <a:endParaRPr lang="en-GB" sz="1400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BA2463E-C36C-0D36-002A-13119A61A53D}"/>
              </a:ext>
            </a:extLst>
          </p:cNvPr>
          <p:cNvGrpSpPr/>
          <p:nvPr/>
        </p:nvGrpSpPr>
        <p:grpSpPr>
          <a:xfrm>
            <a:off x="11133386" y="7373558"/>
            <a:ext cx="1080000" cy="1080000"/>
            <a:chOff x="4007722" y="3818620"/>
            <a:chExt cx="1080000" cy="108000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3A8715B-4471-B857-B72F-BC3BA7890D2F}"/>
                </a:ext>
              </a:extLst>
            </p:cNvPr>
            <p:cNvSpPr/>
            <p:nvPr/>
          </p:nvSpPr>
          <p:spPr>
            <a:xfrm>
              <a:off x="4007722" y="3818620"/>
              <a:ext cx="1080000" cy="1080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8220A1F-2930-14BE-BAB9-4F3999269749}"/>
                </a:ext>
              </a:extLst>
            </p:cNvPr>
            <p:cNvSpPr/>
            <p:nvPr/>
          </p:nvSpPr>
          <p:spPr>
            <a:xfrm>
              <a:off x="4141141" y="4018918"/>
              <a:ext cx="85311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3600" b="1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10</a:t>
              </a:r>
              <a:r>
                <a:rPr lang="en-GB" sz="3200" b="1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p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8B0FF1C-0B05-A818-7484-341F81CA7939}"/>
              </a:ext>
            </a:extLst>
          </p:cNvPr>
          <p:cNvGrpSpPr/>
          <p:nvPr/>
        </p:nvGrpSpPr>
        <p:grpSpPr>
          <a:xfrm>
            <a:off x="11018728" y="6022256"/>
            <a:ext cx="972000" cy="900000"/>
            <a:chOff x="1368597" y="5348972"/>
            <a:chExt cx="972000" cy="900000"/>
          </a:xfrm>
        </p:grpSpPr>
        <p:sp>
          <p:nvSpPr>
            <p:cNvPr id="40" name="Hexagon 39">
              <a:extLst>
                <a:ext uri="{FF2B5EF4-FFF2-40B4-BE49-F238E27FC236}">
                  <a16:creationId xmlns:a16="http://schemas.microsoft.com/office/drawing/2014/main" id="{034136A2-3631-1094-9625-242212F7BC8A}"/>
                </a:ext>
              </a:extLst>
            </p:cNvPr>
            <p:cNvSpPr/>
            <p:nvPr/>
          </p:nvSpPr>
          <p:spPr>
            <a:xfrm>
              <a:off x="1368597" y="5348972"/>
              <a:ext cx="972000" cy="900000"/>
            </a:xfrm>
            <a:prstGeom prst="hexagon">
              <a:avLst>
                <a:gd name="adj" fmla="val 22958"/>
                <a:gd name="vf" fmla="val 11547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 cap="rnd">
              <a:solidFill>
                <a:schemeClr val="accent3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58ECD39-80B8-71EF-9D67-C005F7050D65}"/>
                </a:ext>
              </a:extLst>
            </p:cNvPr>
            <p:cNvSpPr/>
            <p:nvPr/>
          </p:nvSpPr>
          <p:spPr>
            <a:xfrm>
              <a:off x="1444079" y="5452961"/>
              <a:ext cx="85311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GB" sz="3600" b="1" dirty="0">
                  <a:solidFill>
                    <a:schemeClr val="bg2">
                      <a:lumMod val="50000"/>
                    </a:schemeClr>
                  </a:solidFill>
                  <a:latin typeface="Calibri Light" panose="020F0302020204030204"/>
                </a:rPr>
                <a:t>20</a:t>
              </a:r>
              <a:r>
                <a:rPr lang="en-GB" sz="3200" b="1" dirty="0">
                  <a:solidFill>
                    <a:schemeClr val="bg2">
                      <a:lumMod val="50000"/>
                    </a:schemeClr>
                  </a:solidFill>
                  <a:latin typeface="Calibri Light" panose="020F0302020204030204"/>
                </a:rPr>
                <a:t>p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BB6F4EE-5A47-192B-0E4C-D1184673A853}"/>
              </a:ext>
            </a:extLst>
          </p:cNvPr>
          <p:cNvGrpSpPr/>
          <p:nvPr/>
        </p:nvGrpSpPr>
        <p:grpSpPr>
          <a:xfrm>
            <a:off x="5477005" y="6043650"/>
            <a:ext cx="1080000" cy="1080000"/>
            <a:chOff x="4007722" y="3818620"/>
            <a:chExt cx="1080000" cy="108000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5AC25A5-BAB6-E920-C545-FDAC808129B8}"/>
                </a:ext>
              </a:extLst>
            </p:cNvPr>
            <p:cNvSpPr/>
            <p:nvPr/>
          </p:nvSpPr>
          <p:spPr>
            <a:xfrm>
              <a:off x="4007722" y="3818620"/>
              <a:ext cx="1080000" cy="1080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DA7FF0A-E509-8554-1466-2C399C0E3556}"/>
                </a:ext>
              </a:extLst>
            </p:cNvPr>
            <p:cNvSpPr/>
            <p:nvPr/>
          </p:nvSpPr>
          <p:spPr>
            <a:xfrm>
              <a:off x="4141141" y="4018918"/>
              <a:ext cx="85311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3600" b="1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10</a:t>
              </a:r>
              <a:r>
                <a:rPr lang="en-GB" sz="3200" b="1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p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B5015F6-1231-BAAD-57EE-DB467B66E2ED}"/>
              </a:ext>
            </a:extLst>
          </p:cNvPr>
          <p:cNvGrpSpPr/>
          <p:nvPr/>
        </p:nvGrpSpPr>
        <p:grpSpPr>
          <a:xfrm>
            <a:off x="7830717" y="7295159"/>
            <a:ext cx="1080000" cy="1080000"/>
            <a:chOff x="4007722" y="3818620"/>
            <a:chExt cx="1080000" cy="108000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8E412B7-71F1-CFE0-0870-C3AA9A7FF527}"/>
                </a:ext>
              </a:extLst>
            </p:cNvPr>
            <p:cNvSpPr/>
            <p:nvPr/>
          </p:nvSpPr>
          <p:spPr>
            <a:xfrm>
              <a:off x="4007722" y="3818620"/>
              <a:ext cx="1080000" cy="1080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60A0C81-870F-C666-02EA-3CC2B6EE649E}"/>
                </a:ext>
              </a:extLst>
            </p:cNvPr>
            <p:cNvSpPr/>
            <p:nvPr/>
          </p:nvSpPr>
          <p:spPr>
            <a:xfrm>
              <a:off x="4141141" y="4018918"/>
              <a:ext cx="85311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3600" b="1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10</a:t>
              </a:r>
              <a:r>
                <a:rPr lang="en-GB" sz="3200" b="1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p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7D7C5FB-0C1F-7AA2-8581-582A41B80BE4}"/>
              </a:ext>
            </a:extLst>
          </p:cNvPr>
          <p:cNvGrpSpPr/>
          <p:nvPr/>
        </p:nvGrpSpPr>
        <p:grpSpPr>
          <a:xfrm>
            <a:off x="14666055" y="6066793"/>
            <a:ext cx="882000" cy="882000"/>
            <a:chOff x="1254684" y="3232177"/>
            <a:chExt cx="882000" cy="882000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DDC757B-F13D-0893-DCFA-C962AA44D070}"/>
                </a:ext>
              </a:extLst>
            </p:cNvPr>
            <p:cNvSpPr/>
            <p:nvPr/>
          </p:nvSpPr>
          <p:spPr>
            <a:xfrm>
              <a:off x="1254684" y="3232177"/>
              <a:ext cx="882000" cy="882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5E87BB9-41F6-AFBA-367D-BAB13E028F73}"/>
                </a:ext>
              </a:extLst>
            </p:cNvPr>
            <p:cNvSpPr/>
            <p:nvPr/>
          </p:nvSpPr>
          <p:spPr>
            <a:xfrm>
              <a:off x="1390319" y="3316439"/>
              <a:ext cx="6238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3600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1</a:t>
              </a:r>
              <a:r>
                <a:rPr lang="en-GB" sz="3200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p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0F6DF3D-E82A-44F7-4197-EDFFDFD619E8}"/>
              </a:ext>
            </a:extLst>
          </p:cNvPr>
          <p:cNvGrpSpPr/>
          <p:nvPr/>
        </p:nvGrpSpPr>
        <p:grpSpPr>
          <a:xfrm>
            <a:off x="14039895" y="7319558"/>
            <a:ext cx="1188000" cy="1188000"/>
            <a:chOff x="2827596" y="2907130"/>
            <a:chExt cx="1188000" cy="118800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3837BC3-62F9-DF0C-791D-51D50462A540}"/>
                </a:ext>
              </a:extLst>
            </p:cNvPr>
            <p:cNvSpPr/>
            <p:nvPr/>
          </p:nvSpPr>
          <p:spPr>
            <a:xfrm>
              <a:off x="2827596" y="2907130"/>
              <a:ext cx="1188000" cy="1188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D39E27-43D6-4F31-8968-89EF84C2999C}"/>
                </a:ext>
              </a:extLst>
            </p:cNvPr>
            <p:cNvSpPr/>
            <p:nvPr/>
          </p:nvSpPr>
          <p:spPr>
            <a:xfrm>
              <a:off x="3128364" y="3145359"/>
              <a:ext cx="6238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3600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2</a:t>
              </a:r>
              <a:r>
                <a:rPr lang="en-GB" sz="3200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p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3BEC850-A7BA-484B-D6E2-497740953B45}"/>
              </a:ext>
            </a:extLst>
          </p:cNvPr>
          <p:cNvGrpSpPr/>
          <p:nvPr/>
        </p:nvGrpSpPr>
        <p:grpSpPr>
          <a:xfrm>
            <a:off x="12559721" y="6621064"/>
            <a:ext cx="1188000" cy="1188000"/>
            <a:chOff x="2827596" y="2907130"/>
            <a:chExt cx="1188000" cy="1188000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54E37F5-4EB8-56EF-3C4D-8D777A1C9DF2}"/>
                </a:ext>
              </a:extLst>
            </p:cNvPr>
            <p:cNvSpPr/>
            <p:nvPr/>
          </p:nvSpPr>
          <p:spPr>
            <a:xfrm>
              <a:off x="2827596" y="2907130"/>
              <a:ext cx="1188000" cy="1188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5E3266E-929E-2B49-5FFA-A4A65388D46D}"/>
                </a:ext>
              </a:extLst>
            </p:cNvPr>
            <p:cNvSpPr/>
            <p:nvPr/>
          </p:nvSpPr>
          <p:spPr>
            <a:xfrm>
              <a:off x="3128364" y="3145359"/>
              <a:ext cx="6238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3600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2</a:t>
              </a:r>
              <a:r>
                <a:rPr lang="en-GB" sz="3200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p</a:t>
              </a:r>
            </a:p>
          </p:txBody>
        </p:sp>
      </p:grp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BA218AF9-057F-56FB-70DA-4B547E06F70D}"/>
              </a:ext>
            </a:extLst>
          </p:cNvPr>
          <p:cNvSpPr/>
          <p:nvPr/>
        </p:nvSpPr>
        <p:spPr>
          <a:xfrm>
            <a:off x="14725836" y="4453761"/>
            <a:ext cx="1152000" cy="792000"/>
          </a:xfrm>
          <a:prstGeom prst="wedgeRoundRectCallout">
            <a:avLst>
              <a:gd name="adj1" fmla="val -67131"/>
              <a:gd name="adj2" fmla="val -26857"/>
              <a:gd name="adj3" fmla="val 16667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35p</a:t>
            </a:r>
            <a:endParaRPr lang="en-GB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577764"/>
      </p:ext>
    </p:extLst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6DB0D-63D8-21DB-EF74-63A0B402F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99D76E6-762B-C680-CDE7-0BA7509C94A7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1C920EA-D367-E6DE-61D3-DDD1CE525B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1AFA043-223F-B045-C8AD-45AC2520E643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B09E2D-C80D-1F10-001F-8094455C07A2}"/>
              </a:ext>
            </a:extLst>
          </p:cNvPr>
          <p:cNvSpPr/>
          <p:nvPr/>
        </p:nvSpPr>
        <p:spPr>
          <a:xfrm>
            <a:off x="578223" y="1402579"/>
            <a:ext cx="154762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GB" sz="6000" b="1" dirty="0">
                <a:latin typeface="Century Gothic" panose="020B0502020202020204" pitchFamily="34" charset="0"/>
              </a:rPr>
              <a:t>Paying with Coins</a:t>
            </a:r>
            <a:r>
              <a:rPr lang="en-GB" sz="5400" i="1" dirty="0">
                <a:latin typeface="Century Gothic" panose="020B0502020202020204" pitchFamily="34" charset="0"/>
              </a:rPr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8A842A-1605-9D6E-33DE-7103B049AD7C}"/>
              </a:ext>
            </a:extLst>
          </p:cNvPr>
          <p:cNvSpPr txBox="1"/>
          <p:nvPr/>
        </p:nvSpPr>
        <p:spPr>
          <a:xfrm>
            <a:off x="4229108" y="2873439"/>
            <a:ext cx="1122156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Task B Version 1   </a:t>
            </a:r>
            <a:r>
              <a:rPr kumimoji="0" lang="en-GB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</a:t>
            </a:r>
            <a:r>
              <a:rPr kumimoji="0" lang="en-GB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</a:t>
            </a:r>
            <a:r>
              <a:rPr kumimoji="0" lang="en-GB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Task B Version 2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Extend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981A1C-FD5E-1707-BC13-748C4F2802E2}"/>
              </a:ext>
            </a:extLst>
          </p:cNvPr>
          <p:cNvSpPr txBox="1"/>
          <p:nvPr/>
        </p:nvSpPr>
        <p:spPr>
          <a:xfrm>
            <a:off x="598398" y="2873439"/>
            <a:ext cx="40004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Next Steps: </a:t>
            </a:r>
            <a:endParaRPr lang="en-GB" sz="16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30C357-4B7B-1688-5E09-C6B3E9A815C1}"/>
              </a:ext>
            </a:extLst>
          </p:cNvPr>
          <p:cNvSpPr/>
          <p:nvPr/>
        </p:nvSpPr>
        <p:spPr>
          <a:xfrm>
            <a:off x="155945" y="508471"/>
            <a:ext cx="3308919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Paying with Coins</a:t>
            </a:r>
            <a:endParaRPr lang="en-GB" sz="2866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27997"/>
      </p:ext>
    </p:extLst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9971D-0151-FB3C-D40F-999DD47D8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EBF5C36-E76F-E813-E0D7-09A474965DF7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31DAADB-AC70-24E2-6BC6-753561336D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80EDA08-3AA6-36A7-D7F0-8AD4E690764A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4D4580-EF30-0A30-D8D9-2A8380BBAF3E}"/>
              </a:ext>
            </a:extLst>
          </p:cNvPr>
          <p:cNvSpPr/>
          <p:nvPr/>
        </p:nvSpPr>
        <p:spPr>
          <a:xfrm>
            <a:off x="578223" y="1402579"/>
            <a:ext cx="1547629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GB" sz="6000" b="1" dirty="0">
                <a:latin typeface="Century Gothic" panose="020B0502020202020204" pitchFamily="34" charset="0"/>
              </a:rPr>
              <a:t>Multi-Step Money: </a:t>
            </a:r>
            <a:r>
              <a:rPr lang="en-GB" sz="6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</a:p>
          <a:p>
            <a:pPr algn="ctr">
              <a:spcAft>
                <a:spcPts val="3600"/>
              </a:spcAft>
            </a:pPr>
            <a:r>
              <a:rPr lang="en-GB" sz="5400" i="1" dirty="0">
                <a:latin typeface="Century Gothic" panose="020B0502020202020204" pitchFamily="34" charset="0"/>
              </a:rPr>
              <a:t>Understand different money questions </a:t>
            </a:r>
            <a:br>
              <a:rPr lang="en-GB" sz="5400" i="1" dirty="0">
                <a:latin typeface="Century Gothic" panose="020B0502020202020204" pitchFamily="34" charset="0"/>
              </a:rPr>
            </a:br>
            <a:r>
              <a:rPr lang="en-GB" sz="5400" i="1" dirty="0">
                <a:latin typeface="Century Gothic" panose="020B0502020202020204" pitchFamily="34" charset="0"/>
              </a:rPr>
              <a:t>by predicting hidden information</a:t>
            </a:r>
            <a:endParaRPr lang="en-GB" sz="5400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53D735-F605-2E09-C002-069B3AD39595}"/>
              </a:ext>
            </a:extLst>
          </p:cNvPr>
          <p:cNvSpPr/>
          <p:nvPr/>
        </p:nvSpPr>
        <p:spPr>
          <a:xfrm>
            <a:off x="155945" y="508471"/>
            <a:ext cx="3294492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Multi-Step Money</a:t>
            </a:r>
            <a:endParaRPr lang="en-GB" sz="2866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781898"/>
      </p:ext>
    </p:extLst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B8B547-E97C-766B-E8DF-256D8B75FCA5}"/>
              </a:ext>
            </a:extLst>
          </p:cNvPr>
          <p:cNvSpPr/>
          <p:nvPr/>
        </p:nvSpPr>
        <p:spPr>
          <a:xfrm>
            <a:off x="155945" y="508471"/>
            <a:ext cx="3294492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Multi-Step Money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pic>
        <p:nvPicPr>
          <p:cNvPr id="6" name="Graphic 5" descr="Beach ball outline">
            <a:extLst>
              <a:ext uri="{FF2B5EF4-FFF2-40B4-BE49-F238E27FC236}">
                <a16:creationId xmlns:a16="http://schemas.microsoft.com/office/drawing/2014/main" id="{6BAE6A89-D152-9F4B-EAE9-6AB041ED7B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35150" y="687811"/>
            <a:ext cx="1278584" cy="127858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20BC1CD-18E5-5E5F-A5E1-EFCB5742DA27}"/>
              </a:ext>
            </a:extLst>
          </p:cNvPr>
          <p:cNvSpPr/>
          <p:nvPr/>
        </p:nvSpPr>
        <p:spPr>
          <a:xfrm>
            <a:off x="5968090" y="740193"/>
            <a:ext cx="157951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Bucket</a:t>
            </a:r>
          </a:p>
          <a:p>
            <a:pPr>
              <a:spcAft>
                <a:spcPts val="1842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£2</a:t>
            </a:r>
            <a:endParaRPr lang="en-GB" sz="32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706189-CD5C-BF7C-B652-AF85948CE9A6}"/>
              </a:ext>
            </a:extLst>
          </p:cNvPr>
          <p:cNvSpPr/>
          <p:nvPr/>
        </p:nvSpPr>
        <p:spPr>
          <a:xfrm>
            <a:off x="9127707" y="734163"/>
            <a:ext cx="157951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Spade</a:t>
            </a:r>
          </a:p>
          <a:p>
            <a:pPr>
              <a:spcAft>
                <a:spcPts val="1842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£1.50</a:t>
            </a:r>
            <a:endParaRPr lang="en-GB" sz="32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EC341C-A946-68FA-EE3A-5BFC3C450BEF}"/>
              </a:ext>
            </a:extLst>
          </p:cNvPr>
          <p:cNvSpPr/>
          <p:nvPr/>
        </p:nvSpPr>
        <p:spPr>
          <a:xfrm>
            <a:off x="12539383" y="758506"/>
            <a:ext cx="1278583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Ball</a:t>
            </a:r>
          </a:p>
          <a:p>
            <a:pPr>
              <a:spcAft>
                <a:spcPts val="1842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£2.50</a:t>
            </a:r>
            <a:endParaRPr lang="en-GB" sz="32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E5A4F5E-C545-BD38-3D37-F103614789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8660" y="649285"/>
            <a:ext cx="709581" cy="12785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AB0E69-75B5-F4D0-D5BE-AF037244DA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7725" y="869698"/>
            <a:ext cx="869337" cy="876799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500BEBB-F3DA-2359-BA01-9FF122C8AB40}"/>
              </a:ext>
            </a:extLst>
          </p:cNvPr>
          <p:cNvSpPr/>
          <p:nvPr/>
        </p:nvSpPr>
        <p:spPr>
          <a:xfrm>
            <a:off x="629704" y="2678516"/>
            <a:ext cx="14126028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en-GB" sz="4200" dirty="0">
                <a:latin typeface="Century Gothic" panose="020B0502020202020204" pitchFamily="34" charset="0"/>
              </a:rPr>
              <a:t>Kam wants to buy a bucket and a spade. He has £3</a:t>
            </a:r>
          </a:p>
          <a:p>
            <a:pPr>
              <a:spcAft>
                <a:spcPts val="3000"/>
              </a:spcAft>
            </a:pPr>
            <a:r>
              <a:rPr lang="en-GB" sz="4200" b="1" dirty="0">
                <a:latin typeface="Century Gothic" panose="020B0502020202020204" pitchFamily="34" charset="0"/>
              </a:rPr>
              <a:t>How much more money does Kam need?</a:t>
            </a:r>
            <a:endParaRPr lang="en-GB" sz="4200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F58E1D8-796C-8634-0847-C7E7EEE7F2D4}"/>
              </a:ext>
            </a:extLst>
          </p:cNvPr>
          <p:cNvSpPr/>
          <p:nvPr/>
        </p:nvSpPr>
        <p:spPr>
          <a:xfrm>
            <a:off x="13873150" y="2824325"/>
            <a:ext cx="288000" cy="4680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C74EA3-9DE8-B802-BF13-C105A9CA8F33}"/>
              </a:ext>
            </a:extLst>
          </p:cNvPr>
          <p:cNvSpPr txBox="1"/>
          <p:nvPr/>
        </p:nvSpPr>
        <p:spPr>
          <a:xfrm>
            <a:off x="12015605" y="4415863"/>
            <a:ext cx="41291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i="1" dirty="0">
                <a:solidFill>
                  <a:prstClr val="black"/>
                </a:solidFill>
                <a:latin typeface="Century Gothic" panose="020B0502020202020204" pitchFamily="34" charset="0"/>
              </a:rPr>
              <a:t>This number is </a:t>
            </a:r>
            <a:r>
              <a:rPr lang="en-GB" sz="36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more/less </a:t>
            </a:r>
            <a:r>
              <a:rPr lang="en-GB" sz="3600" i="1" dirty="0">
                <a:solidFill>
                  <a:prstClr val="black"/>
                </a:solidFill>
                <a:latin typeface="Century Gothic" panose="020B0502020202020204" pitchFamily="34" charset="0"/>
              </a:rPr>
              <a:t>than…</a:t>
            </a:r>
            <a:endParaRPr lang="en-GB" sz="1200" i="1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5E12CB3-759E-A525-7367-D3D7E463B95E}"/>
              </a:ext>
            </a:extLst>
          </p:cNvPr>
          <p:cNvCxnSpPr>
            <a:cxnSpLocks/>
          </p:cNvCxnSpPr>
          <p:nvPr/>
        </p:nvCxnSpPr>
        <p:spPr>
          <a:xfrm flipV="1">
            <a:off x="13568577" y="3444860"/>
            <a:ext cx="432000" cy="984450"/>
          </a:xfrm>
          <a:prstGeom prst="straightConnector1">
            <a:avLst/>
          </a:prstGeom>
          <a:ln w="5080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809511"/>
      </p:ext>
    </p:extLst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B8B547-E97C-766B-E8DF-256D8B75FCA5}"/>
              </a:ext>
            </a:extLst>
          </p:cNvPr>
          <p:cNvSpPr/>
          <p:nvPr/>
        </p:nvSpPr>
        <p:spPr>
          <a:xfrm>
            <a:off x="155945" y="508471"/>
            <a:ext cx="3294492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Multi-Step Money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pic>
        <p:nvPicPr>
          <p:cNvPr id="6" name="Graphic 5" descr="Beach ball outline">
            <a:extLst>
              <a:ext uri="{FF2B5EF4-FFF2-40B4-BE49-F238E27FC236}">
                <a16:creationId xmlns:a16="http://schemas.microsoft.com/office/drawing/2014/main" id="{6BAE6A89-D152-9F4B-EAE9-6AB041ED7B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35150" y="687811"/>
            <a:ext cx="1278584" cy="127858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20BC1CD-18E5-5E5F-A5E1-EFCB5742DA27}"/>
              </a:ext>
            </a:extLst>
          </p:cNvPr>
          <p:cNvSpPr/>
          <p:nvPr/>
        </p:nvSpPr>
        <p:spPr>
          <a:xfrm>
            <a:off x="5968090" y="740193"/>
            <a:ext cx="157951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Bucket</a:t>
            </a:r>
          </a:p>
          <a:p>
            <a:pPr>
              <a:spcAft>
                <a:spcPts val="1842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£2</a:t>
            </a:r>
            <a:endParaRPr lang="en-GB" sz="32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706189-CD5C-BF7C-B652-AF85948CE9A6}"/>
              </a:ext>
            </a:extLst>
          </p:cNvPr>
          <p:cNvSpPr/>
          <p:nvPr/>
        </p:nvSpPr>
        <p:spPr>
          <a:xfrm>
            <a:off x="9127707" y="734163"/>
            <a:ext cx="157951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Spade</a:t>
            </a:r>
          </a:p>
          <a:p>
            <a:pPr>
              <a:spcAft>
                <a:spcPts val="1842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£1.50</a:t>
            </a:r>
            <a:endParaRPr lang="en-GB" sz="32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EC341C-A946-68FA-EE3A-5BFC3C450BEF}"/>
              </a:ext>
            </a:extLst>
          </p:cNvPr>
          <p:cNvSpPr/>
          <p:nvPr/>
        </p:nvSpPr>
        <p:spPr>
          <a:xfrm>
            <a:off x="12539383" y="758506"/>
            <a:ext cx="1278583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Ball</a:t>
            </a:r>
          </a:p>
          <a:p>
            <a:pPr>
              <a:spcAft>
                <a:spcPts val="1842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£2.50</a:t>
            </a:r>
            <a:endParaRPr lang="en-GB" sz="32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E5A4F5E-C545-BD38-3D37-F103614789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8660" y="649285"/>
            <a:ext cx="709581" cy="12785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AB0E69-75B5-F4D0-D5BE-AF037244DA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7725" y="869698"/>
            <a:ext cx="869337" cy="876799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500BEBB-F3DA-2359-BA01-9FF122C8AB40}"/>
              </a:ext>
            </a:extLst>
          </p:cNvPr>
          <p:cNvSpPr/>
          <p:nvPr/>
        </p:nvSpPr>
        <p:spPr>
          <a:xfrm>
            <a:off x="629704" y="2678516"/>
            <a:ext cx="14126028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en-GB" sz="4200" dirty="0">
                <a:latin typeface="Century Gothic" panose="020B0502020202020204" pitchFamily="34" charset="0"/>
              </a:rPr>
              <a:t>Kam wants to buy a bucket and a spade. He has £3.</a:t>
            </a:r>
          </a:p>
          <a:p>
            <a:pPr>
              <a:spcAft>
                <a:spcPts val="3000"/>
              </a:spcAft>
            </a:pPr>
            <a:r>
              <a:rPr lang="en-GB" sz="4200" b="1" dirty="0">
                <a:latin typeface="Century Gothic" panose="020B0502020202020204" pitchFamily="34" charset="0"/>
              </a:rPr>
              <a:t>How much more money does Kam need?</a:t>
            </a:r>
            <a:endParaRPr lang="en-GB" sz="4200" b="1" dirty="0"/>
          </a:p>
        </p:txBody>
      </p:sp>
    </p:spTree>
    <p:extLst>
      <p:ext uri="{BB962C8B-B14F-4D97-AF65-F5344CB8AC3E}">
        <p14:creationId xmlns:p14="http://schemas.microsoft.com/office/powerpoint/2010/main" val="4238336268"/>
      </p:ext>
    </p:extLst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B8B547-E97C-766B-E8DF-256D8B75FCA5}"/>
              </a:ext>
            </a:extLst>
          </p:cNvPr>
          <p:cNvSpPr/>
          <p:nvPr/>
        </p:nvSpPr>
        <p:spPr>
          <a:xfrm>
            <a:off x="155945" y="508471"/>
            <a:ext cx="3294492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Multi-Step Money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pic>
        <p:nvPicPr>
          <p:cNvPr id="6" name="Graphic 5" descr="Beach ball outline">
            <a:extLst>
              <a:ext uri="{FF2B5EF4-FFF2-40B4-BE49-F238E27FC236}">
                <a16:creationId xmlns:a16="http://schemas.microsoft.com/office/drawing/2014/main" id="{6BAE6A89-D152-9F4B-EAE9-6AB041ED7B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35150" y="687811"/>
            <a:ext cx="1278584" cy="127858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20BC1CD-18E5-5E5F-A5E1-EFCB5742DA27}"/>
              </a:ext>
            </a:extLst>
          </p:cNvPr>
          <p:cNvSpPr/>
          <p:nvPr/>
        </p:nvSpPr>
        <p:spPr>
          <a:xfrm>
            <a:off x="5968090" y="740193"/>
            <a:ext cx="157951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Bucket</a:t>
            </a:r>
          </a:p>
          <a:p>
            <a:pPr>
              <a:spcAft>
                <a:spcPts val="1842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£2</a:t>
            </a:r>
            <a:endParaRPr lang="en-GB" sz="32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706189-CD5C-BF7C-B652-AF85948CE9A6}"/>
              </a:ext>
            </a:extLst>
          </p:cNvPr>
          <p:cNvSpPr/>
          <p:nvPr/>
        </p:nvSpPr>
        <p:spPr>
          <a:xfrm>
            <a:off x="9127707" y="734163"/>
            <a:ext cx="157951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Spade</a:t>
            </a:r>
          </a:p>
          <a:p>
            <a:pPr>
              <a:spcAft>
                <a:spcPts val="1842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£1.50</a:t>
            </a:r>
            <a:endParaRPr lang="en-GB" sz="32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EC341C-A946-68FA-EE3A-5BFC3C450BEF}"/>
              </a:ext>
            </a:extLst>
          </p:cNvPr>
          <p:cNvSpPr/>
          <p:nvPr/>
        </p:nvSpPr>
        <p:spPr>
          <a:xfrm>
            <a:off x="12539383" y="758506"/>
            <a:ext cx="1278583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Ball</a:t>
            </a:r>
          </a:p>
          <a:p>
            <a:pPr>
              <a:spcAft>
                <a:spcPts val="1842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£2.50</a:t>
            </a:r>
            <a:endParaRPr lang="en-GB" sz="32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E5A4F5E-C545-BD38-3D37-F103614789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8660" y="649285"/>
            <a:ext cx="709581" cy="12785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AB0E69-75B5-F4D0-D5BE-AF037244DA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7725" y="869698"/>
            <a:ext cx="869337" cy="876799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AB5608B-5979-D24C-587E-D663A60A01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161712"/>
              </p:ext>
            </p:extLst>
          </p:nvPr>
        </p:nvGraphicFramePr>
        <p:xfrm>
          <a:off x="921122" y="7296436"/>
          <a:ext cx="5977219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7219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</a:rPr>
                        <a:t>£3</a:t>
                      </a:r>
                      <a:endParaRPr lang="en-GB" sz="3000" dirty="0">
                        <a:solidFill>
                          <a:schemeClr val="accent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8710A70-2E62-305C-9AAA-1639470DC3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872835"/>
              </p:ext>
            </p:extLst>
          </p:nvPr>
        </p:nvGraphicFramePr>
        <p:xfrm>
          <a:off x="921124" y="8146761"/>
          <a:ext cx="5189135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000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  <a:gridCol w="2021135">
                  <a:extLst>
                    <a:ext uri="{9D8B030D-6E8A-4147-A177-3AD203B41FA5}">
                      <a16:colId xmlns:a16="http://schemas.microsoft.com/office/drawing/2014/main" val="524355473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</a:rPr>
                        <a:t>£2</a:t>
                      </a:r>
                      <a:endParaRPr lang="en-GB" sz="3000" dirty="0">
                        <a:solidFill>
                          <a:schemeClr val="accent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</a:rPr>
                        <a:t>£1.50</a:t>
                      </a:r>
                      <a:endParaRPr lang="en-GB" sz="3000" dirty="0">
                        <a:solidFill>
                          <a:schemeClr val="accent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8E807ED1-907E-300E-B366-E524162285C3}"/>
              </a:ext>
            </a:extLst>
          </p:cNvPr>
          <p:cNvSpPr/>
          <p:nvPr/>
        </p:nvSpPr>
        <p:spPr>
          <a:xfrm>
            <a:off x="5699922" y="5509298"/>
            <a:ext cx="49126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57"/>
              </a:spcAft>
            </a:pPr>
            <a:r>
              <a:rPr lang="en-GB" sz="4000" b="1" i="1" dirty="0">
                <a:latin typeface="Century Gothic" panose="020B0502020202020204" pitchFamily="34" charset="0"/>
              </a:rPr>
              <a:t>Which bar model?</a:t>
            </a:r>
            <a:endParaRPr lang="en-GB" sz="4000" b="1" i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397F2B8-E54F-C02C-192A-C5DB1BB587CA}"/>
              </a:ext>
            </a:extLst>
          </p:cNvPr>
          <p:cNvCxnSpPr>
            <a:cxnSpLocks/>
          </p:cNvCxnSpPr>
          <p:nvPr/>
        </p:nvCxnSpPr>
        <p:spPr>
          <a:xfrm flipH="1">
            <a:off x="5483650" y="6368052"/>
            <a:ext cx="977459" cy="661664"/>
          </a:xfrm>
          <a:prstGeom prst="straightConnector1">
            <a:avLst/>
          </a:prstGeom>
          <a:ln w="5715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4E4C475-D159-A7E2-E043-4F603CC1DEBB}"/>
              </a:ext>
            </a:extLst>
          </p:cNvPr>
          <p:cNvCxnSpPr>
            <a:cxnSpLocks/>
          </p:cNvCxnSpPr>
          <p:nvPr/>
        </p:nvCxnSpPr>
        <p:spPr>
          <a:xfrm>
            <a:off x="9721851" y="6366386"/>
            <a:ext cx="977459" cy="661664"/>
          </a:xfrm>
          <a:prstGeom prst="straightConnector1">
            <a:avLst/>
          </a:prstGeom>
          <a:ln w="5715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A0ECC30-F0C7-E060-8D0A-F2305641B8A3}"/>
              </a:ext>
            </a:extLst>
          </p:cNvPr>
          <p:cNvSpPr txBox="1"/>
          <p:nvPr/>
        </p:nvSpPr>
        <p:spPr>
          <a:xfrm>
            <a:off x="6166578" y="8363910"/>
            <a:ext cx="72029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7942">
              <a:defRPr/>
            </a:pPr>
            <a:r>
              <a:rPr lang="en-US" sz="3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?</a:t>
            </a:r>
            <a:endParaRPr lang="en-GB" sz="30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6B17157-EE66-D400-A39E-51A563363BDB}"/>
              </a:ext>
            </a:extLst>
          </p:cNvPr>
          <p:cNvCxnSpPr>
            <a:cxnSpLocks/>
          </p:cNvCxnSpPr>
          <p:nvPr/>
        </p:nvCxnSpPr>
        <p:spPr>
          <a:xfrm>
            <a:off x="6169185" y="8336685"/>
            <a:ext cx="720000" cy="0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0500BEBB-F3DA-2359-BA01-9FF122C8AB40}"/>
              </a:ext>
            </a:extLst>
          </p:cNvPr>
          <p:cNvSpPr/>
          <p:nvPr/>
        </p:nvSpPr>
        <p:spPr>
          <a:xfrm>
            <a:off x="629704" y="2678516"/>
            <a:ext cx="14126028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en-GB" sz="4200" dirty="0">
                <a:latin typeface="Century Gothic" panose="020B0502020202020204" pitchFamily="34" charset="0"/>
              </a:rPr>
              <a:t>Kam wants to buy a bucket and a spade. He has £3.</a:t>
            </a:r>
          </a:p>
          <a:p>
            <a:pPr>
              <a:spcAft>
                <a:spcPts val="3000"/>
              </a:spcAft>
            </a:pPr>
            <a:r>
              <a:rPr lang="en-GB" sz="4200" b="1" dirty="0">
                <a:latin typeface="Century Gothic" panose="020B0502020202020204" pitchFamily="34" charset="0"/>
              </a:rPr>
              <a:t>How much more money does Kam need?</a:t>
            </a:r>
            <a:endParaRPr lang="en-GB" sz="4200" b="1" dirty="0"/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1AF4225E-4703-9534-5664-645E335D77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102799"/>
              </p:ext>
            </p:extLst>
          </p:nvPr>
        </p:nvGraphicFramePr>
        <p:xfrm>
          <a:off x="9671797" y="7296436"/>
          <a:ext cx="52128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2800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£3</a:t>
                      </a:r>
                      <a:endParaRPr lang="en-GB" sz="300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5C873C7E-8BB4-04F2-2815-99250FDA8C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538668"/>
              </p:ext>
            </p:extLst>
          </p:nvPr>
        </p:nvGraphicFramePr>
        <p:xfrm>
          <a:off x="9671798" y="8146761"/>
          <a:ext cx="5965752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2130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  <a:gridCol w="2323622">
                  <a:extLst>
                    <a:ext uri="{9D8B030D-6E8A-4147-A177-3AD203B41FA5}">
                      <a16:colId xmlns:a16="http://schemas.microsoft.com/office/drawing/2014/main" val="524355473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£2</a:t>
                      </a:r>
                      <a:endParaRPr lang="en-GB" sz="300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£1.50</a:t>
                      </a:r>
                      <a:endParaRPr lang="en-GB" sz="300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063D2CC7-3C78-5A19-5C95-1EAFD1F89243}"/>
              </a:ext>
            </a:extLst>
          </p:cNvPr>
          <p:cNvSpPr txBox="1"/>
          <p:nvPr/>
        </p:nvSpPr>
        <p:spPr>
          <a:xfrm>
            <a:off x="14917252" y="7207468"/>
            <a:ext cx="72029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7942">
              <a:defRPr/>
            </a:pPr>
            <a:r>
              <a:rPr lang="en-US" sz="3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?</a:t>
            </a:r>
            <a:endParaRPr lang="en-GB" sz="30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6DA3C8F-732C-6F8E-7D56-FAACCC01A529}"/>
              </a:ext>
            </a:extLst>
          </p:cNvPr>
          <p:cNvCxnSpPr>
            <a:cxnSpLocks/>
          </p:cNvCxnSpPr>
          <p:nvPr/>
        </p:nvCxnSpPr>
        <p:spPr>
          <a:xfrm>
            <a:off x="14919859" y="7745017"/>
            <a:ext cx="720000" cy="0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2421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2672183-50C6-4B75-AB18-07F537B6E722}"/>
              </a:ext>
            </a:extLst>
          </p:cNvPr>
          <p:cNvSpPr/>
          <p:nvPr/>
        </p:nvSpPr>
        <p:spPr>
          <a:xfrm>
            <a:off x="155945" y="508471"/>
            <a:ext cx="4004006" cy="5459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More Than, Less Than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6C3C11C-1AF0-4134-B2B7-C8670802EB51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0C6A28-2F45-1382-3DA9-22174772DA3E}"/>
              </a:ext>
            </a:extLst>
          </p:cNvPr>
          <p:cNvSpPr/>
          <p:nvPr/>
        </p:nvSpPr>
        <p:spPr>
          <a:xfrm>
            <a:off x="467326" y="1372797"/>
            <a:ext cx="11756049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Jack has 7 conkers.</a:t>
            </a:r>
          </a:p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Jack has 3 more conkers than Kam.</a:t>
            </a:r>
          </a:p>
          <a:p>
            <a:pPr>
              <a:spcAft>
                <a:spcPts val="1842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How many conkers does Kam have?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3304173285"/>
      </p:ext>
    </p:extLst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B8B547-E97C-766B-E8DF-256D8B75FCA5}"/>
              </a:ext>
            </a:extLst>
          </p:cNvPr>
          <p:cNvSpPr/>
          <p:nvPr/>
        </p:nvSpPr>
        <p:spPr>
          <a:xfrm>
            <a:off x="155945" y="508471"/>
            <a:ext cx="3294492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Multi-Step Money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pic>
        <p:nvPicPr>
          <p:cNvPr id="6" name="Graphic 5" descr="Beach ball outline">
            <a:extLst>
              <a:ext uri="{FF2B5EF4-FFF2-40B4-BE49-F238E27FC236}">
                <a16:creationId xmlns:a16="http://schemas.microsoft.com/office/drawing/2014/main" id="{6BAE6A89-D152-9F4B-EAE9-6AB041ED7B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35150" y="687811"/>
            <a:ext cx="1278584" cy="127858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20BC1CD-18E5-5E5F-A5E1-EFCB5742DA27}"/>
              </a:ext>
            </a:extLst>
          </p:cNvPr>
          <p:cNvSpPr/>
          <p:nvPr/>
        </p:nvSpPr>
        <p:spPr>
          <a:xfrm>
            <a:off x="5968090" y="740193"/>
            <a:ext cx="157951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Bucket</a:t>
            </a:r>
          </a:p>
          <a:p>
            <a:pPr>
              <a:spcAft>
                <a:spcPts val="1842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£2</a:t>
            </a:r>
            <a:endParaRPr lang="en-GB" sz="32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706189-CD5C-BF7C-B652-AF85948CE9A6}"/>
              </a:ext>
            </a:extLst>
          </p:cNvPr>
          <p:cNvSpPr/>
          <p:nvPr/>
        </p:nvSpPr>
        <p:spPr>
          <a:xfrm>
            <a:off x="9127707" y="734163"/>
            <a:ext cx="157951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Spade</a:t>
            </a:r>
          </a:p>
          <a:p>
            <a:pPr>
              <a:spcAft>
                <a:spcPts val="1842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£1.50</a:t>
            </a:r>
            <a:endParaRPr lang="en-GB" sz="32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EC341C-A946-68FA-EE3A-5BFC3C450BEF}"/>
              </a:ext>
            </a:extLst>
          </p:cNvPr>
          <p:cNvSpPr/>
          <p:nvPr/>
        </p:nvSpPr>
        <p:spPr>
          <a:xfrm>
            <a:off x="12539383" y="758506"/>
            <a:ext cx="1278583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Ball</a:t>
            </a:r>
          </a:p>
          <a:p>
            <a:pPr>
              <a:spcAft>
                <a:spcPts val="1842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£2.50</a:t>
            </a:r>
            <a:endParaRPr lang="en-GB" sz="32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E5A4F5E-C545-BD38-3D37-F103614789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8660" y="649285"/>
            <a:ext cx="709581" cy="12785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AB0E69-75B5-F4D0-D5BE-AF037244DA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7725" y="869698"/>
            <a:ext cx="869337" cy="876799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500BEBB-F3DA-2359-BA01-9FF122C8AB40}"/>
              </a:ext>
            </a:extLst>
          </p:cNvPr>
          <p:cNvSpPr/>
          <p:nvPr/>
        </p:nvSpPr>
        <p:spPr>
          <a:xfrm>
            <a:off x="629704" y="2678516"/>
            <a:ext cx="14126028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en-GB" sz="4200" dirty="0">
                <a:latin typeface="Century Gothic" panose="020B0502020202020204" pitchFamily="34" charset="0"/>
              </a:rPr>
              <a:t>Kam wants to buy a bucket and a spade. He has £3.</a:t>
            </a:r>
          </a:p>
          <a:p>
            <a:pPr>
              <a:spcAft>
                <a:spcPts val="3000"/>
              </a:spcAft>
            </a:pPr>
            <a:r>
              <a:rPr lang="en-GB" sz="4200" b="1" dirty="0">
                <a:latin typeface="Century Gothic" panose="020B0502020202020204" pitchFamily="34" charset="0"/>
              </a:rPr>
              <a:t>How much more money does Kam need?</a:t>
            </a:r>
            <a:endParaRPr lang="en-GB" sz="4200" b="1" dirty="0"/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1AF4225E-4703-9534-5664-645E335D77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190489"/>
              </p:ext>
            </p:extLst>
          </p:nvPr>
        </p:nvGraphicFramePr>
        <p:xfrm>
          <a:off x="9671797" y="7296436"/>
          <a:ext cx="52128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2800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£3</a:t>
                      </a:r>
                      <a:endParaRPr lang="en-GB" sz="300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5C873C7E-8BB4-04F2-2815-99250FDA8C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352085"/>
              </p:ext>
            </p:extLst>
          </p:nvPr>
        </p:nvGraphicFramePr>
        <p:xfrm>
          <a:off x="9671798" y="8146761"/>
          <a:ext cx="5965752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2130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  <a:gridCol w="2323622">
                  <a:extLst>
                    <a:ext uri="{9D8B030D-6E8A-4147-A177-3AD203B41FA5}">
                      <a16:colId xmlns:a16="http://schemas.microsoft.com/office/drawing/2014/main" val="524355473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£2</a:t>
                      </a:r>
                      <a:endParaRPr lang="en-GB" sz="300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£1.50</a:t>
                      </a:r>
                      <a:endParaRPr lang="en-GB" sz="300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063D2CC7-3C78-5A19-5C95-1EAFD1F89243}"/>
              </a:ext>
            </a:extLst>
          </p:cNvPr>
          <p:cNvSpPr txBox="1"/>
          <p:nvPr/>
        </p:nvSpPr>
        <p:spPr>
          <a:xfrm>
            <a:off x="14917252" y="7207468"/>
            <a:ext cx="72029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7942">
              <a:defRPr/>
            </a:pPr>
            <a:r>
              <a:rPr lang="en-US" sz="3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?</a:t>
            </a:r>
            <a:endParaRPr lang="en-GB" sz="30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6DA3C8F-732C-6F8E-7D56-FAACCC01A529}"/>
              </a:ext>
            </a:extLst>
          </p:cNvPr>
          <p:cNvCxnSpPr>
            <a:cxnSpLocks/>
          </p:cNvCxnSpPr>
          <p:nvPr/>
        </p:nvCxnSpPr>
        <p:spPr>
          <a:xfrm>
            <a:off x="14919859" y="7745017"/>
            <a:ext cx="720000" cy="0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76962"/>
      </p:ext>
    </p:extLst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B8B547-E97C-766B-E8DF-256D8B75FCA5}"/>
              </a:ext>
            </a:extLst>
          </p:cNvPr>
          <p:cNvSpPr/>
          <p:nvPr/>
        </p:nvSpPr>
        <p:spPr>
          <a:xfrm>
            <a:off x="155945" y="508471"/>
            <a:ext cx="3294492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Multi-Step Money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pic>
        <p:nvPicPr>
          <p:cNvPr id="6" name="Graphic 5" descr="Beach ball outline">
            <a:extLst>
              <a:ext uri="{FF2B5EF4-FFF2-40B4-BE49-F238E27FC236}">
                <a16:creationId xmlns:a16="http://schemas.microsoft.com/office/drawing/2014/main" id="{6BAE6A89-D152-9F4B-EAE9-6AB041ED7B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35150" y="687811"/>
            <a:ext cx="1278584" cy="127858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20BC1CD-18E5-5E5F-A5E1-EFCB5742DA27}"/>
              </a:ext>
            </a:extLst>
          </p:cNvPr>
          <p:cNvSpPr/>
          <p:nvPr/>
        </p:nvSpPr>
        <p:spPr>
          <a:xfrm>
            <a:off x="5968090" y="740193"/>
            <a:ext cx="157951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Bucket</a:t>
            </a:r>
          </a:p>
          <a:p>
            <a:pPr>
              <a:spcAft>
                <a:spcPts val="1842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£2</a:t>
            </a:r>
            <a:endParaRPr lang="en-GB" sz="32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706189-CD5C-BF7C-B652-AF85948CE9A6}"/>
              </a:ext>
            </a:extLst>
          </p:cNvPr>
          <p:cNvSpPr/>
          <p:nvPr/>
        </p:nvSpPr>
        <p:spPr>
          <a:xfrm>
            <a:off x="9127707" y="734163"/>
            <a:ext cx="157951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Spade</a:t>
            </a:r>
          </a:p>
          <a:p>
            <a:pPr>
              <a:spcAft>
                <a:spcPts val="1842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£1.50</a:t>
            </a:r>
            <a:endParaRPr lang="en-GB" sz="32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EC341C-A946-68FA-EE3A-5BFC3C450BEF}"/>
              </a:ext>
            </a:extLst>
          </p:cNvPr>
          <p:cNvSpPr/>
          <p:nvPr/>
        </p:nvSpPr>
        <p:spPr>
          <a:xfrm>
            <a:off x="12539383" y="758506"/>
            <a:ext cx="1278583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Ball</a:t>
            </a:r>
          </a:p>
          <a:p>
            <a:pPr>
              <a:spcAft>
                <a:spcPts val="1842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£2.50</a:t>
            </a:r>
            <a:endParaRPr lang="en-GB" sz="32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E5A4F5E-C545-BD38-3D37-F103614789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8660" y="649285"/>
            <a:ext cx="709581" cy="12785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AB0E69-75B5-F4D0-D5BE-AF037244DA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7725" y="869698"/>
            <a:ext cx="869337" cy="876799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500BEBB-F3DA-2359-BA01-9FF122C8AB40}"/>
              </a:ext>
            </a:extLst>
          </p:cNvPr>
          <p:cNvSpPr/>
          <p:nvPr/>
        </p:nvSpPr>
        <p:spPr>
          <a:xfrm>
            <a:off x="629704" y="2678516"/>
            <a:ext cx="14126028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en-GB" sz="4200" dirty="0">
                <a:latin typeface="Century Gothic" panose="020B0502020202020204" pitchFamily="34" charset="0"/>
              </a:rPr>
              <a:t>Kam wants to buy a bucket and a spade. He has £3.</a:t>
            </a:r>
          </a:p>
          <a:p>
            <a:pPr>
              <a:spcAft>
                <a:spcPts val="3000"/>
              </a:spcAft>
            </a:pPr>
            <a:r>
              <a:rPr lang="en-GB" sz="4200" b="1" dirty="0">
                <a:latin typeface="Century Gothic" panose="020B0502020202020204" pitchFamily="34" charset="0"/>
              </a:rPr>
              <a:t>How much more money does Kam need?</a:t>
            </a:r>
            <a:endParaRPr lang="en-GB" sz="4200" b="1" dirty="0"/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1AF4225E-4703-9534-5664-645E335D77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048106"/>
              </p:ext>
            </p:extLst>
          </p:nvPr>
        </p:nvGraphicFramePr>
        <p:xfrm>
          <a:off x="9671797" y="7296436"/>
          <a:ext cx="52128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2800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£3</a:t>
                      </a:r>
                      <a:endParaRPr lang="en-GB" sz="300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5C873C7E-8BB4-04F2-2815-99250FDA8C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184364"/>
              </p:ext>
            </p:extLst>
          </p:nvPr>
        </p:nvGraphicFramePr>
        <p:xfrm>
          <a:off x="9671798" y="8146761"/>
          <a:ext cx="5965752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2130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  <a:gridCol w="2323622">
                  <a:extLst>
                    <a:ext uri="{9D8B030D-6E8A-4147-A177-3AD203B41FA5}">
                      <a16:colId xmlns:a16="http://schemas.microsoft.com/office/drawing/2014/main" val="524355473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£2</a:t>
                      </a:r>
                      <a:endParaRPr lang="en-GB" sz="300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£1.50</a:t>
                      </a:r>
                      <a:endParaRPr lang="en-GB" sz="300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063D2CC7-3C78-5A19-5C95-1EAFD1F89243}"/>
              </a:ext>
            </a:extLst>
          </p:cNvPr>
          <p:cNvSpPr txBox="1"/>
          <p:nvPr/>
        </p:nvSpPr>
        <p:spPr>
          <a:xfrm>
            <a:off x="14758533" y="7140233"/>
            <a:ext cx="107079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7942">
              <a:defRPr/>
            </a:pPr>
            <a:r>
              <a:rPr lang="en-US" sz="3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50p</a:t>
            </a:r>
            <a:endParaRPr lang="en-GB" sz="30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6DA3C8F-732C-6F8E-7D56-FAACCC01A529}"/>
              </a:ext>
            </a:extLst>
          </p:cNvPr>
          <p:cNvCxnSpPr>
            <a:cxnSpLocks/>
          </p:cNvCxnSpPr>
          <p:nvPr/>
        </p:nvCxnSpPr>
        <p:spPr>
          <a:xfrm>
            <a:off x="14919859" y="7745017"/>
            <a:ext cx="720000" cy="0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4C96D55-ECB2-636D-9CAC-26AF575B7F1A}"/>
              </a:ext>
            </a:extLst>
          </p:cNvPr>
          <p:cNvSpPr txBox="1"/>
          <p:nvPr/>
        </p:nvSpPr>
        <p:spPr>
          <a:xfrm>
            <a:off x="3072256" y="7701958"/>
            <a:ext cx="33285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47942">
              <a:defRPr/>
            </a:pPr>
            <a:r>
              <a:rPr lang="en-US" sz="4000" b="1" dirty="0">
                <a:latin typeface="Century Gothic" panose="020B0502020202020204" pitchFamily="34" charset="0"/>
              </a:rPr>
              <a:t>Answer: </a:t>
            </a:r>
            <a:r>
              <a:rPr lang="en-US" sz="4000" dirty="0">
                <a:latin typeface="Century Gothic" panose="020B0502020202020204" pitchFamily="34" charset="0"/>
              </a:rPr>
              <a:t>50p</a:t>
            </a:r>
            <a:endParaRPr lang="en-GB" sz="4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624042"/>
      </p:ext>
    </p:extLst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B8B547-E97C-766B-E8DF-256D8B75FCA5}"/>
              </a:ext>
            </a:extLst>
          </p:cNvPr>
          <p:cNvSpPr/>
          <p:nvPr/>
        </p:nvSpPr>
        <p:spPr>
          <a:xfrm>
            <a:off x="155945" y="508471"/>
            <a:ext cx="3294492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Multi-Step Money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pic>
        <p:nvPicPr>
          <p:cNvPr id="6" name="Graphic 5" descr="Beach ball outline">
            <a:extLst>
              <a:ext uri="{FF2B5EF4-FFF2-40B4-BE49-F238E27FC236}">
                <a16:creationId xmlns:a16="http://schemas.microsoft.com/office/drawing/2014/main" id="{6BAE6A89-D152-9F4B-EAE9-6AB041ED7B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35150" y="687811"/>
            <a:ext cx="1278584" cy="127858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20BC1CD-18E5-5E5F-A5E1-EFCB5742DA27}"/>
              </a:ext>
            </a:extLst>
          </p:cNvPr>
          <p:cNvSpPr/>
          <p:nvPr/>
        </p:nvSpPr>
        <p:spPr>
          <a:xfrm>
            <a:off x="5968090" y="740193"/>
            <a:ext cx="157951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Bucket</a:t>
            </a:r>
          </a:p>
          <a:p>
            <a:pPr>
              <a:spcAft>
                <a:spcPts val="1842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£2</a:t>
            </a:r>
            <a:endParaRPr lang="en-GB" sz="32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706189-CD5C-BF7C-B652-AF85948CE9A6}"/>
              </a:ext>
            </a:extLst>
          </p:cNvPr>
          <p:cNvSpPr/>
          <p:nvPr/>
        </p:nvSpPr>
        <p:spPr>
          <a:xfrm>
            <a:off x="9127707" y="734163"/>
            <a:ext cx="157951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Spade</a:t>
            </a:r>
          </a:p>
          <a:p>
            <a:pPr>
              <a:spcAft>
                <a:spcPts val="1842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£1.50</a:t>
            </a:r>
            <a:endParaRPr lang="en-GB" sz="32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EC341C-A946-68FA-EE3A-5BFC3C450BEF}"/>
              </a:ext>
            </a:extLst>
          </p:cNvPr>
          <p:cNvSpPr/>
          <p:nvPr/>
        </p:nvSpPr>
        <p:spPr>
          <a:xfrm>
            <a:off x="12539383" y="758506"/>
            <a:ext cx="1278583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Ball</a:t>
            </a:r>
          </a:p>
          <a:p>
            <a:pPr>
              <a:spcAft>
                <a:spcPts val="1842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£2.50</a:t>
            </a:r>
            <a:endParaRPr lang="en-GB" sz="32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E5A4F5E-C545-BD38-3D37-F103614789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8660" y="649285"/>
            <a:ext cx="709581" cy="12785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AB0E69-75B5-F4D0-D5BE-AF037244DA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7725" y="869698"/>
            <a:ext cx="869337" cy="876799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500BEBB-F3DA-2359-BA01-9FF122C8AB40}"/>
              </a:ext>
            </a:extLst>
          </p:cNvPr>
          <p:cNvSpPr/>
          <p:nvPr/>
        </p:nvSpPr>
        <p:spPr>
          <a:xfrm>
            <a:off x="427998" y="2678516"/>
            <a:ext cx="15708473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en-GB" sz="4200" dirty="0">
                <a:latin typeface="Century Gothic" panose="020B0502020202020204" pitchFamily="34" charset="0"/>
              </a:rPr>
              <a:t>Zara bought 2 buckets and a ball. She paid with a £10 note.</a:t>
            </a:r>
          </a:p>
          <a:p>
            <a:pPr>
              <a:spcAft>
                <a:spcPts val="3000"/>
              </a:spcAft>
            </a:pPr>
            <a:r>
              <a:rPr lang="en-GB" sz="4200" b="1" dirty="0">
                <a:latin typeface="Century Gothic" panose="020B0502020202020204" pitchFamily="34" charset="0"/>
              </a:rPr>
              <a:t>How much change did Zara get?</a:t>
            </a:r>
            <a:endParaRPr lang="en-GB" sz="42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2682B1-C3FB-B9CF-66B9-098A8D5FE3A1}"/>
              </a:ext>
            </a:extLst>
          </p:cNvPr>
          <p:cNvSpPr/>
          <p:nvPr/>
        </p:nvSpPr>
        <p:spPr>
          <a:xfrm>
            <a:off x="13913490" y="2824325"/>
            <a:ext cx="595885" cy="4680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43B40B-7E2A-1549-056D-96EA8771BB60}"/>
              </a:ext>
            </a:extLst>
          </p:cNvPr>
          <p:cNvSpPr txBox="1"/>
          <p:nvPr/>
        </p:nvSpPr>
        <p:spPr>
          <a:xfrm>
            <a:off x="12015605" y="4415863"/>
            <a:ext cx="41291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i="1" dirty="0">
                <a:solidFill>
                  <a:prstClr val="black"/>
                </a:solidFill>
                <a:latin typeface="Century Gothic" panose="020B0502020202020204" pitchFamily="34" charset="0"/>
              </a:rPr>
              <a:t>This could be… could not be…</a:t>
            </a:r>
            <a:endParaRPr lang="en-GB" sz="1200" i="1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23C858A-986E-EB66-6586-155875E1CF59}"/>
              </a:ext>
            </a:extLst>
          </p:cNvPr>
          <p:cNvCxnSpPr>
            <a:cxnSpLocks/>
          </p:cNvCxnSpPr>
          <p:nvPr/>
        </p:nvCxnSpPr>
        <p:spPr>
          <a:xfrm flipV="1">
            <a:off x="13568577" y="3444860"/>
            <a:ext cx="612000" cy="984450"/>
          </a:xfrm>
          <a:prstGeom prst="straightConnector1">
            <a:avLst/>
          </a:prstGeom>
          <a:ln w="5080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76809"/>
      </p:ext>
    </p:extLst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B8B547-E97C-766B-E8DF-256D8B75FCA5}"/>
              </a:ext>
            </a:extLst>
          </p:cNvPr>
          <p:cNvSpPr/>
          <p:nvPr/>
        </p:nvSpPr>
        <p:spPr>
          <a:xfrm>
            <a:off x="155945" y="508471"/>
            <a:ext cx="3294492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Multi-Step Money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pic>
        <p:nvPicPr>
          <p:cNvPr id="6" name="Graphic 5" descr="Beach ball outline">
            <a:extLst>
              <a:ext uri="{FF2B5EF4-FFF2-40B4-BE49-F238E27FC236}">
                <a16:creationId xmlns:a16="http://schemas.microsoft.com/office/drawing/2014/main" id="{6BAE6A89-D152-9F4B-EAE9-6AB041ED7B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35150" y="687811"/>
            <a:ext cx="1278584" cy="127858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20BC1CD-18E5-5E5F-A5E1-EFCB5742DA27}"/>
              </a:ext>
            </a:extLst>
          </p:cNvPr>
          <p:cNvSpPr/>
          <p:nvPr/>
        </p:nvSpPr>
        <p:spPr>
          <a:xfrm>
            <a:off x="5968090" y="740193"/>
            <a:ext cx="157951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Bucket</a:t>
            </a:r>
          </a:p>
          <a:p>
            <a:pPr>
              <a:spcAft>
                <a:spcPts val="1842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£2</a:t>
            </a:r>
            <a:endParaRPr lang="en-GB" sz="32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706189-CD5C-BF7C-B652-AF85948CE9A6}"/>
              </a:ext>
            </a:extLst>
          </p:cNvPr>
          <p:cNvSpPr/>
          <p:nvPr/>
        </p:nvSpPr>
        <p:spPr>
          <a:xfrm>
            <a:off x="9127707" y="734163"/>
            <a:ext cx="157951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Spade</a:t>
            </a:r>
          </a:p>
          <a:p>
            <a:pPr>
              <a:spcAft>
                <a:spcPts val="1842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£1.50</a:t>
            </a:r>
            <a:endParaRPr lang="en-GB" sz="32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EC341C-A946-68FA-EE3A-5BFC3C450BEF}"/>
              </a:ext>
            </a:extLst>
          </p:cNvPr>
          <p:cNvSpPr/>
          <p:nvPr/>
        </p:nvSpPr>
        <p:spPr>
          <a:xfrm>
            <a:off x="12539383" y="758506"/>
            <a:ext cx="1278583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Ball</a:t>
            </a:r>
          </a:p>
          <a:p>
            <a:pPr>
              <a:spcAft>
                <a:spcPts val="1842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£2.50</a:t>
            </a:r>
            <a:endParaRPr lang="en-GB" sz="32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E5A4F5E-C545-BD38-3D37-F103614789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8660" y="649285"/>
            <a:ext cx="709581" cy="12785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AB0E69-75B5-F4D0-D5BE-AF037244DA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7725" y="869698"/>
            <a:ext cx="869337" cy="876799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500BEBB-F3DA-2359-BA01-9FF122C8AB40}"/>
              </a:ext>
            </a:extLst>
          </p:cNvPr>
          <p:cNvSpPr/>
          <p:nvPr/>
        </p:nvSpPr>
        <p:spPr>
          <a:xfrm>
            <a:off x="427998" y="2678516"/>
            <a:ext cx="15708473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en-GB" sz="4200" dirty="0">
                <a:latin typeface="Century Gothic" panose="020B0502020202020204" pitchFamily="34" charset="0"/>
              </a:rPr>
              <a:t>Zara bought 2 buckets and a ball. She paid with a £10 note.</a:t>
            </a:r>
          </a:p>
          <a:p>
            <a:pPr>
              <a:spcAft>
                <a:spcPts val="3000"/>
              </a:spcAft>
            </a:pPr>
            <a:r>
              <a:rPr lang="en-GB" sz="4200" b="1" dirty="0">
                <a:latin typeface="Century Gothic" panose="020B0502020202020204" pitchFamily="34" charset="0"/>
              </a:rPr>
              <a:t>How much change did Zara get?</a:t>
            </a:r>
            <a:endParaRPr lang="en-GB" sz="4200" b="1" dirty="0"/>
          </a:p>
        </p:txBody>
      </p:sp>
    </p:spTree>
    <p:extLst>
      <p:ext uri="{BB962C8B-B14F-4D97-AF65-F5344CB8AC3E}">
        <p14:creationId xmlns:p14="http://schemas.microsoft.com/office/powerpoint/2010/main" val="992254532"/>
      </p:ext>
    </p:extLst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B8B547-E97C-766B-E8DF-256D8B75FCA5}"/>
              </a:ext>
            </a:extLst>
          </p:cNvPr>
          <p:cNvSpPr/>
          <p:nvPr/>
        </p:nvSpPr>
        <p:spPr>
          <a:xfrm>
            <a:off x="155945" y="508471"/>
            <a:ext cx="3294492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Multi-Step Money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pic>
        <p:nvPicPr>
          <p:cNvPr id="6" name="Graphic 5" descr="Beach ball outline">
            <a:extLst>
              <a:ext uri="{FF2B5EF4-FFF2-40B4-BE49-F238E27FC236}">
                <a16:creationId xmlns:a16="http://schemas.microsoft.com/office/drawing/2014/main" id="{6BAE6A89-D152-9F4B-EAE9-6AB041ED7B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35150" y="687811"/>
            <a:ext cx="1278584" cy="127858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20BC1CD-18E5-5E5F-A5E1-EFCB5742DA27}"/>
              </a:ext>
            </a:extLst>
          </p:cNvPr>
          <p:cNvSpPr/>
          <p:nvPr/>
        </p:nvSpPr>
        <p:spPr>
          <a:xfrm>
            <a:off x="5968090" y="740193"/>
            <a:ext cx="157951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Bucket</a:t>
            </a:r>
          </a:p>
          <a:p>
            <a:pPr>
              <a:spcAft>
                <a:spcPts val="1842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£2</a:t>
            </a:r>
            <a:endParaRPr lang="en-GB" sz="32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706189-CD5C-BF7C-B652-AF85948CE9A6}"/>
              </a:ext>
            </a:extLst>
          </p:cNvPr>
          <p:cNvSpPr/>
          <p:nvPr/>
        </p:nvSpPr>
        <p:spPr>
          <a:xfrm>
            <a:off x="9127707" y="734163"/>
            <a:ext cx="157951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Spade</a:t>
            </a:r>
          </a:p>
          <a:p>
            <a:pPr>
              <a:spcAft>
                <a:spcPts val="1842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£1.50</a:t>
            </a:r>
            <a:endParaRPr lang="en-GB" sz="32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EC341C-A946-68FA-EE3A-5BFC3C450BEF}"/>
              </a:ext>
            </a:extLst>
          </p:cNvPr>
          <p:cNvSpPr/>
          <p:nvPr/>
        </p:nvSpPr>
        <p:spPr>
          <a:xfrm>
            <a:off x="12539383" y="758506"/>
            <a:ext cx="1278583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Ball</a:t>
            </a:r>
          </a:p>
          <a:p>
            <a:pPr>
              <a:spcAft>
                <a:spcPts val="1842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£2.50</a:t>
            </a:r>
            <a:endParaRPr lang="en-GB" sz="32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E5A4F5E-C545-BD38-3D37-F103614789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8660" y="649285"/>
            <a:ext cx="709581" cy="12785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AB0E69-75B5-F4D0-D5BE-AF037244DA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7725" y="869698"/>
            <a:ext cx="869337" cy="876799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AB5608B-5979-D24C-587E-D663A60A01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880737"/>
              </p:ext>
            </p:extLst>
          </p:nvPr>
        </p:nvGraphicFramePr>
        <p:xfrm>
          <a:off x="571500" y="7296436"/>
          <a:ext cx="6770596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0596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</a:rPr>
                        <a:t>£10</a:t>
                      </a:r>
                      <a:endParaRPr lang="en-GB" sz="3000" dirty="0">
                        <a:solidFill>
                          <a:schemeClr val="accent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8710A70-2E62-305C-9AAA-1639470DC3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071435"/>
              </p:ext>
            </p:extLst>
          </p:nvPr>
        </p:nvGraphicFramePr>
        <p:xfrm>
          <a:off x="571502" y="8146761"/>
          <a:ext cx="4320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000">
                  <a:extLst>
                    <a:ext uri="{9D8B030D-6E8A-4147-A177-3AD203B41FA5}">
                      <a16:colId xmlns:a16="http://schemas.microsoft.com/office/drawing/2014/main" val="131262112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524355473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</a:rPr>
                        <a:t>£2</a:t>
                      </a:r>
                      <a:endParaRPr lang="en-GB" sz="3000" dirty="0">
                        <a:solidFill>
                          <a:schemeClr val="accent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</a:rPr>
                        <a:t>£2</a:t>
                      </a:r>
                      <a:endParaRPr lang="en-GB" sz="3000" dirty="0">
                        <a:solidFill>
                          <a:schemeClr val="accent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</a:rPr>
                        <a:t>£2.50</a:t>
                      </a:r>
                      <a:endParaRPr lang="en-GB" sz="3000" dirty="0">
                        <a:solidFill>
                          <a:schemeClr val="accent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8E807ED1-907E-300E-B366-E524162285C3}"/>
              </a:ext>
            </a:extLst>
          </p:cNvPr>
          <p:cNvSpPr/>
          <p:nvPr/>
        </p:nvSpPr>
        <p:spPr>
          <a:xfrm>
            <a:off x="5699922" y="5455510"/>
            <a:ext cx="49126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57"/>
              </a:spcAft>
            </a:pPr>
            <a:r>
              <a:rPr lang="en-GB" sz="4000" b="1" i="1" dirty="0">
                <a:latin typeface="Century Gothic" panose="020B0502020202020204" pitchFamily="34" charset="0"/>
              </a:rPr>
              <a:t>Which bar model?</a:t>
            </a:r>
            <a:endParaRPr lang="en-GB" sz="4000" b="1" i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397F2B8-E54F-C02C-192A-C5DB1BB587CA}"/>
              </a:ext>
            </a:extLst>
          </p:cNvPr>
          <p:cNvCxnSpPr>
            <a:cxnSpLocks/>
          </p:cNvCxnSpPr>
          <p:nvPr/>
        </p:nvCxnSpPr>
        <p:spPr>
          <a:xfrm flipH="1">
            <a:off x="5483650" y="6314264"/>
            <a:ext cx="977459" cy="661664"/>
          </a:xfrm>
          <a:prstGeom prst="straightConnector1">
            <a:avLst/>
          </a:prstGeom>
          <a:ln w="5715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4E4C475-D159-A7E2-E043-4F603CC1DEBB}"/>
              </a:ext>
            </a:extLst>
          </p:cNvPr>
          <p:cNvCxnSpPr>
            <a:cxnSpLocks/>
          </p:cNvCxnSpPr>
          <p:nvPr/>
        </p:nvCxnSpPr>
        <p:spPr>
          <a:xfrm>
            <a:off x="9721851" y="6312598"/>
            <a:ext cx="977459" cy="661664"/>
          </a:xfrm>
          <a:prstGeom prst="straightConnector1">
            <a:avLst/>
          </a:prstGeom>
          <a:ln w="5715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A0ECC30-F0C7-E060-8D0A-F2305641B8A3}"/>
              </a:ext>
            </a:extLst>
          </p:cNvPr>
          <p:cNvSpPr txBox="1"/>
          <p:nvPr/>
        </p:nvSpPr>
        <p:spPr>
          <a:xfrm>
            <a:off x="5709380" y="8377357"/>
            <a:ext cx="72029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7942">
              <a:defRPr/>
            </a:pPr>
            <a:r>
              <a:rPr lang="en-US" sz="3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?</a:t>
            </a:r>
            <a:endParaRPr lang="en-GB" sz="30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6B17157-EE66-D400-A39E-51A563363BDB}"/>
              </a:ext>
            </a:extLst>
          </p:cNvPr>
          <p:cNvCxnSpPr>
            <a:cxnSpLocks/>
          </p:cNvCxnSpPr>
          <p:nvPr/>
        </p:nvCxnSpPr>
        <p:spPr>
          <a:xfrm>
            <a:off x="4945508" y="8336685"/>
            <a:ext cx="2390400" cy="0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0500BEBB-F3DA-2359-BA01-9FF122C8AB40}"/>
              </a:ext>
            </a:extLst>
          </p:cNvPr>
          <p:cNvSpPr/>
          <p:nvPr/>
        </p:nvSpPr>
        <p:spPr>
          <a:xfrm>
            <a:off x="427998" y="2678516"/>
            <a:ext cx="15708473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en-GB" sz="4200" dirty="0">
                <a:latin typeface="Century Gothic" panose="020B0502020202020204" pitchFamily="34" charset="0"/>
              </a:rPr>
              <a:t>Zara bought 2 buckets and a ball. She paid with a £10 note.</a:t>
            </a:r>
          </a:p>
          <a:p>
            <a:pPr>
              <a:spcAft>
                <a:spcPts val="3000"/>
              </a:spcAft>
            </a:pPr>
            <a:r>
              <a:rPr lang="en-GB" sz="4200" b="1" dirty="0">
                <a:latin typeface="Century Gothic" panose="020B0502020202020204" pitchFamily="34" charset="0"/>
              </a:rPr>
              <a:t>How much change did Zara get?</a:t>
            </a:r>
            <a:endParaRPr lang="en-GB" sz="4200" b="1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D291BE5-9272-F8AE-2887-71E3269524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201609"/>
              </p:ext>
            </p:extLst>
          </p:nvPr>
        </p:nvGraphicFramePr>
        <p:xfrm>
          <a:off x="9242711" y="7296436"/>
          <a:ext cx="513788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7880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£10</a:t>
                      </a:r>
                      <a:endParaRPr lang="en-GB" sz="300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90588C9-1D1B-CE4F-22AC-E41D115A99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260565"/>
              </p:ext>
            </p:extLst>
          </p:nvPr>
        </p:nvGraphicFramePr>
        <p:xfrm>
          <a:off x="9242713" y="8146761"/>
          <a:ext cx="6764406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2062">
                  <a:extLst>
                    <a:ext uri="{9D8B030D-6E8A-4147-A177-3AD203B41FA5}">
                      <a16:colId xmlns:a16="http://schemas.microsoft.com/office/drawing/2014/main" val="131262112"/>
                    </a:ext>
                  </a:extLst>
                </a:gridCol>
                <a:gridCol w="2142062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  <a:gridCol w="2480282">
                  <a:extLst>
                    <a:ext uri="{9D8B030D-6E8A-4147-A177-3AD203B41FA5}">
                      <a16:colId xmlns:a16="http://schemas.microsoft.com/office/drawing/2014/main" val="524355473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£2</a:t>
                      </a:r>
                      <a:endParaRPr lang="en-GB" sz="300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£2</a:t>
                      </a:r>
                      <a:endParaRPr lang="en-GB" sz="300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£2.50</a:t>
                      </a:r>
                      <a:endParaRPr lang="en-GB" sz="300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F83C8E50-6BF6-7985-5A4D-A872CD37D384}"/>
              </a:ext>
            </a:extLst>
          </p:cNvPr>
          <p:cNvSpPr txBox="1"/>
          <p:nvPr/>
        </p:nvSpPr>
        <p:spPr>
          <a:xfrm>
            <a:off x="14851236" y="7153680"/>
            <a:ext cx="72029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7942">
              <a:defRPr/>
            </a:pPr>
            <a:r>
              <a:rPr lang="en-US" sz="3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?</a:t>
            </a:r>
            <a:endParaRPr lang="en-GB" sz="30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3C0BEC6-CDD9-520C-0F96-C3F823AFA7AA}"/>
              </a:ext>
            </a:extLst>
          </p:cNvPr>
          <p:cNvCxnSpPr>
            <a:cxnSpLocks/>
          </p:cNvCxnSpPr>
          <p:nvPr/>
        </p:nvCxnSpPr>
        <p:spPr>
          <a:xfrm>
            <a:off x="14436986" y="7731570"/>
            <a:ext cx="1584000" cy="0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303430"/>
      </p:ext>
    </p:extLst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B8B547-E97C-766B-E8DF-256D8B75FCA5}"/>
              </a:ext>
            </a:extLst>
          </p:cNvPr>
          <p:cNvSpPr/>
          <p:nvPr/>
        </p:nvSpPr>
        <p:spPr>
          <a:xfrm>
            <a:off x="155945" y="508471"/>
            <a:ext cx="3294492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Multi-Step Money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pic>
        <p:nvPicPr>
          <p:cNvPr id="6" name="Graphic 5" descr="Beach ball outline">
            <a:extLst>
              <a:ext uri="{FF2B5EF4-FFF2-40B4-BE49-F238E27FC236}">
                <a16:creationId xmlns:a16="http://schemas.microsoft.com/office/drawing/2014/main" id="{6BAE6A89-D152-9F4B-EAE9-6AB041ED7B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35150" y="687811"/>
            <a:ext cx="1278584" cy="127858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20BC1CD-18E5-5E5F-A5E1-EFCB5742DA27}"/>
              </a:ext>
            </a:extLst>
          </p:cNvPr>
          <p:cNvSpPr/>
          <p:nvPr/>
        </p:nvSpPr>
        <p:spPr>
          <a:xfrm>
            <a:off x="5968090" y="740193"/>
            <a:ext cx="157951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Bucket</a:t>
            </a:r>
          </a:p>
          <a:p>
            <a:pPr>
              <a:spcAft>
                <a:spcPts val="1842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£2</a:t>
            </a:r>
            <a:endParaRPr lang="en-GB" sz="32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706189-CD5C-BF7C-B652-AF85948CE9A6}"/>
              </a:ext>
            </a:extLst>
          </p:cNvPr>
          <p:cNvSpPr/>
          <p:nvPr/>
        </p:nvSpPr>
        <p:spPr>
          <a:xfrm>
            <a:off x="9127707" y="734163"/>
            <a:ext cx="157951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Spade</a:t>
            </a:r>
          </a:p>
          <a:p>
            <a:pPr>
              <a:spcAft>
                <a:spcPts val="1842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£1.50</a:t>
            </a:r>
            <a:endParaRPr lang="en-GB" sz="32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EC341C-A946-68FA-EE3A-5BFC3C450BEF}"/>
              </a:ext>
            </a:extLst>
          </p:cNvPr>
          <p:cNvSpPr/>
          <p:nvPr/>
        </p:nvSpPr>
        <p:spPr>
          <a:xfrm>
            <a:off x="12539383" y="758506"/>
            <a:ext cx="1278583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Ball</a:t>
            </a:r>
          </a:p>
          <a:p>
            <a:pPr>
              <a:spcAft>
                <a:spcPts val="1842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£2.50</a:t>
            </a:r>
            <a:endParaRPr lang="en-GB" sz="32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E5A4F5E-C545-BD38-3D37-F103614789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8660" y="649285"/>
            <a:ext cx="709581" cy="12785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AB0E69-75B5-F4D0-D5BE-AF037244DA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7725" y="869698"/>
            <a:ext cx="869337" cy="876799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AB5608B-5979-D24C-587E-D663A60A01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994175"/>
              </p:ext>
            </p:extLst>
          </p:nvPr>
        </p:nvGraphicFramePr>
        <p:xfrm>
          <a:off x="571500" y="7296436"/>
          <a:ext cx="6770596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0596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</a:rPr>
                        <a:t>£10</a:t>
                      </a:r>
                      <a:endParaRPr lang="en-GB" sz="3000" dirty="0">
                        <a:solidFill>
                          <a:schemeClr val="accent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8710A70-2E62-305C-9AAA-1639470DC3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706770"/>
              </p:ext>
            </p:extLst>
          </p:nvPr>
        </p:nvGraphicFramePr>
        <p:xfrm>
          <a:off x="571502" y="8146761"/>
          <a:ext cx="4320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000">
                  <a:extLst>
                    <a:ext uri="{9D8B030D-6E8A-4147-A177-3AD203B41FA5}">
                      <a16:colId xmlns:a16="http://schemas.microsoft.com/office/drawing/2014/main" val="131262112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524355473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</a:rPr>
                        <a:t>£2</a:t>
                      </a:r>
                      <a:endParaRPr lang="en-GB" sz="3000" dirty="0">
                        <a:solidFill>
                          <a:schemeClr val="accent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</a:rPr>
                        <a:t>£2</a:t>
                      </a:r>
                      <a:endParaRPr lang="en-GB" sz="3000" dirty="0">
                        <a:solidFill>
                          <a:schemeClr val="accent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</a:rPr>
                        <a:t>£2.50</a:t>
                      </a:r>
                      <a:endParaRPr lang="en-GB" sz="3000" dirty="0">
                        <a:solidFill>
                          <a:schemeClr val="accent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4A0ECC30-F0C7-E060-8D0A-F2305641B8A3}"/>
              </a:ext>
            </a:extLst>
          </p:cNvPr>
          <p:cNvSpPr txBox="1"/>
          <p:nvPr/>
        </p:nvSpPr>
        <p:spPr>
          <a:xfrm>
            <a:off x="5709380" y="8377357"/>
            <a:ext cx="72029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7942">
              <a:defRPr/>
            </a:pPr>
            <a:r>
              <a:rPr lang="en-US" sz="3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?</a:t>
            </a:r>
            <a:endParaRPr lang="en-GB" sz="30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6B17157-EE66-D400-A39E-51A563363BDB}"/>
              </a:ext>
            </a:extLst>
          </p:cNvPr>
          <p:cNvCxnSpPr>
            <a:cxnSpLocks/>
          </p:cNvCxnSpPr>
          <p:nvPr/>
        </p:nvCxnSpPr>
        <p:spPr>
          <a:xfrm>
            <a:off x="4945508" y="8336685"/>
            <a:ext cx="2390400" cy="0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0500BEBB-F3DA-2359-BA01-9FF122C8AB40}"/>
              </a:ext>
            </a:extLst>
          </p:cNvPr>
          <p:cNvSpPr/>
          <p:nvPr/>
        </p:nvSpPr>
        <p:spPr>
          <a:xfrm>
            <a:off x="427998" y="2678516"/>
            <a:ext cx="15708473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en-GB" sz="4200" dirty="0">
                <a:latin typeface="Century Gothic" panose="020B0502020202020204" pitchFamily="34" charset="0"/>
              </a:rPr>
              <a:t>Zara bought 2 buckets and a ball. She paid with a £10 note.</a:t>
            </a:r>
          </a:p>
          <a:p>
            <a:pPr>
              <a:spcAft>
                <a:spcPts val="3000"/>
              </a:spcAft>
            </a:pPr>
            <a:r>
              <a:rPr lang="en-GB" sz="4200" b="1" dirty="0">
                <a:latin typeface="Century Gothic" panose="020B0502020202020204" pitchFamily="34" charset="0"/>
              </a:rPr>
              <a:t>How much change did Zara get?</a:t>
            </a:r>
            <a:endParaRPr lang="en-GB" sz="4200" b="1" dirty="0"/>
          </a:p>
        </p:txBody>
      </p:sp>
    </p:spTree>
    <p:extLst>
      <p:ext uri="{BB962C8B-B14F-4D97-AF65-F5344CB8AC3E}">
        <p14:creationId xmlns:p14="http://schemas.microsoft.com/office/powerpoint/2010/main" val="4126379802"/>
      </p:ext>
    </p:extLst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B8B547-E97C-766B-E8DF-256D8B75FCA5}"/>
              </a:ext>
            </a:extLst>
          </p:cNvPr>
          <p:cNvSpPr/>
          <p:nvPr/>
        </p:nvSpPr>
        <p:spPr>
          <a:xfrm>
            <a:off x="155945" y="508471"/>
            <a:ext cx="3294492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Multi-Step Money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pic>
        <p:nvPicPr>
          <p:cNvPr id="6" name="Graphic 5" descr="Beach ball outline">
            <a:extLst>
              <a:ext uri="{FF2B5EF4-FFF2-40B4-BE49-F238E27FC236}">
                <a16:creationId xmlns:a16="http://schemas.microsoft.com/office/drawing/2014/main" id="{6BAE6A89-D152-9F4B-EAE9-6AB041ED7B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35150" y="687811"/>
            <a:ext cx="1278584" cy="127858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20BC1CD-18E5-5E5F-A5E1-EFCB5742DA27}"/>
              </a:ext>
            </a:extLst>
          </p:cNvPr>
          <p:cNvSpPr/>
          <p:nvPr/>
        </p:nvSpPr>
        <p:spPr>
          <a:xfrm>
            <a:off x="5968090" y="740193"/>
            <a:ext cx="157951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Bucket</a:t>
            </a:r>
          </a:p>
          <a:p>
            <a:pPr>
              <a:spcAft>
                <a:spcPts val="1842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£2</a:t>
            </a:r>
            <a:endParaRPr lang="en-GB" sz="32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706189-CD5C-BF7C-B652-AF85948CE9A6}"/>
              </a:ext>
            </a:extLst>
          </p:cNvPr>
          <p:cNvSpPr/>
          <p:nvPr/>
        </p:nvSpPr>
        <p:spPr>
          <a:xfrm>
            <a:off x="9127707" y="734163"/>
            <a:ext cx="157951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Spade</a:t>
            </a:r>
          </a:p>
          <a:p>
            <a:pPr>
              <a:spcAft>
                <a:spcPts val="1842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£1.50</a:t>
            </a:r>
            <a:endParaRPr lang="en-GB" sz="32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EC341C-A946-68FA-EE3A-5BFC3C450BEF}"/>
              </a:ext>
            </a:extLst>
          </p:cNvPr>
          <p:cNvSpPr/>
          <p:nvPr/>
        </p:nvSpPr>
        <p:spPr>
          <a:xfrm>
            <a:off x="12539383" y="758506"/>
            <a:ext cx="1278583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Ball</a:t>
            </a:r>
          </a:p>
          <a:p>
            <a:pPr>
              <a:spcAft>
                <a:spcPts val="1842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£2.50</a:t>
            </a:r>
            <a:endParaRPr lang="en-GB" sz="32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E5A4F5E-C545-BD38-3D37-F103614789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8660" y="649285"/>
            <a:ext cx="709581" cy="12785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AB0E69-75B5-F4D0-D5BE-AF037244DA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7725" y="869698"/>
            <a:ext cx="869337" cy="876799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AB5608B-5979-D24C-587E-D663A60A01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596539"/>
              </p:ext>
            </p:extLst>
          </p:nvPr>
        </p:nvGraphicFramePr>
        <p:xfrm>
          <a:off x="571500" y="7296436"/>
          <a:ext cx="6770596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0596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</a:rPr>
                        <a:t>£10</a:t>
                      </a:r>
                      <a:endParaRPr lang="en-GB" sz="3000" dirty="0">
                        <a:solidFill>
                          <a:schemeClr val="accent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8710A70-2E62-305C-9AAA-1639470DC3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350009"/>
              </p:ext>
            </p:extLst>
          </p:nvPr>
        </p:nvGraphicFramePr>
        <p:xfrm>
          <a:off x="571502" y="8146761"/>
          <a:ext cx="4320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000">
                  <a:extLst>
                    <a:ext uri="{9D8B030D-6E8A-4147-A177-3AD203B41FA5}">
                      <a16:colId xmlns:a16="http://schemas.microsoft.com/office/drawing/2014/main" val="131262112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524355473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</a:rPr>
                        <a:t>£2</a:t>
                      </a:r>
                      <a:endParaRPr lang="en-GB" sz="3000" dirty="0">
                        <a:solidFill>
                          <a:schemeClr val="accent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</a:rPr>
                        <a:t>£2</a:t>
                      </a:r>
                      <a:endParaRPr lang="en-GB" sz="3000" dirty="0">
                        <a:solidFill>
                          <a:schemeClr val="accent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</a:rPr>
                        <a:t>£2.50</a:t>
                      </a:r>
                      <a:endParaRPr lang="en-GB" sz="3000" dirty="0">
                        <a:solidFill>
                          <a:schemeClr val="accent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4A0ECC30-F0C7-E060-8D0A-F2305641B8A3}"/>
              </a:ext>
            </a:extLst>
          </p:cNvPr>
          <p:cNvSpPr txBox="1"/>
          <p:nvPr/>
        </p:nvSpPr>
        <p:spPr>
          <a:xfrm>
            <a:off x="5456420" y="8377357"/>
            <a:ext cx="142406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7942">
              <a:defRPr/>
            </a:pPr>
            <a:r>
              <a:rPr lang="en-US" sz="3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£3.50</a:t>
            </a:r>
            <a:endParaRPr lang="en-GB" sz="30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6B17157-EE66-D400-A39E-51A563363BDB}"/>
              </a:ext>
            </a:extLst>
          </p:cNvPr>
          <p:cNvCxnSpPr>
            <a:cxnSpLocks/>
          </p:cNvCxnSpPr>
          <p:nvPr/>
        </p:nvCxnSpPr>
        <p:spPr>
          <a:xfrm>
            <a:off x="4945508" y="8336685"/>
            <a:ext cx="2390400" cy="0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0500BEBB-F3DA-2359-BA01-9FF122C8AB40}"/>
              </a:ext>
            </a:extLst>
          </p:cNvPr>
          <p:cNvSpPr/>
          <p:nvPr/>
        </p:nvSpPr>
        <p:spPr>
          <a:xfrm>
            <a:off x="427998" y="2678516"/>
            <a:ext cx="15708473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en-GB" sz="4200" dirty="0">
                <a:latin typeface="Century Gothic" panose="020B0502020202020204" pitchFamily="34" charset="0"/>
              </a:rPr>
              <a:t>Zara bought 2 buckets and a ball. She paid with a £10 note.</a:t>
            </a:r>
          </a:p>
          <a:p>
            <a:pPr>
              <a:spcAft>
                <a:spcPts val="3000"/>
              </a:spcAft>
            </a:pPr>
            <a:r>
              <a:rPr lang="en-GB" sz="4200" b="1" dirty="0">
                <a:latin typeface="Century Gothic" panose="020B0502020202020204" pitchFamily="34" charset="0"/>
              </a:rPr>
              <a:t>How much change did Zara get?</a:t>
            </a:r>
            <a:endParaRPr lang="en-GB" sz="4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30A76F-386A-8886-83D5-4A5A07497CF9}"/>
              </a:ext>
            </a:extLst>
          </p:cNvPr>
          <p:cNvSpPr txBox="1"/>
          <p:nvPr/>
        </p:nvSpPr>
        <p:spPr>
          <a:xfrm>
            <a:off x="10306782" y="7701958"/>
            <a:ext cx="50228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47942">
              <a:defRPr/>
            </a:pPr>
            <a:r>
              <a:rPr lang="en-US" sz="4000" b="1" dirty="0">
                <a:latin typeface="Century Gothic" panose="020B0502020202020204" pitchFamily="34" charset="0"/>
              </a:rPr>
              <a:t>Answer: </a:t>
            </a:r>
            <a:r>
              <a:rPr lang="en-US" sz="4000" dirty="0">
                <a:latin typeface="Century Gothic" panose="020B0502020202020204" pitchFamily="34" charset="0"/>
              </a:rPr>
              <a:t>£3.50</a:t>
            </a:r>
            <a:endParaRPr lang="en-GB" sz="4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573359"/>
      </p:ext>
    </p:extLst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B8B547-E97C-766B-E8DF-256D8B75FCA5}"/>
              </a:ext>
            </a:extLst>
          </p:cNvPr>
          <p:cNvSpPr/>
          <p:nvPr/>
        </p:nvSpPr>
        <p:spPr>
          <a:xfrm>
            <a:off x="155945" y="508471"/>
            <a:ext cx="3294492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Multi-Step Money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pic>
        <p:nvPicPr>
          <p:cNvPr id="6" name="Graphic 5" descr="Beach ball outline">
            <a:extLst>
              <a:ext uri="{FF2B5EF4-FFF2-40B4-BE49-F238E27FC236}">
                <a16:creationId xmlns:a16="http://schemas.microsoft.com/office/drawing/2014/main" id="{6BAE6A89-D152-9F4B-EAE9-6AB041ED7B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35150" y="687811"/>
            <a:ext cx="1278584" cy="127858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20BC1CD-18E5-5E5F-A5E1-EFCB5742DA27}"/>
              </a:ext>
            </a:extLst>
          </p:cNvPr>
          <p:cNvSpPr/>
          <p:nvPr/>
        </p:nvSpPr>
        <p:spPr>
          <a:xfrm>
            <a:off x="5968090" y="740193"/>
            <a:ext cx="157951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Bucket</a:t>
            </a:r>
          </a:p>
          <a:p>
            <a:pPr>
              <a:spcAft>
                <a:spcPts val="1842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£2</a:t>
            </a:r>
            <a:endParaRPr lang="en-GB" sz="32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706189-CD5C-BF7C-B652-AF85948CE9A6}"/>
              </a:ext>
            </a:extLst>
          </p:cNvPr>
          <p:cNvSpPr/>
          <p:nvPr/>
        </p:nvSpPr>
        <p:spPr>
          <a:xfrm>
            <a:off x="9127707" y="734163"/>
            <a:ext cx="157951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Spade</a:t>
            </a:r>
          </a:p>
          <a:p>
            <a:pPr>
              <a:spcAft>
                <a:spcPts val="1842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£1.50</a:t>
            </a:r>
            <a:endParaRPr lang="en-GB" sz="32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EC341C-A946-68FA-EE3A-5BFC3C450BEF}"/>
              </a:ext>
            </a:extLst>
          </p:cNvPr>
          <p:cNvSpPr/>
          <p:nvPr/>
        </p:nvSpPr>
        <p:spPr>
          <a:xfrm>
            <a:off x="12539383" y="758506"/>
            <a:ext cx="1278583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Ball</a:t>
            </a:r>
          </a:p>
          <a:p>
            <a:pPr>
              <a:spcAft>
                <a:spcPts val="1842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£2.50</a:t>
            </a:r>
            <a:endParaRPr lang="en-GB" sz="32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E5A4F5E-C545-BD38-3D37-F103614789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8660" y="649285"/>
            <a:ext cx="709581" cy="12785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AB0E69-75B5-F4D0-D5BE-AF037244DA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7725" y="869698"/>
            <a:ext cx="869337" cy="876799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500BEBB-F3DA-2359-BA01-9FF122C8AB40}"/>
              </a:ext>
            </a:extLst>
          </p:cNvPr>
          <p:cNvSpPr/>
          <p:nvPr/>
        </p:nvSpPr>
        <p:spPr>
          <a:xfrm>
            <a:off x="427998" y="2678516"/>
            <a:ext cx="15708473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en-GB" sz="4200" dirty="0">
                <a:latin typeface="Century Gothic" panose="020B0502020202020204" pitchFamily="34" charset="0"/>
              </a:rPr>
              <a:t>Raja has £7.</a:t>
            </a:r>
          </a:p>
          <a:p>
            <a:pPr>
              <a:spcAft>
                <a:spcPts val="3000"/>
              </a:spcAft>
            </a:pPr>
            <a:r>
              <a:rPr lang="en-GB" sz="4200" b="1" dirty="0">
                <a:latin typeface="Century Gothic" panose="020B0502020202020204" pitchFamily="34" charset="0"/>
              </a:rPr>
              <a:t>How many balls can he afford?</a:t>
            </a:r>
            <a:endParaRPr lang="en-GB" sz="4200" b="1" dirty="0"/>
          </a:p>
        </p:txBody>
      </p:sp>
    </p:spTree>
    <p:extLst>
      <p:ext uri="{BB962C8B-B14F-4D97-AF65-F5344CB8AC3E}">
        <p14:creationId xmlns:p14="http://schemas.microsoft.com/office/powerpoint/2010/main" val="884210127"/>
      </p:ext>
    </p:extLst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B8B547-E97C-766B-E8DF-256D8B75FCA5}"/>
              </a:ext>
            </a:extLst>
          </p:cNvPr>
          <p:cNvSpPr/>
          <p:nvPr/>
        </p:nvSpPr>
        <p:spPr>
          <a:xfrm>
            <a:off x="155945" y="508471"/>
            <a:ext cx="3294492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Multi-Step Money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pic>
        <p:nvPicPr>
          <p:cNvPr id="6" name="Graphic 5" descr="Beach ball outline">
            <a:extLst>
              <a:ext uri="{FF2B5EF4-FFF2-40B4-BE49-F238E27FC236}">
                <a16:creationId xmlns:a16="http://schemas.microsoft.com/office/drawing/2014/main" id="{6BAE6A89-D152-9F4B-EAE9-6AB041ED7B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35150" y="687811"/>
            <a:ext cx="1278584" cy="127858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20BC1CD-18E5-5E5F-A5E1-EFCB5742DA27}"/>
              </a:ext>
            </a:extLst>
          </p:cNvPr>
          <p:cNvSpPr/>
          <p:nvPr/>
        </p:nvSpPr>
        <p:spPr>
          <a:xfrm>
            <a:off x="5968090" y="740193"/>
            <a:ext cx="157951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Bucket</a:t>
            </a:r>
          </a:p>
          <a:p>
            <a:pPr>
              <a:spcAft>
                <a:spcPts val="1842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£2</a:t>
            </a:r>
            <a:endParaRPr lang="en-GB" sz="32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706189-CD5C-BF7C-B652-AF85948CE9A6}"/>
              </a:ext>
            </a:extLst>
          </p:cNvPr>
          <p:cNvSpPr/>
          <p:nvPr/>
        </p:nvSpPr>
        <p:spPr>
          <a:xfrm>
            <a:off x="9127707" y="734163"/>
            <a:ext cx="157951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Spade</a:t>
            </a:r>
          </a:p>
          <a:p>
            <a:pPr>
              <a:spcAft>
                <a:spcPts val="1842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£1.50</a:t>
            </a:r>
            <a:endParaRPr lang="en-GB" sz="32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EC341C-A946-68FA-EE3A-5BFC3C450BEF}"/>
              </a:ext>
            </a:extLst>
          </p:cNvPr>
          <p:cNvSpPr/>
          <p:nvPr/>
        </p:nvSpPr>
        <p:spPr>
          <a:xfrm>
            <a:off x="12539383" y="758506"/>
            <a:ext cx="1278583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Ball</a:t>
            </a:r>
          </a:p>
          <a:p>
            <a:pPr>
              <a:spcAft>
                <a:spcPts val="1842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£2.50</a:t>
            </a:r>
            <a:endParaRPr lang="en-GB" sz="32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E5A4F5E-C545-BD38-3D37-F103614789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8660" y="649285"/>
            <a:ext cx="709581" cy="12785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AB0E69-75B5-F4D0-D5BE-AF037244DA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7725" y="869698"/>
            <a:ext cx="869337" cy="876799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AB5608B-5979-D24C-587E-D663A60A01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264372"/>
              </p:ext>
            </p:extLst>
          </p:nvPr>
        </p:nvGraphicFramePr>
        <p:xfrm>
          <a:off x="1073078" y="5970799"/>
          <a:ext cx="6770596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0596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£7</a:t>
                      </a:r>
                      <a:endParaRPr lang="en-GB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8710A70-2E62-305C-9AAA-1639470DC3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103655"/>
              </p:ext>
            </p:extLst>
          </p:nvPr>
        </p:nvGraphicFramePr>
        <p:xfrm>
          <a:off x="1073080" y="6821124"/>
          <a:ext cx="7247007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5669">
                  <a:extLst>
                    <a:ext uri="{9D8B030D-6E8A-4147-A177-3AD203B41FA5}">
                      <a16:colId xmlns:a16="http://schemas.microsoft.com/office/drawing/2014/main" val="131262112"/>
                    </a:ext>
                  </a:extLst>
                </a:gridCol>
                <a:gridCol w="2415669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  <a:gridCol w="2415669">
                  <a:extLst>
                    <a:ext uri="{9D8B030D-6E8A-4147-A177-3AD203B41FA5}">
                      <a16:colId xmlns:a16="http://schemas.microsoft.com/office/drawing/2014/main" val="524355473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£2.50</a:t>
                      </a:r>
                      <a:endParaRPr lang="en-GB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£2.50</a:t>
                      </a:r>
                      <a:endParaRPr lang="en-GB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£2.50</a:t>
                      </a:r>
                      <a:endParaRPr lang="en-GB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0500BEBB-F3DA-2359-BA01-9FF122C8AB40}"/>
              </a:ext>
            </a:extLst>
          </p:cNvPr>
          <p:cNvSpPr/>
          <p:nvPr/>
        </p:nvSpPr>
        <p:spPr>
          <a:xfrm>
            <a:off x="427998" y="2678516"/>
            <a:ext cx="15708473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en-GB" sz="4200" dirty="0">
                <a:latin typeface="Century Gothic" panose="020B0502020202020204" pitchFamily="34" charset="0"/>
              </a:rPr>
              <a:t>Raja has £7.</a:t>
            </a:r>
          </a:p>
          <a:p>
            <a:pPr>
              <a:spcAft>
                <a:spcPts val="3000"/>
              </a:spcAft>
            </a:pPr>
            <a:r>
              <a:rPr lang="en-GB" sz="4200" b="1" dirty="0">
                <a:latin typeface="Century Gothic" panose="020B0502020202020204" pitchFamily="34" charset="0"/>
              </a:rPr>
              <a:t>How many balls can he afford?</a:t>
            </a:r>
            <a:endParaRPr lang="en-GB" sz="4200" b="1" dirty="0"/>
          </a:p>
        </p:txBody>
      </p:sp>
    </p:spTree>
    <p:extLst>
      <p:ext uri="{BB962C8B-B14F-4D97-AF65-F5344CB8AC3E}">
        <p14:creationId xmlns:p14="http://schemas.microsoft.com/office/powerpoint/2010/main" val="974921146"/>
      </p:ext>
    </p:extLst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B8B547-E97C-766B-E8DF-256D8B75FCA5}"/>
              </a:ext>
            </a:extLst>
          </p:cNvPr>
          <p:cNvSpPr/>
          <p:nvPr/>
        </p:nvSpPr>
        <p:spPr>
          <a:xfrm>
            <a:off x="155945" y="508471"/>
            <a:ext cx="3294492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Multi-Step Money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pic>
        <p:nvPicPr>
          <p:cNvPr id="6" name="Graphic 5" descr="Beach ball outline">
            <a:extLst>
              <a:ext uri="{FF2B5EF4-FFF2-40B4-BE49-F238E27FC236}">
                <a16:creationId xmlns:a16="http://schemas.microsoft.com/office/drawing/2014/main" id="{6BAE6A89-D152-9F4B-EAE9-6AB041ED7B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35150" y="687811"/>
            <a:ext cx="1278584" cy="127858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20BC1CD-18E5-5E5F-A5E1-EFCB5742DA27}"/>
              </a:ext>
            </a:extLst>
          </p:cNvPr>
          <p:cNvSpPr/>
          <p:nvPr/>
        </p:nvSpPr>
        <p:spPr>
          <a:xfrm>
            <a:off x="5968090" y="740193"/>
            <a:ext cx="157951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Bucket</a:t>
            </a:r>
          </a:p>
          <a:p>
            <a:pPr>
              <a:spcAft>
                <a:spcPts val="1842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£2</a:t>
            </a:r>
            <a:endParaRPr lang="en-GB" sz="32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706189-CD5C-BF7C-B652-AF85948CE9A6}"/>
              </a:ext>
            </a:extLst>
          </p:cNvPr>
          <p:cNvSpPr/>
          <p:nvPr/>
        </p:nvSpPr>
        <p:spPr>
          <a:xfrm>
            <a:off x="9127707" y="734163"/>
            <a:ext cx="157951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Spade</a:t>
            </a:r>
          </a:p>
          <a:p>
            <a:pPr>
              <a:spcAft>
                <a:spcPts val="1842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£1.50</a:t>
            </a:r>
            <a:endParaRPr lang="en-GB" sz="32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EC341C-A946-68FA-EE3A-5BFC3C450BEF}"/>
              </a:ext>
            </a:extLst>
          </p:cNvPr>
          <p:cNvSpPr/>
          <p:nvPr/>
        </p:nvSpPr>
        <p:spPr>
          <a:xfrm>
            <a:off x="12539383" y="758506"/>
            <a:ext cx="1278583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Ball</a:t>
            </a:r>
          </a:p>
          <a:p>
            <a:pPr>
              <a:spcAft>
                <a:spcPts val="1842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£2.50</a:t>
            </a:r>
            <a:endParaRPr lang="en-GB" sz="32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E5A4F5E-C545-BD38-3D37-F103614789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8660" y="649285"/>
            <a:ext cx="709581" cy="12785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AB0E69-75B5-F4D0-D5BE-AF037244DA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7725" y="869698"/>
            <a:ext cx="869337" cy="876799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AB5608B-5979-D24C-587E-D663A60A01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943496"/>
              </p:ext>
            </p:extLst>
          </p:nvPr>
        </p:nvGraphicFramePr>
        <p:xfrm>
          <a:off x="1073078" y="5970799"/>
          <a:ext cx="6770596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0596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£7</a:t>
                      </a:r>
                      <a:endParaRPr lang="en-GB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8710A70-2E62-305C-9AAA-1639470DC3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461469"/>
              </p:ext>
            </p:extLst>
          </p:nvPr>
        </p:nvGraphicFramePr>
        <p:xfrm>
          <a:off x="1073080" y="6821124"/>
          <a:ext cx="7247007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5669">
                  <a:extLst>
                    <a:ext uri="{9D8B030D-6E8A-4147-A177-3AD203B41FA5}">
                      <a16:colId xmlns:a16="http://schemas.microsoft.com/office/drawing/2014/main" val="131262112"/>
                    </a:ext>
                  </a:extLst>
                </a:gridCol>
                <a:gridCol w="2415669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  <a:gridCol w="2415669">
                  <a:extLst>
                    <a:ext uri="{9D8B030D-6E8A-4147-A177-3AD203B41FA5}">
                      <a16:colId xmlns:a16="http://schemas.microsoft.com/office/drawing/2014/main" val="524355473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£2.50</a:t>
                      </a:r>
                      <a:endParaRPr lang="en-GB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£2.50</a:t>
                      </a:r>
                      <a:endParaRPr lang="en-GB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£2.50</a:t>
                      </a:r>
                      <a:endParaRPr lang="en-GB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0500BEBB-F3DA-2359-BA01-9FF122C8AB40}"/>
              </a:ext>
            </a:extLst>
          </p:cNvPr>
          <p:cNvSpPr/>
          <p:nvPr/>
        </p:nvSpPr>
        <p:spPr>
          <a:xfrm>
            <a:off x="427998" y="2678516"/>
            <a:ext cx="15708473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en-GB" sz="4200" dirty="0">
                <a:latin typeface="Century Gothic" panose="020B0502020202020204" pitchFamily="34" charset="0"/>
              </a:rPr>
              <a:t>Raja has £7.</a:t>
            </a:r>
          </a:p>
          <a:p>
            <a:pPr>
              <a:spcAft>
                <a:spcPts val="3000"/>
              </a:spcAft>
            </a:pPr>
            <a:r>
              <a:rPr lang="en-GB" sz="4200" b="1" dirty="0">
                <a:latin typeface="Century Gothic" panose="020B0502020202020204" pitchFamily="34" charset="0"/>
              </a:rPr>
              <a:t>How many balls can he afford?</a:t>
            </a:r>
            <a:endParaRPr lang="en-GB" sz="4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F626A7-6449-9656-7BAC-47E2F61B6179}"/>
              </a:ext>
            </a:extLst>
          </p:cNvPr>
          <p:cNvSpPr txBox="1"/>
          <p:nvPr/>
        </p:nvSpPr>
        <p:spPr>
          <a:xfrm>
            <a:off x="9651084" y="5568412"/>
            <a:ext cx="41176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Which Answer?</a:t>
            </a:r>
            <a:endParaRPr lang="en-GB" sz="1400" b="1" i="1" dirty="0"/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C88135E9-BE2A-1E18-3576-C08D9E502055}"/>
              </a:ext>
            </a:extLst>
          </p:cNvPr>
          <p:cNvSpPr/>
          <p:nvPr/>
        </p:nvSpPr>
        <p:spPr>
          <a:xfrm>
            <a:off x="9557595" y="6618799"/>
            <a:ext cx="2299252" cy="921439"/>
          </a:xfrm>
          <a:prstGeom prst="wedgeRoundRectCallout">
            <a:avLst>
              <a:gd name="adj1" fmla="val 62176"/>
              <a:gd name="adj2" fmla="val -21286"/>
              <a:gd name="adj3" fmla="val 16667"/>
            </a:avLst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 balls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1A3414E6-85B4-3045-836E-74761E6B8088}"/>
              </a:ext>
            </a:extLst>
          </p:cNvPr>
          <p:cNvSpPr/>
          <p:nvPr/>
        </p:nvSpPr>
        <p:spPr>
          <a:xfrm>
            <a:off x="13439395" y="6821124"/>
            <a:ext cx="2299252" cy="921439"/>
          </a:xfrm>
          <a:prstGeom prst="wedgeRoundRectCallout">
            <a:avLst>
              <a:gd name="adj1" fmla="val -61859"/>
              <a:gd name="adj2" fmla="val -24204"/>
              <a:gd name="adj3" fmla="val 16667"/>
            </a:avLst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 balls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2378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2672183-50C6-4B75-AB18-07F537B6E722}"/>
              </a:ext>
            </a:extLst>
          </p:cNvPr>
          <p:cNvSpPr/>
          <p:nvPr/>
        </p:nvSpPr>
        <p:spPr>
          <a:xfrm>
            <a:off x="155945" y="508471"/>
            <a:ext cx="4004006" cy="5459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More Than, Less Than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6C3C11C-1AF0-4134-B2B7-C8670802EB51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0C6A28-2F45-1382-3DA9-22174772DA3E}"/>
              </a:ext>
            </a:extLst>
          </p:cNvPr>
          <p:cNvSpPr/>
          <p:nvPr/>
        </p:nvSpPr>
        <p:spPr>
          <a:xfrm>
            <a:off x="467326" y="1372797"/>
            <a:ext cx="11756049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Jack has 7 conkers.</a:t>
            </a:r>
          </a:p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Jack has 3 more conkers than Kam.</a:t>
            </a:r>
          </a:p>
          <a:p>
            <a:pPr>
              <a:spcAft>
                <a:spcPts val="1842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How many conkers does Kam have?</a:t>
            </a:r>
            <a:endParaRPr lang="en-GB" sz="48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6A9828-1F23-13D1-B91A-7680573B954A}"/>
              </a:ext>
            </a:extLst>
          </p:cNvPr>
          <p:cNvSpPr/>
          <p:nvPr/>
        </p:nvSpPr>
        <p:spPr>
          <a:xfrm>
            <a:off x="494221" y="4746812"/>
            <a:ext cx="7380000" cy="3320261"/>
          </a:xfrm>
          <a:prstGeom prst="rect">
            <a:avLst/>
          </a:prstGeom>
          <a:noFill/>
          <a:ln w="762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B1CB4D-1AA7-7A54-0F2D-D7CF8471AF42}"/>
              </a:ext>
            </a:extLst>
          </p:cNvPr>
          <p:cNvSpPr/>
          <p:nvPr/>
        </p:nvSpPr>
        <p:spPr>
          <a:xfrm>
            <a:off x="646621" y="4894387"/>
            <a:ext cx="704509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3500" i="1" dirty="0">
                <a:latin typeface="Century Gothic" panose="020B0502020202020204" pitchFamily="34" charset="0"/>
              </a:rPr>
              <a:t>Represented with dots:</a:t>
            </a:r>
            <a:endParaRPr lang="en-GB" sz="3500" b="1" i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6781487-3292-F926-3EF3-6E46DF947132}"/>
              </a:ext>
            </a:extLst>
          </p:cNvPr>
          <p:cNvSpPr/>
          <p:nvPr/>
        </p:nvSpPr>
        <p:spPr>
          <a:xfrm>
            <a:off x="3147830" y="6088156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AC53FF-D2CF-F86B-5E79-CE339DDA73F3}"/>
              </a:ext>
            </a:extLst>
          </p:cNvPr>
          <p:cNvSpPr txBox="1"/>
          <p:nvPr/>
        </p:nvSpPr>
        <p:spPr>
          <a:xfrm>
            <a:off x="494221" y="6842056"/>
            <a:ext cx="16973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Kam</a:t>
            </a:r>
            <a:endParaRPr lang="en-GB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3AE5DC-13A4-FFD2-66FB-A457D4C8C8B8}"/>
              </a:ext>
            </a:extLst>
          </p:cNvPr>
          <p:cNvSpPr txBox="1"/>
          <p:nvPr/>
        </p:nvSpPr>
        <p:spPr>
          <a:xfrm>
            <a:off x="359765" y="5880733"/>
            <a:ext cx="18222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Jack</a:t>
            </a:r>
            <a:endParaRPr lang="en-GB" sz="16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46410D8-4486-591F-267C-F01433E9385D}"/>
              </a:ext>
            </a:extLst>
          </p:cNvPr>
          <p:cNvSpPr/>
          <p:nvPr/>
        </p:nvSpPr>
        <p:spPr>
          <a:xfrm>
            <a:off x="3147830" y="7015999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AA2BDB-8C38-FDDD-F411-6AC54E3FC3F6}"/>
              </a:ext>
            </a:extLst>
          </p:cNvPr>
          <p:cNvSpPr/>
          <p:nvPr/>
        </p:nvSpPr>
        <p:spPr>
          <a:xfrm>
            <a:off x="3894020" y="6088156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D11883A-E817-0541-9502-5B299751BDE9}"/>
              </a:ext>
            </a:extLst>
          </p:cNvPr>
          <p:cNvSpPr/>
          <p:nvPr/>
        </p:nvSpPr>
        <p:spPr>
          <a:xfrm>
            <a:off x="3894020" y="7015999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1F2BA1E-6FD1-7A21-C68D-A845642FD7C0}"/>
              </a:ext>
            </a:extLst>
          </p:cNvPr>
          <p:cNvSpPr/>
          <p:nvPr/>
        </p:nvSpPr>
        <p:spPr>
          <a:xfrm>
            <a:off x="4654069" y="6088156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0D89885-157C-1164-4BD5-FED75E4B2FB6}"/>
              </a:ext>
            </a:extLst>
          </p:cNvPr>
          <p:cNvSpPr/>
          <p:nvPr/>
        </p:nvSpPr>
        <p:spPr>
          <a:xfrm>
            <a:off x="4654069" y="7015999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0689745-F83D-9632-64AC-82F8D22195AF}"/>
              </a:ext>
            </a:extLst>
          </p:cNvPr>
          <p:cNvSpPr/>
          <p:nvPr/>
        </p:nvSpPr>
        <p:spPr>
          <a:xfrm>
            <a:off x="5400259" y="6088156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8DA1887-567B-C97D-88D3-2EF7C4E425AA}"/>
              </a:ext>
            </a:extLst>
          </p:cNvPr>
          <p:cNvSpPr/>
          <p:nvPr/>
        </p:nvSpPr>
        <p:spPr>
          <a:xfrm>
            <a:off x="6173924" y="6088156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B911939-F00D-328B-48A6-0C56924081DD}"/>
              </a:ext>
            </a:extLst>
          </p:cNvPr>
          <p:cNvSpPr/>
          <p:nvPr/>
        </p:nvSpPr>
        <p:spPr>
          <a:xfrm>
            <a:off x="6920114" y="6088156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60A882D-B900-0AFD-5FE4-CE551D5DDD06}"/>
              </a:ext>
            </a:extLst>
          </p:cNvPr>
          <p:cNvCxnSpPr/>
          <p:nvPr/>
        </p:nvCxnSpPr>
        <p:spPr>
          <a:xfrm>
            <a:off x="5400566" y="6905096"/>
            <a:ext cx="19224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4CE4D1C-62A0-C7D4-CBD8-DEEE95B09DD2}"/>
              </a:ext>
            </a:extLst>
          </p:cNvPr>
          <p:cNvSpPr txBox="1"/>
          <p:nvPr/>
        </p:nvSpPr>
        <p:spPr>
          <a:xfrm>
            <a:off x="6165810" y="6980098"/>
            <a:ext cx="4370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</a:t>
            </a:r>
            <a:endParaRPr lang="en-GB" sz="36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6B85A6F-D3F8-F7C6-300D-4FBD224F5221}"/>
              </a:ext>
            </a:extLst>
          </p:cNvPr>
          <p:cNvSpPr/>
          <p:nvPr/>
        </p:nvSpPr>
        <p:spPr>
          <a:xfrm>
            <a:off x="2405735" y="6088156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2BE205C-A983-BC3A-1ABC-F03A8928DDFD}"/>
              </a:ext>
            </a:extLst>
          </p:cNvPr>
          <p:cNvSpPr/>
          <p:nvPr/>
        </p:nvSpPr>
        <p:spPr>
          <a:xfrm>
            <a:off x="2405735" y="7015999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194986"/>
      </p:ext>
    </p:extLst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B8B547-E97C-766B-E8DF-256D8B75FCA5}"/>
              </a:ext>
            </a:extLst>
          </p:cNvPr>
          <p:cNvSpPr/>
          <p:nvPr/>
        </p:nvSpPr>
        <p:spPr>
          <a:xfrm>
            <a:off x="155945" y="508471"/>
            <a:ext cx="3294492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Multi-Step Money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pic>
        <p:nvPicPr>
          <p:cNvPr id="6" name="Graphic 5" descr="Beach ball outline">
            <a:extLst>
              <a:ext uri="{FF2B5EF4-FFF2-40B4-BE49-F238E27FC236}">
                <a16:creationId xmlns:a16="http://schemas.microsoft.com/office/drawing/2014/main" id="{6BAE6A89-D152-9F4B-EAE9-6AB041ED7B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35150" y="687811"/>
            <a:ext cx="1278584" cy="127858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20BC1CD-18E5-5E5F-A5E1-EFCB5742DA27}"/>
              </a:ext>
            </a:extLst>
          </p:cNvPr>
          <p:cNvSpPr/>
          <p:nvPr/>
        </p:nvSpPr>
        <p:spPr>
          <a:xfrm>
            <a:off x="5968090" y="740193"/>
            <a:ext cx="157951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Bucket</a:t>
            </a:r>
          </a:p>
          <a:p>
            <a:pPr>
              <a:spcAft>
                <a:spcPts val="1842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£2</a:t>
            </a:r>
            <a:endParaRPr lang="en-GB" sz="32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706189-CD5C-BF7C-B652-AF85948CE9A6}"/>
              </a:ext>
            </a:extLst>
          </p:cNvPr>
          <p:cNvSpPr/>
          <p:nvPr/>
        </p:nvSpPr>
        <p:spPr>
          <a:xfrm>
            <a:off x="9127707" y="734163"/>
            <a:ext cx="157951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Spade</a:t>
            </a:r>
          </a:p>
          <a:p>
            <a:pPr>
              <a:spcAft>
                <a:spcPts val="1842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£1.50</a:t>
            </a:r>
            <a:endParaRPr lang="en-GB" sz="32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EC341C-A946-68FA-EE3A-5BFC3C450BEF}"/>
              </a:ext>
            </a:extLst>
          </p:cNvPr>
          <p:cNvSpPr/>
          <p:nvPr/>
        </p:nvSpPr>
        <p:spPr>
          <a:xfrm>
            <a:off x="12539383" y="758506"/>
            <a:ext cx="1278583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Ball</a:t>
            </a:r>
          </a:p>
          <a:p>
            <a:pPr>
              <a:spcAft>
                <a:spcPts val="1842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£2.50</a:t>
            </a:r>
            <a:endParaRPr lang="en-GB" sz="32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E5A4F5E-C545-BD38-3D37-F103614789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8660" y="649285"/>
            <a:ext cx="709581" cy="12785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AB0E69-75B5-F4D0-D5BE-AF037244DA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7725" y="869698"/>
            <a:ext cx="869337" cy="876799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AB5608B-5979-D24C-587E-D663A60A01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32707"/>
              </p:ext>
            </p:extLst>
          </p:nvPr>
        </p:nvGraphicFramePr>
        <p:xfrm>
          <a:off x="1073078" y="5970799"/>
          <a:ext cx="6770596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0596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£7</a:t>
                      </a:r>
                      <a:endParaRPr lang="en-GB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8710A70-2E62-305C-9AAA-1639470DC3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239322"/>
              </p:ext>
            </p:extLst>
          </p:nvPr>
        </p:nvGraphicFramePr>
        <p:xfrm>
          <a:off x="1073080" y="6821124"/>
          <a:ext cx="7247007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5669">
                  <a:extLst>
                    <a:ext uri="{9D8B030D-6E8A-4147-A177-3AD203B41FA5}">
                      <a16:colId xmlns:a16="http://schemas.microsoft.com/office/drawing/2014/main" val="131262112"/>
                    </a:ext>
                  </a:extLst>
                </a:gridCol>
                <a:gridCol w="2415669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  <a:gridCol w="2415669">
                  <a:extLst>
                    <a:ext uri="{9D8B030D-6E8A-4147-A177-3AD203B41FA5}">
                      <a16:colId xmlns:a16="http://schemas.microsoft.com/office/drawing/2014/main" val="524355473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£2.50</a:t>
                      </a:r>
                      <a:endParaRPr lang="en-GB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£2.50</a:t>
                      </a:r>
                      <a:endParaRPr lang="en-GB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£2.50</a:t>
                      </a:r>
                      <a:endParaRPr lang="en-GB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0500BEBB-F3DA-2359-BA01-9FF122C8AB40}"/>
              </a:ext>
            </a:extLst>
          </p:cNvPr>
          <p:cNvSpPr/>
          <p:nvPr/>
        </p:nvSpPr>
        <p:spPr>
          <a:xfrm>
            <a:off x="427998" y="2678516"/>
            <a:ext cx="15708473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en-GB" sz="4200" dirty="0">
                <a:latin typeface="Century Gothic" panose="020B0502020202020204" pitchFamily="34" charset="0"/>
              </a:rPr>
              <a:t>Raja has £7.</a:t>
            </a:r>
          </a:p>
          <a:p>
            <a:pPr>
              <a:spcAft>
                <a:spcPts val="3000"/>
              </a:spcAft>
            </a:pPr>
            <a:r>
              <a:rPr lang="en-GB" sz="4200" b="1" dirty="0">
                <a:latin typeface="Century Gothic" panose="020B0502020202020204" pitchFamily="34" charset="0"/>
              </a:rPr>
              <a:t>How many balls can he afford?</a:t>
            </a:r>
            <a:endParaRPr lang="en-GB" sz="4200" b="1" dirty="0"/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C88135E9-BE2A-1E18-3576-C08D9E502055}"/>
              </a:ext>
            </a:extLst>
          </p:cNvPr>
          <p:cNvSpPr/>
          <p:nvPr/>
        </p:nvSpPr>
        <p:spPr>
          <a:xfrm>
            <a:off x="9557595" y="6618799"/>
            <a:ext cx="2299252" cy="921439"/>
          </a:xfrm>
          <a:prstGeom prst="wedgeRoundRectCallout">
            <a:avLst>
              <a:gd name="adj1" fmla="val 62176"/>
              <a:gd name="adj2" fmla="val -21286"/>
              <a:gd name="adj3" fmla="val 16667"/>
            </a:avLst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 balls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68835"/>
      </p:ext>
    </p:extLst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A957A-9F45-51DF-FC75-5B72FB743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A7712B1-6AE2-6F70-848C-66488D45BE95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254ECC6-B09A-29C8-25E0-4387D2B51C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9F4001B-B56C-C717-AB68-4DADA359360F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D7D08E-ECAB-2FFD-1230-82A5057156AB}"/>
              </a:ext>
            </a:extLst>
          </p:cNvPr>
          <p:cNvSpPr/>
          <p:nvPr/>
        </p:nvSpPr>
        <p:spPr>
          <a:xfrm>
            <a:off x="578223" y="1402579"/>
            <a:ext cx="1547629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GB" sz="6000" b="1" dirty="0">
                <a:latin typeface="Century Gothic" panose="020B0502020202020204" pitchFamily="34" charset="0"/>
              </a:rPr>
              <a:t>Multi-Step Money</a:t>
            </a:r>
            <a:endParaRPr lang="en-GB" sz="60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algn="ctr">
              <a:spcAft>
                <a:spcPts val="3600"/>
              </a:spcAft>
            </a:pPr>
            <a:r>
              <a:rPr lang="en-GB" sz="5400" b="1" i="1" dirty="0">
                <a:latin typeface="Century Gothic" panose="020B0502020202020204" pitchFamily="34" charset="0"/>
              </a:rPr>
              <a:t>Next Step: </a:t>
            </a:r>
            <a:r>
              <a:rPr lang="en-GB" sz="5400" i="1" dirty="0">
                <a:latin typeface="Century Gothic" panose="020B0502020202020204" pitchFamily="34" charset="0"/>
              </a:rPr>
              <a:t>Task A</a:t>
            </a:r>
            <a:endParaRPr lang="en-GB" sz="5400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244232-807C-4FC1-4543-62106BC46C13}"/>
              </a:ext>
            </a:extLst>
          </p:cNvPr>
          <p:cNvSpPr/>
          <p:nvPr/>
        </p:nvSpPr>
        <p:spPr>
          <a:xfrm>
            <a:off x="155945" y="508471"/>
            <a:ext cx="3294492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Multi-Step Money</a:t>
            </a:r>
            <a:endParaRPr lang="en-GB" sz="2866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69279"/>
      </p:ext>
    </p:extLst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AE19B-59BF-3491-93B6-DC5841487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F266D1B-39A4-03D3-8E44-5608331C56FA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430859D-C49F-1106-CBDD-63A9027AE1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79507E1-AF41-0769-899A-D9D634AF791A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4FBB17B-D076-FE3D-0E58-F1D73DF7ED8A}"/>
              </a:ext>
            </a:extLst>
          </p:cNvPr>
          <p:cNvSpPr/>
          <p:nvPr/>
        </p:nvSpPr>
        <p:spPr>
          <a:xfrm>
            <a:off x="578223" y="1402579"/>
            <a:ext cx="1547629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GB" sz="6000" b="1" dirty="0">
                <a:latin typeface="Century Gothic" panose="020B0502020202020204" pitchFamily="34" charset="0"/>
              </a:rPr>
              <a:t>Multi-Step Money: </a:t>
            </a:r>
            <a:r>
              <a:rPr lang="en-GB" sz="6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</a:p>
          <a:p>
            <a:pPr algn="ctr">
              <a:spcAft>
                <a:spcPts val="3600"/>
              </a:spcAft>
            </a:pPr>
            <a:r>
              <a:rPr lang="en-GB" sz="5400" i="1" dirty="0">
                <a:latin typeface="Century Gothic" panose="020B0502020202020204" pitchFamily="34" charset="0"/>
              </a:rPr>
              <a:t>Understand money questions </a:t>
            </a:r>
            <a:br>
              <a:rPr lang="en-GB" sz="5400" i="1" dirty="0">
                <a:latin typeface="Century Gothic" panose="020B0502020202020204" pitchFamily="34" charset="0"/>
              </a:rPr>
            </a:br>
            <a:r>
              <a:rPr lang="en-GB" sz="5400" i="1" dirty="0">
                <a:latin typeface="Century Gothic" panose="020B0502020202020204" pitchFamily="34" charset="0"/>
              </a:rPr>
              <a:t>using pictures</a:t>
            </a:r>
            <a:endParaRPr lang="en-GB" sz="5400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8673BD-4546-C034-BBA5-E972A2E2E51C}"/>
              </a:ext>
            </a:extLst>
          </p:cNvPr>
          <p:cNvSpPr/>
          <p:nvPr/>
        </p:nvSpPr>
        <p:spPr>
          <a:xfrm>
            <a:off x="155945" y="508471"/>
            <a:ext cx="3294492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Multi-Step Money</a:t>
            </a:r>
            <a:endParaRPr lang="en-GB" sz="2866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716809"/>
      </p:ext>
    </p:extLst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B8B547-E97C-766B-E8DF-256D8B75FCA5}"/>
              </a:ext>
            </a:extLst>
          </p:cNvPr>
          <p:cNvSpPr/>
          <p:nvPr/>
        </p:nvSpPr>
        <p:spPr>
          <a:xfrm>
            <a:off x="155945" y="508471"/>
            <a:ext cx="3294492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Multi-Step Money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0F3838-64FE-FFAE-7517-8282E01F4C73}"/>
              </a:ext>
            </a:extLst>
          </p:cNvPr>
          <p:cNvSpPr txBox="1"/>
          <p:nvPr/>
        </p:nvSpPr>
        <p:spPr>
          <a:xfrm>
            <a:off x="10717306" y="839623"/>
            <a:ext cx="183453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Orange </a:t>
            </a:r>
          </a:p>
          <a:p>
            <a:pPr algn="r"/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35p</a:t>
            </a:r>
            <a:endParaRPr lang="en-GB" sz="1600" b="1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D1B6F03-80B4-7B34-54F0-D35F5F1CC60A}"/>
              </a:ext>
            </a:extLst>
          </p:cNvPr>
          <p:cNvGrpSpPr/>
          <p:nvPr/>
        </p:nvGrpSpPr>
        <p:grpSpPr>
          <a:xfrm>
            <a:off x="7299527" y="619722"/>
            <a:ext cx="3050495" cy="1366128"/>
            <a:chOff x="4700134" y="3502581"/>
            <a:chExt cx="3050495" cy="136612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4D81082-695B-DA34-7FFD-1A2035E06514}"/>
                </a:ext>
              </a:extLst>
            </p:cNvPr>
            <p:cNvSpPr txBox="1"/>
            <p:nvPr/>
          </p:nvSpPr>
          <p:spPr>
            <a:xfrm>
              <a:off x="4700134" y="3708451"/>
              <a:ext cx="1800481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Apple </a:t>
              </a:r>
            </a:p>
            <a:p>
              <a:pPr algn="r"/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20p</a:t>
              </a:r>
              <a:endParaRPr lang="en-GB" sz="1600" b="1" dirty="0"/>
            </a:p>
          </p:txBody>
        </p:sp>
        <p:pic>
          <p:nvPicPr>
            <p:cNvPr id="27" name="Graphic 26" descr="Apple outline">
              <a:extLst>
                <a:ext uri="{FF2B5EF4-FFF2-40B4-BE49-F238E27FC236}">
                  <a16:creationId xmlns:a16="http://schemas.microsoft.com/office/drawing/2014/main" id="{C0354EE9-05D1-58A2-C9AB-414FADDD9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384501" y="3502581"/>
              <a:ext cx="1366128" cy="1366128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D406F5B-5FDA-9900-1A3E-A303FF7851FA}"/>
              </a:ext>
            </a:extLst>
          </p:cNvPr>
          <p:cNvGrpSpPr/>
          <p:nvPr/>
        </p:nvGrpSpPr>
        <p:grpSpPr>
          <a:xfrm>
            <a:off x="4512786" y="703649"/>
            <a:ext cx="2414065" cy="1356540"/>
            <a:chOff x="2286069" y="1150387"/>
            <a:chExt cx="2414065" cy="135654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7F045F7-685D-2844-1BF3-F3AA79482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35852" y="1150387"/>
              <a:ext cx="1264282" cy="135654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A7CBB54-CF66-CCAC-A0A5-BB22D6C95319}"/>
                </a:ext>
              </a:extLst>
            </p:cNvPr>
            <p:cNvSpPr txBox="1"/>
            <p:nvPr/>
          </p:nvSpPr>
          <p:spPr>
            <a:xfrm>
              <a:off x="2286069" y="1237471"/>
              <a:ext cx="1858854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Banana </a:t>
              </a:r>
            </a:p>
            <a:p>
              <a:r>
                <a:rPr lang="en-GB" sz="32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15</a:t>
              </a: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p</a:t>
              </a:r>
              <a:endParaRPr lang="en-GB" sz="1600" b="1" dirty="0"/>
            </a:p>
          </p:txBody>
        </p:sp>
      </p:grpSp>
      <p:pic>
        <p:nvPicPr>
          <p:cNvPr id="32" name="Graphic 31" descr="Orange outline">
            <a:extLst>
              <a:ext uri="{FF2B5EF4-FFF2-40B4-BE49-F238E27FC236}">
                <a16:creationId xmlns:a16="http://schemas.microsoft.com/office/drawing/2014/main" id="{96E05AD1-73AB-8489-E5E6-257EA0AB9B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538127" y="750742"/>
            <a:ext cx="1296000" cy="1296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CBF5EAD-7FD0-E7E1-A99A-F25C10C0BF30}"/>
              </a:ext>
            </a:extLst>
          </p:cNvPr>
          <p:cNvSpPr/>
          <p:nvPr/>
        </p:nvSpPr>
        <p:spPr>
          <a:xfrm>
            <a:off x="629703" y="2678516"/>
            <a:ext cx="14928544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en-GB" sz="4200" dirty="0">
                <a:latin typeface="Century Gothic" panose="020B0502020202020204" pitchFamily="34" charset="0"/>
              </a:rPr>
              <a:t>Jack wants to buy 3 apples and an orange.</a:t>
            </a:r>
          </a:p>
          <a:p>
            <a:pPr>
              <a:spcAft>
                <a:spcPts val="3000"/>
              </a:spcAft>
            </a:pPr>
            <a:r>
              <a:rPr lang="en-GB" sz="4200" dirty="0">
                <a:latin typeface="Century Gothic" panose="020B0502020202020204" pitchFamily="34" charset="0"/>
              </a:rPr>
              <a:t>He has £1.</a:t>
            </a:r>
          </a:p>
        </p:txBody>
      </p:sp>
    </p:spTree>
    <p:extLst>
      <p:ext uri="{BB962C8B-B14F-4D97-AF65-F5344CB8AC3E}">
        <p14:creationId xmlns:p14="http://schemas.microsoft.com/office/powerpoint/2010/main" val="2473901886"/>
      </p:ext>
    </p:extLst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B8B547-E97C-766B-E8DF-256D8B75FCA5}"/>
              </a:ext>
            </a:extLst>
          </p:cNvPr>
          <p:cNvSpPr/>
          <p:nvPr/>
        </p:nvSpPr>
        <p:spPr>
          <a:xfrm>
            <a:off x="155945" y="508471"/>
            <a:ext cx="3294492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Multi-Step Money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0F3838-64FE-FFAE-7517-8282E01F4C73}"/>
              </a:ext>
            </a:extLst>
          </p:cNvPr>
          <p:cNvSpPr txBox="1"/>
          <p:nvPr/>
        </p:nvSpPr>
        <p:spPr>
          <a:xfrm>
            <a:off x="10717306" y="839623"/>
            <a:ext cx="183453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Orange </a:t>
            </a:r>
          </a:p>
          <a:p>
            <a:pPr algn="r"/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35p</a:t>
            </a:r>
            <a:endParaRPr lang="en-GB" sz="1600" b="1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D1B6F03-80B4-7B34-54F0-D35F5F1CC60A}"/>
              </a:ext>
            </a:extLst>
          </p:cNvPr>
          <p:cNvGrpSpPr/>
          <p:nvPr/>
        </p:nvGrpSpPr>
        <p:grpSpPr>
          <a:xfrm>
            <a:off x="7299527" y="619722"/>
            <a:ext cx="3050495" cy="1366128"/>
            <a:chOff x="4700134" y="3502581"/>
            <a:chExt cx="3050495" cy="136612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4D81082-695B-DA34-7FFD-1A2035E06514}"/>
                </a:ext>
              </a:extLst>
            </p:cNvPr>
            <p:cNvSpPr txBox="1"/>
            <p:nvPr/>
          </p:nvSpPr>
          <p:spPr>
            <a:xfrm>
              <a:off x="4700134" y="3708451"/>
              <a:ext cx="1800481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Apple </a:t>
              </a:r>
            </a:p>
            <a:p>
              <a:pPr algn="r"/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20p</a:t>
              </a:r>
              <a:endParaRPr lang="en-GB" sz="1600" b="1" dirty="0"/>
            </a:p>
          </p:txBody>
        </p:sp>
        <p:pic>
          <p:nvPicPr>
            <p:cNvPr id="27" name="Graphic 26" descr="Apple outline">
              <a:extLst>
                <a:ext uri="{FF2B5EF4-FFF2-40B4-BE49-F238E27FC236}">
                  <a16:creationId xmlns:a16="http://schemas.microsoft.com/office/drawing/2014/main" id="{C0354EE9-05D1-58A2-C9AB-414FADDD9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384501" y="3502581"/>
              <a:ext cx="1366128" cy="1366128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D406F5B-5FDA-9900-1A3E-A303FF7851FA}"/>
              </a:ext>
            </a:extLst>
          </p:cNvPr>
          <p:cNvGrpSpPr/>
          <p:nvPr/>
        </p:nvGrpSpPr>
        <p:grpSpPr>
          <a:xfrm>
            <a:off x="4512786" y="703649"/>
            <a:ext cx="2414065" cy="1356540"/>
            <a:chOff x="2286069" y="1150387"/>
            <a:chExt cx="2414065" cy="135654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7F045F7-685D-2844-1BF3-F3AA79482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35852" y="1150387"/>
              <a:ext cx="1264282" cy="135654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A7CBB54-CF66-CCAC-A0A5-BB22D6C95319}"/>
                </a:ext>
              </a:extLst>
            </p:cNvPr>
            <p:cNvSpPr txBox="1"/>
            <p:nvPr/>
          </p:nvSpPr>
          <p:spPr>
            <a:xfrm>
              <a:off x="2286069" y="1237471"/>
              <a:ext cx="1858854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Banana </a:t>
              </a:r>
            </a:p>
            <a:p>
              <a:r>
                <a:rPr lang="en-GB" sz="32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15</a:t>
              </a: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p</a:t>
              </a:r>
              <a:endParaRPr lang="en-GB" sz="1600" b="1" dirty="0"/>
            </a:p>
          </p:txBody>
        </p:sp>
      </p:grpSp>
      <p:pic>
        <p:nvPicPr>
          <p:cNvPr id="32" name="Graphic 31" descr="Orange outline">
            <a:extLst>
              <a:ext uri="{FF2B5EF4-FFF2-40B4-BE49-F238E27FC236}">
                <a16:creationId xmlns:a16="http://schemas.microsoft.com/office/drawing/2014/main" id="{96E05AD1-73AB-8489-E5E6-257EA0AB9B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538127" y="750742"/>
            <a:ext cx="1296000" cy="1296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CBF5EAD-7FD0-E7E1-A99A-F25C10C0BF30}"/>
              </a:ext>
            </a:extLst>
          </p:cNvPr>
          <p:cNvSpPr/>
          <p:nvPr/>
        </p:nvSpPr>
        <p:spPr>
          <a:xfrm>
            <a:off x="629703" y="2678516"/>
            <a:ext cx="14928544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en-GB" sz="4200" dirty="0">
                <a:latin typeface="Century Gothic" panose="020B0502020202020204" pitchFamily="34" charset="0"/>
              </a:rPr>
              <a:t>Jack wants to buy 3 apples and an orange.</a:t>
            </a:r>
          </a:p>
          <a:p>
            <a:pPr>
              <a:spcAft>
                <a:spcPts val="3000"/>
              </a:spcAft>
            </a:pPr>
            <a:r>
              <a:rPr lang="en-GB" sz="4200" dirty="0">
                <a:latin typeface="Century Gothic" panose="020B0502020202020204" pitchFamily="34" charset="0"/>
              </a:rPr>
              <a:t>He has £1.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EBEDBB45-663F-CDBF-AA10-2D129ECC3AB4}"/>
              </a:ext>
            </a:extLst>
          </p:cNvPr>
          <p:cNvSpPr/>
          <p:nvPr/>
        </p:nvSpPr>
        <p:spPr>
          <a:xfrm>
            <a:off x="4409648" y="4011815"/>
            <a:ext cx="4076138" cy="1584557"/>
          </a:xfrm>
          <a:prstGeom prst="wedgeRoundRectCallout">
            <a:avLst>
              <a:gd name="adj1" fmla="val 60153"/>
              <a:gd name="adj2" fmla="val -26035"/>
              <a:gd name="adj3" fmla="val 16667"/>
            </a:avLst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Jack will get some change</a:t>
            </a:r>
            <a:endParaRPr lang="en-GB" sz="4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7297237E-C3C1-CC59-998E-FE8CDEF4CE6B}"/>
              </a:ext>
            </a:extLst>
          </p:cNvPr>
          <p:cNvSpPr/>
          <p:nvPr/>
        </p:nvSpPr>
        <p:spPr>
          <a:xfrm>
            <a:off x="11662379" y="3915257"/>
            <a:ext cx="4076138" cy="1584557"/>
          </a:xfrm>
          <a:prstGeom prst="wedgeRoundRectCallout">
            <a:avLst>
              <a:gd name="adj1" fmla="val -58940"/>
              <a:gd name="adj2" fmla="val -28581"/>
              <a:gd name="adj3" fmla="val 16667"/>
            </a:avLst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Jack needs more money</a:t>
            </a:r>
            <a:endParaRPr lang="en-GB" sz="4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F8476F-6E38-FB1C-0CD9-D91249CD4699}"/>
              </a:ext>
            </a:extLst>
          </p:cNvPr>
          <p:cNvSpPr txBox="1"/>
          <p:nvPr/>
        </p:nvSpPr>
        <p:spPr>
          <a:xfrm>
            <a:off x="9504857" y="4391819"/>
            <a:ext cx="113845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879509879"/>
      </p:ext>
    </p:extLst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B8B547-E97C-766B-E8DF-256D8B75FCA5}"/>
              </a:ext>
            </a:extLst>
          </p:cNvPr>
          <p:cNvSpPr/>
          <p:nvPr/>
        </p:nvSpPr>
        <p:spPr>
          <a:xfrm>
            <a:off x="155945" y="508471"/>
            <a:ext cx="3294492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Multi-Step Money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0F3838-64FE-FFAE-7517-8282E01F4C73}"/>
              </a:ext>
            </a:extLst>
          </p:cNvPr>
          <p:cNvSpPr txBox="1"/>
          <p:nvPr/>
        </p:nvSpPr>
        <p:spPr>
          <a:xfrm>
            <a:off x="10717306" y="839623"/>
            <a:ext cx="183453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Orange </a:t>
            </a:r>
          </a:p>
          <a:p>
            <a:pPr algn="r"/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35p</a:t>
            </a:r>
            <a:endParaRPr lang="en-GB" sz="1600" b="1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D1B6F03-80B4-7B34-54F0-D35F5F1CC60A}"/>
              </a:ext>
            </a:extLst>
          </p:cNvPr>
          <p:cNvGrpSpPr/>
          <p:nvPr/>
        </p:nvGrpSpPr>
        <p:grpSpPr>
          <a:xfrm>
            <a:off x="7299527" y="619722"/>
            <a:ext cx="3050495" cy="1366128"/>
            <a:chOff x="4700134" y="3502581"/>
            <a:chExt cx="3050495" cy="136612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4D81082-695B-DA34-7FFD-1A2035E06514}"/>
                </a:ext>
              </a:extLst>
            </p:cNvPr>
            <p:cNvSpPr txBox="1"/>
            <p:nvPr/>
          </p:nvSpPr>
          <p:spPr>
            <a:xfrm>
              <a:off x="4700134" y="3708451"/>
              <a:ext cx="1800481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Apple </a:t>
              </a:r>
            </a:p>
            <a:p>
              <a:pPr algn="r"/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20p</a:t>
              </a:r>
              <a:endParaRPr lang="en-GB" sz="1600" b="1" dirty="0"/>
            </a:p>
          </p:txBody>
        </p:sp>
        <p:pic>
          <p:nvPicPr>
            <p:cNvPr id="27" name="Graphic 26" descr="Apple outline">
              <a:extLst>
                <a:ext uri="{FF2B5EF4-FFF2-40B4-BE49-F238E27FC236}">
                  <a16:creationId xmlns:a16="http://schemas.microsoft.com/office/drawing/2014/main" id="{C0354EE9-05D1-58A2-C9AB-414FADDD9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384501" y="3502581"/>
              <a:ext cx="1366128" cy="1366128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D406F5B-5FDA-9900-1A3E-A303FF7851FA}"/>
              </a:ext>
            </a:extLst>
          </p:cNvPr>
          <p:cNvGrpSpPr/>
          <p:nvPr/>
        </p:nvGrpSpPr>
        <p:grpSpPr>
          <a:xfrm>
            <a:off x="4512786" y="703649"/>
            <a:ext cx="2414065" cy="1356540"/>
            <a:chOff x="2286069" y="1150387"/>
            <a:chExt cx="2414065" cy="135654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7F045F7-685D-2844-1BF3-F3AA79482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35852" y="1150387"/>
              <a:ext cx="1264282" cy="135654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A7CBB54-CF66-CCAC-A0A5-BB22D6C95319}"/>
                </a:ext>
              </a:extLst>
            </p:cNvPr>
            <p:cNvSpPr txBox="1"/>
            <p:nvPr/>
          </p:nvSpPr>
          <p:spPr>
            <a:xfrm>
              <a:off x="2286069" y="1237471"/>
              <a:ext cx="1858854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Banana </a:t>
              </a:r>
            </a:p>
            <a:p>
              <a:r>
                <a:rPr lang="en-GB" sz="32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15</a:t>
              </a: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p</a:t>
              </a:r>
              <a:endParaRPr lang="en-GB" sz="1600" b="1" dirty="0"/>
            </a:p>
          </p:txBody>
        </p:sp>
      </p:grpSp>
      <p:pic>
        <p:nvPicPr>
          <p:cNvPr id="32" name="Graphic 31" descr="Orange outline">
            <a:extLst>
              <a:ext uri="{FF2B5EF4-FFF2-40B4-BE49-F238E27FC236}">
                <a16:creationId xmlns:a16="http://schemas.microsoft.com/office/drawing/2014/main" id="{96E05AD1-73AB-8489-E5E6-257EA0AB9B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538127" y="750742"/>
            <a:ext cx="1296000" cy="1296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CBF5EAD-7FD0-E7E1-A99A-F25C10C0BF30}"/>
              </a:ext>
            </a:extLst>
          </p:cNvPr>
          <p:cNvSpPr/>
          <p:nvPr/>
        </p:nvSpPr>
        <p:spPr>
          <a:xfrm>
            <a:off x="629703" y="2678516"/>
            <a:ext cx="14928544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en-GB" sz="4200" dirty="0">
                <a:latin typeface="Century Gothic" panose="020B0502020202020204" pitchFamily="34" charset="0"/>
              </a:rPr>
              <a:t>Jack wants to buy 3 apples and an orange.</a:t>
            </a:r>
          </a:p>
          <a:p>
            <a:pPr>
              <a:spcAft>
                <a:spcPts val="3000"/>
              </a:spcAft>
            </a:pPr>
            <a:r>
              <a:rPr lang="en-GB" sz="4200" dirty="0">
                <a:latin typeface="Century Gothic" panose="020B0502020202020204" pitchFamily="34" charset="0"/>
              </a:rPr>
              <a:t>He has £1.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EBEDBB45-663F-CDBF-AA10-2D129ECC3AB4}"/>
              </a:ext>
            </a:extLst>
          </p:cNvPr>
          <p:cNvSpPr/>
          <p:nvPr/>
        </p:nvSpPr>
        <p:spPr>
          <a:xfrm>
            <a:off x="4409648" y="4011815"/>
            <a:ext cx="4076138" cy="1584557"/>
          </a:xfrm>
          <a:prstGeom prst="wedgeRoundRectCallout">
            <a:avLst>
              <a:gd name="adj1" fmla="val 60153"/>
              <a:gd name="adj2" fmla="val -26035"/>
              <a:gd name="adj3" fmla="val 16667"/>
            </a:avLst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Jack will get some change</a:t>
            </a:r>
            <a:endParaRPr lang="en-GB" sz="4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C89A929-DA10-D3FB-4956-B810777368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758539"/>
              </p:ext>
            </p:extLst>
          </p:nvPr>
        </p:nvGraphicFramePr>
        <p:xfrm>
          <a:off x="1238776" y="6929671"/>
          <a:ext cx="7555599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5599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£1</a:t>
                      </a:r>
                      <a:endParaRPr lang="en-GB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4E9E7BC-2189-6F96-1E0C-6E74C25E09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987558"/>
              </p:ext>
            </p:extLst>
          </p:nvPr>
        </p:nvGraphicFramePr>
        <p:xfrm>
          <a:off x="1238779" y="7779996"/>
          <a:ext cx="7308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000">
                  <a:extLst>
                    <a:ext uri="{9D8B030D-6E8A-4147-A177-3AD203B41FA5}">
                      <a16:colId xmlns:a16="http://schemas.microsoft.com/office/drawing/2014/main" val="131262112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524355473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606795886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20p</a:t>
                      </a:r>
                      <a:endParaRPr lang="en-GB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20p</a:t>
                      </a:r>
                      <a:endParaRPr lang="en-GB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20p</a:t>
                      </a:r>
                      <a:endParaRPr lang="en-GB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35p</a:t>
                      </a:r>
                      <a:endParaRPr lang="en-GB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6509899"/>
      </p:ext>
    </p:extLst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F3133-8CAA-F033-F5A6-93631D7EB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BDCFBB7-97CD-A853-C338-3830644C3676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EDF896D-F59F-5199-CB03-A030883BD0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5BBD867-EDAB-8803-FB4A-66F11FD8EDD4}"/>
              </a:ext>
            </a:extLst>
          </p:cNvPr>
          <p:cNvSpPr/>
          <p:nvPr/>
        </p:nvSpPr>
        <p:spPr>
          <a:xfrm>
            <a:off x="155945" y="508471"/>
            <a:ext cx="3294492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Multi-Step Money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4CC663-43DB-A406-3122-3023D4034C91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4CC666-A94E-6149-9F05-001C889E14D9}"/>
              </a:ext>
            </a:extLst>
          </p:cNvPr>
          <p:cNvSpPr txBox="1"/>
          <p:nvPr/>
        </p:nvSpPr>
        <p:spPr>
          <a:xfrm>
            <a:off x="10717306" y="839623"/>
            <a:ext cx="183453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Orange </a:t>
            </a:r>
          </a:p>
          <a:p>
            <a:pPr algn="r"/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35p</a:t>
            </a:r>
            <a:endParaRPr lang="en-GB" sz="1600" b="1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551B7AB-51F6-EE38-21C3-DB319F089DB1}"/>
              </a:ext>
            </a:extLst>
          </p:cNvPr>
          <p:cNvGrpSpPr/>
          <p:nvPr/>
        </p:nvGrpSpPr>
        <p:grpSpPr>
          <a:xfrm>
            <a:off x="7299527" y="619722"/>
            <a:ext cx="3050495" cy="1366128"/>
            <a:chOff x="4700134" y="3502581"/>
            <a:chExt cx="3050495" cy="136612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1D78395-EACC-5B53-A474-40C68584B998}"/>
                </a:ext>
              </a:extLst>
            </p:cNvPr>
            <p:cNvSpPr txBox="1"/>
            <p:nvPr/>
          </p:nvSpPr>
          <p:spPr>
            <a:xfrm>
              <a:off x="4700134" y="3708451"/>
              <a:ext cx="1800481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Apple </a:t>
              </a:r>
            </a:p>
            <a:p>
              <a:pPr algn="r"/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20p</a:t>
              </a:r>
              <a:endParaRPr lang="en-GB" sz="1600" b="1" dirty="0"/>
            </a:p>
          </p:txBody>
        </p:sp>
        <p:pic>
          <p:nvPicPr>
            <p:cNvPr id="27" name="Graphic 26" descr="Apple outline">
              <a:extLst>
                <a:ext uri="{FF2B5EF4-FFF2-40B4-BE49-F238E27FC236}">
                  <a16:creationId xmlns:a16="http://schemas.microsoft.com/office/drawing/2014/main" id="{A636784F-44F9-A6EA-970B-C2EDCDD89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384501" y="3502581"/>
              <a:ext cx="1366128" cy="1366128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4E5A9EE-D416-C02B-9348-F61FE52FC203}"/>
              </a:ext>
            </a:extLst>
          </p:cNvPr>
          <p:cNvGrpSpPr/>
          <p:nvPr/>
        </p:nvGrpSpPr>
        <p:grpSpPr>
          <a:xfrm>
            <a:off x="4512786" y="703649"/>
            <a:ext cx="2414065" cy="1356540"/>
            <a:chOff x="2286069" y="1150387"/>
            <a:chExt cx="2414065" cy="135654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7BA701E-C064-5975-D3A2-57E1397405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35852" y="1150387"/>
              <a:ext cx="1264282" cy="135654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D814189-7E8E-5686-4FF4-1EBE7B580093}"/>
                </a:ext>
              </a:extLst>
            </p:cNvPr>
            <p:cNvSpPr txBox="1"/>
            <p:nvPr/>
          </p:nvSpPr>
          <p:spPr>
            <a:xfrm>
              <a:off x="2286069" y="1237471"/>
              <a:ext cx="1858854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Banana </a:t>
              </a:r>
            </a:p>
            <a:p>
              <a:r>
                <a:rPr lang="en-GB" sz="32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15</a:t>
              </a: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p</a:t>
              </a:r>
              <a:endParaRPr lang="en-GB" sz="1600" b="1" dirty="0"/>
            </a:p>
          </p:txBody>
        </p:sp>
      </p:grpSp>
      <p:pic>
        <p:nvPicPr>
          <p:cNvPr id="32" name="Graphic 31" descr="Orange outline">
            <a:extLst>
              <a:ext uri="{FF2B5EF4-FFF2-40B4-BE49-F238E27FC236}">
                <a16:creationId xmlns:a16="http://schemas.microsoft.com/office/drawing/2014/main" id="{AF851D65-CB0C-043F-7C7C-ABFF29E40B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538127" y="750742"/>
            <a:ext cx="1296000" cy="1296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FDD8CEC-27A8-852A-4EB3-F2E75572CE69}"/>
              </a:ext>
            </a:extLst>
          </p:cNvPr>
          <p:cNvSpPr/>
          <p:nvPr/>
        </p:nvSpPr>
        <p:spPr>
          <a:xfrm>
            <a:off x="629703" y="2678516"/>
            <a:ext cx="14928544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en-GB" sz="4200" dirty="0">
                <a:latin typeface="Century Gothic" panose="020B0502020202020204" pitchFamily="34" charset="0"/>
              </a:rPr>
              <a:t>Jack wants to buy 3 apples and an orange.</a:t>
            </a:r>
          </a:p>
          <a:p>
            <a:pPr>
              <a:spcAft>
                <a:spcPts val="3000"/>
              </a:spcAft>
            </a:pPr>
            <a:r>
              <a:rPr lang="en-GB" sz="4200" dirty="0">
                <a:latin typeface="Century Gothic" panose="020B0502020202020204" pitchFamily="34" charset="0"/>
              </a:rPr>
              <a:t>He has £1.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E975D627-B91C-E4B5-7DFD-849CFAD97FB9}"/>
              </a:ext>
            </a:extLst>
          </p:cNvPr>
          <p:cNvSpPr/>
          <p:nvPr/>
        </p:nvSpPr>
        <p:spPr>
          <a:xfrm>
            <a:off x="4409648" y="4011815"/>
            <a:ext cx="4076138" cy="1584557"/>
          </a:xfrm>
          <a:prstGeom prst="wedgeRoundRectCallout">
            <a:avLst>
              <a:gd name="adj1" fmla="val 60153"/>
              <a:gd name="adj2" fmla="val -26035"/>
              <a:gd name="adj3" fmla="val 16667"/>
            </a:avLst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Jack will get some change</a:t>
            </a:r>
            <a:endParaRPr lang="en-GB" sz="4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B770954-A5FE-094E-EF7E-B24731E8B99C}"/>
              </a:ext>
            </a:extLst>
          </p:cNvPr>
          <p:cNvGraphicFramePr>
            <a:graphicFrameLocks noGrp="1"/>
          </p:cNvGraphicFramePr>
          <p:nvPr/>
        </p:nvGraphicFramePr>
        <p:xfrm>
          <a:off x="1238776" y="6929671"/>
          <a:ext cx="7555599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5599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£1</a:t>
                      </a:r>
                      <a:endParaRPr lang="en-GB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59D6735-C2C4-AD68-B9C1-0E0B43B52D42}"/>
              </a:ext>
            </a:extLst>
          </p:cNvPr>
          <p:cNvGraphicFramePr>
            <a:graphicFrameLocks noGrp="1"/>
          </p:cNvGraphicFramePr>
          <p:nvPr/>
        </p:nvGraphicFramePr>
        <p:xfrm>
          <a:off x="1238779" y="7779996"/>
          <a:ext cx="7308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000">
                  <a:extLst>
                    <a:ext uri="{9D8B030D-6E8A-4147-A177-3AD203B41FA5}">
                      <a16:colId xmlns:a16="http://schemas.microsoft.com/office/drawing/2014/main" val="131262112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524355473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606795886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20p</a:t>
                      </a:r>
                      <a:endParaRPr lang="en-GB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20p</a:t>
                      </a:r>
                      <a:endParaRPr lang="en-GB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20p</a:t>
                      </a:r>
                      <a:endParaRPr lang="en-GB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35p</a:t>
                      </a:r>
                      <a:endParaRPr lang="en-GB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4F71FD6-C9BC-F06C-9AC7-A564178E55DE}"/>
              </a:ext>
            </a:extLst>
          </p:cNvPr>
          <p:cNvSpPr txBox="1"/>
          <p:nvPr/>
        </p:nvSpPr>
        <p:spPr>
          <a:xfrm>
            <a:off x="11371994" y="7385712"/>
            <a:ext cx="31402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47942">
              <a:defRPr/>
            </a:pPr>
            <a:r>
              <a:rPr lang="en-US" sz="4000" b="1" dirty="0">
                <a:latin typeface="Century Gothic" panose="020B0502020202020204" pitchFamily="34" charset="0"/>
              </a:rPr>
              <a:t>Answer: </a:t>
            </a:r>
            <a:r>
              <a:rPr lang="en-US" sz="4000" dirty="0">
                <a:latin typeface="Century Gothic" panose="020B0502020202020204" pitchFamily="34" charset="0"/>
              </a:rPr>
              <a:t>5p</a:t>
            </a:r>
            <a:endParaRPr lang="en-GB" sz="4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931814"/>
      </p:ext>
    </p:extLst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B8B547-E97C-766B-E8DF-256D8B75FCA5}"/>
              </a:ext>
            </a:extLst>
          </p:cNvPr>
          <p:cNvSpPr/>
          <p:nvPr/>
        </p:nvSpPr>
        <p:spPr>
          <a:xfrm>
            <a:off x="155945" y="508471"/>
            <a:ext cx="3294492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Multi-Step Money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0F3838-64FE-FFAE-7517-8282E01F4C73}"/>
              </a:ext>
            </a:extLst>
          </p:cNvPr>
          <p:cNvSpPr txBox="1"/>
          <p:nvPr/>
        </p:nvSpPr>
        <p:spPr>
          <a:xfrm>
            <a:off x="10717306" y="839623"/>
            <a:ext cx="183453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Orange </a:t>
            </a:r>
          </a:p>
          <a:p>
            <a:pPr algn="r"/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35p</a:t>
            </a:r>
            <a:endParaRPr lang="en-GB" sz="1600" b="1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D1B6F03-80B4-7B34-54F0-D35F5F1CC60A}"/>
              </a:ext>
            </a:extLst>
          </p:cNvPr>
          <p:cNvGrpSpPr/>
          <p:nvPr/>
        </p:nvGrpSpPr>
        <p:grpSpPr>
          <a:xfrm>
            <a:off x="7299527" y="619722"/>
            <a:ext cx="3050495" cy="1366128"/>
            <a:chOff x="4700134" y="3502581"/>
            <a:chExt cx="3050495" cy="136612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4D81082-695B-DA34-7FFD-1A2035E06514}"/>
                </a:ext>
              </a:extLst>
            </p:cNvPr>
            <p:cNvSpPr txBox="1"/>
            <p:nvPr/>
          </p:nvSpPr>
          <p:spPr>
            <a:xfrm>
              <a:off x="4700134" y="3708451"/>
              <a:ext cx="1800481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Apple </a:t>
              </a:r>
            </a:p>
            <a:p>
              <a:pPr algn="r"/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20p</a:t>
              </a:r>
              <a:endParaRPr lang="en-GB" sz="1600" b="1" dirty="0"/>
            </a:p>
          </p:txBody>
        </p:sp>
        <p:pic>
          <p:nvPicPr>
            <p:cNvPr id="27" name="Graphic 26" descr="Apple outline">
              <a:extLst>
                <a:ext uri="{FF2B5EF4-FFF2-40B4-BE49-F238E27FC236}">
                  <a16:creationId xmlns:a16="http://schemas.microsoft.com/office/drawing/2014/main" id="{C0354EE9-05D1-58A2-C9AB-414FADDD9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384501" y="3502581"/>
              <a:ext cx="1366128" cy="1366128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D406F5B-5FDA-9900-1A3E-A303FF7851FA}"/>
              </a:ext>
            </a:extLst>
          </p:cNvPr>
          <p:cNvGrpSpPr/>
          <p:nvPr/>
        </p:nvGrpSpPr>
        <p:grpSpPr>
          <a:xfrm>
            <a:off x="4512786" y="703649"/>
            <a:ext cx="2414065" cy="1356540"/>
            <a:chOff x="2286069" y="1150387"/>
            <a:chExt cx="2414065" cy="135654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7F045F7-685D-2844-1BF3-F3AA79482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35852" y="1150387"/>
              <a:ext cx="1264282" cy="135654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A7CBB54-CF66-CCAC-A0A5-BB22D6C95319}"/>
                </a:ext>
              </a:extLst>
            </p:cNvPr>
            <p:cNvSpPr txBox="1"/>
            <p:nvPr/>
          </p:nvSpPr>
          <p:spPr>
            <a:xfrm>
              <a:off x="2286069" y="1237471"/>
              <a:ext cx="1858854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Banana </a:t>
              </a:r>
            </a:p>
            <a:p>
              <a:r>
                <a:rPr lang="en-GB" sz="32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15</a:t>
              </a: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p</a:t>
              </a:r>
              <a:endParaRPr lang="en-GB" sz="1600" b="1" dirty="0"/>
            </a:p>
          </p:txBody>
        </p:sp>
      </p:grpSp>
      <p:pic>
        <p:nvPicPr>
          <p:cNvPr id="32" name="Graphic 31" descr="Orange outline">
            <a:extLst>
              <a:ext uri="{FF2B5EF4-FFF2-40B4-BE49-F238E27FC236}">
                <a16:creationId xmlns:a16="http://schemas.microsoft.com/office/drawing/2014/main" id="{96E05AD1-73AB-8489-E5E6-257EA0AB9B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538127" y="750742"/>
            <a:ext cx="1296000" cy="1296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CBF5EAD-7FD0-E7E1-A99A-F25C10C0BF30}"/>
              </a:ext>
            </a:extLst>
          </p:cNvPr>
          <p:cNvSpPr/>
          <p:nvPr/>
        </p:nvSpPr>
        <p:spPr>
          <a:xfrm>
            <a:off x="629703" y="2678516"/>
            <a:ext cx="14928544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en-GB" sz="4200" dirty="0">
                <a:latin typeface="Century Gothic" panose="020B0502020202020204" pitchFamily="34" charset="0"/>
              </a:rPr>
              <a:t>Eve wants to buy some bananas. She has 50p.</a:t>
            </a:r>
          </a:p>
          <a:p>
            <a:pPr>
              <a:spcAft>
                <a:spcPts val="3000"/>
              </a:spcAft>
            </a:pPr>
            <a:r>
              <a:rPr lang="en-GB" sz="4200" b="1" dirty="0">
                <a:latin typeface="Century Gothic" panose="020B0502020202020204" pitchFamily="34" charset="0"/>
              </a:rPr>
              <a:t>How many bananas can Eve afford?</a:t>
            </a:r>
          </a:p>
        </p:txBody>
      </p:sp>
    </p:spTree>
    <p:extLst>
      <p:ext uri="{BB962C8B-B14F-4D97-AF65-F5344CB8AC3E}">
        <p14:creationId xmlns:p14="http://schemas.microsoft.com/office/powerpoint/2010/main" val="590394125"/>
      </p:ext>
    </p:extLst>
  </p:cSld>
  <p:clrMapOvr>
    <a:masterClrMapping/>
  </p:clrMapOvr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B8B547-E97C-766B-E8DF-256D8B75FCA5}"/>
              </a:ext>
            </a:extLst>
          </p:cNvPr>
          <p:cNvSpPr/>
          <p:nvPr/>
        </p:nvSpPr>
        <p:spPr>
          <a:xfrm>
            <a:off x="155945" y="508471"/>
            <a:ext cx="3294492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Multi-Step Money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0F3838-64FE-FFAE-7517-8282E01F4C73}"/>
              </a:ext>
            </a:extLst>
          </p:cNvPr>
          <p:cNvSpPr txBox="1"/>
          <p:nvPr/>
        </p:nvSpPr>
        <p:spPr>
          <a:xfrm>
            <a:off x="10717306" y="839623"/>
            <a:ext cx="183453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Orange </a:t>
            </a:r>
          </a:p>
          <a:p>
            <a:pPr algn="r"/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35p</a:t>
            </a:r>
            <a:endParaRPr lang="en-GB" sz="1600" b="1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D1B6F03-80B4-7B34-54F0-D35F5F1CC60A}"/>
              </a:ext>
            </a:extLst>
          </p:cNvPr>
          <p:cNvGrpSpPr/>
          <p:nvPr/>
        </p:nvGrpSpPr>
        <p:grpSpPr>
          <a:xfrm>
            <a:off x="7299527" y="619722"/>
            <a:ext cx="3050495" cy="1366128"/>
            <a:chOff x="4700134" y="3502581"/>
            <a:chExt cx="3050495" cy="136612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4D81082-695B-DA34-7FFD-1A2035E06514}"/>
                </a:ext>
              </a:extLst>
            </p:cNvPr>
            <p:cNvSpPr txBox="1"/>
            <p:nvPr/>
          </p:nvSpPr>
          <p:spPr>
            <a:xfrm>
              <a:off x="4700134" y="3708451"/>
              <a:ext cx="1800481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Apple </a:t>
              </a:r>
            </a:p>
            <a:p>
              <a:pPr algn="r"/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20p</a:t>
              </a:r>
              <a:endParaRPr lang="en-GB" sz="1600" b="1" dirty="0"/>
            </a:p>
          </p:txBody>
        </p:sp>
        <p:pic>
          <p:nvPicPr>
            <p:cNvPr id="27" name="Graphic 26" descr="Apple outline">
              <a:extLst>
                <a:ext uri="{FF2B5EF4-FFF2-40B4-BE49-F238E27FC236}">
                  <a16:creationId xmlns:a16="http://schemas.microsoft.com/office/drawing/2014/main" id="{C0354EE9-05D1-58A2-C9AB-414FADDD9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384501" y="3502581"/>
              <a:ext cx="1366128" cy="1366128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D406F5B-5FDA-9900-1A3E-A303FF7851FA}"/>
              </a:ext>
            </a:extLst>
          </p:cNvPr>
          <p:cNvGrpSpPr/>
          <p:nvPr/>
        </p:nvGrpSpPr>
        <p:grpSpPr>
          <a:xfrm>
            <a:off x="4512786" y="703649"/>
            <a:ext cx="2414065" cy="1356540"/>
            <a:chOff x="2286069" y="1150387"/>
            <a:chExt cx="2414065" cy="135654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7F045F7-685D-2844-1BF3-F3AA79482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35852" y="1150387"/>
              <a:ext cx="1264282" cy="135654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A7CBB54-CF66-CCAC-A0A5-BB22D6C95319}"/>
                </a:ext>
              </a:extLst>
            </p:cNvPr>
            <p:cNvSpPr txBox="1"/>
            <p:nvPr/>
          </p:nvSpPr>
          <p:spPr>
            <a:xfrm>
              <a:off x="2286069" y="1237471"/>
              <a:ext cx="1858854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Banana </a:t>
              </a:r>
            </a:p>
            <a:p>
              <a:r>
                <a:rPr lang="en-GB" sz="32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15</a:t>
              </a: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p</a:t>
              </a:r>
              <a:endParaRPr lang="en-GB" sz="1600" b="1" dirty="0"/>
            </a:p>
          </p:txBody>
        </p:sp>
      </p:grpSp>
      <p:pic>
        <p:nvPicPr>
          <p:cNvPr id="32" name="Graphic 31" descr="Orange outline">
            <a:extLst>
              <a:ext uri="{FF2B5EF4-FFF2-40B4-BE49-F238E27FC236}">
                <a16:creationId xmlns:a16="http://schemas.microsoft.com/office/drawing/2014/main" id="{96E05AD1-73AB-8489-E5E6-257EA0AB9B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538127" y="750742"/>
            <a:ext cx="1296000" cy="1296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CBF5EAD-7FD0-E7E1-A99A-F25C10C0BF30}"/>
              </a:ext>
            </a:extLst>
          </p:cNvPr>
          <p:cNvSpPr/>
          <p:nvPr/>
        </p:nvSpPr>
        <p:spPr>
          <a:xfrm>
            <a:off x="629703" y="2678516"/>
            <a:ext cx="14928544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en-GB" sz="4200" dirty="0">
                <a:latin typeface="Century Gothic" panose="020B0502020202020204" pitchFamily="34" charset="0"/>
              </a:rPr>
              <a:t>Eve wants to buy some bananas. She has 50p.</a:t>
            </a:r>
          </a:p>
          <a:p>
            <a:pPr>
              <a:spcAft>
                <a:spcPts val="3000"/>
              </a:spcAft>
            </a:pPr>
            <a:r>
              <a:rPr lang="en-GB" sz="4200" b="1" dirty="0">
                <a:latin typeface="Century Gothic" panose="020B0502020202020204" pitchFamily="34" charset="0"/>
              </a:rPr>
              <a:t>How many bananas can Eve afford?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DC85F4-DA92-31B9-9C75-84A30DB033D3}"/>
              </a:ext>
            </a:extLst>
          </p:cNvPr>
          <p:cNvSpPr/>
          <p:nvPr/>
        </p:nvSpPr>
        <p:spPr>
          <a:xfrm>
            <a:off x="629703" y="5258796"/>
            <a:ext cx="4628097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4000" i="1" dirty="0">
                <a:latin typeface="Century Gothic" panose="020B0502020202020204" pitchFamily="34" charset="0"/>
              </a:rPr>
              <a:t>1 banana = 15p</a:t>
            </a:r>
          </a:p>
          <a:p>
            <a:pPr>
              <a:spcAft>
                <a:spcPts val="1800"/>
              </a:spcAft>
            </a:pPr>
            <a:r>
              <a:rPr lang="en-GB" sz="4000" i="1" dirty="0">
                <a:latin typeface="Century Gothic" panose="020B0502020202020204" pitchFamily="34" charset="0"/>
              </a:rPr>
              <a:t>2 bananas = 30p</a:t>
            </a:r>
          </a:p>
          <a:p>
            <a:pPr>
              <a:spcAft>
                <a:spcPts val="1800"/>
              </a:spcAft>
            </a:pPr>
            <a:r>
              <a:rPr lang="en-GB" sz="4000" i="1" dirty="0">
                <a:latin typeface="Century Gothic" panose="020B0502020202020204" pitchFamily="34" charset="0"/>
              </a:rPr>
              <a:t>3 bananas = 45p</a:t>
            </a:r>
          </a:p>
          <a:p>
            <a:pPr>
              <a:spcAft>
                <a:spcPts val="1800"/>
              </a:spcAft>
            </a:pPr>
            <a:r>
              <a:rPr lang="en-GB" sz="4000" i="1" dirty="0">
                <a:latin typeface="Century Gothic" panose="020B0502020202020204" pitchFamily="34" charset="0"/>
              </a:rPr>
              <a:t>4 bananas = 60p</a:t>
            </a:r>
            <a:endParaRPr lang="en-GB" sz="4000" b="1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998931"/>
      </p:ext>
    </p:extLst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B8B547-E97C-766B-E8DF-256D8B75FCA5}"/>
              </a:ext>
            </a:extLst>
          </p:cNvPr>
          <p:cNvSpPr/>
          <p:nvPr/>
        </p:nvSpPr>
        <p:spPr>
          <a:xfrm>
            <a:off x="155945" y="508471"/>
            <a:ext cx="3294492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Multi-Step Money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0F3838-64FE-FFAE-7517-8282E01F4C73}"/>
              </a:ext>
            </a:extLst>
          </p:cNvPr>
          <p:cNvSpPr txBox="1"/>
          <p:nvPr/>
        </p:nvSpPr>
        <p:spPr>
          <a:xfrm>
            <a:off x="10717306" y="839623"/>
            <a:ext cx="183453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Orange </a:t>
            </a:r>
          </a:p>
          <a:p>
            <a:pPr algn="r"/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35p</a:t>
            </a:r>
            <a:endParaRPr lang="en-GB" sz="1600" b="1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D1B6F03-80B4-7B34-54F0-D35F5F1CC60A}"/>
              </a:ext>
            </a:extLst>
          </p:cNvPr>
          <p:cNvGrpSpPr/>
          <p:nvPr/>
        </p:nvGrpSpPr>
        <p:grpSpPr>
          <a:xfrm>
            <a:off x="7299527" y="619722"/>
            <a:ext cx="3050495" cy="1366128"/>
            <a:chOff x="4700134" y="3502581"/>
            <a:chExt cx="3050495" cy="136612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4D81082-695B-DA34-7FFD-1A2035E06514}"/>
                </a:ext>
              </a:extLst>
            </p:cNvPr>
            <p:cNvSpPr txBox="1"/>
            <p:nvPr/>
          </p:nvSpPr>
          <p:spPr>
            <a:xfrm>
              <a:off x="4700134" y="3708451"/>
              <a:ext cx="1800481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Apple </a:t>
              </a:r>
            </a:p>
            <a:p>
              <a:pPr algn="r"/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20p</a:t>
              </a:r>
              <a:endParaRPr lang="en-GB" sz="1600" b="1" dirty="0"/>
            </a:p>
          </p:txBody>
        </p:sp>
        <p:pic>
          <p:nvPicPr>
            <p:cNvPr id="27" name="Graphic 26" descr="Apple outline">
              <a:extLst>
                <a:ext uri="{FF2B5EF4-FFF2-40B4-BE49-F238E27FC236}">
                  <a16:creationId xmlns:a16="http://schemas.microsoft.com/office/drawing/2014/main" id="{C0354EE9-05D1-58A2-C9AB-414FADDD9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384501" y="3502581"/>
              <a:ext cx="1366128" cy="1366128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D406F5B-5FDA-9900-1A3E-A303FF7851FA}"/>
              </a:ext>
            </a:extLst>
          </p:cNvPr>
          <p:cNvGrpSpPr/>
          <p:nvPr/>
        </p:nvGrpSpPr>
        <p:grpSpPr>
          <a:xfrm>
            <a:off x="4512786" y="703649"/>
            <a:ext cx="2414065" cy="1356540"/>
            <a:chOff x="2286069" y="1150387"/>
            <a:chExt cx="2414065" cy="135654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7F045F7-685D-2844-1BF3-F3AA79482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35852" y="1150387"/>
              <a:ext cx="1264282" cy="135654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A7CBB54-CF66-CCAC-A0A5-BB22D6C95319}"/>
                </a:ext>
              </a:extLst>
            </p:cNvPr>
            <p:cNvSpPr txBox="1"/>
            <p:nvPr/>
          </p:nvSpPr>
          <p:spPr>
            <a:xfrm>
              <a:off x="2286069" y="1237471"/>
              <a:ext cx="1858854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Banana </a:t>
              </a:r>
            </a:p>
            <a:p>
              <a:r>
                <a:rPr lang="en-GB" sz="32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15</a:t>
              </a: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p</a:t>
              </a:r>
              <a:endParaRPr lang="en-GB" sz="1600" b="1" dirty="0"/>
            </a:p>
          </p:txBody>
        </p:sp>
      </p:grpSp>
      <p:pic>
        <p:nvPicPr>
          <p:cNvPr id="32" name="Graphic 31" descr="Orange outline">
            <a:extLst>
              <a:ext uri="{FF2B5EF4-FFF2-40B4-BE49-F238E27FC236}">
                <a16:creationId xmlns:a16="http://schemas.microsoft.com/office/drawing/2014/main" id="{96E05AD1-73AB-8489-E5E6-257EA0AB9B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538127" y="750742"/>
            <a:ext cx="1296000" cy="1296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CBF5EAD-7FD0-E7E1-A99A-F25C10C0BF30}"/>
              </a:ext>
            </a:extLst>
          </p:cNvPr>
          <p:cNvSpPr/>
          <p:nvPr/>
        </p:nvSpPr>
        <p:spPr>
          <a:xfrm>
            <a:off x="629703" y="2678516"/>
            <a:ext cx="14928544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en-GB" sz="4200" dirty="0">
                <a:latin typeface="Century Gothic" panose="020B0502020202020204" pitchFamily="34" charset="0"/>
              </a:rPr>
              <a:t>Eve wants to buy some bananas. She has 50p.</a:t>
            </a:r>
          </a:p>
          <a:p>
            <a:pPr>
              <a:spcAft>
                <a:spcPts val="3000"/>
              </a:spcAft>
            </a:pPr>
            <a:r>
              <a:rPr lang="en-GB" sz="4200" b="1" dirty="0">
                <a:latin typeface="Century Gothic" panose="020B0502020202020204" pitchFamily="34" charset="0"/>
              </a:rPr>
              <a:t>How many bananas can Eve afford?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38059F-578A-7AA5-E843-96BE45B94525}"/>
              </a:ext>
            </a:extLst>
          </p:cNvPr>
          <p:cNvSpPr/>
          <p:nvPr/>
        </p:nvSpPr>
        <p:spPr>
          <a:xfrm>
            <a:off x="629703" y="5258796"/>
            <a:ext cx="4628097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4000" i="1" dirty="0">
                <a:latin typeface="Century Gothic" panose="020B0502020202020204" pitchFamily="34" charset="0"/>
              </a:rPr>
              <a:t>1 banana = 15p</a:t>
            </a:r>
          </a:p>
          <a:p>
            <a:pPr>
              <a:spcAft>
                <a:spcPts val="1800"/>
              </a:spcAft>
            </a:pPr>
            <a:r>
              <a:rPr lang="en-GB" sz="4000" i="1" dirty="0">
                <a:latin typeface="Century Gothic" panose="020B0502020202020204" pitchFamily="34" charset="0"/>
              </a:rPr>
              <a:t>2 bananas = 30p</a:t>
            </a:r>
          </a:p>
          <a:p>
            <a:pPr>
              <a:spcAft>
                <a:spcPts val="1800"/>
              </a:spcAft>
            </a:pPr>
            <a:r>
              <a:rPr lang="en-GB" sz="4000" i="1" dirty="0">
                <a:latin typeface="Century Gothic" panose="020B0502020202020204" pitchFamily="34" charset="0"/>
              </a:rPr>
              <a:t>3 bananas = 45p</a:t>
            </a:r>
          </a:p>
          <a:p>
            <a:pPr>
              <a:spcAft>
                <a:spcPts val="1800"/>
              </a:spcAft>
            </a:pPr>
            <a:r>
              <a:rPr lang="en-GB" sz="4000" i="1" dirty="0">
                <a:latin typeface="Century Gothic" panose="020B0502020202020204" pitchFamily="34" charset="0"/>
              </a:rPr>
              <a:t>4 bananas = 60p</a:t>
            </a:r>
            <a:endParaRPr lang="en-GB" sz="4000" b="1" i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7EA5CEE-0F84-4CC1-90F6-51C9195296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912630"/>
              </p:ext>
            </p:extLst>
          </p:nvPr>
        </p:nvGraphicFramePr>
        <p:xfrm>
          <a:off x="7299527" y="6084925"/>
          <a:ext cx="6306461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6461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50p</a:t>
                      </a:r>
                      <a:endParaRPr lang="en-GB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A603CE3-7177-6DC8-BEFE-4CECF89684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841617"/>
              </p:ext>
            </p:extLst>
          </p:nvPr>
        </p:nvGraphicFramePr>
        <p:xfrm>
          <a:off x="7299529" y="6935250"/>
          <a:ext cx="7640616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0154">
                  <a:extLst>
                    <a:ext uri="{9D8B030D-6E8A-4147-A177-3AD203B41FA5}">
                      <a16:colId xmlns:a16="http://schemas.microsoft.com/office/drawing/2014/main" val="131262112"/>
                    </a:ext>
                  </a:extLst>
                </a:gridCol>
                <a:gridCol w="1910154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  <a:gridCol w="1910154">
                  <a:extLst>
                    <a:ext uri="{9D8B030D-6E8A-4147-A177-3AD203B41FA5}">
                      <a16:colId xmlns:a16="http://schemas.microsoft.com/office/drawing/2014/main" val="524355473"/>
                    </a:ext>
                  </a:extLst>
                </a:gridCol>
                <a:gridCol w="1910154">
                  <a:extLst>
                    <a:ext uri="{9D8B030D-6E8A-4147-A177-3AD203B41FA5}">
                      <a16:colId xmlns:a16="http://schemas.microsoft.com/office/drawing/2014/main" val="1600986857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15p</a:t>
                      </a:r>
                      <a:endParaRPr lang="en-GB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15p</a:t>
                      </a:r>
                      <a:endParaRPr lang="en-GB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15p</a:t>
                      </a:r>
                      <a:endParaRPr lang="en-GB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15p</a:t>
                      </a:r>
                      <a:endParaRPr lang="en-GB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1069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2672183-50C6-4B75-AB18-07F537B6E722}"/>
              </a:ext>
            </a:extLst>
          </p:cNvPr>
          <p:cNvSpPr/>
          <p:nvPr/>
        </p:nvSpPr>
        <p:spPr>
          <a:xfrm>
            <a:off x="155945" y="508471"/>
            <a:ext cx="4004006" cy="5459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More Than, Less Than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6C3C11C-1AF0-4134-B2B7-C8670802EB51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0C6A28-2F45-1382-3DA9-22174772DA3E}"/>
              </a:ext>
            </a:extLst>
          </p:cNvPr>
          <p:cNvSpPr/>
          <p:nvPr/>
        </p:nvSpPr>
        <p:spPr>
          <a:xfrm>
            <a:off x="467326" y="1372797"/>
            <a:ext cx="11756049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Jack has 7 conkers.</a:t>
            </a:r>
          </a:p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Jack has 3 more conkers than Kam.</a:t>
            </a:r>
          </a:p>
          <a:p>
            <a:pPr>
              <a:spcAft>
                <a:spcPts val="1842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How many conkers does Kam have?</a:t>
            </a:r>
            <a:endParaRPr lang="en-GB" sz="48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6A9828-1F23-13D1-B91A-7680573B954A}"/>
              </a:ext>
            </a:extLst>
          </p:cNvPr>
          <p:cNvSpPr/>
          <p:nvPr/>
        </p:nvSpPr>
        <p:spPr>
          <a:xfrm>
            <a:off x="494221" y="4746812"/>
            <a:ext cx="7380000" cy="3320261"/>
          </a:xfrm>
          <a:prstGeom prst="rect">
            <a:avLst/>
          </a:prstGeom>
          <a:noFill/>
          <a:ln w="762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A4EE05-31B0-BA3D-1EC6-C4F11F663AD6}"/>
              </a:ext>
            </a:extLst>
          </p:cNvPr>
          <p:cNvSpPr/>
          <p:nvPr/>
        </p:nvSpPr>
        <p:spPr>
          <a:xfrm>
            <a:off x="8730302" y="4746812"/>
            <a:ext cx="7380000" cy="3320261"/>
          </a:xfrm>
          <a:prstGeom prst="rect">
            <a:avLst/>
          </a:prstGeom>
          <a:noFill/>
          <a:ln w="76200" cap="rnd"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B1CB4D-1AA7-7A54-0F2D-D7CF8471AF42}"/>
              </a:ext>
            </a:extLst>
          </p:cNvPr>
          <p:cNvSpPr/>
          <p:nvPr/>
        </p:nvSpPr>
        <p:spPr>
          <a:xfrm>
            <a:off x="646621" y="4894387"/>
            <a:ext cx="704509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3500" i="1" dirty="0">
                <a:latin typeface="Century Gothic" panose="020B0502020202020204" pitchFamily="34" charset="0"/>
              </a:rPr>
              <a:t>Represented with dots:</a:t>
            </a:r>
            <a:endParaRPr lang="en-GB" sz="3500" b="1" i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9989DD-A6CB-CA22-43F3-2E1D52982C71}"/>
              </a:ext>
            </a:extLst>
          </p:cNvPr>
          <p:cNvSpPr/>
          <p:nvPr/>
        </p:nvSpPr>
        <p:spPr>
          <a:xfrm>
            <a:off x="8876234" y="4894387"/>
            <a:ext cx="704509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3500" i="1" dirty="0">
                <a:latin typeface="Century Gothic" panose="020B0502020202020204" pitchFamily="34" charset="0"/>
              </a:rPr>
              <a:t>Represented with a bar model:</a:t>
            </a:r>
            <a:endParaRPr lang="en-GB" sz="3500" b="1" i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6781487-3292-F926-3EF3-6E46DF947132}"/>
              </a:ext>
            </a:extLst>
          </p:cNvPr>
          <p:cNvSpPr/>
          <p:nvPr/>
        </p:nvSpPr>
        <p:spPr>
          <a:xfrm>
            <a:off x="3147830" y="6088156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AC53FF-D2CF-F86B-5E79-CE339DDA73F3}"/>
              </a:ext>
            </a:extLst>
          </p:cNvPr>
          <p:cNvSpPr txBox="1"/>
          <p:nvPr/>
        </p:nvSpPr>
        <p:spPr>
          <a:xfrm>
            <a:off x="467326" y="6842056"/>
            <a:ext cx="17242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Kam</a:t>
            </a:r>
            <a:endParaRPr lang="en-GB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3AE5DC-13A4-FFD2-66FB-A457D4C8C8B8}"/>
              </a:ext>
            </a:extLst>
          </p:cNvPr>
          <p:cNvSpPr txBox="1"/>
          <p:nvPr/>
        </p:nvSpPr>
        <p:spPr>
          <a:xfrm>
            <a:off x="467327" y="5880733"/>
            <a:ext cx="17147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Jack</a:t>
            </a:r>
            <a:endParaRPr lang="en-GB" sz="16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46410D8-4486-591F-267C-F01433E9385D}"/>
              </a:ext>
            </a:extLst>
          </p:cNvPr>
          <p:cNvSpPr/>
          <p:nvPr/>
        </p:nvSpPr>
        <p:spPr>
          <a:xfrm>
            <a:off x="3147830" y="7015999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AA2BDB-8C38-FDDD-F411-6AC54E3FC3F6}"/>
              </a:ext>
            </a:extLst>
          </p:cNvPr>
          <p:cNvSpPr/>
          <p:nvPr/>
        </p:nvSpPr>
        <p:spPr>
          <a:xfrm>
            <a:off x="3894020" y="6088156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D11883A-E817-0541-9502-5B299751BDE9}"/>
              </a:ext>
            </a:extLst>
          </p:cNvPr>
          <p:cNvSpPr/>
          <p:nvPr/>
        </p:nvSpPr>
        <p:spPr>
          <a:xfrm>
            <a:off x="3894020" y="7015999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1F2BA1E-6FD1-7A21-C68D-A845642FD7C0}"/>
              </a:ext>
            </a:extLst>
          </p:cNvPr>
          <p:cNvSpPr/>
          <p:nvPr/>
        </p:nvSpPr>
        <p:spPr>
          <a:xfrm>
            <a:off x="4654069" y="6088156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0D89885-157C-1164-4BD5-FED75E4B2FB6}"/>
              </a:ext>
            </a:extLst>
          </p:cNvPr>
          <p:cNvSpPr/>
          <p:nvPr/>
        </p:nvSpPr>
        <p:spPr>
          <a:xfrm>
            <a:off x="4654069" y="7015999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0689745-F83D-9632-64AC-82F8D22195AF}"/>
              </a:ext>
            </a:extLst>
          </p:cNvPr>
          <p:cNvSpPr/>
          <p:nvPr/>
        </p:nvSpPr>
        <p:spPr>
          <a:xfrm>
            <a:off x="5400259" y="6088156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8DA1887-567B-C97D-88D3-2EF7C4E425AA}"/>
              </a:ext>
            </a:extLst>
          </p:cNvPr>
          <p:cNvSpPr/>
          <p:nvPr/>
        </p:nvSpPr>
        <p:spPr>
          <a:xfrm>
            <a:off x="6173924" y="6088156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B911939-F00D-328B-48A6-0C56924081DD}"/>
              </a:ext>
            </a:extLst>
          </p:cNvPr>
          <p:cNvSpPr/>
          <p:nvPr/>
        </p:nvSpPr>
        <p:spPr>
          <a:xfrm>
            <a:off x="6920114" y="6088156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60A882D-B900-0AFD-5FE4-CE551D5DDD06}"/>
              </a:ext>
            </a:extLst>
          </p:cNvPr>
          <p:cNvCxnSpPr/>
          <p:nvPr/>
        </p:nvCxnSpPr>
        <p:spPr>
          <a:xfrm>
            <a:off x="5400566" y="6905096"/>
            <a:ext cx="19224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4CE4D1C-62A0-C7D4-CBD8-DEEE95B09DD2}"/>
              </a:ext>
            </a:extLst>
          </p:cNvPr>
          <p:cNvSpPr txBox="1"/>
          <p:nvPr/>
        </p:nvSpPr>
        <p:spPr>
          <a:xfrm>
            <a:off x="6165810" y="6980098"/>
            <a:ext cx="4370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</a:t>
            </a:r>
            <a:endParaRPr lang="en-GB" sz="36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6B85A6F-D3F8-F7C6-300D-4FBD224F5221}"/>
              </a:ext>
            </a:extLst>
          </p:cNvPr>
          <p:cNvSpPr/>
          <p:nvPr/>
        </p:nvSpPr>
        <p:spPr>
          <a:xfrm>
            <a:off x="2405735" y="6088156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2BE205C-A983-BC3A-1ABC-F03A8928DDFD}"/>
              </a:ext>
            </a:extLst>
          </p:cNvPr>
          <p:cNvSpPr/>
          <p:nvPr/>
        </p:nvSpPr>
        <p:spPr>
          <a:xfrm>
            <a:off x="2405735" y="7015999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879CC13-86EC-2A78-865B-C0572CC97B72}"/>
              </a:ext>
            </a:extLst>
          </p:cNvPr>
          <p:cNvSpPr txBox="1"/>
          <p:nvPr/>
        </p:nvSpPr>
        <p:spPr>
          <a:xfrm>
            <a:off x="8730302" y="6844722"/>
            <a:ext cx="17053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Kam</a:t>
            </a:r>
            <a:endParaRPr lang="en-GB" sz="1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6B00D82-06A0-A552-9DDB-7BAB1FF30704}"/>
              </a:ext>
            </a:extLst>
          </p:cNvPr>
          <p:cNvSpPr txBox="1"/>
          <p:nvPr/>
        </p:nvSpPr>
        <p:spPr>
          <a:xfrm>
            <a:off x="8730302" y="5829611"/>
            <a:ext cx="16957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Jack</a:t>
            </a:r>
            <a:endParaRPr lang="en-GB" sz="1600" dirty="0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8A98D8B-A95D-F91E-4AB1-9ED81B4DD269}"/>
              </a:ext>
            </a:extLst>
          </p:cNvPr>
          <p:cNvCxnSpPr/>
          <p:nvPr/>
        </p:nvCxnSpPr>
        <p:spPr>
          <a:xfrm>
            <a:off x="13644611" y="7028785"/>
            <a:ext cx="19224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5D0B84E-4DA4-7717-5F28-5CAB2FA92C5D}"/>
              </a:ext>
            </a:extLst>
          </p:cNvPr>
          <p:cNvSpPr txBox="1"/>
          <p:nvPr/>
        </p:nvSpPr>
        <p:spPr>
          <a:xfrm>
            <a:off x="14409855" y="7103787"/>
            <a:ext cx="4370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</a:t>
            </a:r>
            <a:endParaRPr lang="en-GB" sz="36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96147DC-0C1B-2C52-9D74-B795AC92B56B}"/>
              </a:ext>
            </a:extLst>
          </p:cNvPr>
          <p:cNvSpPr/>
          <p:nvPr/>
        </p:nvSpPr>
        <p:spPr>
          <a:xfrm>
            <a:off x="10583519" y="5867286"/>
            <a:ext cx="5004000" cy="720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7</a:t>
            </a:r>
            <a:endParaRPr lang="en-GB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00C03B-D503-D957-5771-A0FBCFDEA5CE}"/>
              </a:ext>
            </a:extLst>
          </p:cNvPr>
          <p:cNvSpPr/>
          <p:nvPr/>
        </p:nvSpPr>
        <p:spPr>
          <a:xfrm>
            <a:off x="10563011" y="6862581"/>
            <a:ext cx="2988000" cy="720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911743"/>
      </p:ext>
    </p:extLst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B8B547-E97C-766B-E8DF-256D8B75FCA5}"/>
              </a:ext>
            </a:extLst>
          </p:cNvPr>
          <p:cNvSpPr/>
          <p:nvPr/>
        </p:nvSpPr>
        <p:spPr>
          <a:xfrm>
            <a:off x="155945" y="508471"/>
            <a:ext cx="3294492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Multi-Step Money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0F3838-64FE-FFAE-7517-8282E01F4C73}"/>
              </a:ext>
            </a:extLst>
          </p:cNvPr>
          <p:cNvSpPr txBox="1"/>
          <p:nvPr/>
        </p:nvSpPr>
        <p:spPr>
          <a:xfrm>
            <a:off x="10717306" y="839623"/>
            <a:ext cx="183453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Orange </a:t>
            </a:r>
          </a:p>
          <a:p>
            <a:pPr algn="r"/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35p</a:t>
            </a:r>
            <a:endParaRPr lang="en-GB" sz="1600" b="1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D1B6F03-80B4-7B34-54F0-D35F5F1CC60A}"/>
              </a:ext>
            </a:extLst>
          </p:cNvPr>
          <p:cNvGrpSpPr/>
          <p:nvPr/>
        </p:nvGrpSpPr>
        <p:grpSpPr>
          <a:xfrm>
            <a:off x="7299527" y="619722"/>
            <a:ext cx="3050495" cy="1366128"/>
            <a:chOff x="4700134" y="3502581"/>
            <a:chExt cx="3050495" cy="136612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4D81082-695B-DA34-7FFD-1A2035E06514}"/>
                </a:ext>
              </a:extLst>
            </p:cNvPr>
            <p:cNvSpPr txBox="1"/>
            <p:nvPr/>
          </p:nvSpPr>
          <p:spPr>
            <a:xfrm>
              <a:off x="4700134" y="3708451"/>
              <a:ext cx="1800481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Apple </a:t>
              </a:r>
            </a:p>
            <a:p>
              <a:pPr algn="r"/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20p</a:t>
              </a:r>
              <a:endParaRPr lang="en-GB" sz="1600" b="1" dirty="0"/>
            </a:p>
          </p:txBody>
        </p:sp>
        <p:pic>
          <p:nvPicPr>
            <p:cNvPr id="27" name="Graphic 26" descr="Apple outline">
              <a:extLst>
                <a:ext uri="{FF2B5EF4-FFF2-40B4-BE49-F238E27FC236}">
                  <a16:creationId xmlns:a16="http://schemas.microsoft.com/office/drawing/2014/main" id="{C0354EE9-05D1-58A2-C9AB-414FADDD9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384501" y="3502581"/>
              <a:ext cx="1366128" cy="1366128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D406F5B-5FDA-9900-1A3E-A303FF7851FA}"/>
              </a:ext>
            </a:extLst>
          </p:cNvPr>
          <p:cNvGrpSpPr/>
          <p:nvPr/>
        </p:nvGrpSpPr>
        <p:grpSpPr>
          <a:xfrm>
            <a:off x="4512786" y="703649"/>
            <a:ext cx="2414065" cy="1356540"/>
            <a:chOff x="2286069" y="1150387"/>
            <a:chExt cx="2414065" cy="135654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7F045F7-685D-2844-1BF3-F3AA79482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35852" y="1150387"/>
              <a:ext cx="1264282" cy="135654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A7CBB54-CF66-CCAC-A0A5-BB22D6C95319}"/>
                </a:ext>
              </a:extLst>
            </p:cNvPr>
            <p:cNvSpPr txBox="1"/>
            <p:nvPr/>
          </p:nvSpPr>
          <p:spPr>
            <a:xfrm>
              <a:off x="2286069" y="1237471"/>
              <a:ext cx="1858854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Banana </a:t>
              </a:r>
            </a:p>
            <a:p>
              <a:r>
                <a:rPr lang="en-GB" sz="32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15</a:t>
              </a: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p</a:t>
              </a:r>
              <a:endParaRPr lang="en-GB" sz="1600" b="1" dirty="0"/>
            </a:p>
          </p:txBody>
        </p:sp>
      </p:grpSp>
      <p:pic>
        <p:nvPicPr>
          <p:cNvPr id="32" name="Graphic 31" descr="Orange outline">
            <a:extLst>
              <a:ext uri="{FF2B5EF4-FFF2-40B4-BE49-F238E27FC236}">
                <a16:creationId xmlns:a16="http://schemas.microsoft.com/office/drawing/2014/main" id="{96E05AD1-73AB-8489-E5E6-257EA0AB9B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538127" y="750742"/>
            <a:ext cx="1296000" cy="1296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CBF5EAD-7FD0-E7E1-A99A-F25C10C0BF30}"/>
              </a:ext>
            </a:extLst>
          </p:cNvPr>
          <p:cNvSpPr/>
          <p:nvPr/>
        </p:nvSpPr>
        <p:spPr>
          <a:xfrm>
            <a:off x="629703" y="2678516"/>
            <a:ext cx="14928544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en-GB" sz="4200" dirty="0">
                <a:latin typeface="Century Gothic" panose="020B0502020202020204" pitchFamily="34" charset="0"/>
              </a:rPr>
              <a:t>Eve wants to buy some bananas. She has 50p.</a:t>
            </a:r>
          </a:p>
          <a:p>
            <a:pPr>
              <a:spcAft>
                <a:spcPts val="3000"/>
              </a:spcAft>
            </a:pPr>
            <a:r>
              <a:rPr lang="en-GB" sz="4200" b="1" dirty="0">
                <a:latin typeface="Century Gothic" panose="020B0502020202020204" pitchFamily="34" charset="0"/>
              </a:rPr>
              <a:t>How many bananas can Eve afford?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38059F-578A-7AA5-E843-96BE45B94525}"/>
              </a:ext>
            </a:extLst>
          </p:cNvPr>
          <p:cNvSpPr/>
          <p:nvPr/>
        </p:nvSpPr>
        <p:spPr>
          <a:xfrm>
            <a:off x="629703" y="5258796"/>
            <a:ext cx="4628097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4000" i="1" dirty="0">
                <a:latin typeface="Century Gothic" panose="020B0502020202020204" pitchFamily="34" charset="0"/>
              </a:rPr>
              <a:t>1 banana = 15p</a:t>
            </a:r>
          </a:p>
          <a:p>
            <a:pPr>
              <a:spcAft>
                <a:spcPts val="1800"/>
              </a:spcAft>
            </a:pPr>
            <a:r>
              <a:rPr lang="en-GB" sz="4000" i="1" dirty="0">
                <a:latin typeface="Century Gothic" panose="020B0502020202020204" pitchFamily="34" charset="0"/>
              </a:rPr>
              <a:t>2 bananas = 30p</a:t>
            </a:r>
          </a:p>
          <a:p>
            <a:pPr>
              <a:spcAft>
                <a:spcPts val="1800"/>
              </a:spcAft>
            </a:pPr>
            <a:r>
              <a:rPr lang="en-GB" sz="4000" i="1" dirty="0">
                <a:latin typeface="Century Gothic" panose="020B0502020202020204" pitchFamily="34" charset="0"/>
              </a:rPr>
              <a:t>3 bananas = 45p</a:t>
            </a:r>
          </a:p>
          <a:p>
            <a:pPr>
              <a:spcAft>
                <a:spcPts val="1800"/>
              </a:spcAft>
            </a:pPr>
            <a:r>
              <a:rPr lang="en-GB" sz="4000" i="1" dirty="0">
                <a:latin typeface="Century Gothic" panose="020B0502020202020204" pitchFamily="34" charset="0"/>
              </a:rPr>
              <a:t>4 bananas = 60p</a:t>
            </a:r>
            <a:endParaRPr lang="en-GB" sz="4000" b="1" i="1" dirty="0">
              <a:latin typeface="Century Gothic" panose="020B0502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3D5A9A3-CF1A-CB02-1319-A57EE80D1E29}"/>
              </a:ext>
            </a:extLst>
          </p:cNvPr>
          <p:cNvSpPr/>
          <p:nvPr/>
        </p:nvSpPr>
        <p:spPr>
          <a:xfrm>
            <a:off x="589362" y="6925235"/>
            <a:ext cx="4412944" cy="76648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27F8782-9744-394D-3EAA-80B7754E89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296589"/>
              </p:ext>
            </p:extLst>
          </p:nvPr>
        </p:nvGraphicFramePr>
        <p:xfrm>
          <a:off x="7299527" y="6084925"/>
          <a:ext cx="6306461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6461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50p</a:t>
                      </a:r>
                      <a:endParaRPr lang="en-GB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C987B25-4F15-7B42-C8E7-9D13B55282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099347"/>
              </p:ext>
            </p:extLst>
          </p:nvPr>
        </p:nvGraphicFramePr>
        <p:xfrm>
          <a:off x="7299529" y="6935250"/>
          <a:ext cx="7640616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0154">
                  <a:extLst>
                    <a:ext uri="{9D8B030D-6E8A-4147-A177-3AD203B41FA5}">
                      <a16:colId xmlns:a16="http://schemas.microsoft.com/office/drawing/2014/main" val="131262112"/>
                    </a:ext>
                  </a:extLst>
                </a:gridCol>
                <a:gridCol w="1910154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  <a:gridCol w="1910154">
                  <a:extLst>
                    <a:ext uri="{9D8B030D-6E8A-4147-A177-3AD203B41FA5}">
                      <a16:colId xmlns:a16="http://schemas.microsoft.com/office/drawing/2014/main" val="524355473"/>
                    </a:ext>
                  </a:extLst>
                </a:gridCol>
                <a:gridCol w="1910154">
                  <a:extLst>
                    <a:ext uri="{9D8B030D-6E8A-4147-A177-3AD203B41FA5}">
                      <a16:colId xmlns:a16="http://schemas.microsoft.com/office/drawing/2014/main" val="1600986857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15p</a:t>
                      </a:r>
                      <a:endParaRPr lang="en-GB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15p</a:t>
                      </a:r>
                      <a:endParaRPr lang="en-GB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15p</a:t>
                      </a:r>
                      <a:endParaRPr lang="en-GB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15p</a:t>
                      </a:r>
                      <a:endParaRPr lang="en-GB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8860590"/>
      </p:ext>
    </p:extLst>
  </p:cSld>
  <p:clrMapOvr>
    <a:masterClrMapping/>
  </p:clrMapOvr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5406C3-2A87-79D5-B8EA-1AA0D2C37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5E34898-A1E0-8A67-34DE-879455F35A85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7188DF0-BF31-8590-DB50-086DA25AB9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9C73138-6924-BB2F-BBED-5F26358C322A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037364-FF24-432D-AAA5-EF5B8153AD3B}"/>
              </a:ext>
            </a:extLst>
          </p:cNvPr>
          <p:cNvSpPr/>
          <p:nvPr/>
        </p:nvSpPr>
        <p:spPr>
          <a:xfrm>
            <a:off x="578223" y="1402579"/>
            <a:ext cx="154762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GB" sz="6000" b="1" dirty="0">
                <a:latin typeface="Century Gothic" panose="020B0502020202020204" pitchFamily="34" charset="0"/>
              </a:rPr>
              <a:t>Multi-Step Money</a:t>
            </a:r>
            <a:r>
              <a:rPr lang="en-GB" sz="5400" i="1" dirty="0">
                <a:latin typeface="Century Gothic" panose="020B0502020202020204" pitchFamily="34" charset="0"/>
              </a:rPr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957A5E-C314-3590-2DAC-C09DE9BA8A19}"/>
              </a:ext>
            </a:extLst>
          </p:cNvPr>
          <p:cNvSpPr txBox="1"/>
          <p:nvPr/>
        </p:nvSpPr>
        <p:spPr>
          <a:xfrm>
            <a:off x="4229108" y="2873439"/>
            <a:ext cx="1122156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Task B Version 1   </a:t>
            </a:r>
            <a:r>
              <a:rPr kumimoji="0" lang="en-GB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</a:t>
            </a:r>
            <a:r>
              <a:rPr kumimoji="0" lang="en-GB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</a:t>
            </a:r>
            <a:r>
              <a:rPr kumimoji="0" lang="en-GB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Task B Version 2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Extend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BAD67D-CDA0-79AD-101A-F239EC0253C8}"/>
              </a:ext>
            </a:extLst>
          </p:cNvPr>
          <p:cNvSpPr txBox="1"/>
          <p:nvPr/>
        </p:nvSpPr>
        <p:spPr>
          <a:xfrm>
            <a:off x="598398" y="2873439"/>
            <a:ext cx="40004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Next Steps: </a:t>
            </a:r>
            <a:endParaRPr lang="en-GB" sz="16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0A0FE2-519F-F336-7104-0259ACD87643}"/>
              </a:ext>
            </a:extLst>
          </p:cNvPr>
          <p:cNvSpPr/>
          <p:nvPr/>
        </p:nvSpPr>
        <p:spPr>
          <a:xfrm>
            <a:off x="155945" y="508471"/>
            <a:ext cx="3294492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Multi-Step Money</a:t>
            </a:r>
            <a:endParaRPr lang="en-GB" sz="2866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559092"/>
      </p:ext>
    </p:extLst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FF72C-EFF7-E9EA-987D-5D4EF18D3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B2466E7-6936-582D-91C5-5583C627AE1D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A61F629-D6C1-2673-017C-DC417E7D7A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AEC509D-0FA2-EC89-EDCC-EE8707A424D6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0BCB0F-5267-D3E3-3787-D030D77C8C52}"/>
              </a:ext>
            </a:extLst>
          </p:cNvPr>
          <p:cNvSpPr/>
          <p:nvPr/>
        </p:nvSpPr>
        <p:spPr>
          <a:xfrm>
            <a:off x="578223" y="1402579"/>
            <a:ext cx="1547629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GB" sz="6000" b="1" dirty="0">
                <a:latin typeface="Century Gothic" panose="020B0502020202020204" pitchFamily="34" charset="0"/>
              </a:rPr>
              <a:t>Time Calculation: </a:t>
            </a:r>
            <a:r>
              <a:rPr lang="en-GB" sz="6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</a:p>
          <a:p>
            <a:pPr algn="ctr">
              <a:spcAft>
                <a:spcPts val="3600"/>
              </a:spcAft>
            </a:pPr>
            <a:r>
              <a:rPr lang="en-GB" sz="5400" i="1" dirty="0">
                <a:latin typeface="Century Gothic" panose="020B0502020202020204" pitchFamily="34" charset="0"/>
              </a:rPr>
              <a:t>Answer different questions involving time </a:t>
            </a:r>
            <a:br>
              <a:rPr lang="en-GB" sz="5400" i="1" dirty="0">
                <a:latin typeface="Century Gothic" panose="020B0502020202020204" pitchFamily="34" charset="0"/>
              </a:rPr>
            </a:br>
            <a:r>
              <a:rPr lang="en-GB" sz="5400" i="1" dirty="0">
                <a:latin typeface="Century Gothic" panose="020B0502020202020204" pitchFamily="34" charset="0"/>
              </a:rPr>
              <a:t>and explain common mistakes</a:t>
            </a:r>
            <a:endParaRPr lang="en-GB" sz="5400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B98E3E-05AF-9128-D19B-F44043BCE8B3}"/>
              </a:ext>
            </a:extLst>
          </p:cNvPr>
          <p:cNvSpPr/>
          <p:nvPr/>
        </p:nvSpPr>
        <p:spPr>
          <a:xfrm>
            <a:off x="155945" y="508471"/>
            <a:ext cx="3171061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Time Calculation</a:t>
            </a:r>
            <a:endParaRPr lang="en-GB" sz="2866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450543"/>
      </p:ext>
    </p:extLst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B8B547-E97C-766B-E8DF-256D8B75FCA5}"/>
              </a:ext>
            </a:extLst>
          </p:cNvPr>
          <p:cNvSpPr/>
          <p:nvPr/>
        </p:nvSpPr>
        <p:spPr>
          <a:xfrm>
            <a:off x="155945" y="508471"/>
            <a:ext cx="3171061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Time Calculation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5B90B5-C89E-B211-152C-A3AF8E666E49}"/>
              </a:ext>
            </a:extLst>
          </p:cNvPr>
          <p:cNvSpPr/>
          <p:nvPr/>
        </p:nvSpPr>
        <p:spPr>
          <a:xfrm>
            <a:off x="467327" y="1251774"/>
            <a:ext cx="1207878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Jen set off on a run at 4:30pm.</a:t>
            </a:r>
          </a:p>
          <a:p>
            <a:pPr>
              <a:spcAft>
                <a:spcPts val="24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Jen finished her run at 5:30pm.</a:t>
            </a:r>
          </a:p>
          <a:p>
            <a:pPr>
              <a:spcAft>
                <a:spcPts val="4200"/>
              </a:spcAft>
            </a:pPr>
            <a:r>
              <a:rPr lang="en-GB" sz="4400" b="1" dirty="0">
                <a:latin typeface="Century Gothic" panose="020B0502020202020204" pitchFamily="34" charset="0"/>
              </a:rPr>
              <a:t>How long, in minutes, was Jen running?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3C01A7-9487-E4B8-A5E9-CA4824408FBB}"/>
              </a:ext>
            </a:extLst>
          </p:cNvPr>
          <p:cNvSpPr/>
          <p:nvPr/>
        </p:nvSpPr>
        <p:spPr>
          <a:xfrm>
            <a:off x="471035" y="3251960"/>
            <a:ext cx="11079989" cy="72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98DBDC-6931-BDA1-D3FA-613C9266145A}"/>
              </a:ext>
            </a:extLst>
          </p:cNvPr>
          <p:cNvSpPr txBox="1"/>
          <p:nvPr/>
        </p:nvSpPr>
        <p:spPr>
          <a:xfrm>
            <a:off x="11094972" y="5313028"/>
            <a:ext cx="37102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could the question be?</a:t>
            </a:r>
            <a:endParaRPr lang="en-GB" sz="1200" b="1" i="1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37D79C5-236E-2392-9683-1BA80A47FE88}"/>
              </a:ext>
            </a:extLst>
          </p:cNvPr>
          <p:cNvCxnSpPr>
            <a:cxnSpLocks/>
          </p:cNvCxnSpPr>
          <p:nvPr/>
        </p:nvCxnSpPr>
        <p:spPr>
          <a:xfrm flipH="1" flipV="1">
            <a:off x="10867520" y="4092227"/>
            <a:ext cx="1073468" cy="1220801"/>
          </a:xfrm>
          <a:prstGeom prst="straightConnector1">
            <a:avLst/>
          </a:prstGeom>
          <a:ln w="5080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348997"/>
      </p:ext>
    </p:extLst>
  </p:cSld>
  <p:clrMapOvr>
    <a:masterClrMapping/>
  </p:clrMapOvr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B8B547-E97C-766B-E8DF-256D8B75FCA5}"/>
              </a:ext>
            </a:extLst>
          </p:cNvPr>
          <p:cNvSpPr/>
          <p:nvPr/>
        </p:nvSpPr>
        <p:spPr>
          <a:xfrm>
            <a:off x="155945" y="508471"/>
            <a:ext cx="3171061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Time Calculation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5B90B5-C89E-B211-152C-A3AF8E666E49}"/>
              </a:ext>
            </a:extLst>
          </p:cNvPr>
          <p:cNvSpPr/>
          <p:nvPr/>
        </p:nvSpPr>
        <p:spPr>
          <a:xfrm>
            <a:off x="467327" y="1251774"/>
            <a:ext cx="1207878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Jen set off on a run at 4:30pm.</a:t>
            </a:r>
          </a:p>
          <a:p>
            <a:pPr>
              <a:spcAft>
                <a:spcPts val="24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Jen finished her run at 5:30pm.</a:t>
            </a:r>
          </a:p>
          <a:p>
            <a:pPr>
              <a:spcAft>
                <a:spcPts val="4200"/>
              </a:spcAft>
            </a:pPr>
            <a:r>
              <a:rPr lang="en-GB" sz="4400" b="1" dirty="0">
                <a:latin typeface="Century Gothic" panose="020B0502020202020204" pitchFamily="34" charset="0"/>
              </a:rPr>
              <a:t>How long, in minutes, was Jen running?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22F396-CBDB-8170-B846-1F0220C9F46A}"/>
              </a:ext>
            </a:extLst>
          </p:cNvPr>
          <p:cNvSpPr txBox="1"/>
          <p:nvPr/>
        </p:nvSpPr>
        <p:spPr>
          <a:xfrm>
            <a:off x="985784" y="5073365"/>
            <a:ext cx="41176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Which Answer?</a:t>
            </a:r>
            <a:endParaRPr lang="en-GB" sz="1400" b="1" i="1" dirty="0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EFDFAF42-1C79-467A-C4E6-D8A0DD95570F}"/>
              </a:ext>
            </a:extLst>
          </p:cNvPr>
          <p:cNvSpPr/>
          <p:nvPr/>
        </p:nvSpPr>
        <p:spPr>
          <a:xfrm>
            <a:off x="887506" y="6074764"/>
            <a:ext cx="3030182" cy="864000"/>
          </a:xfrm>
          <a:prstGeom prst="wedgeRoundRectCallout">
            <a:avLst>
              <a:gd name="adj1" fmla="val 61288"/>
              <a:gd name="adj2" fmla="val -19730"/>
              <a:gd name="adj3" fmla="val 16667"/>
            </a:avLst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60 minutes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A035A96D-3C3D-3953-A537-0D8DC73B8872}"/>
              </a:ext>
            </a:extLst>
          </p:cNvPr>
          <p:cNvSpPr/>
          <p:nvPr/>
        </p:nvSpPr>
        <p:spPr>
          <a:xfrm>
            <a:off x="6038116" y="6074764"/>
            <a:ext cx="3388271" cy="864000"/>
          </a:xfrm>
          <a:prstGeom prst="wedgeRoundRectCallout">
            <a:avLst>
              <a:gd name="adj1" fmla="val -58287"/>
              <a:gd name="adj2" fmla="val -22648"/>
              <a:gd name="adj3" fmla="val 16667"/>
            </a:avLst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100 minutes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2AB73D9-A8AD-BB60-F486-8A674CEC24E8}"/>
              </a:ext>
            </a:extLst>
          </p:cNvPr>
          <p:cNvSpPr txBox="1"/>
          <p:nvPr/>
        </p:nvSpPr>
        <p:spPr>
          <a:xfrm>
            <a:off x="2830028" y="8297030"/>
            <a:ext cx="117589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For the incorrect answer, explain the mistake.</a:t>
            </a:r>
            <a:endParaRPr lang="en-GB" sz="1400" b="1" i="1" dirty="0"/>
          </a:p>
        </p:txBody>
      </p:sp>
    </p:spTree>
    <p:extLst>
      <p:ext uri="{BB962C8B-B14F-4D97-AF65-F5344CB8AC3E}">
        <p14:creationId xmlns:p14="http://schemas.microsoft.com/office/powerpoint/2010/main" val="4251420834"/>
      </p:ext>
    </p:extLst>
  </p:cSld>
  <p:clrMapOvr>
    <a:masterClrMapping/>
  </p:clrMapOvr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B8B547-E97C-766B-E8DF-256D8B75FCA5}"/>
              </a:ext>
            </a:extLst>
          </p:cNvPr>
          <p:cNvSpPr/>
          <p:nvPr/>
        </p:nvSpPr>
        <p:spPr>
          <a:xfrm>
            <a:off x="155945" y="508471"/>
            <a:ext cx="3171061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Time Calculation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5B90B5-C89E-B211-152C-A3AF8E666E49}"/>
              </a:ext>
            </a:extLst>
          </p:cNvPr>
          <p:cNvSpPr/>
          <p:nvPr/>
        </p:nvSpPr>
        <p:spPr>
          <a:xfrm>
            <a:off x="467327" y="1251774"/>
            <a:ext cx="1207878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Jen set off on a run at 4:30pm.</a:t>
            </a:r>
          </a:p>
          <a:p>
            <a:pPr>
              <a:spcAft>
                <a:spcPts val="24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Jen finished her run at 5:30pm.</a:t>
            </a:r>
          </a:p>
          <a:p>
            <a:pPr>
              <a:spcAft>
                <a:spcPts val="4200"/>
              </a:spcAft>
            </a:pPr>
            <a:r>
              <a:rPr lang="en-GB" sz="4400" b="1" dirty="0">
                <a:latin typeface="Century Gothic" panose="020B0502020202020204" pitchFamily="34" charset="0"/>
              </a:rPr>
              <a:t>How long, in minutes, was Jen running?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EFDFAF42-1C79-467A-C4E6-D8A0DD95570F}"/>
              </a:ext>
            </a:extLst>
          </p:cNvPr>
          <p:cNvSpPr/>
          <p:nvPr/>
        </p:nvSpPr>
        <p:spPr>
          <a:xfrm>
            <a:off x="887506" y="6074764"/>
            <a:ext cx="3030182" cy="864000"/>
          </a:xfrm>
          <a:prstGeom prst="wedgeRoundRectCallout">
            <a:avLst>
              <a:gd name="adj1" fmla="val 61288"/>
              <a:gd name="adj2" fmla="val -19730"/>
              <a:gd name="adj3" fmla="val 16667"/>
            </a:avLst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60 minutes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2AB73D9-A8AD-BB60-F486-8A674CEC24E8}"/>
              </a:ext>
            </a:extLst>
          </p:cNvPr>
          <p:cNvSpPr txBox="1"/>
          <p:nvPr/>
        </p:nvSpPr>
        <p:spPr>
          <a:xfrm>
            <a:off x="6012836" y="6152821"/>
            <a:ext cx="99214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kumimoji="0" lang="en-GB" sz="4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 hour = 60 minutes </a:t>
            </a:r>
            <a:r>
              <a:rPr kumimoji="0" lang="en-GB" sz="40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(not 100 minutes)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1921928471"/>
      </p:ext>
    </p:extLst>
  </p:cSld>
  <p:clrMapOvr>
    <a:masterClrMapping/>
  </p:clrMapOvr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B8B547-E97C-766B-E8DF-256D8B75FCA5}"/>
              </a:ext>
            </a:extLst>
          </p:cNvPr>
          <p:cNvSpPr/>
          <p:nvPr/>
        </p:nvSpPr>
        <p:spPr>
          <a:xfrm>
            <a:off x="155945" y="508471"/>
            <a:ext cx="3171061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Time Calculation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5B90B5-C89E-B211-152C-A3AF8E666E49}"/>
              </a:ext>
            </a:extLst>
          </p:cNvPr>
          <p:cNvSpPr/>
          <p:nvPr/>
        </p:nvSpPr>
        <p:spPr>
          <a:xfrm>
            <a:off x="467327" y="1251774"/>
            <a:ext cx="1207878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Owl class went on a school trip to the zoo.</a:t>
            </a:r>
          </a:p>
          <a:p>
            <a:pPr>
              <a:spcAft>
                <a:spcPts val="24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They arrived at the zoo at 10:10am.</a:t>
            </a:r>
          </a:p>
          <a:p>
            <a:pPr>
              <a:spcAft>
                <a:spcPts val="24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The coach journey was 40 minutes long.</a:t>
            </a:r>
          </a:p>
          <a:p>
            <a:pPr>
              <a:spcAft>
                <a:spcPts val="4200"/>
              </a:spcAft>
            </a:pPr>
            <a:r>
              <a:rPr lang="en-GB" sz="4400" b="1" dirty="0">
                <a:latin typeface="Century Gothic" panose="020B0502020202020204" pitchFamily="34" charset="0"/>
              </a:rPr>
              <a:t>At what time did Owl class set off?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EA0374-3E7A-42E7-B2E6-095997E2C056}"/>
              </a:ext>
            </a:extLst>
          </p:cNvPr>
          <p:cNvSpPr/>
          <p:nvPr/>
        </p:nvSpPr>
        <p:spPr>
          <a:xfrm>
            <a:off x="6938682" y="3251960"/>
            <a:ext cx="4612342" cy="720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FD62F5-9655-533A-7CB9-75876CC0633A}"/>
              </a:ext>
            </a:extLst>
          </p:cNvPr>
          <p:cNvSpPr txBox="1"/>
          <p:nvPr/>
        </p:nvSpPr>
        <p:spPr>
          <a:xfrm>
            <a:off x="11094973" y="5313028"/>
            <a:ext cx="40086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information could be here?</a:t>
            </a:r>
            <a:endParaRPr lang="en-GB" sz="1200" b="1" i="1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043D77E-0A21-EA03-5A90-14666DBA631F}"/>
              </a:ext>
            </a:extLst>
          </p:cNvPr>
          <p:cNvCxnSpPr>
            <a:cxnSpLocks/>
          </p:cNvCxnSpPr>
          <p:nvPr/>
        </p:nvCxnSpPr>
        <p:spPr>
          <a:xfrm flipH="1" flipV="1">
            <a:off x="10867520" y="4092227"/>
            <a:ext cx="1073468" cy="1220801"/>
          </a:xfrm>
          <a:prstGeom prst="straightConnector1">
            <a:avLst/>
          </a:prstGeom>
          <a:ln w="5080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188700"/>
      </p:ext>
    </p:extLst>
  </p:cSld>
  <p:clrMapOvr>
    <a:masterClrMapping/>
  </p:clrMapOvr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B8B547-E97C-766B-E8DF-256D8B75FCA5}"/>
              </a:ext>
            </a:extLst>
          </p:cNvPr>
          <p:cNvSpPr/>
          <p:nvPr/>
        </p:nvSpPr>
        <p:spPr>
          <a:xfrm>
            <a:off x="155945" y="508471"/>
            <a:ext cx="3171061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Time Calculation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5B90B5-C89E-B211-152C-A3AF8E666E49}"/>
              </a:ext>
            </a:extLst>
          </p:cNvPr>
          <p:cNvSpPr/>
          <p:nvPr/>
        </p:nvSpPr>
        <p:spPr>
          <a:xfrm>
            <a:off x="467327" y="1251774"/>
            <a:ext cx="1207878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Owl class went on a school trip to the zoo.</a:t>
            </a:r>
          </a:p>
          <a:p>
            <a:pPr>
              <a:spcAft>
                <a:spcPts val="24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They arrived at the zoo at 10:10am.</a:t>
            </a:r>
          </a:p>
          <a:p>
            <a:pPr>
              <a:spcAft>
                <a:spcPts val="24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The coach journey was 40 minutes long.</a:t>
            </a:r>
          </a:p>
          <a:p>
            <a:pPr>
              <a:spcAft>
                <a:spcPts val="4200"/>
              </a:spcAft>
            </a:pPr>
            <a:r>
              <a:rPr lang="en-GB" sz="4400" b="1" dirty="0">
                <a:latin typeface="Century Gothic" panose="020B0502020202020204" pitchFamily="34" charset="0"/>
              </a:rPr>
              <a:t>At what time did Owl class set off?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8124EB-2775-E9FE-E9CD-5A5B955E13E6}"/>
              </a:ext>
            </a:extLst>
          </p:cNvPr>
          <p:cNvSpPr txBox="1"/>
          <p:nvPr/>
        </p:nvSpPr>
        <p:spPr>
          <a:xfrm>
            <a:off x="985784" y="5490222"/>
            <a:ext cx="41176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Which Answer?</a:t>
            </a:r>
            <a:endParaRPr lang="en-GB" sz="1400" b="1" i="1" dirty="0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DB5D6A3A-EC54-3CF3-660D-1ADCA7C720C9}"/>
              </a:ext>
            </a:extLst>
          </p:cNvPr>
          <p:cNvSpPr/>
          <p:nvPr/>
        </p:nvSpPr>
        <p:spPr>
          <a:xfrm>
            <a:off x="986424" y="6540609"/>
            <a:ext cx="2299252" cy="864000"/>
          </a:xfrm>
          <a:prstGeom prst="wedgeRoundRectCallout">
            <a:avLst>
              <a:gd name="adj1" fmla="val 62176"/>
              <a:gd name="adj2" fmla="val -21286"/>
              <a:gd name="adj3" fmla="val 16667"/>
            </a:avLst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9:30</a:t>
            </a:r>
            <a:r>
              <a:rPr lang="en-US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am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9C7E47B1-3B5A-06AB-709C-12810AE7CD84}"/>
              </a:ext>
            </a:extLst>
          </p:cNvPr>
          <p:cNvSpPr/>
          <p:nvPr/>
        </p:nvSpPr>
        <p:spPr>
          <a:xfrm>
            <a:off x="5406105" y="6540609"/>
            <a:ext cx="2556000" cy="864000"/>
          </a:xfrm>
          <a:prstGeom prst="wedgeRoundRectCallout">
            <a:avLst>
              <a:gd name="adj1" fmla="val -61859"/>
              <a:gd name="adj2" fmla="val -24204"/>
              <a:gd name="adj3" fmla="val 16667"/>
            </a:avLst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10:50</a:t>
            </a:r>
            <a:r>
              <a:rPr lang="en-US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am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093A77-864B-E42E-5486-8605E7B35B2E}"/>
              </a:ext>
            </a:extLst>
          </p:cNvPr>
          <p:cNvSpPr txBox="1"/>
          <p:nvPr/>
        </p:nvSpPr>
        <p:spPr>
          <a:xfrm>
            <a:off x="2830028" y="8297030"/>
            <a:ext cx="117589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For the incorrect answer, explain the mistake.</a:t>
            </a:r>
            <a:endParaRPr lang="en-GB" sz="1400" b="1" i="1" dirty="0"/>
          </a:p>
        </p:txBody>
      </p:sp>
    </p:spTree>
    <p:extLst>
      <p:ext uri="{BB962C8B-B14F-4D97-AF65-F5344CB8AC3E}">
        <p14:creationId xmlns:p14="http://schemas.microsoft.com/office/powerpoint/2010/main" val="2770284852"/>
      </p:ext>
    </p:extLst>
  </p:cSld>
  <p:clrMapOvr>
    <a:masterClrMapping/>
  </p:clrMapOvr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B8B547-E97C-766B-E8DF-256D8B75FCA5}"/>
              </a:ext>
            </a:extLst>
          </p:cNvPr>
          <p:cNvSpPr/>
          <p:nvPr/>
        </p:nvSpPr>
        <p:spPr>
          <a:xfrm>
            <a:off x="155945" y="508471"/>
            <a:ext cx="3171061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Time Calculation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5B90B5-C89E-B211-152C-A3AF8E666E49}"/>
              </a:ext>
            </a:extLst>
          </p:cNvPr>
          <p:cNvSpPr/>
          <p:nvPr/>
        </p:nvSpPr>
        <p:spPr>
          <a:xfrm>
            <a:off x="467327" y="1251774"/>
            <a:ext cx="1207878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Owl class went on a school trip to the zoo.</a:t>
            </a:r>
          </a:p>
          <a:p>
            <a:pPr>
              <a:spcAft>
                <a:spcPts val="24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They arrived at the zoo at 10:10am.</a:t>
            </a:r>
          </a:p>
          <a:p>
            <a:pPr>
              <a:spcAft>
                <a:spcPts val="24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The coach journey was 40 minutes long.</a:t>
            </a:r>
          </a:p>
          <a:p>
            <a:pPr>
              <a:spcAft>
                <a:spcPts val="4200"/>
              </a:spcAft>
            </a:pPr>
            <a:r>
              <a:rPr lang="en-GB" sz="4400" b="1" dirty="0">
                <a:latin typeface="Century Gothic" panose="020B0502020202020204" pitchFamily="34" charset="0"/>
              </a:rPr>
              <a:t>At what time did Owl class set off?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DB5D6A3A-EC54-3CF3-660D-1ADCA7C720C9}"/>
              </a:ext>
            </a:extLst>
          </p:cNvPr>
          <p:cNvSpPr/>
          <p:nvPr/>
        </p:nvSpPr>
        <p:spPr>
          <a:xfrm>
            <a:off x="986424" y="6540609"/>
            <a:ext cx="2299252" cy="864000"/>
          </a:xfrm>
          <a:prstGeom prst="wedgeRoundRectCallout">
            <a:avLst>
              <a:gd name="adj1" fmla="val 62176"/>
              <a:gd name="adj2" fmla="val -21286"/>
              <a:gd name="adj3" fmla="val 16667"/>
            </a:avLst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9:30</a:t>
            </a:r>
            <a:r>
              <a:rPr lang="en-US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am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D41B1C-C421-709F-6092-1D6AD38A0ED4}"/>
              </a:ext>
            </a:extLst>
          </p:cNvPr>
          <p:cNvSpPr txBox="1"/>
          <p:nvPr/>
        </p:nvSpPr>
        <p:spPr>
          <a:xfrm>
            <a:off x="4144630" y="8080192"/>
            <a:ext cx="21314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u="sng" dirty="0">
                <a:latin typeface="Century Gothic" panose="020B0502020202020204" pitchFamily="34" charset="0"/>
              </a:rPr>
              <a:t>9</a:t>
            </a:r>
            <a:r>
              <a:rPr lang="en-US" sz="3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:30am</a:t>
            </a:r>
            <a:endParaRPr lang="en-GB" sz="3600" u="sng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B068A39-4795-1875-3146-E4C6D12C8BCA}"/>
              </a:ext>
            </a:extLst>
          </p:cNvPr>
          <p:cNvCxnSpPr/>
          <p:nvPr/>
        </p:nvCxnSpPr>
        <p:spPr>
          <a:xfrm>
            <a:off x="4378454" y="7791000"/>
            <a:ext cx="10800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765AA88-9E5E-3E6D-C5FD-4CB860D62261}"/>
              </a:ext>
            </a:extLst>
          </p:cNvPr>
          <p:cNvSpPr txBox="1"/>
          <p:nvPr/>
        </p:nvSpPr>
        <p:spPr>
          <a:xfrm>
            <a:off x="13884077" y="8080192"/>
            <a:ext cx="21314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10:10am</a:t>
            </a:r>
            <a:endParaRPr lang="en-GB" sz="36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10CA9F-1155-B6D8-F5DE-07941B690CAE}"/>
              </a:ext>
            </a:extLst>
          </p:cNvPr>
          <p:cNvCxnSpPr>
            <a:cxnSpLocks/>
          </p:cNvCxnSpPr>
          <p:nvPr/>
        </p:nvCxnSpPr>
        <p:spPr>
          <a:xfrm rot="5400000">
            <a:off x="4736669" y="7935000"/>
            <a:ext cx="288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7BF0A8-68C4-5B5C-B53A-065F56CFD5DB}"/>
              </a:ext>
            </a:extLst>
          </p:cNvPr>
          <p:cNvCxnSpPr>
            <a:cxnSpLocks/>
          </p:cNvCxnSpPr>
          <p:nvPr/>
        </p:nvCxnSpPr>
        <p:spPr>
          <a:xfrm rot="5400000">
            <a:off x="14542524" y="7935000"/>
            <a:ext cx="288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B39297F-64A7-939F-EB49-A40C7D01F46E}"/>
              </a:ext>
            </a:extLst>
          </p:cNvPr>
          <p:cNvSpPr txBox="1"/>
          <p:nvPr/>
        </p:nvSpPr>
        <p:spPr>
          <a:xfrm>
            <a:off x="10897960" y="8080192"/>
            <a:ext cx="21314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10</a:t>
            </a:r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:00am</a:t>
            </a:r>
            <a:endParaRPr lang="en-GB" sz="36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4DC17E5-08B8-F2A9-A052-49528620A069}"/>
              </a:ext>
            </a:extLst>
          </p:cNvPr>
          <p:cNvCxnSpPr>
            <a:cxnSpLocks/>
          </p:cNvCxnSpPr>
          <p:nvPr/>
        </p:nvCxnSpPr>
        <p:spPr>
          <a:xfrm rot="5400000">
            <a:off x="11556406" y="7935000"/>
            <a:ext cx="288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3332D4E-9E4E-04F9-51BD-6634E7136BB7}"/>
              </a:ext>
            </a:extLst>
          </p:cNvPr>
          <p:cNvSpPr txBox="1"/>
          <p:nvPr/>
        </p:nvSpPr>
        <p:spPr>
          <a:xfrm>
            <a:off x="7144142" y="5933033"/>
            <a:ext cx="28842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30</a:t>
            </a:r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minutes</a:t>
            </a:r>
            <a:endParaRPr lang="en-GB" sz="3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5410E4-7326-4BD3-A1F3-6144D512CB33}"/>
              </a:ext>
            </a:extLst>
          </p:cNvPr>
          <p:cNvSpPr txBox="1"/>
          <p:nvPr/>
        </p:nvSpPr>
        <p:spPr>
          <a:xfrm>
            <a:off x="11926046" y="6120984"/>
            <a:ext cx="28842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 minutes</a:t>
            </a:r>
            <a:endParaRPr lang="en-GB" sz="3600" dirty="0"/>
          </a:p>
        </p:txBody>
      </p:sp>
      <p:sp>
        <p:nvSpPr>
          <p:cNvPr id="19" name="Left Bracket 18">
            <a:extLst>
              <a:ext uri="{FF2B5EF4-FFF2-40B4-BE49-F238E27FC236}">
                <a16:creationId xmlns:a16="http://schemas.microsoft.com/office/drawing/2014/main" id="{1B8992A8-EEEA-D20B-5276-83AE5AE41B6C}"/>
              </a:ext>
            </a:extLst>
          </p:cNvPr>
          <p:cNvSpPr/>
          <p:nvPr/>
        </p:nvSpPr>
        <p:spPr>
          <a:xfrm rot="5400000">
            <a:off x="7740294" y="3830891"/>
            <a:ext cx="1100484" cy="6819735"/>
          </a:xfrm>
          <a:prstGeom prst="leftBracket">
            <a:avLst>
              <a:gd name="adj" fmla="val 292986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Left Bracket 20">
            <a:extLst>
              <a:ext uri="{FF2B5EF4-FFF2-40B4-BE49-F238E27FC236}">
                <a16:creationId xmlns:a16="http://schemas.microsoft.com/office/drawing/2014/main" id="{DC5D298A-3F86-1857-8C07-7F27A0669EC5}"/>
              </a:ext>
            </a:extLst>
          </p:cNvPr>
          <p:cNvSpPr/>
          <p:nvPr/>
        </p:nvSpPr>
        <p:spPr>
          <a:xfrm rot="5400000">
            <a:off x="12735929" y="5830286"/>
            <a:ext cx="915069" cy="2986117"/>
          </a:xfrm>
          <a:prstGeom prst="leftBracket">
            <a:avLst>
              <a:gd name="adj" fmla="val 292986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294268"/>
      </p:ext>
    </p:extLst>
  </p:cSld>
  <p:clrMapOvr>
    <a:masterClrMapping/>
  </p:clrMapOvr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B8B547-E97C-766B-E8DF-256D8B75FCA5}"/>
              </a:ext>
            </a:extLst>
          </p:cNvPr>
          <p:cNvSpPr/>
          <p:nvPr/>
        </p:nvSpPr>
        <p:spPr>
          <a:xfrm>
            <a:off x="155945" y="508471"/>
            <a:ext cx="3171061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Time Calculation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5B90B5-C89E-B211-152C-A3AF8E666E49}"/>
              </a:ext>
            </a:extLst>
          </p:cNvPr>
          <p:cNvSpPr/>
          <p:nvPr/>
        </p:nvSpPr>
        <p:spPr>
          <a:xfrm>
            <a:off x="467327" y="1493820"/>
            <a:ext cx="1207878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It takes Kam 20 minutes to walk to work.</a:t>
            </a:r>
          </a:p>
          <a:p>
            <a:pPr>
              <a:spcAft>
                <a:spcPts val="24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Kam left home at 8</a:t>
            </a:r>
            <a:r>
              <a:rPr lang="en-GB" sz="1000" dirty="0">
                <a:latin typeface="Century Gothic" panose="020B0502020202020204" pitchFamily="34" charset="0"/>
              </a:rPr>
              <a:t> </a:t>
            </a:r>
            <a:r>
              <a:rPr lang="en-GB" sz="4400" dirty="0">
                <a:latin typeface="Century Gothic" panose="020B0502020202020204" pitchFamily="34" charset="0"/>
              </a:rPr>
              <a:t>:</a:t>
            </a:r>
            <a:r>
              <a:rPr lang="en-GB" sz="1000" dirty="0">
                <a:latin typeface="Century Gothic" panose="020B0502020202020204" pitchFamily="34" charset="0"/>
              </a:rPr>
              <a:t> </a:t>
            </a:r>
            <a:r>
              <a:rPr lang="en-GB" sz="4400" dirty="0">
                <a:latin typeface="Century Gothic" panose="020B0502020202020204" pitchFamily="34" charset="0"/>
              </a:rPr>
              <a:t>50</a:t>
            </a:r>
            <a:r>
              <a:rPr lang="en-GB" sz="1000" dirty="0">
                <a:latin typeface="Century Gothic" panose="020B0502020202020204" pitchFamily="34" charset="0"/>
              </a:rPr>
              <a:t> </a:t>
            </a:r>
            <a:r>
              <a:rPr lang="en-GB" sz="4400" dirty="0">
                <a:latin typeface="Century Gothic" panose="020B0502020202020204" pitchFamily="34" charset="0"/>
              </a:rPr>
              <a:t>am.</a:t>
            </a:r>
          </a:p>
          <a:p>
            <a:pPr>
              <a:spcAft>
                <a:spcPts val="2400"/>
              </a:spcAft>
            </a:pPr>
            <a:r>
              <a:rPr lang="en-GB" sz="4400" b="1" dirty="0">
                <a:latin typeface="Century Gothic" panose="020B0502020202020204" pitchFamily="34" charset="0"/>
              </a:rPr>
              <a:t>At what time did Kam arrive at work?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BD815D-0E2C-F365-0F84-F6AC74776417}"/>
              </a:ext>
            </a:extLst>
          </p:cNvPr>
          <p:cNvSpPr/>
          <p:nvPr/>
        </p:nvSpPr>
        <p:spPr>
          <a:xfrm>
            <a:off x="3966882" y="1613647"/>
            <a:ext cx="685800" cy="540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929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48A14-4DA8-686C-488D-5D21B8BBF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181045D-BF1F-F61E-DFE1-79C7F89D957A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1860103-8F00-2608-8784-AF8CFE9D29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FFB9D9B-351D-D1E4-37BA-9A4BCC3DD65E}"/>
              </a:ext>
            </a:extLst>
          </p:cNvPr>
          <p:cNvSpPr/>
          <p:nvPr/>
        </p:nvSpPr>
        <p:spPr>
          <a:xfrm>
            <a:off x="155945" y="508471"/>
            <a:ext cx="2265364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My Number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1AED8D3-9FC4-33D0-486C-C62B9763AD14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13B447-04D1-CAE7-7D86-0800120D656F}"/>
              </a:ext>
            </a:extLst>
          </p:cNvPr>
          <p:cNvSpPr/>
          <p:nvPr/>
        </p:nvSpPr>
        <p:spPr>
          <a:xfrm>
            <a:off x="578223" y="1402579"/>
            <a:ext cx="1547629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GB" sz="6000" b="1" dirty="0">
                <a:latin typeface="Century Gothic" panose="020B0502020202020204" pitchFamily="34" charset="0"/>
              </a:rPr>
              <a:t>My Number: </a:t>
            </a:r>
            <a:r>
              <a:rPr lang="en-GB" sz="6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</a:p>
          <a:p>
            <a:pPr algn="ctr">
              <a:spcAft>
                <a:spcPts val="3600"/>
              </a:spcAft>
            </a:pPr>
            <a:r>
              <a:rPr lang="en-GB" sz="5400" i="1" dirty="0">
                <a:latin typeface="Century Gothic" panose="020B0502020202020204" pitchFamily="34" charset="0"/>
              </a:rPr>
              <a:t>Find numbers in a section of a </a:t>
            </a:r>
            <a:br>
              <a:rPr lang="en-GB" sz="5400" i="1" dirty="0">
                <a:latin typeface="Century Gothic" panose="020B0502020202020204" pitchFamily="34" charset="0"/>
              </a:rPr>
            </a:br>
            <a:r>
              <a:rPr lang="en-GB" sz="5400" i="1" dirty="0">
                <a:latin typeface="Century Gothic" panose="020B0502020202020204" pitchFamily="34" charset="0"/>
              </a:rPr>
              <a:t>number line using clues</a:t>
            </a:r>
            <a:endParaRPr lang="en-GB" sz="5400" i="1" dirty="0"/>
          </a:p>
        </p:txBody>
      </p:sp>
    </p:spTree>
    <p:extLst>
      <p:ext uri="{BB962C8B-B14F-4D97-AF65-F5344CB8AC3E}">
        <p14:creationId xmlns:p14="http://schemas.microsoft.com/office/powerpoint/2010/main" val="21959679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2672183-50C6-4B75-AB18-07F537B6E722}"/>
              </a:ext>
            </a:extLst>
          </p:cNvPr>
          <p:cNvSpPr/>
          <p:nvPr/>
        </p:nvSpPr>
        <p:spPr>
          <a:xfrm>
            <a:off x="155945" y="508471"/>
            <a:ext cx="4004006" cy="5459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More Than, Less Than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6C3C11C-1AF0-4134-B2B7-C8670802EB51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0C6A28-2F45-1382-3DA9-22174772DA3E}"/>
              </a:ext>
            </a:extLst>
          </p:cNvPr>
          <p:cNvSpPr/>
          <p:nvPr/>
        </p:nvSpPr>
        <p:spPr>
          <a:xfrm>
            <a:off x="467326" y="1372797"/>
            <a:ext cx="11756049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Jack has 7 conkers.</a:t>
            </a:r>
          </a:p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Jack has 3 more conkers than Kam.</a:t>
            </a:r>
          </a:p>
          <a:p>
            <a:pPr>
              <a:spcAft>
                <a:spcPts val="1842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How many conkers does Kam have?</a:t>
            </a:r>
            <a:endParaRPr lang="en-GB" sz="48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6A9828-1F23-13D1-B91A-7680573B954A}"/>
              </a:ext>
            </a:extLst>
          </p:cNvPr>
          <p:cNvSpPr/>
          <p:nvPr/>
        </p:nvSpPr>
        <p:spPr>
          <a:xfrm>
            <a:off x="494221" y="4746812"/>
            <a:ext cx="7380000" cy="3320261"/>
          </a:xfrm>
          <a:prstGeom prst="rect">
            <a:avLst/>
          </a:prstGeom>
          <a:noFill/>
          <a:ln w="762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A4EE05-31B0-BA3D-1EC6-C4F11F663AD6}"/>
              </a:ext>
            </a:extLst>
          </p:cNvPr>
          <p:cNvSpPr/>
          <p:nvPr/>
        </p:nvSpPr>
        <p:spPr>
          <a:xfrm>
            <a:off x="8730302" y="4746812"/>
            <a:ext cx="7380000" cy="3320261"/>
          </a:xfrm>
          <a:prstGeom prst="rect">
            <a:avLst/>
          </a:prstGeom>
          <a:noFill/>
          <a:ln w="76200" cap="rnd"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B1CB4D-1AA7-7A54-0F2D-D7CF8471AF42}"/>
              </a:ext>
            </a:extLst>
          </p:cNvPr>
          <p:cNvSpPr/>
          <p:nvPr/>
        </p:nvSpPr>
        <p:spPr>
          <a:xfrm>
            <a:off x="646621" y="4894387"/>
            <a:ext cx="704509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3500" i="1" dirty="0">
                <a:latin typeface="Century Gothic" panose="020B0502020202020204" pitchFamily="34" charset="0"/>
              </a:rPr>
              <a:t>Represented with dots:</a:t>
            </a:r>
            <a:endParaRPr lang="en-GB" sz="3500" b="1" i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9989DD-A6CB-CA22-43F3-2E1D52982C71}"/>
              </a:ext>
            </a:extLst>
          </p:cNvPr>
          <p:cNvSpPr/>
          <p:nvPr/>
        </p:nvSpPr>
        <p:spPr>
          <a:xfrm>
            <a:off x="8876234" y="4894387"/>
            <a:ext cx="704509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3500" i="1" dirty="0">
                <a:latin typeface="Century Gothic" panose="020B0502020202020204" pitchFamily="34" charset="0"/>
              </a:rPr>
              <a:t>Represented with a bar model:</a:t>
            </a:r>
            <a:endParaRPr lang="en-GB" sz="3500" b="1" i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6781487-3292-F926-3EF3-6E46DF947132}"/>
              </a:ext>
            </a:extLst>
          </p:cNvPr>
          <p:cNvSpPr/>
          <p:nvPr/>
        </p:nvSpPr>
        <p:spPr>
          <a:xfrm>
            <a:off x="3147830" y="6088156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AC53FF-D2CF-F86B-5E79-CE339DDA73F3}"/>
              </a:ext>
            </a:extLst>
          </p:cNvPr>
          <p:cNvSpPr txBox="1"/>
          <p:nvPr/>
        </p:nvSpPr>
        <p:spPr>
          <a:xfrm>
            <a:off x="491110" y="6842056"/>
            <a:ext cx="17004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Kam</a:t>
            </a:r>
            <a:endParaRPr lang="en-GB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3AE5DC-13A4-FFD2-66FB-A457D4C8C8B8}"/>
              </a:ext>
            </a:extLst>
          </p:cNvPr>
          <p:cNvSpPr txBox="1"/>
          <p:nvPr/>
        </p:nvSpPr>
        <p:spPr>
          <a:xfrm>
            <a:off x="467327" y="5880733"/>
            <a:ext cx="17147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Jack</a:t>
            </a:r>
            <a:endParaRPr lang="en-GB" sz="16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46410D8-4486-591F-267C-F01433E9385D}"/>
              </a:ext>
            </a:extLst>
          </p:cNvPr>
          <p:cNvSpPr/>
          <p:nvPr/>
        </p:nvSpPr>
        <p:spPr>
          <a:xfrm>
            <a:off x="3147830" y="7015999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AA2BDB-8C38-FDDD-F411-6AC54E3FC3F6}"/>
              </a:ext>
            </a:extLst>
          </p:cNvPr>
          <p:cNvSpPr/>
          <p:nvPr/>
        </p:nvSpPr>
        <p:spPr>
          <a:xfrm>
            <a:off x="3894020" y="6088156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D11883A-E817-0541-9502-5B299751BDE9}"/>
              </a:ext>
            </a:extLst>
          </p:cNvPr>
          <p:cNvSpPr/>
          <p:nvPr/>
        </p:nvSpPr>
        <p:spPr>
          <a:xfrm>
            <a:off x="3894020" y="7015999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1F2BA1E-6FD1-7A21-C68D-A845642FD7C0}"/>
              </a:ext>
            </a:extLst>
          </p:cNvPr>
          <p:cNvSpPr/>
          <p:nvPr/>
        </p:nvSpPr>
        <p:spPr>
          <a:xfrm>
            <a:off x="4654069" y="6088156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0D89885-157C-1164-4BD5-FED75E4B2FB6}"/>
              </a:ext>
            </a:extLst>
          </p:cNvPr>
          <p:cNvSpPr/>
          <p:nvPr/>
        </p:nvSpPr>
        <p:spPr>
          <a:xfrm>
            <a:off x="4654069" y="7015999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0689745-F83D-9632-64AC-82F8D22195AF}"/>
              </a:ext>
            </a:extLst>
          </p:cNvPr>
          <p:cNvSpPr/>
          <p:nvPr/>
        </p:nvSpPr>
        <p:spPr>
          <a:xfrm>
            <a:off x="5400259" y="6088156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8DA1887-567B-C97D-88D3-2EF7C4E425AA}"/>
              </a:ext>
            </a:extLst>
          </p:cNvPr>
          <p:cNvSpPr/>
          <p:nvPr/>
        </p:nvSpPr>
        <p:spPr>
          <a:xfrm>
            <a:off x="6173924" y="6088156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B911939-F00D-328B-48A6-0C56924081DD}"/>
              </a:ext>
            </a:extLst>
          </p:cNvPr>
          <p:cNvSpPr/>
          <p:nvPr/>
        </p:nvSpPr>
        <p:spPr>
          <a:xfrm>
            <a:off x="6920114" y="6088156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60A882D-B900-0AFD-5FE4-CE551D5DDD06}"/>
              </a:ext>
            </a:extLst>
          </p:cNvPr>
          <p:cNvCxnSpPr/>
          <p:nvPr/>
        </p:nvCxnSpPr>
        <p:spPr>
          <a:xfrm>
            <a:off x="5400566" y="6905096"/>
            <a:ext cx="19224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4CE4D1C-62A0-C7D4-CBD8-DEEE95B09DD2}"/>
              </a:ext>
            </a:extLst>
          </p:cNvPr>
          <p:cNvSpPr txBox="1"/>
          <p:nvPr/>
        </p:nvSpPr>
        <p:spPr>
          <a:xfrm>
            <a:off x="6165810" y="6980098"/>
            <a:ext cx="4370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</a:t>
            </a:r>
            <a:endParaRPr lang="en-GB" sz="36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6B85A6F-D3F8-F7C6-300D-4FBD224F5221}"/>
              </a:ext>
            </a:extLst>
          </p:cNvPr>
          <p:cNvSpPr/>
          <p:nvPr/>
        </p:nvSpPr>
        <p:spPr>
          <a:xfrm>
            <a:off x="2405735" y="6088156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2BE205C-A983-BC3A-1ABC-F03A8928DDFD}"/>
              </a:ext>
            </a:extLst>
          </p:cNvPr>
          <p:cNvSpPr/>
          <p:nvPr/>
        </p:nvSpPr>
        <p:spPr>
          <a:xfrm>
            <a:off x="2405735" y="7015999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879CC13-86EC-2A78-865B-C0572CC97B72}"/>
              </a:ext>
            </a:extLst>
          </p:cNvPr>
          <p:cNvSpPr txBox="1"/>
          <p:nvPr/>
        </p:nvSpPr>
        <p:spPr>
          <a:xfrm>
            <a:off x="8739813" y="6844722"/>
            <a:ext cx="16957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Kam</a:t>
            </a:r>
            <a:endParaRPr lang="en-GB" sz="1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6B00D82-06A0-A552-9DDB-7BAB1FF30704}"/>
              </a:ext>
            </a:extLst>
          </p:cNvPr>
          <p:cNvSpPr txBox="1"/>
          <p:nvPr/>
        </p:nvSpPr>
        <p:spPr>
          <a:xfrm>
            <a:off x="8730302" y="5829611"/>
            <a:ext cx="16957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Jack</a:t>
            </a:r>
            <a:endParaRPr lang="en-GB" sz="1600" dirty="0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8A98D8B-A95D-F91E-4AB1-9ED81B4DD269}"/>
              </a:ext>
            </a:extLst>
          </p:cNvPr>
          <p:cNvCxnSpPr/>
          <p:nvPr/>
        </p:nvCxnSpPr>
        <p:spPr>
          <a:xfrm>
            <a:off x="13644611" y="7028785"/>
            <a:ext cx="19224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5D0B84E-4DA4-7717-5F28-5CAB2FA92C5D}"/>
              </a:ext>
            </a:extLst>
          </p:cNvPr>
          <p:cNvSpPr txBox="1"/>
          <p:nvPr/>
        </p:nvSpPr>
        <p:spPr>
          <a:xfrm>
            <a:off x="14409855" y="7103787"/>
            <a:ext cx="4370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</a:t>
            </a:r>
            <a:endParaRPr lang="en-GB" sz="36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96147DC-0C1B-2C52-9D74-B795AC92B56B}"/>
              </a:ext>
            </a:extLst>
          </p:cNvPr>
          <p:cNvSpPr/>
          <p:nvPr/>
        </p:nvSpPr>
        <p:spPr>
          <a:xfrm>
            <a:off x="10583519" y="5867286"/>
            <a:ext cx="5004000" cy="720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7</a:t>
            </a:r>
            <a:endParaRPr lang="en-GB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C4D5257-D763-AF78-6787-092479A5073F}"/>
              </a:ext>
            </a:extLst>
          </p:cNvPr>
          <p:cNvSpPr/>
          <p:nvPr/>
        </p:nvSpPr>
        <p:spPr>
          <a:xfrm>
            <a:off x="10563011" y="6862581"/>
            <a:ext cx="2988000" cy="720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</a:t>
            </a:r>
            <a:endParaRPr lang="en-GB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CB7E684-BE5B-5485-1118-D2D2DB508FB4}"/>
              </a:ext>
            </a:extLst>
          </p:cNvPr>
          <p:cNvSpPr/>
          <p:nvPr/>
        </p:nvSpPr>
        <p:spPr>
          <a:xfrm>
            <a:off x="5526855" y="8289750"/>
            <a:ext cx="55508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Answer: </a:t>
            </a:r>
            <a:r>
              <a:rPr lang="en-GB" sz="4800" dirty="0">
                <a:latin typeface="Century Gothic" panose="020B0502020202020204" pitchFamily="34" charset="0"/>
              </a:rPr>
              <a:t>4 conkers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4134203285"/>
      </p:ext>
    </p:extLst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8FEA5E-B18D-583C-814E-F37EB9C7D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031734B-8035-0507-DB06-28827E202502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14802A0-7501-EE63-DCEE-8F6E98BFC8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565B2B5-54D9-FA0C-D225-8131635CA5CE}"/>
              </a:ext>
            </a:extLst>
          </p:cNvPr>
          <p:cNvSpPr/>
          <p:nvPr/>
        </p:nvSpPr>
        <p:spPr>
          <a:xfrm>
            <a:off x="155945" y="508471"/>
            <a:ext cx="3171061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Time Calculation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83A21A-DE2D-6391-567B-DBFE76B2230D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EDA371-9E05-F287-93CB-78939653412B}"/>
              </a:ext>
            </a:extLst>
          </p:cNvPr>
          <p:cNvSpPr/>
          <p:nvPr/>
        </p:nvSpPr>
        <p:spPr>
          <a:xfrm>
            <a:off x="467327" y="1493820"/>
            <a:ext cx="1207878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It takes Kam 20 minutes to walk to work.</a:t>
            </a:r>
          </a:p>
          <a:p>
            <a:pPr>
              <a:spcAft>
                <a:spcPts val="24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Kam left home at 8</a:t>
            </a:r>
            <a:r>
              <a:rPr lang="en-GB" sz="1000" dirty="0">
                <a:latin typeface="Century Gothic" panose="020B0502020202020204" pitchFamily="34" charset="0"/>
              </a:rPr>
              <a:t> </a:t>
            </a:r>
            <a:r>
              <a:rPr lang="en-GB" sz="4400" dirty="0">
                <a:latin typeface="Century Gothic" panose="020B0502020202020204" pitchFamily="34" charset="0"/>
              </a:rPr>
              <a:t>:</a:t>
            </a:r>
            <a:r>
              <a:rPr lang="en-GB" sz="1000" dirty="0">
                <a:latin typeface="Century Gothic" panose="020B0502020202020204" pitchFamily="34" charset="0"/>
              </a:rPr>
              <a:t> </a:t>
            </a:r>
            <a:r>
              <a:rPr lang="en-GB" sz="4400" dirty="0">
                <a:latin typeface="Century Gothic" panose="020B0502020202020204" pitchFamily="34" charset="0"/>
              </a:rPr>
              <a:t>50</a:t>
            </a:r>
            <a:r>
              <a:rPr lang="en-GB" sz="1000" dirty="0">
                <a:latin typeface="Century Gothic" panose="020B0502020202020204" pitchFamily="34" charset="0"/>
              </a:rPr>
              <a:t> </a:t>
            </a:r>
            <a:r>
              <a:rPr lang="en-GB" sz="4400" dirty="0">
                <a:latin typeface="Century Gothic" panose="020B0502020202020204" pitchFamily="34" charset="0"/>
              </a:rPr>
              <a:t>am.</a:t>
            </a:r>
          </a:p>
          <a:p>
            <a:pPr>
              <a:spcAft>
                <a:spcPts val="2400"/>
              </a:spcAft>
            </a:pPr>
            <a:r>
              <a:rPr lang="en-GB" sz="4400" b="1" dirty="0">
                <a:latin typeface="Century Gothic" panose="020B0502020202020204" pitchFamily="34" charset="0"/>
              </a:rPr>
              <a:t>At what time did Kam arrive at work?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2A797C-A482-6EAB-19FA-97E4FE6253D2}"/>
              </a:ext>
            </a:extLst>
          </p:cNvPr>
          <p:cNvSpPr txBox="1"/>
          <p:nvPr/>
        </p:nvSpPr>
        <p:spPr>
          <a:xfrm>
            <a:off x="864761" y="4871660"/>
            <a:ext cx="41176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Which Answer?</a:t>
            </a:r>
            <a:endParaRPr lang="en-GB" sz="1400" b="1" i="1" dirty="0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FF9EFF53-7CF6-8D17-4CF1-4F492C965028}"/>
              </a:ext>
            </a:extLst>
          </p:cNvPr>
          <p:cNvSpPr/>
          <p:nvPr/>
        </p:nvSpPr>
        <p:spPr>
          <a:xfrm>
            <a:off x="865401" y="5922047"/>
            <a:ext cx="2299252" cy="864000"/>
          </a:xfrm>
          <a:prstGeom prst="wedgeRoundRectCallout">
            <a:avLst>
              <a:gd name="adj1" fmla="val 62176"/>
              <a:gd name="adj2" fmla="val -21286"/>
              <a:gd name="adj3" fmla="val 16667"/>
            </a:avLst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8:70</a:t>
            </a:r>
            <a:r>
              <a:rPr lang="en-US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am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118C4D7C-7173-B1D2-BFA6-29FE86241F24}"/>
              </a:ext>
            </a:extLst>
          </p:cNvPr>
          <p:cNvSpPr/>
          <p:nvPr/>
        </p:nvSpPr>
        <p:spPr>
          <a:xfrm>
            <a:off x="5285082" y="5922047"/>
            <a:ext cx="2556000" cy="864000"/>
          </a:xfrm>
          <a:prstGeom prst="wedgeRoundRectCallout">
            <a:avLst>
              <a:gd name="adj1" fmla="val -61859"/>
              <a:gd name="adj2" fmla="val -24204"/>
              <a:gd name="adj3" fmla="val 16667"/>
            </a:avLst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9:10</a:t>
            </a:r>
            <a:r>
              <a:rPr lang="en-US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am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B99004-7B94-4035-E2D0-DDCABD936886}"/>
              </a:ext>
            </a:extLst>
          </p:cNvPr>
          <p:cNvSpPr txBox="1"/>
          <p:nvPr/>
        </p:nvSpPr>
        <p:spPr>
          <a:xfrm>
            <a:off x="2830028" y="8297030"/>
            <a:ext cx="117589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For the incorrect answer, explain the mistake.</a:t>
            </a:r>
            <a:endParaRPr lang="en-GB" sz="1400" b="1" i="1" dirty="0"/>
          </a:p>
        </p:txBody>
      </p:sp>
    </p:spTree>
    <p:extLst>
      <p:ext uri="{BB962C8B-B14F-4D97-AF65-F5344CB8AC3E}">
        <p14:creationId xmlns:p14="http://schemas.microsoft.com/office/powerpoint/2010/main" val="1335454667"/>
      </p:ext>
    </p:extLst>
  </p:cSld>
  <p:clrMapOvr>
    <a:masterClrMapping/>
  </p:clrMapOvr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9C1511-0379-0E74-A1B6-09019E288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F927913-C09D-49A6-7826-C249D70351BD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EE28B8B-4DE3-DF76-F330-A9C051B11C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7451162-A50B-51BE-DBFE-2EE2C10861FC}"/>
              </a:ext>
            </a:extLst>
          </p:cNvPr>
          <p:cNvSpPr/>
          <p:nvPr/>
        </p:nvSpPr>
        <p:spPr>
          <a:xfrm>
            <a:off x="155945" y="508471"/>
            <a:ext cx="3171061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Time Calculation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EE4E72-B85C-48C9-5746-0FB00348043A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F0A48F-8418-E830-3C1A-119135194C99}"/>
              </a:ext>
            </a:extLst>
          </p:cNvPr>
          <p:cNvSpPr/>
          <p:nvPr/>
        </p:nvSpPr>
        <p:spPr>
          <a:xfrm>
            <a:off x="467327" y="1493820"/>
            <a:ext cx="1207878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It takes Kam 20 minutes to walk to work.</a:t>
            </a:r>
          </a:p>
          <a:p>
            <a:pPr>
              <a:spcAft>
                <a:spcPts val="24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Kam left home at 8</a:t>
            </a:r>
            <a:r>
              <a:rPr lang="en-GB" sz="1000" dirty="0">
                <a:latin typeface="Century Gothic" panose="020B0502020202020204" pitchFamily="34" charset="0"/>
              </a:rPr>
              <a:t> </a:t>
            </a:r>
            <a:r>
              <a:rPr lang="en-GB" sz="4400" dirty="0">
                <a:latin typeface="Century Gothic" panose="020B0502020202020204" pitchFamily="34" charset="0"/>
              </a:rPr>
              <a:t>:</a:t>
            </a:r>
            <a:r>
              <a:rPr lang="en-GB" sz="1000" dirty="0">
                <a:latin typeface="Century Gothic" panose="020B0502020202020204" pitchFamily="34" charset="0"/>
              </a:rPr>
              <a:t> </a:t>
            </a:r>
            <a:r>
              <a:rPr lang="en-GB" sz="4400" dirty="0">
                <a:latin typeface="Century Gothic" panose="020B0502020202020204" pitchFamily="34" charset="0"/>
              </a:rPr>
              <a:t>50</a:t>
            </a:r>
            <a:r>
              <a:rPr lang="en-GB" sz="1000" dirty="0">
                <a:latin typeface="Century Gothic" panose="020B0502020202020204" pitchFamily="34" charset="0"/>
              </a:rPr>
              <a:t> </a:t>
            </a:r>
            <a:r>
              <a:rPr lang="en-GB" sz="4400" dirty="0">
                <a:latin typeface="Century Gothic" panose="020B0502020202020204" pitchFamily="34" charset="0"/>
              </a:rPr>
              <a:t>am.</a:t>
            </a:r>
          </a:p>
          <a:p>
            <a:pPr>
              <a:spcAft>
                <a:spcPts val="2400"/>
              </a:spcAft>
            </a:pPr>
            <a:r>
              <a:rPr lang="en-GB" sz="4400" b="1" dirty="0">
                <a:latin typeface="Century Gothic" panose="020B0502020202020204" pitchFamily="34" charset="0"/>
              </a:rPr>
              <a:t>At what time did Kam arrive at work?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F08F99CC-87C4-3DF8-A564-81B7F5D72328}"/>
              </a:ext>
            </a:extLst>
          </p:cNvPr>
          <p:cNvSpPr/>
          <p:nvPr/>
        </p:nvSpPr>
        <p:spPr>
          <a:xfrm>
            <a:off x="5285082" y="5922047"/>
            <a:ext cx="2556000" cy="864000"/>
          </a:xfrm>
          <a:prstGeom prst="wedgeRoundRectCallout">
            <a:avLst>
              <a:gd name="adj1" fmla="val -61859"/>
              <a:gd name="adj2" fmla="val -24204"/>
              <a:gd name="adj3" fmla="val 16667"/>
            </a:avLst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9:10</a:t>
            </a:r>
            <a:r>
              <a:rPr lang="en-US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am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337070"/>
      </p:ext>
    </p:extLst>
  </p:cSld>
  <p:clrMapOvr>
    <a:masterClrMapping/>
  </p:clrMapOvr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E3B2B-A993-536A-2302-AC0DE5763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9F1C128-EDFF-C057-670D-9C737DC3BB72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CBBB043-544F-B49D-35AC-63734B3CE7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E3F6937-04EA-0557-870A-47993A00C13C}"/>
              </a:ext>
            </a:extLst>
          </p:cNvPr>
          <p:cNvSpPr/>
          <p:nvPr/>
        </p:nvSpPr>
        <p:spPr>
          <a:xfrm>
            <a:off x="155945" y="508471"/>
            <a:ext cx="3171061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Time Calculation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66244B-5C97-06D5-E04B-6470B7596C71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E92A97-AE0D-F61E-1BA2-CFD76A7372E2}"/>
              </a:ext>
            </a:extLst>
          </p:cNvPr>
          <p:cNvSpPr/>
          <p:nvPr/>
        </p:nvSpPr>
        <p:spPr>
          <a:xfrm>
            <a:off x="467327" y="1493820"/>
            <a:ext cx="1207878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It takes Kam 20 minutes to walk to work.</a:t>
            </a:r>
          </a:p>
          <a:p>
            <a:pPr>
              <a:spcAft>
                <a:spcPts val="24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Kam left home at 8</a:t>
            </a:r>
            <a:r>
              <a:rPr lang="en-GB" sz="1000" dirty="0">
                <a:latin typeface="Century Gothic" panose="020B0502020202020204" pitchFamily="34" charset="0"/>
              </a:rPr>
              <a:t> </a:t>
            </a:r>
            <a:r>
              <a:rPr lang="en-GB" sz="4400" dirty="0">
                <a:latin typeface="Century Gothic" panose="020B0502020202020204" pitchFamily="34" charset="0"/>
              </a:rPr>
              <a:t>:</a:t>
            </a:r>
            <a:r>
              <a:rPr lang="en-GB" sz="1000" dirty="0">
                <a:latin typeface="Century Gothic" panose="020B0502020202020204" pitchFamily="34" charset="0"/>
              </a:rPr>
              <a:t> </a:t>
            </a:r>
            <a:r>
              <a:rPr lang="en-GB" sz="4400" dirty="0">
                <a:latin typeface="Century Gothic" panose="020B0502020202020204" pitchFamily="34" charset="0"/>
              </a:rPr>
              <a:t>50</a:t>
            </a:r>
            <a:r>
              <a:rPr lang="en-GB" sz="1000" dirty="0">
                <a:latin typeface="Century Gothic" panose="020B0502020202020204" pitchFamily="34" charset="0"/>
              </a:rPr>
              <a:t> </a:t>
            </a:r>
            <a:r>
              <a:rPr lang="en-GB" sz="4400" dirty="0">
                <a:latin typeface="Century Gothic" panose="020B0502020202020204" pitchFamily="34" charset="0"/>
              </a:rPr>
              <a:t>am.</a:t>
            </a:r>
          </a:p>
          <a:p>
            <a:pPr>
              <a:spcAft>
                <a:spcPts val="2400"/>
              </a:spcAft>
            </a:pPr>
            <a:r>
              <a:rPr lang="en-GB" sz="4400" b="1" dirty="0">
                <a:latin typeface="Century Gothic" panose="020B0502020202020204" pitchFamily="34" charset="0"/>
              </a:rPr>
              <a:t>At what time did Kam arrive at work?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4BBD3313-560B-EC03-AA01-77D2BAA29026}"/>
              </a:ext>
            </a:extLst>
          </p:cNvPr>
          <p:cNvSpPr/>
          <p:nvPr/>
        </p:nvSpPr>
        <p:spPr>
          <a:xfrm>
            <a:off x="12855776" y="5128670"/>
            <a:ext cx="2556000" cy="864000"/>
          </a:xfrm>
          <a:prstGeom prst="wedgeRoundRectCallout">
            <a:avLst>
              <a:gd name="adj1" fmla="val -62385"/>
              <a:gd name="adj2" fmla="val -17979"/>
              <a:gd name="adj3" fmla="val 16667"/>
            </a:avLst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9:10</a:t>
            </a:r>
            <a:r>
              <a:rPr lang="en-US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am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81E819-047B-3019-443B-C45DDF21AF53}"/>
              </a:ext>
            </a:extLst>
          </p:cNvPr>
          <p:cNvSpPr txBox="1"/>
          <p:nvPr/>
        </p:nvSpPr>
        <p:spPr>
          <a:xfrm>
            <a:off x="675239" y="7468975"/>
            <a:ext cx="18767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>
                <a:latin typeface="Century Gothic" panose="020B0502020202020204" pitchFamily="34" charset="0"/>
              </a:rPr>
              <a:t>8:50am</a:t>
            </a:r>
            <a:endParaRPr lang="en-GB" sz="3600" u="sng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CF0244B-0EC2-EB1E-9251-3DDC3CF2649E}"/>
              </a:ext>
            </a:extLst>
          </p:cNvPr>
          <p:cNvCxnSpPr/>
          <p:nvPr/>
        </p:nvCxnSpPr>
        <p:spPr>
          <a:xfrm>
            <a:off x="909063" y="7179783"/>
            <a:ext cx="10800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CAB773A-750D-ACB2-2752-C19E5039A28F}"/>
              </a:ext>
            </a:extLst>
          </p:cNvPr>
          <p:cNvSpPr txBox="1"/>
          <p:nvPr/>
        </p:nvSpPr>
        <p:spPr>
          <a:xfrm>
            <a:off x="10414686" y="7468975"/>
            <a:ext cx="21314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>
                <a:latin typeface="Century Gothic" panose="020B0502020202020204" pitchFamily="34" charset="0"/>
              </a:rPr>
              <a:t>9:10am</a:t>
            </a:r>
            <a:endParaRPr lang="en-GB" sz="3600" u="sng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CD6E220-0CA8-1F14-9476-743C7AD7DA40}"/>
              </a:ext>
            </a:extLst>
          </p:cNvPr>
          <p:cNvCxnSpPr>
            <a:cxnSpLocks/>
          </p:cNvCxnSpPr>
          <p:nvPr/>
        </p:nvCxnSpPr>
        <p:spPr>
          <a:xfrm rot="5400000">
            <a:off x="1267278" y="7323783"/>
            <a:ext cx="288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854FC74-CB91-CF2B-BF8D-5F07E186E276}"/>
              </a:ext>
            </a:extLst>
          </p:cNvPr>
          <p:cNvCxnSpPr>
            <a:cxnSpLocks/>
          </p:cNvCxnSpPr>
          <p:nvPr/>
        </p:nvCxnSpPr>
        <p:spPr>
          <a:xfrm rot="5400000">
            <a:off x="11073133" y="7323783"/>
            <a:ext cx="288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195F036-148E-64A5-B675-C7F8778ED9D2}"/>
              </a:ext>
            </a:extLst>
          </p:cNvPr>
          <p:cNvSpPr txBox="1"/>
          <p:nvPr/>
        </p:nvSpPr>
        <p:spPr>
          <a:xfrm>
            <a:off x="5532538" y="7468975"/>
            <a:ext cx="18767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9</a:t>
            </a:r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:00am</a:t>
            </a:r>
            <a:endParaRPr lang="en-GB" sz="36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4B0E979-871C-12E8-6F18-0283023982DE}"/>
              </a:ext>
            </a:extLst>
          </p:cNvPr>
          <p:cNvCxnSpPr>
            <a:cxnSpLocks/>
          </p:cNvCxnSpPr>
          <p:nvPr/>
        </p:nvCxnSpPr>
        <p:spPr>
          <a:xfrm rot="5400000">
            <a:off x="6190984" y="7323783"/>
            <a:ext cx="288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59AC67A-FC9F-0E35-A779-C83A00740FDD}"/>
              </a:ext>
            </a:extLst>
          </p:cNvPr>
          <p:cNvSpPr txBox="1"/>
          <p:nvPr/>
        </p:nvSpPr>
        <p:spPr>
          <a:xfrm>
            <a:off x="2531756" y="5321816"/>
            <a:ext cx="30007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10</a:t>
            </a:r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minutes</a:t>
            </a:r>
            <a:endParaRPr lang="en-GB" sz="3600" dirty="0"/>
          </a:p>
        </p:txBody>
      </p:sp>
      <p:sp>
        <p:nvSpPr>
          <p:cNvPr id="19" name="Left Bracket 18">
            <a:extLst>
              <a:ext uri="{FF2B5EF4-FFF2-40B4-BE49-F238E27FC236}">
                <a16:creationId xmlns:a16="http://schemas.microsoft.com/office/drawing/2014/main" id="{14790C44-31E8-DB6B-3D3F-F6EEC72E5855}"/>
              </a:ext>
            </a:extLst>
          </p:cNvPr>
          <p:cNvSpPr/>
          <p:nvPr/>
        </p:nvSpPr>
        <p:spPr>
          <a:xfrm rot="5400000">
            <a:off x="3335322" y="4181541"/>
            <a:ext cx="1100484" cy="4896000"/>
          </a:xfrm>
          <a:prstGeom prst="leftBracket">
            <a:avLst>
              <a:gd name="adj" fmla="val 292986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Left Bracket 21">
            <a:extLst>
              <a:ext uri="{FF2B5EF4-FFF2-40B4-BE49-F238E27FC236}">
                <a16:creationId xmlns:a16="http://schemas.microsoft.com/office/drawing/2014/main" id="{0667CCD5-BE7E-7CB7-2B6D-DD2C24F3BC6F}"/>
              </a:ext>
            </a:extLst>
          </p:cNvPr>
          <p:cNvSpPr/>
          <p:nvPr/>
        </p:nvSpPr>
        <p:spPr>
          <a:xfrm rot="5400000">
            <a:off x="8218893" y="4164778"/>
            <a:ext cx="1100484" cy="4896000"/>
          </a:xfrm>
          <a:prstGeom prst="leftBracket">
            <a:avLst>
              <a:gd name="adj" fmla="val 292986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28FC3D1-B6F8-D4BE-6294-34D638FA4E41}"/>
              </a:ext>
            </a:extLst>
          </p:cNvPr>
          <p:cNvSpPr txBox="1"/>
          <p:nvPr/>
        </p:nvSpPr>
        <p:spPr>
          <a:xfrm>
            <a:off x="7480278" y="5323079"/>
            <a:ext cx="29344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10</a:t>
            </a:r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minutes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07106139"/>
      </p:ext>
    </p:extLst>
  </p:cSld>
  <p:clrMapOvr>
    <a:masterClrMapping/>
  </p:clrMapOvr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10F75-3411-E2BE-76B7-CD17E7E0F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31F26DD-429B-F526-35C2-764AC79FFEC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7687A4D-5999-02CC-13A2-FE46B7C26F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186DCDB-4781-0229-E9BD-223C190E760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D64DBC-1426-F87A-78AE-29B2F59C210D}"/>
              </a:ext>
            </a:extLst>
          </p:cNvPr>
          <p:cNvSpPr/>
          <p:nvPr/>
        </p:nvSpPr>
        <p:spPr>
          <a:xfrm>
            <a:off x="578223" y="1402579"/>
            <a:ext cx="1547629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GB" sz="6000" b="1" dirty="0">
                <a:latin typeface="Century Gothic" panose="020B0502020202020204" pitchFamily="34" charset="0"/>
              </a:rPr>
              <a:t>Time Calculation</a:t>
            </a:r>
            <a:endParaRPr lang="en-GB" sz="60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algn="ctr">
              <a:spcAft>
                <a:spcPts val="3600"/>
              </a:spcAft>
            </a:pPr>
            <a:r>
              <a:rPr lang="en-GB" sz="5400" b="1" i="1" dirty="0">
                <a:latin typeface="Century Gothic" panose="020B0502020202020204" pitchFamily="34" charset="0"/>
              </a:rPr>
              <a:t>Next Step: </a:t>
            </a:r>
            <a:r>
              <a:rPr lang="en-GB" sz="5400" i="1" dirty="0">
                <a:latin typeface="Century Gothic" panose="020B0502020202020204" pitchFamily="34" charset="0"/>
              </a:rPr>
              <a:t>Task A</a:t>
            </a:r>
            <a:endParaRPr lang="en-GB" sz="5400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01B648-2C9E-5A16-2C50-88D47C220200}"/>
              </a:ext>
            </a:extLst>
          </p:cNvPr>
          <p:cNvSpPr/>
          <p:nvPr/>
        </p:nvSpPr>
        <p:spPr>
          <a:xfrm>
            <a:off x="155945" y="508471"/>
            <a:ext cx="3171061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Time Calculation</a:t>
            </a:r>
            <a:endParaRPr lang="en-GB" sz="2866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975709"/>
      </p:ext>
    </p:extLst>
  </p:cSld>
  <p:clrMapOvr>
    <a:masterClrMapping/>
  </p:clrMapOvr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54BF8-B1AB-3B90-1DEE-8A4C15750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67AA9E7-5CE2-566F-E5B8-7CE5573EE0E0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F360C17-FB4B-00E0-DB0C-9E3975F27A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014F402-4630-EC0B-EB0A-C3204990A4D4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87042B-32BE-1FE3-8039-C381FE49F184}"/>
              </a:ext>
            </a:extLst>
          </p:cNvPr>
          <p:cNvSpPr/>
          <p:nvPr/>
        </p:nvSpPr>
        <p:spPr>
          <a:xfrm>
            <a:off x="578223" y="1402579"/>
            <a:ext cx="1547629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GB" sz="6000" b="1" dirty="0">
                <a:latin typeface="Century Gothic" panose="020B0502020202020204" pitchFamily="34" charset="0"/>
              </a:rPr>
              <a:t>Time Calculation: </a:t>
            </a:r>
            <a:r>
              <a:rPr lang="en-GB" sz="6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</a:p>
          <a:p>
            <a:pPr algn="ctr">
              <a:spcAft>
                <a:spcPts val="3600"/>
              </a:spcAft>
            </a:pPr>
            <a:r>
              <a:rPr lang="en-GB" sz="5400" i="1" dirty="0">
                <a:latin typeface="Century Gothic" panose="020B0502020202020204" pitchFamily="34" charset="0"/>
              </a:rPr>
              <a:t>Compare time questions that </a:t>
            </a:r>
            <a:br>
              <a:rPr lang="en-GB" sz="5400" i="1" dirty="0">
                <a:latin typeface="Century Gothic" panose="020B0502020202020204" pitchFamily="34" charset="0"/>
              </a:rPr>
            </a:br>
            <a:r>
              <a:rPr lang="en-GB" sz="5400" i="1" dirty="0">
                <a:latin typeface="Century Gothic" panose="020B0502020202020204" pitchFamily="34" charset="0"/>
              </a:rPr>
              <a:t>do/don’t border over an hour</a:t>
            </a:r>
            <a:endParaRPr lang="en-GB" sz="5400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407725-CC99-1FBD-A734-D3CD8F5930A3}"/>
              </a:ext>
            </a:extLst>
          </p:cNvPr>
          <p:cNvSpPr/>
          <p:nvPr/>
        </p:nvSpPr>
        <p:spPr>
          <a:xfrm>
            <a:off x="155945" y="508471"/>
            <a:ext cx="3171061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Time Calculation</a:t>
            </a:r>
            <a:endParaRPr lang="en-GB" sz="2866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549859"/>
      </p:ext>
    </p:extLst>
  </p:cSld>
  <p:clrMapOvr>
    <a:masterClrMapping/>
  </p:clrMapOvr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D87A3-6760-A064-08BD-D04EB109C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337D541-D77E-4F8C-62A9-2DBCA33B4FE0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B6FE5C6-2E38-B8E5-9A18-2A68B1CF67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E4DEE19-402E-8861-C0D1-7204D6204C32}"/>
              </a:ext>
            </a:extLst>
          </p:cNvPr>
          <p:cNvSpPr/>
          <p:nvPr/>
        </p:nvSpPr>
        <p:spPr>
          <a:xfrm>
            <a:off x="155945" y="508471"/>
            <a:ext cx="3171061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Time Calculation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EF98C2-CA42-116E-257D-D33B1FF7E364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63D8AE-9A85-2FA0-B01A-ECDDC4A7DAB7}"/>
              </a:ext>
            </a:extLst>
          </p:cNvPr>
          <p:cNvSpPr/>
          <p:nvPr/>
        </p:nvSpPr>
        <p:spPr>
          <a:xfrm>
            <a:off x="480775" y="1386244"/>
            <a:ext cx="719749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3800" dirty="0">
                <a:latin typeface="Century Gothic" panose="020B0502020202020204" pitchFamily="34" charset="0"/>
              </a:rPr>
              <a:t>Beth went on a bike ride.</a:t>
            </a:r>
          </a:p>
          <a:p>
            <a:pPr>
              <a:spcAft>
                <a:spcPts val="2400"/>
              </a:spcAft>
            </a:pPr>
            <a:r>
              <a:rPr lang="en-GB" sz="3800" dirty="0">
                <a:latin typeface="Century Gothic" panose="020B0502020202020204" pitchFamily="34" charset="0"/>
              </a:rPr>
              <a:t>She set off at 3:10</a:t>
            </a:r>
            <a:r>
              <a:rPr lang="en-GB" sz="600" dirty="0">
                <a:latin typeface="Century Gothic" panose="020B0502020202020204" pitchFamily="34" charset="0"/>
              </a:rPr>
              <a:t> </a:t>
            </a:r>
            <a:r>
              <a:rPr lang="en-GB" sz="3800" dirty="0">
                <a:latin typeface="Century Gothic" panose="020B0502020202020204" pitchFamily="34" charset="0"/>
              </a:rPr>
              <a:t>pm.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GB" sz="3800" dirty="0">
                <a:latin typeface="Century Gothic" panose="020B0502020202020204" pitchFamily="34" charset="0"/>
              </a:rPr>
              <a:t>She arrived home at 3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:50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pm.</a:t>
            </a:r>
            <a:endParaRPr lang="en-GB" sz="3800" dirty="0">
              <a:latin typeface="Century Gothic" panose="020B0502020202020204" pitchFamily="34" charset="0"/>
            </a:endParaRPr>
          </a:p>
          <a:p>
            <a:pPr>
              <a:spcAft>
                <a:spcPts val="4200"/>
              </a:spcAft>
            </a:pPr>
            <a:r>
              <a:rPr lang="en-GB" sz="3800" b="1" dirty="0">
                <a:latin typeface="Century Gothic" panose="020B0502020202020204" pitchFamily="34" charset="0"/>
              </a:rPr>
              <a:t>How long, in minutes, was Beth’s bike ride?</a:t>
            </a:r>
          </a:p>
        </p:txBody>
      </p:sp>
    </p:spTree>
    <p:extLst>
      <p:ext uri="{BB962C8B-B14F-4D97-AF65-F5344CB8AC3E}">
        <p14:creationId xmlns:p14="http://schemas.microsoft.com/office/powerpoint/2010/main" val="3794829212"/>
      </p:ext>
    </p:extLst>
  </p:cSld>
  <p:clrMapOvr>
    <a:masterClrMapping/>
  </p:clrMapOvr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DEF8F-16CB-C2B7-0559-310BC13E7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78F3822-A151-D550-C00B-B56E0D84C15B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5D58F92-7E2A-5764-4A3D-D3652697C5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6EF9AD4-757B-555F-2DD9-5D78DC74F51A}"/>
              </a:ext>
            </a:extLst>
          </p:cNvPr>
          <p:cNvSpPr/>
          <p:nvPr/>
        </p:nvSpPr>
        <p:spPr>
          <a:xfrm>
            <a:off x="155945" y="508471"/>
            <a:ext cx="3171061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Time Calculation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713D69-0C8E-599D-BE6E-415B8FE72E07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C0ADB4-FF3B-C134-DCF0-B6A5B3B41156}"/>
              </a:ext>
            </a:extLst>
          </p:cNvPr>
          <p:cNvSpPr/>
          <p:nvPr/>
        </p:nvSpPr>
        <p:spPr>
          <a:xfrm>
            <a:off x="480775" y="1386244"/>
            <a:ext cx="719749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3800" dirty="0">
                <a:latin typeface="Century Gothic" panose="020B0502020202020204" pitchFamily="34" charset="0"/>
              </a:rPr>
              <a:t>Beth went on a bike ride.</a:t>
            </a:r>
          </a:p>
          <a:p>
            <a:pPr>
              <a:spcAft>
                <a:spcPts val="2400"/>
              </a:spcAft>
            </a:pPr>
            <a:r>
              <a:rPr lang="en-GB" sz="3800" dirty="0">
                <a:latin typeface="Century Gothic" panose="020B0502020202020204" pitchFamily="34" charset="0"/>
              </a:rPr>
              <a:t>She set off at 3:10</a:t>
            </a:r>
            <a:r>
              <a:rPr lang="en-GB" sz="600" dirty="0">
                <a:latin typeface="Century Gothic" panose="020B0502020202020204" pitchFamily="34" charset="0"/>
              </a:rPr>
              <a:t> </a:t>
            </a:r>
            <a:r>
              <a:rPr lang="en-GB" sz="3800" dirty="0">
                <a:latin typeface="Century Gothic" panose="020B0502020202020204" pitchFamily="34" charset="0"/>
              </a:rPr>
              <a:t>pm.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GB" sz="3800" dirty="0">
                <a:latin typeface="Century Gothic" panose="020B0502020202020204" pitchFamily="34" charset="0"/>
              </a:rPr>
              <a:t>She arrived home at 3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:50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pm.</a:t>
            </a:r>
            <a:endParaRPr lang="en-GB" sz="3800" dirty="0">
              <a:latin typeface="Century Gothic" panose="020B0502020202020204" pitchFamily="34" charset="0"/>
            </a:endParaRPr>
          </a:p>
          <a:p>
            <a:pPr>
              <a:spcAft>
                <a:spcPts val="4200"/>
              </a:spcAft>
            </a:pPr>
            <a:r>
              <a:rPr lang="en-GB" sz="3800" b="1" dirty="0">
                <a:latin typeface="Century Gothic" panose="020B0502020202020204" pitchFamily="34" charset="0"/>
              </a:rPr>
              <a:t>How long, in minutes, was Beth’s bike ride?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8AED2B1-31F7-0516-417D-1DC57D540BF8}"/>
              </a:ext>
            </a:extLst>
          </p:cNvPr>
          <p:cNvSpPr/>
          <p:nvPr/>
        </p:nvSpPr>
        <p:spPr>
          <a:xfrm>
            <a:off x="8844859" y="1386244"/>
            <a:ext cx="733195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3800" dirty="0">
                <a:latin typeface="Century Gothic" panose="020B0502020202020204" pitchFamily="34" charset="0"/>
              </a:rPr>
              <a:t>Rose went on a bike ride.</a:t>
            </a:r>
          </a:p>
          <a:p>
            <a:pPr>
              <a:spcAft>
                <a:spcPts val="2400"/>
              </a:spcAft>
            </a:pPr>
            <a:r>
              <a:rPr lang="en-GB" sz="3800" dirty="0">
                <a:latin typeface="Century Gothic" panose="020B0502020202020204" pitchFamily="34" charset="0"/>
              </a:rPr>
              <a:t>She set off at 3:40</a:t>
            </a:r>
            <a:r>
              <a:rPr lang="en-GB" sz="600" dirty="0">
                <a:latin typeface="Century Gothic" panose="020B0502020202020204" pitchFamily="34" charset="0"/>
              </a:rPr>
              <a:t> </a:t>
            </a:r>
            <a:r>
              <a:rPr lang="en-GB" sz="3800" dirty="0">
                <a:latin typeface="Century Gothic" panose="020B0502020202020204" pitchFamily="34" charset="0"/>
              </a:rPr>
              <a:t>pm.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GB" sz="3800" dirty="0">
                <a:latin typeface="Century Gothic" panose="020B0502020202020204" pitchFamily="34" charset="0"/>
              </a:rPr>
              <a:t>She arrived home at 4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:10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pm.</a:t>
            </a:r>
            <a:endParaRPr lang="en-GB" sz="3800" dirty="0">
              <a:latin typeface="Century Gothic" panose="020B0502020202020204" pitchFamily="34" charset="0"/>
            </a:endParaRPr>
          </a:p>
          <a:p>
            <a:pPr>
              <a:spcAft>
                <a:spcPts val="4200"/>
              </a:spcAft>
            </a:pPr>
            <a:r>
              <a:rPr lang="en-GB" sz="3800" b="1" dirty="0">
                <a:latin typeface="Century Gothic" panose="020B0502020202020204" pitchFamily="34" charset="0"/>
              </a:rPr>
              <a:t>How long, in minutes, was Rose’s bike ride?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1FB6F1-33C9-8B11-395D-2F210D8D4C6D}"/>
              </a:ext>
            </a:extLst>
          </p:cNvPr>
          <p:cNvSpPr/>
          <p:nvPr/>
        </p:nvSpPr>
        <p:spPr>
          <a:xfrm>
            <a:off x="3787633" y="7265770"/>
            <a:ext cx="90794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GB" sz="4000" i="1" dirty="0">
                <a:latin typeface="Century Gothic" panose="020B0502020202020204" pitchFamily="34" charset="0"/>
              </a:rPr>
              <a:t>Which question is </a:t>
            </a:r>
            <a:r>
              <a:rPr lang="en-GB" sz="4000" b="1" i="1" dirty="0">
                <a:latin typeface="Century Gothic" panose="020B0502020202020204" pitchFamily="34" charset="0"/>
              </a:rPr>
              <a:t>easiest to answer?</a:t>
            </a:r>
            <a:endParaRPr lang="en-GB" sz="3200" b="1" i="1" dirty="0">
              <a:latin typeface="Century Gothic" panose="020B0502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1F77938-C17A-5914-57D8-03CCE2F4E8A6}"/>
              </a:ext>
            </a:extLst>
          </p:cNvPr>
          <p:cNvCxnSpPr>
            <a:cxnSpLocks/>
          </p:cNvCxnSpPr>
          <p:nvPr/>
        </p:nvCxnSpPr>
        <p:spPr>
          <a:xfrm>
            <a:off x="8327375" y="1074277"/>
            <a:ext cx="0" cy="439200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919324"/>
      </p:ext>
    </p:extLst>
  </p:cSld>
  <p:clrMapOvr>
    <a:masterClrMapping/>
  </p:clrMapOvr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B8B547-E97C-766B-E8DF-256D8B75FCA5}"/>
              </a:ext>
            </a:extLst>
          </p:cNvPr>
          <p:cNvSpPr/>
          <p:nvPr/>
        </p:nvSpPr>
        <p:spPr>
          <a:xfrm>
            <a:off x="155945" y="508471"/>
            <a:ext cx="3171061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Time Calculation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2183224-05ED-F221-F6AA-26D0352802BB}"/>
              </a:ext>
            </a:extLst>
          </p:cNvPr>
          <p:cNvCxnSpPr>
            <a:cxnSpLocks/>
          </p:cNvCxnSpPr>
          <p:nvPr/>
        </p:nvCxnSpPr>
        <p:spPr>
          <a:xfrm>
            <a:off x="8327375" y="1074277"/>
            <a:ext cx="0" cy="810000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C1F1A1C-C0E2-6453-D4B5-A77F54332E1C}"/>
              </a:ext>
            </a:extLst>
          </p:cNvPr>
          <p:cNvSpPr/>
          <p:nvPr/>
        </p:nvSpPr>
        <p:spPr>
          <a:xfrm>
            <a:off x="480775" y="1386244"/>
            <a:ext cx="719749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3800" dirty="0">
                <a:latin typeface="Century Gothic" panose="020B0502020202020204" pitchFamily="34" charset="0"/>
              </a:rPr>
              <a:t>Beth went on a bike ride.</a:t>
            </a:r>
          </a:p>
          <a:p>
            <a:pPr>
              <a:spcAft>
                <a:spcPts val="2400"/>
              </a:spcAft>
            </a:pPr>
            <a:r>
              <a:rPr lang="en-GB" sz="3800" dirty="0">
                <a:latin typeface="Century Gothic" panose="020B0502020202020204" pitchFamily="34" charset="0"/>
              </a:rPr>
              <a:t>She set off at 3:10</a:t>
            </a:r>
            <a:r>
              <a:rPr lang="en-GB" sz="600" dirty="0">
                <a:latin typeface="Century Gothic" panose="020B0502020202020204" pitchFamily="34" charset="0"/>
              </a:rPr>
              <a:t> </a:t>
            </a:r>
            <a:r>
              <a:rPr lang="en-GB" sz="3800" dirty="0">
                <a:latin typeface="Century Gothic" panose="020B0502020202020204" pitchFamily="34" charset="0"/>
              </a:rPr>
              <a:t>pm.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GB" sz="3800" dirty="0">
                <a:latin typeface="Century Gothic" panose="020B0502020202020204" pitchFamily="34" charset="0"/>
              </a:rPr>
              <a:t>She arrived home at 3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:50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pm.</a:t>
            </a:r>
            <a:endParaRPr lang="en-GB" sz="3800" dirty="0">
              <a:latin typeface="Century Gothic" panose="020B0502020202020204" pitchFamily="34" charset="0"/>
            </a:endParaRPr>
          </a:p>
          <a:p>
            <a:pPr>
              <a:spcAft>
                <a:spcPts val="4200"/>
              </a:spcAft>
            </a:pPr>
            <a:r>
              <a:rPr lang="en-GB" sz="3800" b="1" dirty="0">
                <a:latin typeface="Century Gothic" panose="020B0502020202020204" pitchFamily="34" charset="0"/>
              </a:rPr>
              <a:t>How long, in minutes, was Beth’s bike ride?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BA4FDD-2121-5B56-6A8E-7FE4761CE940}"/>
              </a:ext>
            </a:extLst>
          </p:cNvPr>
          <p:cNvSpPr/>
          <p:nvPr/>
        </p:nvSpPr>
        <p:spPr>
          <a:xfrm>
            <a:off x="8844859" y="1386244"/>
            <a:ext cx="733195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3800" dirty="0">
                <a:latin typeface="Century Gothic" panose="020B0502020202020204" pitchFamily="34" charset="0"/>
              </a:rPr>
              <a:t>Rose went on a bike ride.</a:t>
            </a:r>
          </a:p>
          <a:p>
            <a:pPr>
              <a:spcAft>
                <a:spcPts val="2400"/>
              </a:spcAft>
            </a:pPr>
            <a:r>
              <a:rPr lang="en-GB" sz="3800" dirty="0">
                <a:latin typeface="Century Gothic" panose="020B0502020202020204" pitchFamily="34" charset="0"/>
              </a:rPr>
              <a:t>She set off at 3:40</a:t>
            </a:r>
            <a:r>
              <a:rPr lang="en-GB" sz="600" dirty="0">
                <a:latin typeface="Century Gothic" panose="020B0502020202020204" pitchFamily="34" charset="0"/>
              </a:rPr>
              <a:t> </a:t>
            </a:r>
            <a:r>
              <a:rPr lang="en-GB" sz="3800" dirty="0">
                <a:latin typeface="Century Gothic" panose="020B0502020202020204" pitchFamily="34" charset="0"/>
              </a:rPr>
              <a:t>pm.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GB" sz="3800" dirty="0">
                <a:latin typeface="Century Gothic" panose="020B0502020202020204" pitchFamily="34" charset="0"/>
              </a:rPr>
              <a:t>She arrived home at 4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:10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pm.</a:t>
            </a:r>
            <a:endParaRPr lang="en-GB" sz="3800" dirty="0">
              <a:latin typeface="Century Gothic" panose="020B0502020202020204" pitchFamily="34" charset="0"/>
            </a:endParaRPr>
          </a:p>
          <a:p>
            <a:pPr>
              <a:spcAft>
                <a:spcPts val="4200"/>
              </a:spcAft>
            </a:pPr>
            <a:r>
              <a:rPr lang="en-GB" sz="3800" b="1" dirty="0">
                <a:latin typeface="Century Gothic" panose="020B0502020202020204" pitchFamily="34" charset="0"/>
              </a:rPr>
              <a:t>How long, in minutes, was Rose’s bike ride?</a:t>
            </a:r>
          </a:p>
        </p:txBody>
      </p:sp>
    </p:spTree>
    <p:extLst>
      <p:ext uri="{BB962C8B-B14F-4D97-AF65-F5344CB8AC3E}">
        <p14:creationId xmlns:p14="http://schemas.microsoft.com/office/powerpoint/2010/main" val="3816529455"/>
      </p:ext>
    </p:extLst>
  </p:cSld>
  <p:clrMapOvr>
    <a:masterClrMapping/>
  </p:clrMapOvr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35A71-BCE2-2204-2812-6C12717A8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EFAC3B5-FD81-E865-4AC8-2CE964AF8FD3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17491C1-0E96-603A-B827-6EB7BEC3E1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25F9F35-D14B-9670-D6B2-FBD0C25C0F03}"/>
              </a:ext>
            </a:extLst>
          </p:cNvPr>
          <p:cNvSpPr/>
          <p:nvPr/>
        </p:nvSpPr>
        <p:spPr>
          <a:xfrm>
            <a:off x="155945" y="508471"/>
            <a:ext cx="3171061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Time Calculation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7289F0-079F-F947-C859-00C1C057A313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02CEFA-EA65-D0A2-C278-F4D3BFBB1FCF}"/>
              </a:ext>
            </a:extLst>
          </p:cNvPr>
          <p:cNvSpPr txBox="1"/>
          <p:nvPr/>
        </p:nvSpPr>
        <p:spPr>
          <a:xfrm>
            <a:off x="648394" y="8681306"/>
            <a:ext cx="13365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3:10pm</a:t>
            </a:r>
            <a:endParaRPr lang="en-GB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4DBFB9-72A2-5490-E189-2EE88C100016}"/>
              </a:ext>
            </a:extLst>
          </p:cNvPr>
          <p:cNvSpPr txBox="1"/>
          <p:nvPr/>
        </p:nvSpPr>
        <p:spPr>
          <a:xfrm>
            <a:off x="5700626" y="8681306"/>
            <a:ext cx="13365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3:50pm</a:t>
            </a:r>
            <a:endParaRPr lang="en-GB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195598-A7C2-4C75-7B59-1FC256C9D7ED}"/>
              </a:ext>
            </a:extLst>
          </p:cNvPr>
          <p:cNvSpPr txBox="1"/>
          <p:nvPr/>
        </p:nvSpPr>
        <p:spPr>
          <a:xfrm>
            <a:off x="2689778" y="6882533"/>
            <a:ext cx="19225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40 minutes</a:t>
            </a:r>
            <a:endParaRPr lang="en-GB" sz="24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F6EA04C-B1A5-50F8-7525-CA53E7349EE4}"/>
              </a:ext>
            </a:extLst>
          </p:cNvPr>
          <p:cNvCxnSpPr/>
          <p:nvPr/>
        </p:nvCxnSpPr>
        <p:spPr>
          <a:xfrm>
            <a:off x="633653" y="8410023"/>
            <a:ext cx="702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DBC945-B1CB-6650-2FBA-80BD41035128}"/>
              </a:ext>
            </a:extLst>
          </p:cNvPr>
          <p:cNvCxnSpPr>
            <a:cxnSpLocks/>
          </p:cNvCxnSpPr>
          <p:nvPr/>
        </p:nvCxnSpPr>
        <p:spPr>
          <a:xfrm rot="5400000">
            <a:off x="840575" y="8545068"/>
            <a:ext cx="2700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C517F19-6ABD-56A2-CC26-24AF8B9D6085}"/>
              </a:ext>
            </a:extLst>
          </p:cNvPr>
          <p:cNvCxnSpPr>
            <a:cxnSpLocks/>
          </p:cNvCxnSpPr>
          <p:nvPr/>
        </p:nvCxnSpPr>
        <p:spPr>
          <a:xfrm rot="5400000">
            <a:off x="6157731" y="8545068"/>
            <a:ext cx="2700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eft Bracket 15">
            <a:extLst>
              <a:ext uri="{FF2B5EF4-FFF2-40B4-BE49-F238E27FC236}">
                <a16:creationId xmlns:a16="http://schemas.microsoft.com/office/drawing/2014/main" id="{E98977EE-53BF-8EC1-B413-1B83FFCB0E72}"/>
              </a:ext>
            </a:extLst>
          </p:cNvPr>
          <p:cNvSpPr/>
          <p:nvPr/>
        </p:nvSpPr>
        <p:spPr>
          <a:xfrm rot="5400000">
            <a:off x="3156145" y="5273397"/>
            <a:ext cx="956100" cy="5317151"/>
          </a:xfrm>
          <a:prstGeom prst="leftBracket">
            <a:avLst>
              <a:gd name="adj" fmla="val 29298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CEDD729-5283-ADFE-7EBC-4262ECCE6D3E}"/>
              </a:ext>
            </a:extLst>
          </p:cNvPr>
          <p:cNvSpPr txBox="1"/>
          <p:nvPr/>
        </p:nvSpPr>
        <p:spPr>
          <a:xfrm>
            <a:off x="480774" y="5893411"/>
            <a:ext cx="55295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Answer: </a:t>
            </a:r>
            <a:r>
              <a:rPr lang="en-GB" sz="3200" dirty="0">
                <a:latin typeface="Century Gothic" panose="020B0502020202020204" pitchFamily="34" charset="0"/>
              </a:rPr>
              <a:t>40 minutes</a:t>
            </a:r>
            <a:endParaRPr lang="en-GB" sz="320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BC4E8C4-579A-256C-E928-E2C7ECCC959E}"/>
              </a:ext>
            </a:extLst>
          </p:cNvPr>
          <p:cNvCxnSpPr>
            <a:cxnSpLocks/>
          </p:cNvCxnSpPr>
          <p:nvPr/>
        </p:nvCxnSpPr>
        <p:spPr>
          <a:xfrm>
            <a:off x="8327375" y="1074277"/>
            <a:ext cx="0" cy="810000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A114E091-9C27-7AE6-2DAE-482B26B2A034}"/>
              </a:ext>
            </a:extLst>
          </p:cNvPr>
          <p:cNvSpPr/>
          <p:nvPr/>
        </p:nvSpPr>
        <p:spPr>
          <a:xfrm>
            <a:off x="480775" y="1386244"/>
            <a:ext cx="719749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3800" dirty="0">
                <a:latin typeface="Century Gothic" panose="020B0502020202020204" pitchFamily="34" charset="0"/>
              </a:rPr>
              <a:t>Beth went on a bike ride.</a:t>
            </a:r>
          </a:p>
          <a:p>
            <a:pPr>
              <a:spcAft>
                <a:spcPts val="2400"/>
              </a:spcAft>
            </a:pPr>
            <a:r>
              <a:rPr lang="en-GB" sz="3800" dirty="0">
                <a:latin typeface="Century Gothic" panose="020B0502020202020204" pitchFamily="34" charset="0"/>
              </a:rPr>
              <a:t>She set off at 3:10</a:t>
            </a:r>
            <a:r>
              <a:rPr lang="en-GB" sz="600" dirty="0">
                <a:latin typeface="Century Gothic" panose="020B0502020202020204" pitchFamily="34" charset="0"/>
              </a:rPr>
              <a:t> </a:t>
            </a:r>
            <a:r>
              <a:rPr lang="en-GB" sz="3800" dirty="0">
                <a:latin typeface="Century Gothic" panose="020B0502020202020204" pitchFamily="34" charset="0"/>
              </a:rPr>
              <a:t>pm.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GB" sz="3800" dirty="0">
                <a:latin typeface="Century Gothic" panose="020B0502020202020204" pitchFamily="34" charset="0"/>
              </a:rPr>
              <a:t>She arrived home at 3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:50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pm.</a:t>
            </a:r>
            <a:endParaRPr lang="en-GB" sz="3800" dirty="0">
              <a:latin typeface="Century Gothic" panose="020B0502020202020204" pitchFamily="34" charset="0"/>
            </a:endParaRPr>
          </a:p>
          <a:p>
            <a:pPr>
              <a:spcAft>
                <a:spcPts val="4200"/>
              </a:spcAft>
            </a:pPr>
            <a:r>
              <a:rPr lang="en-GB" sz="3800" b="1" dirty="0">
                <a:latin typeface="Century Gothic" panose="020B0502020202020204" pitchFamily="34" charset="0"/>
              </a:rPr>
              <a:t>How long, in minutes, was Beth’s bike ride?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A7DE83C-55D9-5856-E3D6-8524DD22A31D}"/>
              </a:ext>
            </a:extLst>
          </p:cNvPr>
          <p:cNvSpPr/>
          <p:nvPr/>
        </p:nvSpPr>
        <p:spPr>
          <a:xfrm>
            <a:off x="8844859" y="1386244"/>
            <a:ext cx="733195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3800" dirty="0">
                <a:latin typeface="Century Gothic" panose="020B0502020202020204" pitchFamily="34" charset="0"/>
              </a:rPr>
              <a:t>Rose went on a bike ride.</a:t>
            </a:r>
          </a:p>
          <a:p>
            <a:pPr>
              <a:spcAft>
                <a:spcPts val="2400"/>
              </a:spcAft>
            </a:pPr>
            <a:r>
              <a:rPr lang="en-GB" sz="3800" dirty="0">
                <a:latin typeface="Century Gothic" panose="020B0502020202020204" pitchFamily="34" charset="0"/>
              </a:rPr>
              <a:t>She set off at 3:40</a:t>
            </a:r>
            <a:r>
              <a:rPr lang="en-GB" sz="600" dirty="0">
                <a:latin typeface="Century Gothic" panose="020B0502020202020204" pitchFamily="34" charset="0"/>
              </a:rPr>
              <a:t> </a:t>
            </a:r>
            <a:r>
              <a:rPr lang="en-GB" sz="3800" dirty="0">
                <a:latin typeface="Century Gothic" panose="020B0502020202020204" pitchFamily="34" charset="0"/>
              </a:rPr>
              <a:t>pm.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GB" sz="3800" dirty="0">
                <a:latin typeface="Century Gothic" panose="020B0502020202020204" pitchFamily="34" charset="0"/>
              </a:rPr>
              <a:t>She arrived home at 4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:10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pm.</a:t>
            </a:r>
            <a:endParaRPr lang="en-GB" sz="3800" dirty="0">
              <a:latin typeface="Century Gothic" panose="020B0502020202020204" pitchFamily="34" charset="0"/>
            </a:endParaRPr>
          </a:p>
          <a:p>
            <a:pPr>
              <a:spcAft>
                <a:spcPts val="4200"/>
              </a:spcAft>
            </a:pPr>
            <a:r>
              <a:rPr lang="en-GB" sz="3800" b="1" dirty="0">
                <a:latin typeface="Century Gothic" panose="020B0502020202020204" pitchFamily="34" charset="0"/>
              </a:rPr>
              <a:t>How long, in minutes, was Rose’s bike ride?</a:t>
            </a:r>
          </a:p>
        </p:txBody>
      </p:sp>
    </p:spTree>
    <p:extLst>
      <p:ext uri="{BB962C8B-B14F-4D97-AF65-F5344CB8AC3E}">
        <p14:creationId xmlns:p14="http://schemas.microsoft.com/office/powerpoint/2010/main" val="2308791624"/>
      </p:ext>
    </p:extLst>
  </p:cSld>
  <p:clrMapOvr>
    <a:masterClrMapping/>
  </p:clrMapOvr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2871D5-DA66-EADF-BF95-180326FFC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4046A1-3898-7392-E610-7C9F0A57E3B4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25F0A6B-E5FF-CAA7-4F93-D5DCC189A3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A4D0F3A-906D-210E-98E4-E7C5DC0097E7}"/>
              </a:ext>
            </a:extLst>
          </p:cNvPr>
          <p:cNvSpPr/>
          <p:nvPr/>
        </p:nvSpPr>
        <p:spPr>
          <a:xfrm>
            <a:off x="155945" y="508471"/>
            <a:ext cx="3171061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Time Calculation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5EA682-A0FF-6A37-5F0F-ABC0C4CE47F6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611C9-00D1-A7E1-9C65-4D306A8BA1FF}"/>
              </a:ext>
            </a:extLst>
          </p:cNvPr>
          <p:cNvSpPr txBox="1"/>
          <p:nvPr/>
        </p:nvSpPr>
        <p:spPr>
          <a:xfrm>
            <a:off x="648394" y="8681306"/>
            <a:ext cx="13365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3:10pm</a:t>
            </a:r>
            <a:endParaRPr lang="en-GB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7F803F-566A-B0D1-9C5A-F9DE6B18DFF0}"/>
              </a:ext>
            </a:extLst>
          </p:cNvPr>
          <p:cNvSpPr txBox="1"/>
          <p:nvPr/>
        </p:nvSpPr>
        <p:spPr>
          <a:xfrm>
            <a:off x="5700626" y="8681306"/>
            <a:ext cx="13365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3:50pm</a:t>
            </a:r>
            <a:endParaRPr lang="en-GB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EEC970-CFB1-0236-7B33-71C4F969ADDE}"/>
              </a:ext>
            </a:extLst>
          </p:cNvPr>
          <p:cNvSpPr txBox="1"/>
          <p:nvPr/>
        </p:nvSpPr>
        <p:spPr>
          <a:xfrm>
            <a:off x="2689778" y="6882533"/>
            <a:ext cx="19225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40 minutes</a:t>
            </a:r>
            <a:endParaRPr lang="en-GB" sz="24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FFA5206-F6BE-4BEB-7B1C-C44FD8501E42}"/>
              </a:ext>
            </a:extLst>
          </p:cNvPr>
          <p:cNvCxnSpPr/>
          <p:nvPr/>
        </p:nvCxnSpPr>
        <p:spPr>
          <a:xfrm>
            <a:off x="633653" y="8410023"/>
            <a:ext cx="702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AD8D4B-084C-7D66-A4AB-062BC1EAD5F0}"/>
              </a:ext>
            </a:extLst>
          </p:cNvPr>
          <p:cNvCxnSpPr>
            <a:cxnSpLocks/>
          </p:cNvCxnSpPr>
          <p:nvPr/>
        </p:nvCxnSpPr>
        <p:spPr>
          <a:xfrm rot="5400000">
            <a:off x="840575" y="8545068"/>
            <a:ext cx="2700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856D8F7-7404-3133-0D69-6E04574DDE6E}"/>
              </a:ext>
            </a:extLst>
          </p:cNvPr>
          <p:cNvCxnSpPr>
            <a:cxnSpLocks/>
          </p:cNvCxnSpPr>
          <p:nvPr/>
        </p:nvCxnSpPr>
        <p:spPr>
          <a:xfrm rot="5400000">
            <a:off x="6157731" y="8545068"/>
            <a:ext cx="2700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eft Bracket 15">
            <a:extLst>
              <a:ext uri="{FF2B5EF4-FFF2-40B4-BE49-F238E27FC236}">
                <a16:creationId xmlns:a16="http://schemas.microsoft.com/office/drawing/2014/main" id="{04EC5244-A0B1-5965-10F4-073E58B7DD8B}"/>
              </a:ext>
            </a:extLst>
          </p:cNvPr>
          <p:cNvSpPr/>
          <p:nvPr/>
        </p:nvSpPr>
        <p:spPr>
          <a:xfrm rot="5400000">
            <a:off x="3156145" y="5273397"/>
            <a:ext cx="956100" cy="5317151"/>
          </a:xfrm>
          <a:prstGeom prst="leftBracket">
            <a:avLst>
              <a:gd name="adj" fmla="val 29298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D7DFB7-CC58-8BE4-B2AF-093FEF979787}"/>
              </a:ext>
            </a:extLst>
          </p:cNvPr>
          <p:cNvSpPr txBox="1"/>
          <p:nvPr/>
        </p:nvSpPr>
        <p:spPr>
          <a:xfrm>
            <a:off x="10281436" y="8681307"/>
            <a:ext cx="13709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3:40pm</a:t>
            </a:r>
            <a:endParaRPr lang="en-GB" sz="2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11C13CE-8F60-4D04-8404-5D9DF8F83DA6}"/>
              </a:ext>
            </a:extLst>
          </p:cNvPr>
          <p:cNvSpPr txBox="1"/>
          <p:nvPr/>
        </p:nvSpPr>
        <p:spPr>
          <a:xfrm>
            <a:off x="11004816" y="6828746"/>
            <a:ext cx="25403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20 minutes</a:t>
            </a:r>
            <a:endParaRPr lang="en-GB" sz="240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319086D-3C01-B417-F89B-E5B037E8BF28}"/>
              </a:ext>
            </a:extLst>
          </p:cNvPr>
          <p:cNvCxnSpPr/>
          <p:nvPr/>
        </p:nvCxnSpPr>
        <p:spPr>
          <a:xfrm>
            <a:off x="8707693" y="8410024"/>
            <a:ext cx="73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7DA153C-E2F7-4463-00DB-F47A6A71D4C5}"/>
              </a:ext>
            </a:extLst>
          </p:cNvPr>
          <p:cNvCxnSpPr>
            <a:cxnSpLocks/>
          </p:cNvCxnSpPr>
          <p:nvPr/>
        </p:nvCxnSpPr>
        <p:spPr>
          <a:xfrm rot="5400000">
            <a:off x="10817760" y="8545069"/>
            <a:ext cx="2700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Left Bracket 34">
            <a:extLst>
              <a:ext uri="{FF2B5EF4-FFF2-40B4-BE49-F238E27FC236}">
                <a16:creationId xmlns:a16="http://schemas.microsoft.com/office/drawing/2014/main" id="{FAA00B3E-530C-5516-8257-9DF7CA17F998}"/>
              </a:ext>
            </a:extLst>
          </p:cNvPr>
          <p:cNvSpPr/>
          <p:nvPr/>
        </p:nvSpPr>
        <p:spPr>
          <a:xfrm rot="5400000">
            <a:off x="11727413" y="6586008"/>
            <a:ext cx="1044000" cy="2591572"/>
          </a:xfrm>
          <a:prstGeom prst="leftBracket">
            <a:avLst>
              <a:gd name="adj" fmla="val 29298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23257FD-B09F-B8CF-35FA-E0D721DD16EB}"/>
              </a:ext>
            </a:extLst>
          </p:cNvPr>
          <p:cNvSpPr txBox="1"/>
          <p:nvPr/>
        </p:nvSpPr>
        <p:spPr>
          <a:xfrm>
            <a:off x="12863273" y="8675076"/>
            <a:ext cx="13709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4:00pm</a:t>
            </a:r>
            <a:endParaRPr lang="en-GB" sz="24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6FDFAF5-D1A7-F30D-4C9F-9DDE9B9EDD95}"/>
              </a:ext>
            </a:extLst>
          </p:cNvPr>
          <p:cNvSpPr txBox="1"/>
          <p:nvPr/>
        </p:nvSpPr>
        <p:spPr>
          <a:xfrm>
            <a:off x="480774" y="5893411"/>
            <a:ext cx="55295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Answer: </a:t>
            </a:r>
            <a:r>
              <a:rPr lang="en-GB" sz="3200" dirty="0">
                <a:latin typeface="Century Gothic" panose="020B0502020202020204" pitchFamily="34" charset="0"/>
              </a:rPr>
              <a:t>40 minutes</a:t>
            </a:r>
            <a:endParaRPr lang="en-GB" sz="32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AC63EC6-CAF3-07D9-04AE-3C53A5996D53}"/>
              </a:ext>
            </a:extLst>
          </p:cNvPr>
          <p:cNvCxnSpPr>
            <a:cxnSpLocks/>
          </p:cNvCxnSpPr>
          <p:nvPr/>
        </p:nvCxnSpPr>
        <p:spPr>
          <a:xfrm rot="5400000">
            <a:off x="13406757" y="8554077"/>
            <a:ext cx="2700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28DA2AE-B5B5-A89C-7160-F4A38ABCA751}"/>
              </a:ext>
            </a:extLst>
          </p:cNvPr>
          <p:cNvCxnSpPr>
            <a:cxnSpLocks/>
          </p:cNvCxnSpPr>
          <p:nvPr/>
        </p:nvCxnSpPr>
        <p:spPr>
          <a:xfrm>
            <a:off x="8327375" y="1074277"/>
            <a:ext cx="0" cy="810000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AC7A7384-48A1-AE19-099A-C1743A073F82}"/>
              </a:ext>
            </a:extLst>
          </p:cNvPr>
          <p:cNvSpPr/>
          <p:nvPr/>
        </p:nvSpPr>
        <p:spPr>
          <a:xfrm>
            <a:off x="480775" y="1386244"/>
            <a:ext cx="719749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3800" dirty="0">
                <a:latin typeface="Century Gothic" panose="020B0502020202020204" pitchFamily="34" charset="0"/>
              </a:rPr>
              <a:t>Beth went on a bike ride.</a:t>
            </a:r>
          </a:p>
          <a:p>
            <a:pPr>
              <a:spcAft>
                <a:spcPts val="2400"/>
              </a:spcAft>
            </a:pPr>
            <a:r>
              <a:rPr lang="en-GB" sz="3800" dirty="0">
                <a:latin typeface="Century Gothic" panose="020B0502020202020204" pitchFamily="34" charset="0"/>
              </a:rPr>
              <a:t>She set off at 3:10</a:t>
            </a:r>
            <a:r>
              <a:rPr lang="en-GB" sz="600" dirty="0">
                <a:latin typeface="Century Gothic" panose="020B0502020202020204" pitchFamily="34" charset="0"/>
              </a:rPr>
              <a:t> </a:t>
            </a:r>
            <a:r>
              <a:rPr lang="en-GB" sz="3800" dirty="0">
                <a:latin typeface="Century Gothic" panose="020B0502020202020204" pitchFamily="34" charset="0"/>
              </a:rPr>
              <a:t>pm.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GB" sz="3800" dirty="0">
                <a:latin typeface="Century Gothic" panose="020B0502020202020204" pitchFamily="34" charset="0"/>
              </a:rPr>
              <a:t>She arrived home at 3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:50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pm.</a:t>
            </a:r>
            <a:endParaRPr lang="en-GB" sz="3800" dirty="0">
              <a:latin typeface="Century Gothic" panose="020B0502020202020204" pitchFamily="34" charset="0"/>
            </a:endParaRPr>
          </a:p>
          <a:p>
            <a:pPr>
              <a:spcAft>
                <a:spcPts val="4200"/>
              </a:spcAft>
            </a:pPr>
            <a:r>
              <a:rPr lang="en-GB" sz="3800" b="1" dirty="0">
                <a:latin typeface="Century Gothic" panose="020B0502020202020204" pitchFamily="34" charset="0"/>
              </a:rPr>
              <a:t>How long, in minutes, was Beth’s bike ride?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1DD0CE4-4EC8-D061-30BC-EB1115156E70}"/>
              </a:ext>
            </a:extLst>
          </p:cNvPr>
          <p:cNvSpPr/>
          <p:nvPr/>
        </p:nvSpPr>
        <p:spPr>
          <a:xfrm>
            <a:off x="8844859" y="1386244"/>
            <a:ext cx="733195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3800" dirty="0">
                <a:latin typeface="Century Gothic" panose="020B0502020202020204" pitchFamily="34" charset="0"/>
              </a:rPr>
              <a:t>Rose went on a bike ride.</a:t>
            </a:r>
          </a:p>
          <a:p>
            <a:pPr>
              <a:spcAft>
                <a:spcPts val="2400"/>
              </a:spcAft>
            </a:pPr>
            <a:r>
              <a:rPr lang="en-GB" sz="3800" dirty="0">
                <a:latin typeface="Century Gothic" panose="020B0502020202020204" pitchFamily="34" charset="0"/>
              </a:rPr>
              <a:t>She set off at 3:40</a:t>
            </a:r>
            <a:r>
              <a:rPr lang="en-GB" sz="600" dirty="0">
                <a:latin typeface="Century Gothic" panose="020B0502020202020204" pitchFamily="34" charset="0"/>
              </a:rPr>
              <a:t> </a:t>
            </a:r>
            <a:r>
              <a:rPr lang="en-GB" sz="3800" dirty="0">
                <a:latin typeface="Century Gothic" panose="020B0502020202020204" pitchFamily="34" charset="0"/>
              </a:rPr>
              <a:t>pm.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GB" sz="3800" dirty="0">
                <a:latin typeface="Century Gothic" panose="020B0502020202020204" pitchFamily="34" charset="0"/>
              </a:rPr>
              <a:t>She arrived home at 4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:10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pm.</a:t>
            </a:r>
            <a:endParaRPr lang="en-GB" sz="3800" dirty="0">
              <a:latin typeface="Century Gothic" panose="020B0502020202020204" pitchFamily="34" charset="0"/>
            </a:endParaRPr>
          </a:p>
          <a:p>
            <a:pPr>
              <a:spcAft>
                <a:spcPts val="4200"/>
              </a:spcAft>
            </a:pPr>
            <a:r>
              <a:rPr lang="en-GB" sz="3800" b="1" dirty="0">
                <a:latin typeface="Century Gothic" panose="020B0502020202020204" pitchFamily="34" charset="0"/>
              </a:rPr>
              <a:t>How long, in minutes, was Rose’s bike ride?</a:t>
            </a:r>
          </a:p>
        </p:txBody>
      </p:sp>
    </p:spTree>
    <p:extLst>
      <p:ext uri="{BB962C8B-B14F-4D97-AF65-F5344CB8AC3E}">
        <p14:creationId xmlns:p14="http://schemas.microsoft.com/office/powerpoint/2010/main" val="33282045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2672183-50C6-4B75-AB18-07F537B6E722}"/>
              </a:ext>
            </a:extLst>
          </p:cNvPr>
          <p:cNvSpPr/>
          <p:nvPr/>
        </p:nvSpPr>
        <p:spPr>
          <a:xfrm>
            <a:off x="155945" y="508471"/>
            <a:ext cx="4004006" cy="5459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More Than, Less Than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6C3C11C-1AF0-4134-B2B7-C8670802EB51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0C6A28-2F45-1382-3DA9-22174772DA3E}"/>
              </a:ext>
            </a:extLst>
          </p:cNvPr>
          <p:cNvSpPr/>
          <p:nvPr/>
        </p:nvSpPr>
        <p:spPr>
          <a:xfrm>
            <a:off x="467326" y="1372797"/>
            <a:ext cx="11756049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Jen has 5 shells.</a:t>
            </a:r>
          </a:p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Amy has 3 shells fewer than Jen.</a:t>
            </a:r>
          </a:p>
          <a:p>
            <a:pPr>
              <a:spcAft>
                <a:spcPts val="1842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How many shells does Amy have?</a:t>
            </a:r>
            <a:endParaRPr lang="en-GB" sz="4800" b="1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E93FF61-BCF9-5544-81E9-58B4A510CFD3}"/>
              </a:ext>
            </a:extLst>
          </p:cNvPr>
          <p:cNvSpPr/>
          <p:nvPr/>
        </p:nvSpPr>
        <p:spPr>
          <a:xfrm>
            <a:off x="3240742" y="2495573"/>
            <a:ext cx="376518" cy="52443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975703"/>
      </p:ext>
    </p:extLst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29CC7-AC07-7AAE-77D0-D55B1B1F0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4C00176-4AE9-0944-9395-90FE6BBA5385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F8C6DDF-B1F2-C524-5C9D-EE678A0DD7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3F0B534-B8C6-6667-958A-E324F37E0083}"/>
              </a:ext>
            </a:extLst>
          </p:cNvPr>
          <p:cNvSpPr/>
          <p:nvPr/>
        </p:nvSpPr>
        <p:spPr>
          <a:xfrm>
            <a:off x="155945" y="508471"/>
            <a:ext cx="3171061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Time Calculation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3AF97-CA60-4D7A-92E0-C549DE9B7D80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87CC01-EAFA-31C2-5668-7032D044E50B}"/>
              </a:ext>
            </a:extLst>
          </p:cNvPr>
          <p:cNvSpPr txBox="1"/>
          <p:nvPr/>
        </p:nvSpPr>
        <p:spPr>
          <a:xfrm>
            <a:off x="648394" y="8681306"/>
            <a:ext cx="13365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3:10pm</a:t>
            </a:r>
            <a:endParaRPr lang="en-GB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62ED49-E5E0-A9E8-D5AC-8A5B556915B0}"/>
              </a:ext>
            </a:extLst>
          </p:cNvPr>
          <p:cNvSpPr txBox="1"/>
          <p:nvPr/>
        </p:nvSpPr>
        <p:spPr>
          <a:xfrm>
            <a:off x="5700626" y="8681306"/>
            <a:ext cx="13365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3:50pm</a:t>
            </a:r>
            <a:endParaRPr lang="en-GB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7812F4-907C-D96A-F7F2-3C0F780744B5}"/>
              </a:ext>
            </a:extLst>
          </p:cNvPr>
          <p:cNvSpPr txBox="1"/>
          <p:nvPr/>
        </p:nvSpPr>
        <p:spPr>
          <a:xfrm>
            <a:off x="2689778" y="6882533"/>
            <a:ext cx="19225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40 minutes</a:t>
            </a:r>
            <a:endParaRPr lang="en-GB" sz="24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623DEF8-5435-B2A2-6909-1642BC6AA8A0}"/>
              </a:ext>
            </a:extLst>
          </p:cNvPr>
          <p:cNvCxnSpPr/>
          <p:nvPr/>
        </p:nvCxnSpPr>
        <p:spPr>
          <a:xfrm>
            <a:off x="633653" y="8410023"/>
            <a:ext cx="702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499C38-BDBA-9668-2683-B0A344C3FF5C}"/>
              </a:ext>
            </a:extLst>
          </p:cNvPr>
          <p:cNvCxnSpPr>
            <a:cxnSpLocks/>
          </p:cNvCxnSpPr>
          <p:nvPr/>
        </p:nvCxnSpPr>
        <p:spPr>
          <a:xfrm rot="5400000">
            <a:off x="840575" y="8545068"/>
            <a:ext cx="2700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5078198-556D-793D-D7A2-027FC50D1A01}"/>
              </a:ext>
            </a:extLst>
          </p:cNvPr>
          <p:cNvCxnSpPr>
            <a:cxnSpLocks/>
          </p:cNvCxnSpPr>
          <p:nvPr/>
        </p:nvCxnSpPr>
        <p:spPr>
          <a:xfrm rot="5400000">
            <a:off x="6157731" y="8545068"/>
            <a:ext cx="2700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eft Bracket 15">
            <a:extLst>
              <a:ext uri="{FF2B5EF4-FFF2-40B4-BE49-F238E27FC236}">
                <a16:creationId xmlns:a16="http://schemas.microsoft.com/office/drawing/2014/main" id="{11144D20-CA71-0EA8-053F-06BBE2566606}"/>
              </a:ext>
            </a:extLst>
          </p:cNvPr>
          <p:cNvSpPr/>
          <p:nvPr/>
        </p:nvSpPr>
        <p:spPr>
          <a:xfrm rot="5400000">
            <a:off x="3156145" y="5273397"/>
            <a:ext cx="956100" cy="5317151"/>
          </a:xfrm>
          <a:prstGeom prst="leftBracket">
            <a:avLst>
              <a:gd name="adj" fmla="val 29298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CCA8ED-271F-FA03-A553-0FBB33127D5A}"/>
              </a:ext>
            </a:extLst>
          </p:cNvPr>
          <p:cNvSpPr txBox="1"/>
          <p:nvPr/>
        </p:nvSpPr>
        <p:spPr>
          <a:xfrm>
            <a:off x="10281436" y="8681307"/>
            <a:ext cx="13709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3:40pm</a:t>
            </a:r>
            <a:endParaRPr lang="en-GB" sz="2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E288CEA-49DE-509B-6661-404EB9C7D1EB}"/>
              </a:ext>
            </a:extLst>
          </p:cNvPr>
          <p:cNvSpPr txBox="1"/>
          <p:nvPr/>
        </p:nvSpPr>
        <p:spPr>
          <a:xfrm>
            <a:off x="14671408" y="8681307"/>
            <a:ext cx="13709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4:10pm</a:t>
            </a:r>
            <a:endParaRPr lang="en-GB" sz="2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5FA8D92-9CE2-D57A-6216-5B792579DF2D}"/>
              </a:ext>
            </a:extLst>
          </p:cNvPr>
          <p:cNvSpPr txBox="1"/>
          <p:nvPr/>
        </p:nvSpPr>
        <p:spPr>
          <a:xfrm>
            <a:off x="11004816" y="6828746"/>
            <a:ext cx="25403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20 minutes</a:t>
            </a:r>
            <a:endParaRPr lang="en-GB" sz="240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F0E78FA-B4F5-F73F-2F98-5FF7685AC5C9}"/>
              </a:ext>
            </a:extLst>
          </p:cNvPr>
          <p:cNvCxnSpPr/>
          <p:nvPr/>
        </p:nvCxnSpPr>
        <p:spPr>
          <a:xfrm>
            <a:off x="8707693" y="8410024"/>
            <a:ext cx="73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24E5A41-1E2A-9139-6E1D-1DB0B05F7C5C}"/>
              </a:ext>
            </a:extLst>
          </p:cNvPr>
          <p:cNvCxnSpPr>
            <a:cxnSpLocks/>
          </p:cNvCxnSpPr>
          <p:nvPr/>
        </p:nvCxnSpPr>
        <p:spPr>
          <a:xfrm rot="5400000">
            <a:off x="10817760" y="8545069"/>
            <a:ext cx="2700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6912D52-9CC3-34C4-7D48-4096A80608BF}"/>
              </a:ext>
            </a:extLst>
          </p:cNvPr>
          <p:cNvCxnSpPr>
            <a:cxnSpLocks/>
          </p:cNvCxnSpPr>
          <p:nvPr/>
        </p:nvCxnSpPr>
        <p:spPr>
          <a:xfrm rot="5400000">
            <a:off x="15104483" y="8545069"/>
            <a:ext cx="2700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Left Bracket 34">
            <a:extLst>
              <a:ext uri="{FF2B5EF4-FFF2-40B4-BE49-F238E27FC236}">
                <a16:creationId xmlns:a16="http://schemas.microsoft.com/office/drawing/2014/main" id="{B11945EA-FFC3-9069-1C05-E33389E98BFF}"/>
              </a:ext>
            </a:extLst>
          </p:cNvPr>
          <p:cNvSpPr/>
          <p:nvPr/>
        </p:nvSpPr>
        <p:spPr>
          <a:xfrm rot="5400000">
            <a:off x="11727413" y="6586008"/>
            <a:ext cx="1044000" cy="2591572"/>
          </a:xfrm>
          <a:prstGeom prst="leftBracket">
            <a:avLst>
              <a:gd name="adj" fmla="val 29298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Left Bracket 37">
            <a:extLst>
              <a:ext uri="{FF2B5EF4-FFF2-40B4-BE49-F238E27FC236}">
                <a16:creationId xmlns:a16="http://schemas.microsoft.com/office/drawing/2014/main" id="{8AF14C6F-A6EF-6395-245D-3B01569CEA63}"/>
              </a:ext>
            </a:extLst>
          </p:cNvPr>
          <p:cNvSpPr/>
          <p:nvPr/>
        </p:nvSpPr>
        <p:spPr>
          <a:xfrm rot="5400000">
            <a:off x="14017967" y="7195032"/>
            <a:ext cx="756000" cy="1692000"/>
          </a:xfrm>
          <a:prstGeom prst="leftBracket">
            <a:avLst>
              <a:gd name="adj" fmla="val 29298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962D365-4CB2-3EEC-AF85-1235F01B50F8}"/>
              </a:ext>
            </a:extLst>
          </p:cNvPr>
          <p:cNvSpPr txBox="1"/>
          <p:nvPr/>
        </p:nvSpPr>
        <p:spPr>
          <a:xfrm>
            <a:off x="13356609" y="7182941"/>
            <a:ext cx="21726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 minutes</a:t>
            </a:r>
            <a:endParaRPr lang="en-GB" sz="24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7340ADE-10AC-529C-8993-F27A697A88F6}"/>
              </a:ext>
            </a:extLst>
          </p:cNvPr>
          <p:cNvSpPr txBox="1"/>
          <p:nvPr/>
        </p:nvSpPr>
        <p:spPr>
          <a:xfrm>
            <a:off x="12863273" y="8675076"/>
            <a:ext cx="13709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4:00pm</a:t>
            </a:r>
            <a:endParaRPr lang="en-GB" sz="24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FA8FF92-5A67-7F52-9941-2F45CD1132BB}"/>
              </a:ext>
            </a:extLst>
          </p:cNvPr>
          <p:cNvSpPr txBox="1"/>
          <p:nvPr/>
        </p:nvSpPr>
        <p:spPr>
          <a:xfrm>
            <a:off x="480774" y="5893411"/>
            <a:ext cx="55295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Answer: </a:t>
            </a:r>
            <a:r>
              <a:rPr lang="en-GB" sz="3200" dirty="0">
                <a:latin typeface="Century Gothic" panose="020B0502020202020204" pitchFamily="34" charset="0"/>
              </a:rPr>
              <a:t>40 minutes</a:t>
            </a:r>
            <a:endParaRPr lang="en-GB" sz="32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2DC33C0-BEED-9A35-E045-DD1815998D4F}"/>
              </a:ext>
            </a:extLst>
          </p:cNvPr>
          <p:cNvSpPr txBox="1"/>
          <p:nvPr/>
        </p:nvSpPr>
        <p:spPr>
          <a:xfrm>
            <a:off x="8844859" y="5891411"/>
            <a:ext cx="55295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Answer: </a:t>
            </a:r>
            <a:r>
              <a:rPr lang="en-GB" sz="3200" dirty="0">
                <a:latin typeface="Century Gothic" panose="020B0502020202020204" pitchFamily="34" charset="0"/>
              </a:rPr>
              <a:t>30 minutes</a:t>
            </a:r>
            <a:endParaRPr lang="en-GB" sz="32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26B1B36-0C16-F846-7CC9-DCA645B19679}"/>
              </a:ext>
            </a:extLst>
          </p:cNvPr>
          <p:cNvCxnSpPr>
            <a:cxnSpLocks/>
          </p:cNvCxnSpPr>
          <p:nvPr/>
        </p:nvCxnSpPr>
        <p:spPr>
          <a:xfrm rot="5400000">
            <a:off x="13406757" y="8554077"/>
            <a:ext cx="2700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71441F0-BCFB-DF65-1CAB-B435F311CBCD}"/>
              </a:ext>
            </a:extLst>
          </p:cNvPr>
          <p:cNvCxnSpPr>
            <a:cxnSpLocks/>
          </p:cNvCxnSpPr>
          <p:nvPr/>
        </p:nvCxnSpPr>
        <p:spPr>
          <a:xfrm>
            <a:off x="8327375" y="1074277"/>
            <a:ext cx="0" cy="810000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8DBDF46C-595E-6196-6D0D-80873DC9D52E}"/>
              </a:ext>
            </a:extLst>
          </p:cNvPr>
          <p:cNvSpPr/>
          <p:nvPr/>
        </p:nvSpPr>
        <p:spPr>
          <a:xfrm>
            <a:off x="480775" y="1386244"/>
            <a:ext cx="719749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3800" dirty="0">
                <a:latin typeface="Century Gothic" panose="020B0502020202020204" pitchFamily="34" charset="0"/>
              </a:rPr>
              <a:t>Beth went on a bike ride.</a:t>
            </a:r>
          </a:p>
          <a:p>
            <a:pPr>
              <a:spcAft>
                <a:spcPts val="2400"/>
              </a:spcAft>
            </a:pPr>
            <a:r>
              <a:rPr lang="en-GB" sz="3800" dirty="0">
                <a:latin typeface="Century Gothic" panose="020B0502020202020204" pitchFamily="34" charset="0"/>
              </a:rPr>
              <a:t>She set off at 3:10</a:t>
            </a:r>
            <a:r>
              <a:rPr lang="en-GB" sz="600" dirty="0">
                <a:latin typeface="Century Gothic" panose="020B0502020202020204" pitchFamily="34" charset="0"/>
              </a:rPr>
              <a:t> </a:t>
            </a:r>
            <a:r>
              <a:rPr lang="en-GB" sz="3800" dirty="0">
                <a:latin typeface="Century Gothic" panose="020B0502020202020204" pitchFamily="34" charset="0"/>
              </a:rPr>
              <a:t>pm.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GB" sz="3800" dirty="0">
                <a:latin typeface="Century Gothic" panose="020B0502020202020204" pitchFamily="34" charset="0"/>
              </a:rPr>
              <a:t>She arrived home at 3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:50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pm.</a:t>
            </a:r>
            <a:endParaRPr lang="en-GB" sz="3800" dirty="0">
              <a:latin typeface="Century Gothic" panose="020B0502020202020204" pitchFamily="34" charset="0"/>
            </a:endParaRPr>
          </a:p>
          <a:p>
            <a:pPr>
              <a:spcAft>
                <a:spcPts val="4200"/>
              </a:spcAft>
            </a:pPr>
            <a:r>
              <a:rPr lang="en-GB" sz="3800" b="1" dirty="0">
                <a:latin typeface="Century Gothic" panose="020B0502020202020204" pitchFamily="34" charset="0"/>
              </a:rPr>
              <a:t>How long, in minutes, was Beth’s bike ride?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AC7087A-7D09-4469-241C-2D43E125B2A9}"/>
              </a:ext>
            </a:extLst>
          </p:cNvPr>
          <p:cNvSpPr/>
          <p:nvPr/>
        </p:nvSpPr>
        <p:spPr>
          <a:xfrm>
            <a:off x="8844859" y="1386244"/>
            <a:ext cx="733195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3800" dirty="0">
                <a:latin typeface="Century Gothic" panose="020B0502020202020204" pitchFamily="34" charset="0"/>
              </a:rPr>
              <a:t>Rose went on a bike ride.</a:t>
            </a:r>
          </a:p>
          <a:p>
            <a:pPr>
              <a:spcAft>
                <a:spcPts val="2400"/>
              </a:spcAft>
            </a:pPr>
            <a:r>
              <a:rPr lang="en-GB" sz="3800" dirty="0">
                <a:latin typeface="Century Gothic" panose="020B0502020202020204" pitchFamily="34" charset="0"/>
              </a:rPr>
              <a:t>She set off at 3:40</a:t>
            </a:r>
            <a:r>
              <a:rPr lang="en-GB" sz="600" dirty="0">
                <a:latin typeface="Century Gothic" panose="020B0502020202020204" pitchFamily="34" charset="0"/>
              </a:rPr>
              <a:t> </a:t>
            </a:r>
            <a:r>
              <a:rPr lang="en-GB" sz="3800" dirty="0">
                <a:latin typeface="Century Gothic" panose="020B0502020202020204" pitchFamily="34" charset="0"/>
              </a:rPr>
              <a:t>pm.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GB" sz="3800" dirty="0">
                <a:latin typeface="Century Gothic" panose="020B0502020202020204" pitchFamily="34" charset="0"/>
              </a:rPr>
              <a:t>She arrived home at 4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:10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pm.</a:t>
            </a:r>
            <a:endParaRPr lang="en-GB" sz="3800" dirty="0">
              <a:latin typeface="Century Gothic" panose="020B0502020202020204" pitchFamily="34" charset="0"/>
            </a:endParaRPr>
          </a:p>
          <a:p>
            <a:pPr>
              <a:spcAft>
                <a:spcPts val="4200"/>
              </a:spcAft>
            </a:pPr>
            <a:r>
              <a:rPr lang="en-GB" sz="3800" b="1" dirty="0">
                <a:latin typeface="Century Gothic" panose="020B0502020202020204" pitchFamily="34" charset="0"/>
              </a:rPr>
              <a:t>How long, in minutes, was Rose’s bike ride?</a:t>
            </a:r>
          </a:p>
        </p:txBody>
      </p:sp>
    </p:spTree>
    <p:extLst>
      <p:ext uri="{BB962C8B-B14F-4D97-AF65-F5344CB8AC3E}">
        <p14:creationId xmlns:p14="http://schemas.microsoft.com/office/powerpoint/2010/main" val="3181649461"/>
      </p:ext>
    </p:extLst>
  </p:cSld>
  <p:clrMapOvr>
    <a:masterClrMapping/>
  </p:clrMapOvr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4D4DE-C144-C1DC-D10E-46EFCB064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06922AC-34E0-2B03-C5DD-9F23D4F3550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41BD638-3E96-CB59-D4EC-52FBCAC031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300C929-0B12-3CA2-77CD-C1EBF823BE2D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069906-CCDC-4D7E-97CA-73B22658E76B}"/>
              </a:ext>
            </a:extLst>
          </p:cNvPr>
          <p:cNvSpPr/>
          <p:nvPr/>
        </p:nvSpPr>
        <p:spPr>
          <a:xfrm>
            <a:off x="578223" y="1402579"/>
            <a:ext cx="154762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GB" sz="6000" b="1" dirty="0">
                <a:latin typeface="Century Gothic" panose="020B0502020202020204" pitchFamily="34" charset="0"/>
              </a:rPr>
              <a:t>Time Calculation</a:t>
            </a:r>
            <a:r>
              <a:rPr lang="en-GB" sz="5400" i="1" dirty="0">
                <a:latin typeface="Century Gothic" panose="020B0502020202020204" pitchFamily="34" charset="0"/>
              </a:rPr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237505-8230-4423-B61F-2D78B4B39F3C}"/>
              </a:ext>
            </a:extLst>
          </p:cNvPr>
          <p:cNvSpPr txBox="1"/>
          <p:nvPr/>
        </p:nvSpPr>
        <p:spPr>
          <a:xfrm>
            <a:off x="4229108" y="2873439"/>
            <a:ext cx="1122156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Task B Version 1   </a:t>
            </a:r>
            <a:r>
              <a:rPr kumimoji="0" lang="en-GB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</a:t>
            </a:r>
            <a:r>
              <a:rPr kumimoji="0" lang="en-GB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</a:t>
            </a:r>
            <a:r>
              <a:rPr kumimoji="0" lang="en-GB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Task B Version 2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Extend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1E8B7A-8E22-4DE6-0A61-DA006EDF6E9E}"/>
              </a:ext>
            </a:extLst>
          </p:cNvPr>
          <p:cNvSpPr txBox="1"/>
          <p:nvPr/>
        </p:nvSpPr>
        <p:spPr>
          <a:xfrm>
            <a:off x="598398" y="2873439"/>
            <a:ext cx="40004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Next Steps: </a:t>
            </a:r>
            <a:endParaRPr lang="en-GB" sz="16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324730-E52D-0A38-CF49-BEC03878D69D}"/>
              </a:ext>
            </a:extLst>
          </p:cNvPr>
          <p:cNvSpPr/>
          <p:nvPr/>
        </p:nvSpPr>
        <p:spPr>
          <a:xfrm>
            <a:off x="155945" y="508471"/>
            <a:ext cx="3171061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Time Calculation</a:t>
            </a:r>
            <a:endParaRPr lang="en-GB" sz="2866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910007"/>
      </p:ext>
    </p:extLst>
  </p:cSld>
  <p:clrMapOvr>
    <a:masterClrMapping/>
  </p:clrMapOvr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802BD-3973-6CD1-10CE-8C489AED8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9544D1E-D6E7-A75F-114F-CA010F91C0A8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ABF1104-7E1D-D4EA-8614-9C374EA401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96AEA27-21F5-ABB7-1118-5282674FF36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B43DFC-511E-A6F9-739E-A0A0EC4556C6}"/>
              </a:ext>
            </a:extLst>
          </p:cNvPr>
          <p:cNvSpPr/>
          <p:nvPr/>
        </p:nvSpPr>
        <p:spPr>
          <a:xfrm>
            <a:off x="578223" y="1402579"/>
            <a:ext cx="1547629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GB" sz="6000" b="1" dirty="0">
                <a:latin typeface="Century Gothic" panose="020B0502020202020204" pitchFamily="34" charset="0"/>
              </a:rPr>
              <a:t>Days and Months: </a:t>
            </a:r>
            <a:r>
              <a:rPr lang="en-GB" sz="6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</a:p>
          <a:p>
            <a:pPr algn="ctr">
              <a:spcAft>
                <a:spcPts val="3600"/>
              </a:spcAft>
            </a:pPr>
            <a:r>
              <a:rPr lang="en-GB" sz="5400" i="1" dirty="0">
                <a:latin typeface="Century Gothic" panose="020B0502020202020204" pitchFamily="34" charset="0"/>
              </a:rPr>
              <a:t>Answer different questions where you must know the number of days in each month</a:t>
            </a:r>
            <a:endParaRPr lang="en-GB" sz="5400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81E9F7-CDB1-AF15-C43F-E810BFDD02E9}"/>
              </a:ext>
            </a:extLst>
          </p:cNvPr>
          <p:cNvSpPr/>
          <p:nvPr/>
        </p:nvSpPr>
        <p:spPr>
          <a:xfrm>
            <a:off x="155945" y="508471"/>
            <a:ext cx="3251211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Days and Months</a:t>
            </a:r>
            <a:endParaRPr lang="en-GB" sz="2866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942143"/>
      </p:ext>
    </p:extLst>
  </p:cSld>
  <p:clrMapOvr>
    <a:masterClrMapping/>
  </p:clrMapOvr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B8B547-E97C-766B-E8DF-256D8B75FCA5}"/>
              </a:ext>
            </a:extLst>
          </p:cNvPr>
          <p:cNvSpPr/>
          <p:nvPr/>
        </p:nvSpPr>
        <p:spPr>
          <a:xfrm>
            <a:off x="155945" y="508471"/>
            <a:ext cx="3251211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Days and Months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6997B2-0632-5F40-F015-BF0C3AE93393}"/>
              </a:ext>
            </a:extLst>
          </p:cNvPr>
          <p:cNvSpPr/>
          <p:nvPr/>
        </p:nvSpPr>
        <p:spPr>
          <a:xfrm>
            <a:off x="11289041" y="1037682"/>
            <a:ext cx="5075254" cy="8117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January: </a:t>
            </a:r>
            <a:r>
              <a:rPr lang="en-GB" sz="3200" dirty="0">
                <a:latin typeface="Century Gothic" panose="020B0502020202020204" pitchFamily="34" charset="0"/>
              </a:rPr>
              <a:t>31 days</a:t>
            </a: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February:</a:t>
            </a:r>
            <a:r>
              <a:rPr lang="en-GB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 28 or 29 days</a:t>
            </a:r>
            <a:endParaRPr lang="en-GB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March:</a:t>
            </a:r>
            <a:r>
              <a:rPr lang="en-GB" sz="3200" dirty="0">
                <a:latin typeface="Century Gothic" panose="020B0502020202020204" pitchFamily="34" charset="0"/>
              </a:rPr>
              <a:t> 31 days</a:t>
            </a: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April:</a:t>
            </a:r>
            <a:r>
              <a:rPr lang="en-GB" sz="3200" dirty="0">
                <a:solidFill>
                  <a:schemeClr val="accent1"/>
                </a:solidFill>
                <a:latin typeface="Century Gothic" panose="020B0502020202020204" pitchFamily="34" charset="0"/>
              </a:rPr>
              <a:t> 30 days</a:t>
            </a: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May:</a:t>
            </a:r>
            <a:r>
              <a:rPr lang="en-GB" sz="3200" dirty="0">
                <a:latin typeface="Century Gothic" panose="020B0502020202020204" pitchFamily="34" charset="0"/>
              </a:rPr>
              <a:t> 31 days</a:t>
            </a: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June:</a:t>
            </a:r>
            <a:r>
              <a:rPr lang="en-GB" sz="3200" dirty="0">
                <a:solidFill>
                  <a:schemeClr val="accent1"/>
                </a:solidFill>
                <a:latin typeface="Century Gothic" panose="020B0502020202020204" pitchFamily="34" charset="0"/>
              </a:rPr>
              <a:t> 30 days</a:t>
            </a: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July:</a:t>
            </a:r>
            <a:r>
              <a:rPr lang="en-GB" sz="3200" dirty="0">
                <a:latin typeface="Century Gothic" panose="020B0502020202020204" pitchFamily="34" charset="0"/>
              </a:rPr>
              <a:t> 31 days</a:t>
            </a: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August:</a:t>
            </a:r>
            <a:r>
              <a:rPr lang="en-GB" sz="3200" dirty="0">
                <a:latin typeface="Century Gothic" panose="020B0502020202020204" pitchFamily="34" charset="0"/>
              </a:rPr>
              <a:t> 31 days</a:t>
            </a: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September:</a:t>
            </a:r>
            <a:r>
              <a:rPr lang="en-GB" sz="3200" dirty="0">
                <a:solidFill>
                  <a:schemeClr val="accent1"/>
                </a:solidFill>
                <a:latin typeface="Century Gothic" panose="020B0502020202020204" pitchFamily="34" charset="0"/>
              </a:rPr>
              <a:t> 30 days</a:t>
            </a: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October:</a:t>
            </a:r>
            <a:r>
              <a:rPr lang="en-GB" sz="3200" dirty="0">
                <a:latin typeface="Century Gothic" panose="020B0502020202020204" pitchFamily="34" charset="0"/>
              </a:rPr>
              <a:t> 31 days</a:t>
            </a: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November:</a:t>
            </a:r>
            <a:r>
              <a:rPr lang="en-GB" sz="3200" dirty="0">
                <a:solidFill>
                  <a:schemeClr val="accent1"/>
                </a:solidFill>
                <a:latin typeface="Century Gothic" panose="020B0502020202020204" pitchFamily="34" charset="0"/>
              </a:rPr>
              <a:t> 30 days</a:t>
            </a: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December:</a:t>
            </a:r>
            <a:r>
              <a:rPr lang="en-GB" sz="3200" dirty="0">
                <a:latin typeface="Century Gothic" panose="020B0502020202020204" pitchFamily="34" charset="0"/>
              </a:rPr>
              <a:t> 31 days</a:t>
            </a:r>
            <a:endParaRPr lang="en-GB" sz="3600" dirty="0">
              <a:latin typeface="Century Gothic" panose="020B0502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2F27DB-0421-957E-127D-B950DE0AFEF4}"/>
              </a:ext>
            </a:extLst>
          </p:cNvPr>
          <p:cNvSpPr/>
          <p:nvPr/>
        </p:nvSpPr>
        <p:spPr>
          <a:xfrm>
            <a:off x="1451977" y="2715059"/>
            <a:ext cx="707345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600"/>
              </a:spcAft>
            </a:pPr>
            <a:r>
              <a:rPr lang="en-GB" sz="4400" b="1" i="1" dirty="0">
                <a:latin typeface="Century Gothic" panose="020B0502020202020204" pitchFamily="34" charset="0"/>
              </a:rPr>
              <a:t>Look at what the colours represent.</a:t>
            </a:r>
            <a:endParaRPr lang="en-GB" sz="4400" i="1" dirty="0">
              <a:latin typeface="Century Gothic" panose="020B0502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78415F-CBED-E8CE-4EF2-38410F0284CF}"/>
              </a:ext>
            </a:extLst>
          </p:cNvPr>
          <p:cNvSpPr/>
          <p:nvPr/>
        </p:nvSpPr>
        <p:spPr>
          <a:xfrm>
            <a:off x="1451977" y="5261252"/>
            <a:ext cx="707345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600"/>
              </a:spcAft>
            </a:pPr>
            <a:r>
              <a:rPr lang="en-GB" sz="4400" b="1" i="1" dirty="0">
                <a:latin typeface="Century Gothic" panose="020B0502020202020204" pitchFamily="34" charset="0"/>
              </a:rPr>
              <a:t>Talk about which months are in spring, summer, autumn and winter.</a:t>
            </a:r>
            <a:endParaRPr lang="en-GB" sz="440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533988"/>
      </p:ext>
    </p:extLst>
  </p:cSld>
  <p:clrMapOvr>
    <a:masterClrMapping/>
  </p:clrMapOvr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B8B547-E97C-766B-E8DF-256D8B75FCA5}"/>
              </a:ext>
            </a:extLst>
          </p:cNvPr>
          <p:cNvSpPr/>
          <p:nvPr/>
        </p:nvSpPr>
        <p:spPr>
          <a:xfrm>
            <a:off x="155945" y="508471"/>
            <a:ext cx="3251211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Days and Months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6997B2-0632-5F40-F015-BF0C3AE93393}"/>
              </a:ext>
            </a:extLst>
          </p:cNvPr>
          <p:cNvSpPr/>
          <p:nvPr/>
        </p:nvSpPr>
        <p:spPr>
          <a:xfrm>
            <a:off x="11289041" y="1037682"/>
            <a:ext cx="3299980" cy="8117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January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February</a:t>
            </a: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March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April</a:t>
            </a:r>
            <a:endParaRPr lang="en-GB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May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June</a:t>
            </a:r>
            <a:endParaRPr lang="en-GB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July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August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September</a:t>
            </a:r>
            <a:endParaRPr lang="en-GB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October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November</a:t>
            </a:r>
            <a:endParaRPr lang="en-GB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December</a:t>
            </a:r>
            <a:endParaRPr lang="en-GB" sz="3600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814A8F-43BD-A890-D34E-D6D7895AFB6F}"/>
              </a:ext>
            </a:extLst>
          </p:cNvPr>
          <p:cNvSpPr/>
          <p:nvPr/>
        </p:nvSpPr>
        <p:spPr>
          <a:xfrm>
            <a:off x="470343" y="1413138"/>
            <a:ext cx="9480481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6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This month has 31 days.</a:t>
            </a:r>
          </a:p>
          <a:p>
            <a:pPr>
              <a:spcAft>
                <a:spcPts val="36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This month is after the summer.</a:t>
            </a:r>
          </a:p>
          <a:p>
            <a:pPr>
              <a:spcAft>
                <a:spcPts val="36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Christmas is not in this month.</a:t>
            </a:r>
          </a:p>
          <a:p>
            <a:pPr>
              <a:spcAft>
                <a:spcPts val="3600"/>
              </a:spcAft>
            </a:pPr>
            <a:r>
              <a:rPr lang="en-GB" sz="4400" b="1" dirty="0">
                <a:latin typeface="Century Gothic" panose="020B0502020202020204" pitchFamily="34" charset="0"/>
              </a:rPr>
              <a:t>Which month(s) could it be?</a:t>
            </a:r>
          </a:p>
        </p:txBody>
      </p:sp>
    </p:spTree>
    <p:extLst>
      <p:ext uri="{BB962C8B-B14F-4D97-AF65-F5344CB8AC3E}">
        <p14:creationId xmlns:p14="http://schemas.microsoft.com/office/powerpoint/2010/main" val="3938679433"/>
      </p:ext>
    </p:extLst>
  </p:cSld>
  <p:clrMapOvr>
    <a:masterClrMapping/>
  </p:clrMapOvr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B8B547-E97C-766B-E8DF-256D8B75FCA5}"/>
              </a:ext>
            </a:extLst>
          </p:cNvPr>
          <p:cNvSpPr/>
          <p:nvPr/>
        </p:nvSpPr>
        <p:spPr>
          <a:xfrm>
            <a:off x="155945" y="508471"/>
            <a:ext cx="3251211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Days and Months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6997B2-0632-5F40-F015-BF0C3AE93393}"/>
              </a:ext>
            </a:extLst>
          </p:cNvPr>
          <p:cNvSpPr/>
          <p:nvPr/>
        </p:nvSpPr>
        <p:spPr>
          <a:xfrm>
            <a:off x="11289041" y="1037682"/>
            <a:ext cx="3299980" cy="8117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January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February</a:t>
            </a: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March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April</a:t>
            </a:r>
            <a:endParaRPr lang="en-GB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May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June</a:t>
            </a:r>
            <a:endParaRPr lang="en-GB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July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August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September</a:t>
            </a:r>
            <a:endParaRPr lang="en-GB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October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November</a:t>
            </a:r>
            <a:endParaRPr lang="en-GB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December</a:t>
            </a:r>
            <a:endParaRPr lang="en-GB" sz="3600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814A8F-43BD-A890-D34E-D6D7895AFB6F}"/>
              </a:ext>
            </a:extLst>
          </p:cNvPr>
          <p:cNvSpPr/>
          <p:nvPr/>
        </p:nvSpPr>
        <p:spPr>
          <a:xfrm>
            <a:off x="470343" y="1413138"/>
            <a:ext cx="9480481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6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This month has 31 days.</a:t>
            </a:r>
          </a:p>
          <a:p>
            <a:pPr>
              <a:spcAft>
                <a:spcPts val="36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This month is after the summer.</a:t>
            </a:r>
          </a:p>
          <a:p>
            <a:pPr>
              <a:spcAft>
                <a:spcPts val="36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Christmas is not in this month.</a:t>
            </a:r>
          </a:p>
          <a:p>
            <a:pPr>
              <a:spcAft>
                <a:spcPts val="3600"/>
              </a:spcAft>
            </a:pPr>
            <a:r>
              <a:rPr lang="en-GB" sz="4400" b="1" dirty="0">
                <a:latin typeface="Century Gothic" panose="020B0502020202020204" pitchFamily="34" charset="0"/>
              </a:rPr>
              <a:t>Which month(s) could it be?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41A7DC-598E-792C-ABE3-4B6F749CD1F7}"/>
              </a:ext>
            </a:extLst>
          </p:cNvPr>
          <p:cNvSpPr/>
          <p:nvPr/>
        </p:nvSpPr>
        <p:spPr>
          <a:xfrm>
            <a:off x="470343" y="6917018"/>
            <a:ext cx="52715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600"/>
              </a:spcAft>
            </a:pPr>
            <a:r>
              <a:rPr lang="en-GB" sz="4400" b="1" i="1" dirty="0">
                <a:latin typeface="Century Gothic" panose="020B0502020202020204" pitchFamily="34" charset="0"/>
              </a:rPr>
              <a:t>Answer: </a:t>
            </a:r>
            <a:r>
              <a:rPr lang="en-GB" sz="4400" i="1" dirty="0">
                <a:latin typeface="Century Gothic" panose="020B0502020202020204" pitchFamily="34" charset="0"/>
              </a:rPr>
              <a:t>October</a:t>
            </a:r>
          </a:p>
        </p:txBody>
      </p:sp>
    </p:spTree>
    <p:extLst>
      <p:ext uri="{BB962C8B-B14F-4D97-AF65-F5344CB8AC3E}">
        <p14:creationId xmlns:p14="http://schemas.microsoft.com/office/powerpoint/2010/main" val="3582896827"/>
      </p:ext>
    </p:extLst>
  </p:cSld>
  <p:clrMapOvr>
    <a:masterClrMapping/>
  </p:clrMapOvr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B8B547-E97C-766B-E8DF-256D8B75FCA5}"/>
              </a:ext>
            </a:extLst>
          </p:cNvPr>
          <p:cNvSpPr/>
          <p:nvPr/>
        </p:nvSpPr>
        <p:spPr>
          <a:xfrm>
            <a:off x="155945" y="508471"/>
            <a:ext cx="3251211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Days and Months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6997B2-0632-5F40-F015-BF0C3AE93393}"/>
              </a:ext>
            </a:extLst>
          </p:cNvPr>
          <p:cNvSpPr/>
          <p:nvPr/>
        </p:nvSpPr>
        <p:spPr>
          <a:xfrm>
            <a:off x="11289041" y="1037682"/>
            <a:ext cx="3299980" cy="8117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January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February</a:t>
            </a: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March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April</a:t>
            </a:r>
            <a:endParaRPr lang="en-GB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May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June</a:t>
            </a:r>
            <a:endParaRPr lang="en-GB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July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August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September</a:t>
            </a:r>
            <a:endParaRPr lang="en-GB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October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November</a:t>
            </a:r>
            <a:endParaRPr lang="en-GB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December</a:t>
            </a:r>
            <a:endParaRPr lang="en-GB" sz="3600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814A8F-43BD-A890-D34E-D6D7895AFB6F}"/>
              </a:ext>
            </a:extLst>
          </p:cNvPr>
          <p:cNvSpPr/>
          <p:nvPr/>
        </p:nvSpPr>
        <p:spPr>
          <a:xfrm>
            <a:off x="470343" y="1413138"/>
            <a:ext cx="9480481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6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This month has 30 days.</a:t>
            </a:r>
          </a:p>
          <a:p>
            <a:pPr>
              <a:spcAft>
                <a:spcPts val="36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This month is before October.</a:t>
            </a:r>
          </a:p>
          <a:p>
            <a:pPr>
              <a:spcAft>
                <a:spcPts val="36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Easter is never in this month.</a:t>
            </a:r>
          </a:p>
          <a:p>
            <a:pPr>
              <a:spcAft>
                <a:spcPts val="3600"/>
              </a:spcAft>
            </a:pPr>
            <a:r>
              <a:rPr lang="en-GB" sz="4400" b="1" dirty="0">
                <a:latin typeface="Century Gothic" panose="020B0502020202020204" pitchFamily="34" charset="0"/>
              </a:rPr>
              <a:t>Which month(s) could it be?</a:t>
            </a:r>
          </a:p>
        </p:txBody>
      </p:sp>
    </p:spTree>
    <p:extLst>
      <p:ext uri="{BB962C8B-B14F-4D97-AF65-F5344CB8AC3E}">
        <p14:creationId xmlns:p14="http://schemas.microsoft.com/office/powerpoint/2010/main" val="2106098383"/>
      </p:ext>
    </p:extLst>
  </p:cSld>
  <p:clrMapOvr>
    <a:masterClrMapping/>
  </p:clrMapOvr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B8B547-E97C-766B-E8DF-256D8B75FCA5}"/>
              </a:ext>
            </a:extLst>
          </p:cNvPr>
          <p:cNvSpPr/>
          <p:nvPr/>
        </p:nvSpPr>
        <p:spPr>
          <a:xfrm>
            <a:off x="155945" y="508471"/>
            <a:ext cx="3251211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Days and Months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6997B2-0632-5F40-F015-BF0C3AE93393}"/>
              </a:ext>
            </a:extLst>
          </p:cNvPr>
          <p:cNvSpPr/>
          <p:nvPr/>
        </p:nvSpPr>
        <p:spPr>
          <a:xfrm>
            <a:off x="11289041" y="1037682"/>
            <a:ext cx="3299980" cy="8117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January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February</a:t>
            </a: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March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April</a:t>
            </a:r>
            <a:endParaRPr lang="en-GB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May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June</a:t>
            </a:r>
            <a:endParaRPr lang="en-GB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July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August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September</a:t>
            </a:r>
            <a:endParaRPr lang="en-GB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October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November</a:t>
            </a:r>
            <a:endParaRPr lang="en-GB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December</a:t>
            </a:r>
            <a:endParaRPr lang="en-GB" sz="3600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814A8F-43BD-A890-D34E-D6D7895AFB6F}"/>
              </a:ext>
            </a:extLst>
          </p:cNvPr>
          <p:cNvSpPr/>
          <p:nvPr/>
        </p:nvSpPr>
        <p:spPr>
          <a:xfrm>
            <a:off x="470343" y="1413138"/>
            <a:ext cx="9480481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6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This month has 30 days.</a:t>
            </a:r>
          </a:p>
          <a:p>
            <a:pPr>
              <a:spcAft>
                <a:spcPts val="36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This month is before October.</a:t>
            </a:r>
          </a:p>
          <a:p>
            <a:pPr>
              <a:spcAft>
                <a:spcPts val="36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Easter is never in this month.</a:t>
            </a:r>
          </a:p>
          <a:p>
            <a:pPr>
              <a:spcAft>
                <a:spcPts val="3600"/>
              </a:spcAft>
            </a:pPr>
            <a:r>
              <a:rPr lang="en-GB" sz="4400" b="1" dirty="0">
                <a:latin typeface="Century Gothic" panose="020B0502020202020204" pitchFamily="34" charset="0"/>
              </a:rPr>
              <a:t>Which month(s) could it be?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31F785-933E-783E-0EAC-B52DF0480947}"/>
              </a:ext>
            </a:extLst>
          </p:cNvPr>
          <p:cNvSpPr/>
          <p:nvPr/>
        </p:nvSpPr>
        <p:spPr>
          <a:xfrm>
            <a:off x="470343" y="6917018"/>
            <a:ext cx="89963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600"/>
              </a:spcAft>
            </a:pPr>
            <a:r>
              <a:rPr lang="en-GB" sz="4400" b="1" i="1" dirty="0">
                <a:latin typeface="Century Gothic" panose="020B0502020202020204" pitchFamily="34" charset="0"/>
              </a:rPr>
              <a:t>Answer: </a:t>
            </a:r>
            <a:r>
              <a:rPr lang="en-GB" sz="4400" i="1" dirty="0">
                <a:latin typeface="Century Gothic" panose="020B0502020202020204" pitchFamily="34" charset="0"/>
              </a:rPr>
              <a:t>June or September </a:t>
            </a:r>
          </a:p>
        </p:txBody>
      </p:sp>
    </p:spTree>
    <p:extLst>
      <p:ext uri="{BB962C8B-B14F-4D97-AF65-F5344CB8AC3E}">
        <p14:creationId xmlns:p14="http://schemas.microsoft.com/office/powerpoint/2010/main" val="291094411"/>
      </p:ext>
    </p:extLst>
  </p:cSld>
  <p:clrMapOvr>
    <a:masterClrMapping/>
  </p:clrMapOvr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B8B547-E97C-766B-E8DF-256D8B75FCA5}"/>
              </a:ext>
            </a:extLst>
          </p:cNvPr>
          <p:cNvSpPr/>
          <p:nvPr/>
        </p:nvSpPr>
        <p:spPr>
          <a:xfrm>
            <a:off x="155945" y="508471"/>
            <a:ext cx="3251211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Days and Months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6997B2-0632-5F40-F015-BF0C3AE93393}"/>
              </a:ext>
            </a:extLst>
          </p:cNvPr>
          <p:cNvSpPr/>
          <p:nvPr/>
        </p:nvSpPr>
        <p:spPr>
          <a:xfrm>
            <a:off x="14011812" y="1041822"/>
            <a:ext cx="2420493" cy="8117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January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February</a:t>
            </a: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March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April</a:t>
            </a:r>
            <a:endParaRPr lang="en-GB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May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June</a:t>
            </a:r>
            <a:endParaRPr lang="en-GB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July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August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September</a:t>
            </a:r>
            <a:endParaRPr lang="en-GB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October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November</a:t>
            </a:r>
            <a:endParaRPr lang="en-GB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December</a:t>
            </a:r>
            <a:endParaRPr lang="en-GB" sz="3600" dirty="0"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E92AE9-8761-4A1F-3CA5-7E4664C7CC27}"/>
              </a:ext>
            </a:extLst>
          </p:cNvPr>
          <p:cNvSpPr/>
          <p:nvPr/>
        </p:nvSpPr>
        <p:spPr>
          <a:xfrm>
            <a:off x="806520" y="6771268"/>
            <a:ext cx="11605115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The first day of May is a Wednesday.</a:t>
            </a:r>
          </a:p>
          <a:p>
            <a:pPr>
              <a:spcAft>
                <a:spcPts val="30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The last day of May is a Friday.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DA8257-5EE4-455B-31D4-DAB4B9356382}"/>
              </a:ext>
            </a:extLst>
          </p:cNvPr>
          <p:cNvSpPr/>
          <p:nvPr/>
        </p:nvSpPr>
        <p:spPr>
          <a:xfrm>
            <a:off x="7271785" y="7906676"/>
            <a:ext cx="3152757" cy="68241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0C8575B-7DD4-0C1E-514B-0F71363A2D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344076"/>
              </p:ext>
            </p:extLst>
          </p:nvPr>
        </p:nvGraphicFramePr>
        <p:xfrm>
          <a:off x="568043" y="1711075"/>
          <a:ext cx="12879013" cy="4323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9859">
                  <a:extLst>
                    <a:ext uri="{9D8B030D-6E8A-4147-A177-3AD203B41FA5}">
                      <a16:colId xmlns:a16="http://schemas.microsoft.com/office/drawing/2014/main" val="2628102274"/>
                    </a:ext>
                  </a:extLst>
                </a:gridCol>
                <a:gridCol w="1839859">
                  <a:extLst>
                    <a:ext uri="{9D8B030D-6E8A-4147-A177-3AD203B41FA5}">
                      <a16:colId xmlns:a16="http://schemas.microsoft.com/office/drawing/2014/main" val="1143988332"/>
                    </a:ext>
                  </a:extLst>
                </a:gridCol>
                <a:gridCol w="1839859">
                  <a:extLst>
                    <a:ext uri="{9D8B030D-6E8A-4147-A177-3AD203B41FA5}">
                      <a16:colId xmlns:a16="http://schemas.microsoft.com/office/drawing/2014/main" val="391788599"/>
                    </a:ext>
                  </a:extLst>
                </a:gridCol>
                <a:gridCol w="1839859">
                  <a:extLst>
                    <a:ext uri="{9D8B030D-6E8A-4147-A177-3AD203B41FA5}">
                      <a16:colId xmlns:a16="http://schemas.microsoft.com/office/drawing/2014/main" val="3330459"/>
                    </a:ext>
                  </a:extLst>
                </a:gridCol>
                <a:gridCol w="1839859">
                  <a:extLst>
                    <a:ext uri="{9D8B030D-6E8A-4147-A177-3AD203B41FA5}">
                      <a16:colId xmlns:a16="http://schemas.microsoft.com/office/drawing/2014/main" val="3835211482"/>
                    </a:ext>
                  </a:extLst>
                </a:gridCol>
                <a:gridCol w="1839859">
                  <a:extLst>
                    <a:ext uri="{9D8B030D-6E8A-4147-A177-3AD203B41FA5}">
                      <a16:colId xmlns:a16="http://schemas.microsoft.com/office/drawing/2014/main" val="3880540923"/>
                    </a:ext>
                  </a:extLst>
                </a:gridCol>
                <a:gridCol w="1839859">
                  <a:extLst>
                    <a:ext uri="{9D8B030D-6E8A-4147-A177-3AD203B41FA5}">
                      <a16:colId xmlns:a16="http://schemas.microsoft.com/office/drawing/2014/main" val="1084218309"/>
                    </a:ext>
                  </a:extLst>
                </a:gridCol>
              </a:tblGrid>
              <a:tr h="6693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Monday</a:t>
                      </a:r>
                      <a:endParaRPr lang="en-GB" sz="2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Tuesday</a:t>
                      </a:r>
                      <a:endParaRPr lang="en-GB" sz="2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Wednesday</a:t>
                      </a:r>
                      <a:endParaRPr lang="en-GB" sz="2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Thursday</a:t>
                      </a:r>
                      <a:endParaRPr lang="en-GB" sz="2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Friday</a:t>
                      </a:r>
                      <a:endParaRPr lang="en-GB" sz="2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Saturday</a:t>
                      </a:r>
                      <a:endParaRPr lang="en-GB" sz="2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Sunday</a:t>
                      </a:r>
                      <a:endParaRPr lang="en-GB" sz="2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949558"/>
                  </a:ext>
                </a:extLst>
              </a:tr>
              <a:tr h="7308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GB" sz="2400" b="1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1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st</a:t>
                      </a:r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2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nd</a:t>
                      </a:r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rd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4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5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7268561"/>
                  </a:ext>
                </a:extLst>
              </a:tr>
              <a:tr h="7308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6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7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8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9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10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11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12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5111556"/>
                  </a:ext>
                </a:extLst>
              </a:tr>
              <a:tr h="7308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13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14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15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16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17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18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19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0096364"/>
                  </a:ext>
                </a:extLst>
              </a:tr>
              <a:tr h="7308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20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21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st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22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nd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23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rd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24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25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26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089761"/>
                  </a:ext>
                </a:extLst>
              </a:tr>
              <a:tr h="7308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27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28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29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30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31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st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320707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56D8DD9-3FB5-B98A-39EC-98AC6395474D}"/>
              </a:ext>
            </a:extLst>
          </p:cNvPr>
          <p:cNvSpPr/>
          <p:nvPr/>
        </p:nvSpPr>
        <p:spPr>
          <a:xfrm>
            <a:off x="4343400" y="5403489"/>
            <a:ext cx="8982635" cy="49977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6E6832-7FD7-3419-1E0F-7E14A571DE5E}"/>
              </a:ext>
            </a:extLst>
          </p:cNvPr>
          <p:cNvSpPr/>
          <p:nvPr/>
        </p:nvSpPr>
        <p:spPr>
          <a:xfrm>
            <a:off x="6252580" y="791900"/>
            <a:ext cx="1492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600"/>
              </a:spcAft>
            </a:pPr>
            <a:r>
              <a:rPr lang="en-GB" sz="4400" b="1" dirty="0">
                <a:latin typeface="Century Gothic" panose="020B0502020202020204" pitchFamily="34" charset="0"/>
              </a:rPr>
              <a:t>May</a:t>
            </a:r>
          </a:p>
        </p:txBody>
      </p:sp>
    </p:spTree>
    <p:extLst>
      <p:ext uri="{BB962C8B-B14F-4D97-AF65-F5344CB8AC3E}">
        <p14:creationId xmlns:p14="http://schemas.microsoft.com/office/powerpoint/2010/main" val="2462932161"/>
      </p:ext>
    </p:extLst>
  </p:cSld>
  <p:clrMapOvr>
    <a:masterClrMapping/>
  </p:clrMapOvr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B8B547-E97C-766B-E8DF-256D8B75FCA5}"/>
              </a:ext>
            </a:extLst>
          </p:cNvPr>
          <p:cNvSpPr/>
          <p:nvPr/>
        </p:nvSpPr>
        <p:spPr>
          <a:xfrm>
            <a:off x="155945" y="508471"/>
            <a:ext cx="3251211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Days and Months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6997B2-0632-5F40-F015-BF0C3AE93393}"/>
              </a:ext>
            </a:extLst>
          </p:cNvPr>
          <p:cNvSpPr/>
          <p:nvPr/>
        </p:nvSpPr>
        <p:spPr>
          <a:xfrm>
            <a:off x="14011812" y="1041822"/>
            <a:ext cx="2420493" cy="8117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January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February</a:t>
            </a: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March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April</a:t>
            </a:r>
            <a:endParaRPr lang="en-GB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May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June</a:t>
            </a:r>
            <a:endParaRPr lang="en-GB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July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August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September</a:t>
            </a:r>
            <a:endParaRPr lang="en-GB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October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November</a:t>
            </a:r>
            <a:endParaRPr lang="en-GB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December</a:t>
            </a:r>
            <a:endParaRPr lang="en-GB" sz="3600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814A8F-43BD-A890-D34E-D6D7895AFB6F}"/>
              </a:ext>
            </a:extLst>
          </p:cNvPr>
          <p:cNvSpPr/>
          <p:nvPr/>
        </p:nvSpPr>
        <p:spPr>
          <a:xfrm>
            <a:off x="6252580" y="791900"/>
            <a:ext cx="1492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600"/>
              </a:spcAft>
            </a:pPr>
            <a:r>
              <a:rPr lang="en-GB" sz="4400" b="1" dirty="0">
                <a:latin typeface="Century Gothic" panose="020B0502020202020204" pitchFamily="34" charset="0"/>
              </a:rPr>
              <a:t>May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E920322-0340-2B77-7C5D-1D68F52925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050440"/>
              </p:ext>
            </p:extLst>
          </p:nvPr>
        </p:nvGraphicFramePr>
        <p:xfrm>
          <a:off x="568043" y="1711075"/>
          <a:ext cx="12879013" cy="4323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9859">
                  <a:extLst>
                    <a:ext uri="{9D8B030D-6E8A-4147-A177-3AD203B41FA5}">
                      <a16:colId xmlns:a16="http://schemas.microsoft.com/office/drawing/2014/main" val="2628102274"/>
                    </a:ext>
                  </a:extLst>
                </a:gridCol>
                <a:gridCol w="1839859">
                  <a:extLst>
                    <a:ext uri="{9D8B030D-6E8A-4147-A177-3AD203B41FA5}">
                      <a16:colId xmlns:a16="http://schemas.microsoft.com/office/drawing/2014/main" val="1143988332"/>
                    </a:ext>
                  </a:extLst>
                </a:gridCol>
                <a:gridCol w="1839859">
                  <a:extLst>
                    <a:ext uri="{9D8B030D-6E8A-4147-A177-3AD203B41FA5}">
                      <a16:colId xmlns:a16="http://schemas.microsoft.com/office/drawing/2014/main" val="391788599"/>
                    </a:ext>
                  </a:extLst>
                </a:gridCol>
                <a:gridCol w="1839859">
                  <a:extLst>
                    <a:ext uri="{9D8B030D-6E8A-4147-A177-3AD203B41FA5}">
                      <a16:colId xmlns:a16="http://schemas.microsoft.com/office/drawing/2014/main" val="3330459"/>
                    </a:ext>
                  </a:extLst>
                </a:gridCol>
                <a:gridCol w="1839859">
                  <a:extLst>
                    <a:ext uri="{9D8B030D-6E8A-4147-A177-3AD203B41FA5}">
                      <a16:colId xmlns:a16="http://schemas.microsoft.com/office/drawing/2014/main" val="3835211482"/>
                    </a:ext>
                  </a:extLst>
                </a:gridCol>
                <a:gridCol w="1839859">
                  <a:extLst>
                    <a:ext uri="{9D8B030D-6E8A-4147-A177-3AD203B41FA5}">
                      <a16:colId xmlns:a16="http://schemas.microsoft.com/office/drawing/2014/main" val="3880540923"/>
                    </a:ext>
                  </a:extLst>
                </a:gridCol>
                <a:gridCol w="1839859">
                  <a:extLst>
                    <a:ext uri="{9D8B030D-6E8A-4147-A177-3AD203B41FA5}">
                      <a16:colId xmlns:a16="http://schemas.microsoft.com/office/drawing/2014/main" val="1084218309"/>
                    </a:ext>
                  </a:extLst>
                </a:gridCol>
              </a:tblGrid>
              <a:tr h="6693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Monday</a:t>
                      </a:r>
                      <a:endParaRPr lang="en-GB" sz="2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Tuesday</a:t>
                      </a:r>
                      <a:endParaRPr lang="en-GB" sz="2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Wednesday</a:t>
                      </a:r>
                      <a:endParaRPr lang="en-GB" sz="2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Thursday</a:t>
                      </a:r>
                      <a:endParaRPr lang="en-GB" sz="2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Friday</a:t>
                      </a:r>
                      <a:endParaRPr lang="en-GB" sz="2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Saturday</a:t>
                      </a:r>
                      <a:endParaRPr lang="en-GB" sz="2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Sunday</a:t>
                      </a:r>
                      <a:endParaRPr lang="en-GB" sz="2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949558"/>
                  </a:ext>
                </a:extLst>
              </a:tr>
              <a:tr h="7308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GB" sz="2400" b="1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1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st</a:t>
                      </a:r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2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nd</a:t>
                      </a:r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rd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4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5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7268561"/>
                  </a:ext>
                </a:extLst>
              </a:tr>
              <a:tr h="7308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6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7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8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9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10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11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12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5111556"/>
                  </a:ext>
                </a:extLst>
              </a:tr>
              <a:tr h="7308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13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14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15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16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17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18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19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0096364"/>
                  </a:ext>
                </a:extLst>
              </a:tr>
              <a:tr h="7308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20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21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st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22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nd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23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rd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24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25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26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089761"/>
                  </a:ext>
                </a:extLst>
              </a:tr>
              <a:tr h="7308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27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28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29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30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31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st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320707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FEE92AE9-8761-4A1F-3CA5-7E4664C7CC27}"/>
              </a:ext>
            </a:extLst>
          </p:cNvPr>
          <p:cNvSpPr/>
          <p:nvPr/>
        </p:nvSpPr>
        <p:spPr>
          <a:xfrm>
            <a:off x="806520" y="6771268"/>
            <a:ext cx="11605115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The first day of May is a Wednesday.</a:t>
            </a:r>
          </a:p>
          <a:p>
            <a:pPr>
              <a:spcAft>
                <a:spcPts val="30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The last day of May is a Friday.</a:t>
            </a:r>
          </a:p>
        </p:txBody>
      </p:sp>
    </p:spTree>
    <p:extLst>
      <p:ext uri="{BB962C8B-B14F-4D97-AF65-F5344CB8AC3E}">
        <p14:creationId xmlns:p14="http://schemas.microsoft.com/office/powerpoint/2010/main" val="16512921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2672183-50C6-4B75-AB18-07F537B6E722}"/>
              </a:ext>
            </a:extLst>
          </p:cNvPr>
          <p:cNvSpPr/>
          <p:nvPr/>
        </p:nvSpPr>
        <p:spPr>
          <a:xfrm>
            <a:off x="155945" y="508471"/>
            <a:ext cx="4004006" cy="5459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More Than, Less Than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6C3C11C-1AF0-4134-B2B7-C8670802EB51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0C6A28-2F45-1382-3DA9-22174772DA3E}"/>
              </a:ext>
            </a:extLst>
          </p:cNvPr>
          <p:cNvSpPr/>
          <p:nvPr/>
        </p:nvSpPr>
        <p:spPr>
          <a:xfrm>
            <a:off x="467326" y="1372797"/>
            <a:ext cx="11756049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Jen has 5 shells.</a:t>
            </a:r>
          </a:p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Amy has 3 shells fewer than Jen.</a:t>
            </a:r>
          </a:p>
          <a:p>
            <a:pPr>
              <a:spcAft>
                <a:spcPts val="1842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How many shells does Amy have?</a:t>
            </a:r>
            <a:endParaRPr lang="en-GB" sz="4800" b="1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E93FF61-BCF9-5544-81E9-58B4A510CFD3}"/>
              </a:ext>
            </a:extLst>
          </p:cNvPr>
          <p:cNvSpPr/>
          <p:nvPr/>
        </p:nvSpPr>
        <p:spPr>
          <a:xfrm>
            <a:off x="3240742" y="2495573"/>
            <a:ext cx="376518" cy="52443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F01005-E6E3-F5C5-31D1-CD85C20228FD}"/>
              </a:ext>
            </a:extLst>
          </p:cNvPr>
          <p:cNvSpPr/>
          <p:nvPr/>
        </p:nvSpPr>
        <p:spPr>
          <a:xfrm>
            <a:off x="4190180" y="5351586"/>
            <a:ext cx="82598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4400" b="1" dirty="0">
                <a:latin typeface="Century Gothic" panose="020B0502020202020204" pitchFamily="34" charset="0"/>
              </a:rPr>
              <a:t>Who has more shells?</a:t>
            </a:r>
            <a:endParaRPr lang="en-GB" sz="44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AEC3CA-5A7C-9DBE-0AE6-741043283512}"/>
              </a:ext>
            </a:extLst>
          </p:cNvPr>
          <p:cNvSpPr/>
          <p:nvPr/>
        </p:nvSpPr>
        <p:spPr>
          <a:xfrm>
            <a:off x="2876851" y="7628621"/>
            <a:ext cx="18600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4400" b="1" dirty="0">
                <a:latin typeface="Century Gothic" panose="020B0502020202020204" pitchFamily="34" charset="0"/>
              </a:rPr>
              <a:t>Amy</a:t>
            </a:r>
            <a:endParaRPr lang="en-GB" sz="4400" dirty="0"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F96677-AF7F-94C0-5315-A0C0419A7261}"/>
              </a:ext>
            </a:extLst>
          </p:cNvPr>
          <p:cNvSpPr/>
          <p:nvPr/>
        </p:nvSpPr>
        <p:spPr>
          <a:xfrm>
            <a:off x="9795898" y="7628620"/>
            <a:ext cx="15875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4400" b="1" dirty="0">
                <a:latin typeface="Century Gothic" panose="020B0502020202020204" pitchFamily="34" charset="0"/>
              </a:rPr>
              <a:t>Jen</a:t>
            </a:r>
            <a:endParaRPr lang="en-GB" sz="4400" dirty="0">
              <a:latin typeface="Century Gothic" panose="020B050202020202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B3897BB-17B7-6BF3-7704-FA5CFC3A5BB7}"/>
              </a:ext>
            </a:extLst>
          </p:cNvPr>
          <p:cNvCxnSpPr>
            <a:cxnSpLocks/>
          </p:cNvCxnSpPr>
          <p:nvPr/>
        </p:nvCxnSpPr>
        <p:spPr>
          <a:xfrm flipH="1">
            <a:off x="3878806" y="6291013"/>
            <a:ext cx="1171235" cy="1337607"/>
          </a:xfrm>
          <a:prstGeom prst="straightConnector1">
            <a:avLst/>
          </a:prstGeom>
          <a:ln w="5080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8AF79A6-07AA-7F8C-1D72-00F51373A325}"/>
              </a:ext>
            </a:extLst>
          </p:cNvPr>
          <p:cNvCxnSpPr>
            <a:cxnSpLocks/>
          </p:cNvCxnSpPr>
          <p:nvPr/>
        </p:nvCxnSpPr>
        <p:spPr>
          <a:xfrm>
            <a:off x="9130566" y="6291013"/>
            <a:ext cx="1171235" cy="1337607"/>
          </a:xfrm>
          <a:prstGeom prst="straightConnector1">
            <a:avLst/>
          </a:prstGeom>
          <a:ln w="5080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180100"/>
      </p:ext>
    </p:extLst>
  </p:cSld>
  <p:clrMapOvr>
    <a:masterClrMapping/>
  </p:clrMapOvr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5D276-D206-F3E6-C90A-A8877785F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A379E43-FB88-22F3-ED2B-80707177DF2C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04D40D8-85BE-C02C-F393-2F656AE0B6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060B01D-23A3-CC05-F186-E0BA83CFBD9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DC70CC-4AB6-3E1F-CDA7-3D130B9B181E}"/>
              </a:ext>
            </a:extLst>
          </p:cNvPr>
          <p:cNvSpPr/>
          <p:nvPr/>
        </p:nvSpPr>
        <p:spPr>
          <a:xfrm>
            <a:off x="578223" y="1402579"/>
            <a:ext cx="1547629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GB" sz="6000" b="1" dirty="0">
                <a:latin typeface="Century Gothic" panose="020B0502020202020204" pitchFamily="34" charset="0"/>
              </a:rPr>
              <a:t>Days and Months</a:t>
            </a:r>
            <a:endParaRPr lang="en-GB" sz="60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algn="ctr">
              <a:spcAft>
                <a:spcPts val="3600"/>
              </a:spcAft>
            </a:pPr>
            <a:r>
              <a:rPr lang="en-GB" sz="5400" b="1" i="1" dirty="0">
                <a:latin typeface="Century Gothic" panose="020B0502020202020204" pitchFamily="34" charset="0"/>
              </a:rPr>
              <a:t>Next Step: </a:t>
            </a:r>
            <a:r>
              <a:rPr lang="en-GB" sz="5400" i="1" dirty="0">
                <a:latin typeface="Century Gothic" panose="020B0502020202020204" pitchFamily="34" charset="0"/>
              </a:rPr>
              <a:t>Task A</a:t>
            </a:r>
            <a:endParaRPr lang="en-GB" sz="5400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2868BA-F2B6-E447-D106-83504DED4E9E}"/>
              </a:ext>
            </a:extLst>
          </p:cNvPr>
          <p:cNvSpPr/>
          <p:nvPr/>
        </p:nvSpPr>
        <p:spPr>
          <a:xfrm>
            <a:off x="155945" y="508471"/>
            <a:ext cx="3251211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Days and Months</a:t>
            </a:r>
            <a:endParaRPr lang="en-GB" sz="2866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784209"/>
      </p:ext>
    </p:extLst>
  </p:cSld>
  <p:clrMapOvr>
    <a:masterClrMapping/>
  </p:clrMapOvr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4FE1B-C9B8-15CB-CCE2-7DC9966FB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F2E98E0-C06F-7477-A551-CF3589DB6C09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DE2725C-29C8-E8E5-EB53-BFC051AD9D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49CB61A-DE40-DEAB-F9C5-B18D3BA9E00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62A120-5225-6A1B-B076-09F6482F96B0}"/>
              </a:ext>
            </a:extLst>
          </p:cNvPr>
          <p:cNvSpPr/>
          <p:nvPr/>
        </p:nvSpPr>
        <p:spPr>
          <a:xfrm>
            <a:off x="578223" y="1402579"/>
            <a:ext cx="1547629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GB" sz="6000" b="1" dirty="0">
                <a:latin typeface="Century Gothic" panose="020B0502020202020204" pitchFamily="34" charset="0"/>
              </a:rPr>
              <a:t>Days and Months: </a:t>
            </a:r>
            <a:r>
              <a:rPr lang="en-GB" sz="6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</a:p>
          <a:p>
            <a:pPr algn="ctr">
              <a:spcAft>
                <a:spcPts val="3600"/>
              </a:spcAft>
            </a:pPr>
            <a:r>
              <a:rPr lang="en-GB" sz="5400" i="1" dirty="0">
                <a:latin typeface="Century Gothic" panose="020B0502020202020204" pitchFamily="34" charset="0"/>
              </a:rPr>
              <a:t>Answer different questions where you must know the number of days in each month</a:t>
            </a:r>
            <a:endParaRPr lang="en-GB" sz="5400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1863CF-9E05-0904-3CB6-EA6F0909B5F9}"/>
              </a:ext>
            </a:extLst>
          </p:cNvPr>
          <p:cNvSpPr/>
          <p:nvPr/>
        </p:nvSpPr>
        <p:spPr>
          <a:xfrm>
            <a:off x="155945" y="508471"/>
            <a:ext cx="3251211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Days and Months</a:t>
            </a:r>
            <a:endParaRPr lang="en-GB" sz="2866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762258"/>
      </p:ext>
    </p:extLst>
  </p:cSld>
  <p:clrMapOvr>
    <a:masterClrMapping/>
  </p:clrMapOvr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B8B547-E97C-766B-E8DF-256D8B75FCA5}"/>
              </a:ext>
            </a:extLst>
          </p:cNvPr>
          <p:cNvSpPr/>
          <p:nvPr/>
        </p:nvSpPr>
        <p:spPr>
          <a:xfrm>
            <a:off x="155945" y="508471"/>
            <a:ext cx="3251211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Days and Months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814A8F-43BD-A890-D34E-D6D7895AFB6F}"/>
              </a:ext>
            </a:extLst>
          </p:cNvPr>
          <p:cNvSpPr/>
          <p:nvPr/>
        </p:nvSpPr>
        <p:spPr>
          <a:xfrm>
            <a:off x="5405419" y="1033946"/>
            <a:ext cx="31200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600"/>
              </a:spcAft>
            </a:pPr>
            <a:r>
              <a:rPr lang="en-GB" sz="4400" b="1" dirty="0">
                <a:latin typeface="Century Gothic" panose="020B0502020202020204" pitchFamily="34" charset="0"/>
              </a:rPr>
              <a:t>November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E920322-0340-2B77-7C5D-1D68F52925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86909"/>
              </p:ext>
            </p:extLst>
          </p:nvPr>
        </p:nvGraphicFramePr>
        <p:xfrm>
          <a:off x="568043" y="1953121"/>
          <a:ext cx="12879013" cy="4323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9859">
                  <a:extLst>
                    <a:ext uri="{9D8B030D-6E8A-4147-A177-3AD203B41FA5}">
                      <a16:colId xmlns:a16="http://schemas.microsoft.com/office/drawing/2014/main" val="2628102274"/>
                    </a:ext>
                  </a:extLst>
                </a:gridCol>
                <a:gridCol w="1839859">
                  <a:extLst>
                    <a:ext uri="{9D8B030D-6E8A-4147-A177-3AD203B41FA5}">
                      <a16:colId xmlns:a16="http://schemas.microsoft.com/office/drawing/2014/main" val="1143988332"/>
                    </a:ext>
                  </a:extLst>
                </a:gridCol>
                <a:gridCol w="1839859">
                  <a:extLst>
                    <a:ext uri="{9D8B030D-6E8A-4147-A177-3AD203B41FA5}">
                      <a16:colId xmlns:a16="http://schemas.microsoft.com/office/drawing/2014/main" val="391788599"/>
                    </a:ext>
                  </a:extLst>
                </a:gridCol>
                <a:gridCol w="1839859">
                  <a:extLst>
                    <a:ext uri="{9D8B030D-6E8A-4147-A177-3AD203B41FA5}">
                      <a16:colId xmlns:a16="http://schemas.microsoft.com/office/drawing/2014/main" val="3330459"/>
                    </a:ext>
                  </a:extLst>
                </a:gridCol>
                <a:gridCol w="1839859">
                  <a:extLst>
                    <a:ext uri="{9D8B030D-6E8A-4147-A177-3AD203B41FA5}">
                      <a16:colId xmlns:a16="http://schemas.microsoft.com/office/drawing/2014/main" val="3835211482"/>
                    </a:ext>
                  </a:extLst>
                </a:gridCol>
                <a:gridCol w="1839859">
                  <a:extLst>
                    <a:ext uri="{9D8B030D-6E8A-4147-A177-3AD203B41FA5}">
                      <a16:colId xmlns:a16="http://schemas.microsoft.com/office/drawing/2014/main" val="3880540923"/>
                    </a:ext>
                  </a:extLst>
                </a:gridCol>
                <a:gridCol w="1839859">
                  <a:extLst>
                    <a:ext uri="{9D8B030D-6E8A-4147-A177-3AD203B41FA5}">
                      <a16:colId xmlns:a16="http://schemas.microsoft.com/office/drawing/2014/main" val="1084218309"/>
                    </a:ext>
                  </a:extLst>
                </a:gridCol>
              </a:tblGrid>
              <a:tr h="6693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Monday</a:t>
                      </a:r>
                      <a:endParaRPr lang="en-GB" sz="2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Tuesday</a:t>
                      </a:r>
                      <a:endParaRPr lang="en-GB" sz="2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Wednesday</a:t>
                      </a:r>
                      <a:endParaRPr lang="en-GB" sz="2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Thursday</a:t>
                      </a:r>
                      <a:endParaRPr lang="en-GB" sz="2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Friday</a:t>
                      </a:r>
                      <a:endParaRPr lang="en-GB" sz="2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Saturday</a:t>
                      </a:r>
                      <a:endParaRPr lang="en-GB" sz="2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Sunday</a:t>
                      </a:r>
                      <a:endParaRPr lang="en-GB" sz="2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949558"/>
                  </a:ext>
                </a:extLst>
              </a:tr>
              <a:tr h="7308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1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st</a:t>
                      </a:r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2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nd</a:t>
                      </a:r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lang="en-US" sz="2400" b="1" baseline="30000">
                          <a:latin typeface="Century Gothic" panose="020B0502020202020204" pitchFamily="34" charset="0"/>
                        </a:rPr>
                        <a:t>rd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>
                          <a:latin typeface="Century Gothic" panose="020B0502020202020204" pitchFamily="34" charset="0"/>
                        </a:rPr>
                        <a:t>4</a:t>
                      </a:r>
                      <a:r>
                        <a:rPr lang="en-US" sz="2400" b="1" baseline="3000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7268561"/>
                  </a:ext>
                </a:extLst>
              </a:tr>
              <a:tr h="7308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5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6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>
                          <a:latin typeface="Century Gothic" panose="020B0502020202020204" pitchFamily="34" charset="0"/>
                        </a:rPr>
                        <a:t>7</a:t>
                      </a:r>
                      <a:r>
                        <a:rPr lang="en-US" sz="2400" b="1" baseline="3000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8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9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10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>
                          <a:latin typeface="Century Gothic" panose="020B0502020202020204" pitchFamily="34" charset="0"/>
                        </a:rPr>
                        <a:t>11</a:t>
                      </a:r>
                      <a:r>
                        <a:rPr lang="en-US" sz="2400" b="1" baseline="3000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5111556"/>
                  </a:ext>
                </a:extLst>
              </a:tr>
              <a:tr h="7308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12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>
                          <a:latin typeface="Century Gothic" panose="020B0502020202020204" pitchFamily="34" charset="0"/>
                        </a:rPr>
                        <a:t>13</a:t>
                      </a:r>
                      <a:r>
                        <a:rPr lang="en-US" sz="2400" b="1" baseline="3000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>
                          <a:latin typeface="Century Gothic" panose="020B0502020202020204" pitchFamily="34" charset="0"/>
                        </a:rPr>
                        <a:t>14</a:t>
                      </a:r>
                      <a:r>
                        <a:rPr lang="en-US" sz="2400" b="1" baseline="3000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>
                          <a:latin typeface="Century Gothic" panose="020B0502020202020204" pitchFamily="34" charset="0"/>
                        </a:rPr>
                        <a:t>15</a:t>
                      </a:r>
                      <a:r>
                        <a:rPr lang="en-US" sz="2400" b="1" baseline="3000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>
                          <a:latin typeface="Century Gothic" panose="020B0502020202020204" pitchFamily="34" charset="0"/>
                        </a:rPr>
                        <a:t>16</a:t>
                      </a:r>
                      <a:r>
                        <a:rPr lang="en-US" sz="2400" b="1" baseline="3000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17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18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0096364"/>
                  </a:ext>
                </a:extLst>
              </a:tr>
              <a:tr h="7308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19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>
                          <a:latin typeface="Century Gothic" panose="020B0502020202020204" pitchFamily="34" charset="0"/>
                        </a:rPr>
                        <a:t>20</a:t>
                      </a:r>
                      <a:r>
                        <a:rPr lang="en-US" sz="2400" b="1" baseline="3000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>
                          <a:latin typeface="Century Gothic" panose="020B0502020202020204" pitchFamily="34" charset="0"/>
                        </a:rPr>
                        <a:t>21</a:t>
                      </a:r>
                      <a:r>
                        <a:rPr lang="en-US" sz="2400" b="1" baseline="30000">
                          <a:latin typeface="Century Gothic" panose="020B0502020202020204" pitchFamily="34" charset="0"/>
                        </a:rPr>
                        <a:t>st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>
                          <a:latin typeface="Century Gothic" panose="020B0502020202020204" pitchFamily="34" charset="0"/>
                        </a:rPr>
                        <a:t>22</a:t>
                      </a:r>
                      <a:r>
                        <a:rPr lang="en-US" sz="2400" b="1" baseline="30000">
                          <a:latin typeface="Century Gothic" panose="020B0502020202020204" pitchFamily="34" charset="0"/>
                        </a:rPr>
                        <a:t>nd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>
                          <a:latin typeface="Century Gothic" panose="020B0502020202020204" pitchFamily="34" charset="0"/>
                        </a:rPr>
                        <a:t>23</a:t>
                      </a:r>
                      <a:r>
                        <a:rPr lang="en-US" sz="2400" b="1" baseline="30000">
                          <a:latin typeface="Century Gothic" panose="020B0502020202020204" pitchFamily="34" charset="0"/>
                        </a:rPr>
                        <a:t>rd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>
                          <a:latin typeface="Century Gothic" panose="020B0502020202020204" pitchFamily="34" charset="0"/>
                        </a:rPr>
                        <a:t>24</a:t>
                      </a:r>
                      <a:r>
                        <a:rPr lang="en-US" sz="2400" b="1" baseline="3000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25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089761"/>
                  </a:ext>
                </a:extLst>
              </a:tr>
              <a:tr h="7308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26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>
                          <a:latin typeface="Century Gothic" panose="020B0502020202020204" pitchFamily="34" charset="0"/>
                        </a:rPr>
                        <a:t>27</a:t>
                      </a:r>
                      <a:r>
                        <a:rPr lang="en-US" sz="2400" b="1" baseline="3000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28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>
                          <a:latin typeface="Century Gothic" panose="020B0502020202020204" pitchFamily="34" charset="0"/>
                        </a:rPr>
                        <a:t>29</a:t>
                      </a:r>
                      <a:r>
                        <a:rPr lang="en-US" sz="2400" b="1" baseline="3000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>
                          <a:latin typeface="Century Gothic" panose="020B0502020202020204" pitchFamily="34" charset="0"/>
                        </a:rPr>
                        <a:t>30</a:t>
                      </a:r>
                      <a:r>
                        <a:rPr lang="en-US" sz="2400" b="1" baseline="3000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320707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59774C01-DADB-4997-A93A-1CF6C7A95027}"/>
              </a:ext>
            </a:extLst>
          </p:cNvPr>
          <p:cNvSpPr/>
          <p:nvPr/>
        </p:nvSpPr>
        <p:spPr>
          <a:xfrm>
            <a:off x="14011812" y="1041822"/>
            <a:ext cx="2420493" cy="8117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January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February</a:t>
            </a: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March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April</a:t>
            </a:r>
            <a:endParaRPr lang="en-GB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May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June</a:t>
            </a:r>
            <a:endParaRPr lang="en-GB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July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August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September</a:t>
            </a:r>
            <a:endParaRPr lang="en-GB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October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November</a:t>
            </a:r>
            <a:endParaRPr lang="en-GB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December</a:t>
            </a:r>
            <a:endParaRPr lang="en-GB" sz="3600" dirty="0"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A0F6B2-3563-AB86-ED92-07673B44855E}"/>
              </a:ext>
            </a:extLst>
          </p:cNvPr>
          <p:cNvSpPr/>
          <p:nvPr/>
        </p:nvSpPr>
        <p:spPr>
          <a:xfrm>
            <a:off x="8001000" y="5645535"/>
            <a:ext cx="5325035" cy="49977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D197EE-FCF8-AFBC-C11F-84B4C6884A7A}"/>
              </a:ext>
            </a:extLst>
          </p:cNvPr>
          <p:cNvSpPr/>
          <p:nvPr/>
        </p:nvSpPr>
        <p:spPr>
          <a:xfrm>
            <a:off x="806520" y="7080549"/>
            <a:ext cx="12519515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The last day of October was a Wednesday.</a:t>
            </a:r>
          </a:p>
          <a:p>
            <a:pPr>
              <a:spcAft>
                <a:spcPts val="30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The first day of December is a Saturday.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ED14AD-57D6-DCF7-DE70-9CB81AD9BCFE}"/>
              </a:ext>
            </a:extLst>
          </p:cNvPr>
          <p:cNvSpPr/>
          <p:nvPr/>
        </p:nvSpPr>
        <p:spPr>
          <a:xfrm>
            <a:off x="9167819" y="7147784"/>
            <a:ext cx="3492000" cy="68241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719AF3-7159-1C1F-BEC7-BFC46B770A3B}"/>
              </a:ext>
            </a:extLst>
          </p:cNvPr>
          <p:cNvSpPr/>
          <p:nvPr/>
        </p:nvSpPr>
        <p:spPr>
          <a:xfrm>
            <a:off x="9010937" y="8186511"/>
            <a:ext cx="3158651" cy="6824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101763"/>
      </p:ext>
    </p:extLst>
  </p:cSld>
  <p:clrMapOvr>
    <a:masterClrMapping/>
  </p:clrMapOvr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B8B547-E97C-766B-E8DF-256D8B75FCA5}"/>
              </a:ext>
            </a:extLst>
          </p:cNvPr>
          <p:cNvSpPr/>
          <p:nvPr/>
        </p:nvSpPr>
        <p:spPr>
          <a:xfrm>
            <a:off x="155945" y="508471"/>
            <a:ext cx="3251211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Days and Months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814A8F-43BD-A890-D34E-D6D7895AFB6F}"/>
              </a:ext>
            </a:extLst>
          </p:cNvPr>
          <p:cNvSpPr/>
          <p:nvPr/>
        </p:nvSpPr>
        <p:spPr>
          <a:xfrm>
            <a:off x="5405419" y="1033946"/>
            <a:ext cx="31200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600"/>
              </a:spcAft>
            </a:pPr>
            <a:r>
              <a:rPr lang="en-GB" sz="4400" b="1" dirty="0">
                <a:latin typeface="Century Gothic" panose="020B0502020202020204" pitchFamily="34" charset="0"/>
              </a:rPr>
              <a:t>November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E920322-0340-2B77-7C5D-1D68F52925C4}"/>
              </a:ext>
            </a:extLst>
          </p:cNvPr>
          <p:cNvGraphicFramePr>
            <a:graphicFrameLocks noGrp="1"/>
          </p:cNvGraphicFramePr>
          <p:nvPr/>
        </p:nvGraphicFramePr>
        <p:xfrm>
          <a:off x="568043" y="1953121"/>
          <a:ext cx="12879013" cy="4323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9859">
                  <a:extLst>
                    <a:ext uri="{9D8B030D-6E8A-4147-A177-3AD203B41FA5}">
                      <a16:colId xmlns:a16="http://schemas.microsoft.com/office/drawing/2014/main" val="2628102274"/>
                    </a:ext>
                  </a:extLst>
                </a:gridCol>
                <a:gridCol w="1839859">
                  <a:extLst>
                    <a:ext uri="{9D8B030D-6E8A-4147-A177-3AD203B41FA5}">
                      <a16:colId xmlns:a16="http://schemas.microsoft.com/office/drawing/2014/main" val="1143988332"/>
                    </a:ext>
                  </a:extLst>
                </a:gridCol>
                <a:gridCol w="1839859">
                  <a:extLst>
                    <a:ext uri="{9D8B030D-6E8A-4147-A177-3AD203B41FA5}">
                      <a16:colId xmlns:a16="http://schemas.microsoft.com/office/drawing/2014/main" val="391788599"/>
                    </a:ext>
                  </a:extLst>
                </a:gridCol>
                <a:gridCol w="1839859">
                  <a:extLst>
                    <a:ext uri="{9D8B030D-6E8A-4147-A177-3AD203B41FA5}">
                      <a16:colId xmlns:a16="http://schemas.microsoft.com/office/drawing/2014/main" val="3330459"/>
                    </a:ext>
                  </a:extLst>
                </a:gridCol>
                <a:gridCol w="1839859">
                  <a:extLst>
                    <a:ext uri="{9D8B030D-6E8A-4147-A177-3AD203B41FA5}">
                      <a16:colId xmlns:a16="http://schemas.microsoft.com/office/drawing/2014/main" val="3835211482"/>
                    </a:ext>
                  </a:extLst>
                </a:gridCol>
                <a:gridCol w="1839859">
                  <a:extLst>
                    <a:ext uri="{9D8B030D-6E8A-4147-A177-3AD203B41FA5}">
                      <a16:colId xmlns:a16="http://schemas.microsoft.com/office/drawing/2014/main" val="3880540923"/>
                    </a:ext>
                  </a:extLst>
                </a:gridCol>
                <a:gridCol w="1839859">
                  <a:extLst>
                    <a:ext uri="{9D8B030D-6E8A-4147-A177-3AD203B41FA5}">
                      <a16:colId xmlns:a16="http://schemas.microsoft.com/office/drawing/2014/main" val="1084218309"/>
                    </a:ext>
                  </a:extLst>
                </a:gridCol>
              </a:tblGrid>
              <a:tr h="6693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Monday</a:t>
                      </a:r>
                      <a:endParaRPr lang="en-GB" sz="2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Tuesday</a:t>
                      </a:r>
                      <a:endParaRPr lang="en-GB" sz="2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Wednesday</a:t>
                      </a:r>
                      <a:endParaRPr lang="en-GB" sz="2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Thursday</a:t>
                      </a:r>
                      <a:endParaRPr lang="en-GB" sz="2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Friday</a:t>
                      </a:r>
                      <a:endParaRPr lang="en-GB" sz="2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Saturday</a:t>
                      </a:r>
                      <a:endParaRPr lang="en-GB" sz="2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Sunday</a:t>
                      </a:r>
                      <a:endParaRPr lang="en-GB" sz="2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949558"/>
                  </a:ext>
                </a:extLst>
              </a:tr>
              <a:tr h="7308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1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st</a:t>
                      </a:r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2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nd</a:t>
                      </a:r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lang="en-US" sz="2400" b="1" baseline="30000">
                          <a:latin typeface="Century Gothic" panose="020B0502020202020204" pitchFamily="34" charset="0"/>
                        </a:rPr>
                        <a:t>rd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>
                          <a:latin typeface="Century Gothic" panose="020B0502020202020204" pitchFamily="34" charset="0"/>
                        </a:rPr>
                        <a:t>4</a:t>
                      </a:r>
                      <a:r>
                        <a:rPr lang="en-US" sz="2400" b="1" baseline="3000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7268561"/>
                  </a:ext>
                </a:extLst>
              </a:tr>
              <a:tr h="7308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5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6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>
                          <a:latin typeface="Century Gothic" panose="020B0502020202020204" pitchFamily="34" charset="0"/>
                        </a:rPr>
                        <a:t>7</a:t>
                      </a:r>
                      <a:r>
                        <a:rPr lang="en-US" sz="2400" b="1" baseline="3000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8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9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10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>
                          <a:latin typeface="Century Gothic" panose="020B0502020202020204" pitchFamily="34" charset="0"/>
                        </a:rPr>
                        <a:t>11</a:t>
                      </a:r>
                      <a:r>
                        <a:rPr lang="en-US" sz="2400" b="1" baseline="3000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5111556"/>
                  </a:ext>
                </a:extLst>
              </a:tr>
              <a:tr h="7308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12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>
                          <a:latin typeface="Century Gothic" panose="020B0502020202020204" pitchFamily="34" charset="0"/>
                        </a:rPr>
                        <a:t>13</a:t>
                      </a:r>
                      <a:r>
                        <a:rPr lang="en-US" sz="2400" b="1" baseline="3000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>
                          <a:latin typeface="Century Gothic" panose="020B0502020202020204" pitchFamily="34" charset="0"/>
                        </a:rPr>
                        <a:t>14</a:t>
                      </a:r>
                      <a:r>
                        <a:rPr lang="en-US" sz="2400" b="1" baseline="3000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>
                          <a:latin typeface="Century Gothic" panose="020B0502020202020204" pitchFamily="34" charset="0"/>
                        </a:rPr>
                        <a:t>15</a:t>
                      </a:r>
                      <a:r>
                        <a:rPr lang="en-US" sz="2400" b="1" baseline="3000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>
                          <a:latin typeface="Century Gothic" panose="020B0502020202020204" pitchFamily="34" charset="0"/>
                        </a:rPr>
                        <a:t>16</a:t>
                      </a:r>
                      <a:r>
                        <a:rPr lang="en-US" sz="2400" b="1" baseline="3000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17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18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0096364"/>
                  </a:ext>
                </a:extLst>
              </a:tr>
              <a:tr h="7308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19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>
                          <a:latin typeface="Century Gothic" panose="020B0502020202020204" pitchFamily="34" charset="0"/>
                        </a:rPr>
                        <a:t>20</a:t>
                      </a:r>
                      <a:r>
                        <a:rPr lang="en-US" sz="2400" b="1" baseline="3000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>
                          <a:latin typeface="Century Gothic" panose="020B0502020202020204" pitchFamily="34" charset="0"/>
                        </a:rPr>
                        <a:t>21</a:t>
                      </a:r>
                      <a:r>
                        <a:rPr lang="en-US" sz="2400" b="1" baseline="30000">
                          <a:latin typeface="Century Gothic" panose="020B0502020202020204" pitchFamily="34" charset="0"/>
                        </a:rPr>
                        <a:t>st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>
                          <a:latin typeface="Century Gothic" panose="020B0502020202020204" pitchFamily="34" charset="0"/>
                        </a:rPr>
                        <a:t>22</a:t>
                      </a:r>
                      <a:r>
                        <a:rPr lang="en-US" sz="2400" b="1" baseline="30000">
                          <a:latin typeface="Century Gothic" panose="020B0502020202020204" pitchFamily="34" charset="0"/>
                        </a:rPr>
                        <a:t>nd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>
                          <a:latin typeface="Century Gothic" panose="020B0502020202020204" pitchFamily="34" charset="0"/>
                        </a:rPr>
                        <a:t>23</a:t>
                      </a:r>
                      <a:r>
                        <a:rPr lang="en-US" sz="2400" b="1" baseline="30000">
                          <a:latin typeface="Century Gothic" panose="020B0502020202020204" pitchFamily="34" charset="0"/>
                        </a:rPr>
                        <a:t>rd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>
                          <a:latin typeface="Century Gothic" panose="020B0502020202020204" pitchFamily="34" charset="0"/>
                        </a:rPr>
                        <a:t>24</a:t>
                      </a:r>
                      <a:r>
                        <a:rPr lang="en-US" sz="2400" b="1" baseline="3000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25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089761"/>
                  </a:ext>
                </a:extLst>
              </a:tr>
              <a:tr h="7308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26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>
                          <a:latin typeface="Century Gothic" panose="020B0502020202020204" pitchFamily="34" charset="0"/>
                        </a:rPr>
                        <a:t>27</a:t>
                      </a:r>
                      <a:r>
                        <a:rPr lang="en-US" sz="2400" b="1" baseline="3000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28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>
                          <a:latin typeface="Century Gothic" panose="020B0502020202020204" pitchFamily="34" charset="0"/>
                        </a:rPr>
                        <a:t>29</a:t>
                      </a:r>
                      <a:r>
                        <a:rPr lang="en-US" sz="2400" b="1" baseline="3000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>
                          <a:latin typeface="Century Gothic" panose="020B0502020202020204" pitchFamily="34" charset="0"/>
                        </a:rPr>
                        <a:t>30</a:t>
                      </a:r>
                      <a:r>
                        <a:rPr lang="en-US" sz="2400" b="1" baseline="3000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320707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59774C01-DADB-4997-A93A-1CF6C7A95027}"/>
              </a:ext>
            </a:extLst>
          </p:cNvPr>
          <p:cNvSpPr/>
          <p:nvPr/>
        </p:nvSpPr>
        <p:spPr>
          <a:xfrm>
            <a:off x="14011812" y="1041822"/>
            <a:ext cx="2420493" cy="8117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January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February</a:t>
            </a: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March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April</a:t>
            </a:r>
            <a:endParaRPr lang="en-GB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May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June</a:t>
            </a:r>
            <a:endParaRPr lang="en-GB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July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August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September</a:t>
            </a:r>
            <a:endParaRPr lang="en-GB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October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November</a:t>
            </a:r>
            <a:endParaRPr lang="en-GB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December</a:t>
            </a:r>
            <a:endParaRPr lang="en-GB" sz="3600" dirty="0"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A0F6B2-3563-AB86-ED92-07673B44855E}"/>
              </a:ext>
            </a:extLst>
          </p:cNvPr>
          <p:cNvSpPr/>
          <p:nvPr/>
        </p:nvSpPr>
        <p:spPr>
          <a:xfrm>
            <a:off x="8001000" y="5645535"/>
            <a:ext cx="5325035" cy="49977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D197EE-FCF8-AFBC-C11F-84B4C6884A7A}"/>
              </a:ext>
            </a:extLst>
          </p:cNvPr>
          <p:cNvSpPr/>
          <p:nvPr/>
        </p:nvSpPr>
        <p:spPr>
          <a:xfrm>
            <a:off x="806520" y="7080549"/>
            <a:ext cx="12519515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The last day of October was a Wednesday.</a:t>
            </a:r>
          </a:p>
          <a:p>
            <a:pPr>
              <a:spcAft>
                <a:spcPts val="30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The first day of December is a Saturday.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719AF3-7159-1C1F-BEC7-BFC46B770A3B}"/>
              </a:ext>
            </a:extLst>
          </p:cNvPr>
          <p:cNvSpPr/>
          <p:nvPr/>
        </p:nvSpPr>
        <p:spPr>
          <a:xfrm>
            <a:off x="9010937" y="8186511"/>
            <a:ext cx="3158651" cy="6824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69435D-544D-A5D7-6034-966E85C2727A}"/>
              </a:ext>
            </a:extLst>
          </p:cNvPr>
          <p:cNvSpPr/>
          <p:nvPr/>
        </p:nvSpPr>
        <p:spPr>
          <a:xfrm>
            <a:off x="360107" y="1118364"/>
            <a:ext cx="32512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6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31</a:t>
            </a:r>
            <a:r>
              <a:rPr lang="en-GB" sz="3600" b="1" baseline="30000" dirty="0">
                <a:solidFill>
                  <a:schemeClr val="accent2"/>
                </a:solidFill>
                <a:latin typeface="Century Gothic" panose="020B0502020202020204" pitchFamily="34" charset="0"/>
              </a:rPr>
              <a:t>st</a:t>
            </a:r>
            <a:r>
              <a:rPr lang="en-GB" sz="36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 October</a:t>
            </a:r>
            <a:endParaRPr lang="en-GB" sz="3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9ED6103-070B-C264-F40D-39B04A05C2DF}"/>
              </a:ext>
            </a:extLst>
          </p:cNvPr>
          <p:cNvCxnSpPr>
            <a:cxnSpLocks/>
          </p:cNvCxnSpPr>
          <p:nvPr/>
        </p:nvCxnSpPr>
        <p:spPr>
          <a:xfrm>
            <a:off x="3267635" y="1600199"/>
            <a:ext cx="1814240" cy="1404000"/>
          </a:xfrm>
          <a:prstGeom prst="straightConnector1">
            <a:avLst/>
          </a:prstGeom>
          <a:ln w="50800" cap="rnd">
            <a:solidFill>
              <a:schemeClr val="accent2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068997"/>
      </p:ext>
    </p:extLst>
  </p:cSld>
  <p:clrMapOvr>
    <a:masterClrMapping/>
  </p:clrMapOvr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B8B547-E97C-766B-E8DF-256D8B75FCA5}"/>
              </a:ext>
            </a:extLst>
          </p:cNvPr>
          <p:cNvSpPr/>
          <p:nvPr/>
        </p:nvSpPr>
        <p:spPr>
          <a:xfrm>
            <a:off x="155945" y="508471"/>
            <a:ext cx="3251211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Days and Months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814A8F-43BD-A890-D34E-D6D7895AFB6F}"/>
              </a:ext>
            </a:extLst>
          </p:cNvPr>
          <p:cNvSpPr/>
          <p:nvPr/>
        </p:nvSpPr>
        <p:spPr>
          <a:xfrm>
            <a:off x="5405419" y="1033946"/>
            <a:ext cx="31200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600"/>
              </a:spcAft>
            </a:pPr>
            <a:r>
              <a:rPr lang="en-GB" sz="4400" b="1" dirty="0">
                <a:latin typeface="Century Gothic" panose="020B0502020202020204" pitchFamily="34" charset="0"/>
              </a:rPr>
              <a:t>November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E920322-0340-2B77-7C5D-1D68F52925C4}"/>
              </a:ext>
            </a:extLst>
          </p:cNvPr>
          <p:cNvGraphicFramePr>
            <a:graphicFrameLocks noGrp="1"/>
          </p:cNvGraphicFramePr>
          <p:nvPr/>
        </p:nvGraphicFramePr>
        <p:xfrm>
          <a:off x="568043" y="1953121"/>
          <a:ext cx="12879013" cy="4323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9859">
                  <a:extLst>
                    <a:ext uri="{9D8B030D-6E8A-4147-A177-3AD203B41FA5}">
                      <a16:colId xmlns:a16="http://schemas.microsoft.com/office/drawing/2014/main" val="2628102274"/>
                    </a:ext>
                  </a:extLst>
                </a:gridCol>
                <a:gridCol w="1839859">
                  <a:extLst>
                    <a:ext uri="{9D8B030D-6E8A-4147-A177-3AD203B41FA5}">
                      <a16:colId xmlns:a16="http://schemas.microsoft.com/office/drawing/2014/main" val="1143988332"/>
                    </a:ext>
                  </a:extLst>
                </a:gridCol>
                <a:gridCol w="1839859">
                  <a:extLst>
                    <a:ext uri="{9D8B030D-6E8A-4147-A177-3AD203B41FA5}">
                      <a16:colId xmlns:a16="http://schemas.microsoft.com/office/drawing/2014/main" val="391788599"/>
                    </a:ext>
                  </a:extLst>
                </a:gridCol>
                <a:gridCol w="1839859">
                  <a:extLst>
                    <a:ext uri="{9D8B030D-6E8A-4147-A177-3AD203B41FA5}">
                      <a16:colId xmlns:a16="http://schemas.microsoft.com/office/drawing/2014/main" val="3330459"/>
                    </a:ext>
                  </a:extLst>
                </a:gridCol>
                <a:gridCol w="1839859">
                  <a:extLst>
                    <a:ext uri="{9D8B030D-6E8A-4147-A177-3AD203B41FA5}">
                      <a16:colId xmlns:a16="http://schemas.microsoft.com/office/drawing/2014/main" val="3835211482"/>
                    </a:ext>
                  </a:extLst>
                </a:gridCol>
                <a:gridCol w="1839859">
                  <a:extLst>
                    <a:ext uri="{9D8B030D-6E8A-4147-A177-3AD203B41FA5}">
                      <a16:colId xmlns:a16="http://schemas.microsoft.com/office/drawing/2014/main" val="3880540923"/>
                    </a:ext>
                  </a:extLst>
                </a:gridCol>
                <a:gridCol w="1839859">
                  <a:extLst>
                    <a:ext uri="{9D8B030D-6E8A-4147-A177-3AD203B41FA5}">
                      <a16:colId xmlns:a16="http://schemas.microsoft.com/office/drawing/2014/main" val="1084218309"/>
                    </a:ext>
                  </a:extLst>
                </a:gridCol>
              </a:tblGrid>
              <a:tr h="6693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Monday</a:t>
                      </a:r>
                      <a:endParaRPr lang="en-GB" sz="2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Tuesday</a:t>
                      </a:r>
                      <a:endParaRPr lang="en-GB" sz="2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Wednesday</a:t>
                      </a:r>
                      <a:endParaRPr lang="en-GB" sz="2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Thursday</a:t>
                      </a:r>
                      <a:endParaRPr lang="en-GB" sz="2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Friday</a:t>
                      </a:r>
                      <a:endParaRPr lang="en-GB" sz="2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Saturday</a:t>
                      </a:r>
                      <a:endParaRPr lang="en-GB" sz="2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Sunday</a:t>
                      </a:r>
                      <a:endParaRPr lang="en-GB" sz="2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949558"/>
                  </a:ext>
                </a:extLst>
              </a:tr>
              <a:tr h="7308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1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st</a:t>
                      </a:r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2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nd</a:t>
                      </a:r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lang="en-US" sz="2400" b="1" baseline="30000">
                          <a:latin typeface="Century Gothic" panose="020B0502020202020204" pitchFamily="34" charset="0"/>
                        </a:rPr>
                        <a:t>rd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>
                          <a:latin typeface="Century Gothic" panose="020B0502020202020204" pitchFamily="34" charset="0"/>
                        </a:rPr>
                        <a:t>4</a:t>
                      </a:r>
                      <a:r>
                        <a:rPr lang="en-US" sz="2400" b="1" baseline="3000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7268561"/>
                  </a:ext>
                </a:extLst>
              </a:tr>
              <a:tr h="7308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5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6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>
                          <a:latin typeface="Century Gothic" panose="020B0502020202020204" pitchFamily="34" charset="0"/>
                        </a:rPr>
                        <a:t>7</a:t>
                      </a:r>
                      <a:r>
                        <a:rPr lang="en-US" sz="2400" b="1" baseline="3000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8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9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10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>
                          <a:latin typeface="Century Gothic" panose="020B0502020202020204" pitchFamily="34" charset="0"/>
                        </a:rPr>
                        <a:t>11</a:t>
                      </a:r>
                      <a:r>
                        <a:rPr lang="en-US" sz="2400" b="1" baseline="3000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5111556"/>
                  </a:ext>
                </a:extLst>
              </a:tr>
              <a:tr h="7308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12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>
                          <a:latin typeface="Century Gothic" panose="020B0502020202020204" pitchFamily="34" charset="0"/>
                        </a:rPr>
                        <a:t>13</a:t>
                      </a:r>
                      <a:r>
                        <a:rPr lang="en-US" sz="2400" b="1" baseline="3000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>
                          <a:latin typeface="Century Gothic" panose="020B0502020202020204" pitchFamily="34" charset="0"/>
                        </a:rPr>
                        <a:t>14</a:t>
                      </a:r>
                      <a:r>
                        <a:rPr lang="en-US" sz="2400" b="1" baseline="3000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>
                          <a:latin typeface="Century Gothic" panose="020B0502020202020204" pitchFamily="34" charset="0"/>
                        </a:rPr>
                        <a:t>15</a:t>
                      </a:r>
                      <a:r>
                        <a:rPr lang="en-US" sz="2400" b="1" baseline="3000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>
                          <a:latin typeface="Century Gothic" panose="020B0502020202020204" pitchFamily="34" charset="0"/>
                        </a:rPr>
                        <a:t>16</a:t>
                      </a:r>
                      <a:r>
                        <a:rPr lang="en-US" sz="2400" b="1" baseline="3000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17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18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0096364"/>
                  </a:ext>
                </a:extLst>
              </a:tr>
              <a:tr h="7308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19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>
                          <a:latin typeface="Century Gothic" panose="020B0502020202020204" pitchFamily="34" charset="0"/>
                        </a:rPr>
                        <a:t>20</a:t>
                      </a:r>
                      <a:r>
                        <a:rPr lang="en-US" sz="2400" b="1" baseline="3000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>
                          <a:latin typeface="Century Gothic" panose="020B0502020202020204" pitchFamily="34" charset="0"/>
                        </a:rPr>
                        <a:t>21</a:t>
                      </a:r>
                      <a:r>
                        <a:rPr lang="en-US" sz="2400" b="1" baseline="30000">
                          <a:latin typeface="Century Gothic" panose="020B0502020202020204" pitchFamily="34" charset="0"/>
                        </a:rPr>
                        <a:t>st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>
                          <a:latin typeface="Century Gothic" panose="020B0502020202020204" pitchFamily="34" charset="0"/>
                        </a:rPr>
                        <a:t>22</a:t>
                      </a:r>
                      <a:r>
                        <a:rPr lang="en-US" sz="2400" b="1" baseline="30000">
                          <a:latin typeface="Century Gothic" panose="020B0502020202020204" pitchFamily="34" charset="0"/>
                        </a:rPr>
                        <a:t>nd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>
                          <a:latin typeface="Century Gothic" panose="020B0502020202020204" pitchFamily="34" charset="0"/>
                        </a:rPr>
                        <a:t>23</a:t>
                      </a:r>
                      <a:r>
                        <a:rPr lang="en-US" sz="2400" b="1" baseline="30000">
                          <a:latin typeface="Century Gothic" panose="020B0502020202020204" pitchFamily="34" charset="0"/>
                        </a:rPr>
                        <a:t>rd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>
                          <a:latin typeface="Century Gothic" panose="020B0502020202020204" pitchFamily="34" charset="0"/>
                        </a:rPr>
                        <a:t>24</a:t>
                      </a:r>
                      <a:r>
                        <a:rPr lang="en-US" sz="2400" b="1" baseline="3000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25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089761"/>
                  </a:ext>
                </a:extLst>
              </a:tr>
              <a:tr h="7308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26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>
                          <a:latin typeface="Century Gothic" panose="020B0502020202020204" pitchFamily="34" charset="0"/>
                        </a:rPr>
                        <a:t>27</a:t>
                      </a:r>
                      <a:r>
                        <a:rPr lang="en-US" sz="2400" b="1" baseline="3000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28</a:t>
                      </a:r>
                      <a:r>
                        <a:rPr lang="en-US" sz="24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>
                          <a:latin typeface="Century Gothic" panose="020B0502020202020204" pitchFamily="34" charset="0"/>
                        </a:rPr>
                        <a:t>29</a:t>
                      </a:r>
                      <a:r>
                        <a:rPr lang="en-US" sz="2400" b="1" baseline="3000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>
                          <a:latin typeface="Century Gothic" panose="020B0502020202020204" pitchFamily="34" charset="0"/>
                        </a:rPr>
                        <a:t>30</a:t>
                      </a:r>
                      <a:r>
                        <a:rPr lang="en-US" sz="2400" b="1" baseline="30000">
                          <a:latin typeface="Century Gothic" panose="020B0502020202020204" pitchFamily="34" charset="0"/>
                        </a:rPr>
                        <a:t>th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320707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59774C01-DADB-4997-A93A-1CF6C7A95027}"/>
              </a:ext>
            </a:extLst>
          </p:cNvPr>
          <p:cNvSpPr/>
          <p:nvPr/>
        </p:nvSpPr>
        <p:spPr>
          <a:xfrm>
            <a:off x="14011812" y="1041822"/>
            <a:ext cx="2420493" cy="8117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January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February</a:t>
            </a: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March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April</a:t>
            </a:r>
            <a:endParaRPr lang="en-GB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May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June</a:t>
            </a:r>
            <a:endParaRPr lang="en-GB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July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August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September</a:t>
            </a:r>
            <a:endParaRPr lang="en-GB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October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November</a:t>
            </a:r>
            <a:endParaRPr lang="en-GB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December</a:t>
            </a:r>
            <a:endParaRPr lang="en-GB" sz="3600" dirty="0">
              <a:latin typeface="Century Gothic" panose="020B0502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D197EE-FCF8-AFBC-C11F-84B4C6884A7A}"/>
              </a:ext>
            </a:extLst>
          </p:cNvPr>
          <p:cNvSpPr/>
          <p:nvPr/>
        </p:nvSpPr>
        <p:spPr>
          <a:xfrm>
            <a:off x="806520" y="7080549"/>
            <a:ext cx="12519515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The last day of October was a Wednesday.</a:t>
            </a:r>
          </a:p>
          <a:p>
            <a:pPr>
              <a:spcAft>
                <a:spcPts val="30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The first day of December is a Saturday.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3C74F4-CA85-FD0E-0320-34188F4A58B0}"/>
              </a:ext>
            </a:extLst>
          </p:cNvPr>
          <p:cNvSpPr/>
          <p:nvPr/>
        </p:nvSpPr>
        <p:spPr>
          <a:xfrm>
            <a:off x="360107" y="1118364"/>
            <a:ext cx="32512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6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31</a:t>
            </a:r>
            <a:r>
              <a:rPr lang="en-GB" sz="3600" b="1" baseline="30000" dirty="0">
                <a:solidFill>
                  <a:schemeClr val="accent2"/>
                </a:solidFill>
                <a:latin typeface="Century Gothic" panose="020B0502020202020204" pitchFamily="34" charset="0"/>
              </a:rPr>
              <a:t>st</a:t>
            </a:r>
            <a:r>
              <a:rPr lang="en-GB" sz="36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 October</a:t>
            </a:r>
            <a:endParaRPr lang="en-GB" sz="3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A17B854-0108-E974-BEB8-83422D758653}"/>
              </a:ext>
            </a:extLst>
          </p:cNvPr>
          <p:cNvCxnSpPr>
            <a:cxnSpLocks/>
          </p:cNvCxnSpPr>
          <p:nvPr/>
        </p:nvCxnSpPr>
        <p:spPr>
          <a:xfrm>
            <a:off x="3267635" y="1600199"/>
            <a:ext cx="1814240" cy="1404000"/>
          </a:xfrm>
          <a:prstGeom prst="straightConnector1">
            <a:avLst/>
          </a:prstGeom>
          <a:ln w="50800" cap="rnd">
            <a:solidFill>
              <a:schemeClr val="accent2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03AF721-E02F-FD74-C538-F61C66C327D3}"/>
              </a:ext>
            </a:extLst>
          </p:cNvPr>
          <p:cNvSpPr/>
          <p:nvPr/>
        </p:nvSpPr>
        <p:spPr>
          <a:xfrm>
            <a:off x="10478223" y="6505619"/>
            <a:ext cx="32512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6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1</a:t>
            </a:r>
            <a:r>
              <a:rPr lang="en-GB" sz="3600" b="1" baseline="30000" dirty="0">
                <a:solidFill>
                  <a:schemeClr val="accent2"/>
                </a:solidFill>
                <a:latin typeface="Century Gothic" panose="020B0502020202020204" pitchFamily="34" charset="0"/>
              </a:rPr>
              <a:t>st</a:t>
            </a:r>
            <a:r>
              <a:rPr lang="en-GB" sz="36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 December</a:t>
            </a:r>
            <a:endParaRPr lang="en-GB" sz="3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5F11803-4124-5B69-90B9-4EF480F8C5B7}"/>
              </a:ext>
            </a:extLst>
          </p:cNvPr>
          <p:cNvCxnSpPr>
            <a:cxnSpLocks/>
          </p:cNvCxnSpPr>
          <p:nvPr/>
        </p:nvCxnSpPr>
        <p:spPr>
          <a:xfrm flipH="1" flipV="1">
            <a:off x="10650071" y="5862918"/>
            <a:ext cx="95793" cy="615807"/>
          </a:xfrm>
          <a:prstGeom prst="straightConnector1">
            <a:avLst/>
          </a:prstGeom>
          <a:ln w="50800" cap="rnd">
            <a:solidFill>
              <a:schemeClr val="accent2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511178"/>
      </p:ext>
    </p:extLst>
  </p:cSld>
  <p:clrMapOvr>
    <a:masterClrMapping/>
  </p:clrMapOvr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B8B547-E97C-766B-E8DF-256D8B75FCA5}"/>
              </a:ext>
            </a:extLst>
          </p:cNvPr>
          <p:cNvSpPr/>
          <p:nvPr/>
        </p:nvSpPr>
        <p:spPr>
          <a:xfrm>
            <a:off x="155945" y="508471"/>
            <a:ext cx="3251211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Days and Months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774C01-DADB-4997-A93A-1CF6C7A95027}"/>
              </a:ext>
            </a:extLst>
          </p:cNvPr>
          <p:cNvSpPr/>
          <p:nvPr/>
        </p:nvSpPr>
        <p:spPr>
          <a:xfrm>
            <a:off x="14011812" y="1041822"/>
            <a:ext cx="2420493" cy="8117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January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February</a:t>
            </a: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March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April</a:t>
            </a:r>
            <a:endParaRPr lang="en-GB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May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June</a:t>
            </a:r>
            <a:endParaRPr lang="en-GB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July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August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September</a:t>
            </a:r>
            <a:endParaRPr lang="en-GB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October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November</a:t>
            </a:r>
            <a:endParaRPr lang="en-GB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December</a:t>
            </a:r>
            <a:endParaRPr lang="en-GB" sz="3600" dirty="0"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0009B7-895B-593E-7EFF-2B705815C1B7}"/>
              </a:ext>
            </a:extLst>
          </p:cNvPr>
          <p:cNvSpPr/>
          <p:nvPr/>
        </p:nvSpPr>
        <p:spPr>
          <a:xfrm>
            <a:off x="467327" y="1319009"/>
            <a:ext cx="121594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Max went to Italy on 24</a:t>
            </a:r>
            <a:r>
              <a:rPr lang="en-GB" sz="4400" baseline="30000" dirty="0">
                <a:latin typeface="Century Gothic" panose="020B0502020202020204" pitchFamily="34" charset="0"/>
              </a:rPr>
              <a:t>th</a:t>
            </a:r>
            <a:r>
              <a:rPr lang="en-GB" sz="4400" dirty="0">
                <a:latin typeface="Century Gothic" panose="020B0502020202020204" pitchFamily="34" charset="0"/>
              </a:rPr>
              <a:t> July.</a:t>
            </a:r>
          </a:p>
          <a:p>
            <a:pPr>
              <a:spcAft>
                <a:spcPts val="24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Max returned home from Italy after 1 week.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626C64EA-F493-F919-6FD0-67B645677D1D}"/>
              </a:ext>
            </a:extLst>
          </p:cNvPr>
          <p:cNvSpPr/>
          <p:nvPr/>
        </p:nvSpPr>
        <p:spPr>
          <a:xfrm>
            <a:off x="968348" y="5405718"/>
            <a:ext cx="3805358" cy="1514342"/>
          </a:xfrm>
          <a:prstGeom prst="wedgeRoundRectCallout">
            <a:avLst>
              <a:gd name="adj1" fmla="val 60082"/>
              <a:gd name="adj2" fmla="val -23966"/>
              <a:gd name="adj3" fmla="val 16667"/>
            </a:avLst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Max got back home in July</a:t>
            </a:r>
            <a:endParaRPr lang="en-GB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34046B36-2221-9CBA-EDCB-25E4FE9D5812}"/>
              </a:ext>
            </a:extLst>
          </p:cNvPr>
          <p:cNvSpPr/>
          <p:nvPr/>
        </p:nvSpPr>
        <p:spPr>
          <a:xfrm>
            <a:off x="7536632" y="5719484"/>
            <a:ext cx="4015530" cy="1514342"/>
          </a:xfrm>
          <a:prstGeom prst="wedgeRoundRectCallout">
            <a:avLst>
              <a:gd name="adj1" fmla="val -60064"/>
              <a:gd name="adj2" fmla="val -23078"/>
              <a:gd name="adj3" fmla="val 16667"/>
            </a:avLst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Max got back home in August</a:t>
            </a:r>
            <a:endParaRPr lang="en-GB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99B0868-AE2C-51AD-927E-C483C41AB6C3}"/>
              </a:ext>
            </a:extLst>
          </p:cNvPr>
          <p:cNvGrpSpPr/>
          <p:nvPr/>
        </p:nvGrpSpPr>
        <p:grpSpPr>
          <a:xfrm>
            <a:off x="5389826" y="3987309"/>
            <a:ext cx="1843530" cy="698866"/>
            <a:chOff x="8154947" y="1324368"/>
            <a:chExt cx="1843530" cy="69886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46877B6-2651-5C5D-F1DF-575DF81A79F2}"/>
                </a:ext>
              </a:extLst>
            </p:cNvPr>
            <p:cNvSpPr/>
            <p:nvPr/>
          </p:nvSpPr>
          <p:spPr>
            <a:xfrm>
              <a:off x="8658124" y="1346126"/>
              <a:ext cx="89629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38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or</a:t>
              </a:r>
              <a:endParaRPr lang="en-GB" sz="3800" dirty="0"/>
            </a:p>
          </p:txBody>
        </p:sp>
        <p:pic>
          <p:nvPicPr>
            <p:cNvPr id="25" name="Picture 4" descr="Image result for tick cross">
              <a:extLst>
                <a:ext uri="{FF2B5EF4-FFF2-40B4-BE49-F238E27FC236}">
                  <a16:creationId xmlns:a16="http://schemas.microsoft.com/office/drawing/2014/main" id="{7E6A0BDF-D39A-919D-1C19-0AF8F0A14B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5" r="43781"/>
            <a:stretch/>
          </p:blipFill>
          <p:spPr bwMode="auto">
            <a:xfrm>
              <a:off x="8154947" y="1324368"/>
              <a:ext cx="670097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Image result for tick cross">
              <a:extLst>
                <a:ext uri="{FF2B5EF4-FFF2-40B4-BE49-F238E27FC236}">
                  <a16:creationId xmlns:a16="http://schemas.microsoft.com/office/drawing/2014/main" id="{41014594-1161-74AD-1B9E-4A6C12FB765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47" t="24133" r="6053"/>
            <a:stretch/>
          </p:blipFill>
          <p:spPr bwMode="auto">
            <a:xfrm>
              <a:off x="9455783" y="1431543"/>
              <a:ext cx="542694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5524606"/>
      </p:ext>
    </p:extLst>
  </p:cSld>
  <p:clrMapOvr>
    <a:masterClrMapping/>
  </p:clrMapOvr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B8B547-E97C-766B-E8DF-256D8B75FCA5}"/>
              </a:ext>
            </a:extLst>
          </p:cNvPr>
          <p:cNvSpPr/>
          <p:nvPr/>
        </p:nvSpPr>
        <p:spPr>
          <a:xfrm>
            <a:off x="155945" y="508471"/>
            <a:ext cx="3251211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Days and Months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774C01-DADB-4997-A93A-1CF6C7A95027}"/>
              </a:ext>
            </a:extLst>
          </p:cNvPr>
          <p:cNvSpPr/>
          <p:nvPr/>
        </p:nvSpPr>
        <p:spPr>
          <a:xfrm>
            <a:off x="14011812" y="1041822"/>
            <a:ext cx="2420493" cy="8117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January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February</a:t>
            </a: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March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April</a:t>
            </a:r>
            <a:endParaRPr lang="en-GB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May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June</a:t>
            </a:r>
            <a:endParaRPr lang="en-GB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July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August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September</a:t>
            </a:r>
            <a:endParaRPr lang="en-GB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October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November</a:t>
            </a:r>
            <a:endParaRPr lang="en-GB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December</a:t>
            </a:r>
            <a:endParaRPr lang="en-GB" sz="3600" dirty="0"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0009B7-895B-593E-7EFF-2B705815C1B7}"/>
              </a:ext>
            </a:extLst>
          </p:cNvPr>
          <p:cNvSpPr/>
          <p:nvPr/>
        </p:nvSpPr>
        <p:spPr>
          <a:xfrm>
            <a:off x="467327" y="1319009"/>
            <a:ext cx="121594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Max went to Italy on 24</a:t>
            </a:r>
            <a:r>
              <a:rPr lang="en-GB" sz="4400" baseline="30000" dirty="0">
                <a:latin typeface="Century Gothic" panose="020B0502020202020204" pitchFamily="34" charset="0"/>
              </a:rPr>
              <a:t>th</a:t>
            </a:r>
            <a:r>
              <a:rPr lang="en-GB" sz="4400" dirty="0">
                <a:latin typeface="Century Gothic" panose="020B0502020202020204" pitchFamily="34" charset="0"/>
              </a:rPr>
              <a:t> July.</a:t>
            </a:r>
          </a:p>
          <a:p>
            <a:pPr>
              <a:spcAft>
                <a:spcPts val="24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Max returned home from Italy after 1 week.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626C64EA-F493-F919-6FD0-67B645677D1D}"/>
              </a:ext>
            </a:extLst>
          </p:cNvPr>
          <p:cNvSpPr/>
          <p:nvPr/>
        </p:nvSpPr>
        <p:spPr>
          <a:xfrm>
            <a:off x="968348" y="5405718"/>
            <a:ext cx="3805358" cy="1514342"/>
          </a:xfrm>
          <a:prstGeom prst="wedgeRoundRectCallout">
            <a:avLst>
              <a:gd name="adj1" fmla="val 60082"/>
              <a:gd name="adj2" fmla="val -23966"/>
              <a:gd name="adj3" fmla="val 16667"/>
            </a:avLst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Max got back home in July</a:t>
            </a:r>
            <a:endParaRPr lang="en-GB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34046B36-2221-9CBA-EDCB-25E4FE9D5812}"/>
              </a:ext>
            </a:extLst>
          </p:cNvPr>
          <p:cNvSpPr/>
          <p:nvPr/>
        </p:nvSpPr>
        <p:spPr>
          <a:xfrm>
            <a:off x="7536632" y="5719484"/>
            <a:ext cx="4015530" cy="1514342"/>
          </a:xfrm>
          <a:prstGeom prst="wedgeRoundRectCallout">
            <a:avLst>
              <a:gd name="adj1" fmla="val -60064"/>
              <a:gd name="adj2" fmla="val -23078"/>
              <a:gd name="adj3" fmla="val 16667"/>
            </a:avLst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Max got back home in August</a:t>
            </a:r>
            <a:endParaRPr lang="en-GB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5" name="Picture 4" descr="Image result for tick cross">
            <a:extLst>
              <a:ext uri="{FF2B5EF4-FFF2-40B4-BE49-F238E27FC236}">
                <a16:creationId xmlns:a16="http://schemas.microsoft.com/office/drawing/2014/main" id="{7E6A0BDF-D39A-919D-1C19-0AF8F0A14B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5" r="43781"/>
          <a:stretch/>
        </p:blipFill>
        <p:spPr bwMode="auto">
          <a:xfrm>
            <a:off x="3674065" y="4602522"/>
            <a:ext cx="670097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Image result for tick cross">
            <a:extLst>
              <a:ext uri="{FF2B5EF4-FFF2-40B4-BE49-F238E27FC236}">
                <a16:creationId xmlns:a16="http://schemas.microsoft.com/office/drawing/2014/main" id="{41014594-1161-74AD-1B9E-4A6C12FB76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7" t="24133" r="6053"/>
          <a:stretch/>
        </p:blipFill>
        <p:spPr bwMode="auto">
          <a:xfrm>
            <a:off x="10442392" y="5074651"/>
            <a:ext cx="542694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3503503-41B0-A328-84D6-67F7C0835903}"/>
              </a:ext>
            </a:extLst>
          </p:cNvPr>
          <p:cNvSpPr/>
          <p:nvPr/>
        </p:nvSpPr>
        <p:spPr>
          <a:xfrm>
            <a:off x="1781550" y="8054338"/>
            <a:ext cx="84413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4000" i="1" dirty="0">
                <a:latin typeface="Century Gothic" panose="020B0502020202020204" pitchFamily="34" charset="0"/>
              </a:rPr>
              <a:t>1 week after 24</a:t>
            </a:r>
            <a:r>
              <a:rPr lang="en-GB" sz="4000" i="1" baseline="30000" dirty="0">
                <a:latin typeface="Century Gothic" panose="020B0502020202020204" pitchFamily="34" charset="0"/>
              </a:rPr>
              <a:t>th</a:t>
            </a:r>
            <a:r>
              <a:rPr lang="en-GB" sz="4000" i="1" dirty="0">
                <a:latin typeface="Century Gothic" panose="020B0502020202020204" pitchFamily="34" charset="0"/>
              </a:rPr>
              <a:t> July it is 31</a:t>
            </a:r>
            <a:r>
              <a:rPr lang="en-GB" sz="4000" i="1" baseline="30000" dirty="0">
                <a:latin typeface="Century Gothic" panose="020B0502020202020204" pitchFamily="34" charset="0"/>
              </a:rPr>
              <a:t>st</a:t>
            </a:r>
            <a:r>
              <a:rPr lang="en-GB" sz="4000" i="1" dirty="0">
                <a:latin typeface="Century Gothic" panose="020B0502020202020204" pitchFamily="34" charset="0"/>
              </a:rPr>
              <a:t> July.</a:t>
            </a:r>
          </a:p>
        </p:txBody>
      </p:sp>
    </p:spTree>
    <p:extLst>
      <p:ext uri="{BB962C8B-B14F-4D97-AF65-F5344CB8AC3E}">
        <p14:creationId xmlns:p14="http://schemas.microsoft.com/office/powerpoint/2010/main" val="4143539608"/>
      </p:ext>
    </p:extLst>
  </p:cSld>
  <p:clrMapOvr>
    <a:masterClrMapping/>
  </p:clrMapOvr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B8B547-E97C-766B-E8DF-256D8B75FCA5}"/>
              </a:ext>
            </a:extLst>
          </p:cNvPr>
          <p:cNvSpPr/>
          <p:nvPr/>
        </p:nvSpPr>
        <p:spPr>
          <a:xfrm>
            <a:off x="155945" y="508471"/>
            <a:ext cx="3251211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Days and Months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774C01-DADB-4997-A93A-1CF6C7A95027}"/>
              </a:ext>
            </a:extLst>
          </p:cNvPr>
          <p:cNvSpPr/>
          <p:nvPr/>
        </p:nvSpPr>
        <p:spPr>
          <a:xfrm>
            <a:off x="14011812" y="1041822"/>
            <a:ext cx="2420493" cy="8117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January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February</a:t>
            </a: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March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April</a:t>
            </a:r>
            <a:endParaRPr lang="en-GB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May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June</a:t>
            </a:r>
            <a:endParaRPr lang="en-GB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July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August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September</a:t>
            </a:r>
            <a:endParaRPr lang="en-GB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October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November</a:t>
            </a:r>
            <a:endParaRPr lang="en-GB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December</a:t>
            </a:r>
            <a:endParaRPr lang="en-GB" sz="3600" dirty="0"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0009B7-895B-593E-7EFF-2B705815C1B7}"/>
              </a:ext>
            </a:extLst>
          </p:cNvPr>
          <p:cNvSpPr/>
          <p:nvPr/>
        </p:nvSpPr>
        <p:spPr>
          <a:xfrm>
            <a:off x="467327" y="1319009"/>
            <a:ext cx="10987611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Jen went to Spain on 20</a:t>
            </a:r>
            <a:r>
              <a:rPr lang="en-GB" sz="4400" baseline="30000" dirty="0">
                <a:latin typeface="Century Gothic" panose="020B0502020202020204" pitchFamily="34" charset="0"/>
              </a:rPr>
              <a:t>th</a:t>
            </a:r>
            <a:r>
              <a:rPr lang="en-GB" sz="4400" dirty="0">
                <a:latin typeface="Century Gothic" panose="020B0502020202020204" pitchFamily="34" charset="0"/>
              </a:rPr>
              <a:t> September.</a:t>
            </a:r>
          </a:p>
          <a:p>
            <a:pPr>
              <a:spcAft>
                <a:spcPts val="24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Jen was in Spain for 2 weeks. </a:t>
            </a:r>
          </a:p>
          <a:p>
            <a:pPr>
              <a:spcAft>
                <a:spcPts val="24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Jen came home in October.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ED79A8-8CB5-3445-6F47-D04FCD4C73E5}"/>
              </a:ext>
            </a:extLst>
          </p:cNvPr>
          <p:cNvSpPr/>
          <p:nvPr/>
        </p:nvSpPr>
        <p:spPr>
          <a:xfrm>
            <a:off x="5983223" y="2356672"/>
            <a:ext cx="3086943" cy="64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E80D38-0F6F-BD71-F8A1-5DE1D29315E7}"/>
              </a:ext>
            </a:extLst>
          </p:cNvPr>
          <p:cNvSpPr txBox="1"/>
          <p:nvPr/>
        </p:nvSpPr>
        <p:spPr>
          <a:xfrm>
            <a:off x="8258075" y="4293770"/>
            <a:ext cx="4343767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kumimoji="0" lang="en-GB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information could be here?</a:t>
            </a:r>
            <a:endParaRPr lang="en-GB" sz="3600" b="1" i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GB" sz="3600" i="1" dirty="0">
                <a:solidFill>
                  <a:prstClr val="black"/>
                </a:solidFill>
                <a:latin typeface="Century Gothic" panose="020B0502020202020204" pitchFamily="34" charset="0"/>
              </a:rPr>
              <a:t>There are different possibilities.</a:t>
            </a:r>
            <a:endParaRPr lang="en-GB" sz="1200" i="1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82B5C73-04F3-AB39-2D1A-E37E67E2C7F4}"/>
              </a:ext>
            </a:extLst>
          </p:cNvPr>
          <p:cNvCxnSpPr>
            <a:cxnSpLocks/>
          </p:cNvCxnSpPr>
          <p:nvPr/>
        </p:nvCxnSpPr>
        <p:spPr>
          <a:xfrm flipH="1" flipV="1">
            <a:off x="8700247" y="3162404"/>
            <a:ext cx="766482" cy="1049915"/>
          </a:xfrm>
          <a:prstGeom prst="straightConnector1">
            <a:avLst/>
          </a:prstGeom>
          <a:ln w="5080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018260"/>
      </p:ext>
    </p:extLst>
  </p:cSld>
  <p:clrMapOvr>
    <a:masterClrMapping/>
  </p:clrMapOvr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B8B547-E97C-766B-E8DF-256D8B75FCA5}"/>
              </a:ext>
            </a:extLst>
          </p:cNvPr>
          <p:cNvSpPr/>
          <p:nvPr/>
        </p:nvSpPr>
        <p:spPr>
          <a:xfrm>
            <a:off x="155945" y="508471"/>
            <a:ext cx="3251211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Days and Months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774C01-DADB-4997-A93A-1CF6C7A95027}"/>
              </a:ext>
            </a:extLst>
          </p:cNvPr>
          <p:cNvSpPr/>
          <p:nvPr/>
        </p:nvSpPr>
        <p:spPr>
          <a:xfrm>
            <a:off x="14011812" y="1041822"/>
            <a:ext cx="2420493" cy="8117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January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February</a:t>
            </a: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March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April</a:t>
            </a:r>
            <a:endParaRPr lang="en-GB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May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June</a:t>
            </a:r>
            <a:endParaRPr lang="en-GB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July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August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September</a:t>
            </a:r>
            <a:endParaRPr lang="en-GB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October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November</a:t>
            </a:r>
            <a:endParaRPr lang="en-GB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December</a:t>
            </a:r>
            <a:endParaRPr lang="en-GB" sz="3600" dirty="0"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0009B7-895B-593E-7EFF-2B705815C1B7}"/>
              </a:ext>
            </a:extLst>
          </p:cNvPr>
          <p:cNvSpPr/>
          <p:nvPr/>
        </p:nvSpPr>
        <p:spPr>
          <a:xfrm>
            <a:off x="467327" y="1319009"/>
            <a:ext cx="10987611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Jen went to Spain on 20</a:t>
            </a:r>
            <a:r>
              <a:rPr lang="en-GB" sz="4400" baseline="30000" dirty="0">
                <a:latin typeface="Century Gothic" panose="020B0502020202020204" pitchFamily="34" charset="0"/>
              </a:rPr>
              <a:t>th</a:t>
            </a:r>
            <a:r>
              <a:rPr lang="en-GB" sz="4400" dirty="0">
                <a:latin typeface="Century Gothic" panose="020B0502020202020204" pitchFamily="34" charset="0"/>
              </a:rPr>
              <a:t> September.</a:t>
            </a:r>
          </a:p>
          <a:p>
            <a:pPr>
              <a:spcAft>
                <a:spcPts val="24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Jen was in Spain for 2 weeks. </a:t>
            </a:r>
          </a:p>
          <a:p>
            <a:pPr>
              <a:spcAft>
                <a:spcPts val="24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Jen came home in October.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ED79A8-8CB5-3445-6F47-D04FCD4C73E5}"/>
              </a:ext>
            </a:extLst>
          </p:cNvPr>
          <p:cNvSpPr/>
          <p:nvPr/>
        </p:nvSpPr>
        <p:spPr>
          <a:xfrm>
            <a:off x="5983223" y="2356672"/>
            <a:ext cx="3086943" cy="64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2E878C-D76F-CE37-48F3-0B64945E2C9A}"/>
              </a:ext>
            </a:extLst>
          </p:cNvPr>
          <p:cNvSpPr txBox="1"/>
          <p:nvPr/>
        </p:nvSpPr>
        <p:spPr>
          <a:xfrm>
            <a:off x="1595372" y="4435805"/>
            <a:ext cx="81471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kumimoji="0" lang="en-GB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Could the missing information be…</a:t>
            </a:r>
            <a:endParaRPr lang="en-GB" sz="1200" b="1" i="1" dirty="0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B1B0E3F2-D253-88AC-AD20-AB1027A97C0E}"/>
              </a:ext>
            </a:extLst>
          </p:cNvPr>
          <p:cNvSpPr/>
          <p:nvPr/>
        </p:nvSpPr>
        <p:spPr>
          <a:xfrm>
            <a:off x="5711731" y="6687772"/>
            <a:ext cx="2241992" cy="756000"/>
          </a:xfrm>
          <a:prstGeom prst="wedgeRoundRectCallout">
            <a:avLst>
              <a:gd name="adj1" fmla="val 60082"/>
              <a:gd name="adj2" fmla="val -23966"/>
              <a:gd name="adj3" fmla="val 16667"/>
            </a:avLst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 weeks</a:t>
            </a:r>
            <a:endParaRPr lang="en-GB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F9185108-B026-EB10-6F53-F58857FC81E1}"/>
              </a:ext>
            </a:extLst>
          </p:cNvPr>
          <p:cNvSpPr/>
          <p:nvPr/>
        </p:nvSpPr>
        <p:spPr>
          <a:xfrm>
            <a:off x="919615" y="6343510"/>
            <a:ext cx="2241992" cy="756000"/>
          </a:xfrm>
          <a:prstGeom prst="wedgeRoundRectCallout">
            <a:avLst>
              <a:gd name="adj1" fmla="val 60082"/>
              <a:gd name="adj2" fmla="val -23966"/>
              <a:gd name="adj3" fmla="val 16667"/>
            </a:avLst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11 days</a:t>
            </a:r>
            <a:endParaRPr lang="en-GB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18BC5983-48E3-B30D-03D7-8C528922011F}"/>
              </a:ext>
            </a:extLst>
          </p:cNvPr>
          <p:cNvSpPr/>
          <p:nvPr/>
        </p:nvSpPr>
        <p:spPr>
          <a:xfrm>
            <a:off x="10503847" y="6282667"/>
            <a:ext cx="2591126" cy="756000"/>
          </a:xfrm>
          <a:prstGeom prst="wedgeRoundRectCallout">
            <a:avLst>
              <a:gd name="adj1" fmla="val -60544"/>
              <a:gd name="adj2" fmla="val -26165"/>
              <a:gd name="adj3" fmla="val 16667"/>
            </a:avLst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 months</a:t>
            </a:r>
            <a:endParaRPr lang="en-GB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15026D3-0919-A80C-E2EA-D12F52BD22D4}"/>
              </a:ext>
            </a:extLst>
          </p:cNvPr>
          <p:cNvGrpSpPr/>
          <p:nvPr/>
        </p:nvGrpSpPr>
        <p:grpSpPr>
          <a:xfrm>
            <a:off x="9975274" y="4384042"/>
            <a:ext cx="1843530" cy="698866"/>
            <a:chOff x="8154947" y="1324368"/>
            <a:chExt cx="1843530" cy="69886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9ADF2D4-1B1F-B340-425A-66F484A8C954}"/>
                </a:ext>
              </a:extLst>
            </p:cNvPr>
            <p:cNvSpPr/>
            <p:nvPr/>
          </p:nvSpPr>
          <p:spPr>
            <a:xfrm>
              <a:off x="8658124" y="1346126"/>
              <a:ext cx="89629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38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or</a:t>
              </a:r>
              <a:endParaRPr lang="en-GB" sz="3800" dirty="0"/>
            </a:p>
          </p:txBody>
        </p:sp>
        <p:pic>
          <p:nvPicPr>
            <p:cNvPr id="15" name="Picture 4" descr="Image result for tick cross">
              <a:extLst>
                <a:ext uri="{FF2B5EF4-FFF2-40B4-BE49-F238E27FC236}">
                  <a16:creationId xmlns:a16="http://schemas.microsoft.com/office/drawing/2014/main" id="{71DEAD5A-704D-8667-F013-6930727201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5" r="43781"/>
            <a:stretch/>
          </p:blipFill>
          <p:spPr bwMode="auto">
            <a:xfrm>
              <a:off x="8154947" y="1324368"/>
              <a:ext cx="670097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Image result for tick cross">
              <a:extLst>
                <a:ext uri="{FF2B5EF4-FFF2-40B4-BE49-F238E27FC236}">
                  <a16:creationId xmlns:a16="http://schemas.microsoft.com/office/drawing/2014/main" id="{ED601B56-E308-37A9-298C-EA19066AB7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47" t="24133" r="6053"/>
            <a:stretch/>
          </p:blipFill>
          <p:spPr bwMode="auto">
            <a:xfrm>
              <a:off x="9455783" y="1431543"/>
              <a:ext cx="542694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58405245"/>
      </p:ext>
    </p:extLst>
  </p:cSld>
  <p:clrMapOvr>
    <a:masterClrMapping/>
  </p:clrMapOvr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B8B547-E97C-766B-E8DF-256D8B75FCA5}"/>
              </a:ext>
            </a:extLst>
          </p:cNvPr>
          <p:cNvSpPr/>
          <p:nvPr/>
        </p:nvSpPr>
        <p:spPr>
          <a:xfrm>
            <a:off x="155945" y="508471"/>
            <a:ext cx="3251211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Days and Months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774C01-DADB-4997-A93A-1CF6C7A95027}"/>
              </a:ext>
            </a:extLst>
          </p:cNvPr>
          <p:cNvSpPr/>
          <p:nvPr/>
        </p:nvSpPr>
        <p:spPr>
          <a:xfrm>
            <a:off x="14011812" y="1041822"/>
            <a:ext cx="2420493" cy="8117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January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February</a:t>
            </a: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March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April</a:t>
            </a:r>
            <a:endParaRPr lang="en-GB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May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June</a:t>
            </a:r>
            <a:endParaRPr lang="en-GB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July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August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September</a:t>
            </a:r>
            <a:endParaRPr lang="en-GB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October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November</a:t>
            </a:r>
            <a:endParaRPr lang="en-GB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December</a:t>
            </a:r>
            <a:endParaRPr lang="en-GB" sz="3600" dirty="0"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0009B7-895B-593E-7EFF-2B705815C1B7}"/>
              </a:ext>
            </a:extLst>
          </p:cNvPr>
          <p:cNvSpPr/>
          <p:nvPr/>
        </p:nvSpPr>
        <p:spPr>
          <a:xfrm>
            <a:off x="467327" y="1319009"/>
            <a:ext cx="10987611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Jen went to Spain on 20</a:t>
            </a:r>
            <a:r>
              <a:rPr lang="en-GB" sz="4400" baseline="30000" dirty="0">
                <a:latin typeface="Century Gothic" panose="020B0502020202020204" pitchFamily="34" charset="0"/>
              </a:rPr>
              <a:t>th</a:t>
            </a:r>
            <a:r>
              <a:rPr lang="en-GB" sz="4400" dirty="0">
                <a:latin typeface="Century Gothic" panose="020B0502020202020204" pitchFamily="34" charset="0"/>
              </a:rPr>
              <a:t> September.</a:t>
            </a:r>
          </a:p>
          <a:p>
            <a:pPr>
              <a:spcAft>
                <a:spcPts val="24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Jen was in Spain for 2 weeks. </a:t>
            </a:r>
          </a:p>
          <a:p>
            <a:pPr>
              <a:spcAft>
                <a:spcPts val="24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Jen came home in October.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ED79A8-8CB5-3445-6F47-D04FCD4C73E5}"/>
              </a:ext>
            </a:extLst>
          </p:cNvPr>
          <p:cNvSpPr/>
          <p:nvPr/>
        </p:nvSpPr>
        <p:spPr>
          <a:xfrm>
            <a:off x="5983223" y="2356672"/>
            <a:ext cx="3086943" cy="64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2E878C-D76F-CE37-48F3-0B64945E2C9A}"/>
              </a:ext>
            </a:extLst>
          </p:cNvPr>
          <p:cNvSpPr txBox="1"/>
          <p:nvPr/>
        </p:nvSpPr>
        <p:spPr>
          <a:xfrm>
            <a:off x="1595372" y="4435805"/>
            <a:ext cx="81471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kumimoji="0" lang="en-GB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Could the missing information be…</a:t>
            </a:r>
            <a:endParaRPr lang="en-GB" sz="1200" b="1" i="1" dirty="0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B1B0E3F2-D253-88AC-AD20-AB1027A97C0E}"/>
              </a:ext>
            </a:extLst>
          </p:cNvPr>
          <p:cNvSpPr/>
          <p:nvPr/>
        </p:nvSpPr>
        <p:spPr>
          <a:xfrm>
            <a:off x="5711731" y="6687772"/>
            <a:ext cx="2241992" cy="756000"/>
          </a:xfrm>
          <a:prstGeom prst="wedgeRoundRectCallout">
            <a:avLst>
              <a:gd name="adj1" fmla="val 60082"/>
              <a:gd name="adj2" fmla="val -23966"/>
              <a:gd name="adj3" fmla="val 16667"/>
            </a:avLst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 weeks</a:t>
            </a:r>
            <a:endParaRPr lang="en-GB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F9185108-B026-EB10-6F53-F58857FC81E1}"/>
              </a:ext>
            </a:extLst>
          </p:cNvPr>
          <p:cNvSpPr/>
          <p:nvPr/>
        </p:nvSpPr>
        <p:spPr>
          <a:xfrm>
            <a:off x="919615" y="6343510"/>
            <a:ext cx="2241992" cy="756000"/>
          </a:xfrm>
          <a:prstGeom prst="wedgeRoundRectCallout">
            <a:avLst>
              <a:gd name="adj1" fmla="val 60082"/>
              <a:gd name="adj2" fmla="val -23966"/>
              <a:gd name="adj3" fmla="val 16667"/>
            </a:avLst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11 days</a:t>
            </a:r>
            <a:endParaRPr lang="en-GB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18BC5983-48E3-B30D-03D7-8C528922011F}"/>
              </a:ext>
            </a:extLst>
          </p:cNvPr>
          <p:cNvSpPr/>
          <p:nvPr/>
        </p:nvSpPr>
        <p:spPr>
          <a:xfrm>
            <a:off x="10503847" y="6282667"/>
            <a:ext cx="2591126" cy="756000"/>
          </a:xfrm>
          <a:prstGeom prst="wedgeRoundRectCallout">
            <a:avLst>
              <a:gd name="adj1" fmla="val -60544"/>
              <a:gd name="adj2" fmla="val -26165"/>
              <a:gd name="adj3" fmla="val 16667"/>
            </a:avLst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 months</a:t>
            </a:r>
            <a:endParaRPr lang="en-GB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Picture 4" descr="Image result for tick cross">
            <a:extLst>
              <a:ext uri="{FF2B5EF4-FFF2-40B4-BE49-F238E27FC236}">
                <a16:creationId xmlns:a16="http://schemas.microsoft.com/office/drawing/2014/main" id="{71DEAD5A-704D-8667-F013-6930727201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5" r="43781"/>
          <a:stretch/>
        </p:blipFill>
        <p:spPr bwMode="auto">
          <a:xfrm>
            <a:off x="2255590" y="5567377"/>
            <a:ext cx="670097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Image result for tick cross">
            <a:extLst>
              <a:ext uri="{FF2B5EF4-FFF2-40B4-BE49-F238E27FC236}">
                <a16:creationId xmlns:a16="http://schemas.microsoft.com/office/drawing/2014/main" id="{ED601B56-E308-37A9-298C-EA19066AB7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7" t="24133" r="6053"/>
          <a:stretch/>
        </p:blipFill>
        <p:spPr bwMode="auto">
          <a:xfrm>
            <a:off x="12301485" y="5634612"/>
            <a:ext cx="542694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tick cross">
            <a:extLst>
              <a:ext uri="{FF2B5EF4-FFF2-40B4-BE49-F238E27FC236}">
                <a16:creationId xmlns:a16="http://schemas.microsoft.com/office/drawing/2014/main" id="{423BCB70-755E-2E3A-A367-5AC27B9A60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5" r="43781"/>
          <a:stretch/>
        </p:blipFill>
        <p:spPr bwMode="auto">
          <a:xfrm>
            <a:off x="7194983" y="5900271"/>
            <a:ext cx="670097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2906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2672183-50C6-4B75-AB18-07F537B6E722}"/>
              </a:ext>
            </a:extLst>
          </p:cNvPr>
          <p:cNvSpPr/>
          <p:nvPr/>
        </p:nvSpPr>
        <p:spPr>
          <a:xfrm>
            <a:off x="155945" y="508471"/>
            <a:ext cx="4004006" cy="5459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More Than, Less Than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6C3C11C-1AF0-4134-B2B7-C8670802EB51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0C6A28-2F45-1382-3DA9-22174772DA3E}"/>
              </a:ext>
            </a:extLst>
          </p:cNvPr>
          <p:cNvSpPr/>
          <p:nvPr/>
        </p:nvSpPr>
        <p:spPr>
          <a:xfrm>
            <a:off x="467326" y="1372797"/>
            <a:ext cx="11756049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Jen has 5 shells.</a:t>
            </a:r>
          </a:p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Amy has 3 shells fewer than Jen.</a:t>
            </a:r>
          </a:p>
          <a:p>
            <a:pPr>
              <a:spcAft>
                <a:spcPts val="1842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How many shells does Amy have?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378631402"/>
      </p:ext>
    </p:extLst>
  </p:cSld>
  <p:clrMapOvr>
    <a:masterClrMapping/>
  </p:clrMapOvr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B8B547-E97C-766B-E8DF-256D8B75FCA5}"/>
              </a:ext>
            </a:extLst>
          </p:cNvPr>
          <p:cNvSpPr/>
          <p:nvPr/>
        </p:nvSpPr>
        <p:spPr>
          <a:xfrm>
            <a:off x="155945" y="508471"/>
            <a:ext cx="3251211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Days and Months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774C01-DADB-4997-A93A-1CF6C7A95027}"/>
              </a:ext>
            </a:extLst>
          </p:cNvPr>
          <p:cNvSpPr/>
          <p:nvPr/>
        </p:nvSpPr>
        <p:spPr>
          <a:xfrm>
            <a:off x="14011812" y="1041822"/>
            <a:ext cx="2420493" cy="8117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January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February</a:t>
            </a: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March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April</a:t>
            </a:r>
            <a:endParaRPr lang="en-GB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May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June</a:t>
            </a:r>
            <a:endParaRPr lang="en-GB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July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August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September</a:t>
            </a:r>
            <a:endParaRPr lang="en-GB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October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November</a:t>
            </a:r>
            <a:endParaRPr lang="en-GB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December</a:t>
            </a:r>
            <a:endParaRPr lang="en-GB" sz="3600" dirty="0"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0009B7-895B-593E-7EFF-2B705815C1B7}"/>
              </a:ext>
            </a:extLst>
          </p:cNvPr>
          <p:cNvSpPr/>
          <p:nvPr/>
        </p:nvSpPr>
        <p:spPr>
          <a:xfrm>
            <a:off x="467327" y="1319009"/>
            <a:ext cx="10987611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Jen went to Spain on 20</a:t>
            </a:r>
            <a:r>
              <a:rPr lang="en-GB" sz="4400" baseline="30000" dirty="0">
                <a:latin typeface="Century Gothic" panose="020B0502020202020204" pitchFamily="34" charset="0"/>
              </a:rPr>
              <a:t>th</a:t>
            </a:r>
            <a:r>
              <a:rPr lang="en-GB" sz="4400" dirty="0">
                <a:latin typeface="Century Gothic" panose="020B0502020202020204" pitchFamily="34" charset="0"/>
              </a:rPr>
              <a:t> September.</a:t>
            </a:r>
          </a:p>
          <a:p>
            <a:pPr>
              <a:spcAft>
                <a:spcPts val="24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Jen was in Spain for 2 weeks. </a:t>
            </a:r>
          </a:p>
          <a:p>
            <a:pPr>
              <a:spcAft>
                <a:spcPts val="2400"/>
              </a:spcAft>
            </a:pPr>
            <a:r>
              <a:rPr lang="en-GB" sz="4400" dirty="0">
                <a:latin typeface="Century Gothic" panose="020B0502020202020204" pitchFamily="34" charset="0"/>
              </a:rPr>
              <a:t>Jen came home in October.</a:t>
            </a:r>
          </a:p>
        </p:txBody>
      </p:sp>
    </p:spTree>
    <p:extLst>
      <p:ext uri="{BB962C8B-B14F-4D97-AF65-F5344CB8AC3E}">
        <p14:creationId xmlns:p14="http://schemas.microsoft.com/office/powerpoint/2010/main" val="243404265"/>
      </p:ext>
    </p:extLst>
  </p:cSld>
  <p:clrMapOvr>
    <a:masterClrMapping/>
  </p:clrMapOvr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FC61C-CCF3-7D8B-6DAD-F9652BB15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035AD2A-C36E-199B-9C1C-D2A14F93917A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C1F858-2E60-4861-622F-188AFE16E8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0C20F30-6B09-DD7C-B3AF-003CAB6702EE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E5ABDD-F94B-5A89-5701-621E1B5B231C}"/>
              </a:ext>
            </a:extLst>
          </p:cNvPr>
          <p:cNvSpPr/>
          <p:nvPr/>
        </p:nvSpPr>
        <p:spPr>
          <a:xfrm>
            <a:off x="578223" y="1402579"/>
            <a:ext cx="154762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GB" sz="6000" b="1" dirty="0">
                <a:latin typeface="Century Gothic" panose="020B0502020202020204" pitchFamily="34" charset="0"/>
              </a:rPr>
              <a:t>Days and Months</a:t>
            </a:r>
            <a:r>
              <a:rPr lang="en-GB" sz="5400" i="1" dirty="0">
                <a:latin typeface="Century Gothic" panose="020B0502020202020204" pitchFamily="34" charset="0"/>
              </a:rPr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F9D6EF-BEA1-9C44-2C8F-8EE3EF4493EF}"/>
              </a:ext>
            </a:extLst>
          </p:cNvPr>
          <p:cNvSpPr txBox="1"/>
          <p:nvPr/>
        </p:nvSpPr>
        <p:spPr>
          <a:xfrm>
            <a:off x="4229108" y="2873439"/>
            <a:ext cx="1122156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Task B Version 1   </a:t>
            </a:r>
            <a:r>
              <a:rPr kumimoji="0" lang="en-GB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</a:t>
            </a:r>
            <a:r>
              <a:rPr kumimoji="0" lang="en-GB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</a:t>
            </a:r>
            <a:r>
              <a:rPr kumimoji="0" lang="en-GB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Task B Version 2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Extend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11ADCB-1A91-A11E-5105-34A443873E4C}"/>
              </a:ext>
            </a:extLst>
          </p:cNvPr>
          <p:cNvSpPr txBox="1"/>
          <p:nvPr/>
        </p:nvSpPr>
        <p:spPr>
          <a:xfrm>
            <a:off x="598398" y="2873439"/>
            <a:ext cx="40004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Next Steps: </a:t>
            </a:r>
            <a:endParaRPr lang="en-GB" sz="16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D12130-5D64-21E3-DECC-D98B44DC0969}"/>
              </a:ext>
            </a:extLst>
          </p:cNvPr>
          <p:cNvSpPr/>
          <p:nvPr/>
        </p:nvSpPr>
        <p:spPr>
          <a:xfrm>
            <a:off x="155945" y="508471"/>
            <a:ext cx="3251211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Days and Months</a:t>
            </a:r>
            <a:endParaRPr lang="en-GB" sz="2866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330001"/>
      </p:ext>
    </p:extLst>
  </p:cSld>
  <p:clrMapOvr>
    <a:masterClrMapping/>
  </p:clrMapOvr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64912-C9E9-B151-F138-B2CC6D655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BFD68BE-E536-5455-F00D-51D0D0E1B961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67CD864-3AEF-8A11-DA6F-7D16439E6F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326AF94-864C-AA3D-B852-E68404CBDB2D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5CF76E-A398-61C5-9E31-4D1588B4E75B}"/>
              </a:ext>
            </a:extLst>
          </p:cNvPr>
          <p:cNvSpPr/>
          <p:nvPr/>
        </p:nvSpPr>
        <p:spPr>
          <a:xfrm>
            <a:off x="578223" y="1402579"/>
            <a:ext cx="1547629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GB" sz="6000" b="1" dirty="0">
                <a:latin typeface="Century Gothic" panose="020B0502020202020204" pitchFamily="34" charset="0"/>
              </a:rPr>
              <a:t>Interpreting Graphs: </a:t>
            </a:r>
            <a:r>
              <a:rPr lang="en-GB" sz="6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</a:p>
          <a:p>
            <a:pPr algn="ctr">
              <a:spcAft>
                <a:spcPts val="3600"/>
              </a:spcAft>
            </a:pPr>
            <a:r>
              <a:rPr lang="en-GB" sz="5400" i="1" dirty="0">
                <a:latin typeface="Century Gothic" panose="020B0502020202020204" pitchFamily="34" charset="0"/>
              </a:rPr>
              <a:t>Compare a pictogram and a bar graph, identifying advantages/disadvantages</a:t>
            </a:r>
            <a:endParaRPr lang="en-GB" sz="5400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4859C2-AC23-12ED-DAEA-983CAA7BB56B}"/>
              </a:ext>
            </a:extLst>
          </p:cNvPr>
          <p:cNvSpPr/>
          <p:nvPr/>
        </p:nvSpPr>
        <p:spPr>
          <a:xfrm>
            <a:off x="155945" y="508471"/>
            <a:ext cx="362471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Interpreting Graphs</a:t>
            </a:r>
            <a:endParaRPr lang="en-GB" sz="2866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107462"/>
      </p:ext>
    </p:extLst>
  </p:cSld>
  <p:clrMapOvr>
    <a:masterClrMapping/>
  </p:clrMapOvr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CCD9F3-E37B-F379-C5D8-1390D1E04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1F794D2-F133-0449-BB41-64FBAD798245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3D3DBD6-AB88-0514-B21F-613F8C7E81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8043903-A78A-7AA5-C200-2A90084CEE13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2A976F-C1E2-E066-ADFA-21F823A85264}"/>
              </a:ext>
            </a:extLst>
          </p:cNvPr>
          <p:cNvSpPr/>
          <p:nvPr/>
        </p:nvSpPr>
        <p:spPr>
          <a:xfrm>
            <a:off x="155945" y="508471"/>
            <a:ext cx="362471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Interpreting Graphs</a:t>
            </a:r>
            <a:endParaRPr lang="en-GB" sz="2866" dirty="0">
              <a:solidFill>
                <a:schemeClr val="accent1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72AF407-4E1D-3B97-09AC-65966B6F143E}"/>
              </a:ext>
            </a:extLst>
          </p:cNvPr>
          <p:cNvCxnSpPr>
            <a:cxnSpLocks/>
          </p:cNvCxnSpPr>
          <p:nvPr/>
        </p:nvCxnSpPr>
        <p:spPr>
          <a:xfrm rot="10800000">
            <a:off x="1733979" y="2410924"/>
            <a:ext cx="0" cy="468000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628C153-5995-143E-FA39-8C0AF18F93BD}"/>
              </a:ext>
            </a:extLst>
          </p:cNvPr>
          <p:cNvCxnSpPr>
            <a:cxnSpLocks/>
          </p:cNvCxnSpPr>
          <p:nvPr/>
        </p:nvCxnSpPr>
        <p:spPr>
          <a:xfrm rot="16200000">
            <a:off x="5116288" y="3723189"/>
            <a:ext cx="0" cy="676800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phic 29" descr="Man">
            <a:extLst>
              <a:ext uri="{FF2B5EF4-FFF2-40B4-BE49-F238E27FC236}">
                <a16:creationId xmlns:a16="http://schemas.microsoft.com/office/drawing/2014/main" id="{21DFE852-FC4E-AF7D-6A85-1B41245A42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8338" y="2617930"/>
            <a:ext cx="987507" cy="864000"/>
          </a:xfrm>
          <a:prstGeom prst="rect">
            <a:avLst/>
          </a:prstGeom>
        </p:spPr>
      </p:pic>
      <p:pic>
        <p:nvPicPr>
          <p:cNvPr id="33" name="Graphic 32" descr="Man">
            <a:extLst>
              <a:ext uri="{FF2B5EF4-FFF2-40B4-BE49-F238E27FC236}">
                <a16:creationId xmlns:a16="http://schemas.microsoft.com/office/drawing/2014/main" id="{8AA294B5-54D9-F95E-5D62-D4543F75F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00819" y="2613975"/>
            <a:ext cx="987507" cy="8640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EA481C8-7E82-D400-EC71-F7106CDB6551}"/>
              </a:ext>
            </a:extLst>
          </p:cNvPr>
          <p:cNvSpPr/>
          <p:nvPr/>
        </p:nvSpPr>
        <p:spPr>
          <a:xfrm>
            <a:off x="349710" y="2802665"/>
            <a:ext cx="12695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3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Walk</a:t>
            </a:r>
            <a:endParaRPr lang="en-GB" sz="3000" b="1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7BBBDFD-4B17-005C-FD5A-D1166BBF1DAB}"/>
              </a:ext>
            </a:extLst>
          </p:cNvPr>
          <p:cNvSpPr/>
          <p:nvPr/>
        </p:nvSpPr>
        <p:spPr>
          <a:xfrm>
            <a:off x="344830" y="3937270"/>
            <a:ext cx="12695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3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Car</a:t>
            </a:r>
            <a:endParaRPr lang="en-GB" sz="3000" b="1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83BCE5D-9D0D-0FE4-8307-5C945754643E}"/>
              </a:ext>
            </a:extLst>
          </p:cNvPr>
          <p:cNvSpPr/>
          <p:nvPr/>
        </p:nvSpPr>
        <p:spPr>
          <a:xfrm>
            <a:off x="577590" y="5013357"/>
            <a:ext cx="102426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3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Bus</a:t>
            </a:r>
            <a:endParaRPr lang="en-GB" sz="3000" b="1" dirty="0"/>
          </a:p>
        </p:txBody>
      </p:sp>
      <p:pic>
        <p:nvPicPr>
          <p:cNvPr id="58" name="Graphic 57" descr="Man">
            <a:extLst>
              <a:ext uri="{FF2B5EF4-FFF2-40B4-BE49-F238E27FC236}">
                <a16:creationId xmlns:a16="http://schemas.microsoft.com/office/drawing/2014/main" id="{60C44BFF-4733-11B6-C445-C4CA7A9AB9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17893" y="2620309"/>
            <a:ext cx="987507" cy="864000"/>
          </a:xfrm>
          <a:prstGeom prst="rect">
            <a:avLst/>
          </a:prstGeom>
        </p:spPr>
      </p:pic>
      <p:pic>
        <p:nvPicPr>
          <p:cNvPr id="59" name="Graphic 58" descr="Man">
            <a:extLst>
              <a:ext uri="{FF2B5EF4-FFF2-40B4-BE49-F238E27FC236}">
                <a16:creationId xmlns:a16="http://schemas.microsoft.com/office/drawing/2014/main" id="{D5DBBBD5-C308-C1D4-5440-B02779FE2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20374" y="2616354"/>
            <a:ext cx="987507" cy="864000"/>
          </a:xfrm>
          <a:prstGeom prst="rect">
            <a:avLst/>
          </a:prstGeom>
        </p:spPr>
      </p:pic>
      <p:pic>
        <p:nvPicPr>
          <p:cNvPr id="60" name="Graphic 59" descr="Man">
            <a:extLst>
              <a:ext uri="{FF2B5EF4-FFF2-40B4-BE49-F238E27FC236}">
                <a16:creationId xmlns:a16="http://schemas.microsoft.com/office/drawing/2014/main" id="{B16B48BD-98BF-1BC8-A046-E00151A90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38784" y="2611162"/>
            <a:ext cx="987507" cy="864000"/>
          </a:xfrm>
          <a:prstGeom prst="rect">
            <a:avLst/>
          </a:prstGeom>
        </p:spPr>
      </p:pic>
      <p:pic>
        <p:nvPicPr>
          <p:cNvPr id="61" name="Graphic 60" descr="Man">
            <a:extLst>
              <a:ext uri="{FF2B5EF4-FFF2-40B4-BE49-F238E27FC236}">
                <a16:creationId xmlns:a16="http://schemas.microsoft.com/office/drawing/2014/main" id="{92A682A3-FCFC-C604-BDD8-38F921EF0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41265" y="2607207"/>
            <a:ext cx="987507" cy="864000"/>
          </a:xfrm>
          <a:prstGeom prst="rect">
            <a:avLst/>
          </a:prstGeom>
        </p:spPr>
      </p:pic>
      <p:pic>
        <p:nvPicPr>
          <p:cNvPr id="62" name="Graphic 61" descr="Man">
            <a:extLst>
              <a:ext uri="{FF2B5EF4-FFF2-40B4-BE49-F238E27FC236}">
                <a16:creationId xmlns:a16="http://schemas.microsoft.com/office/drawing/2014/main" id="{5DB7F472-9C34-1F5F-498B-1A554D52AC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7998" y="2613541"/>
            <a:ext cx="987507" cy="864000"/>
          </a:xfrm>
          <a:prstGeom prst="rect">
            <a:avLst/>
          </a:prstGeom>
        </p:spPr>
      </p:pic>
      <p:pic>
        <p:nvPicPr>
          <p:cNvPr id="63" name="Graphic 62" descr="Man">
            <a:extLst>
              <a:ext uri="{FF2B5EF4-FFF2-40B4-BE49-F238E27FC236}">
                <a16:creationId xmlns:a16="http://schemas.microsoft.com/office/drawing/2014/main" id="{0B97707E-797D-3757-B9B3-01F7B6B9A7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33926" y="2603490"/>
            <a:ext cx="987507" cy="864000"/>
          </a:xfrm>
          <a:prstGeom prst="rect">
            <a:avLst/>
          </a:prstGeom>
        </p:spPr>
      </p:pic>
      <p:pic>
        <p:nvPicPr>
          <p:cNvPr id="64" name="Graphic 63" descr="Man">
            <a:extLst>
              <a:ext uri="{FF2B5EF4-FFF2-40B4-BE49-F238E27FC236}">
                <a16:creationId xmlns:a16="http://schemas.microsoft.com/office/drawing/2014/main" id="{1D942D28-BAAA-9432-551C-7107542ABF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00989" y="3742704"/>
            <a:ext cx="987507" cy="864000"/>
          </a:xfrm>
          <a:prstGeom prst="rect">
            <a:avLst/>
          </a:prstGeom>
        </p:spPr>
      </p:pic>
      <p:pic>
        <p:nvPicPr>
          <p:cNvPr id="65" name="Graphic 64" descr="Man">
            <a:extLst>
              <a:ext uri="{FF2B5EF4-FFF2-40B4-BE49-F238E27FC236}">
                <a16:creationId xmlns:a16="http://schemas.microsoft.com/office/drawing/2014/main" id="{299628BE-B64A-8091-AF18-CA2B8186D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03470" y="3738749"/>
            <a:ext cx="987507" cy="864000"/>
          </a:xfrm>
          <a:prstGeom prst="rect">
            <a:avLst/>
          </a:prstGeom>
        </p:spPr>
      </p:pic>
      <p:pic>
        <p:nvPicPr>
          <p:cNvPr id="66" name="Graphic 65" descr="Man">
            <a:extLst>
              <a:ext uri="{FF2B5EF4-FFF2-40B4-BE49-F238E27FC236}">
                <a16:creationId xmlns:a16="http://schemas.microsoft.com/office/drawing/2014/main" id="{3CE0C533-45BA-57A5-797B-9A9332414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20544" y="3745083"/>
            <a:ext cx="987507" cy="864000"/>
          </a:xfrm>
          <a:prstGeom prst="rect">
            <a:avLst/>
          </a:prstGeom>
        </p:spPr>
      </p:pic>
      <p:pic>
        <p:nvPicPr>
          <p:cNvPr id="67" name="Graphic 66" descr="Man">
            <a:extLst>
              <a:ext uri="{FF2B5EF4-FFF2-40B4-BE49-F238E27FC236}">
                <a16:creationId xmlns:a16="http://schemas.microsoft.com/office/drawing/2014/main" id="{25F4C92E-3797-3BCC-C804-D7DD15CF1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50385"/>
          <a:stretch/>
        </p:blipFill>
        <p:spPr>
          <a:xfrm>
            <a:off x="1798339" y="4836604"/>
            <a:ext cx="489957" cy="86400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1FC1B29A-9EAF-45A3-D19C-7918F6BE679D}"/>
              </a:ext>
            </a:extLst>
          </p:cNvPr>
          <p:cNvSpPr/>
          <p:nvPr/>
        </p:nvSpPr>
        <p:spPr>
          <a:xfrm>
            <a:off x="247415" y="6152899"/>
            <a:ext cx="13544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3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Bike</a:t>
            </a:r>
            <a:endParaRPr lang="en-GB" sz="3000" b="1" dirty="0"/>
          </a:p>
        </p:txBody>
      </p:sp>
      <p:pic>
        <p:nvPicPr>
          <p:cNvPr id="69" name="Graphic 68" descr="Man">
            <a:extLst>
              <a:ext uri="{FF2B5EF4-FFF2-40B4-BE49-F238E27FC236}">
                <a16:creationId xmlns:a16="http://schemas.microsoft.com/office/drawing/2014/main" id="{A6737F3B-999C-CADB-2EE7-0951B2ED1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8338" y="5962699"/>
            <a:ext cx="987507" cy="864000"/>
          </a:xfrm>
          <a:prstGeom prst="rect">
            <a:avLst/>
          </a:prstGeom>
        </p:spPr>
      </p:pic>
      <p:pic>
        <p:nvPicPr>
          <p:cNvPr id="70" name="Graphic 69" descr="Man">
            <a:extLst>
              <a:ext uri="{FF2B5EF4-FFF2-40B4-BE49-F238E27FC236}">
                <a16:creationId xmlns:a16="http://schemas.microsoft.com/office/drawing/2014/main" id="{168D7F45-2450-979C-D6FC-BE86E356A7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" r="43385"/>
          <a:stretch/>
        </p:blipFill>
        <p:spPr>
          <a:xfrm>
            <a:off x="2500820" y="5958744"/>
            <a:ext cx="559085" cy="864000"/>
          </a:xfrm>
          <a:prstGeom prst="rect">
            <a:avLst/>
          </a:prstGeom>
        </p:spPr>
      </p:pic>
      <p:pic>
        <p:nvPicPr>
          <p:cNvPr id="71" name="Graphic 70" descr="Man">
            <a:extLst>
              <a:ext uri="{FF2B5EF4-FFF2-40B4-BE49-F238E27FC236}">
                <a16:creationId xmlns:a16="http://schemas.microsoft.com/office/drawing/2014/main" id="{5A373A2D-9A7E-99D1-9CE4-1AACE9F5B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96350" y="7653366"/>
            <a:ext cx="987507" cy="864000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82834F85-4E32-59F4-9997-FEC2C81D3223}"/>
              </a:ext>
            </a:extLst>
          </p:cNvPr>
          <p:cNvSpPr txBox="1"/>
          <p:nvPr/>
        </p:nvSpPr>
        <p:spPr>
          <a:xfrm>
            <a:off x="3851031" y="7774436"/>
            <a:ext cx="33158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children</a:t>
            </a:r>
            <a:endParaRPr lang="en-GB" sz="1600" b="1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D52B947-A276-3B11-0BD6-CA257EAFA4B5}"/>
              </a:ext>
            </a:extLst>
          </p:cNvPr>
          <p:cNvSpPr/>
          <p:nvPr/>
        </p:nvSpPr>
        <p:spPr>
          <a:xfrm>
            <a:off x="2996349" y="7532818"/>
            <a:ext cx="4068000" cy="1069492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1FC3AF9-B19A-6F21-5D61-580687660681}"/>
              </a:ext>
            </a:extLst>
          </p:cNvPr>
          <p:cNvSpPr/>
          <p:nvPr/>
        </p:nvSpPr>
        <p:spPr>
          <a:xfrm>
            <a:off x="238840" y="1103223"/>
            <a:ext cx="156422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3400" dirty="0">
                <a:latin typeface="Century Gothic" panose="020B0502020202020204" pitchFamily="34" charset="0"/>
              </a:rPr>
              <a:t>The pictogram shows how the children at Marton Primary travel to school:</a:t>
            </a:r>
            <a:endParaRPr lang="en-GB" sz="3400" i="1" dirty="0">
              <a:latin typeface="Cambria Math" panose="02040503050406030204" pitchFamily="18" charset="0"/>
            </a:endParaRPr>
          </a:p>
        </p:txBody>
      </p:sp>
      <p:pic>
        <p:nvPicPr>
          <p:cNvPr id="77" name="Graphic 76" descr="Man">
            <a:extLst>
              <a:ext uri="{FF2B5EF4-FFF2-40B4-BE49-F238E27FC236}">
                <a16:creationId xmlns:a16="http://schemas.microsoft.com/office/drawing/2014/main" id="{CAED9188-A1E9-9FFC-000D-C82A7A77E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49854" y="2599413"/>
            <a:ext cx="987507" cy="864000"/>
          </a:xfrm>
          <a:prstGeom prst="rect">
            <a:avLst/>
          </a:prstGeom>
        </p:spPr>
      </p:pic>
      <p:pic>
        <p:nvPicPr>
          <p:cNvPr id="78" name="Graphic 77" descr="Man">
            <a:extLst>
              <a:ext uri="{FF2B5EF4-FFF2-40B4-BE49-F238E27FC236}">
                <a16:creationId xmlns:a16="http://schemas.microsoft.com/office/drawing/2014/main" id="{CF2DD834-E9D2-C1F1-48EA-DBCDC75689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21710" y="3745478"/>
            <a:ext cx="987507" cy="864000"/>
          </a:xfrm>
          <a:prstGeom prst="rect">
            <a:avLst/>
          </a:prstGeom>
        </p:spPr>
      </p:pic>
      <p:pic>
        <p:nvPicPr>
          <p:cNvPr id="79" name="Graphic 78" descr="Man">
            <a:extLst>
              <a:ext uri="{FF2B5EF4-FFF2-40B4-BE49-F238E27FC236}">
                <a16:creationId xmlns:a16="http://schemas.microsoft.com/office/drawing/2014/main" id="{9377024E-9A59-71E0-55D4-3E209B710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38784" y="3738749"/>
            <a:ext cx="987507" cy="864000"/>
          </a:xfrm>
          <a:prstGeom prst="rect">
            <a:avLst/>
          </a:prstGeom>
        </p:spPr>
      </p:pic>
      <p:pic>
        <p:nvPicPr>
          <p:cNvPr id="80" name="Graphic 79" descr="Man">
            <a:extLst>
              <a:ext uri="{FF2B5EF4-FFF2-40B4-BE49-F238E27FC236}">
                <a16:creationId xmlns:a16="http://schemas.microsoft.com/office/drawing/2014/main" id="{7D608768-24C5-1AE6-0053-1FAE0A36F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57693"/>
          <a:stretch/>
        </p:blipFill>
        <p:spPr>
          <a:xfrm>
            <a:off x="5339951" y="3740067"/>
            <a:ext cx="417784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78879"/>
      </p:ext>
    </p:extLst>
  </p:cSld>
  <p:clrMapOvr>
    <a:masterClrMapping/>
  </p:clrMapOvr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18370D-0B6E-3DF1-B877-04E4F9E20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8230218-3102-1695-DAD4-C78B7E7BEC6B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F7B485E-323B-5398-3E8D-C26C3F0DBB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D893714-5914-EC16-E22C-CC2715D15D2D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34AF33-EDA9-729F-74BB-F849BCF2FF13}"/>
              </a:ext>
            </a:extLst>
          </p:cNvPr>
          <p:cNvSpPr/>
          <p:nvPr/>
        </p:nvSpPr>
        <p:spPr>
          <a:xfrm>
            <a:off x="155945" y="508471"/>
            <a:ext cx="362471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Interpreting Graphs</a:t>
            </a:r>
            <a:endParaRPr lang="en-GB" sz="2866" dirty="0"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464396-65D4-3263-2BB1-AA876A455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26" y="2366514"/>
            <a:ext cx="6699956" cy="62966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839843C-C943-F6BB-E663-056C27D127A4}"/>
              </a:ext>
            </a:extLst>
          </p:cNvPr>
          <p:cNvSpPr/>
          <p:nvPr/>
        </p:nvSpPr>
        <p:spPr>
          <a:xfrm>
            <a:off x="238840" y="1103223"/>
            <a:ext cx="156422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3400" dirty="0">
                <a:latin typeface="Century Gothic" panose="020B0502020202020204" pitchFamily="34" charset="0"/>
              </a:rPr>
              <a:t>The bar graph shows how the children at Marton Primary travel to school:</a:t>
            </a:r>
            <a:endParaRPr lang="en-GB" sz="3400" i="1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123212"/>
      </p:ext>
    </p:extLst>
  </p:cSld>
  <p:clrMapOvr>
    <a:masterClrMapping/>
  </p:clrMapOvr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12F18D-800A-4E6F-C148-BC84E17AB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4F7E66D-5263-708A-BB57-0E5EEC9B62EC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C40463C-1757-A503-4ED5-4BF49E884F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1957699-94C5-3AAB-6CB4-ADB140C613BD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8E6FE6-D381-A901-A56D-EC49EE01F95A}"/>
              </a:ext>
            </a:extLst>
          </p:cNvPr>
          <p:cNvSpPr/>
          <p:nvPr/>
        </p:nvSpPr>
        <p:spPr>
          <a:xfrm>
            <a:off x="155945" y="508471"/>
            <a:ext cx="362471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Interpreting Graphs</a:t>
            </a:r>
            <a:endParaRPr lang="en-GB" sz="2866" dirty="0"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AF0DB3-04BC-3CAE-5BE5-BE53B3651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26" y="2366514"/>
            <a:ext cx="6699956" cy="62966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7293B06-DE4E-DF49-6D8E-532C862B846C}"/>
              </a:ext>
            </a:extLst>
          </p:cNvPr>
          <p:cNvSpPr/>
          <p:nvPr/>
        </p:nvSpPr>
        <p:spPr>
          <a:xfrm>
            <a:off x="449294" y="1246026"/>
            <a:ext cx="84392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3600" b="1" dirty="0">
                <a:latin typeface="Century Gothic" panose="020B0502020202020204" pitchFamily="34" charset="0"/>
              </a:rPr>
              <a:t>How many children ride a bike?</a:t>
            </a:r>
            <a:endParaRPr lang="en-GB" sz="3600" b="1" i="1" dirty="0">
              <a:latin typeface="Cambria Math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4CF718-A4CF-782C-6E3D-AE7B8F2BD4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6358" y="2487537"/>
            <a:ext cx="7810705" cy="628913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2825782-244A-C8FA-1099-61AB2807442E}"/>
              </a:ext>
            </a:extLst>
          </p:cNvPr>
          <p:cNvSpPr/>
          <p:nvPr/>
        </p:nvSpPr>
        <p:spPr>
          <a:xfrm>
            <a:off x="5674657" y="6656294"/>
            <a:ext cx="1156447" cy="210693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313FD34-6E8D-9121-F81D-EC6BA4CD895B}"/>
              </a:ext>
            </a:extLst>
          </p:cNvPr>
          <p:cNvSpPr/>
          <p:nvPr/>
        </p:nvSpPr>
        <p:spPr>
          <a:xfrm rot="5400000">
            <a:off x="9292326" y="5220020"/>
            <a:ext cx="1080000" cy="268436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590367"/>
      </p:ext>
    </p:extLst>
  </p:cSld>
  <p:clrMapOvr>
    <a:masterClrMapping/>
  </p:clrMapOvr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B01D3-B307-F92A-E22E-B7048CCDE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2CE51D8-A54F-2B48-9F01-ABFA60B5F625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C7FFFE8-CE85-74DE-59CC-A568AFBAEF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DD0E958-FBC8-AD29-7795-659647767FDB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C0EA0C-4F3E-C012-C386-19A586E5268A}"/>
              </a:ext>
            </a:extLst>
          </p:cNvPr>
          <p:cNvSpPr/>
          <p:nvPr/>
        </p:nvSpPr>
        <p:spPr>
          <a:xfrm>
            <a:off x="155945" y="508471"/>
            <a:ext cx="362471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Interpreting Graphs</a:t>
            </a:r>
            <a:endParaRPr lang="en-GB" sz="2866" dirty="0"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E2CD61-C453-6366-943F-8D1A3EEEC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26" y="2366514"/>
            <a:ext cx="6699956" cy="62966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00BBC1B-B07D-FF79-2EC4-0FCF4A6C7FF8}"/>
              </a:ext>
            </a:extLst>
          </p:cNvPr>
          <p:cNvSpPr/>
          <p:nvPr/>
        </p:nvSpPr>
        <p:spPr>
          <a:xfrm>
            <a:off x="449294" y="1246026"/>
            <a:ext cx="84392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3600" b="1" dirty="0">
                <a:latin typeface="Century Gothic" panose="020B0502020202020204" pitchFamily="34" charset="0"/>
              </a:rPr>
              <a:t>How many children ride a bike?</a:t>
            </a:r>
            <a:endParaRPr lang="en-GB" sz="3600" b="1" i="1" dirty="0">
              <a:latin typeface="Cambria Math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2D1411-902E-D115-8695-271F23A58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6358" y="2487537"/>
            <a:ext cx="7810705" cy="628913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446308F-70EB-348A-C62E-69120A122B50}"/>
              </a:ext>
            </a:extLst>
          </p:cNvPr>
          <p:cNvSpPr/>
          <p:nvPr/>
        </p:nvSpPr>
        <p:spPr>
          <a:xfrm>
            <a:off x="5674657" y="6656294"/>
            <a:ext cx="1156447" cy="210693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DA8B373-69BE-E956-4CA8-6AF7B63F6299}"/>
              </a:ext>
            </a:extLst>
          </p:cNvPr>
          <p:cNvSpPr/>
          <p:nvPr/>
        </p:nvSpPr>
        <p:spPr>
          <a:xfrm rot="5400000">
            <a:off x="9292326" y="5220020"/>
            <a:ext cx="1080000" cy="268436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E432EC-60A9-A9F0-9744-6AC02C96D223}"/>
              </a:ext>
            </a:extLst>
          </p:cNvPr>
          <p:cNvSpPr/>
          <p:nvPr/>
        </p:nvSpPr>
        <p:spPr>
          <a:xfrm>
            <a:off x="13245353" y="1246830"/>
            <a:ext cx="29455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3600" b="1" dirty="0">
                <a:latin typeface="Century Gothic" panose="020B0502020202020204" pitchFamily="34" charset="0"/>
              </a:rPr>
              <a:t>Answer: </a:t>
            </a:r>
            <a:r>
              <a:rPr lang="en-GB" sz="3600" dirty="0">
                <a:latin typeface="Century Gothic" panose="020B0502020202020204" pitchFamily="34" charset="0"/>
              </a:rPr>
              <a:t>17</a:t>
            </a:r>
            <a:endParaRPr lang="en-GB" sz="3600" i="1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105687"/>
      </p:ext>
    </p:extLst>
  </p:cSld>
  <p:clrMapOvr>
    <a:masterClrMapping/>
  </p:clrMapOvr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FB46C-A0BA-4225-8EDE-A1596F7066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239C008-F87C-26B0-174C-FDE339F2EE1B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30A52C7-D488-8CF3-1E3C-8DDAC5EA0B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2BDDFEE-5C1B-E508-94D9-F6F74B8A7097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6FBDFF-9844-3FF4-A315-546BC935B882}"/>
              </a:ext>
            </a:extLst>
          </p:cNvPr>
          <p:cNvSpPr/>
          <p:nvPr/>
        </p:nvSpPr>
        <p:spPr>
          <a:xfrm>
            <a:off x="155945" y="508471"/>
            <a:ext cx="362471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Interpreting Graphs</a:t>
            </a:r>
            <a:endParaRPr lang="en-GB" sz="2866" dirty="0"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D9F371-7480-39F2-EB8B-C6D0A8000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26" y="2366514"/>
            <a:ext cx="6699956" cy="62966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8DA755-D45A-9D1C-6915-F40861A45E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6358" y="2487537"/>
            <a:ext cx="7810705" cy="628913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F34768D-7231-F2A5-B050-081D8D3D06A1}"/>
              </a:ext>
            </a:extLst>
          </p:cNvPr>
          <p:cNvCxnSpPr>
            <a:cxnSpLocks/>
          </p:cNvCxnSpPr>
          <p:nvPr/>
        </p:nvCxnSpPr>
        <p:spPr>
          <a:xfrm rot="10800000">
            <a:off x="2756646" y="3224964"/>
            <a:ext cx="0" cy="1965600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4049996-2350-19F6-E1B8-C7AE831C607E}"/>
              </a:ext>
            </a:extLst>
          </p:cNvPr>
          <p:cNvCxnSpPr>
            <a:cxnSpLocks/>
          </p:cNvCxnSpPr>
          <p:nvPr/>
        </p:nvCxnSpPr>
        <p:spPr>
          <a:xfrm>
            <a:off x="13450374" y="4437903"/>
            <a:ext cx="2175108" cy="0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C77453A-48D7-0B0A-A554-01A44466B41A}"/>
              </a:ext>
            </a:extLst>
          </p:cNvPr>
          <p:cNvSpPr/>
          <p:nvPr/>
        </p:nvSpPr>
        <p:spPr>
          <a:xfrm>
            <a:off x="449293" y="1246026"/>
            <a:ext cx="120564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3600" b="1" dirty="0">
                <a:latin typeface="Century Gothic" panose="020B0502020202020204" pitchFamily="34" charset="0"/>
              </a:rPr>
              <a:t>How many more children walk than come by car?</a:t>
            </a:r>
            <a:endParaRPr lang="en-GB" sz="3600" b="1" i="1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270377"/>
      </p:ext>
    </p:extLst>
  </p:cSld>
  <p:clrMapOvr>
    <a:masterClrMapping/>
  </p:clrMapOvr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7A913-9361-F604-BE5E-D61EE7CC3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397FB7B-4F81-AC6D-64E7-7131FD0E2DD0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304909E-CE67-0A99-A3D5-5DF2A87613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C6EA1BD-3C65-7AFA-F790-F22BB6885B5A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2DBED4-EA7A-77D6-6397-386DF6E50EA8}"/>
              </a:ext>
            </a:extLst>
          </p:cNvPr>
          <p:cNvSpPr/>
          <p:nvPr/>
        </p:nvSpPr>
        <p:spPr>
          <a:xfrm>
            <a:off x="155945" y="508471"/>
            <a:ext cx="362471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Interpreting Graphs</a:t>
            </a:r>
            <a:endParaRPr lang="en-GB" sz="2866" dirty="0"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ED56E9-CD70-8CF2-39E5-51A10E69D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26" y="2366514"/>
            <a:ext cx="6699956" cy="62966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CDDEA5-3A6F-7AA2-1A1A-70D1654A4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6358" y="2487537"/>
            <a:ext cx="7810705" cy="628913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2F5D895-EAE3-A407-545F-92BDE07729D0}"/>
              </a:ext>
            </a:extLst>
          </p:cNvPr>
          <p:cNvCxnSpPr>
            <a:cxnSpLocks/>
          </p:cNvCxnSpPr>
          <p:nvPr/>
        </p:nvCxnSpPr>
        <p:spPr>
          <a:xfrm rot="10800000">
            <a:off x="2756646" y="3224964"/>
            <a:ext cx="0" cy="1965600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0C696E0-EDF9-0C83-04DD-9236EF4FDDDA}"/>
              </a:ext>
            </a:extLst>
          </p:cNvPr>
          <p:cNvCxnSpPr>
            <a:cxnSpLocks/>
          </p:cNvCxnSpPr>
          <p:nvPr/>
        </p:nvCxnSpPr>
        <p:spPr>
          <a:xfrm>
            <a:off x="13450374" y="4437903"/>
            <a:ext cx="2175108" cy="0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F8870E7-583C-84ED-9B13-76F4D305D7AC}"/>
              </a:ext>
            </a:extLst>
          </p:cNvPr>
          <p:cNvSpPr/>
          <p:nvPr/>
        </p:nvSpPr>
        <p:spPr>
          <a:xfrm>
            <a:off x="449293" y="1246026"/>
            <a:ext cx="120564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3600" b="1" dirty="0">
                <a:latin typeface="Century Gothic" panose="020B0502020202020204" pitchFamily="34" charset="0"/>
              </a:rPr>
              <a:t>How many more children walk than come by car?</a:t>
            </a:r>
            <a:endParaRPr lang="en-GB" sz="3600" b="1" i="1" dirty="0">
              <a:latin typeface="Cambria Math" panose="020405030504060302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405459-EBB1-4E91-4DD5-D1CE79B26E15}"/>
              </a:ext>
            </a:extLst>
          </p:cNvPr>
          <p:cNvSpPr/>
          <p:nvPr/>
        </p:nvSpPr>
        <p:spPr>
          <a:xfrm>
            <a:off x="13245353" y="1246830"/>
            <a:ext cx="29455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3600" b="1" dirty="0">
                <a:latin typeface="Century Gothic" panose="020B0502020202020204" pitchFamily="34" charset="0"/>
              </a:rPr>
              <a:t>Answer: </a:t>
            </a:r>
            <a:r>
              <a:rPr lang="en-GB" sz="3600" dirty="0">
                <a:latin typeface="Century Gothic" panose="020B0502020202020204" pitchFamily="34" charset="0"/>
              </a:rPr>
              <a:t>37</a:t>
            </a:r>
            <a:endParaRPr lang="en-GB" sz="3600" i="1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449225"/>
      </p:ext>
    </p:extLst>
  </p:cSld>
  <p:clrMapOvr>
    <a:masterClrMapping/>
  </p:clrMapOvr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835E98-02FE-BC50-44F9-24AA176A0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4AD0CAA-FA4E-6582-F63B-F4383CD83FC7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3C5F518-7951-C60B-A19E-7006131794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4F10808-8BE0-9F27-E5AD-25ECC02B49C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EC7EDD-9ACA-93D4-1283-B9E6FF88E39A}"/>
              </a:ext>
            </a:extLst>
          </p:cNvPr>
          <p:cNvSpPr/>
          <p:nvPr/>
        </p:nvSpPr>
        <p:spPr>
          <a:xfrm>
            <a:off x="155945" y="508471"/>
            <a:ext cx="362471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Interpreting Graphs</a:t>
            </a:r>
            <a:endParaRPr lang="en-GB" sz="2866" dirty="0"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7BF6F0-8A0C-6052-870E-BC68268F6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26" y="2366514"/>
            <a:ext cx="6699956" cy="62966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534F5B-1DAD-CC97-0DA3-D6CB02BF6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6358" y="2487537"/>
            <a:ext cx="7810705" cy="628913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6E847DA-EAF9-31A3-D195-121B08032394}"/>
              </a:ext>
            </a:extLst>
          </p:cNvPr>
          <p:cNvSpPr/>
          <p:nvPr/>
        </p:nvSpPr>
        <p:spPr>
          <a:xfrm>
            <a:off x="5674657" y="6656294"/>
            <a:ext cx="1156447" cy="210693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BCE727C-BDBF-F65A-E004-B7F6530484B8}"/>
              </a:ext>
            </a:extLst>
          </p:cNvPr>
          <p:cNvSpPr/>
          <p:nvPr/>
        </p:nvSpPr>
        <p:spPr>
          <a:xfrm rot="5400000">
            <a:off x="9292326" y="5220020"/>
            <a:ext cx="1080000" cy="268436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0602996-66E0-E2AB-5D96-9DAFB722B09B}"/>
              </a:ext>
            </a:extLst>
          </p:cNvPr>
          <p:cNvSpPr/>
          <p:nvPr/>
        </p:nvSpPr>
        <p:spPr>
          <a:xfrm>
            <a:off x="1438834" y="2864224"/>
            <a:ext cx="1156447" cy="589900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04D3EBA-925B-6BE3-596E-5A0D353F959F}"/>
              </a:ext>
            </a:extLst>
          </p:cNvPr>
          <p:cNvSpPr/>
          <p:nvPr/>
        </p:nvSpPr>
        <p:spPr>
          <a:xfrm rot="5400000">
            <a:off x="11614261" y="-418234"/>
            <a:ext cx="1080000" cy="756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498944-1AA5-7F65-C8EF-8FD7A1F8B470}"/>
              </a:ext>
            </a:extLst>
          </p:cNvPr>
          <p:cNvSpPr/>
          <p:nvPr/>
        </p:nvSpPr>
        <p:spPr>
          <a:xfrm>
            <a:off x="449293" y="1246026"/>
            <a:ext cx="9205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3600" b="1" dirty="0">
                <a:latin typeface="Century Gothic" panose="020B0502020202020204" pitchFamily="34" charset="0"/>
              </a:rPr>
              <a:t>How many children walk or ride a bike?</a:t>
            </a:r>
            <a:endParaRPr lang="en-GB" sz="3600" b="1" i="1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6854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2672183-50C6-4B75-AB18-07F537B6E722}"/>
              </a:ext>
            </a:extLst>
          </p:cNvPr>
          <p:cNvSpPr/>
          <p:nvPr/>
        </p:nvSpPr>
        <p:spPr>
          <a:xfrm>
            <a:off x="155945" y="508471"/>
            <a:ext cx="4004006" cy="5459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More Than, Less Than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6C3C11C-1AF0-4134-B2B7-C8670802EB51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0C6A28-2F45-1382-3DA9-22174772DA3E}"/>
              </a:ext>
            </a:extLst>
          </p:cNvPr>
          <p:cNvSpPr/>
          <p:nvPr/>
        </p:nvSpPr>
        <p:spPr>
          <a:xfrm>
            <a:off x="467326" y="1372797"/>
            <a:ext cx="11756049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Jen has 5 shells.</a:t>
            </a:r>
          </a:p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Amy has 3 shells fewer than Jen.</a:t>
            </a:r>
          </a:p>
          <a:p>
            <a:pPr>
              <a:spcAft>
                <a:spcPts val="1842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How many shells does Amy have?</a:t>
            </a:r>
            <a:endParaRPr lang="en-GB" sz="48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6A9828-1F23-13D1-B91A-7680573B954A}"/>
              </a:ext>
            </a:extLst>
          </p:cNvPr>
          <p:cNvSpPr/>
          <p:nvPr/>
        </p:nvSpPr>
        <p:spPr>
          <a:xfrm>
            <a:off x="494221" y="4746812"/>
            <a:ext cx="5940248" cy="3320261"/>
          </a:xfrm>
          <a:prstGeom prst="rect">
            <a:avLst/>
          </a:prstGeom>
          <a:noFill/>
          <a:ln w="762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B1CB4D-1AA7-7A54-0F2D-D7CF8471AF42}"/>
              </a:ext>
            </a:extLst>
          </p:cNvPr>
          <p:cNvSpPr/>
          <p:nvPr/>
        </p:nvSpPr>
        <p:spPr>
          <a:xfrm>
            <a:off x="646621" y="4894387"/>
            <a:ext cx="704509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3500" i="1" dirty="0">
                <a:latin typeface="Century Gothic" panose="020B0502020202020204" pitchFamily="34" charset="0"/>
              </a:rPr>
              <a:t>Represented with dots:</a:t>
            </a:r>
            <a:endParaRPr lang="en-GB" sz="3500" b="1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AC53FF-D2CF-F86B-5E79-CE339DDA73F3}"/>
              </a:ext>
            </a:extLst>
          </p:cNvPr>
          <p:cNvSpPr txBox="1"/>
          <p:nvPr/>
        </p:nvSpPr>
        <p:spPr>
          <a:xfrm>
            <a:off x="736268" y="6828609"/>
            <a:ext cx="14418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Amy</a:t>
            </a:r>
            <a:endParaRPr lang="en-GB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3AE5DC-13A4-FFD2-66FB-A457D4C8C8B8}"/>
              </a:ext>
            </a:extLst>
          </p:cNvPr>
          <p:cNvSpPr txBox="1"/>
          <p:nvPr/>
        </p:nvSpPr>
        <p:spPr>
          <a:xfrm>
            <a:off x="736268" y="5880733"/>
            <a:ext cx="14323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Jen</a:t>
            </a:r>
            <a:endParaRPr lang="en-GB" sz="16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AA2BDB-8C38-FDDD-F411-6AC54E3FC3F6}"/>
              </a:ext>
            </a:extLst>
          </p:cNvPr>
          <p:cNvSpPr/>
          <p:nvPr/>
        </p:nvSpPr>
        <p:spPr>
          <a:xfrm>
            <a:off x="2374509" y="6088156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D11883A-E817-0541-9502-5B299751BDE9}"/>
              </a:ext>
            </a:extLst>
          </p:cNvPr>
          <p:cNvSpPr/>
          <p:nvPr/>
        </p:nvSpPr>
        <p:spPr>
          <a:xfrm>
            <a:off x="2374509" y="7015999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1F2BA1E-6FD1-7A21-C68D-A845642FD7C0}"/>
              </a:ext>
            </a:extLst>
          </p:cNvPr>
          <p:cNvSpPr/>
          <p:nvPr/>
        </p:nvSpPr>
        <p:spPr>
          <a:xfrm>
            <a:off x="3134558" y="6088156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0D89885-157C-1164-4BD5-FED75E4B2FB6}"/>
              </a:ext>
            </a:extLst>
          </p:cNvPr>
          <p:cNvSpPr/>
          <p:nvPr/>
        </p:nvSpPr>
        <p:spPr>
          <a:xfrm>
            <a:off x="3134558" y="7015999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0689745-F83D-9632-64AC-82F8D22195AF}"/>
              </a:ext>
            </a:extLst>
          </p:cNvPr>
          <p:cNvSpPr/>
          <p:nvPr/>
        </p:nvSpPr>
        <p:spPr>
          <a:xfrm>
            <a:off x="3880748" y="6088156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8DA1887-567B-C97D-88D3-2EF7C4E425AA}"/>
              </a:ext>
            </a:extLst>
          </p:cNvPr>
          <p:cNvSpPr/>
          <p:nvPr/>
        </p:nvSpPr>
        <p:spPr>
          <a:xfrm>
            <a:off x="4654413" y="6088156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B911939-F00D-328B-48A6-0C56924081DD}"/>
              </a:ext>
            </a:extLst>
          </p:cNvPr>
          <p:cNvSpPr/>
          <p:nvPr/>
        </p:nvSpPr>
        <p:spPr>
          <a:xfrm>
            <a:off x="5400603" y="6088156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60A882D-B900-0AFD-5FE4-CE551D5DDD06}"/>
              </a:ext>
            </a:extLst>
          </p:cNvPr>
          <p:cNvCxnSpPr/>
          <p:nvPr/>
        </p:nvCxnSpPr>
        <p:spPr>
          <a:xfrm>
            <a:off x="3881055" y="6905096"/>
            <a:ext cx="19224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4CE4D1C-62A0-C7D4-CBD8-DEEE95B09DD2}"/>
              </a:ext>
            </a:extLst>
          </p:cNvPr>
          <p:cNvSpPr txBox="1"/>
          <p:nvPr/>
        </p:nvSpPr>
        <p:spPr>
          <a:xfrm>
            <a:off x="4646299" y="6980098"/>
            <a:ext cx="4370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518144706"/>
      </p:ext>
    </p:extLst>
  </p:cSld>
  <p:clrMapOvr>
    <a:masterClrMapping/>
  </p:clrMapOvr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D9B90D-92A7-7B54-A618-78E9A8789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DD1F4B5-0F7A-6823-C7E8-0506F13B6765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6B80F9E-76D9-3399-C297-2C0D494DCA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598428C-3B35-B88E-1685-65F60193522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BD895A-5AD8-5599-08B0-2453D5E2F760}"/>
              </a:ext>
            </a:extLst>
          </p:cNvPr>
          <p:cNvSpPr/>
          <p:nvPr/>
        </p:nvSpPr>
        <p:spPr>
          <a:xfrm>
            <a:off x="155945" y="508471"/>
            <a:ext cx="362471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Interpreting Graphs</a:t>
            </a:r>
            <a:endParaRPr lang="en-GB" sz="2866" dirty="0"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A8D324-3DA5-79FA-05BE-2175830A5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26" y="2366514"/>
            <a:ext cx="6699956" cy="62966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C34F6A-1984-C6F7-8438-1C51F55B5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6358" y="2487537"/>
            <a:ext cx="7810705" cy="628913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B6F88D7-D56C-7506-991F-DE1BDFF26A33}"/>
              </a:ext>
            </a:extLst>
          </p:cNvPr>
          <p:cNvSpPr/>
          <p:nvPr/>
        </p:nvSpPr>
        <p:spPr>
          <a:xfrm>
            <a:off x="5674657" y="6656294"/>
            <a:ext cx="1156447" cy="210693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B66AE15-1267-9E8B-BB7E-AA257FF5BD05}"/>
              </a:ext>
            </a:extLst>
          </p:cNvPr>
          <p:cNvSpPr/>
          <p:nvPr/>
        </p:nvSpPr>
        <p:spPr>
          <a:xfrm rot="5400000">
            <a:off x="9292326" y="5220020"/>
            <a:ext cx="1080000" cy="268436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3B0C92-BB3A-2961-3F81-A1C1E7034DCE}"/>
              </a:ext>
            </a:extLst>
          </p:cNvPr>
          <p:cNvSpPr/>
          <p:nvPr/>
        </p:nvSpPr>
        <p:spPr>
          <a:xfrm>
            <a:off x="1438834" y="2864224"/>
            <a:ext cx="1156447" cy="589900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EB57C6F-F3F0-1BF4-52F5-E3045E3D33E3}"/>
              </a:ext>
            </a:extLst>
          </p:cNvPr>
          <p:cNvSpPr/>
          <p:nvPr/>
        </p:nvSpPr>
        <p:spPr>
          <a:xfrm rot="5400000">
            <a:off x="11614261" y="-418234"/>
            <a:ext cx="1080000" cy="756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935BD8-7B50-FCFC-DB38-7FC09144F0CF}"/>
              </a:ext>
            </a:extLst>
          </p:cNvPr>
          <p:cNvSpPr/>
          <p:nvPr/>
        </p:nvSpPr>
        <p:spPr>
          <a:xfrm>
            <a:off x="449293" y="1246026"/>
            <a:ext cx="9205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3600" b="1" dirty="0">
                <a:latin typeface="Century Gothic" panose="020B0502020202020204" pitchFamily="34" charset="0"/>
              </a:rPr>
              <a:t>How many children walk or ride a bike?</a:t>
            </a:r>
            <a:endParaRPr lang="en-GB" sz="3600" b="1" i="1" dirty="0">
              <a:latin typeface="Cambria Math" panose="020405030504060302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376915-9A47-DDFD-55A4-49324973F389}"/>
              </a:ext>
            </a:extLst>
          </p:cNvPr>
          <p:cNvSpPr/>
          <p:nvPr/>
        </p:nvSpPr>
        <p:spPr>
          <a:xfrm>
            <a:off x="13245353" y="1246830"/>
            <a:ext cx="29455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3600" b="1" dirty="0">
                <a:latin typeface="Century Gothic" panose="020B0502020202020204" pitchFamily="34" charset="0"/>
              </a:rPr>
              <a:t>Answer: </a:t>
            </a:r>
            <a:r>
              <a:rPr lang="en-GB" sz="3600" dirty="0">
                <a:latin typeface="Century Gothic" panose="020B0502020202020204" pitchFamily="34" charset="0"/>
              </a:rPr>
              <a:t>107</a:t>
            </a:r>
            <a:endParaRPr lang="en-GB" sz="3600" i="1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202887"/>
      </p:ext>
    </p:extLst>
  </p:cSld>
  <p:clrMapOvr>
    <a:masterClrMapping/>
  </p:clrMapOvr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EF576-EB27-3F94-6A17-CCD38A5BA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C6D9548-62BE-4CC0-22F0-6B954841F16E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E842E07-34E8-95FC-1001-DBEAD3DF12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B2B563E-01AF-5DB0-72D9-F7397E3AC284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C877F3-7454-48A7-814A-E645E545AB16}"/>
              </a:ext>
            </a:extLst>
          </p:cNvPr>
          <p:cNvSpPr/>
          <p:nvPr/>
        </p:nvSpPr>
        <p:spPr>
          <a:xfrm>
            <a:off x="155945" y="508471"/>
            <a:ext cx="362471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Interpreting Graphs</a:t>
            </a:r>
            <a:endParaRPr lang="en-GB" sz="2866" dirty="0"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AF2EA5-C416-8D6A-AFE6-2D611BB0D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26" y="2366514"/>
            <a:ext cx="6699956" cy="62966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256DCE-5388-1A90-C8B8-37C5418AC8AA}"/>
              </a:ext>
            </a:extLst>
          </p:cNvPr>
          <p:cNvSpPr/>
          <p:nvPr/>
        </p:nvSpPr>
        <p:spPr>
          <a:xfrm>
            <a:off x="3864847" y="1246026"/>
            <a:ext cx="84392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3600" dirty="0">
                <a:latin typeface="Century Gothic" panose="020B0502020202020204" pitchFamily="34" charset="0"/>
              </a:rPr>
              <a:t>Which graph is </a:t>
            </a:r>
            <a:r>
              <a:rPr lang="en-GB" sz="3600" b="1" dirty="0">
                <a:latin typeface="Century Gothic" panose="020B0502020202020204" pitchFamily="34" charset="0"/>
              </a:rPr>
              <a:t>easier to read? Why?</a:t>
            </a:r>
            <a:endParaRPr lang="en-GB" sz="3600" b="1" i="1" dirty="0">
              <a:latin typeface="Cambria Math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72323B-C9A9-F6B8-64A7-2F6C994216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6358" y="2487537"/>
            <a:ext cx="7810705" cy="628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45755"/>
      </p:ext>
    </p:extLst>
  </p:cSld>
  <p:clrMapOvr>
    <a:masterClrMapping/>
  </p:clrMapOvr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961B3B-69FD-2BA9-ECE1-22631EAC7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A91E80F-08D9-00A5-1369-9AD8189482EA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421A8F1-C71F-2EBD-7586-CFDA04E670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F874C0C-B970-432B-6FA1-B8235AB160EE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678D76-A6E9-746F-13B7-6FB4A8872619}"/>
              </a:ext>
            </a:extLst>
          </p:cNvPr>
          <p:cNvSpPr/>
          <p:nvPr/>
        </p:nvSpPr>
        <p:spPr>
          <a:xfrm>
            <a:off x="578223" y="1402579"/>
            <a:ext cx="1547629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GB" sz="6000" b="1" dirty="0">
                <a:latin typeface="Century Gothic" panose="020B0502020202020204" pitchFamily="34" charset="0"/>
              </a:rPr>
              <a:t>Interpreting Graphs</a:t>
            </a:r>
            <a:endParaRPr lang="en-GB" sz="60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algn="ctr">
              <a:spcAft>
                <a:spcPts val="3600"/>
              </a:spcAft>
            </a:pPr>
            <a:r>
              <a:rPr lang="en-GB" sz="5400" b="1" i="1" dirty="0">
                <a:latin typeface="Century Gothic" panose="020B0502020202020204" pitchFamily="34" charset="0"/>
              </a:rPr>
              <a:t>Next Step: </a:t>
            </a:r>
            <a:r>
              <a:rPr lang="en-GB" sz="5400" i="1" dirty="0">
                <a:latin typeface="Century Gothic" panose="020B0502020202020204" pitchFamily="34" charset="0"/>
              </a:rPr>
              <a:t>Task A</a:t>
            </a:r>
            <a:endParaRPr lang="en-GB" sz="5400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903592-DBC9-F64E-B1E4-DBB1E74CE4DC}"/>
              </a:ext>
            </a:extLst>
          </p:cNvPr>
          <p:cNvSpPr/>
          <p:nvPr/>
        </p:nvSpPr>
        <p:spPr>
          <a:xfrm>
            <a:off x="155945" y="508471"/>
            <a:ext cx="362471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Interpreting Graphs</a:t>
            </a:r>
            <a:endParaRPr lang="en-GB" sz="2866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903775"/>
      </p:ext>
    </p:extLst>
  </p:cSld>
  <p:clrMapOvr>
    <a:masterClrMapping/>
  </p:clrMapOvr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2FA7B-80E5-68A9-3465-7C4F57A8B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56D960E-37FB-5EC4-D101-3732E33DBCEE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D5B270C-06A0-2677-A79D-48E2B63C22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1A5F153-593B-0F88-22EF-087FFC980AEC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AD25BB-57DA-2FE5-A1FB-5C0F367F7581}"/>
              </a:ext>
            </a:extLst>
          </p:cNvPr>
          <p:cNvSpPr/>
          <p:nvPr/>
        </p:nvSpPr>
        <p:spPr>
          <a:xfrm>
            <a:off x="578223" y="1402579"/>
            <a:ext cx="1547629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GB" sz="6000" b="1" dirty="0">
                <a:latin typeface="Century Gothic" panose="020B0502020202020204" pitchFamily="34" charset="0"/>
              </a:rPr>
              <a:t>Interpreting Graphs: </a:t>
            </a:r>
            <a:r>
              <a:rPr lang="en-GB" sz="6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</a:p>
          <a:p>
            <a:pPr algn="ctr">
              <a:spcAft>
                <a:spcPts val="3600"/>
              </a:spcAft>
            </a:pPr>
            <a:r>
              <a:rPr lang="en-GB" sz="5400" i="1" dirty="0">
                <a:latin typeface="Century Gothic" panose="020B0502020202020204" pitchFamily="34" charset="0"/>
              </a:rPr>
              <a:t>Understand graph questions by predicting what the hidden information could be</a:t>
            </a:r>
            <a:endParaRPr lang="en-GB" sz="5400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686CFD-CE86-9FF6-30D5-08A72C5137D5}"/>
              </a:ext>
            </a:extLst>
          </p:cNvPr>
          <p:cNvSpPr/>
          <p:nvPr/>
        </p:nvSpPr>
        <p:spPr>
          <a:xfrm>
            <a:off x="155945" y="508471"/>
            <a:ext cx="362471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Interpreting Graphs</a:t>
            </a:r>
            <a:endParaRPr lang="en-GB" sz="2866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868775"/>
      </p:ext>
    </p:extLst>
  </p:cSld>
  <p:clrMapOvr>
    <a:masterClrMapping/>
  </p:clrMapOvr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587BD-090A-7CA7-8680-92C3850D1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54DE524-E93C-7F46-8BD2-1647A9C888C0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4EE1B53-CD92-8354-A33E-FD136D9038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9C8E49E-1CF3-5FA5-0E9E-D3437A95AA48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E09606-535A-CC98-C0CB-4047003289E0}"/>
              </a:ext>
            </a:extLst>
          </p:cNvPr>
          <p:cNvSpPr/>
          <p:nvPr/>
        </p:nvSpPr>
        <p:spPr>
          <a:xfrm>
            <a:off x="155945" y="508471"/>
            <a:ext cx="362471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Interpreting Graphs</a:t>
            </a:r>
            <a:endParaRPr lang="en-GB" sz="2866" dirty="0">
              <a:solidFill>
                <a:schemeClr val="accent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B647205-5280-C1B7-9A64-BC5E00D699A8}"/>
              </a:ext>
            </a:extLst>
          </p:cNvPr>
          <p:cNvGrpSpPr/>
          <p:nvPr/>
        </p:nvGrpSpPr>
        <p:grpSpPr>
          <a:xfrm>
            <a:off x="465520" y="1679008"/>
            <a:ext cx="9458409" cy="6765745"/>
            <a:chOff x="559650" y="2136206"/>
            <a:chExt cx="9014656" cy="623728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9CE8922-1DAE-1E8D-DA22-FBFD920DAC79}"/>
                </a:ext>
              </a:extLst>
            </p:cNvPr>
            <p:cNvSpPr/>
            <p:nvPr/>
          </p:nvSpPr>
          <p:spPr>
            <a:xfrm>
              <a:off x="559650" y="2136206"/>
              <a:ext cx="901465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spcAft>
                  <a:spcPts val="1842"/>
                </a:spcAft>
              </a:pPr>
              <a:r>
                <a:rPr lang="en-GB" sz="2800" u="sng" dirty="0">
                  <a:latin typeface="Century Gothic" panose="020B0502020202020204" pitchFamily="34" charset="0"/>
                </a:rPr>
                <a:t>Favourite Hobbies</a:t>
              </a:r>
              <a:endParaRPr lang="en-GB" sz="2800" b="1" i="1" u="sng" dirty="0">
                <a:latin typeface="Cambria Math" panose="02040503050406030204" pitchFamily="18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8D2C3B3-D8CA-0BE4-A209-4AB71B74D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9650" y="2659426"/>
              <a:ext cx="9014656" cy="5714065"/>
            </a:xfrm>
            <a:prstGeom prst="rect">
              <a:avLst/>
            </a:prstGeom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86EB5B3-AA2A-C55E-47F3-C6B84E69CC60}"/>
              </a:ext>
            </a:extLst>
          </p:cNvPr>
          <p:cNvSpPr/>
          <p:nvPr/>
        </p:nvSpPr>
        <p:spPr>
          <a:xfrm>
            <a:off x="10801755" y="2760884"/>
            <a:ext cx="5198976" cy="2411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4200"/>
              </a:spcAft>
            </a:pPr>
            <a:r>
              <a:rPr lang="en-GB" sz="3600" dirty="0">
                <a:latin typeface="Century Gothic" panose="020B0502020202020204" pitchFamily="34" charset="0"/>
              </a:rPr>
              <a:t>9 people chose sport.</a:t>
            </a:r>
          </a:p>
          <a:p>
            <a:pPr>
              <a:lnSpc>
                <a:spcPct val="110000"/>
              </a:lnSpc>
              <a:spcAft>
                <a:spcPts val="4200"/>
              </a:spcAft>
            </a:pPr>
            <a:r>
              <a:rPr lang="en-GB" sz="3600" dirty="0">
                <a:latin typeface="Century Gothic" panose="020B0502020202020204" pitchFamily="34" charset="0"/>
              </a:rPr>
              <a:t>Fewer people chose sport than music.</a:t>
            </a:r>
            <a:endParaRPr lang="en-GB" sz="3600" b="1" i="1" dirty="0">
              <a:latin typeface="Cambria Math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710BDB-A62F-FB04-E312-10F09418C145}"/>
              </a:ext>
            </a:extLst>
          </p:cNvPr>
          <p:cNvSpPr txBox="1"/>
          <p:nvPr/>
        </p:nvSpPr>
        <p:spPr>
          <a:xfrm>
            <a:off x="10801755" y="1213957"/>
            <a:ext cx="4487551" cy="1197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is the hidden information?</a:t>
            </a:r>
            <a:endParaRPr kumimoji="0" lang="en-GB" sz="3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DD794D8-EFA8-43BA-6127-F28F76FB23E4}"/>
              </a:ext>
            </a:extLst>
          </p:cNvPr>
          <p:cNvSpPr/>
          <p:nvPr/>
        </p:nvSpPr>
        <p:spPr>
          <a:xfrm>
            <a:off x="14454551" y="2861678"/>
            <a:ext cx="1260000" cy="540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A40C991-BF4E-5200-CCE5-A3FFD1487C29}"/>
              </a:ext>
            </a:extLst>
          </p:cNvPr>
          <p:cNvSpPr/>
          <p:nvPr/>
        </p:nvSpPr>
        <p:spPr>
          <a:xfrm>
            <a:off x="10855543" y="3958688"/>
            <a:ext cx="1418400" cy="540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124150"/>
      </p:ext>
    </p:extLst>
  </p:cSld>
  <p:clrMapOvr>
    <a:masterClrMapping/>
  </p:clrMapOvr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E05136-138D-66CA-28DF-48E4773C5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72C907C-EB10-B32D-CC60-7E3A6DE0B873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336A950-F960-6C70-5367-176C7A5860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AC2F3EE-433B-1026-6D82-3FC75B89D786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CC28B5-1AB9-F4BC-27D7-EB30B9EB1220}"/>
              </a:ext>
            </a:extLst>
          </p:cNvPr>
          <p:cNvSpPr/>
          <p:nvPr/>
        </p:nvSpPr>
        <p:spPr>
          <a:xfrm>
            <a:off x="155945" y="508471"/>
            <a:ext cx="362471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Interpreting Graphs</a:t>
            </a:r>
            <a:endParaRPr lang="en-GB" sz="2866" dirty="0">
              <a:solidFill>
                <a:schemeClr val="accent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2B8FD1F-3A83-3288-907C-F65A013A5BD6}"/>
              </a:ext>
            </a:extLst>
          </p:cNvPr>
          <p:cNvGrpSpPr/>
          <p:nvPr/>
        </p:nvGrpSpPr>
        <p:grpSpPr>
          <a:xfrm>
            <a:off x="465520" y="1679008"/>
            <a:ext cx="9458409" cy="6765745"/>
            <a:chOff x="559650" y="2136206"/>
            <a:chExt cx="9014656" cy="623728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60D7A75-7AA4-9284-C209-22968F43282B}"/>
                </a:ext>
              </a:extLst>
            </p:cNvPr>
            <p:cNvSpPr/>
            <p:nvPr/>
          </p:nvSpPr>
          <p:spPr>
            <a:xfrm>
              <a:off x="559650" y="2136206"/>
              <a:ext cx="901465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spcAft>
                  <a:spcPts val="1842"/>
                </a:spcAft>
              </a:pPr>
              <a:r>
                <a:rPr lang="en-GB" sz="2800" u="sng" dirty="0">
                  <a:latin typeface="Century Gothic" panose="020B0502020202020204" pitchFamily="34" charset="0"/>
                </a:rPr>
                <a:t>Favourite Hobbies</a:t>
              </a:r>
              <a:endParaRPr lang="en-GB" sz="2800" b="1" i="1" u="sng" dirty="0">
                <a:latin typeface="Cambria Math" panose="02040503050406030204" pitchFamily="18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68687E0-D63F-B082-35BC-EBAE2D9F8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9650" y="2659426"/>
              <a:ext cx="9014656" cy="5714065"/>
            </a:xfrm>
            <a:prstGeom prst="rect">
              <a:avLst/>
            </a:prstGeom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7B76154-2E1E-7E56-AB91-086FC7220B6F}"/>
              </a:ext>
            </a:extLst>
          </p:cNvPr>
          <p:cNvSpPr/>
          <p:nvPr/>
        </p:nvSpPr>
        <p:spPr>
          <a:xfrm>
            <a:off x="10801755" y="2760884"/>
            <a:ext cx="5198976" cy="2411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4200"/>
              </a:spcAft>
            </a:pPr>
            <a:r>
              <a:rPr lang="en-GB" sz="3600" dirty="0">
                <a:latin typeface="Century Gothic" panose="020B0502020202020204" pitchFamily="34" charset="0"/>
              </a:rPr>
              <a:t>9 people chose sport.</a:t>
            </a:r>
          </a:p>
          <a:p>
            <a:pPr>
              <a:lnSpc>
                <a:spcPct val="110000"/>
              </a:lnSpc>
              <a:spcAft>
                <a:spcPts val="4200"/>
              </a:spcAft>
            </a:pPr>
            <a:r>
              <a:rPr lang="en-GB" sz="3600" dirty="0">
                <a:latin typeface="Century Gothic" panose="020B0502020202020204" pitchFamily="34" charset="0"/>
              </a:rPr>
              <a:t>Fewer people chose sport than music.</a:t>
            </a:r>
            <a:endParaRPr lang="en-GB" sz="3600" b="1" i="1" dirty="0">
              <a:latin typeface="Cambria Math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894FCC-1046-147B-ED99-9650C53C4B84}"/>
              </a:ext>
            </a:extLst>
          </p:cNvPr>
          <p:cNvSpPr txBox="1"/>
          <p:nvPr/>
        </p:nvSpPr>
        <p:spPr>
          <a:xfrm>
            <a:off x="10801755" y="1213957"/>
            <a:ext cx="4487551" cy="1197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is the hidden information?</a:t>
            </a:r>
            <a:endParaRPr kumimoji="0" lang="en-GB" sz="3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29A6B8E-7973-0CF9-05A6-D8743E29FE83}"/>
              </a:ext>
            </a:extLst>
          </p:cNvPr>
          <p:cNvSpPr/>
          <p:nvPr/>
        </p:nvSpPr>
        <p:spPr>
          <a:xfrm>
            <a:off x="10855543" y="3958688"/>
            <a:ext cx="1418400" cy="540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389159"/>
      </p:ext>
    </p:extLst>
  </p:cSld>
  <p:clrMapOvr>
    <a:masterClrMapping/>
  </p:clrMapOvr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42712-42C2-DDF2-C8B1-40561D712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9156EFF-F4FE-0D8D-A86F-563750722485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9BD1CB6-BF4A-CC55-08FB-B2CE8FC0B0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F03FE35-D3EC-BE9F-B31D-35D9228004CA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020F20-A1D4-67A1-DC20-1D6E58FD5C88}"/>
              </a:ext>
            </a:extLst>
          </p:cNvPr>
          <p:cNvSpPr/>
          <p:nvPr/>
        </p:nvSpPr>
        <p:spPr>
          <a:xfrm>
            <a:off x="155945" y="508471"/>
            <a:ext cx="362471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Interpreting Graphs</a:t>
            </a:r>
            <a:endParaRPr lang="en-GB" sz="2866" dirty="0">
              <a:solidFill>
                <a:schemeClr val="accent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61FF119-0699-A4D9-3F3A-6E5701F18128}"/>
              </a:ext>
            </a:extLst>
          </p:cNvPr>
          <p:cNvGrpSpPr/>
          <p:nvPr/>
        </p:nvGrpSpPr>
        <p:grpSpPr>
          <a:xfrm>
            <a:off x="465520" y="1679008"/>
            <a:ext cx="9458409" cy="6765745"/>
            <a:chOff x="559650" y="2136206"/>
            <a:chExt cx="9014656" cy="623728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B7AC7E7-5E7C-8026-9500-D11D1DBEC030}"/>
                </a:ext>
              </a:extLst>
            </p:cNvPr>
            <p:cNvSpPr/>
            <p:nvPr/>
          </p:nvSpPr>
          <p:spPr>
            <a:xfrm>
              <a:off x="559650" y="2136206"/>
              <a:ext cx="901465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spcAft>
                  <a:spcPts val="1842"/>
                </a:spcAft>
              </a:pPr>
              <a:r>
                <a:rPr lang="en-GB" sz="2800" u="sng" dirty="0">
                  <a:latin typeface="Century Gothic" panose="020B0502020202020204" pitchFamily="34" charset="0"/>
                </a:rPr>
                <a:t>Favourite Hobbies</a:t>
              </a:r>
              <a:endParaRPr lang="en-GB" sz="2800" b="1" i="1" u="sng" dirty="0">
                <a:latin typeface="Cambria Math" panose="02040503050406030204" pitchFamily="18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E3BB0DA-7EA2-B0F2-A3B4-4F9244479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9650" y="2659426"/>
              <a:ext cx="9014656" cy="5714065"/>
            </a:xfrm>
            <a:prstGeom prst="rect">
              <a:avLst/>
            </a:prstGeom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2C65FE5-9A44-9742-AC05-D15E6B49A089}"/>
              </a:ext>
            </a:extLst>
          </p:cNvPr>
          <p:cNvSpPr/>
          <p:nvPr/>
        </p:nvSpPr>
        <p:spPr>
          <a:xfrm>
            <a:off x="10801755" y="2760884"/>
            <a:ext cx="5198976" cy="2411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4200"/>
              </a:spcAft>
            </a:pPr>
            <a:r>
              <a:rPr lang="en-GB" sz="3600" dirty="0">
                <a:latin typeface="Century Gothic" panose="020B0502020202020204" pitchFamily="34" charset="0"/>
              </a:rPr>
              <a:t>9 people chose sport.</a:t>
            </a:r>
          </a:p>
          <a:p>
            <a:pPr>
              <a:lnSpc>
                <a:spcPct val="110000"/>
              </a:lnSpc>
              <a:spcAft>
                <a:spcPts val="4200"/>
              </a:spcAft>
            </a:pPr>
            <a:r>
              <a:rPr lang="en-GB" sz="3600" dirty="0">
                <a:latin typeface="Century Gothic" panose="020B0502020202020204" pitchFamily="34" charset="0"/>
              </a:rPr>
              <a:t>Fewer people chose sport than music.</a:t>
            </a:r>
            <a:endParaRPr lang="en-GB" sz="3600" b="1" i="1" dirty="0">
              <a:latin typeface="Cambria Math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218018E-1C1C-010D-6E36-777CB69AEA62}"/>
              </a:ext>
            </a:extLst>
          </p:cNvPr>
          <p:cNvSpPr txBox="1"/>
          <p:nvPr/>
        </p:nvSpPr>
        <p:spPr>
          <a:xfrm>
            <a:off x="10801755" y="1213957"/>
            <a:ext cx="4487551" cy="1197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is the hidden information?</a:t>
            </a:r>
            <a:endParaRPr kumimoji="0" lang="en-GB" sz="3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489604"/>
      </p:ext>
    </p:extLst>
  </p:cSld>
  <p:clrMapOvr>
    <a:masterClrMapping/>
  </p:clrMapOvr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656D3-581B-5711-3E5A-419C73A8D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5CAF0D2-AED4-0092-9565-EB36F18D17D2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C563A4F-5076-F368-68F6-F1BAEE6A83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0BA223D-BF2A-8A5A-E93E-463EECD2BE51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C32FDA-C06B-10D7-116F-82E675AF550D}"/>
              </a:ext>
            </a:extLst>
          </p:cNvPr>
          <p:cNvSpPr/>
          <p:nvPr/>
        </p:nvSpPr>
        <p:spPr>
          <a:xfrm>
            <a:off x="155945" y="508471"/>
            <a:ext cx="362471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Interpreting Graphs</a:t>
            </a:r>
            <a:endParaRPr lang="en-GB" sz="2866" dirty="0">
              <a:solidFill>
                <a:schemeClr val="accent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AA9DB59-F40B-7994-346D-A3CCEDF536A0}"/>
              </a:ext>
            </a:extLst>
          </p:cNvPr>
          <p:cNvGrpSpPr/>
          <p:nvPr/>
        </p:nvGrpSpPr>
        <p:grpSpPr>
          <a:xfrm>
            <a:off x="465520" y="1679008"/>
            <a:ext cx="9458409" cy="6765745"/>
            <a:chOff x="559650" y="2136206"/>
            <a:chExt cx="9014656" cy="623728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F884277-85C4-DF01-2829-3E6722E68E61}"/>
                </a:ext>
              </a:extLst>
            </p:cNvPr>
            <p:cNvSpPr/>
            <p:nvPr/>
          </p:nvSpPr>
          <p:spPr>
            <a:xfrm>
              <a:off x="559650" y="2136206"/>
              <a:ext cx="901465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spcAft>
                  <a:spcPts val="1842"/>
                </a:spcAft>
              </a:pPr>
              <a:r>
                <a:rPr lang="en-GB" sz="2800" u="sng" dirty="0">
                  <a:latin typeface="Century Gothic" panose="020B0502020202020204" pitchFamily="34" charset="0"/>
                </a:rPr>
                <a:t>Favourite Hobbies</a:t>
              </a:r>
              <a:endParaRPr lang="en-GB" sz="2800" b="1" i="1" u="sng" dirty="0">
                <a:latin typeface="Cambria Math" panose="02040503050406030204" pitchFamily="18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4FC8BCE-3E34-0746-2FC0-255EB6910D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9650" y="2659426"/>
              <a:ext cx="9014656" cy="5714065"/>
            </a:xfrm>
            <a:prstGeom prst="rect">
              <a:avLst/>
            </a:prstGeom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A6E9E838-132D-CCDC-8FD5-030CE4553CFF}"/>
              </a:ext>
            </a:extLst>
          </p:cNvPr>
          <p:cNvSpPr/>
          <p:nvPr/>
        </p:nvSpPr>
        <p:spPr>
          <a:xfrm>
            <a:off x="10801755" y="2760884"/>
            <a:ext cx="5198976" cy="5926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4200"/>
              </a:spcAft>
            </a:pPr>
            <a:r>
              <a:rPr lang="en-GB" sz="3600" dirty="0">
                <a:latin typeface="Century Gothic" panose="020B0502020202020204" pitchFamily="34" charset="0"/>
              </a:rPr>
              <a:t>9 people chose sport.</a:t>
            </a:r>
          </a:p>
          <a:p>
            <a:pPr>
              <a:lnSpc>
                <a:spcPct val="110000"/>
              </a:lnSpc>
              <a:spcAft>
                <a:spcPts val="4200"/>
              </a:spcAft>
            </a:pPr>
            <a:r>
              <a:rPr lang="en-GB" sz="3600" dirty="0">
                <a:latin typeface="Century Gothic" panose="020B0502020202020204" pitchFamily="34" charset="0"/>
              </a:rPr>
              <a:t>Fewer people chose sport than music.</a:t>
            </a:r>
            <a:endParaRPr lang="en-GB" sz="3600" b="1" i="1" dirty="0">
              <a:latin typeface="Cambria Math" panose="02040503050406030204" pitchFamily="18" charset="0"/>
            </a:endParaRPr>
          </a:p>
          <a:p>
            <a:pPr>
              <a:lnSpc>
                <a:spcPct val="110000"/>
              </a:lnSpc>
              <a:spcAft>
                <a:spcPts val="4200"/>
              </a:spcAft>
            </a:pPr>
            <a:r>
              <a:rPr lang="en-GB" sz="3600" dirty="0">
                <a:latin typeface="Century Gothic" panose="020B0502020202020204" pitchFamily="34" charset="0"/>
              </a:rPr>
              <a:t>2 more people chose art than cooking.</a:t>
            </a:r>
          </a:p>
          <a:p>
            <a:pPr>
              <a:lnSpc>
                <a:spcPct val="110000"/>
              </a:lnSpc>
              <a:spcAft>
                <a:spcPts val="4200"/>
              </a:spcAft>
            </a:pPr>
            <a:r>
              <a:rPr lang="en-GB" sz="3600" dirty="0">
                <a:latin typeface="Century Gothic" panose="020B0502020202020204" pitchFamily="34" charset="0"/>
              </a:rPr>
              <a:t>18 people chose music or art.</a:t>
            </a:r>
            <a:endParaRPr lang="en-GB" sz="3600" b="1" i="1" dirty="0">
              <a:latin typeface="Cambria Math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CED7F5-2FEC-A67C-FF39-23CF0860BF0F}"/>
              </a:ext>
            </a:extLst>
          </p:cNvPr>
          <p:cNvSpPr txBox="1"/>
          <p:nvPr/>
        </p:nvSpPr>
        <p:spPr>
          <a:xfrm>
            <a:off x="10801755" y="1213957"/>
            <a:ext cx="4487551" cy="1197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is the hidden information?</a:t>
            </a:r>
            <a:endParaRPr kumimoji="0" lang="en-GB" sz="3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49B1CC0-69F3-FFEA-1A88-1A56635D7BBF}"/>
              </a:ext>
            </a:extLst>
          </p:cNvPr>
          <p:cNvSpPr/>
          <p:nvPr/>
        </p:nvSpPr>
        <p:spPr>
          <a:xfrm>
            <a:off x="10872470" y="5696491"/>
            <a:ext cx="1592954" cy="540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6D7D9CE-FABA-DC8F-EA91-7FAF18B2522B}"/>
              </a:ext>
            </a:extLst>
          </p:cNvPr>
          <p:cNvSpPr/>
          <p:nvPr/>
        </p:nvSpPr>
        <p:spPr>
          <a:xfrm>
            <a:off x="10872470" y="8057852"/>
            <a:ext cx="3031789" cy="540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475176"/>
      </p:ext>
    </p:extLst>
  </p:cSld>
  <p:clrMapOvr>
    <a:masterClrMapping/>
  </p:clrMapOvr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3CE883-E9F6-6ED1-AB80-E5DF5F7AD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BB2C33B-E773-1DFD-F4CC-4171E58F50FA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092022C-D5DC-6FCF-33D6-652B87DE14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4AF9D24-BE5E-DB43-DB9F-67A1F49FF76A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32E9E4-31CB-A189-90F3-654A519B7CC8}"/>
              </a:ext>
            </a:extLst>
          </p:cNvPr>
          <p:cNvSpPr/>
          <p:nvPr/>
        </p:nvSpPr>
        <p:spPr>
          <a:xfrm>
            <a:off x="155945" y="508471"/>
            <a:ext cx="362471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Interpreting Graphs</a:t>
            </a:r>
            <a:endParaRPr lang="en-GB" sz="2866" dirty="0">
              <a:solidFill>
                <a:schemeClr val="accent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7955D9D-82F2-D2C4-5BA8-93E2B4A7233F}"/>
              </a:ext>
            </a:extLst>
          </p:cNvPr>
          <p:cNvGrpSpPr/>
          <p:nvPr/>
        </p:nvGrpSpPr>
        <p:grpSpPr>
          <a:xfrm>
            <a:off x="465520" y="1679008"/>
            <a:ext cx="9458409" cy="6765745"/>
            <a:chOff x="559650" y="2136206"/>
            <a:chExt cx="9014656" cy="623728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10E9A8E-969D-D6CB-DC5D-2C0B759B69BB}"/>
                </a:ext>
              </a:extLst>
            </p:cNvPr>
            <p:cNvSpPr/>
            <p:nvPr/>
          </p:nvSpPr>
          <p:spPr>
            <a:xfrm>
              <a:off x="559650" y="2136206"/>
              <a:ext cx="901465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spcAft>
                  <a:spcPts val="1842"/>
                </a:spcAft>
              </a:pPr>
              <a:r>
                <a:rPr lang="en-GB" sz="2800" u="sng" dirty="0">
                  <a:latin typeface="Century Gothic" panose="020B0502020202020204" pitchFamily="34" charset="0"/>
                </a:rPr>
                <a:t>Favourite Hobbies</a:t>
              </a:r>
              <a:endParaRPr lang="en-GB" sz="2800" b="1" i="1" u="sng" dirty="0">
                <a:latin typeface="Cambria Math" panose="02040503050406030204" pitchFamily="18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0997C72-A0E2-EDF6-BB43-C61DB8B26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9650" y="2659426"/>
              <a:ext cx="9014656" cy="5714065"/>
            </a:xfrm>
            <a:prstGeom prst="rect">
              <a:avLst/>
            </a:prstGeom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A9DACF75-B0AB-06D2-9AF1-A31C40DC0C5B}"/>
              </a:ext>
            </a:extLst>
          </p:cNvPr>
          <p:cNvSpPr/>
          <p:nvPr/>
        </p:nvSpPr>
        <p:spPr>
          <a:xfrm>
            <a:off x="10801755" y="2760884"/>
            <a:ext cx="5198976" cy="5926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4200"/>
              </a:spcAft>
            </a:pPr>
            <a:r>
              <a:rPr lang="en-GB" sz="3600" dirty="0">
                <a:latin typeface="Century Gothic" panose="020B0502020202020204" pitchFamily="34" charset="0"/>
              </a:rPr>
              <a:t>9 people chose sport.</a:t>
            </a:r>
          </a:p>
          <a:p>
            <a:pPr>
              <a:lnSpc>
                <a:spcPct val="110000"/>
              </a:lnSpc>
              <a:spcAft>
                <a:spcPts val="4200"/>
              </a:spcAft>
            </a:pPr>
            <a:r>
              <a:rPr lang="en-GB" sz="3600" dirty="0">
                <a:latin typeface="Century Gothic" panose="020B0502020202020204" pitchFamily="34" charset="0"/>
              </a:rPr>
              <a:t>Fewer people chose sport than music.</a:t>
            </a:r>
            <a:endParaRPr lang="en-GB" sz="3600" b="1" i="1" dirty="0">
              <a:latin typeface="Cambria Math" panose="02040503050406030204" pitchFamily="18" charset="0"/>
            </a:endParaRPr>
          </a:p>
          <a:p>
            <a:pPr>
              <a:lnSpc>
                <a:spcPct val="110000"/>
              </a:lnSpc>
              <a:spcAft>
                <a:spcPts val="4200"/>
              </a:spcAft>
            </a:pPr>
            <a:r>
              <a:rPr lang="en-GB" sz="3600" dirty="0">
                <a:latin typeface="Century Gothic" panose="020B0502020202020204" pitchFamily="34" charset="0"/>
              </a:rPr>
              <a:t>2 more people chose art than cooking.</a:t>
            </a:r>
          </a:p>
          <a:p>
            <a:pPr>
              <a:lnSpc>
                <a:spcPct val="110000"/>
              </a:lnSpc>
              <a:spcAft>
                <a:spcPts val="4200"/>
              </a:spcAft>
            </a:pPr>
            <a:r>
              <a:rPr lang="en-GB" sz="3600" dirty="0">
                <a:latin typeface="Century Gothic" panose="020B0502020202020204" pitchFamily="34" charset="0"/>
              </a:rPr>
              <a:t>18 people chose music or art.</a:t>
            </a:r>
            <a:endParaRPr lang="en-GB" sz="3600" b="1" i="1" dirty="0">
              <a:latin typeface="Cambria Math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4D49BC-05B6-55C0-49C8-2D0C43A57F9B}"/>
              </a:ext>
            </a:extLst>
          </p:cNvPr>
          <p:cNvSpPr txBox="1"/>
          <p:nvPr/>
        </p:nvSpPr>
        <p:spPr>
          <a:xfrm>
            <a:off x="10801755" y="1213957"/>
            <a:ext cx="4487551" cy="1197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is the hidden information?</a:t>
            </a:r>
            <a:endParaRPr kumimoji="0" lang="en-GB" sz="3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3F3C40C-C32B-7AFC-D25B-4962E7251A9F}"/>
              </a:ext>
            </a:extLst>
          </p:cNvPr>
          <p:cNvSpPr/>
          <p:nvPr/>
        </p:nvSpPr>
        <p:spPr>
          <a:xfrm>
            <a:off x="10872470" y="8057852"/>
            <a:ext cx="3031789" cy="540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976478"/>
      </p:ext>
    </p:extLst>
  </p:cSld>
  <p:clrMapOvr>
    <a:masterClrMapping/>
  </p:clrMapOvr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743935-D7AE-92C2-91AE-002472DD7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B7779D5-C0FD-E53F-E520-C9C4D9C97CBD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39C9A33-80E6-B60A-9362-3EB7979B3F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F7D1F5D-0DBD-A25E-EF17-5EECDB8D2600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573BB5-ACC2-8459-0E65-A8358B325B00}"/>
              </a:ext>
            </a:extLst>
          </p:cNvPr>
          <p:cNvSpPr/>
          <p:nvPr/>
        </p:nvSpPr>
        <p:spPr>
          <a:xfrm>
            <a:off x="155945" y="508471"/>
            <a:ext cx="362471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Interpreting Graphs</a:t>
            </a:r>
            <a:endParaRPr lang="en-GB" sz="2866" dirty="0">
              <a:solidFill>
                <a:schemeClr val="accent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461E6DD-226B-7913-D7E4-1B3D271B3DE4}"/>
              </a:ext>
            </a:extLst>
          </p:cNvPr>
          <p:cNvGrpSpPr/>
          <p:nvPr/>
        </p:nvGrpSpPr>
        <p:grpSpPr>
          <a:xfrm>
            <a:off x="465520" y="1679008"/>
            <a:ext cx="9458409" cy="6765745"/>
            <a:chOff x="559650" y="2136206"/>
            <a:chExt cx="9014656" cy="623728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53DED14-42EE-C74F-E3C7-FAC1A4AE5580}"/>
                </a:ext>
              </a:extLst>
            </p:cNvPr>
            <p:cNvSpPr/>
            <p:nvPr/>
          </p:nvSpPr>
          <p:spPr>
            <a:xfrm>
              <a:off x="559650" y="2136206"/>
              <a:ext cx="901465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spcAft>
                  <a:spcPts val="1842"/>
                </a:spcAft>
              </a:pPr>
              <a:r>
                <a:rPr lang="en-GB" sz="2800" u="sng" dirty="0">
                  <a:latin typeface="Century Gothic" panose="020B0502020202020204" pitchFamily="34" charset="0"/>
                </a:rPr>
                <a:t>Favourite Hobbies</a:t>
              </a:r>
              <a:endParaRPr lang="en-GB" sz="2800" b="1" i="1" u="sng" dirty="0">
                <a:latin typeface="Cambria Math" panose="02040503050406030204" pitchFamily="18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F64B627-8CFF-B0B9-CEE8-7D18AF4C0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9650" y="2659426"/>
              <a:ext cx="9014656" cy="5714065"/>
            </a:xfrm>
            <a:prstGeom prst="rect">
              <a:avLst/>
            </a:prstGeom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122B208A-4788-677B-0310-482C9DC13690}"/>
              </a:ext>
            </a:extLst>
          </p:cNvPr>
          <p:cNvSpPr/>
          <p:nvPr/>
        </p:nvSpPr>
        <p:spPr>
          <a:xfrm>
            <a:off x="10801755" y="2760884"/>
            <a:ext cx="5198976" cy="5926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4200"/>
              </a:spcAft>
            </a:pPr>
            <a:r>
              <a:rPr lang="en-GB" sz="3600" dirty="0">
                <a:latin typeface="Century Gothic" panose="020B0502020202020204" pitchFamily="34" charset="0"/>
              </a:rPr>
              <a:t>9 people chose sport.</a:t>
            </a:r>
          </a:p>
          <a:p>
            <a:pPr>
              <a:lnSpc>
                <a:spcPct val="110000"/>
              </a:lnSpc>
              <a:spcAft>
                <a:spcPts val="4200"/>
              </a:spcAft>
            </a:pPr>
            <a:r>
              <a:rPr lang="en-GB" sz="3600" dirty="0">
                <a:latin typeface="Century Gothic" panose="020B0502020202020204" pitchFamily="34" charset="0"/>
              </a:rPr>
              <a:t>Fewer people chose sport than music.</a:t>
            </a:r>
            <a:endParaRPr lang="en-GB" sz="3600" b="1" i="1" dirty="0">
              <a:latin typeface="Cambria Math" panose="02040503050406030204" pitchFamily="18" charset="0"/>
            </a:endParaRPr>
          </a:p>
          <a:p>
            <a:pPr>
              <a:lnSpc>
                <a:spcPct val="110000"/>
              </a:lnSpc>
              <a:spcAft>
                <a:spcPts val="4200"/>
              </a:spcAft>
            </a:pPr>
            <a:r>
              <a:rPr lang="en-GB" sz="3600" dirty="0">
                <a:latin typeface="Century Gothic" panose="020B0502020202020204" pitchFamily="34" charset="0"/>
              </a:rPr>
              <a:t>2 more people chose art than cooking.</a:t>
            </a:r>
          </a:p>
          <a:p>
            <a:pPr>
              <a:lnSpc>
                <a:spcPct val="110000"/>
              </a:lnSpc>
              <a:spcAft>
                <a:spcPts val="4200"/>
              </a:spcAft>
            </a:pPr>
            <a:r>
              <a:rPr lang="en-GB" sz="3600" dirty="0">
                <a:latin typeface="Century Gothic" panose="020B0502020202020204" pitchFamily="34" charset="0"/>
              </a:rPr>
              <a:t>18 people chose music or art.</a:t>
            </a:r>
            <a:endParaRPr lang="en-GB" sz="3600" b="1" i="1" dirty="0">
              <a:latin typeface="Cambria Math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F785F8-17E3-DA5E-13C2-A5482C5E835E}"/>
              </a:ext>
            </a:extLst>
          </p:cNvPr>
          <p:cNvSpPr txBox="1"/>
          <p:nvPr/>
        </p:nvSpPr>
        <p:spPr>
          <a:xfrm>
            <a:off x="10801755" y="1213957"/>
            <a:ext cx="4487551" cy="1197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is the hidden information?</a:t>
            </a:r>
            <a:endParaRPr kumimoji="0" lang="en-GB" sz="3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9742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2672183-50C6-4B75-AB18-07F537B6E722}"/>
              </a:ext>
            </a:extLst>
          </p:cNvPr>
          <p:cNvSpPr/>
          <p:nvPr/>
        </p:nvSpPr>
        <p:spPr>
          <a:xfrm>
            <a:off x="155945" y="508471"/>
            <a:ext cx="4004006" cy="5459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More Than, Less Than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6C3C11C-1AF0-4134-B2B7-C8670802EB51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0C6A28-2F45-1382-3DA9-22174772DA3E}"/>
              </a:ext>
            </a:extLst>
          </p:cNvPr>
          <p:cNvSpPr/>
          <p:nvPr/>
        </p:nvSpPr>
        <p:spPr>
          <a:xfrm>
            <a:off x="467326" y="1372797"/>
            <a:ext cx="11756049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Jen has 5 shells.</a:t>
            </a:r>
          </a:p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Amy has 3 shells fewer than Jen.</a:t>
            </a:r>
          </a:p>
          <a:p>
            <a:pPr>
              <a:spcAft>
                <a:spcPts val="1842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How many shells does Amy have?</a:t>
            </a:r>
            <a:endParaRPr lang="en-GB" sz="48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6A9828-1F23-13D1-B91A-7680573B954A}"/>
              </a:ext>
            </a:extLst>
          </p:cNvPr>
          <p:cNvSpPr/>
          <p:nvPr/>
        </p:nvSpPr>
        <p:spPr>
          <a:xfrm>
            <a:off x="494221" y="4746812"/>
            <a:ext cx="5940248" cy="3320261"/>
          </a:xfrm>
          <a:prstGeom prst="rect">
            <a:avLst/>
          </a:prstGeom>
          <a:noFill/>
          <a:ln w="762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A4EE05-31B0-BA3D-1EC6-C4F11F663AD6}"/>
              </a:ext>
            </a:extLst>
          </p:cNvPr>
          <p:cNvSpPr/>
          <p:nvPr/>
        </p:nvSpPr>
        <p:spPr>
          <a:xfrm>
            <a:off x="8730302" y="4746812"/>
            <a:ext cx="7380000" cy="3320261"/>
          </a:xfrm>
          <a:prstGeom prst="rect">
            <a:avLst/>
          </a:prstGeom>
          <a:noFill/>
          <a:ln w="76200" cap="rnd"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B1CB4D-1AA7-7A54-0F2D-D7CF8471AF42}"/>
              </a:ext>
            </a:extLst>
          </p:cNvPr>
          <p:cNvSpPr/>
          <p:nvPr/>
        </p:nvSpPr>
        <p:spPr>
          <a:xfrm>
            <a:off x="646621" y="4894387"/>
            <a:ext cx="704509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3500" i="1" dirty="0">
                <a:latin typeface="Century Gothic" panose="020B0502020202020204" pitchFamily="34" charset="0"/>
              </a:rPr>
              <a:t>Represented with dots:</a:t>
            </a:r>
            <a:endParaRPr lang="en-GB" sz="3500" b="1" i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9989DD-A6CB-CA22-43F3-2E1D52982C71}"/>
              </a:ext>
            </a:extLst>
          </p:cNvPr>
          <p:cNvSpPr/>
          <p:nvPr/>
        </p:nvSpPr>
        <p:spPr>
          <a:xfrm>
            <a:off x="8876234" y="4894387"/>
            <a:ext cx="704509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3500" i="1" dirty="0">
                <a:latin typeface="Century Gothic" panose="020B0502020202020204" pitchFamily="34" charset="0"/>
              </a:rPr>
              <a:t>Represented with a bar model:</a:t>
            </a:r>
            <a:endParaRPr lang="en-GB" sz="3500" b="1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AC53FF-D2CF-F86B-5E79-CE339DDA73F3}"/>
              </a:ext>
            </a:extLst>
          </p:cNvPr>
          <p:cNvSpPr txBox="1"/>
          <p:nvPr/>
        </p:nvSpPr>
        <p:spPr>
          <a:xfrm>
            <a:off x="736268" y="6828609"/>
            <a:ext cx="14418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Amy</a:t>
            </a:r>
            <a:endParaRPr lang="en-GB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3AE5DC-13A4-FFD2-66FB-A457D4C8C8B8}"/>
              </a:ext>
            </a:extLst>
          </p:cNvPr>
          <p:cNvSpPr txBox="1"/>
          <p:nvPr/>
        </p:nvSpPr>
        <p:spPr>
          <a:xfrm>
            <a:off x="736268" y="5880733"/>
            <a:ext cx="14323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Jen</a:t>
            </a:r>
            <a:endParaRPr lang="en-GB" sz="16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AA2BDB-8C38-FDDD-F411-6AC54E3FC3F6}"/>
              </a:ext>
            </a:extLst>
          </p:cNvPr>
          <p:cNvSpPr/>
          <p:nvPr/>
        </p:nvSpPr>
        <p:spPr>
          <a:xfrm>
            <a:off x="2374509" y="6088156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D11883A-E817-0541-9502-5B299751BDE9}"/>
              </a:ext>
            </a:extLst>
          </p:cNvPr>
          <p:cNvSpPr/>
          <p:nvPr/>
        </p:nvSpPr>
        <p:spPr>
          <a:xfrm>
            <a:off x="2374509" y="7015999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1F2BA1E-6FD1-7A21-C68D-A845642FD7C0}"/>
              </a:ext>
            </a:extLst>
          </p:cNvPr>
          <p:cNvSpPr/>
          <p:nvPr/>
        </p:nvSpPr>
        <p:spPr>
          <a:xfrm>
            <a:off x="3134558" y="6088156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0D89885-157C-1164-4BD5-FED75E4B2FB6}"/>
              </a:ext>
            </a:extLst>
          </p:cNvPr>
          <p:cNvSpPr/>
          <p:nvPr/>
        </p:nvSpPr>
        <p:spPr>
          <a:xfrm>
            <a:off x="3134558" y="7015999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0689745-F83D-9632-64AC-82F8D22195AF}"/>
              </a:ext>
            </a:extLst>
          </p:cNvPr>
          <p:cNvSpPr/>
          <p:nvPr/>
        </p:nvSpPr>
        <p:spPr>
          <a:xfrm>
            <a:off x="3880748" y="6088156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8DA1887-567B-C97D-88D3-2EF7C4E425AA}"/>
              </a:ext>
            </a:extLst>
          </p:cNvPr>
          <p:cNvSpPr/>
          <p:nvPr/>
        </p:nvSpPr>
        <p:spPr>
          <a:xfrm>
            <a:off x="4654413" y="6088156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B911939-F00D-328B-48A6-0C56924081DD}"/>
              </a:ext>
            </a:extLst>
          </p:cNvPr>
          <p:cNvSpPr/>
          <p:nvPr/>
        </p:nvSpPr>
        <p:spPr>
          <a:xfrm>
            <a:off x="5400603" y="6088156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60A882D-B900-0AFD-5FE4-CE551D5DDD06}"/>
              </a:ext>
            </a:extLst>
          </p:cNvPr>
          <p:cNvCxnSpPr/>
          <p:nvPr/>
        </p:nvCxnSpPr>
        <p:spPr>
          <a:xfrm>
            <a:off x="3881055" y="6905096"/>
            <a:ext cx="19224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4CE4D1C-62A0-C7D4-CBD8-DEEE95B09DD2}"/>
              </a:ext>
            </a:extLst>
          </p:cNvPr>
          <p:cNvSpPr txBox="1"/>
          <p:nvPr/>
        </p:nvSpPr>
        <p:spPr>
          <a:xfrm>
            <a:off x="4646299" y="6980098"/>
            <a:ext cx="4370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</a:t>
            </a:r>
            <a:endParaRPr lang="en-GB" sz="36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879CC13-86EC-2A78-865B-C0572CC97B72}"/>
              </a:ext>
            </a:extLst>
          </p:cNvPr>
          <p:cNvSpPr txBox="1"/>
          <p:nvPr/>
        </p:nvSpPr>
        <p:spPr>
          <a:xfrm>
            <a:off x="9450958" y="6885063"/>
            <a:ext cx="14418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Amy</a:t>
            </a:r>
            <a:endParaRPr lang="en-GB" sz="1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6B00D82-06A0-A552-9DDB-7BAB1FF30704}"/>
              </a:ext>
            </a:extLst>
          </p:cNvPr>
          <p:cNvSpPr txBox="1"/>
          <p:nvPr/>
        </p:nvSpPr>
        <p:spPr>
          <a:xfrm>
            <a:off x="9450958" y="5869952"/>
            <a:ext cx="14323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Jen</a:t>
            </a:r>
            <a:endParaRPr lang="en-GB" sz="1600" dirty="0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8A98D8B-A95D-F91E-4AB1-9ED81B4DD269}"/>
              </a:ext>
            </a:extLst>
          </p:cNvPr>
          <p:cNvCxnSpPr/>
          <p:nvPr/>
        </p:nvCxnSpPr>
        <p:spPr>
          <a:xfrm>
            <a:off x="12797450" y="7069126"/>
            <a:ext cx="19224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5D0B84E-4DA4-7717-5F28-5CAB2FA92C5D}"/>
              </a:ext>
            </a:extLst>
          </p:cNvPr>
          <p:cNvSpPr txBox="1"/>
          <p:nvPr/>
        </p:nvSpPr>
        <p:spPr>
          <a:xfrm>
            <a:off x="13562694" y="7144128"/>
            <a:ext cx="4370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</a:t>
            </a:r>
            <a:endParaRPr lang="en-GB" sz="36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96147DC-0C1B-2C52-9D74-B795AC92B56B}"/>
              </a:ext>
            </a:extLst>
          </p:cNvPr>
          <p:cNvSpPr/>
          <p:nvPr/>
        </p:nvSpPr>
        <p:spPr>
          <a:xfrm>
            <a:off x="11080380" y="5907627"/>
            <a:ext cx="3659978" cy="720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5</a:t>
            </a:r>
            <a:endParaRPr lang="en-GB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C4D5257-D763-AF78-6787-092479A5073F}"/>
              </a:ext>
            </a:extLst>
          </p:cNvPr>
          <p:cNvSpPr/>
          <p:nvPr/>
        </p:nvSpPr>
        <p:spPr>
          <a:xfrm>
            <a:off x="11080380" y="6902922"/>
            <a:ext cx="1623470" cy="720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273118"/>
      </p:ext>
    </p:extLst>
  </p:cSld>
  <p:clrMapOvr>
    <a:masterClrMapping/>
  </p:clrMapOvr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DCAD7-2D95-205D-16A4-DA7D5D4CF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27B06B4-5C96-CAA0-D3C7-A9DCDB274F9B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3DC0FB4-01AE-AD32-44B5-7EBC949AF3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6186AAE-385B-89D9-B78F-35B6FB2E100D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AF0333-90B3-66C5-1998-9A13E952A1B7}"/>
              </a:ext>
            </a:extLst>
          </p:cNvPr>
          <p:cNvSpPr/>
          <p:nvPr/>
        </p:nvSpPr>
        <p:spPr>
          <a:xfrm>
            <a:off x="578223" y="1402579"/>
            <a:ext cx="154762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GB" sz="6000" b="1" dirty="0">
                <a:latin typeface="Century Gothic" panose="020B0502020202020204" pitchFamily="34" charset="0"/>
              </a:rPr>
              <a:t>Interpreting Graphs</a:t>
            </a:r>
            <a:r>
              <a:rPr lang="en-GB" sz="5400" i="1" dirty="0">
                <a:latin typeface="Century Gothic" panose="020B0502020202020204" pitchFamily="34" charset="0"/>
              </a:rPr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CFBA31-D6F2-B558-145D-B5630536E482}"/>
              </a:ext>
            </a:extLst>
          </p:cNvPr>
          <p:cNvSpPr txBox="1"/>
          <p:nvPr/>
        </p:nvSpPr>
        <p:spPr>
          <a:xfrm>
            <a:off x="4229108" y="2873439"/>
            <a:ext cx="1122156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Task B Version 1   </a:t>
            </a:r>
            <a:r>
              <a:rPr kumimoji="0" lang="en-GB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</a:t>
            </a:r>
            <a:r>
              <a:rPr kumimoji="0" lang="en-GB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</a:t>
            </a:r>
            <a:r>
              <a:rPr kumimoji="0" lang="en-GB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Task B Version 2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Extend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40F0FA-D4D4-D3CB-3EDC-1EC8B337D9BB}"/>
              </a:ext>
            </a:extLst>
          </p:cNvPr>
          <p:cNvSpPr txBox="1"/>
          <p:nvPr/>
        </p:nvSpPr>
        <p:spPr>
          <a:xfrm>
            <a:off x="598398" y="2873439"/>
            <a:ext cx="40004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Next Steps: </a:t>
            </a:r>
            <a:endParaRPr lang="en-GB" sz="16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C15A64-0F2E-4988-A8E4-AB0BA9BBDDFB}"/>
              </a:ext>
            </a:extLst>
          </p:cNvPr>
          <p:cNvSpPr/>
          <p:nvPr/>
        </p:nvSpPr>
        <p:spPr>
          <a:xfrm>
            <a:off x="155945" y="508471"/>
            <a:ext cx="362471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Interpreting Graphs</a:t>
            </a:r>
            <a:endParaRPr lang="en-GB" sz="2866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620181"/>
      </p:ext>
    </p:extLst>
  </p:cSld>
  <p:clrMapOvr>
    <a:masterClrMapping/>
  </p:clrMapOvr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4D04D-B70E-8A5C-8CFB-EB0B2FECB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F3C517C-DE53-CBE3-2780-134E69831223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0114BBD-A82F-0479-76AE-C69857AE85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0A6190D-1002-8676-BE2C-A7E1B155F0F9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ECC40AE-955B-4492-5C9C-1060ED91B279}"/>
              </a:ext>
            </a:extLst>
          </p:cNvPr>
          <p:cNvSpPr/>
          <p:nvPr/>
        </p:nvSpPr>
        <p:spPr>
          <a:xfrm>
            <a:off x="578223" y="1402579"/>
            <a:ext cx="1547629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GB" sz="6000" b="1" dirty="0">
                <a:latin typeface="Century Gothic" panose="020B0502020202020204" pitchFamily="34" charset="0"/>
              </a:rPr>
              <a:t>Interpreting Tables: </a:t>
            </a:r>
            <a:r>
              <a:rPr lang="en-GB" sz="6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</a:p>
          <a:p>
            <a:pPr algn="ctr">
              <a:spcAft>
                <a:spcPts val="3600"/>
              </a:spcAft>
            </a:pPr>
            <a:r>
              <a:rPr lang="en-GB" sz="5400" i="1" dirty="0">
                <a:latin typeface="Century Gothic" panose="020B0502020202020204" pitchFamily="34" charset="0"/>
              </a:rPr>
              <a:t>Identify the pieces of information </a:t>
            </a:r>
            <a:br>
              <a:rPr lang="en-GB" sz="5400" i="1" dirty="0">
                <a:latin typeface="Century Gothic" panose="020B0502020202020204" pitchFamily="34" charset="0"/>
              </a:rPr>
            </a:br>
            <a:r>
              <a:rPr lang="en-GB" sz="5400" i="1" dirty="0">
                <a:latin typeface="Century Gothic" panose="020B0502020202020204" pitchFamily="34" charset="0"/>
              </a:rPr>
              <a:t>needed to answer the question</a:t>
            </a:r>
            <a:endParaRPr lang="en-GB" sz="5400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AC52AF-C4DA-F5BE-54FD-BE361EE8FA29}"/>
              </a:ext>
            </a:extLst>
          </p:cNvPr>
          <p:cNvSpPr/>
          <p:nvPr/>
        </p:nvSpPr>
        <p:spPr>
          <a:xfrm>
            <a:off x="155945" y="508471"/>
            <a:ext cx="3454792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Interpreting Tables</a:t>
            </a:r>
            <a:endParaRPr lang="en-GB" sz="2866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64211"/>
      </p:ext>
    </p:extLst>
  </p:cSld>
  <p:clrMapOvr>
    <a:masterClrMapping/>
  </p:clrMapOvr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0F4B1-161D-8A09-F97B-E3D8D2250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9DA61C6-8416-7FDF-9C56-2FB880E8075C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7AACBEA-1710-D67E-0CB6-6570C871FA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4CBC4C5-11CD-A20B-59BF-CA21455814DA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40150C-FCF3-A144-BC40-0B9E84A61603}"/>
              </a:ext>
            </a:extLst>
          </p:cNvPr>
          <p:cNvSpPr/>
          <p:nvPr/>
        </p:nvSpPr>
        <p:spPr>
          <a:xfrm>
            <a:off x="155945" y="508471"/>
            <a:ext cx="3454792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Interpreting Tables</a:t>
            </a:r>
            <a:endParaRPr lang="en-GB" sz="2866" dirty="0">
              <a:solidFill>
                <a:schemeClr val="accent1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8D2D4B5-159C-E064-32B4-08ECCC37B8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946062"/>
              </p:ext>
            </p:extLst>
          </p:nvPr>
        </p:nvGraphicFramePr>
        <p:xfrm>
          <a:off x="554597" y="2931957"/>
          <a:ext cx="7473300" cy="3316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660">
                  <a:extLst>
                    <a:ext uri="{9D8B030D-6E8A-4147-A177-3AD203B41FA5}">
                      <a16:colId xmlns:a16="http://schemas.microsoft.com/office/drawing/2014/main" val="384602203"/>
                    </a:ext>
                  </a:extLst>
                </a:gridCol>
                <a:gridCol w="1494660">
                  <a:extLst>
                    <a:ext uri="{9D8B030D-6E8A-4147-A177-3AD203B41FA5}">
                      <a16:colId xmlns:a16="http://schemas.microsoft.com/office/drawing/2014/main" val="1529473551"/>
                    </a:ext>
                  </a:extLst>
                </a:gridCol>
                <a:gridCol w="1494660">
                  <a:extLst>
                    <a:ext uri="{9D8B030D-6E8A-4147-A177-3AD203B41FA5}">
                      <a16:colId xmlns:a16="http://schemas.microsoft.com/office/drawing/2014/main" val="3800965455"/>
                    </a:ext>
                  </a:extLst>
                </a:gridCol>
                <a:gridCol w="1494660">
                  <a:extLst>
                    <a:ext uri="{9D8B030D-6E8A-4147-A177-3AD203B41FA5}">
                      <a16:colId xmlns:a16="http://schemas.microsoft.com/office/drawing/2014/main" val="2356719531"/>
                    </a:ext>
                  </a:extLst>
                </a:gridCol>
                <a:gridCol w="1494660">
                  <a:extLst>
                    <a:ext uri="{9D8B030D-6E8A-4147-A177-3AD203B41FA5}">
                      <a16:colId xmlns:a16="http://schemas.microsoft.com/office/drawing/2014/main" val="37440654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Y1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5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Y2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Y3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Y4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246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Yes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3138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No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453353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106C5103-C194-125A-AFDD-206895271E78}"/>
              </a:ext>
            </a:extLst>
          </p:cNvPr>
          <p:cNvSpPr/>
          <p:nvPr/>
        </p:nvSpPr>
        <p:spPr>
          <a:xfrm>
            <a:off x="449294" y="1178791"/>
            <a:ext cx="1413972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3800" dirty="0">
                <a:latin typeface="Century Gothic" panose="020B0502020202020204" pitchFamily="34" charset="0"/>
              </a:rPr>
              <a:t>The Y1 → Y3 children of Marton Primary School were asked </a:t>
            </a:r>
            <a:r>
              <a:rPr lang="en-GB" sz="3800" b="1" dirty="0">
                <a:latin typeface="Century Gothic" panose="020B0502020202020204" pitchFamily="34" charset="0"/>
              </a:rPr>
              <a:t>if they can ride a bike. </a:t>
            </a:r>
            <a:r>
              <a:rPr lang="en-GB" sz="3800" i="1" dirty="0">
                <a:latin typeface="Century Gothic" panose="020B0502020202020204" pitchFamily="34" charset="0"/>
              </a:rPr>
              <a:t>This table shows the results:</a:t>
            </a:r>
            <a:endParaRPr lang="en-GB" sz="3800" i="1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146785"/>
      </p:ext>
    </p:extLst>
  </p:cSld>
  <p:clrMapOvr>
    <a:masterClrMapping/>
  </p:clrMapOvr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093AE-AA32-0C91-A92B-4C7A04B2F8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5737A73-68FF-E800-8F22-C0E629F5C81A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0522C56-F7F4-60C6-6F18-A70D011E14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490C5AC-1443-6714-7E6D-A28C34D3E523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DFCFA2-E43F-AEEE-EC94-8622DDE9D922}"/>
              </a:ext>
            </a:extLst>
          </p:cNvPr>
          <p:cNvSpPr/>
          <p:nvPr/>
        </p:nvSpPr>
        <p:spPr>
          <a:xfrm>
            <a:off x="155945" y="508471"/>
            <a:ext cx="3454792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Interpreting Tables</a:t>
            </a:r>
            <a:endParaRPr lang="en-GB" sz="2866" dirty="0">
              <a:solidFill>
                <a:schemeClr val="accent1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1337B8D-54B8-BD9D-B964-CE5B1118ABDB}"/>
              </a:ext>
            </a:extLst>
          </p:cNvPr>
          <p:cNvGraphicFramePr>
            <a:graphicFrameLocks noGrp="1"/>
          </p:cNvGraphicFramePr>
          <p:nvPr/>
        </p:nvGraphicFramePr>
        <p:xfrm>
          <a:off x="554597" y="2931957"/>
          <a:ext cx="7473300" cy="3316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660">
                  <a:extLst>
                    <a:ext uri="{9D8B030D-6E8A-4147-A177-3AD203B41FA5}">
                      <a16:colId xmlns:a16="http://schemas.microsoft.com/office/drawing/2014/main" val="384602203"/>
                    </a:ext>
                  </a:extLst>
                </a:gridCol>
                <a:gridCol w="1494660">
                  <a:extLst>
                    <a:ext uri="{9D8B030D-6E8A-4147-A177-3AD203B41FA5}">
                      <a16:colId xmlns:a16="http://schemas.microsoft.com/office/drawing/2014/main" val="1529473551"/>
                    </a:ext>
                  </a:extLst>
                </a:gridCol>
                <a:gridCol w="1494660">
                  <a:extLst>
                    <a:ext uri="{9D8B030D-6E8A-4147-A177-3AD203B41FA5}">
                      <a16:colId xmlns:a16="http://schemas.microsoft.com/office/drawing/2014/main" val="3800965455"/>
                    </a:ext>
                  </a:extLst>
                </a:gridCol>
                <a:gridCol w="1494660">
                  <a:extLst>
                    <a:ext uri="{9D8B030D-6E8A-4147-A177-3AD203B41FA5}">
                      <a16:colId xmlns:a16="http://schemas.microsoft.com/office/drawing/2014/main" val="2356719531"/>
                    </a:ext>
                  </a:extLst>
                </a:gridCol>
                <a:gridCol w="1494660">
                  <a:extLst>
                    <a:ext uri="{9D8B030D-6E8A-4147-A177-3AD203B41FA5}">
                      <a16:colId xmlns:a16="http://schemas.microsoft.com/office/drawing/2014/main" val="37440654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Y1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5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Y2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Y3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Y4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246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Yes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3138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No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453353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5703F38-6401-A898-6048-C9380740D79A}"/>
              </a:ext>
            </a:extLst>
          </p:cNvPr>
          <p:cNvSpPr/>
          <p:nvPr/>
        </p:nvSpPr>
        <p:spPr>
          <a:xfrm>
            <a:off x="449294" y="1178791"/>
            <a:ext cx="1413972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3800" dirty="0">
                <a:latin typeface="Century Gothic" panose="020B0502020202020204" pitchFamily="34" charset="0"/>
              </a:rPr>
              <a:t>The Y1 → Y3 children of Marton Primary School were asked </a:t>
            </a:r>
            <a:r>
              <a:rPr lang="en-GB" sz="3800" b="1" dirty="0">
                <a:latin typeface="Century Gothic" panose="020B0502020202020204" pitchFamily="34" charset="0"/>
              </a:rPr>
              <a:t>if they can ride a bike. </a:t>
            </a:r>
            <a:r>
              <a:rPr lang="en-GB" sz="3800" i="1" dirty="0">
                <a:latin typeface="Century Gothic" panose="020B0502020202020204" pitchFamily="34" charset="0"/>
              </a:rPr>
              <a:t>This table shows the results:</a:t>
            </a:r>
            <a:endParaRPr lang="en-GB" sz="3800" i="1" dirty="0">
              <a:latin typeface="Cambria Math" panose="02040503050406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886DD6-6B9F-A1AF-3658-9F4DFD0783F1}"/>
              </a:ext>
            </a:extLst>
          </p:cNvPr>
          <p:cNvSpPr/>
          <p:nvPr/>
        </p:nvSpPr>
        <p:spPr>
          <a:xfrm>
            <a:off x="9234277" y="2945404"/>
            <a:ext cx="631052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3600" b="1" i="1" dirty="0">
                <a:latin typeface="Century Gothic" panose="020B0502020202020204" pitchFamily="34" charset="0"/>
              </a:rPr>
              <a:t>To answer this question…</a:t>
            </a:r>
          </a:p>
          <a:p>
            <a:pPr>
              <a:spcAft>
                <a:spcPts val="2400"/>
              </a:spcAft>
            </a:pPr>
            <a:r>
              <a:rPr lang="en-GB" sz="3600" i="1" dirty="0">
                <a:latin typeface="Century Gothic" panose="020B0502020202020204" pitchFamily="34" charset="0"/>
              </a:rPr>
              <a:t>Read 1 box</a:t>
            </a:r>
          </a:p>
          <a:p>
            <a:pPr>
              <a:spcAft>
                <a:spcPts val="2400"/>
              </a:spcAft>
            </a:pPr>
            <a:r>
              <a:rPr lang="en-GB" sz="3600" i="1" dirty="0">
                <a:latin typeface="Century Gothic" panose="020B0502020202020204" pitchFamily="34" charset="0"/>
              </a:rPr>
              <a:t>Read 2 boxes</a:t>
            </a:r>
          </a:p>
          <a:p>
            <a:pPr>
              <a:spcAft>
                <a:spcPts val="2400"/>
              </a:spcAft>
            </a:pPr>
            <a:r>
              <a:rPr lang="en-GB" sz="3600" i="1" dirty="0">
                <a:latin typeface="Century Gothic" panose="020B0502020202020204" pitchFamily="34" charset="0"/>
              </a:rPr>
              <a:t>Read more than 2 boxes</a:t>
            </a:r>
            <a:endParaRPr lang="en-GB" sz="3600" i="1" dirty="0">
              <a:latin typeface="Cambria Math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320F07-78B4-F25A-4D1D-505B3F846D3F}"/>
              </a:ext>
            </a:extLst>
          </p:cNvPr>
          <p:cNvSpPr/>
          <p:nvPr/>
        </p:nvSpPr>
        <p:spPr>
          <a:xfrm>
            <a:off x="449294" y="7517448"/>
            <a:ext cx="718863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3800" b="1" dirty="0">
                <a:latin typeface="Century Gothic" panose="020B0502020202020204" pitchFamily="34" charset="0"/>
              </a:rPr>
              <a:t>How many children in Y3 can’t ride a bike?</a:t>
            </a:r>
            <a:r>
              <a:rPr lang="en-GB" sz="3800" b="1" i="1" dirty="0">
                <a:latin typeface="Century Gothic" panose="020B0502020202020204" pitchFamily="34" charset="0"/>
              </a:rPr>
              <a:t> </a:t>
            </a:r>
            <a:endParaRPr lang="en-GB" sz="3800" b="1" i="1" dirty="0">
              <a:latin typeface="Cambria Math" panose="020405030504060302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54EF1BD-D7DD-FAF4-FFC1-6EA56114F3D1}"/>
              </a:ext>
            </a:extLst>
          </p:cNvPr>
          <p:cNvCxnSpPr>
            <a:cxnSpLocks/>
          </p:cNvCxnSpPr>
          <p:nvPr/>
        </p:nvCxnSpPr>
        <p:spPr>
          <a:xfrm flipH="1" flipV="1">
            <a:off x="12823811" y="6313105"/>
            <a:ext cx="432000" cy="576000"/>
          </a:xfrm>
          <a:prstGeom prst="straightConnector1">
            <a:avLst/>
          </a:prstGeom>
          <a:ln w="63500" cap="rnd">
            <a:solidFill>
              <a:schemeClr val="accent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AAB5EBE-8D8B-E6C9-F8AB-3213981EB0CB}"/>
              </a:ext>
            </a:extLst>
          </p:cNvPr>
          <p:cNvSpPr txBox="1"/>
          <p:nvPr/>
        </p:nvSpPr>
        <p:spPr>
          <a:xfrm>
            <a:off x="12661610" y="6915999"/>
            <a:ext cx="26923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3600" b="1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 this first.</a:t>
            </a:r>
            <a:endParaRPr lang="en-GB" sz="12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531417"/>
      </p:ext>
    </p:extLst>
  </p:cSld>
  <p:clrMapOvr>
    <a:masterClrMapping/>
  </p:clrMapOvr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B8D68C-C961-F25C-B4E6-BBC8E396F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39F7631-AEC9-BE0C-6A01-7911E9C41844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08C6EE6-90CC-104A-2312-D3F516BAF1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A1688DC-E195-BC59-9455-5F6BA61E2968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3C753F-E3A1-3693-26D0-EC773C210D68}"/>
              </a:ext>
            </a:extLst>
          </p:cNvPr>
          <p:cNvSpPr/>
          <p:nvPr/>
        </p:nvSpPr>
        <p:spPr>
          <a:xfrm>
            <a:off x="155945" y="508471"/>
            <a:ext cx="3454792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Interpreting Tables</a:t>
            </a:r>
            <a:endParaRPr lang="en-GB" sz="2866" dirty="0">
              <a:solidFill>
                <a:schemeClr val="accent1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9F8A504-2111-CE4E-2D80-AB14AD11BF32}"/>
              </a:ext>
            </a:extLst>
          </p:cNvPr>
          <p:cNvGraphicFramePr>
            <a:graphicFrameLocks noGrp="1"/>
          </p:cNvGraphicFramePr>
          <p:nvPr/>
        </p:nvGraphicFramePr>
        <p:xfrm>
          <a:off x="554597" y="2931957"/>
          <a:ext cx="7473300" cy="3316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660">
                  <a:extLst>
                    <a:ext uri="{9D8B030D-6E8A-4147-A177-3AD203B41FA5}">
                      <a16:colId xmlns:a16="http://schemas.microsoft.com/office/drawing/2014/main" val="384602203"/>
                    </a:ext>
                  </a:extLst>
                </a:gridCol>
                <a:gridCol w="1494660">
                  <a:extLst>
                    <a:ext uri="{9D8B030D-6E8A-4147-A177-3AD203B41FA5}">
                      <a16:colId xmlns:a16="http://schemas.microsoft.com/office/drawing/2014/main" val="1529473551"/>
                    </a:ext>
                  </a:extLst>
                </a:gridCol>
                <a:gridCol w="1494660">
                  <a:extLst>
                    <a:ext uri="{9D8B030D-6E8A-4147-A177-3AD203B41FA5}">
                      <a16:colId xmlns:a16="http://schemas.microsoft.com/office/drawing/2014/main" val="3800965455"/>
                    </a:ext>
                  </a:extLst>
                </a:gridCol>
                <a:gridCol w="1494660">
                  <a:extLst>
                    <a:ext uri="{9D8B030D-6E8A-4147-A177-3AD203B41FA5}">
                      <a16:colId xmlns:a16="http://schemas.microsoft.com/office/drawing/2014/main" val="2356719531"/>
                    </a:ext>
                  </a:extLst>
                </a:gridCol>
                <a:gridCol w="1494660">
                  <a:extLst>
                    <a:ext uri="{9D8B030D-6E8A-4147-A177-3AD203B41FA5}">
                      <a16:colId xmlns:a16="http://schemas.microsoft.com/office/drawing/2014/main" val="37440654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Y1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5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Y2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Y3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Y4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246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Yes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3138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No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453353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05B15D5-4896-E864-0EC6-3E6A466C5B02}"/>
              </a:ext>
            </a:extLst>
          </p:cNvPr>
          <p:cNvSpPr/>
          <p:nvPr/>
        </p:nvSpPr>
        <p:spPr>
          <a:xfrm>
            <a:off x="449294" y="1178791"/>
            <a:ext cx="1413972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3800" dirty="0">
                <a:latin typeface="Century Gothic" panose="020B0502020202020204" pitchFamily="34" charset="0"/>
              </a:rPr>
              <a:t>The Y1 → Y3 children of Marton Primary School were asked </a:t>
            </a:r>
            <a:r>
              <a:rPr lang="en-GB" sz="3800" b="1" dirty="0">
                <a:latin typeface="Century Gothic" panose="020B0502020202020204" pitchFamily="34" charset="0"/>
              </a:rPr>
              <a:t>if they can ride a bike. </a:t>
            </a:r>
            <a:r>
              <a:rPr lang="en-GB" sz="3800" i="1" dirty="0">
                <a:latin typeface="Century Gothic" panose="020B0502020202020204" pitchFamily="34" charset="0"/>
              </a:rPr>
              <a:t>This table shows the results:</a:t>
            </a:r>
            <a:endParaRPr lang="en-GB" sz="3800" i="1" dirty="0">
              <a:latin typeface="Cambria Math" panose="02040503050406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BDFBC5-8BBF-AD68-8739-8692AAB0E269}"/>
              </a:ext>
            </a:extLst>
          </p:cNvPr>
          <p:cNvSpPr/>
          <p:nvPr/>
        </p:nvSpPr>
        <p:spPr>
          <a:xfrm>
            <a:off x="9234277" y="2945404"/>
            <a:ext cx="631052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3600" b="1" i="1" dirty="0">
                <a:latin typeface="Century Gothic" panose="020B0502020202020204" pitchFamily="34" charset="0"/>
              </a:rPr>
              <a:t>To answer this question…</a:t>
            </a:r>
          </a:p>
          <a:p>
            <a:pPr>
              <a:spcAft>
                <a:spcPts val="2400"/>
              </a:spcAft>
            </a:pPr>
            <a:r>
              <a:rPr lang="en-GB" sz="3600" i="1" dirty="0">
                <a:latin typeface="Century Gothic" panose="020B0502020202020204" pitchFamily="34" charset="0"/>
              </a:rPr>
              <a:t>Read 1 box</a:t>
            </a:r>
          </a:p>
          <a:p>
            <a:pPr>
              <a:spcAft>
                <a:spcPts val="2400"/>
              </a:spcAft>
            </a:pPr>
            <a:r>
              <a:rPr lang="en-GB" sz="3600" i="1" dirty="0">
                <a:latin typeface="Century Gothic" panose="020B0502020202020204" pitchFamily="34" charset="0"/>
              </a:rPr>
              <a:t>Read 2 boxes</a:t>
            </a:r>
          </a:p>
          <a:p>
            <a:pPr>
              <a:spcAft>
                <a:spcPts val="2400"/>
              </a:spcAft>
            </a:pPr>
            <a:r>
              <a:rPr lang="en-GB" sz="3600" i="1" dirty="0">
                <a:latin typeface="Century Gothic" panose="020B0502020202020204" pitchFamily="34" charset="0"/>
              </a:rPr>
              <a:t>Read more than 2 boxes</a:t>
            </a:r>
            <a:endParaRPr lang="en-GB" sz="3600" i="1" dirty="0">
              <a:latin typeface="Cambria Math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CF63B7-03F8-0FBD-45B6-126DE905E081}"/>
              </a:ext>
            </a:extLst>
          </p:cNvPr>
          <p:cNvSpPr/>
          <p:nvPr/>
        </p:nvSpPr>
        <p:spPr>
          <a:xfrm>
            <a:off x="449294" y="7517448"/>
            <a:ext cx="718863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3800" b="1" dirty="0">
                <a:latin typeface="Century Gothic" panose="020B0502020202020204" pitchFamily="34" charset="0"/>
              </a:rPr>
              <a:t>How many children in Y3 can’t ride a bike?</a:t>
            </a:r>
            <a:r>
              <a:rPr lang="en-GB" sz="3800" b="1" i="1" dirty="0">
                <a:latin typeface="Century Gothic" panose="020B0502020202020204" pitchFamily="34" charset="0"/>
              </a:rPr>
              <a:t> </a:t>
            </a:r>
            <a:endParaRPr lang="en-GB" sz="3800" b="1" i="1" dirty="0">
              <a:latin typeface="Cambria Math" panose="0204050305040603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2A901C8-F7B8-011E-2D63-21CCF7EF44F0}"/>
              </a:ext>
            </a:extLst>
          </p:cNvPr>
          <p:cNvSpPr/>
          <p:nvPr/>
        </p:nvSpPr>
        <p:spPr>
          <a:xfrm>
            <a:off x="9167041" y="3765176"/>
            <a:ext cx="2868077" cy="72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846778"/>
      </p:ext>
    </p:extLst>
  </p:cSld>
  <p:clrMapOvr>
    <a:masterClrMapping/>
  </p:clrMapOvr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84C75-3DDD-33E5-8A02-4BC55A487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C1C7893-95D4-74ED-4953-743A5F54E8D9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19EE3E9-E85C-296F-320F-4D71100062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56AE26E-82B4-DC18-AB4A-0D7B035DA194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F76D8F-D760-A994-C32F-2FDACDFFCD3F}"/>
              </a:ext>
            </a:extLst>
          </p:cNvPr>
          <p:cNvSpPr/>
          <p:nvPr/>
        </p:nvSpPr>
        <p:spPr>
          <a:xfrm>
            <a:off x="155945" y="508471"/>
            <a:ext cx="3454792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Interpreting Tables</a:t>
            </a:r>
            <a:endParaRPr lang="en-GB" sz="2866" dirty="0">
              <a:solidFill>
                <a:schemeClr val="accent1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DBE7EFC-D008-81E5-BEEB-DE163CCA1970}"/>
              </a:ext>
            </a:extLst>
          </p:cNvPr>
          <p:cNvGraphicFramePr>
            <a:graphicFrameLocks noGrp="1"/>
          </p:cNvGraphicFramePr>
          <p:nvPr/>
        </p:nvGraphicFramePr>
        <p:xfrm>
          <a:off x="554597" y="2931957"/>
          <a:ext cx="7473300" cy="3316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660">
                  <a:extLst>
                    <a:ext uri="{9D8B030D-6E8A-4147-A177-3AD203B41FA5}">
                      <a16:colId xmlns:a16="http://schemas.microsoft.com/office/drawing/2014/main" val="384602203"/>
                    </a:ext>
                  </a:extLst>
                </a:gridCol>
                <a:gridCol w="1494660">
                  <a:extLst>
                    <a:ext uri="{9D8B030D-6E8A-4147-A177-3AD203B41FA5}">
                      <a16:colId xmlns:a16="http://schemas.microsoft.com/office/drawing/2014/main" val="1529473551"/>
                    </a:ext>
                  </a:extLst>
                </a:gridCol>
                <a:gridCol w="1494660">
                  <a:extLst>
                    <a:ext uri="{9D8B030D-6E8A-4147-A177-3AD203B41FA5}">
                      <a16:colId xmlns:a16="http://schemas.microsoft.com/office/drawing/2014/main" val="3800965455"/>
                    </a:ext>
                  </a:extLst>
                </a:gridCol>
                <a:gridCol w="1494660">
                  <a:extLst>
                    <a:ext uri="{9D8B030D-6E8A-4147-A177-3AD203B41FA5}">
                      <a16:colId xmlns:a16="http://schemas.microsoft.com/office/drawing/2014/main" val="2356719531"/>
                    </a:ext>
                  </a:extLst>
                </a:gridCol>
                <a:gridCol w="1494660">
                  <a:extLst>
                    <a:ext uri="{9D8B030D-6E8A-4147-A177-3AD203B41FA5}">
                      <a16:colId xmlns:a16="http://schemas.microsoft.com/office/drawing/2014/main" val="37440654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Y1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5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Y2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Y3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Y4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246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Yes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3138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No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453353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57D24FC-CB99-3774-137A-3AFD51F5ECF8}"/>
              </a:ext>
            </a:extLst>
          </p:cNvPr>
          <p:cNvSpPr/>
          <p:nvPr/>
        </p:nvSpPr>
        <p:spPr>
          <a:xfrm>
            <a:off x="449294" y="1178791"/>
            <a:ext cx="1413972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3800" dirty="0">
                <a:latin typeface="Century Gothic" panose="020B0502020202020204" pitchFamily="34" charset="0"/>
              </a:rPr>
              <a:t>The Y1 → Y3 children of Marton Primary School were asked </a:t>
            </a:r>
            <a:r>
              <a:rPr lang="en-GB" sz="3800" b="1" dirty="0">
                <a:latin typeface="Century Gothic" panose="020B0502020202020204" pitchFamily="34" charset="0"/>
              </a:rPr>
              <a:t>if they can ride a bike. </a:t>
            </a:r>
            <a:r>
              <a:rPr lang="en-GB" sz="3800" i="1" dirty="0">
                <a:latin typeface="Century Gothic" panose="020B0502020202020204" pitchFamily="34" charset="0"/>
              </a:rPr>
              <a:t>This table shows the results:</a:t>
            </a:r>
            <a:endParaRPr lang="en-GB" sz="3800" i="1" dirty="0">
              <a:latin typeface="Cambria Math" panose="02040503050406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D979E1-1988-10AD-AE02-3392AA3A1641}"/>
              </a:ext>
            </a:extLst>
          </p:cNvPr>
          <p:cNvSpPr/>
          <p:nvPr/>
        </p:nvSpPr>
        <p:spPr>
          <a:xfrm>
            <a:off x="9234277" y="2945404"/>
            <a:ext cx="631052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3600" b="1" i="1" dirty="0">
                <a:latin typeface="Century Gothic" panose="020B0502020202020204" pitchFamily="34" charset="0"/>
              </a:rPr>
              <a:t>To answer this question…</a:t>
            </a:r>
          </a:p>
          <a:p>
            <a:pPr>
              <a:spcAft>
                <a:spcPts val="2400"/>
              </a:spcAft>
            </a:pPr>
            <a:r>
              <a:rPr lang="en-GB" sz="3600" i="1" dirty="0">
                <a:latin typeface="Century Gothic" panose="020B0502020202020204" pitchFamily="34" charset="0"/>
              </a:rPr>
              <a:t>Read 1 box</a:t>
            </a:r>
          </a:p>
          <a:p>
            <a:pPr>
              <a:spcAft>
                <a:spcPts val="2400"/>
              </a:spcAft>
            </a:pPr>
            <a:r>
              <a:rPr lang="en-GB" sz="3600" i="1" dirty="0">
                <a:latin typeface="Century Gothic" panose="020B0502020202020204" pitchFamily="34" charset="0"/>
              </a:rPr>
              <a:t>Read 2 boxes</a:t>
            </a:r>
          </a:p>
          <a:p>
            <a:pPr>
              <a:spcAft>
                <a:spcPts val="2400"/>
              </a:spcAft>
            </a:pPr>
            <a:r>
              <a:rPr lang="en-GB" sz="3600" i="1" dirty="0">
                <a:latin typeface="Century Gothic" panose="020B0502020202020204" pitchFamily="34" charset="0"/>
              </a:rPr>
              <a:t>Read more than 2 boxes</a:t>
            </a:r>
            <a:endParaRPr lang="en-GB" sz="3600" i="1" dirty="0">
              <a:latin typeface="Cambria Math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399FD7-9CF8-A831-7BE0-C931728ED3DA}"/>
              </a:ext>
            </a:extLst>
          </p:cNvPr>
          <p:cNvSpPr/>
          <p:nvPr/>
        </p:nvSpPr>
        <p:spPr>
          <a:xfrm>
            <a:off x="449294" y="7517448"/>
            <a:ext cx="718863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3800" b="1" dirty="0">
                <a:latin typeface="Century Gothic" panose="020B0502020202020204" pitchFamily="34" charset="0"/>
              </a:rPr>
              <a:t>How many children in Y3 can’t ride a bike?</a:t>
            </a:r>
            <a:r>
              <a:rPr lang="en-GB" sz="3800" b="1" i="1" dirty="0">
                <a:latin typeface="Century Gothic" panose="020B0502020202020204" pitchFamily="34" charset="0"/>
              </a:rPr>
              <a:t> </a:t>
            </a:r>
            <a:endParaRPr lang="en-GB" sz="3800" b="1" i="1" dirty="0">
              <a:latin typeface="Cambria Math" panose="0204050305040603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61E1102-24DE-9FBB-044F-B0CEA8E9C148}"/>
              </a:ext>
            </a:extLst>
          </p:cNvPr>
          <p:cNvSpPr/>
          <p:nvPr/>
        </p:nvSpPr>
        <p:spPr>
          <a:xfrm>
            <a:off x="9167041" y="3765176"/>
            <a:ext cx="2868077" cy="72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6D8917-CC77-FE5C-1AA6-645DB54B9E54}"/>
              </a:ext>
            </a:extLst>
          </p:cNvPr>
          <p:cNvSpPr/>
          <p:nvPr/>
        </p:nvSpPr>
        <p:spPr>
          <a:xfrm>
            <a:off x="9451574" y="7809321"/>
            <a:ext cx="505951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3800" b="1" dirty="0">
                <a:latin typeface="Century Gothic" panose="020B0502020202020204" pitchFamily="34" charset="0"/>
              </a:rPr>
              <a:t>Answer: </a:t>
            </a:r>
            <a:r>
              <a:rPr lang="en-GB" sz="3800" dirty="0">
                <a:latin typeface="Century Gothic" panose="020B0502020202020204" pitchFamily="34" charset="0"/>
              </a:rPr>
              <a:t>12 children</a:t>
            </a:r>
            <a:endParaRPr lang="en-GB" sz="3800" i="1" dirty="0">
              <a:latin typeface="Cambria Math" panose="020405030504060302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759F76F-BDE8-ABD0-6048-2E31AB71BCF3}"/>
              </a:ext>
            </a:extLst>
          </p:cNvPr>
          <p:cNvSpPr/>
          <p:nvPr/>
        </p:nvSpPr>
        <p:spPr>
          <a:xfrm>
            <a:off x="5159821" y="5275729"/>
            <a:ext cx="1240980" cy="828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268308"/>
      </p:ext>
    </p:extLst>
  </p:cSld>
  <p:clrMapOvr>
    <a:masterClrMapping/>
  </p:clrMapOvr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E258A-C10A-FBF4-C57B-064E45D76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BC55514-1E79-652C-7FDD-29B424A4F19D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B573E04-82CE-C6ED-CC5E-9DC82E5670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E59D2D0-441C-EE6A-C5FB-7AF4E02C5680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2A633F-5B46-6194-F9FA-C5A082C62EB4}"/>
              </a:ext>
            </a:extLst>
          </p:cNvPr>
          <p:cNvSpPr/>
          <p:nvPr/>
        </p:nvSpPr>
        <p:spPr>
          <a:xfrm>
            <a:off x="155945" y="508471"/>
            <a:ext cx="3454792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Interpreting Tables</a:t>
            </a:r>
            <a:endParaRPr lang="en-GB" sz="2866" dirty="0">
              <a:solidFill>
                <a:schemeClr val="accent1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05CB117-28C2-F25B-EEF7-55E869B3AE66}"/>
              </a:ext>
            </a:extLst>
          </p:cNvPr>
          <p:cNvGraphicFramePr>
            <a:graphicFrameLocks noGrp="1"/>
          </p:cNvGraphicFramePr>
          <p:nvPr/>
        </p:nvGraphicFramePr>
        <p:xfrm>
          <a:off x="554597" y="2931957"/>
          <a:ext cx="7473300" cy="3316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660">
                  <a:extLst>
                    <a:ext uri="{9D8B030D-6E8A-4147-A177-3AD203B41FA5}">
                      <a16:colId xmlns:a16="http://schemas.microsoft.com/office/drawing/2014/main" val="384602203"/>
                    </a:ext>
                  </a:extLst>
                </a:gridCol>
                <a:gridCol w="1494660">
                  <a:extLst>
                    <a:ext uri="{9D8B030D-6E8A-4147-A177-3AD203B41FA5}">
                      <a16:colId xmlns:a16="http://schemas.microsoft.com/office/drawing/2014/main" val="1529473551"/>
                    </a:ext>
                  </a:extLst>
                </a:gridCol>
                <a:gridCol w="1494660">
                  <a:extLst>
                    <a:ext uri="{9D8B030D-6E8A-4147-A177-3AD203B41FA5}">
                      <a16:colId xmlns:a16="http://schemas.microsoft.com/office/drawing/2014/main" val="3800965455"/>
                    </a:ext>
                  </a:extLst>
                </a:gridCol>
                <a:gridCol w="1494660">
                  <a:extLst>
                    <a:ext uri="{9D8B030D-6E8A-4147-A177-3AD203B41FA5}">
                      <a16:colId xmlns:a16="http://schemas.microsoft.com/office/drawing/2014/main" val="2356719531"/>
                    </a:ext>
                  </a:extLst>
                </a:gridCol>
                <a:gridCol w="1494660">
                  <a:extLst>
                    <a:ext uri="{9D8B030D-6E8A-4147-A177-3AD203B41FA5}">
                      <a16:colId xmlns:a16="http://schemas.microsoft.com/office/drawing/2014/main" val="37440654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Y1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5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Y2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Y3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Y4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246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Yes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3138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No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453353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D6B4AF6-5FC5-19B0-9F20-BBCA4E4D3D3A}"/>
              </a:ext>
            </a:extLst>
          </p:cNvPr>
          <p:cNvSpPr/>
          <p:nvPr/>
        </p:nvSpPr>
        <p:spPr>
          <a:xfrm>
            <a:off x="449294" y="1178791"/>
            <a:ext cx="1413972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3800" dirty="0">
                <a:latin typeface="Century Gothic" panose="020B0502020202020204" pitchFamily="34" charset="0"/>
              </a:rPr>
              <a:t>The Y1 → Y3 children of Marton Primary School were asked </a:t>
            </a:r>
            <a:r>
              <a:rPr lang="en-GB" sz="3800" b="1" dirty="0">
                <a:latin typeface="Century Gothic" panose="020B0502020202020204" pitchFamily="34" charset="0"/>
              </a:rPr>
              <a:t>if they can ride a bike. </a:t>
            </a:r>
            <a:r>
              <a:rPr lang="en-GB" sz="3800" i="1" dirty="0">
                <a:latin typeface="Century Gothic" panose="020B0502020202020204" pitchFamily="34" charset="0"/>
              </a:rPr>
              <a:t>This table shows the results:</a:t>
            </a:r>
            <a:endParaRPr lang="en-GB" sz="3800" i="1" dirty="0">
              <a:latin typeface="Cambria Math" panose="02040503050406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EBD26B-B776-876A-8F6A-C18B051B5FB6}"/>
              </a:ext>
            </a:extLst>
          </p:cNvPr>
          <p:cNvSpPr/>
          <p:nvPr/>
        </p:nvSpPr>
        <p:spPr>
          <a:xfrm>
            <a:off x="9234277" y="2945404"/>
            <a:ext cx="631052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3600" b="1" i="1" dirty="0">
                <a:latin typeface="Century Gothic" panose="020B0502020202020204" pitchFamily="34" charset="0"/>
              </a:rPr>
              <a:t>To answer this question…</a:t>
            </a:r>
          </a:p>
          <a:p>
            <a:pPr>
              <a:spcAft>
                <a:spcPts val="2400"/>
              </a:spcAft>
            </a:pPr>
            <a:r>
              <a:rPr lang="en-GB" sz="3600" i="1" dirty="0">
                <a:latin typeface="Century Gothic" panose="020B0502020202020204" pitchFamily="34" charset="0"/>
              </a:rPr>
              <a:t>Read 1 box</a:t>
            </a:r>
          </a:p>
          <a:p>
            <a:pPr>
              <a:spcAft>
                <a:spcPts val="2400"/>
              </a:spcAft>
            </a:pPr>
            <a:r>
              <a:rPr lang="en-GB" sz="3600" i="1" dirty="0">
                <a:latin typeface="Century Gothic" panose="020B0502020202020204" pitchFamily="34" charset="0"/>
              </a:rPr>
              <a:t>Read 2 boxes</a:t>
            </a:r>
          </a:p>
          <a:p>
            <a:pPr>
              <a:spcAft>
                <a:spcPts val="2400"/>
              </a:spcAft>
            </a:pPr>
            <a:r>
              <a:rPr lang="en-GB" sz="3600" i="1" dirty="0">
                <a:latin typeface="Century Gothic" panose="020B0502020202020204" pitchFamily="34" charset="0"/>
              </a:rPr>
              <a:t>Read more than 2 boxes</a:t>
            </a:r>
            <a:endParaRPr lang="en-GB" sz="3600" i="1" dirty="0">
              <a:latin typeface="Cambria Math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F74F41-3C07-239D-EC16-E4D15EEE39AE}"/>
              </a:ext>
            </a:extLst>
          </p:cNvPr>
          <p:cNvSpPr/>
          <p:nvPr/>
        </p:nvSpPr>
        <p:spPr>
          <a:xfrm>
            <a:off x="449295" y="7517448"/>
            <a:ext cx="537328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3800" b="1" dirty="0">
                <a:latin typeface="Century Gothic" panose="020B0502020202020204" pitchFamily="34" charset="0"/>
              </a:rPr>
              <a:t>How many children are there in Y1?</a:t>
            </a:r>
            <a:r>
              <a:rPr lang="en-GB" sz="3800" b="1" i="1" dirty="0">
                <a:latin typeface="Century Gothic" panose="020B0502020202020204" pitchFamily="34" charset="0"/>
              </a:rPr>
              <a:t> </a:t>
            </a:r>
            <a:endParaRPr lang="en-GB" sz="3800" b="1" i="1" dirty="0">
              <a:latin typeface="Cambria Math" panose="020405030504060302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C083655-2F49-24BA-622E-52E9A39D373F}"/>
              </a:ext>
            </a:extLst>
          </p:cNvPr>
          <p:cNvCxnSpPr>
            <a:cxnSpLocks/>
          </p:cNvCxnSpPr>
          <p:nvPr/>
        </p:nvCxnSpPr>
        <p:spPr>
          <a:xfrm flipH="1" flipV="1">
            <a:off x="12823811" y="6313105"/>
            <a:ext cx="432000" cy="576000"/>
          </a:xfrm>
          <a:prstGeom prst="straightConnector1">
            <a:avLst/>
          </a:prstGeom>
          <a:ln w="63500" cap="rnd">
            <a:solidFill>
              <a:schemeClr val="accent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BA2A87B-AD43-A5A0-5F01-B0FA6EC170DB}"/>
              </a:ext>
            </a:extLst>
          </p:cNvPr>
          <p:cNvSpPr txBox="1"/>
          <p:nvPr/>
        </p:nvSpPr>
        <p:spPr>
          <a:xfrm>
            <a:off x="12661610" y="6915999"/>
            <a:ext cx="26923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3600" b="1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 this first.</a:t>
            </a:r>
            <a:endParaRPr lang="en-GB" sz="12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060650"/>
      </p:ext>
    </p:extLst>
  </p:cSld>
  <p:clrMapOvr>
    <a:masterClrMapping/>
  </p:clrMapOvr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EB8E46-28B6-C654-07D3-16E27A7E1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FA0DD1-6AA4-4EC1-3782-79642D3235FA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D6AB3AB-456D-EE22-0257-E31979C4C0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C76EFDB-1C6C-6877-31F5-1A5D4D1F7F0D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E45E7E-3AAD-B04F-2A90-40645288D313}"/>
              </a:ext>
            </a:extLst>
          </p:cNvPr>
          <p:cNvSpPr/>
          <p:nvPr/>
        </p:nvSpPr>
        <p:spPr>
          <a:xfrm>
            <a:off x="155945" y="508471"/>
            <a:ext cx="3454792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Interpreting Tables</a:t>
            </a:r>
            <a:endParaRPr lang="en-GB" sz="2866" dirty="0">
              <a:solidFill>
                <a:schemeClr val="accent1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C5DA4BC-76D5-E590-4F62-291377A81933}"/>
              </a:ext>
            </a:extLst>
          </p:cNvPr>
          <p:cNvGraphicFramePr>
            <a:graphicFrameLocks noGrp="1"/>
          </p:cNvGraphicFramePr>
          <p:nvPr/>
        </p:nvGraphicFramePr>
        <p:xfrm>
          <a:off x="554597" y="2931957"/>
          <a:ext cx="7473300" cy="3316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660">
                  <a:extLst>
                    <a:ext uri="{9D8B030D-6E8A-4147-A177-3AD203B41FA5}">
                      <a16:colId xmlns:a16="http://schemas.microsoft.com/office/drawing/2014/main" val="384602203"/>
                    </a:ext>
                  </a:extLst>
                </a:gridCol>
                <a:gridCol w="1494660">
                  <a:extLst>
                    <a:ext uri="{9D8B030D-6E8A-4147-A177-3AD203B41FA5}">
                      <a16:colId xmlns:a16="http://schemas.microsoft.com/office/drawing/2014/main" val="1529473551"/>
                    </a:ext>
                  </a:extLst>
                </a:gridCol>
                <a:gridCol w="1494660">
                  <a:extLst>
                    <a:ext uri="{9D8B030D-6E8A-4147-A177-3AD203B41FA5}">
                      <a16:colId xmlns:a16="http://schemas.microsoft.com/office/drawing/2014/main" val="3800965455"/>
                    </a:ext>
                  </a:extLst>
                </a:gridCol>
                <a:gridCol w="1494660">
                  <a:extLst>
                    <a:ext uri="{9D8B030D-6E8A-4147-A177-3AD203B41FA5}">
                      <a16:colId xmlns:a16="http://schemas.microsoft.com/office/drawing/2014/main" val="2356719531"/>
                    </a:ext>
                  </a:extLst>
                </a:gridCol>
                <a:gridCol w="1494660">
                  <a:extLst>
                    <a:ext uri="{9D8B030D-6E8A-4147-A177-3AD203B41FA5}">
                      <a16:colId xmlns:a16="http://schemas.microsoft.com/office/drawing/2014/main" val="37440654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Y1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5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Y2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Y3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Y4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246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Yes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3138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No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453353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1E7256FE-C5D3-C73F-D9D7-DD08ED8F587D}"/>
              </a:ext>
            </a:extLst>
          </p:cNvPr>
          <p:cNvSpPr/>
          <p:nvPr/>
        </p:nvSpPr>
        <p:spPr>
          <a:xfrm>
            <a:off x="449294" y="1178791"/>
            <a:ext cx="1413972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3800" dirty="0">
                <a:latin typeface="Century Gothic" panose="020B0502020202020204" pitchFamily="34" charset="0"/>
              </a:rPr>
              <a:t>The Y1 → Y3 children of Marton Primary School were asked </a:t>
            </a:r>
            <a:r>
              <a:rPr lang="en-GB" sz="3800" b="1" dirty="0">
                <a:latin typeface="Century Gothic" panose="020B0502020202020204" pitchFamily="34" charset="0"/>
              </a:rPr>
              <a:t>if they can ride a bike. </a:t>
            </a:r>
            <a:r>
              <a:rPr lang="en-GB" sz="3800" i="1" dirty="0">
                <a:latin typeface="Century Gothic" panose="020B0502020202020204" pitchFamily="34" charset="0"/>
              </a:rPr>
              <a:t>This table shows the results:</a:t>
            </a:r>
            <a:endParaRPr lang="en-GB" sz="3800" i="1" dirty="0">
              <a:latin typeface="Cambria Math" panose="02040503050406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52CA24-1A5C-796B-C30D-054B5EFC2B50}"/>
              </a:ext>
            </a:extLst>
          </p:cNvPr>
          <p:cNvSpPr/>
          <p:nvPr/>
        </p:nvSpPr>
        <p:spPr>
          <a:xfrm>
            <a:off x="9234277" y="2945404"/>
            <a:ext cx="631052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3600" b="1" i="1" dirty="0">
                <a:latin typeface="Century Gothic" panose="020B0502020202020204" pitchFamily="34" charset="0"/>
              </a:rPr>
              <a:t>To answer this question…</a:t>
            </a:r>
          </a:p>
          <a:p>
            <a:pPr>
              <a:spcAft>
                <a:spcPts val="2400"/>
              </a:spcAft>
            </a:pPr>
            <a:r>
              <a:rPr lang="en-GB" sz="3600" i="1" dirty="0">
                <a:latin typeface="Century Gothic" panose="020B0502020202020204" pitchFamily="34" charset="0"/>
              </a:rPr>
              <a:t>Read 1 box</a:t>
            </a:r>
          </a:p>
          <a:p>
            <a:pPr>
              <a:spcAft>
                <a:spcPts val="2400"/>
              </a:spcAft>
            </a:pPr>
            <a:r>
              <a:rPr lang="en-GB" sz="3600" i="1" dirty="0">
                <a:latin typeface="Century Gothic" panose="020B0502020202020204" pitchFamily="34" charset="0"/>
              </a:rPr>
              <a:t>Read 2 boxes</a:t>
            </a:r>
          </a:p>
          <a:p>
            <a:pPr>
              <a:spcAft>
                <a:spcPts val="2400"/>
              </a:spcAft>
            </a:pPr>
            <a:r>
              <a:rPr lang="en-GB" sz="3600" i="1" dirty="0">
                <a:latin typeface="Century Gothic" panose="020B0502020202020204" pitchFamily="34" charset="0"/>
              </a:rPr>
              <a:t>Read more than 2 boxes</a:t>
            </a:r>
            <a:endParaRPr lang="en-GB" sz="3600" i="1" dirty="0">
              <a:latin typeface="Cambria Math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8A23C5-FF6D-6718-787D-F8742EDE2331}"/>
              </a:ext>
            </a:extLst>
          </p:cNvPr>
          <p:cNvSpPr/>
          <p:nvPr/>
        </p:nvSpPr>
        <p:spPr>
          <a:xfrm>
            <a:off x="449295" y="7517448"/>
            <a:ext cx="537328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3800" b="1" dirty="0">
                <a:latin typeface="Century Gothic" panose="020B0502020202020204" pitchFamily="34" charset="0"/>
              </a:rPr>
              <a:t>How many children are there in Y1?</a:t>
            </a:r>
            <a:r>
              <a:rPr lang="en-GB" sz="3800" b="1" i="1" dirty="0">
                <a:latin typeface="Century Gothic" panose="020B0502020202020204" pitchFamily="34" charset="0"/>
              </a:rPr>
              <a:t> </a:t>
            </a:r>
            <a:endParaRPr lang="en-GB" sz="3800" b="1" i="1" dirty="0">
              <a:latin typeface="Cambria Math" panose="020405030504060302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26A0D64-8906-E70A-7E7C-0A3E67858BF1}"/>
              </a:ext>
            </a:extLst>
          </p:cNvPr>
          <p:cNvSpPr/>
          <p:nvPr/>
        </p:nvSpPr>
        <p:spPr>
          <a:xfrm>
            <a:off x="9167041" y="4625784"/>
            <a:ext cx="3384000" cy="72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DB6A73D-9BFA-5953-35E1-79CEFB1F3992}"/>
              </a:ext>
            </a:extLst>
          </p:cNvPr>
          <p:cNvSpPr/>
          <p:nvPr/>
        </p:nvSpPr>
        <p:spPr>
          <a:xfrm>
            <a:off x="2192500" y="4187784"/>
            <a:ext cx="1209606" cy="1908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168976"/>
      </p:ext>
    </p:extLst>
  </p:cSld>
  <p:clrMapOvr>
    <a:masterClrMapping/>
  </p:clrMapOvr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0A8D65-C039-B714-F8EA-7DAF90AE9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9876BC5-AD4C-78A3-1D56-B1B052F7B693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71E1C01-5D26-93C0-A97B-BCF0080740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426C5A9-5289-D845-A3F3-9981AA0468FA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4C9BFC-F25A-6E9A-CCC2-454FD0E0466C}"/>
              </a:ext>
            </a:extLst>
          </p:cNvPr>
          <p:cNvSpPr/>
          <p:nvPr/>
        </p:nvSpPr>
        <p:spPr>
          <a:xfrm>
            <a:off x="155945" y="508471"/>
            <a:ext cx="3454792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Interpreting Tables</a:t>
            </a:r>
            <a:endParaRPr lang="en-GB" sz="2866" dirty="0">
              <a:solidFill>
                <a:schemeClr val="accent1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A77B7C8-CA07-50D0-9917-8AE676E990AD}"/>
              </a:ext>
            </a:extLst>
          </p:cNvPr>
          <p:cNvGraphicFramePr>
            <a:graphicFrameLocks noGrp="1"/>
          </p:cNvGraphicFramePr>
          <p:nvPr/>
        </p:nvGraphicFramePr>
        <p:xfrm>
          <a:off x="554597" y="2931957"/>
          <a:ext cx="7473300" cy="3316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660">
                  <a:extLst>
                    <a:ext uri="{9D8B030D-6E8A-4147-A177-3AD203B41FA5}">
                      <a16:colId xmlns:a16="http://schemas.microsoft.com/office/drawing/2014/main" val="384602203"/>
                    </a:ext>
                  </a:extLst>
                </a:gridCol>
                <a:gridCol w="1494660">
                  <a:extLst>
                    <a:ext uri="{9D8B030D-6E8A-4147-A177-3AD203B41FA5}">
                      <a16:colId xmlns:a16="http://schemas.microsoft.com/office/drawing/2014/main" val="1529473551"/>
                    </a:ext>
                  </a:extLst>
                </a:gridCol>
                <a:gridCol w="1494660">
                  <a:extLst>
                    <a:ext uri="{9D8B030D-6E8A-4147-A177-3AD203B41FA5}">
                      <a16:colId xmlns:a16="http://schemas.microsoft.com/office/drawing/2014/main" val="3800965455"/>
                    </a:ext>
                  </a:extLst>
                </a:gridCol>
                <a:gridCol w="1494660">
                  <a:extLst>
                    <a:ext uri="{9D8B030D-6E8A-4147-A177-3AD203B41FA5}">
                      <a16:colId xmlns:a16="http://schemas.microsoft.com/office/drawing/2014/main" val="2356719531"/>
                    </a:ext>
                  </a:extLst>
                </a:gridCol>
                <a:gridCol w="1494660">
                  <a:extLst>
                    <a:ext uri="{9D8B030D-6E8A-4147-A177-3AD203B41FA5}">
                      <a16:colId xmlns:a16="http://schemas.microsoft.com/office/drawing/2014/main" val="37440654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Y1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5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Y2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Y3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Y4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246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Yes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3138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No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453353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E90E7EE-44A8-9935-E1C2-183106793E26}"/>
              </a:ext>
            </a:extLst>
          </p:cNvPr>
          <p:cNvSpPr/>
          <p:nvPr/>
        </p:nvSpPr>
        <p:spPr>
          <a:xfrm>
            <a:off x="449294" y="1178791"/>
            <a:ext cx="1413972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3800" dirty="0">
                <a:latin typeface="Century Gothic" panose="020B0502020202020204" pitchFamily="34" charset="0"/>
              </a:rPr>
              <a:t>The Y1 → Y3 children of Marton Primary School were asked </a:t>
            </a:r>
            <a:r>
              <a:rPr lang="en-GB" sz="3800" b="1" dirty="0">
                <a:latin typeface="Century Gothic" panose="020B0502020202020204" pitchFamily="34" charset="0"/>
              </a:rPr>
              <a:t>if they can ride a bike. </a:t>
            </a:r>
            <a:r>
              <a:rPr lang="en-GB" sz="3800" i="1" dirty="0">
                <a:latin typeface="Century Gothic" panose="020B0502020202020204" pitchFamily="34" charset="0"/>
              </a:rPr>
              <a:t>This table shows the results:</a:t>
            </a:r>
            <a:endParaRPr lang="en-GB" sz="3800" i="1" dirty="0">
              <a:latin typeface="Cambria Math" panose="02040503050406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0496B7-E51C-3FC2-1AEA-C1BB33A07087}"/>
              </a:ext>
            </a:extLst>
          </p:cNvPr>
          <p:cNvSpPr/>
          <p:nvPr/>
        </p:nvSpPr>
        <p:spPr>
          <a:xfrm>
            <a:off x="9234277" y="2945404"/>
            <a:ext cx="631052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3600" b="1" i="1" dirty="0">
                <a:latin typeface="Century Gothic" panose="020B0502020202020204" pitchFamily="34" charset="0"/>
              </a:rPr>
              <a:t>To answer this question…</a:t>
            </a:r>
          </a:p>
          <a:p>
            <a:pPr>
              <a:spcAft>
                <a:spcPts val="2400"/>
              </a:spcAft>
            </a:pPr>
            <a:r>
              <a:rPr lang="en-GB" sz="3600" i="1" dirty="0">
                <a:latin typeface="Century Gothic" panose="020B0502020202020204" pitchFamily="34" charset="0"/>
              </a:rPr>
              <a:t>Read 1 box</a:t>
            </a:r>
          </a:p>
          <a:p>
            <a:pPr>
              <a:spcAft>
                <a:spcPts val="2400"/>
              </a:spcAft>
            </a:pPr>
            <a:r>
              <a:rPr lang="en-GB" sz="3600" i="1" dirty="0">
                <a:latin typeface="Century Gothic" panose="020B0502020202020204" pitchFamily="34" charset="0"/>
              </a:rPr>
              <a:t>Read 2 boxes</a:t>
            </a:r>
          </a:p>
          <a:p>
            <a:pPr>
              <a:spcAft>
                <a:spcPts val="2400"/>
              </a:spcAft>
            </a:pPr>
            <a:r>
              <a:rPr lang="en-GB" sz="3600" i="1" dirty="0">
                <a:latin typeface="Century Gothic" panose="020B0502020202020204" pitchFamily="34" charset="0"/>
              </a:rPr>
              <a:t>Read more than 2 boxes</a:t>
            </a:r>
            <a:endParaRPr lang="en-GB" sz="3600" i="1" dirty="0">
              <a:latin typeface="Cambria Math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F9BE40-BE68-BF27-A19B-758A93787F6F}"/>
              </a:ext>
            </a:extLst>
          </p:cNvPr>
          <p:cNvSpPr/>
          <p:nvPr/>
        </p:nvSpPr>
        <p:spPr>
          <a:xfrm>
            <a:off x="449295" y="7517448"/>
            <a:ext cx="537328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3800" b="1" dirty="0">
                <a:latin typeface="Century Gothic" panose="020B0502020202020204" pitchFamily="34" charset="0"/>
              </a:rPr>
              <a:t>How many children are there in Y1?</a:t>
            </a:r>
            <a:r>
              <a:rPr lang="en-GB" sz="3800" b="1" i="1" dirty="0">
                <a:latin typeface="Century Gothic" panose="020B0502020202020204" pitchFamily="34" charset="0"/>
              </a:rPr>
              <a:t> </a:t>
            </a:r>
            <a:endParaRPr lang="en-GB" sz="3800" b="1" i="1" dirty="0">
              <a:latin typeface="Cambria Math" panose="020405030504060302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3802A10-624E-081E-999B-415616D2619E}"/>
              </a:ext>
            </a:extLst>
          </p:cNvPr>
          <p:cNvSpPr/>
          <p:nvPr/>
        </p:nvSpPr>
        <p:spPr>
          <a:xfrm>
            <a:off x="9167041" y="4625784"/>
            <a:ext cx="3384000" cy="72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8C69F8-521C-39FD-6965-F7EABA16DFFE}"/>
              </a:ext>
            </a:extLst>
          </p:cNvPr>
          <p:cNvSpPr/>
          <p:nvPr/>
        </p:nvSpPr>
        <p:spPr>
          <a:xfrm>
            <a:off x="9451574" y="7809321"/>
            <a:ext cx="505951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3800" b="1" dirty="0">
                <a:latin typeface="Century Gothic" panose="020B0502020202020204" pitchFamily="34" charset="0"/>
              </a:rPr>
              <a:t>Answer: </a:t>
            </a:r>
            <a:r>
              <a:rPr lang="en-GB" sz="3800" dirty="0">
                <a:latin typeface="Century Gothic" panose="020B0502020202020204" pitchFamily="34" charset="0"/>
              </a:rPr>
              <a:t>26 children</a:t>
            </a:r>
            <a:endParaRPr lang="en-GB" sz="3800" i="1" dirty="0">
              <a:latin typeface="Cambria Math" panose="0204050305040603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1CC91A-A262-13AA-F6C1-B61940B45F88}"/>
              </a:ext>
            </a:extLst>
          </p:cNvPr>
          <p:cNvSpPr/>
          <p:nvPr/>
        </p:nvSpPr>
        <p:spPr>
          <a:xfrm>
            <a:off x="2192500" y="4187784"/>
            <a:ext cx="1209606" cy="1908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957069"/>
      </p:ext>
    </p:extLst>
  </p:cSld>
  <p:clrMapOvr>
    <a:masterClrMapping/>
  </p:clrMapOvr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2B6E1-2161-285C-1A6D-0A3AE325B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B873FB5-F134-B8BA-0193-76E86DDDFE7C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BD233DD-D716-3E43-2169-3A40425DE1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AA231D6-AC08-8E23-E293-823C06D8EFC0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BC1286-5088-C64B-90BF-A8DC9E54C86C}"/>
              </a:ext>
            </a:extLst>
          </p:cNvPr>
          <p:cNvSpPr/>
          <p:nvPr/>
        </p:nvSpPr>
        <p:spPr>
          <a:xfrm>
            <a:off x="155945" y="508471"/>
            <a:ext cx="3454792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Interpreting Tables</a:t>
            </a:r>
            <a:endParaRPr lang="en-GB" sz="2866" dirty="0">
              <a:solidFill>
                <a:schemeClr val="accent1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A7BC483-E925-977F-76F2-BFE3504F6605}"/>
              </a:ext>
            </a:extLst>
          </p:cNvPr>
          <p:cNvGraphicFramePr>
            <a:graphicFrameLocks noGrp="1"/>
          </p:cNvGraphicFramePr>
          <p:nvPr/>
        </p:nvGraphicFramePr>
        <p:xfrm>
          <a:off x="554597" y="2931957"/>
          <a:ext cx="7473300" cy="3316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660">
                  <a:extLst>
                    <a:ext uri="{9D8B030D-6E8A-4147-A177-3AD203B41FA5}">
                      <a16:colId xmlns:a16="http://schemas.microsoft.com/office/drawing/2014/main" val="384602203"/>
                    </a:ext>
                  </a:extLst>
                </a:gridCol>
                <a:gridCol w="1494660">
                  <a:extLst>
                    <a:ext uri="{9D8B030D-6E8A-4147-A177-3AD203B41FA5}">
                      <a16:colId xmlns:a16="http://schemas.microsoft.com/office/drawing/2014/main" val="1529473551"/>
                    </a:ext>
                  </a:extLst>
                </a:gridCol>
                <a:gridCol w="1494660">
                  <a:extLst>
                    <a:ext uri="{9D8B030D-6E8A-4147-A177-3AD203B41FA5}">
                      <a16:colId xmlns:a16="http://schemas.microsoft.com/office/drawing/2014/main" val="3800965455"/>
                    </a:ext>
                  </a:extLst>
                </a:gridCol>
                <a:gridCol w="1494660">
                  <a:extLst>
                    <a:ext uri="{9D8B030D-6E8A-4147-A177-3AD203B41FA5}">
                      <a16:colId xmlns:a16="http://schemas.microsoft.com/office/drawing/2014/main" val="2356719531"/>
                    </a:ext>
                  </a:extLst>
                </a:gridCol>
                <a:gridCol w="1494660">
                  <a:extLst>
                    <a:ext uri="{9D8B030D-6E8A-4147-A177-3AD203B41FA5}">
                      <a16:colId xmlns:a16="http://schemas.microsoft.com/office/drawing/2014/main" val="37440654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Y1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5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Y2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Y3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Y4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246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Yes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3138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No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453353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18ABC63A-3DA1-32E6-577C-F2F06E7F10B7}"/>
              </a:ext>
            </a:extLst>
          </p:cNvPr>
          <p:cNvSpPr/>
          <p:nvPr/>
        </p:nvSpPr>
        <p:spPr>
          <a:xfrm>
            <a:off x="449294" y="1178791"/>
            <a:ext cx="1413972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3800" dirty="0">
                <a:latin typeface="Century Gothic" panose="020B0502020202020204" pitchFamily="34" charset="0"/>
              </a:rPr>
              <a:t>The Y1 → Y3 children of Marton Primary School were asked </a:t>
            </a:r>
            <a:r>
              <a:rPr lang="en-GB" sz="3800" b="1" dirty="0">
                <a:latin typeface="Century Gothic" panose="020B0502020202020204" pitchFamily="34" charset="0"/>
              </a:rPr>
              <a:t>if they can ride a bike. </a:t>
            </a:r>
            <a:r>
              <a:rPr lang="en-GB" sz="3800" i="1" dirty="0">
                <a:latin typeface="Century Gothic" panose="020B0502020202020204" pitchFamily="34" charset="0"/>
              </a:rPr>
              <a:t>This table shows the results:</a:t>
            </a:r>
            <a:endParaRPr lang="en-GB" sz="3800" i="1" dirty="0">
              <a:latin typeface="Cambria Math" panose="02040503050406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13F026-91EB-8465-5935-57E263C9B7E3}"/>
              </a:ext>
            </a:extLst>
          </p:cNvPr>
          <p:cNvSpPr/>
          <p:nvPr/>
        </p:nvSpPr>
        <p:spPr>
          <a:xfrm>
            <a:off x="9234277" y="2945404"/>
            <a:ext cx="631052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3600" b="1" i="1" dirty="0">
                <a:latin typeface="Century Gothic" panose="020B0502020202020204" pitchFamily="34" charset="0"/>
              </a:rPr>
              <a:t>To answer this question…</a:t>
            </a:r>
          </a:p>
          <a:p>
            <a:pPr>
              <a:spcAft>
                <a:spcPts val="2400"/>
              </a:spcAft>
            </a:pPr>
            <a:r>
              <a:rPr lang="en-GB" sz="3600" i="1" dirty="0">
                <a:latin typeface="Century Gothic" panose="020B0502020202020204" pitchFamily="34" charset="0"/>
              </a:rPr>
              <a:t>Read 1 box</a:t>
            </a:r>
          </a:p>
          <a:p>
            <a:pPr>
              <a:spcAft>
                <a:spcPts val="2400"/>
              </a:spcAft>
            </a:pPr>
            <a:r>
              <a:rPr lang="en-GB" sz="3600" i="1" dirty="0">
                <a:latin typeface="Century Gothic" panose="020B0502020202020204" pitchFamily="34" charset="0"/>
              </a:rPr>
              <a:t>Read 2 boxes</a:t>
            </a:r>
          </a:p>
          <a:p>
            <a:pPr>
              <a:spcAft>
                <a:spcPts val="2400"/>
              </a:spcAft>
            </a:pPr>
            <a:r>
              <a:rPr lang="en-GB" sz="3600" i="1" dirty="0">
                <a:latin typeface="Century Gothic" panose="020B0502020202020204" pitchFamily="34" charset="0"/>
              </a:rPr>
              <a:t>Read more than 2 boxes</a:t>
            </a:r>
            <a:endParaRPr lang="en-GB" sz="3600" i="1" dirty="0">
              <a:latin typeface="Cambria Math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A30A6C-D14D-B15F-55B9-47EF4CB4940A}"/>
              </a:ext>
            </a:extLst>
          </p:cNvPr>
          <p:cNvSpPr/>
          <p:nvPr/>
        </p:nvSpPr>
        <p:spPr>
          <a:xfrm>
            <a:off x="449294" y="7517448"/>
            <a:ext cx="858712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3800" b="1" dirty="0">
                <a:latin typeface="Century Gothic" panose="020B0502020202020204" pitchFamily="34" charset="0"/>
              </a:rPr>
              <a:t>How many more children in Y3 can ride a bike than can’t ride a bike?</a:t>
            </a:r>
            <a:r>
              <a:rPr lang="en-GB" sz="3800" b="1" i="1" dirty="0">
                <a:latin typeface="Century Gothic" panose="020B0502020202020204" pitchFamily="34" charset="0"/>
              </a:rPr>
              <a:t> </a:t>
            </a:r>
            <a:endParaRPr lang="en-GB" sz="3800" b="1" i="1" dirty="0">
              <a:latin typeface="Cambria Math" panose="020405030504060302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4C098CB-044A-0EED-33B5-2E994379623F}"/>
              </a:ext>
            </a:extLst>
          </p:cNvPr>
          <p:cNvCxnSpPr>
            <a:cxnSpLocks/>
          </p:cNvCxnSpPr>
          <p:nvPr/>
        </p:nvCxnSpPr>
        <p:spPr>
          <a:xfrm flipH="1" flipV="1">
            <a:off x="12823811" y="6313105"/>
            <a:ext cx="432000" cy="576000"/>
          </a:xfrm>
          <a:prstGeom prst="straightConnector1">
            <a:avLst/>
          </a:prstGeom>
          <a:ln w="63500" cap="rnd">
            <a:solidFill>
              <a:schemeClr val="accent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BCE1580-0D2B-15C4-091C-AA33C70AA98F}"/>
              </a:ext>
            </a:extLst>
          </p:cNvPr>
          <p:cNvSpPr txBox="1"/>
          <p:nvPr/>
        </p:nvSpPr>
        <p:spPr>
          <a:xfrm>
            <a:off x="12661610" y="6915999"/>
            <a:ext cx="26923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3600" b="1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 this first.</a:t>
            </a:r>
            <a:endParaRPr lang="en-GB" sz="12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6139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2672183-50C6-4B75-AB18-07F537B6E722}"/>
              </a:ext>
            </a:extLst>
          </p:cNvPr>
          <p:cNvSpPr/>
          <p:nvPr/>
        </p:nvSpPr>
        <p:spPr>
          <a:xfrm>
            <a:off x="155945" y="508471"/>
            <a:ext cx="4004006" cy="5459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More Than, Less Than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6C3C11C-1AF0-4134-B2B7-C8670802EB51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0C6A28-2F45-1382-3DA9-22174772DA3E}"/>
              </a:ext>
            </a:extLst>
          </p:cNvPr>
          <p:cNvSpPr/>
          <p:nvPr/>
        </p:nvSpPr>
        <p:spPr>
          <a:xfrm>
            <a:off x="467326" y="1372797"/>
            <a:ext cx="11756049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Jen has 5 shells.</a:t>
            </a:r>
          </a:p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Amy has 3 shells fewer than Jen.</a:t>
            </a:r>
          </a:p>
          <a:p>
            <a:pPr>
              <a:spcAft>
                <a:spcPts val="1842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How many shells does Amy have?</a:t>
            </a:r>
            <a:endParaRPr lang="en-GB" sz="48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6A9828-1F23-13D1-B91A-7680573B954A}"/>
              </a:ext>
            </a:extLst>
          </p:cNvPr>
          <p:cNvSpPr/>
          <p:nvPr/>
        </p:nvSpPr>
        <p:spPr>
          <a:xfrm>
            <a:off x="494221" y="4746812"/>
            <a:ext cx="5940248" cy="3320261"/>
          </a:xfrm>
          <a:prstGeom prst="rect">
            <a:avLst/>
          </a:prstGeom>
          <a:noFill/>
          <a:ln w="762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A4EE05-31B0-BA3D-1EC6-C4F11F663AD6}"/>
              </a:ext>
            </a:extLst>
          </p:cNvPr>
          <p:cNvSpPr/>
          <p:nvPr/>
        </p:nvSpPr>
        <p:spPr>
          <a:xfrm>
            <a:off x="8730302" y="4746812"/>
            <a:ext cx="7380000" cy="3320261"/>
          </a:xfrm>
          <a:prstGeom prst="rect">
            <a:avLst/>
          </a:prstGeom>
          <a:noFill/>
          <a:ln w="76200" cap="rnd"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B1CB4D-1AA7-7A54-0F2D-D7CF8471AF42}"/>
              </a:ext>
            </a:extLst>
          </p:cNvPr>
          <p:cNvSpPr/>
          <p:nvPr/>
        </p:nvSpPr>
        <p:spPr>
          <a:xfrm>
            <a:off x="646621" y="4894387"/>
            <a:ext cx="704509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3500" i="1" dirty="0">
                <a:latin typeface="Century Gothic" panose="020B0502020202020204" pitchFamily="34" charset="0"/>
              </a:rPr>
              <a:t>Represented with dots:</a:t>
            </a:r>
            <a:endParaRPr lang="en-GB" sz="3500" b="1" i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9989DD-A6CB-CA22-43F3-2E1D52982C71}"/>
              </a:ext>
            </a:extLst>
          </p:cNvPr>
          <p:cNvSpPr/>
          <p:nvPr/>
        </p:nvSpPr>
        <p:spPr>
          <a:xfrm>
            <a:off x="8876234" y="4894387"/>
            <a:ext cx="704509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3500" i="1" dirty="0">
                <a:latin typeface="Century Gothic" panose="020B0502020202020204" pitchFamily="34" charset="0"/>
              </a:rPr>
              <a:t>Represented with a bar model:</a:t>
            </a:r>
            <a:endParaRPr lang="en-GB" sz="3500" b="1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AC53FF-D2CF-F86B-5E79-CE339DDA73F3}"/>
              </a:ext>
            </a:extLst>
          </p:cNvPr>
          <p:cNvSpPr txBox="1"/>
          <p:nvPr/>
        </p:nvSpPr>
        <p:spPr>
          <a:xfrm>
            <a:off x="736268" y="6828609"/>
            <a:ext cx="14418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Amy</a:t>
            </a:r>
            <a:endParaRPr lang="en-GB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3AE5DC-13A4-FFD2-66FB-A457D4C8C8B8}"/>
              </a:ext>
            </a:extLst>
          </p:cNvPr>
          <p:cNvSpPr txBox="1"/>
          <p:nvPr/>
        </p:nvSpPr>
        <p:spPr>
          <a:xfrm>
            <a:off x="736268" y="5880733"/>
            <a:ext cx="14323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Jen</a:t>
            </a:r>
            <a:endParaRPr lang="en-GB" sz="16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AA2BDB-8C38-FDDD-F411-6AC54E3FC3F6}"/>
              </a:ext>
            </a:extLst>
          </p:cNvPr>
          <p:cNvSpPr/>
          <p:nvPr/>
        </p:nvSpPr>
        <p:spPr>
          <a:xfrm>
            <a:off x="2374509" y="6088156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D11883A-E817-0541-9502-5B299751BDE9}"/>
              </a:ext>
            </a:extLst>
          </p:cNvPr>
          <p:cNvSpPr/>
          <p:nvPr/>
        </p:nvSpPr>
        <p:spPr>
          <a:xfrm>
            <a:off x="2374509" y="7015999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1F2BA1E-6FD1-7A21-C68D-A845642FD7C0}"/>
              </a:ext>
            </a:extLst>
          </p:cNvPr>
          <p:cNvSpPr/>
          <p:nvPr/>
        </p:nvSpPr>
        <p:spPr>
          <a:xfrm>
            <a:off x="3134558" y="6088156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0D89885-157C-1164-4BD5-FED75E4B2FB6}"/>
              </a:ext>
            </a:extLst>
          </p:cNvPr>
          <p:cNvSpPr/>
          <p:nvPr/>
        </p:nvSpPr>
        <p:spPr>
          <a:xfrm>
            <a:off x="3134558" y="7015999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0689745-F83D-9632-64AC-82F8D22195AF}"/>
              </a:ext>
            </a:extLst>
          </p:cNvPr>
          <p:cNvSpPr/>
          <p:nvPr/>
        </p:nvSpPr>
        <p:spPr>
          <a:xfrm>
            <a:off x="3880748" y="6088156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8DA1887-567B-C97D-88D3-2EF7C4E425AA}"/>
              </a:ext>
            </a:extLst>
          </p:cNvPr>
          <p:cNvSpPr/>
          <p:nvPr/>
        </p:nvSpPr>
        <p:spPr>
          <a:xfrm>
            <a:off x="4654413" y="6088156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B911939-F00D-328B-48A6-0C56924081DD}"/>
              </a:ext>
            </a:extLst>
          </p:cNvPr>
          <p:cNvSpPr/>
          <p:nvPr/>
        </p:nvSpPr>
        <p:spPr>
          <a:xfrm>
            <a:off x="5400603" y="6088156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60A882D-B900-0AFD-5FE4-CE551D5DDD06}"/>
              </a:ext>
            </a:extLst>
          </p:cNvPr>
          <p:cNvCxnSpPr/>
          <p:nvPr/>
        </p:nvCxnSpPr>
        <p:spPr>
          <a:xfrm>
            <a:off x="3881055" y="6905096"/>
            <a:ext cx="19224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4CE4D1C-62A0-C7D4-CBD8-DEEE95B09DD2}"/>
              </a:ext>
            </a:extLst>
          </p:cNvPr>
          <p:cNvSpPr txBox="1"/>
          <p:nvPr/>
        </p:nvSpPr>
        <p:spPr>
          <a:xfrm>
            <a:off x="4646299" y="6980098"/>
            <a:ext cx="4370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</a:t>
            </a:r>
            <a:endParaRPr lang="en-GB" sz="36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879CC13-86EC-2A78-865B-C0572CC97B72}"/>
              </a:ext>
            </a:extLst>
          </p:cNvPr>
          <p:cNvSpPr txBox="1"/>
          <p:nvPr/>
        </p:nvSpPr>
        <p:spPr>
          <a:xfrm>
            <a:off x="9450958" y="6885063"/>
            <a:ext cx="14418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Amy</a:t>
            </a:r>
            <a:endParaRPr lang="en-GB" sz="1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6B00D82-06A0-A552-9DDB-7BAB1FF30704}"/>
              </a:ext>
            </a:extLst>
          </p:cNvPr>
          <p:cNvSpPr txBox="1"/>
          <p:nvPr/>
        </p:nvSpPr>
        <p:spPr>
          <a:xfrm>
            <a:off x="9450958" y="5869952"/>
            <a:ext cx="14323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Jen</a:t>
            </a:r>
            <a:endParaRPr lang="en-GB" sz="1600" dirty="0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8A98D8B-A95D-F91E-4AB1-9ED81B4DD269}"/>
              </a:ext>
            </a:extLst>
          </p:cNvPr>
          <p:cNvCxnSpPr/>
          <p:nvPr/>
        </p:nvCxnSpPr>
        <p:spPr>
          <a:xfrm>
            <a:off x="12797450" y="7069126"/>
            <a:ext cx="19224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5D0B84E-4DA4-7717-5F28-5CAB2FA92C5D}"/>
              </a:ext>
            </a:extLst>
          </p:cNvPr>
          <p:cNvSpPr txBox="1"/>
          <p:nvPr/>
        </p:nvSpPr>
        <p:spPr>
          <a:xfrm>
            <a:off x="13562694" y="7144128"/>
            <a:ext cx="4370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</a:t>
            </a:r>
            <a:endParaRPr lang="en-GB" sz="36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96147DC-0C1B-2C52-9D74-B795AC92B56B}"/>
              </a:ext>
            </a:extLst>
          </p:cNvPr>
          <p:cNvSpPr/>
          <p:nvPr/>
        </p:nvSpPr>
        <p:spPr>
          <a:xfrm>
            <a:off x="11080380" y="5907627"/>
            <a:ext cx="3659978" cy="720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5</a:t>
            </a:r>
            <a:endParaRPr lang="en-GB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C4D5257-D763-AF78-6787-092479A5073F}"/>
              </a:ext>
            </a:extLst>
          </p:cNvPr>
          <p:cNvSpPr/>
          <p:nvPr/>
        </p:nvSpPr>
        <p:spPr>
          <a:xfrm>
            <a:off x="11080380" y="6902922"/>
            <a:ext cx="1623470" cy="720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r>
            <a:endParaRPr lang="en-GB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CB7E684-BE5B-5485-1118-D2D2DB508FB4}"/>
              </a:ext>
            </a:extLst>
          </p:cNvPr>
          <p:cNvSpPr/>
          <p:nvPr/>
        </p:nvSpPr>
        <p:spPr>
          <a:xfrm>
            <a:off x="5526855" y="8289750"/>
            <a:ext cx="55508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Answer: </a:t>
            </a:r>
            <a:r>
              <a:rPr lang="en-GB" sz="4800" dirty="0">
                <a:latin typeface="Century Gothic" panose="020B0502020202020204" pitchFamily="34" charset="0"/>
              </a:rPr>
              <a:t>2 shells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1445065732"/>
      </p:ext>
    </p:extLst>
  </p:cSld>
  <p:clrMapOvr>
    <a:masterClrMapping/>
  </p:clrMapOvr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1E2A63-F763-B46B-479D-326712BF2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9AFACF1-DD4D-D4F9-93B1-272F1479EC67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0D2FA66-4E48-D6DF-2489-A3F226A5D4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92AC83-D22A-2EBB-BDE4-AEEFE63E3C0B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5DEB9F-D1FE-2366-AEA9-6C3CE0B264EC}"/>
              </a:ext>
            </a:extLst>
          </p:cNvPr>
          <p:cNvSpPr/>
          <p:nvPr/>
        </p:nvSpPr>
        <p:spPr>
          <a:xfrm>
            <a:off x="155945" y="508471"/>
            <a:ext cx="3454792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Interpreting Tables</a:t>
            </a:r>
            <a:endParaRPr lang="en-GB" sz="2866" dirty="0">
              <a:solidFill>
                <a:schemeClr val="accent1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03B404C-9F1D-7E1A-8008-D46FF208534A}"/>
              </a:ext>
            </a:extLst>
          </p:cNvPr>
          <p:cNvGraphicFramePr>
            <a:graphicFrameLocks noGrp="1"/>
          </p:cNvGraphicFramePr>
          <p:nvPr/>
        </p:nvGraphicFramePr>
        <p:xfrm>
          <a:off x="554597" y="2931957"/>
          <a:ext cx="7473300" cy="3316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660">
                  <a:extLst>
                    <a:ext uri="{9D8B030D-6E8A-4147-A177-3AD203B41FA5}">
                      <a16:colId xmlns:a16="http://schemas.microsoft.com/office/drawing/2014/main" val="384602203"/>
                    </a:ext>
                  </a:extLst>
                </a:gridCol>
                <a:gridCol w="1494660">
                  <a:extLst>
                    <a:ext uri="{9D8B030D-6E8A-4147-A177-3AD203B41FA5}">
                      <a16:colId xmlns:a16="http://schemas.microsoft.com/office/drawing/2014/main" val="1529473551"/>
                    </a:ext>
                  </a:extLst>
                </a:gridCol>
                <a:gridCol w="1494660">
                  <a:extLst>
                    <a:ext uri="{9D8B030D-6E8A-4147-A177-3AD203B41FA5}">
                      <a16:colId xmlns:a16="http://schemas.microsoft.com/office/drawing/2014/main" val="3800965455"/>
                    </a:ext>
                  </a:extLst>
                </a:gridCol>
                <a:gridCol w="1494660">
                  <a:extLst>
                    <a:ext uri="{9D8B030D-6E8A-4147-A177-3AD203B41FA5}">
                      <a16:colId xmlns:a16="http://schemas.microsoft.com/office/drawing/2014/main" val="2356719531"/>
                    </a:ext>
                  </a:extLst>
                </a:gridCol>
                <a:gridCol w="1494660">
                  <a:extLst>
                    <a:ext uri="{9D8B030D-6E8A-4147-A177-3AD203B41FA5}">
                      <a16:colId xmlns:a16="http://schemas.microsoft.com/office/drawing/2014/main" val="37440654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Y1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5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Y2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Y3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Y4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246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Yes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3138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No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453353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6D1D414-04AB-B9F3-1289-EB6C80E96EDA}"/>
              </a:ext>
            </a:extLst>
          </p:cNvPr>
          <p:cNvSpPr/>
          <p:nvPr/>
        </p:nvSpPr>
        <p:spPr>
          <a:xfrm>
            <a:off x="449294" y="1178791"/>
            <a:ext cx="1413972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3800" dirty="0">
                <a:latin typeface="Century Gothic" panose="020B0502020202020204" pitchFamily="34" charset="0"/>
              </a:rPr>
              <a:t>The Y1 → Y3 children of Marton Primary School were asked </a:t>
            </a:r>
            <a:r>
              <a:rPr lang="en-GB" sz="3800" b="1" dirty="0">
                <a:latin typeface="Century Gothic" panose="020B0502020202020204" pitchFamily="34" charset="0"/>
              </a:rPr>
              <a:t>if they can ride a bike. </a:t>
            </a:r>
            <a:r>
              <a:rPr lang="en-GB" sz="3800" i="1" dirty="0">
                <a:latin typeface="Century Gothic" panose="020B0502020202020204" pitchFamily="34" charset="0"/>
              </a:rPr>
              <a:t>This table shows the results:</a:t>
            </a:r>
            <a:endParaRPr lang="en-GB" sz="3800" i="1" dirty="0">
              <a:latin typeface="Cambria Math" panose="02040503050406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67D7EC-8D95-62FC-BFAA-B981660C418D}"/>
              </a:ext>
            </a:extLst>
          </p:cNvPr>
          <p:cNvSpPr/>
          <p:nvPr/>
        </p:nvSpPr>
        <p:spPr>
          <a:xfrm>
            <a:off x="9234277" y="2945404"/>
            <a:ext cx="631052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3600" b="1" i="1" dirty="0">
                <a:latin typeface="Century Gothic" panose="020B0502020202020204" pitchFamily="34" charset="0"/>
              </a:rPr>
              <a:t>To answer this question…</a:t>
            </a:r>
          </a:p>
          <a:p>
            <a:pPr>
              <a:spcAft>
                <a:spcPts val="2400"/>
              </a:spcAft>
            </a:pPr>
            <a:r>
              <a:rPr lang="en-GB" sz="3600" i="1" dirty="0">
                <a:latin typeface="Century Gothic" panose="020B0502020202020204" pitchFamily="34" charset="0"/>
              </a:rPr>
              <a:t>Read 1 box</a:t>
            </a:r>
          </a:p>
          <a:p>
            <a:pPr>
              <a:spcAft>
                <a:spcPts val="2400"/>
              </a:spcAft>
            </a:pPr>
            <a:r>
              <a:rPr lang="en-GB" sz="3600" i="1" dirty="0">
                <a:latin typeface="Century Gothic" panose="020B0502020202020204" pitchFamily="34" charset="0"/>
              </a:rPr>
              <a:t>Read 2 boxes</a:t>
            </a:r>
          </a:p>
          <a:p>
            <a:pPr>
              <a:spcAft>
                <a:spcPts val="2400"/>
              </a:spcAft>
            </a:pPr>
            <a:r>
              <a:rPr lang="en-GB" sz="3600" i="1" dirty="0">
                <a:latin typeface="Century Gothic" panose="020B0502020202020204" pitchFamily="34" charset="0"/>
              </a:rPr>
              <a:t>Read more than 2 boxes</a:t>
            </a:r>
            <a:endParaRPr lang="en-GB" sz="3600" i="1" dirty="0">
              <a:latin typeface="Cambria Math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2B3E69-E88B-F02A-3684-42CB4DC89156}"/>
              </a:ext>
            </a:extLst>
          </p:cNvPr>
          <p:cNvSpPr/>
          <p:nvPr/>
        </p:nvSpPr>
        <p:spPr>
          <a:xfrm>
            <a:off x="449294" y="7517448"/>
            <a:ext cx="858712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3800" b="1" dirty="0">
                <a:latin typeface="Century Gothic" panose="020B0502020202020204" pitchFamily="34" charset="0"/>
              </a:rPr>
              <a:t>How many more children in Y3 can ride a bike than can’t ride a bike?</a:t>
            </a:r>
            <a:r>
              <a:rPr lang="en-GB" sz="3800" b="1" i="1" dirty="0">
                <a:latin typeface="Century Gothic" panose="020B0502020202020204" pitchFamily="34" charset="0"/>
              </a:rPr>
              <a:t> </a:t>
            </a:r>
            <a:endParaRPr lang="en-GB" sz="3800" b="1" i="1" dirty="0">
              <a:latin typeface="Cambria Math" panose="020405030504060302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1C104E7-90AD-0AD0-4FBB-00B620C01583}"/>
              </a:ext>
            </a:extLst>
          </p:cNvPr>
          <p:cNvSpPr/>
          <p:nvPr/>
        </p:nvSpPr>
        <p:spPr>
          <a:xfrm>
            <a:off x="9167041" y="4625784"/>
            <a:ext cx="3384000" cy="72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44B19A5-40AA-CB1F-7478-0D516C818AB8}"/>
              </a:ext>
            </a:extLst>
          </p:cNvPr>
          <p:cNvSpPr/>
          <p:nvPr/>
        </p:nvSpPr>
        <p:spPr>
          <a:xfrm>
            <a:off x="5177746" y="4187784"/>
            <a:ext cx="1209606" cy="1908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80229"/>
      </p:ext>
    </p:extLst>
  </p:cSld>
  <p:clrMapOvr>
    <a:masterClrMapping/>
  </p:clrMapOvr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F4ABEF-6C2D-865E-07C6-FA44EDF2D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2F25C6F-3247-0E84-6E25-DB6D5AA7657B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811D192-78DE-099A-36FD-35130B273C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C932F30-BB72-C202-EA1C-D63208EBABC6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F3EAA1-EC6E-7D58-5189-B531EB2D2822}"/>
              </a:ext>
            </a:extLst>
          </p:cNvPr>
          <p:cNvSpPr/>
          <p:nvPr/>
        </p:nvSpPr>
        <p:spPr>
          <a:xfrm>
            <a:off x="155945" y="508471"/>
            <a:ext cx="3454792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Interpreting Tables</a:t>
            </a:r>
            <a:endParaRPr lang="en-GB" sz="2866" dirty="0">
              <a:solidFill>
                <a:schemeClr val="accent1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B9D795A-4B6F-E427-67B9-28612195BE22}"/>
              </a:ext>
            </a:extLst>
          </p:cNvPr>
          <p:cNvGraphicFramePr>
            <a:graphicFrameLocks noGrp="1"/>
          </p:cNvGraphicFramePr>
          <p:nvPr/>
        </p:nvGraphicFramePr>
        <p:xfrm>
          <a:off x="554597" y="2931957"/>
          <a:ext cx="7473300" cy="3316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660">
                  <a:extLst>
                    <a:ext uri="{9D8B030D-6E8A-4147-A177-3AD203B41FA5}">
                      <a16:colId xmlns:a16="http://schemas.microsoft.com/office/drawing/2014/main" val="384602203"/>
                    </a:ext>
                  </a:extLst>
                </a:gridCol>
                <a:gridCol w="1494660">
                  <a:extLst>
                    <a:ext uri="{9D8B030D-6E8A-4147-A177-3AD203B41FA5}">
                      <a16:colId xmlns:a16="http://schemas.microsoft.com/office/drawing/2014/main" val="1529473551"/>
                    </a:ext>
                  </a:extLst>
                </a:gridCol>
                <a:gridCol w="1494660">
                  <a:extLst>
                    <a:ext uri="{9D8B030D-6E8A-4147-A177-3AD203B41FA5}">
                      <a16:colId xmlns:a16="http://schemas.microsoft.com/office/drawing/2014/main" val="3800965455"/>
                    </a:ext>
                  </a:extLst>
                </a:gridCol>
                <a:gridCol w="1494660">
                  <a:extLst>
                    <a:ext uri="{9D8B030D-6E8A-4147-A177-3AD203B41FA5}">
                      <a16:colId xmlns:a16="http://schemas.microsoft.com/office/drawing/2014/main" val="2356719531"/>
                    </a:ext>
                  </a:extLst>
                </a:gridCol>
                <a:gridCol w="1494660">
                  <a:extLst>
                    <a:ext uri="{9D8B030D-6E8A-4147-A177-3AD203B41FA5}">
                      <a16:colId xmlns:a16="http://schemas.microsoft.com/office/drawing/2014/main" val="37440654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Y1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5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Y2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Y3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Y4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246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Yes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3138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No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453353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76DEAEC-E6F6-86C4-8671-1B10F615BF80}"/>
              </a:ext>
            </a:extLst>
          </p:cNvPr>
          <p:cNvSpPr/>
          <p:nvPr/>
        </p:nvSpPr>
        <p:spPr>
          <a:xfrm>
            <a:off x="449294" y="1178791"/>
            <a:ext cx="1413972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3800" dirty="0">
                <a:latin typeface="Century Gothic" panose="020B0502020202020204" pitchFamily="34" charset="0"/>
              </a:rPr>
              <a:t>The Y1 → Y3 children of Marton Primary School were asked </a:t>
            </a:r>
            <a:r>
              <a:rPr lang="en-GB" sz="3800" b="1" dirty="0">
                <a:latin typeface="Century Gothic" panose="020B0502020202020204" pitchFamily="34" charset="0"/>
              </a:rPr>
              <a:t>if they can ride a bike. </a:t>
            </a:r>
            <a:r>
              <a:rPr lang="en-GB" sz="3800" i="1" dirty="0">
                <a:latin typeface="Century Gothic" panose="020B0502020202020204" pitchFamily="34" charset="0"/>
              </a:rPr>
              <a:t>This table shows the results:</a:t>
            </a:r>
            <a:endParaRPr lang="en-GB" sz="3800" i="1" dirty="0">
              <a:latin typeface="Cambria Math" panose="02040503050406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2C6704-3EC0-5905-DF1A-509294F55450}"/>
              </a:ext>
            </a:extLst>
          </p:cNvPr>
          <p:cNvSpPr/>
          <p:nvPr/>
        </p:nvSpPr>
        <p:spPr>
          <a:xfrm>
            <a:off x="9234277" y="2945404"/>
            <a:ext cx="631052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3600" b="1" i="1" dirty="0">
                <a:latin typeface="Century Gothic" panose="020B0502020202020204" pitchFamily="34" charset="0"/>
              </a:rPr>
              <a:t>To answer this question…</a:t>
            </a:r>
          </a:p>
          <a:p>
            <a:pPr>
              <a:spcAft>
                <a:spcPts val="2400"/>
              </a:spcAft>
            </a:pPr>
            <a:r>
              <a:rPr lang="en-GB" sz="3600" i="1" dirty="0">
                <a:latin typeface="Century Gothic" panose="020B0502020202020204" pitchFamily="34" charset="0"/>
              </a:rPr>
              <a:t>Read 1 box</a:t>
            </a:r>
          </a:p>
          <a:p>
            <a:pPr>
              <a:spcAft>
                <a:spcPts val="2400"/>
              </a:spcAft>
            </a:pPr>
            <a:r>
              <a:rPr lang="en-GB" sz="3600" i="1" dirty="0">
                <a:latin typeface="Century Gothic" panose="020B0502020202020204" pitchFamily="34" charset="0"/>
              </a:rPr>
              <a:t>Read 2 boxes</a:t>
            </a:r>
          </a:p>
          <a:p>
            <a:pPr>
              <a:spcAft>
                <a:spcPts val="2400"/>
              </a:spcAft>
            </a:pPr>
            <a:r>
              <a:rPr lang="en-GB" sz="3600" i="1" dirty="0">
                <a:latin typeface="Century Gothic" panose="020B0502020202020204" pitchFamily="34" charset="0"/>
              </a:rPr>
              <a:t>Read more than 2 boxes</a:t>
            </a:r>
            <a:endParaRPr lang="en-GB" sz="3600" i="1" dirty="0">
              <a:latin typeface="Cambria Math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B01853-A699-1DE6-4888-5509DA0E0CE3}"/>
              </a:ext>
            </a:extLst>
          </p:cNvPr>
          <p:cNvSpPr/>
          <p:nvPr/>
        </p:nvSpPr>
        <p:spPr>
          <a:xfrm>
            <a:off x="449294" y="7517448"/>
            <a:ext cx="858712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3800" b="1" dirty="0">
                <a:latin typeface="Century Gothic" panose="020B0502020202020204" pitchFamily="34" charset="0"/>
              </a:rPr>
              <a:t>How many more children in Y3 can ride a bike than can’t ride a bike?</a:t>
            </a:r>
            <a:r>
              <a:rPr lang="en-GB" sz="3800" b="1" i="1" dirty="0">
                <a:latin typeface="Century Gothic" panose="020B0502020202020204" pitchFamily="34" charset="0"/>
              </a:rPr>
              <a:t> </a:t>
            </a:r>
            <a:endParaRPr lang="en-GB" sz="3800" b="1" i="1" dirty="0">
              <a:latin typeface="Cambria Math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F4436A-9753-CBAD-F2EF-4455AB1C356D}"/>
              </a:ext>
            </a:extLst>
          </p:cNvPr>
          <p:cNvSpPr/>
          <p:nvPr/>
        </p:nvSpPr>
        <p:spPr>
          <a:xfrm>
            <a:off x="9935666" y="7809321"/>
            <a:ext cx="590243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3800" b="1" dirty="0">
                <a:latin typeface="Century Gothic" panose="020B0502020202020204" pitchFamily="34" charset="0"/>
              </a:rPr>
              <a:t>Answer: </a:t>
            </a:r>
            <a:r>
              <a:rPr lang="en-GB" sz="3800" dirty="0">
                <a:latin typeface="Century Gothic" panose="020B0502020202020204" pitchFamily="34" charset="0"/>
              </a:rPr>
              <a:t>3 more children</a:t>
            </a:r>
            <a:endParaRPr lang="en-GB" sz="3800" i="1" dirty="0">
              <a:latin typeface="Cambria Math" panose="020405030504060302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A643E16-0A4B-7AF7-2102-D74644DB523A}"/>
              </a:ext>
            </a:extLst>
          </p:cNvPr>
          <p:cNvSpPr/>
          <p:nvPr/>
        </p:nvSpPr>
        <p:spPr>
          <a:xfrm>
            <a:off x="9167041" y="4625784"/>
            <a:ext cx="3384000" cy="72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5C2981B-5E15-3764-F512-5ED6AE1422FF}"/>
              </a:ext>
            </a:extLst>
          </p:cNvPr>
          <p:cNvSpPr/>
          <p:nvPr/>
        </p:nvSpPr>
        <p:spPr>
          <a:xfrm>
            <a:off x="5177746" y="4187784"/>
            <a:ext cx="1209606" cy="1908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281113"/>
      </p:ext>
    </p:extLst>
  </p:cSld>
  <p:clrMapOvr>
    <a:masterClrMapping/>
  </p:clrMapOvr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A1684-8A18-24B8-0468-465532A66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FB15202-BFA2-04A5-2E84-341B8C141D67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15BB44B-C09D-ADE0-BA63-F281C05EE9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CF681EF-9FB0-3F80-415C-D89F352FC388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616090-2DED-569C-D546-AF83572FBEAA}"/>
              </a:ext>
            </a:extLst>
          </p:cNvPr>
          <p:cNvSpPr/>
          <p:nvPr/>
        </p:nvSpPr>
        <p:spPr>
          <a:xfrm>
            <a:off x="155945" y="508471"/>
            <a:ext cx="3454792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Interpreting Tables</a:t>
            </a:r>
            <a:endParaRPr lang="en-GB" sz="2866" dirty="0">
              <a:solidFill>
                <a:schemeClr val="accent1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67583D8-2443-78C5-028F-CE8BBBD6EFA1}"/>
              </a:ext>
            </a:extLst>
          </p:cNvPr>
          <p:cNvGraphicFramePr>
            <a:graphicFrameLocks noGrp="1"/>
          </p:cNvGraphicFramePr>
          <p:nvPr/>
        </p:nvGraphicFramePr>
        <p:xfrm>
          <a:off x="554597" y="2931957"/>
          <a:ext cx="7473300" cy="3316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660">
                  <a:extLst>
                    <a:ext uri="{9D8B030D-6E8A-4147-A177-3AD203B41FA5}">
                      <a16:colId xmlns:a16="http://schemas.microsoft.com/office/drawing/2014/main" val="384602203"/>
                    </a:ext>
                  </a:extLst>
                </a:gridCol>
                <a:gridCol w="1494660">
                  <a:extLst>
                    <a:ext uri="{9D8B030D-6E8A-4147-A177-3AD203B41FA5}">
                      <a16:colId xmlns:a16="http://schemas.microsoft.com/office/drawing/2014/main" val="1529473551"/>
                    </a:ext>
                  </a:extLst>
                </a:gridCol>
                <a:gridCol w="1494660">
                  <a:extLst>
                    <a:ext uri="{9D8B030D-6E8A-4147-A177-3AD203B41FA5}">
                      <a16:colId xmlns:a16="http://schemas.microsoft.com/office/drawing/2014/main" val="3800965455"/>
                    </a:ext>
                  </a:extLst>
                </a:gridCol>
                <a:gridCol w="1494660">
                  <a:extLst>
                    <a:ext uri="{9D8B030D-6E8A-4147-A177-3AD203B41FA5}">
                      <a16:colId xmlns:a16="http://schemas.microsoft.com/office/drawing/2014/main" val="2356719531"/>
                    </a:ext>
                  </a:extLst>
                </a:gridCol>
                <a:gridCol w="1494660">
                  <a:extLst>
                    <a:ext uri="{9D8B030D-6E8A-4147-A177-3AD203B41FA5}">
                      <a16:colId xmlns:a16="http://schemas.microsoft.com/office/drawing/2014/main" val="37440654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Y1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5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Y2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Y3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Y4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246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Yes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3138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No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453353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7229C6A-13F2-AD8F-7361-360B08C21A11}"/>
              </a:ext>
            </a:extLst>
          </p:cNvPr>
          <p:cNvSpPr/>
          <p:nvPr/>
        </p:nvSpPr>
        <p:spPr>
          <a:xfrm>
            <a:off x="449294" y="1178791"/>
            <a:ext cx="1413972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3800" dirty="0">
                <a:latin typeface="Century Gothic" panose="020B0502020202020204" pitchFamily="34" charset="0"/>
              </a:rPr>
              <a:t>The Y1 → Y3 children of Marton Primary School were asked </a:t>
            </a:r>
            <a:r>
              <a:rPr lang="en-GB" sz="3800" b="1" dirty="0">
                <a:latin typeface="Century Gothic" panose="020B0502020202020204" pitchFamily="34" charset="0"/>
              </a:rPr>
              <a:t>if they can ride a bike. </a:t>
            </a:r>
            <a:r>
              <a:rPr lang="en-GB" sz="3800" i="1" dirty="0">
                <a:latin typeface="Century Gothic" panose="020B0502020202020204" pitchFamily="34" charset="0"/>
              </a:rPr>
              <a:t>This table shows the results:</a:t>
            </a:r>
            <a:endParaRPr lang="en-GB" sz="3800" i="1" dirty="0">
              <a:latin typeface="Cambria Math" panose="02040503050406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F2E213-2646-F8D9-26E3-BB81427B31C6}"/>
              </a:ext>
            </a:extLst>
          </p:cNvPr>
          <p:cNvSpPr/>
          <p:nvPr/>
        </p:nvSpPr>
        <p:spPr>
          <a:xfrm>
            <a:off x="9234277" y="2945404"/>
            <a:ext cx="631052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3600" b="1" i="1" dirty="0">
                <a:latin typeface="Century Gothic" panose="020B0502020202020204" pitchFamily="34" charset="0"/>
              </a:rPr>
              <a:t>To answer this question…</a:t>
            </a:r>
          </a:p>
          <a:p>
            <a:pPr>
              <a:spcAft>
                <a:spcPts val="2400"/>
              </a:spcAft>
            </a:pPr>
            <a:r>
              <a:rPr lang="en-GB" sz="3600" i="1" dirty="0">
                <a:latin typeface="Century Gothic" panose="020B0502020202020204" pitchFamily="34" charset="0"/>
              </a:rPr>
              <a:t>Read 1 box</a:t>
            </a:r>
          </a:p>
          <a:p>
            <a:pPr>
              <a:spcAft>
                <a:spcPts val="2400"/>
              </a:spcAft>
            </a:pPr>
            <a:r>
              <a:rPr lang="en-GB" sz="3600" i="1" dirty="0">
                <a:latin typeface="Century Gothic" panose="020B0502020202020204" pitchFamily="34" charset="0"/>
              </a:rPr>
              <a:t>Read 2 boxes</a:t>
            </a:r>
          </a:p>
          <a:p>
            <a:pPr>
              <a:spcAft>
                <a:spcPts val="2400"/>
              </a:spcAft>
            </a:pPr>
            <a:r>
              <a:rPr lang="en-GB" sz="3600" i="1" dirty="0">
                <a:latin typeface="Century Gothic" panose="020B0502020202020204" pitchFamily="34" charset="0"/>
              </a:rPr>
              <a:t>Read more than 2 boxes</a:t>
            </a:r>
            <a:endParaRPr lang="en-GB" sz="3600" i="1" dirty="0">
              <a:latin typeface="Cambria Math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C2A099-E47A-B48F-21CC-4560CCFC8D23}"/>
              </a:ext>
            </a:extLst>
          </p:cNvPr>
          <p:cNvSpPr/>
          <p:nvPr/>
        </p:nvSpPr>
        <p:spPr>
          <a:xfrm>
            <a:off x="449294" y="7517448"/>
            <a:ext cx="787079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3800" b="1" dirty="0">
                <a:latin typeface="Century Gothic" panose="020B0502020202020204" pitchFamily="34" charset="0"/>
              </a:rPr>
              <a:t>How many children in Y1 → Y4 can ride a bike?</a:t>
            </a:r>
            <a:r>
              <a:rPr lang="en-GB" sz="3800" b="1" i="1" dirty="0">
                <a:latin typeface="Century Gothic" panose="020B0502020202020204" pitchFamily="34" charset="0"/>
              </a:rPr>
              <a:t> </a:t>
            </a:r>
            <a:endParaRPr lang="en-GB" sz="3800" b="1" i="1" dirty="0">
              <a:latin typeface="Cambria Math" panose="020405030504060302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A7914FC-5DA3-60BE-2F7F-9532D8B20F9B}"/>
              </a:ext>
            </a:extLst>
          </p:cNvPr>
          <p:cNvCxnSpPr>
            <a:cxnSpLocks/>
          </p:cNvCxnSpPr>
          <p:nvPr/>
        </p:nvCxnSpPr>
        <p:spPr>
          <a:xfrm flipH="1" flipV="1">
            <a:off x="12823811" y="6313105"/>
            <a:ext cx="432000" cy="576000"/>
          </a:xfrm>
          <a:prstGeom prst="straightConnector1">
            <a:avLst/>
          </a:prstGeom>
          <a:ln w="63500" cap="rnd">
            <a:solidFill>
              <a:schemeClr val="accent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379F3E6-C2D3-7AAD-1825-B29B020D8B23}"/>
              </a:ext>
            </a:extLst>
          </p:cNvPr>
          <p:cNvSpPr txBox="1"/>
          <p:nvPr/>
        </p:nvSpPr>
        <p:spPr>
          <a:xfrm>
            <a:off x="12661610" y="6915999"/>
            <a:ext cx="26923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3600" b="1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 this first.</a:t>
            </a:r>
            <a:endParaRPr lang="en-GB" sz="12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107301"/>
      </p:ext>
    </p:extLst>
  </p:cSld>
  <p:clrMapOvr>
    <a:masterClrMapping/>
  </p:clrMapOvr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56823-745C-FC5F-B4F7-850CD7369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ACD08D9-6C1E-8F29-548D-18D2A27DA436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EDE03F7-3258-4DD5-EA98-DCE81AAEFD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B6E7BBA-2638-7920-8A28-514E4B016A40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2B3324-FD6A-C886-8D05-6EB93AF55CF5}"/>
              </a:ext>
            </a:extLst>
          </p:cNvPr>
          <p:cNvSpPr/>
          <p:nvPr/>
        </p:nvSpPr>
        <p:spPr>
          <a:xfrm>
            <a:off x="155945" y="508471"/>
            <a:ext cx="3454792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Interpreting Tables</a:t>
            </a:r>
            <a:endParaRPr lang="en-GB" sz="2866" dirty="0">
              <a:solidFill>
                <a:schemeClr val="accent1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1900985-DF6F-A56D-C7C1-B78FFB761808}"/>
              </a:ext>
            </a:extLst>
          </p:cNvPr>
          <p:cNvGraphicFramePr>
            <a:graphicFrameLocks noGrp="1"/>
          </p:cNvGraphicFramePr>
          <p:nvPr/>
        </p:nvGraphicFramePr>
        <p:xfrm>
          <a:off x="554597" y="2931957"/>
          <a:ext cx="7473300" cy="3316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660">
                  <a:extLst>
                    <a:ext uri="{9D8B030D-6E8A-4147-A177-3AD203B41FA5}">
                      <a16:colId xmlns:a16="http://schemas.microsoft.com/office/drawing/2014/main" val="384602203"/>
                    </a:ext>
                  </a:extLst>
                </a:gridCol>
                <a:gridCol w="1494660">
                  <a:extLst>
                    <a:ext uri="{9D8B030D-6E8A-4147-A177-3AD203B41FA5}">
                      <a16:colId xmlns:a16="http://schemas.microsoft.com/office/drawing/2014/main" val="1529473551"/>
                    </a:ext>
                  </a:extLst>
                </a:gridCol>
                <a:gridCol w="1494660">
                  <a:extLst>
                    <a:ext uri="{9D8B030D-6E8A-4147-A177-3AD203B41FA5}">
                      <a16:colId xmlns:a16="http://schemas.microsoft.com/office/drawing/2014/main" val="3800965455"/>
                    </a:ext>
                  </a:extLst>
                </a:gridCol>
                <a:gridCol w="1494660">
                  <a:extLst>
                    <a:ext uri="{9D8B030D-6E8A-4147-A177-3AD203B41FA5}">
                      <a16:colId xmlns:a16="http://schemas.microsoft.com/office/drawing/2014/main" val="2356719531"/>
                    </a:ext>
                  </a:extLst>
                </a:gridCol>
                <a:gridCol w="1494660">
                  <a:extLst>
                    <a:ext uri="{9D8B030D-6E8A-4147-A177-3AD203B41FA5}">
                      <a16:colId xmlns:a16="http://schemas.microsoft.com/office/drawing/2014/main" val="37440654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Y1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5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Y2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Y3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Y4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246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Yes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3138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No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453353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919B2D8-0156-EE33-9C60-1A7EF2FAE03A}"/>
              </a:ext>
            </a:extLst>
          </p:cNvPr>
          <p:cNvSpPr/>
          <p:nvPr/>
        </p:nvSpPr>
        <p:spPr>
          <a:xfrm>
            <a:off x="449294" y="1178791"/>
            <a:ext cx="1413972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3800" dirty="0">
                <a:latin typeface="Century Gothic" panose="020B0502020202020204" pitchFamily="34" charset="0"/>
              </a:rPr>
              <a:t>The Y1 → Y3 children of Marton Primary School were asked </a:t>
            </a:r>
            <a:r>
              <a:rPr lang="en-GB" sz="3800" b="1" dirty="0">
                <a:latin typeface="Century Gothic" panose="020B0502020202020204" pitchFamily="34" charset="0"/>
              </a:rPr>
              <a:t>if they can ride a bike. </a:t>
            </a:r>
            <a:r>
              <a:rPr lang="en-GB" sz="3800" i="1" dirty="0">
                <a:latin typeface="Century Gothic" panose="020B0502020202020204" pitchFamily="34" charset="0"/>
              </a:rPr>
              <a:t>This table shows the results:</a:t>
            </a:r>
            <a:endParaRPr lang="en-GB" sz="3800" i="1" dirty="0">
              <a:latin typeface="Cambria Math" panose="02040503050406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2C9504-EFA2-79BC-B05E-9F877838AFED}"/>
              </a:ext>
            </a:extLst>
          </p:cNvPr>
          <p:cNvSpPr/>
          <p:nvPr/>
        </p:nvSpPr>
        <p:spPr>
          <a:xfrm>
            <a:off x="9234277" y="2945404"/>
            <a:ext cx="631052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3600" b="1" i="1" dirty="0">
                <a:latin typeface="Century Gothic" panose="020B0502020202020204" pitchFamily="34" charset="0"/>
              </a:rPr>
              <a:t>To answer this question…</a:t>
            </a:r>
          </a:p>
          <a:p>
            <a:pPr>
              <a:spcAft>
                <a:spcPts val="2400"/>
              </a:spcAft>
            </a:pPr>
            <a:r>
              <a:rPr lang="en-GB" sz="3600" i="1" dirty="0">
                <a:latin typeface="Century Gothic" panose="020B0502020202020204" pitchFamily="34" charset="0"/>
              </a:rPr>
              <a:t>Read 1 box</a:t>
            </a:r>
          </a:p>
          <a:p>
            <a:pPr>
              <a:spcAft>
                <a:spcPts val="2400"/>
              </a:spcAft>
            </a:pPr>
            <a:r>
              <a:rPr lang="en-GB" sz="3600" i="1" dirty="0">
                <a:latin typeface="Century Gothic" panose="020B0502020202020204" pitchFamily="34" charset="0"/>
              </a:rPr>
              <a:t>Read 2 boxes</a:t>
            </a:r>
          </a:p>
          <a:p>
            <a:pPr>
              <a:spcAft>
                <a:spcPts val="2400"/>
              </a:spcAft>
            </a:pPr>
            <a:r>
              <a:rPr lang="en-GB" sz="3600" i="1" dirty="0">
                <a:latin typeface="Century Gothic" panose="020B0502020202020204" pitchFamily="34" charset="0"/>
              </a:rPr>
              <a:t>Read more than 2 boxes</a:t>
            </a:r>
            <a:endParaRPr lang="en-GB" sz="3600" i="1" dirty="0">
              <a:latin typeface="Cambria Math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2BFED4-A5F1-56D3-E3B1-B62D00380269}"/>
              </a:ext>
            </a:extLst>
          </p:cNvPr>
          <p:cNvSpPr/>
          <p:nvPr/>
        </p:nvSpPr>
        <p:spPr>
          <a:xfrm>
            <a:off x="449294" y="7517448"/>
            <a:ext cx="787079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3800" b="1" dirty="0">
                <a:latin typeface="Century Gothic" panose="020B0502020202020204" pitchFamily="34" charset="0"/>
              </a:rPr>
              <a:t>How many children in Y1 → Y4 can ride a bike?</a:t>
            </a:r>
            <a:r>
              <a:rPr lang="en-GB" sz="3800" b="1" i="1" dirty="0">
                <a:latin typeface="Century Gothic" panose="020B0502020202020204" pitchFamily="34" charset="0"/>
              </a:rPr>
              <a:t> </a:t>
            </a:r>
            <a:endParaRPr lang="en-GB" sz="3800" b="1" i="1" dirty="0">
              <a:latin typeface="Cambria Math" panose="020405030504060302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73C0B34-16BC-0B72-FB3B-B9581900A552}"/>
              </a:ext>
            </a:extLst>
          </p:cNvPr>
          <p:cNvSpPr/>
          <p:nvPr/>
        </p:nvSpPr>
        <p:spPr>
          <a:xfrm>
            <a:off x="2174571" y="4151485"/>
            <a:ext cx="5724000" cy="864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7D0C453-3FDC-67AB-7F68-D3A1CA3F2709}"/>
              </a:ext>
            </a:extLst>
          </p:cNvPr>
          <p:cNvSpPr/>
          <p:nvPr/>
        </p:nvSpPr>
        <p:spPr>
          <a:xfrm>
            <a:off x="9167040" y="5481209"/>
            <a:ext cx="5812983" cy="72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664362"/>
      </p:ext>
    </p:extLst>
  </p:cSld>
  <p:clrMapOvr>
    <a:masterClrMapping/>
  </p:clrMapOvr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385CF-DB06-4393-0BF3-58882594D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2C054DF-700F-1FDE-0948-BC9D683E612D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AB1D168-308C-1E01-FB89-07E354755A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23F18B6-CA13-D998-B7FB-DE6F5C406C0B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41AB67-6728-FB95-5EA3-C8E6897F4CAF}"/>
              </a:ext>
            </a:extLst>
          </p:cNvPr>
          <p:cNvSpPr/>
          <p:nvPr/>
        </p:nvSpPr>
        <p:spPr>
          <a:xfrm>
            <a:off x="155945" y="508471"/>
            <a:ext cx="3454792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Interpreting Tables</a:t>
            </a:r>
            <a:endParaRPr lang="en-GB" sz="2866" dirty="0">
              <a:solidFill>
                <a:schemeClr val="accent1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6178BCF-E8BE-8B1B-FF57-9B1598EAF299}"/>
              </a:ext>
            </a:extLst>
          </p:cNvPr>
          <p:cNvGraphicFramePr>
            <a:graphicFrameLocks noGrp="1"/>
          </p:cNvGraphicFramePr>
          <p:nvPr/>
        </p:nvGraphicFramePr>
        <p:xfrm>
          <a:off x="554597" y="2931957"/>
          <a:ext cx="7473300" cy="3316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660">
                  <a:extLst>
                    <a:ext uri="{9D8B030D-6E8A-4147-A177-3AD203B41FA5}">
                      <a16:colId xmlns:a16="http://schemas.microsoft.com/office/drawing/2014/main" val="384602203"/>
                    </a:ext>
                  </a:extLst>
                </a:gridCol>
                <a:gridCol w="1494660">
                  <a:extLst>
                    <a:ext uri="{9D8B030D-6E8A-4147-A177-3AD203B41FA5}">
                      <a16:colId xmlns:a16="http://schemas.microsoft.com/office/drawing/2014/main" val="1529473551"/>
                    </a:ext>
                  </a:extLst>
                </a:gridCol>
                <a:gridCol w="1494660">
                  <a:extLst>
                    <a:ext uri="{9D8B030D-6E8A-4147-A177-3AD203B41FA5}">
                      <a16:colId xmlns:a16="http://schemas.microsoft.com/office/drawing/2014/main" val="3800965455"/>
                    </a:ext>
                  </a:extLst>
                </a:gridCol>
                <a:gridCol w="1494660">
                  <a:extLst>
                    <a:ext uri="{9D8B030D-6E8A-4147-A177-3AD203B41FA5}">
                      <a16:colId xmlns:a16="http://schemas.microsoft.com/office/drawing/2014/main" val="2356719531"/>
                    </a:ext>
                  </a:extLst>
                </a:gridCol>
                <a:gridCol w="1494660">
                  <a:extLst>
                    <a:ext uri="{9D8B030D-6E8A-4147-A177-3AD203B41FA5}">
                      <a16:colId xmlns:a16="http://schemas.microsoft.com/office/drawing/2014/main" val="37440654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Y1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5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Y2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Y3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Y4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246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Yes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3138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No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453353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DE730DF-CE42-BC85-C9AA-DF726CFD9A79}"/>
              </a:ext>
            </a:extLst>
          </p:cNvPr>
          <p:cNvSpPr/>
          <p:nvPr/>
        </p:nvSpPr>
        <p:spPr>
          <a:xfrm>
            <a:off x="449294" y="1178791"/>
            <a:ext cx="1413972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3800" dirty="0">
                <a:latin typeface="Century Gothic" panose="020B0502020202020204" pitchFamily="34" charset="0"/>
              </a:rPr>
              <a:t>The Y1 → Y3 children of Marton Primary School were asked </a:t>
            </a:r>
            <a:r>
              <a:rPr lang="en-GB" sz="3800" b="1" dirty="0">
                <a:latin typeface="Century Gothic" panose="020B0502020202020204" pitchFamily="34" charset="0"/>
              </a:rPr>
              <a:t>if they can ride a bike. </a:t>
            </a:r>
            <a:r>
              <a:rPr lang="en-GB" sz="3800" i="1" dirty="0">
                <a:latin typeface="Century Gothic" panose="020B0502020202020204" pitchFamily="34" charset="0"/>
              </a:rPr>
              <a:t>This table shows the results:</a:t>
            </a:r>
            <a:endParaRPr lang="en-GB" sz="3800" i="1" dirty="0">
              <a:latin typeface="Cambria Math" panose="02040503050406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246305-7796-B0D3-34C1-28B0EF49234F}"/>
              </a:ext>
            </a:extLst>
          </p:cNvPr>
          <p:cNvSpPr/>
          <p:nvPr/>
        </p:nvSpPr>
        <p:spPr>
          <a:xfrm>
            <a:off x="9234277" y="2945404"/>
            <a:ext cx="631052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3600" b="1" i="1" dirty="0">
                <a:latin typeface="Century Gothic" panose="020B0502020202020204" pitchFamily="34" charset="0"/>
              </a:rPr>
              <a:t>To answer this question…</a:t>
            </a:r>
          </a:p>
          <a:p>
            <a:pPr>
              <a:spcAft>
                <a:spcPts val="2400"/>
              </a:spcAft>
            </a:pPr>
            <a:r>
              <a:rPr lang="en-GB" sz="3600" i="1" dirty="0">
                <a:latin typeface="Century Gothic" panose="020B0502020202020204" pitchFamily="34" charset="0"/>
              </a:rPr>
              <a:t>Read 1 box</a:t>
            </a:r>
          </a:p>
          <a:p>
            <a:pPr>
              <a:spcAft>
                <a:spcPts val="2400"/>
              </a:spcAft>
            </a:pPr>
            <a:r>
              <a:rPr lang="en-GB" sz="3600" i="1" dirty="0">
                <a:latin typeface="Century Gothic" panose="020B0502020202020204" pitchFamily="34" charset="0"/>
              </a:rPr>
              <a:t>Read 2 boxes</a:t>
            </a:r>
          </a:p>
          <a:p>
            <a:pPr>
              <a:spcAft>
                <a:spcPts val="2400"/>
              </a:spcAft>
            </a:pPr>
            <a:r>
              <a:rPr lang="en-GB" sz="3600" i="1" dirty="0">
                <a:latin typeface="Century Gothic" panose="020B0502020202020204" pitchFamily="34" charset="0"/>
              </a:rPr>
              <a:t>Read more than 2 boxes</a:t>
            </a:r>
            <a:endParaRPr lang="en-GB" sz="3600" i="1" dirty="0">
              <a:latin typeface="Cambria Math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8AEBCD-C212-9653-92C0-DB1E7DB444B8}"/>
              </a:ext>
            </a:extLst>
          </p:cNvPr>
          <p:cNvSpPr/>
          <p:nvPr/>
        </p:nvSpPr>
        <p:spPr>
          <a:xfrm>
            <a:off x="449294" y="7517448"/>
            <a:ext cx="787079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3800" b="1" dirty="0">
                <a:latin typeface="Century Gothic" panose="020B0502020202020204" pitchFamily="34" charset="0"/>
              </a:rPr>
              <a:t>How many children in Y1 → Y4 can ride a bike?</a:t>
            </a:r>
            <a:r>
              <a:rPr lang="en-GB" sz="3800" b="1" i="1" dirty="0">
                <a:latin typeface="Century Gothic" panose="020B0502020202020204" pitchFamily="34" charset="0"/>
              </a:rPr>
              <a:t> </a:t>
            </a:r>
            <a:endParaRPr lang="en-GB" sz="3800" b="1" i="1" dirty="0">
              <a:latin typeface="Cambria Math" panose="020405030504060302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F50EDB9-D200-48EE-078B-C9EDFA700810}"/>
              </a:ext>
            </a:extLst>
          </p:cNvPr>
          <p:cNvSpPr/>
          <p:nvPr/>
        </p:nvSpPr>
        <p:spPr>
          <a:xfrm>
            <a:off x="2174571" y="4151485"/>
            <a:ext cx="5724000" cy="864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88686CB-DD06-9B0C-7152-AB1F5A42BAD8}"/>
              </a:ext>
            </a:extLst>
          </p:cNvPr>
          <p:cNvSpPr/>
          <p:nvPr/>
        </p:nvSpPr>
        <p:spPr>
          <a:xfrm>
            <a:off x="9167040" y="5481209"/>
            <a:ext cx="5812983" cy="72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CB31C7-C6FB-366D-7181-F03B2DC6D994}"/>
              </a:ext>
            </a:extLst>
          </p:cNvPr>
          <p:cNvSpPr/>
          <p:nvPr/>
        </p:nvSpPr>
        <p:spPr>
          <a:xfrm>
            <a:off x="9935666" y="7809321"/>
            <a:ext cx="504435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3800" b="1" dirty="0">
                <a:latin typeface="Century Gothic" panose="020B0502020202020204" pitchFamily="34" charset="0"/>
              </a:rPr>
              <a:t>Answer: </a:t>
            </a:r>
            <a:r>
              <a:rPr lang="en-GB" sz="3800" dirty="0">
                <a:latin typeface="Century Gothic" panose="020B0502020202020204" pitchFamily="34" charset="0"/>
              </a:rPr>
              <a:t>50 children</a:t>
            </a:r>
            <a:endParaRPr lang="en-GB" sz="3800" i="1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677674"/>
      </p:ext>
    </p:extLst>
  </p:cSld>
  <p:clrMapOvr>
    <a:masterClrMapping/>
  </p:clrMapOvr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786E6-63E6-641B-C47C-FC11DCD31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1F785F9-7F26-BECB-53AB-67C9C809719C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C9E2AF5-4E69-7E52-18AD-3EC4C72A46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3CED5A5-BE9D-4A1C-6E14-50232D0F5E07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767302-28AC-BA13-D21F-903A42E5937B}"/>
              </a:ext>
            </a:extLst>
          </p:cNvPr>
          <p:cNvSpPr/>
          <p:nvPr/>
        </p:nvSpPr>
        <p:spPr>
          <a:xfrm>
            <a:off x="578223" y="1402579"/>
            <a:ext cx="1547629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GB" sz="6000" b="1" dirty="0">
                <a:latin typeface="Century Gothic" panose="020B0502020202020204" pitchFamily="34" charset="0"/>
              </a:rPr>
              <a:t>Interpreting Tables</a:t>
            </a:r>
            <a:endParaRPr lang="en-GB" sz="60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algn="ctr">
              <a:spcAft>
                <a:spcPts val="3600"/>
              </a:spcAft>
            </a:pPr>
            <a:r>
              <a:rPr lang="en-GB" sz="5400" b="1" i="1" dirty="0">
                <a:latin typeface="Century Gothic" panose="020B0502020202020204" pitchFamily="34" charset="0"/>
              </a:rPr>
              <a:t>Next Step: </a:t>
            </a:r>
            <a:r>
              <a:rPr lang="en-GB" sz="5400" i="1" dirty="0">
                <a:latin typeface="Century Gothic" panose="020B0502020202020204" pitchFamily="34" charset="0"/>
              </a:rPr>
              <a:t>Task A</a:t>
            </a:r>
            <a:endParaRPr lang="en-GB" sz="5400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D92B53-CBCB-EF0C-26D7-DDECA9525E1A}"/>
              </a:ext>
            </a:extLst>
          </p:cNvPr>
          <p:cNvSpPr/>
          <p:nvPr/>
        </p:nvSpPr>
        <p:spPr>
          <a:xfrm>
            <a:off x="155945" y="508471"/>
            <a:ext cx="3454792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Interpreting Tables</a:t>
            </a:r>
            <a:endParaRPr lang="en-GB" sz="2866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821209"/>
      </p:ext>
    </p:extLst>
  </p:cSld>
  <p:clrMapOvr>
    <a:masterClrMapping/>
  </p:clrMapOvr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CA39BA-F3D8-0B16-42F3-790F19175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162ABCE-D1EA-8808-3894-1F484047AEE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54E99EC-7ED7-0912-C894-4DF788EF57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1F9497-139F-B593-F6B1-437EE3A4C6A1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AA6D30-8D6D-FD73-5E9C-053998D2D15D}"/>
              </a:ext>
            </a:extLst>
          </p:cNvPr>
          <p:cNvSpPr/>
          <p:nvPr/>
        </p:nvSpPr>
        <p:spPr>
          <a:xfrm>
            <a:off x="578223" y="1402579"/>
            <a:ext cx="1547629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GB" sz="6000" b="1" dirty="0">
                <a:latin typeface="Century Gothic" panose="020B0502020202020204" pitchFamily="34" charset="0"/>
              </a:rPr>
              <a:t>Interpreting Tables: </a:t>
            </a:r>
            <a:r>
              <a:rPr lang="en-GB" sz="6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</a:p>
          <a:p>
            <a:pPr algn="ctr">
              <a:spcAft>
                <a:spcPts val="3600"/>
              </a:spcAft>
            </a:pPr>
            <a:r>
              <a:rPr lang="en-GB" sz="5400" i="1" dirty="0">
                <a:latin typeface="Century Gothic" panose="020B0502020202020204" pitchFamily="34" charset="0"/>
              </a:rPr>
              <a:t>Find the correct answer and </a:t>
            </a:r>
            <a:br>
              <a:rPr lang="en-GB" sz="5400" i="1" dirty="0">
                <a:latin typeface="Century Gothic" panose="020B0502020202020204" pitchFamily="34" charset="0"/>
              </a:rPr>
            </a:br>
            <a:r>
              <a:rPr lang="en-GB" sz="5400" i="1" dirty="0">
                <a:latin typeface="Century Gothic" panose="020B0502020202020204" pitchFamily="34" charset="0"/>
              </a:rPr>
              <a:t>explain common mistakes</a:t>
            </a:r>
            <a:endParaRPr lang="en-GB" sz="5400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33D09D-56D0-786C-B994-62BAF432F430}"/>
              </a:ext>
            </a:extLst>
          </p:cNvPr>
          <p:cNvSpPr/>
          <p:nvPr/>
        </p:nvSpPr>
        <p:spPr>
          <a:xfrm>
            <a:off x="155945" y="508471"/>
            <a:ext cx="3454792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Interpreting Tables</a:t>
            </a:r>
            <a:endParaRPr lang="en-GB" sz="2866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441899"/>
      </p:ext>
    </p:extLst>
  </p:cSld>
  <p:clrMapOvr>
    <a:masterClrMapping/>
  </p:clrMapOvr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F7947-B2C1-0198-D305-4294E00DD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8181CC3-E01F-0A04-11A4-B1308F5662D6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7547B66-4810-6401-06EC-3BC653F68C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93D8E9E-BDAC-F6AF-F78E-E62E2EF037E4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7578ED-B8AF-65F6-DE76-2F444F7E95EC}"/>
              </a:ext>
            </a:extLst>
          </p:cNvPr>
          <p:cNvSpPr/>
          <p:nvPr/>
        </p:nvSpPr>
        <p:spPr>
          <a:xfrm>
            <a:off x="155945" y="508471"/>
            <a:ext cx="3454792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Interpreting Tables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A2BC51-D478-372A-CD32-9CDDB92BCE93}"/>
              </a:ext>
            </a:extLst>
          </p:cNvPr>
          <p:cNvSpPr/>
          <p:nvPr/>
        </p:nvSpPr>
        <p:spPr>
          <a:xfrm>
            <a:off x="449294" y="3460872"/>
            <a:ext cx="1586198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400" dirty="0">
                <a:latin typeface="Century Gothic" panose="020B0502020202020204" pitchFamily="34" charset="0"/>
              </a:rPr>
              <a:t>Monday    Tuesday    Wednesday    Thursday    Friday    Saturday    Sunday</a:t>
            </a:r>
            <a:endParaRPr lang="en-GB" sz="3400" b="1" i="1" dirty="0">
              <a:latin typeface="Cambria Math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88427C-EEAA-CEAC-D9D7-E4912699481E}"/>
              </a:ext>
            </a:extLst>
          </p:cNvPr>
          <p:cNvSpPr/>
          <p:nvPr/>
        </p:nvSpPr>
        <p:spPr>
          <a:xfrm>
            <a:off x="449294" y="4599438"/>
            <a:ext cx="1548496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3800" b="1" dirty="0">
                <a:latin typeface="Century Gothic" panose="020B0502020202020204" pitchFamily="34" charset="0"/>
              </a:rPr>
              <a:t>Which days are the weekend?</a:t>
            </a:r>
            <a:endParaRPr lang="en-GB" sz="3800" b="1" i="1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485931"/>
      </p:ext>
    </p:extLst>
  </p:cSld>
  <p:clrMapOvr>
    <a:masterClrMapping/>
  </p:clrMapOvr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358ED7-D784-6E1B-F0C8-CF9A0DF9F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D361E97-5372-8330-DBA0-5DBC4B3B7589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4C6AEF9-F091-BD9B-ABA1-80BB63A66A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D780B51-0F62-7199-90C1-29048DE28F71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AF858A-4947-281C-F717-518E3790EF1B}"/>
              </a:ext>
            </a:extLst>
          </p:cNvPr>
          <p:cNvSpPr/>
          <p:nvPr/>
        </p:nvSpPr>
        <p:spPr>
          <a:xfrm>
            <a:off x="155945" y="508471"/>
            <a:ext cx="3454792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Interpreting Tables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A69366-32C8-AC72-860F-B919F3957724}"/>
              </a:ext>
            </a:extLst>
          </p:cNvPr>
          <p:cNvSpPr/>
          <p:nvPr/>
        </p:nvSpPr>
        <p:spPr>
          <a:xfrm>
            <a:off x="449294" y="3460872"/>
            <a:ext cx="1586198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400" dirty="0">
                <a:latin typeface="Century Gothic" panose="020B0502020202020204" pitchFamily="34" charset="0"/>
              </a:rPr>
              <a:t>Monday    Tuesday    Wednesday    Thursday    Friday    </a:t>
            </a:r>
            <a:r>
              <a:rPr lang="en-GB" sz="3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Saturday    Sunday</a:t>
            </a:r>
            <a:endParaRPr lang="en-GB" sz="3400" b="1" i="1" dirty="0">
              <a:solidFill>
                <a:schemeClr val="accent1"/>
              </a:solidFill>
              <a:latin typeface="Cambria Math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C4F328-5610-B006-8786-BD80BFB32C45}"/>
              </a:ext>
            </a:extLst>
          </p:cNvPr>
          <p:cNvSpPr/>
          <p:nvPr/>
        </p:nvSpPr>
        <p:spPr>
          <a:xfrm>
            <a:off x="449294" y="4599438"/>
            <a:ext cx="1548496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3800" b="1" dirty="0">
                <a:latin typeface="Century Gothic" panose="020B0502020202020204" pitchFamily="34" charset="0"/>
              </a:rPr>
              <a:t>Which days are the weekend?		   </a:t>
            </a:r>
            <a:r>
              <a:rPr lang="en-GB" sz="3800" b="1" i="1" dirty="0">
                <a:latin typeface="Century Gothic" panose="020B0502020202020204" pitchFamily="34" charset="0"/>
              </a:rPr>
              <a:t>Answer: </a:t>
            </a:r>
            <a:r>
              <a:rPr lang="en-GB" sz="3800" i="1" dirty="0">
                <a:latin typeface="Century Gothic" panose="020B0502020202020204" pitchFamily="34" charset="0"/>
              </a:rPr>
              <a:t>Saturday and Sunday</a:t>
            </a:r>
            <a:endParaRPr lang="en-GB" sz="3800" i="1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417556"/>
      </p:ext>
    </p:extLst>
  </p:cSld>
  <p:clrMapOvr>
    <a:masterClrMapping/>
  </p:clrMapOvr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B5F35-6F73-ABCA-751F-724AFAD42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1B458AA-2347-77AF-F109-5A5A425AB88E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468B7E6-AF3E-3D63-C70A-EF995D56AA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BBC286-64F7-966B-697E-DFE9C4504993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3338B2-7D4B-B28D-4A3E-CCC5F9E3B71F}"/>
              </a:ext>
            </a:extLst>
          </p:cNvPr>
          <p:cNvSpPr/>
          <p:nvPr/>
        </p:nvSpPr>
        <p:spPr>
          <a:xfrm>
            <a:off x="155945" y="508471"/>
            <a:ext cx="3454792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Interpreting Tables</a:t>
            </a:r>
            <a:endParaRPr lang="en-GB" sz="2866" dirty="0">
              <a:solidFill>
                <a:schemeClr val="accent1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A3E0FA4-1397-47EE-CFBF-E5E35D2D8EBB}"/>
              </a:ext>
            </a:extLst>
          </p:cNvPr>
          <p:cNvGraphicFramePr>
            <a:graphicFrameLocks noGrp="1"/>
          </p:cNvGraphicFramePr>
          <p:nvPr/>
        </p:nvGraphicFramePr>
        <p:xfrm>
          <a:off x="554597" y="3200897"/>
          <a:ext cx="13766520" cy="2982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3304">
                  <a:extLst>
                    <a:ext uri="{9D8B030D-6E8A-4147-A177-3AD203B41FA5}">
                      <a16:colId xmlns:a16="http://schemas.microsoft.com/office/drawing/2014/main" val="384602203"/>
                    </a:ext>
                  </a:extLst>
                </a:gridCol>
                <a:gridCol w="2753304">
                  <a:extLst>
                    <a:ext uri="{9D8B030D-6E8A-4147-A177-3AD203B41FA5}">
                      <a16:colId xmlns:a16="http://schemas.microsoft.com/office/drawing/2014/main" val="1529473551"/>
                    </a:ext>
                  </a:extLst>
                </a:gridCol>
                <a:gridCol w="2753304">
                  <a:extLst>
                    <a:ext uri="{9D8B030D-6E8A-4147-A177-3AD203B41FA5}">
                      <a16:colId xmlns:a16="http://schemas.microsoft.com/office/drawing/2014/main" val="3800965455"/>
                    </a:ext>
                  </a:extLst>
                </a:gridCol>
                <a:gridCol w="2753304">
                  <a:extLst>
                    <a:ext uri="{9D8B030D-6E8A-4147-A177-3AD203B41FA5}">
                      <a16:colId xmlns:a16="http://schemas.microsoft.com/office/drawing/2014/main" val="2356719531"/>
                    </a:ext>
                  </a:extLst>
                </a:gridCol>
                <a:gridCol w="2753304">
                  <a:extLst>
                    <a:ext uri="{9D8B030D-6E8A-4147-A177-3AD203B41FA5}">
                      <a16:colId xmlns:a16="http://schemas.microsoft.com/office/drawing/2014/main" val="37440654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Thursday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Friday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Saturday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Sunday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246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Children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23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27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30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40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3138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Adults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19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25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30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453353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5A550B8-A464-A5AA-9D20-DE7340E09E8B}"/>
              </a:ext>
            </a:extLst>
          </p:cNvPr>
          <p:cNvSpPr/>
          <p:nvPr/>
        </p:nvSpPr>
        <p:spPr>
          <a:xfrm>
            <a:off x="449293" y="1151897"/>
            <a:ext cx="15861989" cy="1777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400" dirty="0">
                <a:latin typeface="Century Gothic" panose="020B0502020202020204" pitchFamily="34" charset="0"/>
              </a:rPr>
              <a:t>A drama group performed ‘Cinderella’. They performed the play four times, from Thursday to Sunday.</a:t>
            </a:r>
            <a:r>
              <a:rPr lang="en-GB" sz="3400" b="1" dirty="0">
                <a:latin typeface="Century Gothic" panose="020B0502020202020204" pitchFamily="34" charset="0"/>
              </a:rPr>
              <a:t> </a:t>
            </a:r>
          </a:p>
          <a:p>
            <a:pPr>
              <a:spcAft>
                <a:spcPts val="1842"/>
              </a:spcAft>
            </a:pPr>
            <a:r>
              <a:rPr lang="en-GB" sz="3400" b="1" i="1" dirty="0">
                <a:latin typeface="Century Gothic" panose="020B0502020202020204" pitchFamily="34" charset="0"/>
              </a:rPr>
              <a:t>This table shows the number of people who came to each performance:</a:t>
            </a:r>
            <a:endParaRPr lang="en-GB" sz="3400" b="1" i="1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2921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2672183-50C6-4B75-AB18-07F537B6E722}"/>
              </a:ext>
            </a:extLst>
          </p:cNvPr>
          <p:cNvSpPr/>
          <p:nvPr/>
        </p:nvSpPr>
        <p:spPr>
          <a:xfrm>
            <a:off x="155945" y="508471"/>
            <a:ext cx="4004006" cy="5459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More Than, Less Than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6C3C11C-1AF0-4134-B2B7-C8670802EB51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0C6A28-2F45-1382-3DA9-22174772DA3E}"/>
              </a:ext>
            </a:extLst>
          </p:cNvPr>
          <p:cNvSpPr/>
          <p:nvPr/>
        </p:nvSpPr>
        <p:spPr>
          <a:xfrm>
            <a:off x="467326" y="1372797"/>
            <a:ext cx="11756049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Jen has 5 grapes.</a:t>
            </a:r>
          </a:p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Jen has 3 grapes fewer than Amy.</a:t>
            </a:r>
          </a:p>
          <a:p>
            <a:pPr>
              <a:spcAft>
                <a:spcPts val="1842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How many grapes does Amy have?</a:t>
            </a:r>
            <a:endParaRPr lang="en-GB" sz="48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5ECEF0-D5B4-5445-2A2A-167BB2B610A6}"/>
              </a:ext>
            </a:extLst>
          </p:cNvPr>
          <p:cNvSpPr/>
          <p:nvPr/>
        </p:nvSpPr>
        <p:spPr>
          <a:xfrm>
            <a:off x="2946826" y="2479244"/>
            <a:ext cx="376518" cy="52443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466948"/>
      </p:ext>
    </p:extLst>
  </p:cSld>
  <p:clrMapOvr>
    <a:masterClrMapping/>
  </p:clrMapOvr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455FB1-6862-1055-03C1-3E3C28BCB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935C57B-BE0D-24ED-70C3-79F570CD1FF9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F502F72-050D-95CA-2CD3-00D1AE3D61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3B64A2-84D7-DFDC-D5CF-E58C4A707143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207873-94F2-FFD7-4D67-8AE0B568916B}"/>
              </a:ext>
            </a:extLst>
          </p:cNvPr>
          <p:cNvSpPr/>
          <p:nvPr/>
        </p:nvSpPr>
        <p:spPr>
          <a:xfrm>
            <a:off x="155945" y="508471"/>
            <a:ext cx="3454792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Interpreting Tables</a:t>
            </a:r>
            <a:endParaRPr lang="en-GB" sz="2866" dirty="0">
              <a:solidFill>
                <a:schemeClr val="accent1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D6D70C8-3823-513D-4CB9-AB02AA5BA216}"/>
              </a:ext>
            </a:extLst>
          </p:cNvPr>
          <p:cNvGraphicFramePr>
            <a:graphicFrameLocks noGrp="1"/>
          </p:cNvGraphicFramePr>
          <p:nvPr/>
        </p:nvGraphicFramePr>
        <p:xfrm>
          <a:off x="554597" y="3200897"/>
          <a:ext cx="13766520" cy="2982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3304">
                  <a:extLst>
                    <a:ext uri="{9D8B030D-6E8A-4147-A177-3AD203B41FA5}">
                      <a16:colId xmlns:a16="http://schemas.microsoft.com/office/drawing/2014/main" val="384602203"/>
                    </a:ext>
                  </a:extLst>
                </a:gridCol>
                <a:gridCol w="2753304">
                  <a:extLst>
                    <a:ext uri="{9D8B030D-6E8A-4147-A177-3AD203B41FA5}">
                      <a16:colId xmlns:a16="http://schemas.microsoft.com/office/drawing/2014/main" val="1529473551"/>
                    </a:ext>
                  </a:extLst>
                </a:gridCol>
                <a:gridCol w="2753304">
                  <a:extLst>
                    <a:ext uri="{9D8B030D-6E8A-4147-A177-3AD203B41FA5}">
                      <a16:colId xmlns:a16="http://schemas.microsoft.com/office/drawing/2014/main" val="3800965455"/>
                    </a:ext>
                  </a:extLst>
                </a:gridCol>
                <a:gridCol w="2753304">
                  <a:extLst>
                    <a:ext uri="{9D8B030D-6E8A-4147-A177-3AD203B41FA5}">
                      <a16:colId xmlns:a16="http://schemas.microsoft.com/office/drawing/2014/main" val="2356719531"/>
                    </a:ext>
                  </a:extLst>
                </a:gridCol>
                <a:gridCol w="2753304">
                  <a:extLst>
                    <a:ext uri="{9D8B030D-6E8A-4147-A177-3AD203B41FA5}">
                      <a16:colId xmlns:a16="http://schemas.microsoft.com/office/drawing/2014/main" val="37440654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Thursday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Friday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Saturday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Sunday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246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Children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23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27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30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40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3138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Adults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19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25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30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453353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7BFB72CD-F1A0-CB0B-9F3D-96C4A943220E}"/>
              </a:ext>
            </a:extLst>
          </p:cNvPr>
          <p:cNvSpPr/>
          <p:nvPr/>
        </p:nvSpPr>
        <p:spPr>
          <a:xfrm>
            <a:off x="449293" y="1151897"/>
            <a:ext cx="15861989" cy="1777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400" dirty="0">
                <a:latin typeface="Century Gothic" panose="020B0502020202020204" pitchFamily="34" charset="0"/>
              </a:rPr>
              <a:t>A drama group performed ‘Cinderella’. They performed the play four times, from Thursday to Sunday.</a:t>
            </a:r>
            <a:r>
              <a:rPr lang="en-GB" sz="3400" b="1" dirty="0">
                <a:latin typeface="Century Gothic" panose="020B0502020202020204" pitchFamily="34" charset="0"/>
              </a:rPr>
              <a:t> </a:t>
            </a:r>
          </a:p>
          <a:p>
            <a:pPr>
              <a:spcAft>
                <a:spcPts val="1842"/>
              </a:spcAft>
            </a:pPr>
            <a:r>
              <a:rPr lang="en-GB" sz="3400" b="1" i="1" dirty="0">
                <a:latin typeface="Century Gothic" panose="020B0502020202020204" pitchFamily="34" charset="0"/>
              </a:rPr>
              <a:t>This table shows the number of people who came to each performance:</a:t>
            </a:r>
            <a:endParaRPr lang="en-GB" sz="3400" b="1" i="1" dirty="0">
              <a:latin typeface="Cambria Math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D4E013-25CB-2108-7E1A-30B9800AF209}"/>
              </a:ext>
            </a:extLst>
          </p:cNvPr>
          <p:cNvSpPr/>
          <p:nvPr/>
        </p:nvSpPr>
        <p:spPr>
          <a:xfrm>
            <a:off x="449294" y="7235061"/>
            <a:ext cx="787079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3800" b="1" dirty="0">
                <a:latin typeface="Century Gothic" panose="020B0502020202020204" pitchFamily="34" charset="0"/>
              </a:rPr>
              <a:t>How many people watched Cinderella on Thursday?</a:t>
            </a:r>
            <a:r>
              <a:rPr lang="en-GB" sz="3800" b="1" i="1" dirty="0">
                <a:latin typeface="Century Gothic" panose="020B0502020202020204" pitchFamily="34" charset="0"/>
              </a:rPr>
              <a:t> </a:t>
            </a:r>
            <a:endParaRPr lang="en-GB" sz="3800" b="1" i="1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210586"/>
      </p:ext>
    </p:extLst>
  </p:cSld>
  <p:clrMapOvr>
    <a:masterClrMapping/>
  </p:clrMapOvr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E828F-4A1C-6626-4485-6EBBA5157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C76AED1-CA57-CB58-CE5B-DFF4F8ACDAA2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346FFC0-17F0-1C4D-8876-9DE64CC920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D4E06C4-B55E-CE49-A736-804163C72116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875E86-C230-156D-B219-D7C6C344CD51}"/>
              </a:ext>
            </a:extLst>
          </p:cNvPr>
          <p:cNvSpPr/>
          <p:nvPr/>
        </p:nvSpPr>
        <p:spPr>
          <a:xfrm>
            <a:off x="155945" y="508471"/>
            <a:ext cx="3454792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Interpreting Tables</a:t>
            </a:r>
            <a:endParaRPr lang="en-GB" sz="2866" dirty="0">
              <a:solidFill>
                <a:schemeClr val="accent1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9124901-BA6C-50CC-3E90-F1DDF650D4BB}"/>
              </a:ext>
            </a:extLst>
          </p:cNvPr>
          <p:cNvGraphicFramePr>
            <a:graphicFrameLocks noGrp="1"/>
          </p:cNvGraphicFramePr>
          <p:nvPr/>
        </p:nvGraphicFramePr>
        <p:xfrm>
          <a:off x="554597" y="3200897"/>
          <a:ext cx="13766520" cy="2982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3304">
                  <a:extLst>
                    <a:ext uri="{9D8B030D-6E8A-4147-A177-3AD203B41FA5}">
                      <a16:colId xmlns:a16="http://schemas.microsoft.com/office/drawing/2014/main" val="384602203"/>
                    </a:ext>
                  </a:extLst>
                </a:gridCol>
                <a:gridCol w="2753304">
                  <a:extLst>
                    <a:ext uri="{9D8B030D-6E8A-4147-A177-3AD203B41FA5}">
                      <a16:colId xmlns:a16="http://schemas.microsoft.com/office/drawing/2014/main" val="1529473551"/>
                    </a:ext>
                  </a:extLst>
                </a:gridCol>
                <a:gridCol w="2753304">
                  <a:extLst>
                    <a:ext uri="{9D8B030D-6E8A-4147-A177-3AD203B41FA5}">
                      <a16:colId xmlns:a16="http://schemas.microsoft.com/office/drawing/2014/main" val="3800965455"/>
                    </a:ext>
                  </a:extLst>
                </a:gridCol>
                <a:gridCol w="2753304">
                  <a:extLst>
                    <a:ext uri="{9D8B030D-6E8A-4147-A177-3AD203B41FA5}">
                      <a16:colId xmlns:a16="http://schemas.microsoft.com/office/drawing/2014/main" val="2356719531"/>
                    </a:ext>
                  </a:extLst>
                </a:gridCol>
                <a:gridCol w="2753304">
                  <a:extLst>
                    <a:ext uri="{9D8B030D-6E8A-4147-A177-3AD203B41FA5}">
                      <a16:colId xmlns:a16="http://schemas.microsoft.com/office/drawing/2014/main" val="37440654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Thursday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Friday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Saturday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Sunday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246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Children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23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27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30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40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3138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Adults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19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25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30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453353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7E4A1AF-21B9-BEBB-1E00-D78153BE3180}"/>
              </a:ext>
            </a:extLst>
          </p:cNvPr>
          <p:cNvSpPr/>
          <p:nvPr/>
        </p:nvSpPr>
        <p:spPr>
          <a:xfrm>
            <a:off x="449293" y="1151897"/>
            <a:ext cx="15861989" cy="1777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400" dirty="0">
                <a:latin typeface="Century Gothic" panose="020B0502020202020204" pitchFamily="34" charset="0"/>
              </a:rPr>
              <a:t>A drama group performed ‘Cinderella’. They performed the play four times, from Thursday to Sunday.</a:t>
            </a:r>
            <a:r>
              <a:rPr lang="en-GB" sz="3400" b="1" dirty="0">
                <a:latin typeface="Century Gothic" panose="020B0502020202020204" pitchFamily="34" charset="0"/>
              </a:rPr>
              <a:t> </a:t>
            </a:r>
          </a:p>
          <a:p>
            <a:pPr>
              <a:spcAft>
                <a:spcPts val="1842"/>
              </a:spcAft>
            </a:pPr>
            <a:r>
              <a:rPr lang="en-GB" sz="3400" b="1" i="1" dirty="0">
                <a:latin typeface="Century Gothic" panose="020B0502020202020204" pitchFamily="34" charset="0"/>
              </a:rPr>
              <a:t>This table shows the number of people who came to each performance:</a:t>
            </a:r>
            <a:endParaRPr lang="en-GB" sz="3400" b="1" i="1" dirty="0">
              <a:latin typeface="Cambria Math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D0EE91-B46B-CA74-8A01-A97F1E4A7012}"/>
              </a:ext>
            </a:extLst>
          </p:cNvPr>
          <p:cNvSpPr/>
          <p:nvPr/>
        </p:nvSpPr>
        <p:spPr>
          <a:xfrm>
            <a:off x="449294" y="7235061"/>
            <a:ext cx="787079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3800" b="1" dirty="0">
                <a:latin typeface="Century Gothic" panose="020B0502020202020204" pitchFamily="34" charset="0"/>
              </a:rPr>
              <a:t>How many people watched Cinderella on Thursday?</a:t>
            </a:r>
            <a:r>
              <a:rPr lang="en-GB" sz="3800" b="1" i="1" dirty="0">
                <a:latin typeface="Century Gothic" panose="020B0502020202020204" pitchFamily="34" charset="0"/>
              </a:rPr>
              <a:t> </a:t>
            </a:r>
            <a:endParaRPr lang="en-GB" sz="3800" b="1" i="1" dirty="0">
              <a:latin typeface="Cambria Math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34DF40-F6E2-1A98-54F9-D2832C6E54B1}"/>
              </a:ext>
            </a:extLst>
          </p:cNvPr>
          <p:cNvSpPr txBox="1"/>
          <p:nvPr/>
        </p:nvSpPr>
        <p:spPr>
          <a:xfrm>
            <a:off x="10323434" y="6830776"/>
            <a:ext cx="41176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Which Answer?</a:t>
            </a:r>
            <a:endParaRPr lang="en-GB" sz="1200" b="1" i="1" dirty="0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CE8D0D01-1330-CDD8-5959-E1BDA4AD5119}"/>
              </a:ext>
            </a:extLst>
          </p:cNvPr>
          <p:cNvSpPr/>
          <p:nvPr/>
        </p:nvSpPr>
        <p:spPr>
          <a:xfrm>
            <a:off x="10458545" y="7808889"/>
            <a:ext cx="936000" cy="756000"/>
          </a:xfrm>
          <a:prstGeom prst="wedgeRoundRectCallout">
            <a:avLst>
              <a:gd name="adj1" fmla="val 70796"/>
              <a:gd name="adj2" fmla="val -21286"/>
              <a:gd name="adj3" fmla="val 16667"/>
            </a:avLst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21</a:t>
            </a:r>
            <a:endParaRPr lang="en-GB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83F2CDFF-197B-3304-ECCD-D23DF2983D1B}"/>
              </a:ext>
            </a:extLst>
          </p:cNvPr>
          <p:cNvSpPr/>
          <p:nvPr/>
        </p:nvSpPr>
        <p:spPr>
          <a:xfrm>
            <a:off x="12610867" y="7964473"/>
            <a:ext cx="936000" cy="756000"/>
          </a:xfrm>
          <a:prstGeom prst="wedgeRoundRectCallout">
            <a:avLst>
              <a:gd name="adj1" fmla="val -25460"/>
              <a:gd name="adj2" fmla="val -65754"/>
              <a:gd name="adj3" fmla="val 16667"/>
            </a:avLst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23</a:t>
            </a:r>
            <a:endParaRPr lang="en-GB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C0C963B3-3E30-3EED-882E-9F3D9C0C5D39}"/>
              </a:ext>
            </a:extLst>
          </p:cNvPr>
          <p:cNvSpPr/>
          <p:nvPr/>
        </p:nvSpPr>
        <p:spPr>
          <a:xfrm>
            <a:off x="14669701" y="7808889"/>
            <a:ext cx="936000" cy="756000"/>
          </a:xfrm>
          <a:prstGeom prst="wedgeRoundRectCallout">
            <a:avLst>
              <a:gd name="adj1" fmla="val -67123"/>
              <a:gd name="adj2" fmla="val -21286"/>
              <a:gd name="adj3" fmla="val 16667"/>
            </a:avLst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44</a:t>
            </a:r>
            <a:endParaRPr lang="en-GB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704205"/>
      </p:ext>
    </p:extLst>
  </p:cSld>
  <p:clrMapOvr>
    <a:masterClrMapping/>
  </p:clrMapOvr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DFA2C5-8D98-0AA9-0F44-C832D0846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27C39E2-EDBC-C965-94AF-E7014547B039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BF532DC-E399-31EF-8C6C-296D41B74C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8A86F1-B4B4-9569-F204-0100ADC6E961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54EC75-EFB6-B66C-AC86-B1E519976130}"/>
              </a:ext>
            </a:extLst>
          </p:cNvPr>
          <p:cNvSpPr/>
          <p:nvPr/>
        </p:nvSpPr>
        <p:spPr>
          <a:xfrm>
            <a:off x="155945" y="508471"/>
            <a:ext cx="3454792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Interpreting Tables</a:t>
            </a:r>
            <a:endParaRPr lang="en-GB" sz="2866" dirty="0">
              <a:solidFill>
                <a:schemeClr val="accent1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31C343E-24DE-B057-ADD8-864F75F7D54E}"/>
              </a:ext>
            </a:extLst>
          </p:cNvPr>
          <p:cNvGraphicFramePr>
            <a:graphicFrameLocks noGrp="1"/>
          </p:cNvGraphicFramePr>
          <p:nvPr/>
        </p:nvGraphicFramePr>
        <p:xfrm>
          <a:off x="554597" y="3200897"/>
          <a:ext cx="13766520" cy="2982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3304">
                  <a:extLst>
                    <a:ext uri="{9D8B030D-6E8A-4147-A177-3AD203B41FA5}">
                      <a16:colId xmlns:a16="http://schemas.microsoft.com/office/drawing/2014/main" val="384602203"/>
                    </a:ext>
                  </a:extLst>
                </a:gridCol>
                <a:gridCol w="2753304">
                  <a:extLst>
                    <a:ext uri="{9D8B030D-6E8A-4147-A177-3AD203B41FA5}">
                      <a16:colId xmlns:a16="http://schemas.microsoft.com/office/drawing/2014/main" val="1529473551"/>
                    </a:ext>
                  </a:extLst>
                </a:gridCol>
                <a:gridCol w="2753304">
                  <a:extLst>
                    <a:ext uri="{9D8B030D-6E8A-4147-A177-3AD203B41FA5}">
                      <a16:colId xmlns:a16="http://schemas.microsoft.com/office/drawing/2014/main" val="3800965455"/>
                    </a:ext>
                  </a:extLst>
                </a:gridCol>
                <a:gridCol w="2753304">
                  <a:extLst>
                    <a:ext uri="{9D8B030D-6E8A-4147-A177-3AD203B41FA5}">
                      <a16:colId xmlns:a16="http://schemas.microsoft.com/office/drawing/2014/main" val="2356719531"/>
                    </a:ext>
                  </a:extLst>
                </a:gridCol>
                <a:gridCol w="2753304">
                  <a:extLst>
                    <a:ext uri="{9D8B030D-6E8A-4147-A177-3AD203B41FA5}">
                      <a16:colId xmlns:a16="http://schemas.microsoft.com/office/drawing/2014/main" val="37440654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Thursday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Friday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Saturday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Sunday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246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Children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23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27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30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40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3138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Adults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19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25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30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453353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66FCD17-D799-71B6-D819-05CFEB608C60}"/>
              </a:ext>
            </a:extLst>
          </p:cNvPr>
          <p:cNvSpPr/>
          <p:nvPr/>
        </p:nvSpPr>
        <p:spPr>
          <a:xfrm>
            <a:off x="449293" y="1151897"/>
            <a:ext cx="15861989" cy="1777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400" dirty="0">
                <a:latin typeface="Century Gothic" panose="020B0502020202020204" pitchFamily="34" charset="0"/>
              </a:rPr>
              <a:t>A drama group performed ‘Cinderella’. They performed the play four times, from Thursday to Sunday.</a:t>
            </a:r>
            <a:r>
              <a:rPr lang="en-GB" sz="3400" b="1" dirty="0">
                <a:latin typeface="Century Gothic" panose="020B0502020202020204" pitchFamily="34" charset="0"/>
              </a:rPr>
              <a:t> </a:t>
            </a:r>
          </a:p>
          <a:p>
            <a:pPr>
              <a:spcAft>
                <a:spcPts val="1842"/>
              </a:spcAft>
            </a:pPr>
            <a:r>
              <a:rPr lang="en-GB" sz="3400" b="1" i="1" dirty="0">
                <a:latin typeface="Century Gothic" panose="020B0502020202020204" pitchFamily="34" charset="0"/>
              </a:rPr>
              <a:t>This table shows the number of people who came to each performance:</a:t>
            </a:r>
            <a:endParaRPr lang="en-GB" sz="3400" b="1" i="1" dirty="0">
              <a:latin typeface="Cambria Math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5BD3AC-2275-029D-53A6-BF7E325D94F9}"/>
              </a:ext>
            </a:extLst>
          </p:cNvPr>
          <p:cNvSpPr/>
          <p:nvPr/>
        </p:nvSpPr>
        <p:spPr>
          <a:xfrm>
            <a:off x="449294" y="7235061"/>
            <a:ext cx="787079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3800" b="1" dirty="0">
                <a:latin typeface="Century Gothic" panose="020B0502020202020204" pitchFamily="34" charset="0"/>
              </a:rPr>
              <a:t>How many people watched Cinderella on Thursday?</a:t>
            </a:r>
            <a:r>
              <a:rPr lang="en-GB" sz="3800" b="1" i="1" dirty="0">
                <a:latin typeface="Century Gothic" panose="020B0502020202020204" pitchFamily="34" charset="0"/>
              </a:rPr>
              <a:t> </a:t>
            </a:r>
            <a:endParaRPr lang="en-GB" sz="3800" b="1" i="1" dirty="0">
              <a:latin typeface="Cambria Math" panose="02040503050406030204" pitchFamily="18" charset="0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08F586CD-A851-81B6-DC5F-3FF71EC9B1B1}"/>
              </a:ext>
            </a:extLst>
          </p:cNvPr>
          <p:cNvSpPr/>
          <p:nvPr/>
        </p:nvSpPr>
        <p:spPr>
          <a:xfrm>
            <a:off x="14669701" y="7808889"/>
            <a:ext cx="936000" cy="756000"/>
          </a:xfrm>
          <a:prstGeom prst="wedgeRoundRectCallout">
            <a:avLst>
              <a:gd name="adj1" fmla="val -67123"/>
              <a:gd name="adj2" fmla="val -21286"/>
              <a:gd name="adj3" fmla="val 16667"/>
            </a:avLst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44</a:t>
            </a:r>
            <a:endParaRPr lang="en-GB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7FF6444-12E0-17FF-9F5A-F3E36AE3FC63}"/>
              </a:ext>
            </a:extLst>
          </p:cNvPr>
          <p:cNvSpPr/>
          <p:nvPr/>
        </p:nvSpPr>
        <p:spPr>
          <a:xfrm>
            <a:off x="3455897" y="4316506"/>
            <a:ext cx="2447365" cy="1728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174382"/>
      </p:ext>
    </p:extLst>
  </p:cSld>
  <p:clrMapOvr>
    <a:masterClrMapping/>
  </p:clrMapOvr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30AE8B-D00D-DFE0-C3DB-1A2B817C6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C54C639-3E2D-AD90-7AFD-C99DBA1DBC97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AE11DB5-06C5-C562-3C8B-E92E8B0645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EDCA810-5024-6BFD-F919-78BB3D44C2D9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4D3734-0163-810E-DCEC-2A286B9038BA}"/>
              </a:ext>
            </a:extLst>
          </p:cNvPr>
          <p:cNvSpPr/>
          <p:nvPr/>
        </p:nvSpPr>
        <p:spPr>
          <a:xfrm>
            <a:off x="155945" y="508471"/>
            <a:ext cx="3454792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Interpreting Tables</a:t>
            </a:r>
            <a:endParaRPr lang="en-GB" sz="2866" dirty="0">
              <a:solidFill>
                <a:schemeClr val="accent1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37625AA-9951-DBC7-89CC-F8DA9A3BCF84}"/>
              </a:ext>
            </a:extLst>
          </p:cNvPr>
          <p:cNvGraphicFramePr>
            <a:graphicFrameLocks noGrp="1"/>
          </p:cNvGraphicFramePr>
          <p:nvPr/>
        </p:nvGraphicFramePr>
        <p:xfrm>
          <a:off x="554597" y="3200897"/>
          <a:ext cx="13766520" cy="2982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3304">
                  <a:extLst>
                    <a:ext uri="{9D8B030D-6E8A-4147-A177-3AD203B41FA5}">
                      <a16:colId xmlns:a16="http://schemas.microsoft.com/office/drawing/2014/main" val="384602203"/>
                    </a:ext>
                  </a:extLst>
                </a:gridCol>
                <a:gridCol w="2753304">
                  <a:extLst>
                    <a:ext uri="{9D8B030D-6E8A-4147-A177-3AD203B41FA5}">
                      <a16:colId xmlns:a16="http://schemas.microsoft.com/office/drawing/2014/main" val="1529473551"/>
                    </a:ext>
                  </a:extLst>
                </a:gridCol>
                <a:gridCol w="2753304">
                  <a:extLst>
                    <a:ext uri="{9D8B030D-6E8A-4147-A177-3AD203B41FA5}">
                      <a16:colId xmlns:a16="http://schemas.microsoft.com/office/drawing/2014/main" val="3800965455"/>
                    </a:ext>
                  </a:extLst>
                </a:gridCol>
                <a:gridCol w="2753304">
                  <a:extLst>
                    <a:ext uri="{9D8B030D-6E8A-4147-A177-3AD203B41FA5}">
                      <a16:colId xmlns:a16="http://schemas.microsoft.com/office/drawing/2014/main" val="2356719531"/>
                    </a:ext>
                  </a:extLst>
                </a:gridCol>
                <a:gridCol w="2753304">
                  <a:extLst>
                    <a:ext uri="{9D8B030D-6E8A-4147-A177-3AD203B41FA5}">
                      <a16:colId xmlns:a16="http://schemas.microsoft.com/office/drawing/2014/main" val="37440654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Thursday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Friday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Saturday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Sunday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246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Children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23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27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30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40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3138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Adults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19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25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30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453353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05FF122-74AE-45BC-D7F3-DCDC793FE359}"/>
              </a:ext>
            </a:extLst>
          </p:cNvPr>
          <p:cNvSpPr/>
          <p:nvPr/>
        </p:nvSpPr>
        <p:spPr>
          <a:xfrm>
            <a:off x="449293" y="1151897"/>
            <a:ext cx="15861989" cy="1777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400" dirty="0">
                <a:latin typeface="Century Gothic" panose="020B0502020202020204" pitchFamily="34" charset="0"/>
              </a:rPr>
              <a:t>A drama group performed ‘Cinderella’. They performed the play four times, from Thursday to Sunday.</a:t>
            </a:r>
            <a:r>
              <a:rPr lang="en-GB" sz="3400" b="1" dirty="0">
                <a:latin typeface="Century Gothic" panose="020B0502020202020204" pitchFamily="34" charset="0"/>
              </a:rPr>
              <a:t> </a:t>
            </a:r>
          </a:p>
          <a:p>
            <a:pPr>
              <a:spcAft>
                <a:spcPts val="1842"/>
              </a:spcAft>
            </a:pPr>
            <a:r>
              <a:rPr lang="en-GB" sz="3400" b="1" i="1" dirty="0">
                <a:latin typeface="Century Gothic" panose="020B0502020202020204" pitchFamily="34" charset="0"/>
              </a:rPr>
              <a:t>This table shows the number of people who came to each performance:</a:t>
            </a:r>
            <a:endParaRPr lang="en-GB" sz="3400" b="1" i="1" dirty="0">
              <a:latin typeface="Cambria Math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0D4ED7-DA77-5342-6338-888FDE4CB69E}"/>
              </a:ext>
            </a:extLst>
          </p:cNvPr>
          <p:cNvSpPr/>
          <p:nvPr/>
        </p:nvSpPr>
        <p:spPr>
          <a:xfrm>
            <a:off x="449294" y="7235061"/>
            <a:ext cx="787079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3800" b="1" dirty="0">
                <a:latin typeface="Century Gothic" panose="020B0502020202020204" pitchFamily="34" charset="0"/>
              </a:rPr>
              <a:t>How many people watched Cinderella on the weekend?</a:t>
            </a:r>
            <a:r>
              <a:rPr lang="en-GB" sz="3800" b="1" i="1" dirty="0">
                <a:latin typeface="Century Gothic" panose="020B0502020202020204" pitchFamily="34" charset="0"/>
              </a:rPr>
              <a:t> </a:t>
            </a:r>
            <a:endParaRPr lang="en-GB" sz="3800" b="1" i="1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428778"/>
      </p:ext>
    </p:extLst>
  </p:cSld>
  <p:clrMapOvr>
    <a:masterClrMapping/>
  </p:clrMapOvr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2F28D-B2AC-3416-982A-229D01A24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F177620-FE6B-A272-8813-C30C571A95F9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15F2473-6C02-E38B-170A-645F3948B6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D8B5132-A8D4-2468-7EDF-CB79605BA0EE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8F5647-85C0-008F-DD86-4E6BCE7CF17C}"/>
              </a:ext>
            </a:extLst>
          </p:cNvPr>
          <p:cNvSpPr/>
          <p:nvPr/>
        </p:nvSpPr>
        <p:spPr>
          <a:xfrm>
            <a:off x="155945" y="508471"/>
            <a:ext cx="3454792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Interpreting Tables</a:t>
            </a:r>
            <a:endParaRPr lang="en-GB" sz="2866" dirty="0">
              <a:solidFill>
                <a:schemeClr val="accent1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A74E536-A776-0DEE-D162-16EE73C94687}"/>
              </a:ext>
            </a:extLst>
          </p:cNvPr>
          <p:cNvGraphicFramePr>
            <a:graphicFrameLocks noGrp="1"/>
          </p:cNvGraphicFramePr>
          <p:nvPr/>
        </p:nvGraphicFramePr>
        <p:xfrm>
          <a:off x="554597" y="3200897"/>
          <a:ext cx="13766520" cy="2982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3304">
                  <a:extLst>
                    <a:ext uri="{9D8B030D-6E8A-4147-A177-3AD203B41FA5}">
                      <a16:colId xmlns:a16="http://schemas.microsoft.com/office/drawing/2014/main" val="384602203"/>
                    </a:ext>
                  </a:extLst>
                </a:gridCol>
                <a:gridCol w="2753304">
                  <a:extLst>
                    <a:ext uri="{9D8B030D-6E8A-4147-A177-3AD203B41FA5}">
                      <a16:colId xmlns:a16="http://schemas.microsoft.com/office/drawing/2014/main" val="1529473551"/>
                    </a:ext>
                  </a:extLst>
                </a:gridCol>
                <a:gridCol w="2753304">
                  <a:extLst>
                    <a:ext uri="{9D8B030D-6E8A-4147-A177-3AD203B41FA5}">
                      <a16:colId xmlns:a16="http://schemas.microsoft.com/office/drawing/2014/main" val="3800965455"/>
                    </a:ext>
                  </a:extLst>
                </a:gridCol>
                <a:gridCol w="2753304">
                  <a:extLst>
                    <a:ext uri="{9D8B030D-6E8A-4147-A177-3AD203B41FA5}">
                      <a16:colId xmlns:a16="http://schemas.microsoft.com/office/drawing/2014/main" val="2356719531"/>
                    </a:ext>
                  </a:extLst>
                </a:gridCol>
                <a:gridCol w="2753304">
                  <a:extLst>
                    <a:ext uri="{9D8B030D-6E8A-4147-A177-3AD203B41FA5}">
                      <a16:colId xmlns:a16="http://schemas.microsoft.com/office/drawing/2014/main" val="37440654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Thursday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Friday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Saturday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Sunday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246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Children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23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27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30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40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3138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Adults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19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25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30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453353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8658531-A7BD-A65F-AA68-F2E48C14E68D}"/>
              </a:ext>
            </a:extLst>
          </p:cNvPr>
          <p:cNvSpPr/>
          <p:nvPr/>
        </p:nvSpPr>
        <p:spPr>
          <a:xfrm>
            <a:off x="449293" y="1151897"/>
            <a:ext cx="15861989" cy="1777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400" dirty="0">
                <a:latin typeface="Century Gothic" panose="020B0502020202020204" pitchFamily="34" charset="0"/>
              </a:rPr>
              <a:t>A drama group performed ‘Cinderella’. They performed the play four times, from Thursday to Sunday.</a:t>
            </a:r>
            <a:r>
              <a:rPr lang="en-GB" sz="3400" b="1" dirty="0">
                <a:latin typeface="Century Gothic" panose="020B0502020202020204" pitchFamily="34" charset="0"/>
              </a:rPr>
              <a:t> </a:t>
            </a:r>
          </a:p>
          <a:p>
            <a:pPr>
              <a:spcAft>
                <a:spcPts val="1842"/>
              </a:spcAft>
            </a:pPr>
            <a:r>
              <a:rPr lang="en-GB" sz="3400" b="1" i="1" dirty="0">
                <a:latin typeface="Century Gothic" panose="020B0502020202020204" pitchFamily="34" charset="0"/>
              </a:rPr>
              <a:t>This table shows the number of people who came to each performance:</a:t>
            </a:r>
            <a:endParaRPr lang="en-GB" sz="3400" b="1" i="1" dirty="0">
              <a:latin typeface="Cambria Math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2D3EDB-1A5A-E8AA-6BA6-042268A8EFCA}"/>
              </a:ext>
            </a:extLst>
          </p:cNvPr>
          <p:cNvSpPr/>
          <p:nvPr/>
        </p:nvSpPr>
        <p:spPr>
          <a:xfrm>
            <a:off x="449294" y="7235061"/>
            <a:ext cx="787079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3800" b="1" dirty="0">
                <a:latin typeface="Century Gothic" panose="020B0502020202020204" pitchFamily="34" charset="0"/>
              </a:rPr>
              <a:t>How many people watched Cinderella on the weekend?</a:t>
            </a:r>
            <a:r>
              <a:rPr lang="en-GB" sz="3800" b="1" i="1" dirty="0">
                <a:latin typeface="Century Gothic" panose="020B0502020202020204" pitchFamily="34" charset="0"/>
              </a:rPr>
              <a:t> </a:t>
            </a:r>
            <a:endParaRPr lang="en-GB" sz="3800" b="1" i="1" dirty="0">
              <a:latin typeface="Cambria Math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22CAFA-558B-F74E-E905-9F9EB5F95B9E}"/>
              </a:ext>
            </a:extLst>
          </p:cNvPr>
          <p:cNvSpPr txBox="1"/>
          <p:nvPr/>
        </p:nvSpPr>
        <p:spPr>
          <a:xfrm>
            <a:off x="8158462" y="6669412"/>
            <a:ext cx="36615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Which Answer?</a:t>
            </a:r>
            <a:endParaRPr lang="en-GB" sz="1200" b="1" i="1" dirty="0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BE135EF9-6B82-D2B5-FFFC-7B5D16AC49BC}"/>
              </a:ext>
            </a:extLst>
          </p:cNvPr>
          <p:cNvSpPr/>
          <p:nvPr/>
        </p:nvSpPr>
        <p:spPr>
          <a:xfrm>
            <a:off x="8276214" y="7580788"/>
            <a:ext cx="2101008" cy="1388899"/>
          </a:xfrm>
          <a:prstGeom prst="wedgeRoundRectCallout">
            <a:avLst>
              <a:gd name="adj1" fmla="val 63116"/>
              <a:gd name="adj2" fmla="val -23222"/>
              <a:gd name="adj3" fmla="val 16667"/>
            </a:avLst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30</a:t>
            </a: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+</a:t>
            </a: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40 =</a:t>
            </a: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70</a:t>
            </a:r>
            <a:endParaRPr lang="en-GB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4FA3A8A-25B8-C99D-0E3C-90023788E5C7}"/>
              </a:ext>
            </a:extLst>
          </p:cNvPr>
          <p:cNvSpPr/>
          <p:nvPr/>
        </p:nvSpPr>
        <p:spPr>
          <a:xfrm>
            <a:off x="11938176" y="7513553"/>
            <a:ext cx="3887744" cy="1388899"/>
          </a:xfrm>
          <a:prstGeom prst="wedgeRoundRectCallout">
            <a:avLst>
              <a:gd name="adj1" fmla="val -55667"/>
              <a:gd name="adj2" fmla="val -24844"/>
              <a:gd name="adj3" fmla="val 16667"/>
            </a:avLst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30</a:t>
            </a: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+</a:t>
            </a: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40</a:t>
            </a: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+</a:t>
            </a: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25</a:t>
            </a: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+</a:t>
            </a: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30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=</a:t>
            </a: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125</a:t>
            </a:r>
            <a:endParaRPr lang="en-GB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112879"/>
      </p:ext>
    </p:extLst>
  </p:cSld>
  <p:clrMapOvr>
    <a:masterClrMapping/>
  </p:clrMapOvr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79DF3B-0BD8-84A6-2324-2EC338E73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F10312A-6491-BBA2-CD7C-434D44F32B3C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AF868B2-3574-4325-DABC-79ECC27E78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0B24BC3-6554-C2D4-FB70-FFF61B143ECE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91D8D2-9988-AAEE-7315-A7B87088F1BC}"/>
              </a:ext>
            </a:extLst>
          </p:cNvPr>
          <p:cNvSpPr/>
          <p:nvPr/>
        </p:nvSpPr>
        <p:spPr>
          <a:xfrm>
            <a:off x="155945" y="508471"/>
            <a:ext cx="3454792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Interpreting Tables</a:t>
            </a:r>
            <a:endParaRPr lang="en-GB" sz="2866" dirty="0">
              <a:solidFill>
                <a:schemeClr val="accent1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3586E8A-C88F-865B-D269-B25F6C3D94A0}"/>
              </a:ext>
            </a:extLst>
          </p:cNvPr>
          <p:cNvGraphicFramePr>
            <a:graphicFrameLocks noGrp="1"/>
          </p:cNvGraphicFramePr>
          <p:nvPr/>
        </p:nvGraphicFramePr>
        <p:xfrm>
          <a:off x="554597" y="3200897"/>
          <a:ext cx="13766520" cy="2982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3304">
                  <a:extLst>
                    <a:ext uri="{9D8B030D-6E8A-4147-A177-3AD203B41FA5}">
                      <a16:colId xmlns:a16="http://schemas.microsoft.com/office/drawing/2014/main" val="384602203"/>
                    </a:ext>
                  </a:extLst>
                </a:gridCol>
                <a:gridCol w="2753304">
                  <a:extLst>
                    <a:ext uri="{9D8B030D-6E8A-4147-A177-3AD203B41FA5}">
                      <a16:colId xmlns:a16="http://schemas.microsoft.com/office/drawing/2014/main" val="1529473551"/>
                    </a:ext>
                  </a:extLst>
                </a:gridCol>
                <a:gridCol w="2753304">
                  <a:extLst>
                    <a:ext uri="{9D8B030D-6E8A-4147-A177-3AD203B41FA5}">
                      <a16:colId xmlns:a16="http://schemas.microsoft.com/office/drawing/2014/main" val="3800965455"/>
                    </a:ext>
                  </a:extLst>
                </a:gridCol>
                <a:gridCol w="2753304">
                  <a:extLst>
                    <a:ext uri="{9D8B030D-6E8A-4147-A177-3AD203B41FA5}">
                      <a16:colId xmlns:a16="http://schemas.microsoft.com/office/drawing/2014/main" val="2356719531"/>
                    </a:ext>
                  </a:extLst>
                </a:gridCol>
                <a:gridCol w="2753304">
                  <a:extLst>
                    <a:ext uri="{9D8B030D-6E8A-4147-A177-3AD203B41FA5}">
                      <a16:colId xmlns:a16="http://schemas.microsoft.com/office/drawing/2014/main" val="37440654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Thursday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Friday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Saturday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Sunday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246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Children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23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27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30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40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3138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Adults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19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25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30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453353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96B255C-A76E-4504-3F9E-6C4FA890ED44}"/>
              </a:ext>
            </a:extLst>
          </p:cNvPr>
          <p:cNvSpPr/>
          <p:nvPr/>
        </p:nvSpPr>
        <p:spPr>
          <a:xfrm>
            <a:off x="449293" y="1151897"/>
            <a:ext cx="15861989" cy="1777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400" dirty="0">
                <a:latin typeface="Century Gothic" panose="020B0502020202020204" pitchFamily="34" charset="0"/>
              </a:rPr>
              <a:t>A drama group performed ‘Cinderella’. They performed the play four times, from Thursday to Sunday.</a:t>
            </a:r>
            <a:r>
              <a:rPr lang="en-GB" sz="3400" b="1" dirty="0">
                <a:latin typeface="Century Gothic" panose="020B0502020202020204" pitchFamily="34" charset="0"/>
              </a:rPr>
              <a:t> </a:t>
            </a:r>
          </a:p>
          <a:p>
            <a:pPr>
              <a:spcAft>
                <a:spcPts val="1842"/>
              </a:spcAft>
            </a:pPr>
            <a:r>
              <a:rPr lang="en-GB" sz="3400" b="1" i="1" dirty="0">
                <a:latin typeface="Century Gothic" panose="020B0502020202020204" pitchFamily="34" charset="0"/>
              </a:rPr>
              <a:t>This table shows the number of people who came to each performance:</a:t>
            </a:r>
            <a:endParaRPr lang="en-GB" sz="3400" b="1" i="1" dirty="0">
              <a:latin typeface="Cambria Math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F98212-1CAD-777E-CF2E-FC0CEAF2C9C2}"/>
              </a:ext>
            </a:extLst>
          </p:cNvPr>
          <p:cNvSpPr/>
          <p:nvPr/>
        </p:nvSpPr>
        <p:spPr>
          <a:xfrm>
            <a:off x="449294" y="7235061"/>
            <a:ext cx="787079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3800" b="1" dirty="0">
                <a:latin typeface="Century Gothic" panose="020B0502020202020204" pitchFamily="34" charset="0"/>
              </a:rPr>
              <a:t>How many people watched Cinderella on the weekend?</a:t>
            </a:r>
            <a:r>
              <a:rPr lang="en-GB" sz="3800" b="1" i="1" dirty="0">
                <a:latin typeface="Century Gothic" panose="020B0502020202020204" pitchFamily="34" charset="0"/>
              </a:rPr>
              <a:t> </a:t>
            </a:r>
            <a:endParaRPr lang="en-GB" sz="3800" b="1" i="1" dirty="0">
              <a:latin typeface="Cambria Math" panose="02040503050406030204" pitchFamily="18" charset="0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CCB4D9A-2C8A-8EA5-E85E-9EE0B788FE5E}"/>
              </a:ext>
            </a:extLst>
          </p:cNvPr>
          <p:cNvSpPr/>
          <p:nvPr/>
        </p:nvSpPr>
        <p:spPr>
          <a:xfrm>
            <a:off x="11938176" y="7513553"/>
            <a:ext cx="3887744" cy="1388899"/>
          </a:xfrm>
          <a:prstGeom prst="wedgeRoundRectCallout">
            <a:avLst>
              <a:gd name="adj1" fmla="val -55667"/>
              <a:gd name="adj2" fmla="val -24844"/>
              <a:gd name="adj3" fmla="val 16667"/>
            </a:avLst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30</a:t>
            </a: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+</a:t>
            </a: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40</a:t>
            </a: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+</a:t>
            </a: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25</a:t>
            </a: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+</a:t>
            </a: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30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=</a:t>
            </a: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125</a:t>
            </a:r>
            <a:endParaRPr lang="en-GB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529F70B-13CC-0FA3-1DE1-E5AA604A3C72}"/>
              </a:ext>
            </a:extLst>
          </p:cNvPr>
          <p:cNvSpPr/>
          <p:nvPr/>
        </p:nvSpPr>
        <p:spPr>
          <a:xfrm>
            <a:off x="8955747" y="4316506"/>
            <a:ext cx="5220000" cy="1728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897849"/>
      </p:ext>
    </p:extLst>
  </p:cSld>
  <p:clrMapOvr>
    <a:masterClrMapping/>
  </p:clrMapOvr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BDC86-492C-6D33-18FA-210583F54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72F436D-DA1B-C1EB-6345-7C9E3A95A970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541CCF4-2FDF-1653-97C3-A0A0C605C3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C3964AF-56BA-3E4B-B510-C057F519491D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2DEF8B-8A5F-A3BA-E1DE-F8A7FE65DBD2}"/>
              </a:ext>
            </a:extLst>
          </p:cNvPr>
          <p:cNvSpPr/>
          <p:nvPr/>
        </p:nvSpPr>
        <p:spPr>
          <a:xfrm>
            <a:off x="155945" y="508471"/>
            <a:ext cx="3454792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Interpreting Tables</a:t>
            </a:r>
            <a:endParaRPr lang="en-GB" sz="2866" dirty="0">
              <a:solidFill>
                <a:schemeClr val="accent1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2E8B9DE-C665-71F2-C260-F9B6EE3138BC}"/>
              </a:ext>
            </a:extLst>
          </p:cNvPr>
          <p:cNvGraphicFramePr>
            <a:graphicFrameLocks noGrp="1"/>
          </p:cNvGraphicFramePr>
          <p:nvPr/>
        </p:nvGraphicFramePr>
        <p:xfrm>
          <a:off x="554597" y="3200897"/>
          <a:ext cx="13766520" cy="2982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3304">
                  <a:extLst>
                    <a:ext uri="{9D8B030D-6E8A-4147-A177-3AD203B41FA5}">
                      <a16:colId xmlns:a16="http://schemas.microsoft.com/office/drawing/2014/main" val="384602203"/>
                    </a:ext>
                  </a:extLst>
                </a:gridCol>
                <a:gridCol w="2753304">
                  <a:extLst>
                    <a:ext uri="{9D8B030D-6E8A-4147-A177-3AD203B41FA5}">
                      <a16:colId xmlns:a16="http://schemas.microsoft.com/office/drawing/2014/main" val="1529473551"/>
                    </a:ext>
                  </a:extLst>
                </a:gridCol>
                <a:gridCol w="2753304">
                  <a:extLst>
                    <a:ext uri="{9D8B030D-6E8A-4147-A177-3AD203B41FA5}">
                      <a16:colId xmlns:a16="http://schemas.microsoft.com/office/drawing/2014/main" val="3800965455"/>
                    </a:ext>
                  </a:extLst>
                </a:gridCol>
                <a:gridCol w="2753304">
                  <a:extLst>
                    <a:ext uri="{9D8B030D-6E8A-4147-A177-3AD203B41FA5}">
                      <a16:colId xmlns:a16="http://schemas.microsoft.com/office/drawing/2014/main" val="2356719531"/>
                    </a:ext>
                  </a:extLst>
                </a:gridCol>
                <a:gridCol w="2753304">
                  <a:extLst>
                    <a:ext uri="{9D8B030D-6E8A-4147-A177-3AD203B41FA5}">
                      <a16:colId xmlns:a16="http://schemas.microsoft.com/office/drawing/2014/main" val="37440654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Thursday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Friday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Saturday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Sunday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246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Children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23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27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30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40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3138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Adults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19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25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30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453353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9DAA98B-084F-521D-1E01-0EFA84D21678}"/>
              </a:ext>
            </a:extLst>
          </p:cNvPr>
          <p:cNvSpPr/>
          <p:nvPr/>
        </p:nvSpPr>
        <p:spPr>
          <a:xfrm>
            <a:off x="449293" y="1151897"/>
            <a:ext cx="15861989" cy="1777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400" dirty="0">
                <a:latin typeface="Century Gothic" panose="020B0502020202020204" pitchFamily="34" charset="0"/>
              </a:rPr>
              <a:t>A drama group performed ‘Cinderella’. They performed the play four times, from Thursday to Sunday.</a:t>
            </a:r>
            <a:r>
              <a:rPr lang="en-GB" sz="3400" b="1" dirty="0">
                <a:latin typeface="Century Gothic" panose="020B0502020202020204" pitchFamily="34" charset="0"/>
              </a:rPr>
              <a:t> </a:t>
            </a:r>
          </a:p>
          <a:p>
            <a:pPr>
              <a:spcAft>
                <a:spcPts val="1842"/>
              </a:spcAft>
            </a:pPr>
            <a:r>
              <a:rPr lang="en-GB" sz="3400" b="1" i="1" dirty="0">
                <a:latin typeface="Century Gothic" panose="020B0502020202020204" pitchFamily="34" charset="0"/>
              </a:rPr>
              <a:t>This table shows the number of people who came to each performance:</a:t>
            </a:r>
            <a:endParaRPr lang="en-GB" sz="3400" b="1" i="1" dirty="0">
              <a:latin typeface="Cambria Math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486D4A-29CB-38EB-9228-06159133CECB}"/>
              </a:ext>
            </a:extLst>
          </p:cNvPr>
          <p:cNvSpPr/>
          <p:nvPr/>
        </p:nvSpPr>
        <p:spPr>
          <a:xfrm>
            <a:off x="449294" y="7235061"/>
            <a:ext cx="833163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3800" b="1" dirty="0">
                <a:latin typeface="Century Gothic" panose="020B0502020202020204" pitchFamily="34" charset="0"/>
              </a:rPr>
              <a:t>How many children watched Cinderella on Friday or Saturday?</a:t>
            </a:r>
            <a:r>
              <a:rPr lang="en-GB" sz="3800" b="1" i="1" dirty="0">
                <a:latin typeface="Century Gothic" panose="020B0502020202020204" pitchFamily="34" charset="0"/>
              </a:rPr>
              <a:t> </a:t>
            </a:r>
            <a:endParaRPr lang="en-GB" sz="3800" b="1" i="1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772778"/>
      </p:ext>
    </p:extLst>
  </p:cSld>
  <p:clrMapOvr>
    <a:masterClrMapping/>
  </p:clrMapOvr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BD271C-2DE5-7771-71DA-3F2E054A3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83C79AD-F458-D9F0-05FB-72D6319B707A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A112D9B-8676-F21F-776F-BC95CE8736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8010C41-B288-F377-9AD4-53C1A17773F7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F69322-EEA8-9C20-5482-68CA08B3CA41}"/>
              </a:ext>
            </a:extLst>
          </p:cNvPr>
          <p:cNvSpPr/>
          <p:nvPr/>
        </p:nvSpPr>
        <p:spPr>
          <a:xfrm>
            <a:off x="155945" y="508471"/>
            <a:ext cx="3454792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Interpreting Tables</a:t>
            </a:r>
            <a:endParaRPr lang="en-GB" sz="2866" dirty="0">
              <a:solidFill>
                <a:schemeClr val="accent1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087B940-8D7A-524A-88F7-9200928CB7C6}"/>
              </a:ext>
            </a:extLst>
          </p:cNvPr>
          <p:cNvGraphicFramePr>
            <a:graphicFrameLocks noGrp="1"/>
          </p:cNvGraphicFramePr>
          <p:nvPr/>
        </p:nvGraphicFramePr>
        <p:xfrm>
          <a:off x="554597" y="3200897"/>
          <a:ext cx="13766520" cy="2982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3304">
                  <a:extLst>
                    <a:ext uri="{9D8B030D-6E8A-4147-A177-3AD203B41FA5}">
                      <a16:colId xmlns:a16="http://schemas.microsoft.com/office/drawing/2014/main" val="384602203"/>
                    </a:ext>
                  </a:extLst>
                </a:gridCol>
                <a:gridCol w="2753304">
                  <a:extLst>
                    <a:ext uri="{9D8B030D-6E8A-4147-A177-3AD203B41FA5}">
                      <a16:colId xmlns:a16="http://schemas.microsoft.com/office/drawing/2014/main" val="1529473551"/>
                    </a:ext>
                  </a:extLst>
                </a:gridCol>
                <a:gridCol w="2753304">
                  <a:extLst>
                    <a:ext uri="{9D8B030D-6E8A-4147-A177-3AD203B41FA5}">
                      <a16:colId xmlns:a16="http://schemas.microsoft.com/office/drawing/2014/main" val="3800965455"/>
                    </a:ext>
                  </a:extLst>
                </a:gridCol>
                <a:gridCol w="2753304">
                  <a:extLst>
                    <a:ext uri="{9D8B030D-6E8A-4147-A177-3AD203B41FA5}">
                      <a16:colId xmlns:a16="http://schemas.microsoft.com/office/drawing/2014/main" val="2356719531"/>
                    </a:ext>
                  </a:extLst>
                </a:gridCol>
                <a:gridCol w="2753304">
                  <a:extLst>
                    <a:ext uri="{9D8B030D-6E8A-4147-A177-3AD203B41FA5}">
                      <a16:colId xmlns:a16="http://schemas.microsoft.com/office/drawing/2014/main" val="37440654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Thursday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Friday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Saturday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Sunday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246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Children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23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27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30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40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3138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Adults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19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25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30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453353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2E99537-08C1-BA90-2C84-72D635DA1310}"/>
              </a:ext>
            </a:extLst>
          </p:cNvPr>
          <p:cNvSpPr/>
          <p:nvPr/>
        </p:nvSpPr>
        <p:spPr>
          <a:xfrm>
            <a:off x="449293" y="1151897"/>
            <a:ext cx="15861989" cy="1777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400" dirty="0">
                <a:latin typeface="Century Gothic" panose="020B0502020202020204" pitchFamily="34" charset="0"/>
              </a:rPr>
              <a:t>A drama group performed ‘Cinderella’. They performed the play four times, from Thursday to Sunday.</a:t>
            </a:r>
            <a:r>
              <a:rPr lang="en-GB" sz="3400" b="1" dirty="0">
                <a:latin typeface="Century Gothic" panose="020B0502020202020204" pitchFamily="34" charset="0"/>
              </a:rPr>
              <a:t> </a:t>
            </a:r>
          </a:p>
          <a:p>
            <a:pPr>
              <a:spcAft>
                <a:spcPts val="1842"/>
              </a:spcAft>
            </a:pPr>
            <a:r>
              <a:rPr lang="en-GB" sz="3400" b="1" i="1" dirty="0">
                <a:latin typeface="Century Gothic" panose="020B0502020202020204" pitchFamily="34" charset="0"/>
              </a:rPr>
              <a:t>This table shows the number of people who came to each performance:</a:t>
            </a:r>
            <a:endParaRPr lang="en-GB" sz="3400" b="1" i="1" dirty="0">
              <a:latin typeface="Cambria Math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7A6DB8-763C-6C8B-6051-AA41DB101329}"/>
              </a:ext>
            </a:extLst>
          </p:cNvPr>
          <p:cNvSpPr/>
          <p:nvPr/>
        </p:nvSpPr>
        <p:spPr>
          <a:xfrm>
            <a:off x="449294" y="7235061"/>
            <a:ext cx="833163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3800" b="1" dirty="0">
                <a:latin typeface="Century Gothic" panose="020B0502020202020204" pitchFamily="34" charset="0"/>
              </a:rPr>
              <a:t>How many children watched Cinderella on Friday or Saturday?</a:t>
            </a:r>
            <a:r>
              <a:rPr lang="en-GB" sz="3800" b="1" i="1" dirty="0">
                <a:latin typeface="Century Gothic" panose="020B0502020202020204" pitchFamily="34" charset="0"/>
              </a:rPr>
              <a:t> </a:t>
            </a:r>
            <a:endParaRPr lang="en-GB" sz="3800" b="1" i="1" dirty="0">
              <a:latin typeface="Cambria Math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BA3305-71C3-D124-4ADD-D747C7047C1D}"/>
              </a:ext>
            </a:extLst>
          </p:cNvPr>
          <p:cNvSpPr txBox="1"/>
          <p:nvPr/>
        </p:nvSpPr>
        <p:spPr>
          <a:xfrm>
            <a:off x="10323434" y="6830776"/>
            <a:ext cx="41176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Which Answer?</a:t>
            </a:r>
            <a:endParaRPr lang="en-GB" sz="1200" b="1" i="1" dirty="0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ED8056DB-25A7-AC08-ADBC-3F7F3C485CF2}"/>
              </a:ext>
            </a:extLst>
          </p:cNvPr>
          <p:cNvSpPr/>
          <p:nvPr/>
        </p:nvSpPr>
        <p:spPr>
          <a:xfrm>
            <a:off x="10487070" y="7838221"/>
            <a:ext cx="2316161" cy="756000"/>
          </a:xfrm>
          <a:prstGeom prst="wedgeRoundRectCallout">
            <a:avLst>
              <a:gd name="adj1" fmla="val 58604"/>
              <a:gd name="adj2" fmla="val -21286"/>
              <a:gd name="adj3" fmla="val 16667"/>
            </a:avLst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27 or 30</a:t>
            </a:r>
            <a:endParaRPr lang="en-GB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DC23A98A-5C4E-77A2-0828-95F312738727}"/>
              </a:ext>
            </a:extLst>
          </p:cNvPr>
          <p:cNvSpPr/>
          <p:nvPr/>
        </p:nvSpPr>
        <p:spPr>
          <a:xfrm>
            <a:off x="14321117" y="7703751"/>
            <a:ext cx="936000" cy="756000"/>
          </a:xfrm>
          <a:prstGeom prst="wedgeRoundRectCallout">
            <a:avLst>
              <a:gd name="adj1" fmla="val -67123"/>
              <a:gd name="adj2" fmla="val -21286"/>
              <a:gd name="adj3" fmla="val 16667"/>
            </a:avLst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57</a:t>
            </a:r>
            <a:endParaRPr lang="en-GB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40594"/>
      </p:ext>
    </p:extLst>
  </p:cSld>
  <p:clrMapOvr>
    <a:masterClrMapping/>
  </p:clrMapOvr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0D224F-DC08-539B-23AC-38B5CA70D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BF4A0F6-9C97-4FE3-BAA0-74FE6EE4E942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415D7C0-1857-250C-486F-E4502E7D32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5A97DA9-5FDC-48A9-8998-FCFB53FA9F0A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4C81FD-0224-A8D2-5858-B5D1C13DCE7B}"/>
              </a:ext>
            </a:extLst>
          </p:cNvPr>
          <p:cNvSpPr/>
          <p:nvPr/>
        </p:nvSpPr>
        <p:spPr>
          <a:xfrm>
            <a:off x="155945" y="508471"/>
            <a:ext cx="3454792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Interpreting Tables</a:t>
            </a:r>
            <a:endParaRPr lang="en-GB" sz="2866" dirty="0">
              <a:solidFill>
                <a:schemeClr val="accent1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B09168F-FC02-2DFD-E7B9-ECB5B6643636}"/>
              </a:ext>
            </a:extLst>
          </p:cNvPr>
          <p:cNvGraphicFramePr>
            <a:graphicFrameLocks noGrp="1"/>
          </p:cNvGraphicFramePr>
          <p:nvPr/>
        </p:nvGraphicFramePr>
        <p:xfrm>
          <a:off x="554597" y="3200897"/>
          <a:ext cx="13766520" cy="2982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3304">
                  <a:extLst>
                    <a:ext uri="{9D8B030D-6E8A-4147-A177-3AD203B41FA5}">
                      <a16:colId xmlns:a16="http://schemas.microsoft.com/office/drawing/2014/main" val="384602203"/>
                    </a:ext>
                  </a:extLst>
                </a:gridCol>
                <a:gridCol w="2753304">
                  <a:extLst>
                    <a:ext uri="{9D8B030D-6E8A-4147-A177-3AD203B41FA5}">
                      <a16:colId xmlns:a16="http://schemas.microsoft.com/office/drawing/2014/main" val="1529473551"/>
                    </a:ext>
                  </a:extLst>
                </a:gridCol>
                <a:gridCol w="2753304">
                  <a:extLst>
                    <a:ext uri="{9D8B030D-6E8A-4147-A177-3AD203B41FA5}">
                      <a16:colId xmlns:a16="http://schemas.microsoft.com/office/drawing/2014/main" val="3800965455"/>
                    </a:ext>
                  </a:extLst>
                </a:gridCol>
                <a:gridCol w="2753304">
                  <a:extLst>
                    <a:ext uri="{9D8B030D-6E8A-4147-A177-3AD203B41FA5}">
                      <a16:colId xmlns:a16="http://schemas.microsoft.com/office/drawing/2014/main" val="2356719531"/>
                    </a:ext>
                  </a:extLst>
                </a:gridCol>
                <a:gridCol w="2753304">
                  <a:extLst>
                    <a:ext uri="{9D8B030D-6E8A-4147-A177-3AD203B41FA5}">
                      <a16:colId xmlns:a16="http://schemas.microsoft.com/office/drawing/2014/main" val="37440654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Thursday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Friday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Saturday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Sunday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246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Children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23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27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30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40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3138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Adults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19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25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30</a:t>
                      </a:r>
                      <a:endParaRPr lang="en-GB" sz="3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453353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1378B5B4-5B49-29DA-3C4D-828D52D41CB4}"/>
              </a:ext>
            </a:extLst>
          </p:cNvPr>
          <p:cNvSpPr/>
          <p:nvPr/>
        </p:nvSpPr>
        <p:spPr>
          <a:xfrm>
            <a:off x="449293" y="1151897"/>
            <a:ext cx="15861989" cy="1777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400" dirty="0">
                <a:latin typeface="Century Gothic" panose="020B0502020202020204" pitchFamily="34" charset="0"/>
              </a:rPr>
              <a:t>A drama group performed ‘Cinderella’. They performed the play four times, from Thursday to Sunday.</a:t>
            </a:r>
            <a:r>
              <a:rPr lang="en-GB" sz="3400" b="1" dirty="0">
                <a:latin typeface="Century Gothic" panose="020B0502020202020204" pitchFamily="34" charset="0"/>
              </a:rPr>
              <a:t> </a:t>
            </a:r>
          </a:p>
          <a:p>
            <a:pPr>
              <a:spcAft>
                <a:spcPts val="1842"/>
              </a:spcAft>
            </a:pPr>
            <a:r>
              <a:rPr lang="en-GB" sz="3400" b="1" i="1" dirty="0">
                <a:latin typeface="Century Gothic" panose="020B0502020202020204" pitchFamily="34" charset="0"/>
              </a:rPr>
              <a:t>This table shows the number of people who came to each performance:</a:t>
            </a:r>
            <a:endParaRPr lang="en-GB" sz="3400" b="1" i="1" dirty="0">
              <a:latin typeface="Cambria Math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3E2AEC-9706-0B1D-804D-608567DC5E7C}"/>
              </a:ext>
            </a:extLst>
          </p:cNvPr>
          <p:cNvSpPr/>
          <p:nvPr/>
        </p:nvSpPr>
        <p:spPr>
          <a:xfrm>
            <a:off x="449294" y="7235061"/>
            <a:ext cx="833163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3800" b="1" dirty="0">
                <a:latin typeface="Century Gothic" panose="020B0502020202020204" pitchFamily="34" charset="0"/>
              </a:rPr>
              <a:t>How many children watched Cinderella on Friday or Saturday?</a:t>
            </a:r>
            <a:r>
              <a:rPr lang="en-GB" sz="3800" b="1" i="1" dirty="0">
                <a:latin typeface="Century Gothic" panose="020B0502020202020204" pitchFamily="34" charset="0"/>
              </a:rPr>
              <a:t> </a:t>
            </a:r>
            <a:endParaRPr lang="en-GB" sz="3800" b="1" i="1" dirty="0">
              <a:latin typeface="Cambria Math" panose="02040503050406030204" pitchFamily="18" charset="0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859476A4-283C-1A09-00A0-8822AEDAAC05}"/>
              </a:ext>
            </a:extLst>
          </p:cNvPr>
          <p:cNvSpPr/>
          <p:nvPr/>
        </p:nvSpPr>
        <p:spPr>
          <a:xfrm>
            <a:off x="14321117" y="7703751"/>
            <a:ext cx="936000" cy="756000"/>
          </a:xfrm>
          <a:prstGeom prst="wedgeRoundRectCallout">
            <a:avLst>
              <a:gd name="adj1" fmla="val -67123"/>
              <a:gd name="adj2" fmla="val -21286"/>
              <a:gd name="adj3" fmla="val 16667"/>
            </a:avLst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57</a:t>
            </a:r>
            <a:endParaRPr lang="en-GB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E0AB86C-ECF7-28D6-0BF7-6DD18F02E797}"/>
              </a:ext>
            </a:extLst>
          </p:cNvPr>
          <p:cNvSpPr/>
          <p:nvPr/>
        </p:nvSpPr>
        <p:spPr>
          <a:xfrm>
            <a:off x="6199102" y="4316506"/>
            <a:ext cx="5220000" cy="75303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144013"/>
      </p:ext>
    </p:extLst>
  </p:cSld>
  <p:clrMapOvr>
    <a:masterClrMapping/>
  </p:clrMapOvr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D6A5B-2037-3E1F-6064-A6E0BC690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68376ED-E0FB-FFC3-41C4-70DDEC0FCFE0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3F11AF1-55F0-53A3-D9DA-6717D691E4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26A2E79-990A-69AD-1258-A8AD927ADFCD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FBE00F-D1AF-ED01-9DF5-1C285A7FCD93}"/>
              </a:ext>
            </a:extLst>
          </p:cNvPr>
          <p:cNvSpPr/>
          <p:nvPr/>
        </p:nvSpPr>
        <p:spPr>
          <a:xfrm>
            <a:off x="578223" y="1402579"/>
            <a:ext cx="154762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GB" sz="6000" b="1" dirty="0">
                <a:latin typeface="Century Gothic" panose="020B0502020202020204" pitchFamily="34" charset="0"/>
              </a:rPr>
              <a:t>Interpreting Tables</a:t>
            </a:r>
            <a:r>
              <a:rPr lang="en-GB" sz="5400" i="1" dirty="0">
                <a:latin typeface="Century Gothic" panose="020B0502020202020204" pitchFamily="34" charset="0"/>
              </a:rPr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7CA75D-0ABC-4857-A53C-8109F9BF9F28}"/>
              </a:ext>
            </a:extLst>
          </p:cNvPr>
          <p:cNvSpPr txBox="1"/>
          <p:nvPr/>
        </p:nvSpPr>
        <p:spPr>
          <a:xfrm>
            <a:off x="4229108" y="2873439"/>
            <a:ext cx="1122156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Task B Version 1   </a:t>
            </a:r>
            <a:r>
              <a:rPr kumimoji="0" lang="en-GB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</a:t>
            </a:r>
            <a:r>
              <a:rPr kumimoji="0" lang="en-GB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</a:t>
            </a:r>
            <a:r>
              <a:rPr kumimoji="0" lang="en-GB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Task B Version 2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Extend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E4190F-B207-72E0-162E-8E0C52CDD906}"/>
              </a:ext>
            </a:extLst>
          </p:cNvPr>
          <p:cNvSpPr txBox="1"/>
          <p:nvPr/>
        </p:nvSpPr>
        <p:spPr>
          <a:xfrm>
            <a:off x="598398" y="2873439"/>
            <a:ext cx="40004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Next Steps: </a:t>
            </a:r>
            <a:endParaRPr lang="en-GB" sz="16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E0ED99-279E-8C44-D58A-95085AF05AE4}"/>
              </a:ext>
            </a:extLst>
          </p:cNvPr>
          <p:cNvSpPr/>
          <p:nvPr/>
        </p:nvSpPr>
        <p:spPr>
          <a:xfrm>
            <a:off x="155945" y="508471"/>
            <a:ext cx="3454792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Interpreting Tables</a:t>
            </a:r>
            <a:endParaRPr lang="en-GB" sz="2866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4080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6DB7B-28F5-BE72-5183-9CAA3C2B4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2D34AEB-C7CD-BDED-D280-8F616E41516A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12002DC-2DD7-B534-20C7-86FBC1F2F6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CA92509-5799-7C68-AA68-707228B6C820}"/>
              </a:ext>
            </a:extLst>
          </p:cNvPr>
          <p:cNvSpPr/>
          <p:nvPr/>
        </p:nvSpPr>
        <p:spPr>
          <a:xfrm>
            <a:off x="155945" y="508471"/>
            <a:ext cx="4004006" cy="5459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More Than, Less Than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D4A9045-F52D-BEFC-6A30-C57DB0EAF59E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3777FF-2E75-9E53-5772-B3D4722117B6}"/>
              </a:ext>
            </a:extLst>
          </p:cNvPr>
          <p:cNvSpPr/>
          <p:nvPr/>
        </p:nvSpPr>
        <p:spPr>
          <a:xfrm>
            <a:off x="467326" y="1372797"/>
            <a:ext cx="11756049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Jen has 5 grapes.</a:t>
            </a:r>
          </a:p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Jen has 3 grapes fewer than Amy.</a:t>
            </a:r>
          </a:p>
          <a:p>
            <a:pPr>
              <a:spcAft>
                <a:spcPts val="1842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How many grapes does Amy have?</a:t>
            </a:r>
            <a:endParaRPr lang="en-GB" sz="48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7DD272-FE98-BF84-CD4E-18E67A504DD6}"/>
              </a:ext>
            </a:extLst>
          </p:cNvPr>
          <p:cNvSpPr/>
          <p:nvPr/>
        </p:nvSpPr>
        <p:spPr>
          <a:xfrm>
            <a:off x="2946826" y="2479244"/>
            <a:ext cx="376518" cy="52443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BA4283-33D1-8942-EECB-A408A1E99647}"/>
              </a:ext>
            </a:extLst>
          </p:cNvPr>
          <p:cNvSpPr/>
          <p:nvPr/>
        </p:nvSpPr>
        <p:spPr>
          <a:xfrm>
            <a:off x="4190180" y="5351586"/>
            <a:ext cx="82598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4400" b="1" dirty="0">
                <a:latin typeface="Century Gothic" panose="020B0502020202020204" pitchFamily="34" charset="0"/>
              </a:rPr>
              <a:t>Who has more grapes?</a:t>
            </a:r>
            <a:endParaRPr lang="en-GB" sz="44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974763-D566-C8A3-A189-DE6128D16C45}"/>
              </a:ext>
            </a:extLst>
          </p:cNvPr>
          <p:cNvSpPr/>
          <p:nvPr/>
        </p:nvSpPr>
        <p:spPr>
          <a:xfrm>
            <a:off x="2876851" y="7628621"/>
            <a:ext cx="15875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4400" b="1" dirty="0">
                <a:latin typeface="Century Gothic" panose="020B0502020202020204" pitchFamily="34" charset="0"/>
              </a:rPr>
              <a:t>Amy</a:t>
            </a:r>
            <a:endParaRPr lang="en-GB" sz="4400" dirty="0"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DAE4FC-05D9-FEAA-8EF4-725991A70013}"/>
              </a:ext>
            </a:extLst>
          </p:cNvPr>
          <p:cNvSpPr/>
          <p:nvPr/>
        </p:nvSpPr>
        <p:spPr>
          <a:xfrm>
            <a:off x="9795898" y="7628620"/>
            <a:ext cx="12099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4400" b="1" dirty="0">
                <a:latin typeface="Century Gothic" panose="020B0502020202020204" pitchFamily="34" charset="0"/>
              </a:rPr>
              <a:t>Jen</a:t>
            </a:r>
            <a:endParaRPr lang="en-GB" sz="4400" dirty="0">
              <a:latin typeface="Century Gothic" panose="020B050202020202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2ABF16F-4597-AAE5-5969-049DA5EFC8F3}"/>
              </a:ext>
            </a:extLst>
          </p:cNvPr>
          <p:cNvCxnSpPr>
            <a:cxnSpLocks/>
          </p:cNvCxnSpPr>
          <p:nvPr/>
        </p:nvCxnSpPr>
        <p:spPr>
          <a:xfrm flipH="1">
            <a:off x="3878806" y="6291013"/>
            <a:ext cx="1171235" cy="1337607"/>
          </a:xfrm>
          <a:prstGeom prst="straightConnector1">
            <a:avLst/>
          </a:prstGeom>
          <a:ln w="5080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CC78492-2BBD-6EB7-22BB-19453AF033ED}"/>
              </a:ext>
            </a:extLst>
          </p:cNvPr>
          <p:cNvCxnSpPr>
            <a:cxnSpLocks/>
          </p:cNvCxnSpPr>
          <p:nvPr/>
        </p:nvCxnSpPr>
        <p:spPr>
          <a:xfrm>
            <a:off x="9130566" y="6291013"/>
            <a:ext cx="1171235" cy="1337607"/>
          </a:xfrm>
          <a:prstGeom prst="straightConnector1">
            <a:avLst/>
          </a:prstGeom>
          <a:ln w="5080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184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2672183-50C6-4B75-AB18-07F537B6E722}"/>
              </a:ext>
            </a:extLst>
          </p:cNvPr>
          <p:cNvSpPr/>
          <p:nvPr/>
        </p:nvSpPr>
        <p:spPr>
          <a:xfrm>
            <a:off x="155945" y="508471"/>
            <a:ext cx="4004006" cy="5459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More Than, Less Than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6C3C11C-1AF0-4134-B2B7-C8670802EB51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0C6A28-2F45-1382-3DA9-22174772DA3E}"/>
              </a:ext>
            </a:extLst>
          </p:cNvPr>
          <p:cNvSpPr/>
          <p:nvPr/>
        </p:nvSpPr>
        <p:spPr>
          <a:xfrm>
            <a:off x="467326" y="1372797"/>
            <a:ext cx="11756049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Jen has 5 grapes.</a:t>
            </a:r>
          </a:p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Jen has 3 grapes fewer than Amy.</a:t>
            </a:r>
          </a:p>
          <a:p>
            <a:pPr>
              <a:spcAft>
                <a:spcPts val="1842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How many grapes does Amy have?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2889330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91E4E-7E88-DAF6-22D6-422DA74F9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3A5D2EA-27BB-225F-ED55-6A1DE9F548AE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58A1521-E5B6-73CF-F076-7FB04A9A68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C1F36E0-25E9-CAF1-7386-58F692EDBD61}"/>
              </a:ext>
            </a:extLst>
          </p:cNvPr>
          <p:cNvSpPr/>
          <p:nvPr/>
        </p:nvSpPr>
        <p:spPr>
          <a:xfrm>
            <a:off x="155945" y="508471"/>
            <a:ext cx="2265364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My Number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A68E6A4-798D-CF11-CF2D-66DA27962351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7D25497-996D-B776-0B3C-886234B9F0F0}"/>
              </a:ext>
            </a:extLst>
          </p:cNvPr>
          <p:cNvGraphicFramePr>
            <a:graphicFrameLocks noGrp="1"/>
          </p:cNvGraphicFramePr>
          <p:nvPr/>
        </p:nvGraphicFramePr>
        <p:xfrm>
          <a:off x="717394" y="2779361"/>
          <a:ext cx="14977532" cy="75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383">
                  <a:extLst>
                    <a:ext uri="{9D8B030D-6E8A-4147-A177-3AD203B41FA5}">
                      <a16:colId xmlns:a16="http://schemas.microsoft.com/office/drawing/2014/main" val="3897531186"/>
                    </a:ext>
                  </a:extLst>
                </a:gridCol>
                <a:gridCol w="3744383">
                  <a:extLst>
                    <a:ext uri="{9D8B030D-6E8A-4147-A177-3AD203B41FA5}">
                      <a16:colId xmlns:a16="http://schemas.microsoft.com/office/drawing/2014/main" val="832627219"/>
                    </a:ext>
                  </a:extLst>
                </a:gridCol>
                <a:gridCol w="3744383">
                  <a:extLst>
                    <a:ext uri="{9D8B030D-6E8A-4147-A177-3AD203B41FA5}">
                      <a16:colId xmlns:a16="http://schemas.microsoft.com/office/drawing/2014/main" val="645981028"/>
                    </a:ext>
                  </a:extLst>
                </a:gridCol>
                <a:gridCol w="3744383">
                  <a:extLst>
                    <a:ext uri="{9D8B030D-6E8A-4147-A177-3AD203B41FA5}">
                      <a16:colId xmlns:a16="http://schemas.microsoft.com/office/drawing/2014/main" val="2059016595"/>
                    </a:ext>
                  </a:extLst>
                </a:gridCol>
              </a:tblGrid>
              <a:tr h="37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7412163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33797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0AEFBB3-9C01-AABD-6903-4B723AFD5AAA}"/>
              </a:ext>
            </a:extLst>
          </p:cNvPr>
          <p:cNvSpPr txBox="1"/>
          <p:nvPr/>
        </p:nvSpPr>
        <p:spPr>
          <a:xfrm>
            <a:off x="515470" y="3556883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0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93B3D4-345C-3A61-79CE-96366A9FF3F6}"/>
              </a:ext>
            </a:extLst>
          </p:cNvPr>
          <p:cNvSpPr txBox="1"/>
          <p:nvPr/>
        </p:nvSpPr>
        <p:spPr>
          <a:xfrm>
            <a:off x="15261681" y="3560247"/>
            <a:ext cx="872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400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B6B00E-3338-F283-7779-8B72E819F964}"/>
              </a:ext>
            </a:extLst>
          </p:cNvPr>
          <p:cNvSpPr txBox="1"/>
          <p:nvPr/>
        </p:nvSpPr>
        <p:spPr>
          <a:xfrm>
            <a:off x="7769041" y="3561549"/>
            <a:ext cx="872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200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3A6C39-B737-300B-BC9C-2EC6E49571FE}"/>
              </a:ext>
            </a:extLst>
          </p:cNvPr>
          <p:cNvSpPr txBox="1"/>
          <p:nvPr/>
        </p:nvSpPr>
        <p:spPr>
          <a:xfrm>
            <a:off x="4017312" y="3556882"/>
            <a:ext cx="872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100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6DD34B-35FE-8023-7D30-C6FF245AB84F}"/>
              </a:ext>
            </a:extLst>
          </p:cNvPr>
          <p:cNvSpPr txBox="1"/>
          <p:nvPr/>
        </p:nvSpPr>
        <p:spPr>
          <a:xfrm>
            <a:off x="11520771" y="3553129"/>
            <a:ext cx="872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300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DA60091-AD23-C935-F6CA-0D03A045F5FB}"/>
              </a:ext>
            </a:extLst>
          </p:cNvPr>
          <p:cNvSpPr/>
          <p:nvPr/>
        </p:nvSpPr>
        <p:spPr>
          <a:xfrm>
            <a:off x="7805092" y="3600309"/>
            <a:ext cx="792000" cy="504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475333-44D0-D21D-9435-B948B6C9141E}"/>
              </a:ext>
            </a:extLst>
          </p:cNvPr>
          <p:cNvSpPr txBox="1"/>
          <p:nvPr/>
        </p:nvSpPr>
        <p:spPr>
          <a:xfrm>
            <a:off x="5164825" y="5263356"/>
            <a:ext cx="61058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hidden numbers are…</a:t>
            </a:r>
            <a:endParaRPr lang="en-GB" sz="1200" b="1" i="1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68A9EF5-C75C-6B2E-BD11-18FFAE5D3759}"/>
              </a:ext>
            </a:extLst>
          </p:cNvPr>
          <p:cNvSpPr/>
          <p:nvPr/>
        </p:nvSpPr>
        <p:spPr>
          <a:xfrm>
            <a:off x="11554454" y="3600309"/>
            <a:ext cx="792000" cy="504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81E1334-68E6-7E47-7285-96764DF71F9D}"/>
              </a:ext>
            </a:extLst>
          </p:cNvPr>
          <p:cNvSpPr/>
          <p:nvPr/>
        </p:nvSpPr>
        <p:spPr>
          <a:xfrm>
            <a:off x="4066386" y="3594795"/>
            <a:ext cx="792000" cy="504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9208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2672183-50C6-4B75-AB18-07F537B6E722}"/>
              </a:ext>
            </a:extLst>
          </p:cNvPr>
          <p:cNvSpPr/>
          <p:nvPr/>
        </p:nvSpPr>
        <p:spPr>
          <a:xfrm>
            <a:off x="155945" y="508471"/>
            <a:ext cx="4004006" cy="5459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More Than, Less Than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6C3C11C-1AF0-4134-B2B7-C8670802EB51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0C6A28-2F45-1382-3DA9-22174772DA3E}"/>
              </a:ext>
            </a:extLst>
          </p:cNvPr>
          <p:cNvSpPr/>
          <p:nvPr/>
        </p:nvSpPr>
        <p:spPr>
          <a:xfrm>
            <a:off x="467326" y="1372797"/>
            <a:ext cx="11756049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Jen has 5 grapes.</a:t>
            </a:r>
          </a:p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Jen has 3 grapes fewer than Amy.</a:t>
            </a:r>
          </a:p>
          <a:p>
            <a:pPr>
              <a:spcAft>
                <a:spcPts val="1842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How many grapes does Amy have?</a:t>
            </a:r>
            <a:endParaRPr lang="en-GB" sz="48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6A9828-1F23-13D1-B91A-7680573B954A}"/>
              </a:ext>
            </a:extLst>
          </p:cNvPr>
          <p:cNvSpPr/>
          <p:nvPr/>
        </p:nvSpPr>
        <p:spPr>
          <a:xfrm>
            <a:off x="494219" y="4746812"/>
            <a:ext cx="7560000" cy="3320261"/>
          </a:xfrm>
          <a:prstGeom prst="rect">
            <a:avLst/>
          </a:prstGeom>
          <a:noFill/>
          <a:ln w="762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B1CB4D-1AA7-7A54-0F2D-D7CF8471AF42}"/>
              </a:ext>
            </a:extLst>
          </p:cNvPr>
          <p:cNvSpPr/>
          <p:nvPr/>
        </p:nvSpPr>
        <p:spPr>
          <a:xfrm>
            <a:off x="646621" y="4894387"/>
            <a:ext cx="704509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3500" i="1" dirty="0">
                <a:latin typeface="Century Gothic" panose="020B0502020202020204" pitchFamily="34" charset="0"/>
              </a:rPr>
              <a:t>Represented with dots:</a:t>
            </a:r>
            <a:endParaRPr lang="en-GB" sz="3500" b="1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AC53FF-D2CF-F86B-5E79-CE339DDA73F3}"/>
              </a:ext>
            </a:extLst>
          </p:cNvPr>
          <p:cNvSpPr txBox="1"/>
          <p:nvPr/>
        </p:nvSpPr>
        <p:spPr>
          <a:xfrm>
            <a:off x="534563" y="6828609"/>
            <a:ext cx="14418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Amy</a:t>
            </a:r>
            <a:endParaRPr lang="en-GB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3AE5DC-13A4-FFD2-66FB-A457D4C8C8B8}"/>
              </a:ext>
            </a:extLst>
          </p:cNvPr>
          <p:cNvSpPr txBox="1"/>
          <p:nvPr/>
        </p:nvSpPr>
        <p:spPr>
          <a:xfrm>
            <a:off x="534563" y="5880733"/>
            <a:ext cx="14323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Jen</a:t>
            </a:r>
            <a:endParaRPr lang="en-GB" sz="16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AA2BDB-8C38-FDDD-F411-6AC54E3FC3F6}"/>
              </a:ext>
            </a:extLst>
          </p:cNvPr>
          <p:cNvSpPr/>
          <p:nvPr/>
        </p:nvSpPr>
        <p:spPr>
          <a:xfrm>
            <a:off x="2172804" y="6088156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D11883A-E817-0541-9502-5B299751BDE9}"/>
              </a:ext>
            </a:extLst>
          </p:cNvPr>
          <p:cNvSpPr/>
          <p:nvPr/>
        </p:nvSpPr>
        <p:spPr>
          <a:xfrm>
            <a:off x="2172804" y="7015999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1F2BA1E-6FD1-7A21-C68D-A845642FD7C0}"/>
              </a:ext>
            </a:extLst>
          </p:cNvPr>
          <p:cNvSpPr/>
          <p:nvPr/>
        </p:nvSpPr>
        <p:spPr>
          <a:xfrm>
            <a:off x="2905959" y="6088156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0D89885-157C-1164-4BD5-FED75E4B2FB6}"/>
              </a:ext>
            </a:extLst>
          </p:cNvPr>
          <p:cNvSpPr/>
          <p:nvPr/>
        </p:nvSpPr>
        <p:spPr>
          <a:xfrm>
            <a:off x="2905959" y="7015999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0689745-F83D-9632-64AC-82F8D22195AF}"/>
              </a:ext>
            </a:extLst>
          </p:cNvPr>
          <p:cNvSpPr/>
          <p:nvPr/>
        </p:nvSpPr>
        <p:spPr>
          <a:xfrm>
            <a:off x="3625255" y="6088156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8DA1887-567B-C97D-88D3-2EF7C4E425AA}"/>
              </a:ext>
            </a:extLst>
          </p:cNvPr>
          <p:cNvSpPr/>
          <p:nvPr/>
        </p:nvSpPr>
        <p:spPr>
          <a:xfrm>
            <a:off x="4372026" y="6088156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B911939-F00D-328B-48A6-0C56924081DD}"/>
              </a:ext>
            </a:extLst>
          </p:cNvPr>
          <p:cNvSpPr/>
          <p:nvPr/>
        </p:nvSpPr>
        <p:spPr>
          <a:xfrm>
            <a:off x="5091322" y="6088156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60A882D-B900-0AFD-5FE4-CE551D5DDD06}"/>
              </a:ext>
            </a:extLst>
          </p:cNvPr>
          <p:cNvCxnSpPr/>
          <p:nvPr/>
        </p:nvCxnSpPr>
        <p:spPr>
          <a:xfrm>
            <a:off x="5796354" y="6671753"/>
            <a:ext cx="19080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4CE4D1C-62A0-C7D4-CBD8-DEEE95B09DD2}"/>
              </a:ext>
            </a:extLst>
          </p:cNvPr>
          <p:cNvSpPr txBox="1"/>
          <p:nvPr/>
        </p:nvSpPr>
        <p:spPr>
          <a:xfrm>
            <a:off x="6559216" y="5964997"/>
            <a:ext cx="4370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</a:t>
            </a:r>
            <a:endParaRPr lang="en-GB" sz="36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CD891B3-F08D-61AC-2926-A5D8AFCD43AF}"/>
              </a:ext>
            </a:extLst>
          </p:cNvPr>
          <p:cNvSpPr/>
          <p:nvPr/>
        </p:nvSpPr>
        <p:spPr>
          <a:xfrm>
            <a:off x="3635233" y="7006992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3E7E482-7C53-BCC5-494E-64EB49AA5E52}"/>
              </a:ext>
            </a:extLst>
          </p:cNvPr>
          <p:cNvSpPr/>
          <p:nvPr/>
        </p:nvSpPr>
        <p:spPr>
          <a:xfrm>
            <a:off x="4368388" y="7006992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B0D3FA4-F2C1-EFD5-B943-9CC0473D98E2}"/>
              </a:ext>
            </a:extLst>
          </p:cNvPr>
          <p:cNvSpPr/>
          <p:nvPr/>
        </p:nvSpPr>
        <p:spPr>
          <a:xfrm>
            <a:off x="5087684" y="7006992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1477BF9-DF90-D6C3-C238-DA56F51AF860}"/>
              </a:ext>
            </a:extLst>
          </p:cNvPr>
          <p:cNvSpPr/>
          <p:nvPr/>
        </p:nvSpPr>
        <p:spPr>
          <a:xfrm>
            <a:off x="5834455" y="7006992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CE43D4D-EDF8-C172-A7DF-084F5847975C}"/>
              </a:ext>
            </a:extLst>
          </p:cNvPr>
          <p:cNvSpPr/>
          <p:nvPr/>
        </p:nvSpPr>
        <p:spPr>
          <a:xfrm>
            <a:off x="6553751" y="7006992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424D4CF-62DF-B89F-50D7-99404526453D}"/>
              </a:ext>
            </a:extLst>
          </p:cNvPr>
          <p:cNvSpPr/>
          <p:nvPr/>
        </p:nvSpPr>
        <p:spPr>
          <a:xfrm>
            <a:off x="7291758" y="7015999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5065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2672183-50C6-4B75-AB18-07F537B6E722}"/>
              </a:ext>
            </a:extLst>
          </p:cNvPr>
          <p:cNvSpPr/>
          <p:nvPr/>
        </p:nvSpPr>
        <p:spPr>
          <a:xfrm>
            <a:off x="155945" y="508471"/>
            <a:ext cx="4004006" cy="5459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More Than, Less Than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6C3C11C-1AF0-4134-B2B7-C8670802EB51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0C6A28-2F45-1382-3DA9-22174772DA3E}"/>
              </a:ext>
            </a:extLst>
          </p:cNvPr>
          <p:cNvSpPr/>
          <p:nvPr/>
        </p:nvSpPr>
        <p:spPr>
          <a:xfrm>
            <a:off x="467326" y="1372797"/>
            <a:ext cx="11756049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Jen has 5 grapes.</a:t>
            </a:r>
          </a:p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Jen has 3 grapes fewer than Amy.</a:t>
            </a:r>
          </a:p>
          <a:p>
            <a:pPr>
              <a:spcAft>
                <a:spcPts val="1842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How many grapes does Amy have?</a:t>
            </a:r>
            <a:endParaRPr lang="en-GB" sz="48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6A9828-1F23-13D1-B91A-7680573B954A}"/>
              </a:ext>
            </a:extLst>
          </p:cNvPr>
          <p:cNvSpPr/>
          <p:nvPr/>
        </p:nvSpPr>
        <p:spPr>
          <a:xfrm>
            <a:off x="494219" y="4746812"/>
            <a:ext cx="7560000" cy="3320261"/>
          </a:xfrm>
          <a:prstGeom prst="rect">
            <a:avLst/>
          </a:prstGeom>
          <a:noFill/>
          <a:ln w="762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A4EE05-31B0-BA3D-1EC6-C4F11F663AD6}"/>
              </a:ext>
            </a:extLst>
          </p:cNvPr>
          <p:cNvSpPr/>
          <p:nvPr/>
        </p:nvSpPr>
        <p:spPr>
          <a:xfrm>
            <a:off x="8826554" y="4746812"/>
            <a:ext cx="7203959" cy="3320261"/>
          </a:xfrm>
          <a:prstGeom prst="rect">
            <a:avLst/>
          </a:prstGeom>
          <a:noFill/>
          <a:ln w="76200" cap="rnd"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B1CB4D-1AA7-7A54-0F2D-D7CF8471AF42}"/>
              </a:ext>
            </a:extLst>
          </p:cNvPr>
          <p:cNvSpPr/>
          <p:nvPr/>
        </p:nvSpPr>
        <p:spPr>
          <a:xfrm>
            <a:off x="646621" y="4894387"/>
            <a:ext cx="704509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3500" i="1" dirty="0">
                <a:latin typeface="Century Gothic" panose="020B0502020202020204" pitchFamily="34" charset="0"/>
              </a:rPr>
              <a:t>Represented with dots:</a:t>
            </a:r>
            <a:endParaRPr lang="en-GB" sz="3500" b="1" i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9989DD-A6CB-CA22-43F3-2E1D52982C71}"/>
              </a:ext>
            </a:extLst>
          </p:cNvPr>
          <p:cNvSpPr/>
          <p:nvPr/>
        </p:nvSpPr>
        <p:spPr>
          <a:xfrm>
            <a:off x="8972486" y="4894387"/>
            <a:ext cx="704509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3500" i="1" dirty="0">
                <a:latin typeface="Century Gothic" panose="020B0502020202020204" pitchFamily="34" charset="0"/>
              </a:rPr>
              <a:t>Represented with a bar model:</a:t>
            </a:r>
            <a:endParaRPr lang="en-GB" sz="3500" b="1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AC53FF-D2CF-F86B-5E79-CE339DDA73F3}"/>
              </a:ext>
            </a:extLst>
          </p:cNvPr>
          <p:cNvSpPr txBox="1"/>
          <p:nvPr/>
        </p:nvSpPr>
        <p:spPr>
          <a:xfrm>
            <a:off x="534563" y="6828609"/>
            <a:ext cx="14418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Amy</a:t>
            </a:r>
            <a:endParaRPr lang="en-GB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3AE5DC-13A4-FFD2-66FB-A457D4C8C8B8}"/>
              </a:ext>
            </a:extLst>
          </p:cNvPr>
          <p:cNvSpPr txBox="1"/>
          <p:nvPr/>
        </p:nvSpPr>
        <p:spPr>
          <a:xfrm>
            <a:off x="534563" y="5880733"/>
            <a:ext cx="14323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Jen</a:t>
            </a:r>
            <a:endParaRPr lang="en-GB" sz="16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AA2BDB-8C38-FDDD-F411-6AC54E3FC3F6}"/>
              </a:ext>
            </a:extLst>
          </p:cNvPr>
          <p:cNvSpPr/>
          <p:nvPr/>
        </p:nvSpPr>
        <p:spPr>
          <a:xfrm>
            <a:off x="2172804" y="6088156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D11883A-E817-0541-9502-5B299751BDE9}"/>
              </a:ext>
            </a:extLst>
          </p:cNvPr>
          <p:cNvSpPr/>
          <p:nvPr/>
        </p:nvSpPr>
        <p:spPr>
          <a:xfrm>
            <a:off x="2172804" y="7015999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1F2BA1E-6FD1-7A21-C68D-A845642FD7C0}"/>
              </a:ext>
            </a:extLst>
          </p:cNvPr>
          <p:cNvSpPr/>
          <p:nvPr/>
        </p:nvSpPr>
        <p:spPr>
          <a:xfrm>
            <a:off x="2905959" y="6088156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0D89885-157C-1164-4BD5-FED75E4B2FB6}"/>
              </a:ext>
            </a:extLst>
          </p:cNvPr>
          <p:cNvSpPr/>
          <p:nvPr/>
        </p:nvSpPr>
        <p:spPr>
          <a:xfrm>
            <a:off x="2905959" y="7015999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0689745-F83D-9632-64AC-82F8D22195AF}"/>
              </a:ext>
            </a:extLst>
          </p:cNvPr>
          <p:cNvSpPr/>
          <p:nvPr/>
        </p:nvSpPr>
        <p:spPr>
          <a:xfrm>
            <a:off x="3625255" y="6088156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8DA1887-567B-C97D-88D3-2EF7C4E425AA}"/>
              </a:ext>
            </a:extLst>
          </p:cNvPr>
          <p:cNvSpPr/>
          <p:nvPr/>
        </p:nvSpPr>
        <p:spPr>
          <a:xfrm>
            <a:off x="4372026" y="6088156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B911939-F00D-328B-48A6-0C56924081DD}"/>
              </a:ext>
            </a:extLst>
          </p:cNvPr>
          <p:cNvSpPr/>
          <p:nvPr/>
        </p:nvSpPr>
        <p:spPr>
          <a:xfrm>
            <a:off x="5091322" y="6088156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60A882D-B900-0AFD-5FE4-CE551D5DDD06}"/>
              </a:ext>
            </a:extLst>
          </p:cNvPr>
          <p:cNvCxnSpPr/>
          <p:nvPr/>
        </p:nvCxnSpPr>
        <p:spPr>
          <a:xfrm>
            <a:off x="5796354" y="6671753"/>
            <a:ext cx="19080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4CE4D1C-62A0-C7D4-CBD8-DEEE95B09DD2}"/>
              </a:ext>
            </a:extLst>
          </p:cNvPr>
          <p:cNvSpPr txBox="1"/>
          <p:nvPr/>
        </p:nvSpPr>
        <p:spPr>
          <a:xfrm>
            <a:off x="6559216" y="5964997"/>
            <a:ext cx="4370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</a:t>
            </a:r>
            <a:endParaRPr lang="en-GB" sz="36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879CC13-86EC-2A78-865B-C0572CC97B72}"/>
              </a:ext>
            </a:extLst>
          </p:cNvPr>
          <p:cNvSpPr txBox="1"/>
          <p:nvPr/>
        </p:nvSpPr>
        <p:spPr>
          <a:xfrm>
            <a:off x="8969696" y="6885063"/>
            <a:ext cx="14418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Amy</a:t>
            </a:r>
            <a:endParaRPr lang="en-GB" sz="1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6B00D82-06A0-A552-9DDB-7BAB1FF30704}"/>
              </a:ext>
            </a:extLst>
          </p:cNvPr>
          <p:cNvSpPr txBox="1"/>
          <p:nvPr/>
        </p:nvSpPr>
        <p:spPr>
          <a:xfrm>
            <a:off x="8969696" y="5869952"/>
            <a:ext cx="14323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Jen</a:t>
            </a:r>
            <a:endParaRPr lang="en-GB" sz="1600" dirty="0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8A98D8B-A95D-F91E-4AB1-9ED81B4DD269}"/>
              </a:ext>
            </a:extLst>
          </p:cNvPr>
          <p:cNvCxnSpPr/>
          <p:nvPr/>
        </p:nvCxnSpPr>
        <p:spPr>
          <a:xfrm>
            <a:off x="13750391" y="6402876"/>
            <a:ext cx="18216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5D0B84E-4DA4-7717-5F28-5CAB2FA92C5D}"/>
              </a:ext>
            </a:extLst>
          </p:cNvPr>
          <p:cNvSpPr txBox="1"/>
          <p:nvPr/>
        </p:nvSpPr>
        <p:spPr>
          <a:xfrm>
            <a:off x="14413877" y="5710424"/>
            <a:ext cx="4370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</a:t>
            </a:r>
            <a:endParaRPr lang="en-GB" sz="36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96147DC-0C1B-2C52-9D74-B795AC92B56B}"/>
              </a:ext>
            </a:extLst>
          </p:cNvPr>
          <p:cNvSpPr/>
          <p:nvPr/>
        </p:nvSpPr>
        <p:spPr>
          <a:xfrm>
            <a:off x="10599118" y="5907627"/>
            <a:ext cx="3096000" cy="720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5</a:t>
            </a:r>
            <a:endParaRPr lang="en-GB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C4D5257-D763-AF78-6787-092479A5073F}"/>
              </a:ext>
            </a:extLst>
          </p:cNvPr>
          <p:cNvSpPr/>
          <p:nvPr/>
        </p:nvSpPr>
        <p:spPr>
          <a:xfrm>
            <a:off x="10599118" y="6902922"/>
            <a:ext cx="4968000" cy="720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CD891B3-F08D-61AC-2926-A5D8AFCD43AF}"/>
              </a:ext>
            </a:extLst>
          </p:cNvPr>
          <p:cNvSpPr/>
          <p:nvPr/>
        </p:nvSpPr>
        <p:spPr>
          <a:xfrm>
            <a:off x="3635233" y="7006992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3E7E482-7C53-BCC5-494E-64EB49AA5E52}"/>
              </a:ext>
            </a:extLst>
          </p:cNvPr>
          <p:cNvSpPr/>
          <p:nvPr/>
        </p:nvSpPr>
        <p:spPr>
          <a:xfrm>
            <a:off x="4368388" y="7006992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B0D3FA4-F2C1-EFD5-B943-9CC0473D98E2}"/>
              </a:ext>
            </a:extLst>
          </p:cNvPr>
          <p:cNvSpPr/>
          <p:nvPr/>
        </p:nvSpPr>
        <p:spPr>
          <a:xfrm>
            <a:off x="5087684" y="7006992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1477BF9-DF90-D6C3-C238-DA56F51AF860}"/>
              </a:ext>
            </a:extLst>
          </p:cNvPr>
          <p:cNvSpPr/>
          <p:nvPr/>
        </p:nvSpPr>
        <p:spPr>
          <a:xfrm>
            <a:off x="5834455" y="7006992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CE43D4D-EDF8-C172-A7DF-084F5847975C}"/>
              </a:ext>
            </a:extLst>
          </p:cNvPr>
          <p:cNvSpPr/>
          <p:nvPr/>
        </p:nvSpPr>
        <p:spPr>
          <a:xfrm>
            <a:off x="6553751" y="7006992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424D4CF-62DF-B89F-50D7-99404526453D}"/>
              </a:ext>
            </a:extLst>
          </p:cNvPr>
          <p:cNvSpPr/>
          <p:nvPr/>
        </p:nvSpPr>
        <p:spPr>
          <a:xfrm>
            <a:off x="7291758" y="7015999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8263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2672183-50C6-4B75-AB18-07F537B6E722}"/>
              </a:ext>
            </a:extLst>
          </p:cNvPr>
          <p:cNvSpPr/>
          <p:nvPr/>
        </p:nvSpPr>
        <p:spPr>
          <a:xfrm>
            <a:off x="155945" y="508471"/>
            <a:ext cx="4004006" cy="5459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More Than, Less Than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6C3C11C-1AF0-4134-B2B7-C8670802EB51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0C6A28-2F45-1382-3DA9-22174772DA3E}"/>
              </a:ext>
            </a:extLst>
          </p:cNvPr>
          <p:cNvSpPr/>
          <p:nvPr/>
        </p:nvSpPr>
        <p:spPr>
          <a:xfrm>
            <a:off x="467326" y="1372797"/>
            <a:ext cx="11756049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Jen has 5 grapes.</a:t>
            </a:r>
          </a:p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Jen has 3 grapes fewer than Amy.</a:t>
            </a:r>
          </a:p>
          <a:p>
            <a:pPr>
              <a:spcAft>
                <a:spcPts val="1842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How many grapes does Amy have?</a:t>
            </a:r>
            <a:endParaRPr lang="en-GB" sz="48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6A9828-1F23-13D1-B91A-7680573B954A}"/>
              </a:ext>
            </a:extLst>
          </p:cNvPr>
          <p:cNvSpPr/>
          <p:nvPr/>
        </p:nvSpPr>
        <p:spPr>
          <a:xfrm>
            <a:off x="494219" y="4746812"/>
            <a:ext cx="7560000" cy="3320261"/>
          </a:xfrm>
          <a:prstGeom prst="rect">
            <a:avLst/>
          </a:prstGeom>
          <a:noFill/>
          <a:ln w="762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A4EE05-31B0-BA3D-1EC6-C4F11F663AD6}"/>
              </a:ext>
            </a:extLst>
          </p:cNvPr>
          <p:cNvSpPr/>
          <p:nvPr/>
        </p:nvSpPr>
        <p:spPr>
          <a:xfrm>
            <a:off x="8826554" y="4746812"/>
            <a:ext cx="7203959" cy="3320261"/>
          </a:xfrm>
          <a:prstGeom prst="rect">
            <a:avLst/>
          </a:prstGeom>
          <a:noFill/>
          <a:ln w="76200" cap="rnd"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B1CB4D-1AA7-7A54-0F2D-D7CF8471AF42}"/>
              </a:ext>
            </a:extLst>
          </p:cNvPr>
          <p:cNvSpPr/>
          <p:nvPr/>
        </p:nvSpPr>
        <p:spPr>
          <a:xfrm>
            <a:off x="646621" y="4894387"/>
            <a:ext cx="704509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3500" i="1" dirty="0">
                <a:latin typeface="Century Gothic" panose="020B0502020202020204" pitchFamily="34" charset="0"/>
              </a:rPr>
              <a:t>Represented with dots:</a:t>
            </a:r>
            <a:endParaRPr lang="en-GB" sz="3500" b="1" i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9989DD-A6CB-CA22-43F3-2E1D52982C71}"/>
              </a:ext>
            </a:extLst>
          </p:cNvPr>
          <p:cNvSpPr/>
          <p:nvPr/>
        </p:nvSpPr>
        <p:spPr>
          <a:xfrm>
            <a:off x="8972486" y="4894387"/>
            <a:ext cx="704509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3500" i="1" dirty="0">
                <a:latin typeface="Century Gothic" panose="020B0502020202020204" pitchFamily="34" charset="0"/>
              </a:rPr>
              <a:t>Represented with a bar model:</a:t>
            </a:r>
            <a:endParaRPr lang="en-GB" sz="3500" b="1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AC53FF-D2CF-F86B-5E79-CE339DDA73F3}"/>
              </a:ext>
            </a:extLst>
          </p:cNvPr>
          <p:cNvSpPr txBox="1"/>
          <p:nvPr/>
        </p:nvSpPr>
        <p:spPr>
          <a:xfrm>
            <a:off x="534563" y="6828609"/>
            <a:ext cx="14418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Amy</a:t>
            </a:r>
            <a:endParaRPr lang="en-GB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3AE5DC-13A4-FFD2-66FB-A457D4C8C8B8}"/>
              </a:ext>
            </a:extLst>
          </p:cNvPr>
          <p:cNvSpPr txBox="1"/>
          <p:nvPr/>
        </p:nvSpPr>
        <p:spPr>
          <a:xfrm>
            <a:off x="534563" y="5880733"/>
            <a:ext cx="14323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Jen</a:t>
            </a:r>
            <a:endParaRPr lang="en-GB" sz="16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AA2BDB-8C38-FDDD-F411-6AC54E3FC3F6}"/>
              </a:ext>
            </a:extLst>
          </p:cNvPr>
          <p:cNvSpPr/>
          <p:nvPr/>
        </p:nvSpPr>
        <p:spPr>
          <a:xfrm>
            <a:off x="2172804" y="6088156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D11883A-E817-0541-9502-5B299751BDE9}"/>
              </a:ext>
            </a:extLst>
          </p:cNvPr>
          <p:cNvSpPr/>
          <p:nvPr/>
        </p:nvSpPr>
        <p:spPr>
          <a:xfrm>
            <a:off x="2172804" y="7015999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1F2BA1E-6FD1-7A21-C68D-A845642FD7C0}"/>
              </a:ext>
            </a:extLst>
          </p:cNvPr>
          <p:cNvSpPr/>
          <p:nvPr/>
        </p:nvSpPr>
        <p:spPr>
          <a:xfrm>
            <a:off x="2905959" y="6088156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0D89885-157C-1164-4BD5-FED75E4B2FB6}"/>
              </a:ext>
            </a:extLst>
          </p:cNvPr>
          <p:cNvSpPr/>
          <p:nvPr/>
        </p:nvSpPr>
        <p:spPr>
          <a:xfrm>
            <a:off x="2905959" y="7015999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0689745-F83D-9632-64AC-82F8D22195AF}"/>
              </a:ext>
            </a:extLst>
          </p:cNvPr>
          <p:cNvSpPr/>
          <p:nvPr/>
        </p:nvSpPr>
        <p:spPr>
          <a:xfrm>
            <a:off x="3625255" y="6088156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8DA1887-567B-C97D-88D3-2EF7C4E425AA}"/>
              </a:ext>
            </a:extLst>
          </p:cNvPr>
          <p:cNvSpPr/>
          <p:nvPr/>
        </p:nvSpPr>
        <p:spPr>
          <a:xfrm>
            <a:off x="4372026" y="6088156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B911939-F00D-328B-48A6-0C56924081DD}"/>
              </a:ext>
            </a:extLst>
          </p:cNvPr>
          <p:cNvSpPr/>
          <p:nvPr/>
        </p:nvSpPr>
        <p:spPr>
          <a:xfrm>
            <a:off x="5091322" y="6088156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60A882D-B900-0AFD-5FE4-CE551D5DDD06}"/>
              </a:ext>
            </a:extLst>
          </p:cNvPr>
          <p:cNvCxnSpPr/>
          <p:nvPr/>
        </p:nvCxnSpPr>
        <p:spPr>
          <a:xfrm>
            <a:off x="5796354" y="6671753"/>
            <a:ext cx="19080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4CE4D1C-62A0-C7D4-CBD8-DEEE95B09DD2}"/>
              </a:ext>
            </a:extLst>
          </p:cNvPr>
          <p:cNvSpPr txBox="1"/>
          <p:nvPr/>
        </p:nvSpPr>
        <p:spPr>
          <a:xfrm>
            <a:off x="6559216" y="5964997"/>
            <a:ext cx="4370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</a:t>
            </a:r>
            <a:endParaRPr lang="en-GB" sz="36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879CC13-86EC-2A78-865B-C0572CC97B72}"/>
              </a:ext>
            </a:extLst>
          </p:cNvPr>
          <p:cNvSpPr txBox="1"/>
          <p:nvPr/>
        </p:nvSpPr>
        <p:spPr>
          <a:xfrm>
            <a:off x="8969696" y="6885063"/>
            <a:ext cx="14418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Amy</a:t>
            </a:r>
            <a:endParaRPr lang="en-GB" sz="1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6B00D82-06A0-A552-9DDB-7BAB1FF30704}"/>
              </a:ext>
            </a:extLst>
          </p:cNvPr>
          <p:cNvSpPr txBox="1"/>
          <p:nvPr/>
        </p:nvSpPr>
        <p:spPr>
          <a:xfrm>
            <a:off x="8969696" y="5869952"/>
            <a:ext cx="14323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Jen</a:t>
            </a:r>
            <a:endParaRPr lang="en-GB" sz="1600" dirty="0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8A98D8B-A95D-F91E-4AB1-9ED81B4DD269}"/>
              </a:ext>
            </a:extLst>
          </p:cNvPr>
          <p:cNvCxnSpPr/>
          <p:nvPr/>
        </p:nvCxnSpPr>
        <p:spPr>
          <a:xfrm>
            <a:off x="13750391" y="6402876"/>
            <a:ext cx="18216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5D0B84E-4DA4-7717-5F28-5CAB2FA92C5D}"/>
              </a:ext>
            </a:extLst>
          </p:cNvPr>
          <p:cNvSpPr txBox="1"/>
          <p:nvPr/>
        </p:nvSpPr>
        <p:spPr>
          <a:xfrm>
            <a:off x="14413877" y="5710424"/>
            <a:ext cx="4370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</a:t>
            </a:r>
            <a:endParaRPr lang="en-GB" sz="36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96147DC-0C1B-2C52-9D74-B795AC92B56B}"/>
              </a:ext>
            </a:extLst>
          </p:cNvPr>
          <p:cNvSpPr/>
          <p:nvPr/>
        </p:nvSpPr>
        <p:spPr>
          <a:xfrm>
            <a:off x="10599118" y="5907627"/>
            <a:ext cx="3096000" cy="720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5</a:t>
            </a:r>
            <a:endParaRPr lang="en-GB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C4D5257-D763-AF78-6787-092479A5073F}"/>
              </a:ext>
            </a:extLst>
          </p:cNvPr>
          <p:cNvSpPr/>
          <p:nvPr/>
        </p:nvSpPr>
        <p:spPr>
          <a:xfrm>
            <a:off x="10599118" y="6902922"/>
            <a:ext cx="4968000" cy="720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8</a:t>
            </a:r>
            <a:endParaRPr lang="en-GB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CB7E684-BE5B-5485-1118-D2D2DB508FB4}"/>
              </a:ext>
            </a:extLst>
          </p:cNvPr>
          <p:cNvSpPr/>
          <p:nvPr/>
        </p:nvSpPr>
        <p:spPr>
          <a:xfrm>
            <a:off x="5526855" y="8289750"/>
            <a:ext cx="55508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Answer: </a:t>
            </a:r>
            <a:r>
              <a:rPr lang="en-GB" sz="4800" dirty="0">
                <a:latin typeface="Century Gothic" panose="020B0502020202020204" pitchFamily="34" charset="0"/>
              </a:rPr>
              <a:t>8 grapes</a:t>
            </a:r>
            <a:endParaRPr lang="en-GB" sz="4800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CD891B3-F08D-61AC-2926-A5D8AFCD43AF}"/>
              </a:ext>
            </a:extLst>
          </p:cNvPr>
          <p:cNvSpPr/>
          <p:nvPr/>
        </p:nvSpPr>
        <p:spPr>
          <a:xfrm>
            <a:off x="3635233" y="7006992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3E7E482-7C53-BCC5-494E-64EB49AA5E52}"/>
              </a:ext>
            </a:extLst>
          </p:cNvPr>
          <p:cNvSpPr/>
          <p:nvPr/>
        </p:nvSpPr>
        <p:spPr>
          <a:xfrm>
            <a:off x="4368388" y="7006992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B0D3FA4-F2C1-EFD5-B943-9CC0473D98E2}"/>
              </a:ext>
            </a:extLst>
          </p:cNvPr>
          <p:cNvSpPr/>
          <p:nvPr/>
        </p:nvSpPr>
        <p:spPr>
          <a:xfrm>
            <a:off x="5087684" y="7006992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1477BF9-DF90-D6C3-C238-DA56F51AF860}"/>
              </a:ext>
            </a:extLst>
          </p:cNvPr>
          <p:cNvSpPr/>
          <p:nvPr/>
        </p:nvSpPr>
        <p:spPr>
          <a:xfrm>
            <a:off x="5834455" y="7006992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CE43D4D-EDF8-C172-A7DF-084F5847975C}"/>
              </a:ext>
            </a:extLst>
          </p:cNvPr>
          <p:cNvSpPr/>
          <p:nvPr/>
        </p:nvSpPr>
        <p:spPr>
          <a:xfrm>
            <a:off x="6553751" y="7006992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424D4CF-62DF-B89F-50D7-99404526453D}"/>
              </a:ext>
            </a:extLst>
          </p:cNvPr>
          <p:cNvSpPr/>
          <p:nvPr/>
        </p:nvSpPr>
        <p:spPr>
          <a:xfrm>
            <a:off x="7291758" y="7015999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3989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33D95-CE30-2735-C026-AF02EDD95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1355D8F-7572-90B5-4964-FDBA583A0240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446EB58-BA7D-6939-EFDB-9162CD6FAE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8D5600A-6FE3-5073-4566-BF2FC2ED614E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DADFFD-CC04-9D7B-798A-1F6F7925123E}"/>
              </a:ext>
            </a:extLst>
          </p:cNvPr>
          <p:cNvSpPr/>
          <p:nvPr/>
        </p:nvSpPr>
        <p:spPr>
          <a:xfrm>
            <a:off x="578223" y="1402579"/>
            <a:ext cx="1547629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GB" sz="6000" b="1" dirty="0">
                <a:latin typeface="Century Gothic" panose="020B0502020202020204" pitchFamily="34" charset="0"/>
              </a:rPr>
              <a:t>More Than, Less Than</a:t>
            </a:r>
            <a:endParaRPr lang="en-GB" sz="60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algn="ctr">
              <a:spcAft>
                <a:spcPts val="3600"/>
              </a:spcAft>
            </a:pPr>
            <a:r>
              <a:rPr lang="en-GB" sz="5400" b="1" i="1" dirty="0">
                <a:latin typeface="Century Gothic" panose="020B0502020202020204" pitchFamily="34" charset="0"/>
              </a:rPr>
              <a:t>Next Step: </a:t>
            </a:r>
            <a:r>
              <a:rPr lang="en-GB" sz="5400" i="1" dirty="0">
                <a:latin typeface="Century Gothic" panose="020B0502020202020204" pitchFamily="34" charset="0"/>
              </a:rPr>
              <a:t>Task A</a:t>
            </a:r>
            <a:endParaRPr lang="en-GB" sz="5400" i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B0EB14-3A60-8B0C-EF06-DC488017F25E}"/>
              </a:ext>
            </a:extLst>
          </p:cNvPr>
          <p:cNvSpPr/>
          <p:nvPr/>
        </p:nvSpPr>
        <p:spPr>
          <a:xfrm>
            <a:off x="155945" y="508471"/>
            <a:ext cx="4004006" cy="5459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More Than, Less Than</a:t>
            </a:r>
            <a:endParaRPr lang="en-GB" sz="2866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2955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F0FAB5-EC98-B42A-8472-3207F5B8F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5AB3292-71F0-FA2E-2DE7-DB6FF16FE46C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78531F5-BE22-7CC1-D2B5-DDC65BE75C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27BE61B-8E76-BF5A-AB37-47C0675D4C57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6473CC-E44F-BA3B-AABB-813864C0ED87}"/>
              </a:ext>
            </a:extLst>
          </p:cNvPr>
          <p:cNvSpPr/>
          <p:nvPr/>
        </p:nvSpPr>
        <p:spPr>
          <a:xfrm>
            <a:off x="578223" y="1402579"/>
            <a:ext cx="1547629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GB" sz="6000" b="1" dirty="0">
                <a:latin typeface="Century Gothic" panose="020B0502020202020204" pitchFamily="34" charset="0"/>
              </a:rPr>
              <a:t>My Number: </a:t>
            </a:r>
            <a:r>
              <a:rPr lang="en-GB" sz="6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</a:p>
          <a:p>
            <a:pPr algn="ctr">
              <a:spcAft>
                <a:spcPts val="3600"/>
              </a:spcAft>
            </a:pPr>
            <a:r>
              <a:rPr lang="en-GB" sz="5400" i="1" dirty="0">
                <a:latin typeface="Century Gothic" panose="020B0502020202020204" pitchFamily="34" charset="0"/>
              </a:rPr>
              <a:t>Understand 2-step more than / less than </a:t>
            </a:r>
            <a:br>
              <a:rPr lang="en-GB" sz="5400" i="1" dirty="0">
                <a:latin typeface="Century Gothic" panose="020B0502020202020204" pitchFamily="34" charset="0"/>
              </a:rPr>
            </a:br>
            <a:r>
              <a:rPr lang="en-GB" sz="5400" i="1" dirty="0">
                <a:latin typeface="Century Gothic" panose="020B0502020202020204" pitchFamily="34" charset="0"/>
              </a:rPr>
              <a:t>word questions, using pictures</a:t>
            </a:r>
            <a:endParaRPr lang="en-GB" sz="5400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97979B-2F42-10B2-53B4-9576B58DD8AD}"/>
              </a:ext>
            </a:extLst>
          </p:cNvPr>
          <p:cNvSpPr/>
          <p:nvPr/>
        </p:nvSpPr>
        <p:spPr>
          <a:xfrm>
            <a:off x="155945" y="508471"/>
            <a:ext cx="4004006" cy="5459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More Than, Less Than</a:t>
            </a:r>
            <a:endParaRPr lang="en-GB" sz="2866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6381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2672183-50C6-4B75-AB18-07F537B6E722}"/>
              </a:ext>
            </a:extLst>
          </p:cNvPr>
          <p:cNvSpPr/>
          <p:nvPr/>
        </p:nvSpPr>
        <p:spPr>
          <a:xfrm>
            <a:off x="155945" y="508471"/>
            <a:ext cx="4004006" cy="5459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More Than, Less Than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6C3C11C-1AF0-4134-B2B7-C8670802EB51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2216AD-1F3A-41FD-D454-F011DF3C49DD}"/>
              </a:ext>
            </a:extLst>
          </p:cNvPr>
          <p:cNvSpPr/>
          <p:nvPr/>
        </p:nvSpPr>
        <p:spPr>
          <a:xfrm>
            <a:off x="467327" y="1426585"/>
            <a:ext cx="13646879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Kim has 4 crayons.</a:t>
            </a:r>
          </a:p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Eve has 2 more crayons than Kim.</a:t>
            </a:r>
          </a:p>
          <a:p>
            <a:pPr>
              <a:spcAft>
                <a:spcPts val="1842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How many crayons do they have altogether?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36095428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2672183-50C6-4B75-AB18-07F537B6E722}"/>
              </a:ext>
            </a:extLst>
          </p:cNvPr>
          <p:cNvSpPr/>
          <p:nvPr/>
        </p:nvSpPr>
        <p:spPr>
          <a:xfrm>
            <a:off x="155945" y="508471"/>
            <a:ext cx="4004006" cy="5459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More Than, Less Than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6C3C11C-1AF0-4134-B2B7-C8670802EB51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2216AD-1F3A-41FD-D454-F011DF3C49DD}"/>
              </a:ext>
            </a:extLst>
          </p:cNvPr>
          <p:cNvSpPr/>
          <p:nvPr/>
        </p:nvSpPr>
        <p:spPr>
          <a:xfrm>
            <a:off x="467327" y="1426585"/>
            <a:ext cx="13646879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Kim has 4 crayons.</a:t>
            </a:r>
          </a:p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Eve has 2 more crayons than Kim.</a:t>
            </a:r>
          </a:p>
          <a:p>
            <a:pPr>
              <a:spcAft>
                <a:spcPts val="1842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How many crayons do they have altogether?</a:t>
            </a:r>
            <a:endParaRPr lang="en-GB" sz="4800" b="1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0F7E22C-CAD9-B847-0F13-9E305F90F52A}"/>
              </a:ext>
            </a:extLst>
          </p:cNvPr>
          <p:cNvSpPr/>
          <p:nvPr/>
        </p:nvSpPr>
        <p:spPr>
          <a:xfrm>
            <a:off x="3430103" y="5826897"/>
            <a:ext cx="450000" cy="45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AFCA5A-E498-5E81-F001-EF9C1B54C7B0}"/>
              </a:ext>
            </a:extLst>
          </p:cNvPr>
          <p:cNvSpPr/>
          <p:nvPr/>
        </p:nvSpPr>
        <p:spPr>
          <a:xfrm>
            <a:off x="4228574" y="5826897"/>
            <a:ext cx="450000" cy="45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F8B74B4-7F69-77B9-48AF-9D9F439BC753}"/>
              </a:ext>
            </a:extLst>
          </p:cNvPr>
          <p:cNvSpPr/>
          <p:nvPr/>
        </p:nvSpPr>
        <p:spPr>
          <a:xfrm>
            <a:off x="5013186" y="5826897"/>
            <a:ext cx="450000" cy="45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9BD03DC-FF33-6B45-DCBE-2BD501B36678}"/>
              </a:ext>
            </a:extLst>
          </p:cNvPr>
          <p:cNvSpPr/>
          <p:nvPr/>
        </p:nvSpPr>
        <p:spPr>
          <a:xfrm>
            <a:off x="5825273" y="5826897"/>
            <a:ext cx="450000" cy="45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BDA0FA-0B7F-769A-5999-1D942577853A}"/>
              </a:ext>
            </a:extLst>
          </p:cNvPr>
          <p:cNvSpPr txBox="1"/>
          <p:nvPr/>
        </p:nvSpPr>
        <p:spPr>
          <a:xfrm>
            <a:off x="1791862" y="5619474"/>
            <a:ext cx="143233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Kim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7341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2672183-50C6-4B75-AB18-07F537B6E722}"/>
              </a:ext>
            </a:extLst>
          </p:cNvPr>
          <p:cNvSpPr/>
          <p:nvPr/>
        </p:nvSpPr>
        <p:spPr>
          <a:xfrm>
            <a:off x="155945" y="508471"/>
            <a:ext cx="4004006" cy="5459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More Than, Less Than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6C3C11C-1AF0-4134-B2B7-C8670802EB51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2216AD-1F3A-41FD-D454-F011DF3C49DD}"/>
              </a:ext>
            </a:extLst>
          </p:cNvPr>
          <p:cNvSpPr/>
          <p:nvPr/>
        </p:nvSpPr>
        <p:spPr>
          <a:xfrm>
            <a:off x="467327" y="1426585"/>
            <a:ext cx="13646879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Kim has 4 crayons.</a:t>
            </a:r>
          </a:p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Eve has 2 more crayons than Kim.</a:t>
            </a:r>
          </a:p>
          <a:p>
            <a:pPr>
              <a:spcAft>
                <a:spcPts val="1842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How many crayons do they have altogether?</a:t>
            </a:r>
            <a:endParaRPr lang="en-GB" sz="4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2E71F1-716C-63C7-B5B2-2DEB5EE7E494}"/>
              </a:ext>
            </a:extLst>
          </p:cNvPr>
          <p:cNvSpPr txBox="1"/>
          <p:nvPr/>
        </p:nvSpPr>
        <p:spPr>
          <a:xfrm>
            <a:off x="1630762" y="6697982"/>
            <a:ext cx="160294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Eve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4537A8-ADD6-B7A9-DB74-9E1D4F240555}"/>
              </a:ext>
            </a:extLst>
          </p:cNvPr>
          <p:cNvSpPr txBox="1"/>
          <p:nvPr/>
        </p:nvSpPr>
        <p:spPr>
          <a:xfrm>
            <a:off x="1791862" y="5619474"/>
            <a:ext cx="143233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Kim</a:t>
            </a:r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0F7E22C-CAD9-B847-0F13-9E305F90F52A}"/>
              </a:ext>
            </a:extLst>
          </p:cNvPr>
          <p:cNvSpPr/>
          <p:nvPr/>
        </p:nvSpPr>
        <p:spPr>
          <a:xfrm>
            <a:off x="3430103" y="5826897"/>
            <a:ext cx="450000" cy="45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16D2656-21D7-9030-D172-6689AAD19E39}"/>
              </a:ext>
            </a:extLst>
          </p:cNvPr>
          <p:cNvSpPr/>
          <p:nvPr/>
        </p:nvSpPr>
        <p:spPr>
          <a:xfrm>
            <a:off x="3430103" y="6852714"/>
            <a:ext cx="450000" cy="45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AFCA5A-E498-5E81-F001-EF9C1B54C7B0}"/>
              </a:ext>
            </a:extLst>
          </p:cNvPr>
          <p:cNvSpPr/>
          <p:nvPr/>
        </p:nvSpPr>
        <p:spPr>
          <a:xfrm>
            <a:off x="4228574" y="5826897"/>
            <a:ext cx="450000" cy="45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DE3C04E-EF7F-A55D-6147-906B9094E341}"/>
              </a:ext>
            </a:extLst>
          </p:cNvPr>
          <p:cNvSpPr/>
          <p:nvPr/>
        </p:nvSpPr>
        <p:spPr>
          <a:xfrm>
            <a:off x="4228574" y="6852714"/>
            <a:ext cx="450000" cy="45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F8B74B4-7F69-77B9-48AF-9D9F439BC753}"/>
              </a:ext>
            </a:extLst>
          </p:cNvPr>
          <p:cNvSpPr/>
          <p:nvPr/>
        </p:nvSpPr>
        <p:spPr>
          <a:xfrm>
            <a:off x="5013186" y="5826897"/>
            <a:ext cx="450000" cy="45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9BD03DC-FF33-6B45-DCBE-2BD501B36678}"/>
              </a:ext>
            </a:extLst>
          </p:cNvPr>
          <p:cNvSpPr/>
          <p:nvPr/>
        </p:nvSpPr>
        <p:spPr>
          <a:xfrm>
            <a:off x="5825273" y="5826897"/>
            <a:ext cx="450000" cy="45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7F4DFA5-67CE-52C2-001F-826D24BF9738}"/>
              </a:ext>
            </a:extLst>
          </p:cNvPr>
          <p:cNvCxnSpPr>
            <a:cxnSpLocks/>
          </p:cNvCxnSpPr>
          <p:nvPr/>
        </p:nvCxnSpPr>
        <p:spPr>
          <a:xfrm>
            <a:off x="6606246" y="6489110"/>
            <a:ext cx="12960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6BF4F9B-E731-CA1A-DF43-80C6E1ECCE48}"/>
              </a:ext>
            </a:extLst>
          </p:cNvPr>
          <p:cNvSpPr txBox="1"/>
          <p:nvPr/>
        </p:nvSpPr>
        <p:spPr>
          <a:xfrm>
            <a:off x="7058864" y="5782354"/>
            <a:ext cx="4370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</a:t>
            </a:r>
            <a:endParaRPr lang="en-GB" sz="36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E46B4AB-F667-62DF-5D25-D2520AD68610}"/>
              </a:ext>
            </a:extLst>
          </p:cNvPr>
          <p:cNvSpPr/>
          <p:nvPr/>
        </p:nvSpPr>
        <p:spPr>
          <a:xfrm>
            <a:off x="5023164" y="6843707"/>
            <a:ext cx="450000" cy="45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04AC815-6A99-155F-84E5-EAF621CA32D7}"/>
              </a:ext>
            </a:extLst>
          </p:cNvPr>
          <p:cNvSpPr/>
          <p:nvPr/>
        </p:nvSpPr>
        <p:spPr>
          <a:xfrm>
            <a:off x="5821635" y="6843707"/>
            <a:ext cx="450000" cy="45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E9909F1-CD79-5633-040F-0355557C4015}"/>
              </a:ext>
            </a:extLst>
          </p:cNvPr>
          <p:cNvSpPr/>
          <p:nvPr/>
        </p:nvSpPr>
        <p:spPr>
          <a:xfrm>
            <a:off x="6606247" y="6843707"/>
            <a:ext cx="450000" cy="45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1DBF4EC-82BE-F23E-C607-8F2BDF365FDE}"/>
              </a:ext>
            </a:extLst>
          </p:cNvPr>
          <p:cNvSpPr/>
          <p:nvPr/>
        </p:nvSpPr>
        <p:spPr>
          <a:xfrm>
            <a:off x="7418334" y="6843707"/>
            <a:ext cx="450000" cy="45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7581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2672183-50C6-4B75-AB18-07F537B6E722}"/>
              </a:ext>
            </a:extLst>
          </p:cNvPr>
          <p:cNvSpPr/>
          <p:nvPr/>
        </p:nvSpPr>
        <p:spPr>
          <a:xfrm>
            <a:off x="155945" y="508471"/>
            <a:ext cx="4004006" cy="5459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More Than, Less Than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6C3C11C-1AF0-4134-B2B7-C8670802EB51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2216AD-1F3A-41FD-D454-F011DF3C49DD}"/>
              </a:ext>
            </a:extLst>
          </p:cNvPr>
          <p:cNvSpPr/>
          <p:nvPr/>
        </p:nvSpPr>
        <p:spPr>
          <a:xfrm>
            <a:off x="467327" y="1426585"/>
            <a:ext cx="13646879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Kim has 4 crayons.</a:t>
            </a:r>
          </a:p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Eve has 2 more crayons than Kim.</a:t>
            </a:r>
          </a:p>
          <a:p>
            <a:pPr>
              <a:spcAft>
                <a:spcPts val="1842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How many crayons do they have altogether?</a:t>
            </a:r>
            <a:endParaRPr lang="en-GB" sz="4800" b="1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0F7E22C-CAD9-B847-0F13-9E305F90F52A}"/>
              </a:ext>
            </a:extLst>
          </p:cNvPr>
          <p:cNvSpPr/>
          <p:nvPr/>
        </p:nvSpPr>
        <p:spPr>
          <a:xfrm>
            <a:off x="3430103" y="5826897"/>
            <a:ext cx="450000" cy="45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16D2656-21D7-9030-D172-6689AAD19E39}"/>
              </a:ext>
            </a:extLst>
          </p:cNvPr>
          <p:cNvSpPr/>
          <p:nvPr/>
        </p:nvSpPr>
        <p:spPr>
          <a:xfrm>
            <a:off x="3430103" y="6852714"/>
            <a:ext cx="450000" cy="45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AFCA5A-E498-5E81-F001-EF9C1B54C7B0}"/>
              </a:ext>
            </a:extLst>
          </p:cNvPr>
          <p:cNvSpPr/>
          <p:nvPr/>
        </p:nvSpPr>
        <p:spPr>
          <a:xfrm>
            <a:off x="4228574" y="5826897"/>
            <a:ext cx="450000" cy="45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DE3C04E-EF7F-A55D-6147-906B9094E341}"/>
              </a:ext>
            </a:extLst>
          </p:cNvPr>
          <p:cNvSpPr/>
          <p:nvPr/>
        </p:nvSpPr>
        <p:spPr>
          <a:xfrm>
            <a:off x="4228574" y="6852714"/>
            <a:ext cx="450000" cy="45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F8B74B4-7F69-77B9-48AF-9D9F439BC753}"/>
              </a:ext>
            </a:extLst>
          </p:cNvPr>
          <p:cNvSpPr/>
          <p:nvPr/>
        </p:nvSpPr>
        <p:spPr>
          <a:xfrm>
            <a:off x="5013186" y="5826897"/>
            <a:ext cx="450000" cy="45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9BD03DC-FF33-6B45-DCBE-2BD501B36678}"/>
              </a:ext>
            </a:extLst>
          </p:cNvPr>
          <p:cNvSpPr/>
          <p:nvPr/>
        </p:nvSpPr>
        <p:spPr>
          <a:xfrm>
            <a:off x="5825273" y="5826897"/>
            <a:ext cx="450000" cy="45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7F4DFA5-67CE-52C2-001F-826D24BF9738}"/>
              </a:ext>
            </a:extLst>
          </p:cNvPr>
          <p:cNvCxnSpPr>
            <a:cxnSpLocks/>
          </p:cNvCxnSpPr>
          <p:nvPr/>
        </p:nvCxnSpPr>
        <p:spPr>
          <a:xfrm>
            <a:off x="6606246" y="6489110"/>
            <a:ext cx="12960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6BF4F9B-E731-CA1A-DF43-80C6E1ECCE48}"/>
              </a:ext>
            </a:extLst>
          </p:cNvPr>
          <p:cNvSpPr txBox="1"/>
          <p:nvPr/>
        </p:nvSpPr>
        <p:spPr>
          <a:xfrm>
            <a:off x="7058864" y="5782354"/>
            <a:ext cx="4370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</a:t>
            </a:r>
            <a:endParaRPr lang="en-GB" sz="36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E46B4AB-F667-62DF-5D25-D2520AD68610}"/>
              </a:ext>
            </a:extLst>
          </p:cNvPr>
          <p:cNvSpPr/>
          <p:nvPr/>
        </p:nvSpPr>
        <p:spPr>
          <a:xfrm>
            <a:off x="5023164" y="6843707"/>
            <a:ext cx="450000" cy="45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04AC815-6A99-155F-84E5-EAF621CA32D7}"/>
              </a:ext>
            </a:extLst>
          </p:cNvPr>
          <p:cNvSpPr/>
          <p:nvPr/>
        </p:nvSpPr>
        <p:spPr>
          <a:xfrm>
            <a:off x="5821635" y="6843707"/>
            <a:ext cx="450000" cy="45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E9909F1-CD79-5633-040F-0355557C4015}"/>
              </a:ext>
            </a:extLst>
          </p:cNvPr>
          <p:cNvSpPr/>
          <p:nvPr/>
        </p:nvSpPr>
        <p:spPr>
          <a:xfrm>
            <a:off x="6606247" y="6843707"/>
            <a:ext cx="450000" cy="45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1DBF4EC-82BE-F23E-C607-8F2BDF365FDE}"/>
              </a:ext>
            </a:extLst>
          </p:cNvPr>
          <p:cNvSpPr/>
          <p:nvPr/>
        </p:nvSpPr>
        <p:spPr>
          <a:xfrm>
            <a:off x="7418334" y="6843707"/>
            <a:ext cx="450000" cy="45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B12C50-95E5-2859-918B-DDB66C90BFB8}"/>
              </a:ext>
            </a:extLst>
          </p:cNvPr>
          <p:cNvSpPr/>
          <p:nvPr/>
        </p:nvSpPr>
        <p:spPr>
          <a:xfrm>
            <a:off x="9710828" y="6084555"/>
            <a:ext cx="59809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Answer: </a:t>
            </a:r>
            <a:r>
              <a:rPr lang="en-GB" sz="4800" dirty="0">
                <a:latin typeface="Century Gothic" panose="020B0502020202020204" pitchFamily="34" charset="0"/>
              </a:rPr>
              <a:t>10 crayons</a:t>
            </a:r>
            <a:endParaRPr lang="en-GB" sz="4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FA418D-D498-C359-CE6D-30A0CF424F49}"/>
              </a:ext>
            </a:extLst>
          </p:cNvPr>
          <p:cNvSpPr txBox="1"/>
          <p:nvPr/>
        </p:nvSpPr>
        <p:spPr>
          <a:xfrm>
            <a:off x="1630762" y="6697982"/>
            <a:ext cx="160294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Eve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57355E-7E9C-D2B8-2CB2-D607265282E9}"/>
              </a:ext>
            </a:extLst>
          </p:cNvPr>
          <p:cNvSpPr txBox="1"/>
          <p:nvPr/>
        </p:nvSpPr>
        <p:spPr>
          <a:xfrm>
            <a:off x="1791862" y="5619474"/>
            <a:ext cx="143233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Kim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95249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2672183-50C6-4B75-AB18-07F537B6E722}"/>
              </a:ext>
            </a:extLst>
          </p:cNvPr>
          <p:cNvSpPr/>
          <p:nvPr/>
        </p:nvSpPr>
        <p:spPr>
          <a:xfrm>
            <a:off x="155945" y="508471"/>
            <a:ext cx="4004006" cy="5459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More Than, Less Than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6C3C11C-1AF0-4134-B2B7-C8670802EB51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D0CE0A-FAFC-9353-0C64-6FDEE5627167}"/>
              </a:ext>
            </a:extLst>
          </p:cNvPr>
          <p:cNvSpPr/>
          <p:nvPr/>
        </p:nvSpPr>
        <p:spPr>
          <a:xfrm>
            <a:off x="467327" y="1426585"/>
            <a:ext cx="1577672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Ben has 7 stickers.</a:t>
            </a:r>
          </a:p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Ben has 3 fewer stickers than Tim.</a:t>
            </a:r>
          </a:p>
          <a:p>
            <a:pPr>
              <a:spcAft>
                <a:spcPts val="1842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How many stickers do Ben and Tim have altogether?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3278798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2672183-50C6-4B75-AB18-07F537B6E722}"/>
              </a:ext>
            </a:extLst>
          </p:cNvPr>
          <p:cNvSpPr/>
          <p:nvPr/>
        </p:nvSpPr>
        <p:spPr>
          <a:xfrm>
            <a:off x="155945" y="508471"/>
            <a:ext cx="2265364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My Number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6C3C11C-1AF0-4134-B2B7-C8670802EB51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F4BB041-6692-CE74-BC6F-BF8A90C1EEB1}"/>
              </a:ext>
            </a:extLst>
          </p:cNvPr>
          <p:cNvGraphicFramePr>
            <a:graphicFrameLocks noGrp="1"/>
          </p:cNvGraphicFramePr>
          <p:nvPr/>
        </p:nvGraphicFramePr>
        <p:xfrm>
          <a:off x="717394" y="2779361"/>
          <a:ext cx="14977532" cy="75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383">
                  <a:extLst>
                    <a:ext uri="{9D8B030D-6E8A-4147-A177-3AD203B41FA5}">
                      <a16:colId xmlns:a16="http://schemas.microsoft.com/office/drawing/2014/main" val="3897531186"/>
                    </a:ext>
                  </a:extLst>
                </a:gridCol>
                <a:gridCol w="3744383">
                  <a:extLst>
                    <a:ext uri="{9D8B030D-6E8A-4147-A177-3AD203B41FA5}">
                      <a16:colId xmlns:a16="http://schemas.microsoft.com/office/drawing/2014/main" val="832627219"/>
                    </a:ext>
                  </a:extLst>
                </a:gridCol>
                <a:gridCol w="3744383">
                  <a:extLst>
                    <a:ext uri="{9D8B030D-6E8A-4147-A177-3AD203B41FA5}">
                      <a16:colId xmlns:a16="http://schemas.microsoft.com/office/drawing/2014/main" val="645981028"/>
                    </a:ext>
                  </a:extLst>
                </a:gridCol>
                <a:gridCol w="3744383">
                  <a:extLst>
                    <a:ext uri="{9D8B030D-6E8A-4147-A177-3AD203B41FA5}">
                      <a16:colId xmlns:a16="http://schemas.microsoft.com/office/drawing/2014/main" val="2059016595"/>
                    </a:ext>
                  </a:extLst>
                </a:gridCol>
              </a:tblGrid>
              <a:tr h="37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7412163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33797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F03F79A-09D2-3675-5890-98D70F527108}"/>
              </a:ext>
            </a:extLst>
          </p:cNvPr>
          <p:cNvSpPr txBox="1"/>
          <p:nvPr/>
        </p:nvSpPr>
        <p:spPr>
          <a:xfrm>
            <a:off x="515470" y="3556883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0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F0038C-CFF1-6168-4A37-FF1B367D1812}"/>
              </a:ext>
            </a:extLst>
          </p:cNvPr>
          <p:cNvSpPr txBox="1"/>
          <p:nvPr/>
        </p:nvSpPr>
        <p:spPr>
          <a:xfrm>
            <a:off x="15261681" y="3560247"/>
            <a:ext cx="872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400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9D3F50-D0E4-3DD0-C848-D778D5557ABE}"/>
              </a:ext>
            </a:extLst>
          </p:cNvPr>
          <p:cNvSpPr txBox="1"/>
          <p:nvPr/>
        </p:nvSpPr>
        <p:spPr>
          <a:xfrm>
            <a:off x="7769041" y="3561549"/>
            <a:ext cx="872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200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3F5896-56F5-1177-1285-FFA60D2B4AFE}"/>
              </a:ext>
            </a:extLst>
          </p:cNvPr>
          <p:cNvSpPr txBox="1"/>
          <p:nvPr/>
        </p:nvSpPr>
        <p:spPr>
          <a:xfrm>
            <a:off x="4017312" y="3556882"/>
            <a:ext cx="872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100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068462-03B5-7F47-367E-0B2EC49A71A6}"/>
              </a:ext>
            </a:extLst>
          </p:cNvPr>
          <p:cNvSpPr txBox="1"/>
          <p:nvPr/>
        </p:nvSpPr>
        <p:spPr>
          <a:xfrm>
            <a:off x="11520771" y="3553129"/>
            <a:ext cx="872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300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17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2672183-50C6-4B75-AB18-07F537B6E722}"/>
              </a:ext>
            </a:extLst>
          </p:cNvPr>
          <p:cNvSpPr/>
          <p:nvPr/>
        </p:nvSpPr>
        <p:spPr>
          <a:xfrm>
            <a:off x="155945" y="508471"/>
            <a:ext cx="4004006" cy="5459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More Than, Less Than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6C3C11C-1AF0-4134-B2B7-C8670802EB51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222DBF-9F90-1072-B3FF-6762869D4359}"/>
              </a:ext>
            </a:extLst>
          </p:cNvPr>
          <p:cNvSpPr/>
          <p:nvPr/>
        </p:nvSpPr>
        <p:spPr>
          <a:xfrm>
            <a:off x="5578899" y="4858459"/>
            <a:ext cx="49126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57"/>
              </a:spcAft>
            </a:pPr>
            <a:r>
              <a:rPr lang="en-GB" sz="4000" b="1" i="1" dirty="0">
                <a:latin typeface="Century Gothic" panose="020B0502020202020204" pitchFamily="34" charset="0"/>
              </a:rPr>
              <a:t>Which bar model?</a:t>
            </a:r>
            <a:endParaRPr lang="en-GB" sz="4000" b="1" i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BD4C51-E59F-81DE-7E54-8AE11EE920BD}"/>
              </a:ext>
            </a:extLst>
          </p:cNvPr>
          <p:cNvSpPr txBox="1"/>
          <p:nvPr/>
        </p:nvSpPr>
        <p:spPr>
          <a:xfrm>
            <a:off x="4877258" y="8061788"/>
            <a:ext cx="1021949" cy="642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7942">
              <a:defRPr/>
            </a:pPr>
            <a:r>
              <a:rPr lang="en-US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3</a:t>
            </a:r>
            <a:endParaRPr lang="en-GB" sz="36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05321AC-7747-6084-450B-59CC02355E0E}"/>
              </a:ext>
            </a:extLst>
          </p:cNvPr>
          <p:cNvCxnSpPr>
            <a:cxnSpLocks/>
          </p:cNvCxnSpPr>
          <p:nvPr/>
        </p:nvCxnSpPr>
        <p:spPr>
          <a:xfrm flipH="1">
            <a:off x="5362627" y="5717213"/>
            <a:ext cx="977459" cy="661664"/>
          </a:xfrm>
          <a:prstGeom prst="straightConnector1">
            <a:avLst/>
          </a:prstGeom>
          <a:ln w="5715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21DB6435-237B-0337-4CB3-89C1BFA7B2CC}"/>
              </a:ext>
            </a:extLst>
          </p:cNvPr>
          <p:cNvSpPr/>
          <p:nvPr/>
        </p:nvSpPr>
        <p:spPr>
          <a:xfrm>
            <a:off x="1817954" y="6662154"/>
            <a:ext cx="4403219" cy="8280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7</a:t>
            </a:r>
            <a:endParaRPr lang="en-GB" sz="36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9B11643-8113-CD7E-550F-F0C5B3E1EF4F}"/>
              </a:ext>
            </a:extLst>
          </p:cNvPr>
          <p:cNvCxnSpPr/>
          <p:nvPr/>
        </p:nvCxnSpPr>
        <p:spPr>
          <a:xfrm>
            <a:off x="4550318" y="7982164"/>
            <a:ext cx="1674000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DDF355EF-22F2-4EAA-EFFE-C3743F8BF908}"/>
              </a:ext>
            </a:extLst>
          </p:cNvPr>
          <p:cNvSpPr/>
          <p:nvPr/>
        </p:nvSpPr>
        <p:spPr>
          <a:xfrm>
            <a:off x="1823892" y="7775097"/>
            <a:ext cx="2664000" cy="8280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?</a:t>
            </a:r>
            <a:endParaRPr lang="en-GB" sz="36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D96B1B-EF0B-B24B-0082-C550E2073BD2}"/>
              </a:ext>
            </a:extLst>
          </p:cNvPr>
          <p:cNvSpPr txBox="1"/>
          <p:nvPr/>
        </p:nvSpPr>
        <p:spPr>
          <a:xfrm>
            <a:off x="155945" y="6740169"/>
            <a:ext cx="14430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247942">
              <a:defRPr/>
            </a:pPr>
            <a:r>
              <a:rPr lang="en-US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Ben</a:t>
            </a:r>
            <a:endParaRPr lang="en-GB" sz="36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F484D7-C5B9-591A-E3B2-A7C8AA5C39F5}"/>
              </a:ext>
            </a:extLst>
          </p:cNvPr>
          <p:cNvSpPr txBox="1"/>
          <p:nvPr/>
        </p:nvSpPr>
        <p:spPr>
          <a:xfrm>
            <a:off x="284814" y="7880641"/>
            <a:ext cx="13141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247942">
              <a:defRPr/>
            </a:pPr>
            <a:r>
              <a:rPr lang="en-US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Tim</a:t>
            </a:r>
            <a:endParaRPr lang="en-GB" sz="36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A5B4C8-030B-5AC3-9B7E-91A990066B41}"/>
              </a:ext>
            </a:extLst>
          </p:cNvPr>
          <p:cNvSpPr txBox="1"/>
          <p:nvPr/>
        </p:nvSpPr>
        <p:spPr>
          <a:xfrm>
            <a:off x="14412973" y="6496209"/>
            <a:ext cx="1021949" cy="642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7942">
              <a:defRPr/>
            </a:pPr>
            <a:r>
              <a:rPr lang="en-US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3</a:t>
            </a:r>
            <a:endParaRPr lang="en-GB" sz="36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6AE77ED-2E37-E543-7852-4B04AFDBE293}"/>
              </a:ext>
            </a:extLst>
          </p:cNvPr>
          <p:cNvSpPr/>
          <p:nvPr/>
        </p:nvSpPr>
        <p:spPr>
          <a:xfrm>
            <a:off x="9601489" y="6662154"/>
            <a:ext cx="4403219" cy="82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7</a:t>
            </a:r>
            <a:endParaRPr lang="en-GB" sz="36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E9A9104-5C66-ADED-3D79-5481087A09A9}"/>
              </a:ext>
            </a:extLst>
          </p:cNvPr>
          <p:cNvCxnSpPr/>
          <p:nvPr/>
        </p:nvCxnSpPr>
        <p:spPr>
          <a:xfrm>
            <a:off x="14086033" y="7216690"/>
            <a:ext cx="1674000" cy="0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731C95BB-B7D7-F1B8-7BDB-867C716BF9E6}"/>
              </a:ext>
            </a:extLst>
          </p:cNvPr>
          <p:cNvSpPr/>
          <p:nvPr/>
        </p:nvSpPr>
        <p:spPr>
          <a:xfrm>
            <a:off x="9607426" y="7775097"/>
            <a:ext cx="6152607" cy="82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?</a:t>
            </a:r>
            <a:endParaRPr lang="en-GB" sz="36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E3D54E-D59F-7232-3586-664A88C58C13}"/>
              </a:ext>
            </a:extLst>
          </p:cNvPr>
          <p:cNvSpPr txBox="1"/>
          <p:nvPr/>
        </p:nvSpPr>
        <p:spPr>
          <a:xfrm>
            <a:off x="8019738" y="6740169"/>
            <a:ext cx="13628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247942">
              <a:defRPr/>
            </a:pPr>
            <a:r>
              <a:rPr lang="en-US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Ben</a:t>
            </a:r>
            <a:endParaRPr lang="en-GB" sz="36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E11B556-4547-4BF8-D345-FFB20BC73D9B}"/>
              </a:ext>
            </a:extLst>
          </p:cNvPr>
          <p:cNvSpPr txBox="1"/>
          <p:nvPr/>
        </p:nvSpPr>
        <p:spPr>
          <a:xfrm>
            <a:off x="8019737" y="7880641"/>
            <a:ext cx="13628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247942">
              <a:defRPr/>
            </a:pPr>
            <a:r>
              <a:rPr lang="en-US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Tim</a:t>
            </a:r>
            <a:endParaRPr lang="en-GB" sz="36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570387F-D6D1-FD94-53CE-75AC8FE0E452}"/>
              </a:ext>
            </a:extLst>
          </p:cNvPr>
          <p:cNvCxnSpPr>
            <a:cxnSpLocks/>
          </p:cNvCxnSpPr>
          <p:nvPr/>
        </p:nvCxnSpPr>
        <p:spPr>
          <a:xfrm>
            <a:off x="9600828" y="5715547"/>
            <a:ext cx="977459" cy="661664"/>
          </a:xfrm>
          <a:prstGeom prst="straightConnector1">
            <a:avLst/>
          </a:prstGeom>
          <a:ln w="5715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B7E723B7-FCBA-3B0F-D6F0-876BF84C55EE}"/>
              </a:ext>
            </a:extLst>
          </p:cNvPr>
          <p:cNvSpPr/>
          <p:nvPr/>
        </p:nvSpPr>
        <p:spPr>
          <a:xfrm>
            <a:off x="467327" y="1426585"/>
            <a:ext cx="1577672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Ben has 7 stickers.</a:t>
            </a:r>
          </a:p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Ben has 3 fewer stickers than Tim.</a:t>
            </a:r>
          </a:p>
          <a:p>
            <a:pPr>
              <a:spcAft>
                <a:spcPts val="1842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How many stickers do Ben and Tim have altogether?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21024036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2672183-50C6-4B75-AB18-07F537B6E722}"/>
              </a:ext>
            </a:extLst>
          </p:cNvPr>
          <p:cNvSpPr/>
          <p:nvPr/>
        </p:nvSpPr>
        <p:spPr>
          <a:xfrm>
            <a:off x="155945" y="508471"/>
            <a:ext cx="4004006" cy="5459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More Than, Less Than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6C3C11C-1AF0-4134-B2B7-C8670802EB51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A5B4C8-030B-5AC3-9B7E-91A990066B41}"/>
              </a:ext>
            </a:extLst>
          </p:cNvPr>
          <p:cNvSpPr txBox="1"/>
          <p:nvPr/>
        </p:nvSpPr>
        <p:spPr>
          <a:xfrm>
            <a:off x="14412973" y="6496209"/>
            <a:ext cx="1021949" cy="642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7942">
              <a:defRPr/>
            </a:pPr>
            <a:r>
              <a:rPr lang="en-US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3</a:t>
            </a:r>
            <a:endParaRPr lang="en-GB" sz="36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6AE77ED-2E37-E543-7852-4B04AFDBE293}"/>
              </a:ext>
            </a:extLst>
          </p:cNvPr>
          <p:cNvSpPr/>
          <p:nvPr/>
        </p:nvSpPr>
        <p:spPr>
          <a:xfrm>
            <a:off x="9601489" y="6662154"/>
            <a:ext cx="4403219" cy="82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7</a:t>
            </a:r>
            <a:endParaRPr lang="en-GB" sz="36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E9A9104-5C66-ADED-3D79-5481087A09A9}"/>
              </a:ext>
            </a:extLst>
          </p:cNvPr>
          <p:cNvCxnSpPr/>
          <p:nvPr/>
        </p:nvCxnSpPr>
        <p:spPr>
          <a:xfrm>
            <a:off x="14086033" y="7216690"/>
            <a:ext cx="1674000" cy="0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731C95BB-B7D7-F1B8-7BDB-867C716BF9E6}"/>
              </a:ext>
            </a:extLst>
          </p:cNvPr>
          <p:cNvSpPr/>
          <p:nvPr/>
        </p:nvSpPr>
        <p:spPr>
          <a:xfrm>
            <a:off x="9607426" y="7775097"/>
            <a:ext cx="6152607" cy="82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?</a:t>
            </a:r>
            <a:endParaRPr lang="en-GB" sz="36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E3D54E-D59F-7232-3586-664A88C58C13}"/>
              </a:ext>
            </a:extLst>
          </p:cNvPr>
          <p:cNvSpPr txBox="1"/>
          <p:nvPr/>
        </p:nvSpPr>
        <p:spPr>
          <a:xfrm>
            <a:off x="8064708" y="6740169"/>
            <a:ext cx="13178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247942">
              <a:defRPr/>
            </a:pPr>
            <a:r>
              <a:rPr lang="en-US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Ben</a:t>
            </a:r>
            <a:endParaRPr lang="en-GB" sz="36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E11B556-4547-4BF8-D345-FFB20BC73D9B}"/>
              </a:ext>
            </a:extLst>
          </p:cNvPr>
          <p:cNvSpPr txBox="1"/>
          <p:nvPr/>
        </p:nvSpPr>
        <p:spPr>
          <a:xfrm>
            <a:off x="8064707" y="7880641"/>
            <a:ext cx="13178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247942">
              <a:defRPr/>
            </a:pPr>
            <a:r>
              <a:rPr lang="en-US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Tim</a:t>
            </a:r>
            <a:endParaRPr lang="en-GB" sz="36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C5E51A-3271-BB70-F1FC-463A0441FB88}"/>
              </a:ext>
            </a:extLst>
          </p:cNvPr>
          <p:cNvSpPr/>
          <p:nvPr/>
        </p:nvSpPr>
        <p:spPr>
          <a:xfrm>
            <a:off x="467327" y="1426585"/>
            <a:ext cx="1577672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Ben has 7 stickers.</a:t>
            </a:r>
          </a:p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Ben has 3 fewer stickers than Tim.</a:t>
            </a:r>
          </a:p>
          <a:p>
            <a:pPr>
              <a:spcAft>
                <a:spcPts val="1842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How many stickers do Ben and Tim have altogether?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33887382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2672183-50C6-4B75-AB18-07F537B6E722}"/>
              </a:ext>
            </a:extLst>
          </p:cNvPr>
          <p:cNvSpPr/>
          <p:nvPr/>
        </p:nvSpPr>
        <p:spPr>
          <a:xfrm>
            <a:off x="155945" y="508471"/>
            <a:ext cx="4004006" cy="5459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More Than, Less Than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6C3C11C-1AF0-4134-B2B7-C8670802EB51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222DBF-9F90-1072-B3FF-6762869D4359}"/>
              </a:ext>
            </a:extLst>
          </p:cNvPr>
          <p:cNvSpPr/>
          <p:nvPr/>
        </p:nvSpPr>
        <p:spPr>
          <a:xfrm>
            <a:off x="1266521" y="4727760"/>
            <a:ext cx="45574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4400" b="1" i="1" dirty="0">
                <a:latin typeface="Century Gothic" panose="020B0502020202020204" pitchFamily="34" charset="0"/>
              </a:rPr>
              <a:t>Which Answer?	</a:t>
            </a:r>
            <a:endParaRPr lang="en-GB" sz="4400" i="1" dirty="0"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A5B4C8-030B-5AC3-9B7E-91A990066B41}"/>
              </a:ext>
            </a:extLst>
          </p:cNvPr>
          <p:cNvSpPr txBox="1"/>
          <p:nvPr/>
        </p:nvSpPr>
        <p:spPr>
          <a:xfrm>
            <a:off x="14412973" y="6496209"/>
            <a:ext cx="1021949" cy="642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7942">
              <a:defRPr/>
            </a:pPr>
            <a:r>
              <a:rPr lang="en-US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3</a:t>
            </a:r>
            <a:endParaRPr lang="en-GB" sz="36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6AE77ED-2E37-E543-7852-4B04AFDBE293}"/>
              </a:ext>
            </a:extLst>
          </p:cNvPr>
          <p:cNvSpPr/>
          <p:nvPr/>
        </p:nvSpPr>
        <p:spPr>
          <a:xfrm>
            <a:off x="9601489" y="6662154"/>
            <a:ext cx="4403219" cy="82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7</a:t>
            </a:r>
            <a:endParaRPr lang="en-GB" sz="36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E9A9104-5C66-ADED-3D79-5481087A09A9}"/>
              </a:ext>
            </a:extLst>
          </p:cNvPr>
          <p:cNvCxnSpPr/>
          <p:nvPr/>
        </p:nvCxnSpPr>
        <p:spPr>
          <a:xfrm>
            <a:off x="14086033" y="7216690"/>
            <a:ext cx="1674000" cy="0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731C95BB-B7D7-F1B8-7BDB-867C716BF9E6}"/>
              </a:ext>
            </a:extLst>
          </p:cNvPr>
          <p:cNvSpPr/>
          <p:nvPr/>
        </p:nvSpPr>
        <p:spPr>
          <a:xfrm>
            <a:off x="9607426" y="7775097"/>
            <a:ext cx="6152607" cy="82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10</a:t>
            </a:r>
            <a:endParaRPr lang="en-GB" sz="36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E3D54E-D59F-7232-3586-664A88C58C13}"/>
              </a:ext>
            </a:extLst>
          </p:cNvPr>
          <p:cNvSpPr txBox="1"/>
          <p:nvPr/>
        </p:nvSpPr>
        <p:spPr>
          <a:xfrm>
            <a:off x="8173778" y="6740169"/>
            <a:ext cx="12087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247942">
              <a:defRPr/>
            </a:pPr>
            <a:r>
              <a:rPr lang="en-US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Ben</a:t>
            </a:r>
            <a:endParaRPr lang="en-GB" sz="36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E11B556-4547-4BF8-D345-FFB20BC73D9B}"/>
              </a:ext>
            </a:extLst>
          </p:cNvPr>
          <p:cNvSpPr txBox="1"/>
          <p:nvPr/>
        </p:nvSpPr>
        <p:spPr>
          <a:xfrm>
            <a:off x="8173775" y="7880641"/>
            <a:ext cx="12087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247942">
              <a:defRPr/>
            </a:pPr>
            <a:r>
              <a:rPr lang="en-US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Tim</a:t>
            </a:r>
            <a:endParaRPr lang="en-GB" sz="36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BB165E14-97B0-DD15-1D7F-00DC117D3C73}"/>
              </a:ext>
            </a:extLst>
          </p:cNvPr>
          <p:cNvSpPr/>
          <p:nvPr/>
        </p:nvSpPr>
        <p:spPr>
          <a:xfrm>
            <a:off x="5376253" y="6141895"/>
            <a:ext cx="1208771" cy="921439"/>
          </a:xfrm>
          <a:prstGeom prst="wedgeRoundRectCallout">
            <a:avLst>
              <a:gd name="adj1" fmla="val 75043"/>
              <a:gd name="adj2" fmla="val -18367"/>
              <a:gd name="adj3" fmla="val 16667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  <a:endParaRPr lang="en-GB" sz="4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2D123608-4EF7-E53D-81AE-604DD7D12457}"/>
              </a:ext>
            </a:extLst>
          </p:cNvPr>
          <p:cNvSpPr/>
          <p:nvPr/>
        </p:nvSpPr>
        <p:spPr>
          <a:xfrm>
            <a:off x="5823978" y="7728377"/>
            <a:ext cx="1208771" cy="921439"/>
          </a:xfrm>
          <a:prstGeom prst="wedgeRoundRectCallout">
            <a:avLst>
              <a:gd name="adj1" fmla="val 75043"/>
              <a:gd name="adj2" fmla="val -18367"/>
              <a:gd name="adj3" fmla="val 16667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17</a:t>
            </a:r>
            <a:endParaRPr lang="en-GB" sz="4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825511-CD83-67A6-B8F5-D105E9BBCAAF}"/>
              </a:ext>
            </a:extLst>
          </p:cNvPr>
          <p:cNvSpPr/>
          <p:nvPr/>
        </p:nvSpPr>
        <p:spPr>
          <a:xfrm>
            <a:off x="467327" y="1426585"/>
            <a:ext cx="1577672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Ben has 7 stickers.</a:t>
            </a:r>
          </a:p>
          <a:p>
            <a:pPr>
              <a:spcAft>
                <a:spcPts val="1842"/>
              </a:spcAft>
            </a:pPr>
            <a:r>
              <a:rPr lang="en-GB" sz="4800" dirty="0">
                <a:latin typeface="Century Gothic" panose="020B0502020202020204" pitchFamily="34" charset="0"/>
              </a:rPr>
              <a:t>Ben has 3 fewer stickers than Tim.</a:t>
            </a:r>
          </a:p>
          <a:p>
            <a:pPr>
              <a:spcAft>
                <a:spcPts val="1842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How many stickers do Ben and Tim have altogether?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1003151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111C9-C640-0124-C163-47AEAF4F5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6A0C1AA-3048-973F-8861-0023735A717C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7A48205-17EB-71BB-B5D6-C4CB861051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6315199-00C9-D610-21A2-B33FFA8616D9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DF5635-70FA-FA6F-F969-658CA8DC4B1F}"/>
              </a:ext>
            </a:extLst>
          </p:cNvPr>
          <p:cNvSpPr/>
          <p:nvPr/>
        </p:nvSpPr>
        <p:spPr>
          <a:xfrm>
            <a:off x="578223" y="1402579"/>
            <a:ext cx="154762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GB" sz="6000" b="1" dirty="0">
                <a:latin typeface="Century Gothic" panose="020B0502020202020204" pitchFamily="34" charset="0"/>
              </a:rPr>
              <a:t>More Than, Less Than</a:t>
            </a:r>
            <a:r>
              <a:rPr lang="en-GB" sz="5400" i="1" dirty="0">
                <a:latin typeface="Century Gothic" panose="020B0502020202020204" pitchFamily="34" charset="0"/>
              </a:rPr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17539E-35DD-A0FA-8A5B-3E9D1F5F9357}"/>
              </a:ext>
            </a:extLst>
          </p:cNvPr>
          <p:cNvSpPr txBox="1"/>
          <p:nvPr/>
        </p:nvSpPr>
        <p:spPr>
          <a:xfrm>
            <a:off x="4229108" y="2873439"/>
            <a:ext cx="1122156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Task B Version 1   </a:t>
            </a:r>
            <a:r>
              <a:rPr kumimoji="0" lang="en-GB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</a:t>
            </a:r>
            <a:r>
              <a:rPr kumimoji="0" lang="en-GB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</a:t>
            </a:r>
            <a:r>
              <a:rPr kumimoji="0" lang="en-GB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Task B Version 2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Extend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C19E38-5F1A-4C18-E89F-9A7A5F81BDAE}"/>
              </a:ext>
            </a:extLst>
          </p:cNvPr>
          <p:cNvSpPr txBox="1"/>
          <p:nvPr/>
        </p:nvSpPr>
        <p:spPr>
          <a:xfrm>
            <a:off x="598398" y="2873439"/>
            <a:ext cx="40004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Next Steps: </a:t>
            </a:r>
            <a:endParaRPr lang="en-GB" sz="16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7BC31C-46BD-BA4E-2922-55E8BCCAAF60}"/>
              </a:ext>
            </a:extLst>
          </p:cNvPr>
          <p:cNvSpPr/>
          <p:nvPr/>
        </p:nvSpPr>
        <p:spPr>
          <a:xfrm>
            <a:off x="155945" y="508471"/>
            <a:ext cx="4004006" cy="5459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More Than, Less Than</a:t>
            </a:r>
            <a:endParaRPr lang="en-GB" sz="2866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2083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83544-86B5-B0ED-F89E-EF8EF4529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B9B8D4B-0FC6-7ED2-25FD-823F889B154D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3F0BBD2-7138-5154-3526-17294AB7E4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19285EC-058F-FB24-7ECD-1751BF9E752F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AFE519-38E0-4559-1670-68506DEEBC42}"/>
              </a:ext>
            </a:extLst>
          </p:cNvPr>
          <p:cNvSpPr/>
          <p:nvPr/>
        </p:nvSpPr>
        <p:spPr>
          <a:xfrm>
            <a:off x="578223" y="1402579"/>
            <a:ext cx="1547629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GB" sz="6000" b="1" dirty="0">
                <a:latin typeface="Century Gothic" panose="020B0502020202020204" pitchFamily="34" charset="0"/>
              </a:rPr>
              <a:t>The Whole, The Parts: </a:t>
            </a:r>
            <a:r>
              <a:rPr lang="en-GB" sz="6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</a:p>
          <a:p>
            <a:pPr algn="ctr">
              <a:spcAft>
                <a:spcPts val="3600"/>
              </a:spcAft>
            </a:pPr>
            <a:r>
              <a:rPr lang="en-GB" sz="5400" i="1" dirty="0">
                <a:latin typeface="Century Gothic" panose="020B0502020202020204" pitchFamily="34" charset="0"/>
              </a:rPr>
              <a:t>Identify the whole and the parts in a question</a:t>
            </a:r>
            <a:endParaRPr lang="en-GB" sz="5400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E78F3B-A662-07FF-0542-FFE655725F52}"/>
              </a:ext>
            </a:extLst>
          </p:cNvPr>
          <p:cNvSpPr/>
          <p:nvPr/>
        </p:nvSpPr>
        <p:spPr>
          <a:xfrm>
            <a:off x="155945" y="508471"/>
            <a:ext cx="3764172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The Whole, The Parts</a:t>
            </a:r>
            <a:endParaRPr lang="en-GB" sz="2866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6907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2672183-50C6-4B75-AB18-07F537B6E722}"/>
              </a:ext>
            </a:extLst>
          </p:cNvPr>
          <p:cNvSpPr/>
          <p:nvPr/>
        </p:nvSpPr>
        <p:spPr>
          <a:xfrm>
            <a:off x="155945" y="508471"/>
            <a:ext cx="3764172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The Whole, The Parts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6C3C11C-1AF0-4134-B2B7-C8670802EB51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05F8D7-EC55-24B5-DB8F-D19D9D36AE07}"/>
              </a:ext>
            </a:extLst>
          </p:cNvPr>
          <p:cNvSpPr/>
          <p:nvPr/>
        </p:nvSpPr>
        <p:spPr>
          <a:xfrm>
            <a:off x="356712" y="1507268"/>
            <a:ext cx="740868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3400" dirty="0">
                <a:latin typeface="Century Gothic" panose="020B0502020202020204" pitchFamily="34" charset="0"/>
              </a:rPr>
              <a:t>There are 9 people upstairs.</a:t>
            </a:r>
          </a:p>
          <a:p>
            <a:pPr>
              <a:spcAft>
                <a:spcPts val="1842"/>
              </a:spcAft>
            </a:pPr>
            <a:r>
              <a:rPr lang="en-GB" sz="3400" dirty="0">
                <a:latin typeface="Century Gothic" panose="020B0502020202020204" pitchFamily="34" charset="0"/>
              </a:rPr>
              <a:t>There are 4 people downstairs.</a:t>
            </a:r>
          </a:p>
          <a:p>
            <a:pPr>
              <a:spcAft>
                <a:spcPts val="1842"/>
              </a:spcAft>
            </a:pPr>
            <a:r>
              <a:rPr lang="en-GB" sz="3400" b="1" dirty="0">
                <a:latin typeface="Century Gothic" panose="020B0502020202020204" pitchFamily="34" charset="0"/>
              </a:rPr>
              <a:t>How many people in the house?</a:t>
            </a:r>
            <a:endParaRPr lang="en-GB" sz="3400" b="1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3E7F34C-E794-8F61-DD49-A8A367118D9C}"/>
              </a:ext>
            </a:extLst>
          </p:cNvPr>
          <p:cNvCxnSpPr>
            <a:cxnSpLocks/>
          </p:cNvCxnSpPr>
          <p:nvPr/>
        </p:nvCxnSpPr>
        <p:spPr>
          <a:xfrm>
            <a:off x="8018091" y="1437347"/>
            <a:ext cx="0" cy="7922553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3253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2672183-50C6-4B75-AB18-07F537B6E722}"/>
              </a:ext>
            </a:extLst>
          </p:cNvPr>
          <p:cNvSpPr/>
          <p:nvPr/>
        </p:nvSpPr>
        <p:spPr>
          <a:xfrm>
            <a:off x="155945" y="508471"/>
            <a:ext cx="3764172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The Whole, The Parts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6C3C11C-1AF0-4134-B2B7-C8670802EB51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05F8D7-EC55-24B5-DB8F-D19D9D36AE07}"/>
              </a:ext>
            </a:extLst>
          </p:cNvPr>
          <p:cNvSpPr/>
          <p:nvPr/>
        </p:nvSpPr>
        <p:spPr>
          <a:xfrm>
            <a:off x="356712" y="1507268"/>
            <a:ext cx="740868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3400" dirty="0">
                <a:latin typeface="Century Gothic" panose="020B0502020202020204" pitchFamily="34" charset="0"/>
              </a:rPr>
              <a:t>There are 9 people upstairs.</a:t>
            </a:r>
          </a:p>
          <a:p>
            <a:pPr>
              <a:spcAft>
                <a:spcPts val="1842"/>
              </a:spcAft>
            </a:pPr>
            <a:r>
              <a:rPr lang="en-GB" sz="3400" dirty="0">
                <a:latin typeface="Century Gothic" panose="020B0502020202020204" pitchFamily="34" charset="0"/>
              </a:rPr>
              <a:t>There are 4 people downstairs.</a:t>
            </a:r>
          </a:p>
          <a:p>
            <a:pPr>
              <a:spcAft>
                <a:spcPts val="1842"/>
              </a:spcAft>
            </a:pPr>
            <a:r>
              <a:rPr lang="en-GB" sz="3400" b="1" dirty="0">
                <a:latin typeface="Century Gothic" panose="020B0502020202020204" pitchFamily="34" charset="0"/>
              </a:rPr>
              <a:t>How many people in the house?</a:t>
            </a:r>
            <a:endParaRPr lang="en-GB" sz="3400" b="1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3E7F34C-E794-8F61-DD49-A8A367118D9C}"/>
              </a:ext>
            </a:extLst>
          </p:cNvPr>
          <p:cNvCxnSpPr>
            <a:cxnSpLocks/>
          </p:cNvCxnSpPr>
          <p:nvPr/>
        </p:nvCxnSpPr>
        <p:spPr>
          <a:xfrm>
            <a:off x="8018091" y="1437347"/>
            <a:ext cx="0" cy="7922553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AF7C91A-5212-9AA9-C224-2E32742C1DE1}"/>
              </a:ext>
            </a:extLst>
          </p:cNvPr>
          <p:cNvSpPr txBox="1"/>
          <p:nvPr/>
        </p:nvSpPr>
        <p:spPr>
          <a:xfrm>
            <a:off x="3037537" y="4422373"/>
            <a:ext cx="10219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7942">
              <a:defRPr/>
            </a:pPr>
            <a:r>
              <a:rPr lang="en-US" sz="4000" b="1" dirty="0">
                <a:latin typeface="Century Gothic" panose="020B0502020202020204" pitchFamily="34" charset="0"/>
              </a:rPr>
              <a:t>?</a:t>
            </a:r>
            <a:endParaRPr lang="en-GB" sz="4000" b="1" dirty="0">
              <a:latin typeface="Century Gothic" panose="020B050202020202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AE977E9-8C5F-C276-AF35-188A922F40A0}"/>
              </a:ext>
            </a:extLst>
          </p:cNvPr>
          <p:cNvCxnSpPr>
            <a:cxnSpLocks/>
          </p:cNvCxnSpPr>
          <p:nvPr/>
        </p:nvCxnSpPr>
        <p:spPr>
          <a:xfrm>
            <a:off x="1149226" y="5176087"/>
            <a:ext cx="48240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28CE8B-53DA-CF85-E9A8-E1418CBFC1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38769"/>
              </p:ext>
            </p:extLst>
          </p:nvPr>
        </p:nvGraphicFramePr>
        <p:xfrm>
          <a:off x="1149226" y="5461666"/>
          <a:ext cx="4824000" cy="1021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1409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  <a:gridCol w="1562591">
                  <a:extLst>
                    <a:ext uri="{9D8B030D-6E8A-4147-A177-3AD203B41FA5}">
                      <a16:colId xmlns:a16="http://schemas.microsoft.com/office/drawing/2014/main" val="395357752"/>
                    </a:ext>
                  </a:extLst>
                </a:gridCol>
              </a:tblGrid>
              <a:tr h="1021831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7973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3B3E208-B27D-8587-F72E-908E4521B005}"/>
              </a:ext>
            </a:extLst>
          </p:cNvPr>
          <p:cNvSpPr txBox="1"/>
          <p:nvPr/>
        </p:nvSpPr>
        <p:spPr>
          <a:xfrm>
            <a:off x="1252608" y="7517961"/>
            <a:ext cx="46187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400" i="1" dirty="0">
                <a:latin typeface="Century Gothic" panose="020B0502020202020204" pitchFamily="34" charset="0"/>
              </a:rPr>
              <a:t>calculate the value of the whole</a:t>
            </a:r>
            <a:endParaRPr lang="en-GB" sz="3400" i="1" dirty="0"/>
          </a:p>
        </p:txBody>
      </p:sp>
    </p:spTree>
    <p:extLst>
      <p:ext uri="{BB962C8B-B14F-4D97-AF65-F5344CB8AC3E}">
        <p14:creationId xmlns:p14="http://schemas.microsoft.com/office/powerpoint/2010/main" val="1467157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2672183-50C6-4B75-AB18-07F537B6E722}"/>
              </a:ext>
            </a:extLst>
          </p:cNvPr>
          <p:cNvSpPr/>
          <p:nvPr/>
        </p:nvSpPr>
        <p:spPr>
          <a:xfrm>
            <a:off x="155945" y="508471"/>
            <a:ext cx="3764172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The Whole, The Parts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6C3C11C-1AF0-4134-B2B7-C8670802EB51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05F8D7-EC55-24B5-DB8F-D19D9D36AE07}"/>
              </a:ext>
            </a:extLst>
          </p:cNvPr>
          <p:cNvSpPr/>
          <p:nvPr/>
        </p:nvSpPr>
        <p:spPr>
          <a:xfrm>
            <a:off x="356712" y="1507268"/>
            <a:ext cx="740868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3400" dirty="0">
                <a:latin typeface="Century Gothic" panose="020B0502020202020204" pitchFamily="34" charset="0"/>
              </a:rPr>
              <a:t>There are 9 people upstairs.</a:t>
            </a:r>
          </a:p>
          <a:p>
            <a:pPr>
              <a:spcAft>
                <a:spcPts val="1842"/>
              </a:spcAft>
            </a:pPr>
            <a:r>
              <a:rPr lang="en-GB" sz="3400" dirty="0">
                <a:latin typeface="Century Gothic" panose="020B0502020202020204" pitchFamily="34" charset="0"/>
              </a:rPr>
              <a:t>There are 4 people downstairs.</a:t>
            </a:r>
          </a:p>
          <a:p>
            <a:pPr>
              <a:spcAft>
                <a:spcPts val="1842"/>
              </a:spcAft>
            </a:pPr>
            <a:r>
              <a:rPr lang="en-GB" sz="3400" b="1" dirty="0">
                <a:latin typeface="Century Gothic" panose="020B0502020202020204" pitchFamily="34" charset="0"/>
              </a:rPr>
              <a:t>How many people in the house?</a:t>
            </a:r>
            <a:endParaRPr lang="en-GB" sz="3400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0C96547-7B20-A790-F71F-50E65AD50EE6}"/>
              </a:ext>
            </a:extLst>
          </p:cNvPr>
          <p:cNvSpPr/>
          <p:nvPr/>
        </p:nvSpPr>
        <p:spPr>
          <a:xfrm>
            <a:off x="8471367" y="1507268"/>
            <a:ext cx="781208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3400" dirty="0">
                <a:latin typeface="Century Gothic" panose="020B0502020202020204" pitchFamily="34" charset="0"/>
              </a:rPr>
              <a:t>There are 14 people at the café.</a:t>
            </a:r>
          </a:p>
          <a:p>
            <a:pPr>
              <a:spcAft>
                <a:spcPts val="1842"/>
              </a:spcAft>
            </a:pPr>
            <a:r>
              <a:rPr lang="en-GB" sz="3400" dirty="0">
                <a:latin typeface="Century Gothic" panose="020B0502020202020204" pitchFamily="34" charset="0"/>
              </a:rPr>
              <a:t>6 people are sat indoors.</a:t>
            </a:r>
          </a:p>
          <a:p>
            <a:pPr>
              <a:spcAft>
                <a:spcPts val="1842"/>
              </a:spcAft>
            </a:pPr>
            <a:r>
              <a:rPr lang="en-GB" sz="3400" b="1" dirty="0">
                <a:latin typeface="Century Gothic" panose="020B0502020202020204" pitchFamily="34" charset="0"/>
              </a:rPr>
              <a:t>How many people are sat outdoors?</a:t>
            </a:r>
            <a:endParaRPr lang="en-GB" sz="3400" b="1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3E7F34C-E794-8F61-DD49-A8A367118D9C}"/>
              </a:ext>
            </a:extLst>
          </p:cNvPr>
          <p:cNvCxnSpPr>
            <a:cxnSpLocks/>
          </p:cNvCxnSpPr>
          <p:nvPr/>
        </p:nvCxnSpPr>
        <p:spPr>
          <a:xfrm>
            <a:off x="8018091" y="1437347"/>
            <a:ext cx="0" cy="7922553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AF7C91A-5212-9AA9-C224-2E32742C1DE1}"/>
              </a:ext>
            </a:extLst>
          </p:cNvPr>
          <p:cNvSpPr txBox="1"/>
          <p:nvPr/>
        </p:nvSpPr>
        <p:spPr>
          <a:xfrm>
            <a:off x="3037537" y="4422373"/>
            <a:ext cx="10219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7942">
              <a:defRPr/>
            </a:pPr>
            <a:r>
              <a:rPr lang="en-US" sz="4000" b="1" dirty="0">
                <a:latin typeface="Century Gothic" panose="020B0502020202020204" pitchFamily="34" charset="0"/>
              </a:rPr>
              <a:t>?</a:t>
            </a:r>
            <a:endParaRPr lang="en-GB" sz="4000" b="1" dirty="0">
              <a:latin typeface="Century Gothic" panose="020B050202020202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AE977E9-8C5F-C276-AF35-188A922F40A0}"/>
              </a:ext>
            </a:extLst>
          </p:cNvPr>
          <p:cNvCxnSpPr>
            <a:cxnSpLocks/>
          </p:cNvCxnSpPr>
          <p:nvPr/>
        </p:nvCxnSpPr>
        <p:spPr>
          <a:xfrm>
            <a:off x="1149226" y="5176087"/>
            <a:ext cx="48240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28CE8B-53DA-CF85-E9A8-E1418CBFC1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932459"/>
              </p:ext>
            </p:extLst>
          </p:nvPr>
        </p:nvGraphicFramePr>
        <p:xfrm>
          <a:off x="1149226" y="5461666"/>
          <a:ext cx="4824000" cy="1021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1409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  <a:gridCol w="1562591">
                  <a:extLst>
                    <a:ext uri="{9D8B030D-6E8A-4147-A177-3AD203B41FA5}">
                      <a16:colId xmlns:a16="http://schemas.microsoft.com/office/drawing/2014/main" val="395357752"/>
                    </a:ext>
                  </a:extLst>
                </a:gridCol>
              </a:tblGrid>
              <a:tr h="1021831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7973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3B3E208-B27D-8587-F72E-908E4521B005}"/>
              </a:ext>
            </a:extLst>
          </p:cNvPr>
          <p:cNvSpPr txBox="1"/>
          <p:nvPr/>
        </p:nvSpPr>
        <p:spPr>
          <a:xfrm>
            <a:off x="1252608" y="7517961"/>
            <a:ext cx="46187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400" i="1" dirty="0">
                <a:latin typeface="Century Gothic" panose="020B0502020202020204" pitchFamily="34" charset="0"/>
              </a:rPr>
              <a:t>calculate the value of the whole</a:t>
            </a:r>
            <a:endParaRPr lang="en-GB" sz="3400" i="1" dirty="0"/>
          </a:p>
        </p:txBody>
      </p:sp>
    </p:spTree>
    <p:extLst>
      <p:ext uri="{BB962C8B-B14F-4D97-AF65-F5344CB8AC3E}">
        <p14:creationId xmlns:p14="http://schemas.microsoft.com/office/powerpoint/2010/main" val="24183453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2672183-50C6-4B75-AB18-07F537B6E722}"/>
              </a:ext>
            </a:extLst>
          </p:cNvPr>
          <p:cNvSpPr/>
          <p:nvPr/>
        </p:nvSpPr>
        <p:spPr>
          <a:xfrm>
            <a:off x="155945" y="508471"/>
            <a:ext cx="3764172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The Whole, The Parts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6C3C11C-1AF0-4134-B2B7-C8670802EB51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05F8D7-EC55-24B5-DB8F-D19D9D36AE07}"/>
              </a:ext>
            </a:extLst>
          </p:cNvPr>
          <p:cNvSpPr/>
          <p:nvPr/>
        </p:nvSpPr>
        <p:spPr>
          <a:xfrm>
            <a:off x="356712" y="1507268"/>
            <a:ext cx="740868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3400" dirty="0">
                <a:latin typeface="Century Gothic" panose="020B0502020202020204" pitchFamily="34" charset="0"/>
              </a:rPr>
              <a:t>There are 9 people upstairs.</a:t>
            </a:r>
          </a:p>
          <a:p>
            <a:pPr>
              <a:spcAft>
                <a:spcPts val="1842"/>
              </a:spcAft>
            </a:pPr>
            <a:r>
              <a:rPr lang="en-GB" sz="3400" dirty="0">
                <a:latin typeface="Century Gothic" panose="020B0502020202020204" pitchFamily="34" charset="0"/>
              </a:rPr>
              <a:t>There are 4 people downstairs.</a:t>
            </a:r>
          </a:p>
          <a:p>
            <a:pPr>
              <a:spcAft>
                <a:spcPts val="1842"/>
              </a:spcAft>
            </a:pPr>
            <a:r>
              <a:rPr lang="en-GB" sz="3400" b="1" dirty="0">
                <a:latin typeface="Century Gothic" panose="020B0502020202020204" pitchFamily="34" charset="0"/>
              </a:rPr>
              <a:t>How many people in the house?</a:t>
            </a:r>
            <a:endParaRPr lang="en-GB" sz="3400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0C96547-7B20-A790-F71F-50E65AD50EE6}"/>
              </a:ext>
            </a:extLst>
          </p:cNvPr>
          <p:cNvSpPr/>
          <p:nvPr/>
        </p:nvSpPr>
        <p:spPr>
          <a:xfrm>
            <a:off x="8471367" y="1507268"/>
            <a:ext cx="781208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3400" dirty="0">
                <a:latin typeface="Century Gothic" panose="020B0502020202020204" pitchFamily="34" charset="0"/>
              </a:rPr>
              <a:t>There are 14 people at the café.</a:t>
            </a:r>
          </a:p>
          <a:p>
            <a:pPr>
              <a:spcAft>
                <a:spcPts val="1842"/>
              </a:spcAft>
            </a:pPr>
            <a:r>
              <a:rPr lang="en-GB" sz="3400" dirty="0">
                <a:latin typeface="Century Gothic" panose="020B0502020202020204" pitchFamily="34" charset="0"/>
              </a:rPr>
              <a:t>6 people are sat indoors.</a:t>
            </a:r>
          </a:p>
          <a:p>
            <a:pPr>
              <a:spcAft>
                <a:spcPts val="1842"/>
              </a:spcAft>
            </a:pPr>
            <a:r>
              <a:rPr lang="en-GB" sz="3400" b="1" dirty="0">
                <a:latin typeface="Century Gothic" panose="020B0502020202020204" pitchFamily="34" charset="0"/>
              </a:rPr>
              <a:t>How many people are sat outdoors?</a:t>
            </a:r>
            <a:endParaRPr lang="en-GB" sz="3400" b="1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3E7F34C-E794-8F61-DD49-A8A367118D9C}"/>
              </a:ext>
            </a:extLst>
          </p:cNvPr>
          <p:cNvCxnSpPr>
            <a:cxnSpLocks/>
          </p:cNvCxnSpPr>
          <p:nvPr/>
        </p:nvCxnSpPr>
        <p:spPr>
          <a:xfrm>
            <a:off x="8018091" y="1437347"/>
            <a:ext cx="0" cy="7922553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AF7C91A-5212-9AA9-C224-2E32742C1DE1}"/>
              </a:ext>
            </a:extLst>
          </p:cNvPr>
          <p:cNvSpPr txBox="1"/>
          <p:nvPr/>
        </p:nvSpPr>
        <p:spPr>
          <a:xfrm>
            <a:off x="3037537" y="4422373"/>
            <a:ext cx="10219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7942">
              <a:defRPr/>
            </a:pPr>
            <a:r>
              <a:rPr lang="en-US" sz="4000" b="1" dirty="0">
                <a:latin typeface="Century Gothic" panose="020B0502020202020204" pitchFamily="34" charset="0"/>
              </a:rPr>
              <a:t>?</a:t>
            </a:r>
            <a:endParaRPr lang="en-GB" sz="4000" b="1" dirty="0">
              <a:latin typeface="Century Gothic" panose="020B050202020202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AE977E9-8C5F-C276-AF35-188A922F40A0}"/>
              </a:ext>
            </a:extLst>
          </p:cNvPr>
          <p:cNvCxnSpPr>
            <a:cxnSpLocks/>
          </p:cNvCxnSpPr>
          <p:nvPr/>
        </p:nvCxnSpPr>
        <p:spPr>
          <a:xfrm>
            <a:off x="1149226" y="5176087"/>
            <a:ext cx="48240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28CE8B-53DA-CF85-E9A8-E1418CBFC1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925237"/>
              </p:ext>
            </p:extLst>
          </p:nvPr>
        </p:nvGraphicFramePr>
        <p:xfrm>
          <a:off x="1149226" y="5461666"/>
          <a:ext cx="4824000" cy="1021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1409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  <a:gridCol w="1562591">
                  <a:extLst>
                    <a:ext uri="{9D8B030D-6E8A-4147-A177-3AD203B41FA5}">
                      <a16:colId xmlns:a16="http://schemas.microsoft.com/office/drawing/2014/main" val="395357752"/>
                    </a:ext>
                  </a:extLst>
                </a:gridCol>
              </a:tblGrid>
              <a:tr h="1021831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7973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61360BD-BEE1-EDF6-4BAE-E150C2CB64A7}"/>
              </a:ext>
            </a:extLst>
          </p:cNvPr>
          <p:cNvSpPr txBox="1"/>
          <p:nvPr/>
        </p:nvSpPr>
        <p:spPr>
          <a:xfrm>
            <a:off x="11820142" y="4422373"/>
            <a:ext cx="10219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7942">
              <a:defRPr/>
            </a:pPr>
            <a:r>
              <a:rPr lang="en-US" sz="4000" b="1" dirty="0">
                <a:latin typeface="Century Gothic" panose="020B0502020202020204" pitchFamily="34" charset="0"/>
              </a:rPr>
              <a:t>14</a:t>
            </a:r>
            <a:endParaRPr lang="en-GB" sz="4000" b="1" dirty="0">
              <a:latin typeface="Century Gothic" panose="020B0502020202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7A58542-3342-13F6-049D-535C8256C747}"/>
              </a:ext>
            </a:extLst>
          </p:cNvPr>
          <p:cNvCxnSpPr>
            <a:cxnSpLocks/>
          </p:cNvCxnSpPr>
          <p:nvPr/>
        </p:nvCxnSpPr>
        <p:spPr>
          <a:xfrm>
            <a:off x="9931831" y="5176087"/>
            <a:ext cx="48240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7EC2313-3364-DFC2-D368-BF327A0856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199830"/>
              </p:ext>
            </p:extLst>
          </p:nvPr>
        </p:nvGraphicFramePr>
        <p:xfrm>
          <a:off x="9931831" y="5461666"/>
          <a:ext cx="4824000" cy="1021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8816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  <a:gridCol w="2855184">
                  <a:extLst>
                    <a:ext uri="{9D8B030D-6E8A-4147-A177-3AD203B41FA5}">
                      <a16:colId xmlns:a16="http://schemas.microsoft.com/office/drawing/2014/main" val="395357752"/>
                    </a:ext>
                  </a:extLst>
                </a:gridCol>
              </a:tblGrid>
              <a:tr h="1021831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7973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?</a:t>
                      </a:r>
                      <a:endParaRPr kumimoji="0" lang="en-GB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3B3E208-B27D-8587-F72E-908E4521B005}"/>
              </a:ext>
            </a:extLst>
          </p:cNvPr>
          <p:cNvSpPr txBox="1"/>
          <p:nvPr/>
        </p:nvSpPr>
        <p:spPr>
          <a:xfrm>
            <a:off x="1252608" y="7517961"/>
            <a:ext cx="46187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400" i="1" dirty="0">
                <a:latin typeface="Century Gothic" panose="020B0502020202020204" pitchFamily="34" charset="0"/>
              </a:rPr>
              <a:t>calculate the value of the whole</a:t>
            </a:r>
            <a:endParaRPr lang="en-GB" sz="3400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C7AFD9-A63B-8C01-59F0-C2C4C6233BD1}"/>
              </a:ext>
            </a:extLst>
          </p:cNvPr>
          <p:cNvSpPr txBox="1"/>
          <p:nvPr/>
        </p:nvSpPr>
        <p:spPr>
          <a:xfrm>
            <a:off x="10106906" y="7517960"/>
            <a:ext cx="46187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400" i="1" dirty="0">
                <a:latin typeface="Century Gothic" panose="020B0502020202020204" pitchFamily="34" charset="0"/>
              </a:rPr>
              <a:t>calculate the value of a part</a:t>
            </a:r>
            <a:endParaRPr lang="en-GB" sz="3400" i="1" dirty="0"/>
          </a:p>
        </p:txBody>
      </p:sp>
    </p:spTree>
    <p:extLst>
      <p:ext uri="{BB962C8B-B14F-4D97-AF65-F5344CB8AC3E}">
        <p14:creationId xmlns:p14="http://schemas.microsoft.com/office/powerpoint/2010/main" val="16854579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B8B547-E97C-766B-E8DF-256D8B75FCA5}"/>
              </a:ext>
            </a:extLst>
          </p:cNvPr>
          <p:cNvSpPr/>
          <p:nvPr/>
        </p:nvSpPr>
        <p:spPr>
          <a:xfrm>
            <a:off x="155945" y="508471"/>
            <a:ext cx="3764172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The Whole, The Parts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0A8482-64FA-401E-FBE2-AB75B16D14FC}"/>
              </a:ext>
            </a:extLst>
          </p:cNvPr>
          <p:cNvSpPr/>
          <p:nvPr/>
        </p:nvSpPr>
        <p:spPr>
          <a:xfrm>
            <a:off x="470343" y="1372797"/>
            <a:ext cx="1580361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en-GB" sz="4800" dirty="0">
                <a:latin typeface="Century Gothic" panose="020B0502020202020204" pitchFamily="34" charset="0"/>
              </a:rPr>
              <a:t>Mr Jones took 40 cartons of juice on the school trip. They were either apple juice or orange juice.</a:t>
            </a:r>
          </a:p>
          <a:p>
            <a:pPr>
              <a:spcAft>
                <a:spcPts val="3000"/>
              </a:spcAft>
            </a:pPr>
            <a:r>
              <a:rPr lang="en-GB" sz="4800" dirty="0">
                <a:latin typeface="Century Gothic" panose="020B0502020202020204" pitchFamily="34" charset="0"/>
              </a:rPr>
              <a:t>There were 26 cartons of apple juice. </a:t>
            </a:r>
          </a:p>
          <a:p>
            <a:pPr>
              <a:spcAft>
                <a:spcPts val="3000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How many cartons of orange juice were there?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3925953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2672183-50C6-4B75-AB18-07F537B6E722}"/>
              </a:ext>
            </a:extLst>
          </p:cNvPr>
          <p:cNvSpPr/>
          <p:nvPr/>
        </p:nvSpPr>
        <p:spPr>
          <a:xfrm>
            <a:off x="155945" y="508471"/>
            <a:ext cx="2265364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My Number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6C3C11C-1AF0-4134-B2B7-C8670802EB51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F4BB041-6692-CE74-BC6F-BF8A90C1EE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025989"/>
              </p:ext>
            </p:extLst>
          </p:nvPr>
        </p:nvGraphicFramePr>
        <p:xfrm>
          <a:off x="717394" y="2779361"/>
          <a:ext cx="14977532" cy="75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383">
                  <a:extLst>
                    <a:ext uri="{9D8B030D-6E8A-4147-A177-3AD203B41FA5}">
                      <a16:colId xmlns:a16="http://schemas.microsoft.com/office/drawing/2014/main" val="3897531186"/>
                    </a:ext>
                  </a:extLst>
                </a:gridCol>
                <a:gridCol w="3744383">
                  <a:extLst>
                    <a:ext uri="{9D8B030D-6E8A-4147-A177-3AD203B41FA5}">
                      <a16:colId xmlns:a16="http://schemas.microsoft.com/office/drawing/2014/main" val="832627219"/>
                    </a:ext>
                  </a:extLst>
                </a:gridCol>
                <a:gridCol w="3744383">
                  <a:extLst>
                    <a:ext uri="{9D8B030D-6E8A-4147-A177-3AD203B41FA5}">
                      <a16:colId xmlns:a16="http://schemas.microsoft.com/office/drawing/2014/main" val="645981028"/>
                    </a:ext>
                  </a:extLst>
                </a:gridCol>
                <a:gridCol w="3744383">
                  <a:extLst>
                    <a:ext uri="{9D8B030D-6E8A-4147-A177-3AD203B41FA5}">
                      <a16:colId xmlns:a16="http://schemas.microsoft.com/office/drawing/2014/main" val="2059016595"/>
                    </a:ext>
                  </a:extLst>
                </a:gridCol>
              </a:tblGrid>
              <a:tr h="37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7412163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33797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F03F79A-09D2-3675-5890-98D70F527108}"/>
              </a:ext>
            </a:extLst>
          </p:cNvPr>
          <p:cNvSpPr txBox="1"/>
          <p:nvPr/>
        </p:nvSpPr>
        <p:spPr>
          <a:xfrm>
            <a:off x="515470" y="3556883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0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F0038C-CFF1-6168-4A37-FF1B367D1812}"/>
              </a:ext>
            </a:extLst>
          </p:cNvPr>
          <p:cNvSpPr txBox="1"/>
          <p:nvPr/>
        </p:nvSpPr>
        <p:spPr>
          <a:xfrm>
            <a:off x="15261681" y="3560247"/>
            <a:ext cx="872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400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A1CBB6-481E-A972-D14B-8DB8380D5E6E}"/>
              </a:ext>
            </a:extLst>
          </p:cNvPr>
          <p:cNvSpPr txBox="1"/>
          <p:nvPr/>
        </p:nvSpPr>
        <p:spPr>
          <a:xfrm>
            <a:off x="11929963" y="1113047"/>
            <a:ext cx="3729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My number is in this section. </a:t>
            </a:r>
            <a:endParaRPr kumimoji="0" lang="en-GB" sz="3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Left Bracket 6">
            <a:extLst>
              <a:ext uri="{FF2B5EF4-FFF2-40B4-BE49-F238E27FC236}">
                <a16:creationId xmlns:a16="http://schemas.microsoft.com/office/drawing/2014/main" id="{FD0E6E75-58E5-3F0D-10A5-2BC8EE4A20A9}"/>
              </a:ext>
            </a:extLst>
          </p:cNvPr>
          <p:cNvSpPr/>
          <p:nvPr/>
        </p:nvSpPr>
        <p:spPr>
          <a:xfrm rot="5400000">
            <a:off x="13684409" y="573533"/>
            <a:ext cx="252000" cy="3729600"/>
          </a:xfrm>
          <a:prstGeom prst="leftBracke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5A94A9-633B-8217-3BFA-2E799930C562}"/>
              </a:ext>
            </a:extLst>
          </p:cNvPr>
          <p:cNvSpPr txBox="1"/>
          <p:nvPr/>
        </p:nvSpPr>
        <p:spPr>
          <a:xfrm>
            <a:off x="7769041" y="3561549"/>
            <a:ext cx="872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200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B50039-4F46-6C45-A628-29623A1ADA2D}"/>
              </a:ext>
            </a:extLst>
          </p:cNvPr>
          <p:cNvSpPr txBox="1"/>
          <p:nvPr/>
        </p:nvSpPr>
        <p:spPr>
          <a:xfrm>
            <a:off x="4017312" y="3556882"/>
            <a:ext cx="872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100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DD3AC0-EE1C-5B8D-CD8B-4A1C9D406E39}"/>
              </a:ext>
            </a:extLst>
          </p:cNvPr>
          <p:cNvSpPr txBox="1"/>
          <p:nvPr/>
        </p:nvSpPr>
        <p:spPr>
          <a:xfrm>
            <a:off x="11520771" y="3553129"/>
            <a:ext cx="872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300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5463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B8B547-E97C-766B-E8DF-256D8B75FCA5}"/>
              </a:ext>
            </a:extLst>
          </p:cNvPr>
          <p:cNvSpPr/>
          <p:nvPr/>
        </p:nvSpPr>
        <p:spPr>
          <a:xfrm>
            <a:off x="155945" y="508471"/>
            <a:ext cx="3764172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The Whole, The Parts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0A8482-64FA-401E-FBE2-AB75B16D14FC}"/>
              </a:ext>
            </a:extLst>
          </p:cNvPr>
          <p:cNvSpPr/>
          <p:nvPr/>
        </p:nvSpPr>
        <p:spPr>
          <a:xfrm>
            <a:off x="470343" y="1372797"/>
            <a:ext cx="1580361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en-GB" sz="4800" dirty="0">
                <a:latin typeface="Century Gothic" panose="020B0502020202020204" pitchFamily="34" charset="0"/>
              </a:rPr>
              <a:t>Mr Jones took 40 cartons of juice on the school trip. They were either apple juice or orange juice.</a:t>
            </a:r>
          </a:p>
          <a:p>
            <a:pPr>
              <a:spcAft>
                <a:spcPts val="3000"/>
              </a:spcAft>
            </a:pPr>
            <a:r>
              <a:rPr lang="en-GB" sz="4800" dirty="0">
                <a:latin typeface="Century Gothic" panose="020B0502020202020204" pitchFamily="34" charset="0"/>
              </a:rPr>
              <a:t>There were 26 cartons of apple juice. </a:t>
            </a:r>
          </a:p>
          <a:p>
            <a:pPr>
              <a:spcAft>
                <a:spcPts val="3000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How many cartons of orange juice were there?</a:t>
            </a:r>
            <a:endParaRPr lang="en-GB" sz="48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D22EA6-0077-B3F4-4746-D6EF0AFA6EAB}"/>
              </a:ext>
            </a:extLst>
          </p:cNvPr>
          <p:cNvSpPr/>
          <p:nvPr/>
        </p:nvSpPr>
        <p:spPr>
          <a:xfrm>
            <a:off x="658602" y="5836024"/>
            <a:ext cx="5984245" cy="3015405"/>
          </a:xfrm>
          <a:prstGeom prst="rect">
            <a:avLst/>
          </a:prstGeom>
          <a:noFill/>
          <a:ln w="762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0156CC-CC29-9C54-CBAF-D8200F60049E}"/>
              </a:ext>
            </a:extLst>
          </p:cNvPr>
          <p:cNvSpPr txBox="1"/>
          <p:nvPr/>
        </p:nvSpPr>
        <p:spPr>
          <a:xfrm>
            <a:off x="7345099" y="6821176"/>
            <a:ext cx="12057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</a:t>
            </a:r>
            <a:endParaRPr lang="en-GB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F3265B-6BDD-D810-0805-949091E25285}"/>
              </a:ext>
            </a:extLst>
          </p:cNvPr>
          <p:cNvSpPr txBox="1"/>
          <p:nvPr/>
        </p:nvSpPr>
        <p:spPr>
          <a:xfrm>
            <a:off x="3064431" y="6197382"/>
            <a:ext cx="10219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7942">
              <a:defRPr/>
            </a:pPr>
            <a:r>
              <a:rPr lang="en-US" sz="4000" b="1" dirty="0">
                <a:latin typeface="Century Gothic" panose="020B0502020202020204" pitchFamily="34" charset="0"/>
              </a:rPr>
              <a:t>40</a:t>
            </a:r>
            <a:endParaRPr lang="en-GB" sz="4000" b="1" dirty="0">
              <a:latin typeface="Century Gothic" panose="020B0502020202020204" pitchFamily="34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41C4161-0FB9-1BB3-C924-5573134594CB}"/>
              </a:ext>
            </a:extLst>
          </p:cNvPr>
          <p:cNvCxnSpPr>
            <a:cxnSpLocks/>
          </p:cNvCxnSpPr>
          <p:nvPr/>
        </p:nvCxnSpPr>
        <p:spPr>
          <a:xfrm>
            <a:off x="1176120" y="6951096"/>
            <a:ext cx="48240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38D06221-ED0D-5C49-3A72-37922063E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674224"/>
              </p:ext>
            </p:extLst>
          </p:nvPr>
        </p:nvGraphicFramePr>
        <p:xfrm>
          <a:off x="1176120" y="7236675"/>
          <a:ext cx="4824000" cy="1021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6980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  <a:gridCol w="1787020">
                  <a:extLst>
                    <a:ext uri="{9D8B030D-6E8A-4147-A177-3AD203B41FA5}">
                      <a16:colId xmlns:a16="http://schemas.microsoft.com/office/drawing/2014/main" val="395357752"/>
                    </a:ext>
                  </a:extLst>
                </a:gridCol>
              </a:tblGrid>
              <a:tr h="1021831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26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7973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sp>
        <p:nvSpPr>
          <p:cNvPr id="34" name="Rectangle 33">
            <a:extLst>
              <a:ext uri="{FF2B5EF4-FFF2-40B4-BE49-F238E27FC236}">
                <a16:creationId xmlns:a16="http://schemas.microsoft.com/office/drawing/2014/main" id="{C362D4FF-38E2-581D-0D9A-B28B361CDDD8}"/>
              </a:ext>
            </a:extLst>
          </p:cNvPr>
          <p:cNvSpPr/>
          <p:nvPr/>
        </p:nvSpPr>
        <p:spPr>
          <a:xfrm>
            <a:off x="9253104" y="5836024"/>
            <a:ext cx="6574083" cy="3015405"/>
          </a:xfrm>
          <a:prstGeom prst="rect">
            <a:avLst/>
          </a:prstGeom>
          <a:noFill/>
          <a:ln w="76200" cap="rnd"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A1E9DAE-1EDE-BB43-6783-B0678A4611A5}"/>
              </a:ext>
            </a:extLst>
          </p:cNvPr>
          <p:cNvSpPr txBox="1"/>
          <p:nvPr/>
        </p:nvSpPr>
        <p:spPr>
          <a:xfrm>
            <a:off x="11975196" y="6197382"/>
            <a:ext cx="10219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7942">
              <a:defRPr/>
            </a:pPr>
            <a:r>
              <a:rPr lang="en-US" sz="4000" b="1" dirty="0">
                <a:latin typeface="Century Gothic" panose="020B0502020202020204" pitchFamily="34" charset="0"/>
              </a:rPr>
              <a:t>?</a:t>
            </a:r>
            <a:endParaRPr lang="en-GB" sz="4000" b="1" dirty="0">
              <a:latin typeface="Century Gothic" panose="020B0502020202020204" pitchFamily="34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4C7F5A9-B0B2-EF0D-EC9A-0CCA469FC765}"/>
              </a:ext>
            </a:extLst>
          </p:cNvPr>
          <p:cNvCxnSpPr>
            <a:cxnSpLocks/>
          </p:cNvCxnSpPr>
          <p:nvPr/>
        </p:nvCxnSpPr>
        <p:spPr>
          <a:xfrm>
            <a:off x="9871733" y="6951096"/>
            <a:ext cx="5256208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B475744B-B3CD-D9F4-399E-2362C5AEDC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07099"/>
              </p:ext>
            </p:extLst>
          </p:nvPr>
        </p:nvGraphicFramePr>
        <p:xfrm>
          <a:off x="9871733" y="7266626"/>
          <a:ext cx="5256208" cy="1021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9079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  <a:gridCol w="1947129">
                  <a:extLst>
                    <a:ext uri="{9D8B030D-6E8A-4147-A177-3AD203B41FA5}">
                      <a16:colId xmlns:a16="http://schemas.microsoft.com/office/drawing/2014/main" val="395357752"/>
                    </a:ext>
                  </a:extLst>
                </a:gridCol>
              </a:tblGrid>
              <a:tr h="1021831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40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7973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138620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B8B547-E97C-766B-E8DF-256D8B75FCA5}"/>
              </a:ext>
            </a:extLst>
          </p:cNvPr>
          <p:cNvSpPr/>
          <p:nvPr/>
        </p:nvSpPr>
        <p:spPr>
          <a:xfrm>
            <a:off x="155945" y="508471"/>
            <a:ext cx="3764172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The Whole, The Parts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0A8482-64FA-401E-FBE2-AB75B16D14FC}"/>
              </a:ext>
            </a:extLst>
          </p:cNvPr>
          <p:cNvSpPr/>
          <p:nvPr/>
        </p:nvSpPr>
        <p:spPr>
          <a:xfrm>
            <a:off x="470343" y="1372797"/>
            <a:ext cx="15803614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en-GB" sz="4800" dirty="0">
                <a:latin typeface="Century Gothic" panose="020B0502020202020204" pitchFamily="34" charset="0"/>
              </a:rPr>
              <a:t>There are 50 adults on the train.</a:t>
            </a:r>
          </a:p>
          <a:p>
            <a:pPr>
              <a:spcAft>
                <a:spcPts val="3000"/>
              </a:spcAft>
            </a:pPr>
            <a:r>
              <a:rPr lang="en-GB" sz="4800" dirty="0">
                <a:latin typeface="Century Gothic" panose="020B0502020202020204" pitchFamily="34" charset="0"/>
              </a:rPr>
              <a:t>There are 30 children on the train. </a:t>
            </a:r>
          </a:p>
          <a:p>
            <a:pPr>
              <a:spcAft>
                <a:spcPts val="3000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How many people are there on the train?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54273526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B8B547-E97C-766B-E8DF-256D8B75FCA5}"/>
              </a:ext>
            </a:extLst>
          </p:cNvPr>
          <p:cNvSpPr/>
          <p:nvPr/>
        </p:nvSpPr>
        <p:spPr>
          <a:xfrm>
            <a:off x="155945" y="508471"/>
            <a:ext cx="3764172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The Whole, The Parts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0A8482-64FA-401E-FBE2-AB75B16D14FC}"/>
              </a:ext>
            </a:extLst>
          </p:cNvPr>
          <p:cNvSpPr/>
          <p:nvPr/>
        </p:nvSpPr>
        <p:spPr>
          <a:xfrm>
            <a:off x="470343" y="1372797"/>
            <a:ext cx="15803614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en-GB" sz="4800" dirty="0">
                <a:latin typeface="Century Gothic" panose="020B0502020202020204" pitchFamily="34" charset="0"/>
              </a:rPr>
              <a:t>There are 50 adults on the train.</a:t>
            </a:r>
          </a:p>
          <a:p>
            <a:pPr>
              <a:spcAft>
                <a:spcPts val="3000"/>
              </a:spcAft>
            </a:pPr>
            <a:r>
              <a:rPr lang="en-GB" sz="4800" dirty="0">
                <a:latin typeface="Century Gothic" panose="020B0502020202020204" pitchFamily="34" charset="0"/>
              </a:rPr>
              <a:t>There are 30 children on the train. </a:t>
            </a:r>
          </a:p>
          <a:p>
            <a:pPr>
              <a:spcAft>
                <a:spcPts val="3000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How many people are there on the train?</a:t>
            </a:r>
            <a:endParaRPr lang="en-GB" sz="48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D22EA6-0077-B3F4-4746-D6EF0AFA6EAB}"/>
              </a:ext>
            </a:extLst>
          </p:cNvPr>
          <p:cNvSpPr/>
          <p:nvPr/>
        </p:nvSpPr>
        <p:spPr>
          <a:xfrm>
            <a:off x="658602" y="5836024"/>
            <a:ext cx="5984245" cy="3015405"/>
          </a:xfrm>
          <a:prstGeom prst="rect">
            <a:avLst/>
          </a:prstGeom>
          <a:noFill/>
          <a:ln w="762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0156CC-CC29-9C54-CBAF-D8200F60049E}"/>
              </a:ext>
            </a:extLst>
          </p:cNvPr>
          <p:cNvSpPr txBox="1"/>
          <p:nvPr/>
        </p:nvSpPr>
        <p:spPr>
          <a:xfrm>
            <a:off x="7345099" y="6821176"/>
            <a:ext cx="12057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</a:t>
            </a:r>
            <a:endParaRPr lang="en-GB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F3265B-6BDD-D810-0805-949091E25285}"/>
              </a:ext>
            </a:extLst>
          </p:cNvPr>
          <p:cNvSpPr txBox="1"/>
          <p:nvPr/>
        </p:nvSpPr>
        <p:spPr>
          <a:xfrm>
            <a:off x="3064431" y="6197382"/>
            <a:ext cx="10219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7942">
              <a:defRPr/>
            </a:pPr>
            <a:r>
              <a:rPr lang="en-US" sz="4000" b="1" dirty="0">
                <a:latin typeface="Century Gothic" panose="020B0502020202020204" pitchFamily="34" charset="0"/>
              </a:rPr>
              <a:t>50</a:t>
            </a:r>
            <a:endParaRPr lang="en-GB" sz="4000" b="1" dirty="0">
              <a:latin typeface="Century Gothic" panose="020B0502020202020204" pitchFamily="34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41C4161-0FB9-1BB3-C924-5573134594CB}"/>
              </a:ext>
            </a:extLst>
          </p:cNvPr>
          <p:cNvCxnSpPr>
            <a:cxnSpLocks/>
          </p:cNvCxnSpPr>
          <p:nvPr/>
        </p:nvCxnSpPr>
        <p:spPr>
          <a:xfrm>
            <a:off x="1176120" y="6951096"/>
            <a:ext cx="48240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38D06221-ED0D-5C49-3A72-37922063E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095306"/>
              </p:ext>
            </p:extLst>
          </p:nvPr>
        </p:nvGraphicFramePr>
        <p:xfrm>
          <a:off x="1176120" y="7236675"/>
          <a:ext cx="4824000" cy="1021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8680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  <a:gridCol w="1885320">
                  <a:extLst>
                    <a:ext uri="{9D8B030D-6E8A-4147-A177-3AD203B41FA5}">
                      <a16:colId xmlns:a16="http://schemas.microsoft.com/office/drawing/2014/main" val="395357752"/>
                    </a:ext>
                  </a:extLst>
                </a:gridCol>
              </a:tblGrid>
              <a:tr h="1021831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30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7973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?</a:t>
                      </a:r>
                      <a:endParaRPr kumimoji="0" lang="en-GB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sp>
        <p:nvSpPr>
          <p:cNvPr id="34" name="Rectangle 33">
            <a:extLst>
              <a:ext uri="{FF2B5EF4-FFF2-40B4-BE49-F238E27FC236}">
                <a16:creationId xmlns:a16="http://schemas.microsoft.com/office/drawing/2014/main" id="{C362D4FF-38E2-581D-0D9A-B28B361CDDD8}"/>
              </a:ext>
            </a:extLst>
          </p:cNvPr>
          <p:cNvSpPr/>
          <p:nvPr/>
        </p:nvSpPr>
        <p:spPr>
          <a:xfrm>
            <a:off x="9253104" y="5836024"/>
            <a:ext cx="6574083" cy="3015405"/>
          </a:xfrm>
          <a:prstGeom prst="rect">
            <a:avLst/>
          </a:prstGeom>
          <a:noFill/>
          <a:ln w="76200" cap="rnd"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A1E9DAE-1EDE-BB43-6783-B0678A4611A5}"/>
              </a:ext>
            </a:extLst>
          </p:cNvPr>
          <p:cNvSpPr txBox="1"/>
          <p:nvPr/>
        </p:nvSpPr>
        <p:spPr>
          <a:xfrm>
            <a:off x="11975196" y="6197382"/>
            <a:ext cx="10219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7942">
              <a:defRPr/>
            </a:pPr>
            <a:r>
              <a:rPr lang="en-US" sz="4000" b="1" dirty="0">
                <a:latin typeface="Century Gothic" panose="020B0502020202020204" pitchFamily="34" charset="0"/>
              </a:rPr>
              <a:t>?</a:t>
            </a:r>
            <a:endParaRPr lang="en-GB" sz="4000" b="1" dirty="0">
              <a:latin typeface="Century Gothic" panose="020B0502020202020204" pitchFamily="34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4C7F5A9-B0B2-EF0D-EC9A-0CCA469FC765}"/>
              </a:ext>
            </a:extLst>
          </p:cNvPr>
          <p:cNvCxnSpPr>
            <a:cxnSpLocks/>
          </p:cNvCxnSpPr>
          <p:nvPr/>
        </p:nvCxnSpPr>
        <p:spPr>
          <a:xfrm>
            <a:off x="9871733" y="6951096"/>
            <a:ext cx="5256208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B475744B-B3CD-D9F4-399E-2362C5AEDC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161353"/>
              </p:ext>
            </p:extLst>
          </p:nvPr>
        </p:nvGraphicFramePr>
        <p:xfrm>
          <a:off x="9871733" y="7266626"/>
          <a:ext cx="5256208" cy="1021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2596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  <a:gridCol w="2003612">
                  <a:extLst>
                    <a:ext uri="{9D8B030D-6E8A-4147-A177-3AD203B41FA5}">
                      <a16:colId xmlns:a16="http://schemas.microsoft.com/office/drawing/2014/main" val="395357752"/>
                    </a:ext>
                  </a:extLst>
                </a:gridCol>
              </a:tblGrid>
              <a:tr h="1021831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50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7973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34087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B8B547-E97C-766B-E8DF-256D8B75FCA5}"/>
              </a:ext>
            </a:extLst>
          </p:cNvPr>
          <p:cNvSpPr/>
          <p:nvPr/>
        </p:nvSpPr>
        <p:spPr>
          <a:xfrm>
            <a:off x="155945" y="508471"/>
            <a:ext cx="3764172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The Whole, The Parts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0A8482-64FA-401E-FBE2-AB75B16D14FC}"/>
              </a:ext>
            </a:extLst>
          </p:cNvPr>
          <p:cNvSpPr/>
          <p:nvPr/>
        </p:nvSpPr>
        <p:spPr>
          <a:xfrm>
            <a:off x="470343" y="1372797"/>
            <a:ext cx="15803614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en-GB" sz="4800" dirty="0">
                <a:latin typeface="Century Gothic" panose="020B0502020202020204" pitchFamily="34" charset="0"/>
              </a:rPr>
              <a:t>There are 123 children at Marton Primary School.</a:t>
            </a:r>
          </a:p>
          <a:p>
            <a:pPr>
              <a:spcAft>
                <a:spcPts val="3000"/>
              </a:spcAft>
            </a:pPr>
            <a:r>
              <a:rPr lang="en-GB" sz="4800" dirty="0">
                <a:latin typeface="Century Gothic" panose="020B0502020202020204" pitchFamily="34" charset="0"/>
              </a:rPr>
              <a:t>82 of the children are inside. </a:t>
            </a:r>
          </a:p>
          <a:p>
            <a:pPr>
              <a:spcAft>
                <a:spcPts val="3000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How many children are outside?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22619716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B8B547-E97C-766B-E8DF-256D8B75FCA5}"/>
              </a:ext>
            </a:extLst>
          </p:cNvPr>
          <p:cNvSpPr/>
          <p:nvPr/>
        </p:nvSpPr>
        <p:spPr>
          <a:xfrm>
            <a:off x="155945" y="508471"/>
            <a:ext cx="3764172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The Whole, The Parts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0A8482-64FA-401E-FBE2-AB75B16D14FC}"/>
              </a:ext>
            </a:extLst>
          </p:cNvPr>
          <p:cNvSpPr/>
          <p:nvPr/>
        </p:nvSpPr>
        <p:spPr>
          <a:xfrm>
            <a:off x="470343" y="1372797"/>
            <a:ext cx="15803614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en-GB" sz="4800" dirty="0">
                <a:latin typeface="Century Gothic" panose="020B0502020202020204" pitchFamily="34" charset="0"/>
              </a:rPr>
              <a:t>There are 123 children at Marton Primary School.</a:t>
            </a:r>
          </a:p>
          <a:p>
            <a:pPr>
              <a:spcAft>
                <a:spcPts val="3000"/>
              </a:spcAft>
            </a:pPr>
            <a:r>
              <a:rPr lang="en-GB" sz="4800" dirty="0">
                <a:latin typeface="Century Gothic" panose="020B0502020202020204" pitchFamily="34" charset="0"/>
              </a:rPr>
              <a:t>82 of the children are inside. </a:t>
            </a:r>
          </a:p>
          <a:p>
            <a:pPr>
              <a:spcAft>
                <a:spcPts val="3000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How many children are outside?</a:t>
            </a:r>
            <a:endParaRPr lang="en-GB" sz="48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D22EA6-0077-B3F4-4746-D6EF0AFA6EAB}"/>
              </a:ext>
            </a:extLst>
          </p:cNvPr>
          <p:cNvSpPr/>
          <p:nvPr/>
        </p:nvSpPr>
        <p:spPr>
          <a:xfrm>
            <a:off x="658602" y="5836024"/>
            <a:ext cx="5984245" cy="3015405"/>
          </a:xfrm>
          <a:prstGeom prst="rect">
            <a:avLst/>
          </a:prstGeom>
          <a:noFill/>
          <a:ln w="762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0156CC-CC29-9C54-CBAF-D8200F60049E}"/>
              </a:ext>
            </a:extLst>
          </p:cNvPr>
          <p:cNvSpPr txBox="1"/>
          <p:nvPr/>
        </p:nvSpPr>
        <p:spPr>
          <a:xfrm>
            <a:off x="7345099" y="6821176"/>
            <a:ext cx="12057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</a:t>
            </a:r>
            <a:endParaRPr lang="en-GB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F3265B-6BDD-D810-0805-949091E25285}"/>
              </a:ext>
            </a:extLst>
          </p:cNvPr>
          <p:cNvSpPr txBox="1"/>
          <p:nvPr/>
        </p:nvSpPr>
        <p:spPr>
          <a:xfrm>
            <a:off x="2983043" y="6197382"/>
            <a:ext cx="13491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7942">
              <a:defRPr/>
            </a:pPr>
            <a:r>
              <a:rPr lang="en-US" sz="4000" b="1" dirty="0">
                <a:latin typeface="Century Gothic" panose="020B0502020202020204" pitchFamily="34" charset="0"/>
              </a:rPr>
              <a:t>123</a:t>
            </a:r>
            <a:endParaRPr lang="en-GB" sz="4000" b="1" dirty="0">
              <a:latin typeface="Century Gothic" panose="020B0502020202020204" pitchFamily="34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41C4161-0FB9-1BB3-C924-5573134594CB}"/>
              </a:ext>
            </a:extLst>
          </p:cNvPr>
          <p:cNvCxnSpPr>
            <a:cxnSpLocks/>
          </p:cNvCxnSpPr>
          <p:nvPr/>
        </p:nvCxnSpPr>
        <p:spPr>
          <a:xfrm>
            <a:off x="1176120" y="6951096"/>
            <a:ext cx="48240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38D06221-ED0D-5C49-3A72-37922063E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076468"/>
              </p:ext>
            </p:extLst>
          </p:nvPr>
        </p:nvGraphicFramePr>
        <p:xfrm>
          <a:off x="1176120" y="7236675"/>
          <a:ext cx="4824000" cy="1021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4174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  <a:gridCol w="1629826">
                  <a:extLst>
                    <a:ext uri="{9D8B030D-6E8A-4147-A177-3AD203B41FA5}">
                      <a16:colId xmlns:a16="http://schemas.microsoft.com/office/drawing/2014/main" val="395357752"/>
                    </a:ext>
                  </a:extLst>
                </a:gridCol>
              </a:tblGrid>
              <a:tr h="1021831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82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7973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sp>
        <p:nvSpPr>
          <p:cNvPr id="34" name="Rectangle 33">
            <a:extLst>
              <a:ext uri="{FF2B5EF4-FFF2-40B4-BE49-F238E27FC236}">
                <a16:creationId xmlns:a16="http://schemas.microsoft.com/office/drawing/2014/main" id="{C362D4FF-38E2-581D-0D9A-B28B361CDDD8}"/>
              </a:ext>
            </a:extLst>
          </p:cNvPr>
          <p:cNvSpPr/>
          <p:nvPr/>
        </p:nvSpPr>
        <p:spPr>
          <a:xfrm>
            <a:off x="9253104" y="5836024"/>
            <a:ext cx="6574083" cy="3015405"/>
          </a:xfrm>
          <a:prstGeom prst="rect">
            <a:avLst/>
          </a:prstGeom>
          <a:noFill/>
          <a:ln w="76200" cap="rnd"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A1E9DAE-1EDE-BB43-6783-B0678A4611A5}"/>
              </a:ext>
            </a:extLst>
          </p:cNvPr>
          <p:cNvSpPr txBox="1"/>
          <p:nvPr/>
        </p:nvSpPr>
        <p:spPr>
          <a:xfrm>
            <a:off x="11975196" y="6197382"/>
            <a:ext cx="10219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7942">
              <a:defRPr/>
            </a:pPr>
            <a:r>
              <a:rPr lang="en-US" sz="4000" b="1" dirty="0">
                <a:latin typeface="Century Gothic" panose="020B0502020202020204" pitchFamily="34" charset="0"/>
              </a:rPr>
              <a:t>?</a:t>
            </a:r>
            <a:endParaRPr lang="en-GB" sz="4000" b="1" dirty="0">
              <a:latin typeface="Century Gothic" panose="020B0502020202020204" pitchFamily="34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4C7F5A9-B0B2-EF0D-EC9A-0CCA469FC765}"/>
              </a:ext>
            </a:extLst>
          </p:cNvPr>
          <p:cNvCxnSpPr>
            <a:cxnSpLocks/>
          </p:cNvCxnSpPr>
          <p:nvPr/>
        </p:nvCxnSpPr>
        <p:spPr>
          <a:xfrm>
            <a:off x="9871733" y="6951096"/>
            <a:ext cx="5256208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B475744B-B3CD-D9F4-399E-2362C5AEDC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523391"/>
              </p:ext>
            </p:extLst>
          </p:nvPr>
        </p:nvGraphicFramePr>
        <p:xfrm>
          <a:off x="9871733" y="7266626"/>
          <a:ext cx="5256208" cy="1021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573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  <a:gridCol w="2124635">
                  <a:extLst>
                    <a:ext uri="{9D8B030D-6E8A-4147-A177-3AD203B41FA5}">
                      <a16:colId xmlns:a16="http://schemas.microsoft.com/office/drawing/2014/main" val="395357752"/>
                    </a:ext>
                  </a:extLst>
                </a:gridCol>
              </a:tblGrid>
              <a:tr h="1021831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123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7973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20438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D0FEFE-0CD5-8236-F090-CF16E61E5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B5AAE07-3D2C-3774-5B35-81E93BF03420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2968053-F80A-5698-6F02-CB41D1BAD5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061EC32-5D7F-0B99-F485-90B90C9CCDEE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B5CECF-D347-78B0-E3B1-603AC74616BB}"/>
              </a:ext>
            </a:extLst>
          </p:cNvPr>
          <p:cNvSpPr/>
          <p:nvPr/>
        </p:nvSpPr>
        <p:spPr>
          <a:xfrm>
            <a:off x="578223" y="1402579"/>
            <a:ext cx="1547629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GB" sz="6000" b="1" dirty="0">
                <a:latin typeface="Century Gothic" panose="020B0502020202020204" pitchFamily="34" charset="0"/>
              </a:rPr>
              <a:t>The Whole, The Parts</a:t>
            </a:r>
            <a:endParaRPr lang="en-GB" sz="60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algn="ctr">
              <a:spcAft>
                <a:spcPts val="3600"/>
              </a:spcAft>
            </a:pPr>
            <a:r>
              <a:rPr lang="en-GB" sz="5400" b="1" i="1" dirty="0">
                <a:latin typeface="Century Gothic" panose="020B0502020202020204" pitchFamily="34" charset="0"/>
              </a:rPr>
              <a:t>Next Step: </a:t>
            </a:r>
            <a:r>
              <a:rPr lang="en-GB" sz="5400" i="1" dirty="0">
                <a:latin typeface="Century Gothic" panose="020B0502020202020204" pitchFamily="34" charset="0"/>
              </a:rPr>
              <a:t>Task A</a:t>
            </a:r>
            <a:endParaRPr lang="en-GB" sz="5400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6B57EF-8762-DE16-EE8B-CB760C781C20}"/>
              </a:ext>
            </a:extLst>
          </p:cNvPr>
          <p:cNvSpPr/>
          <p:nvPr/>
        </p:nvSpPr>
        <p:spPr>
          <a:xfrm>
            <a:off x="155945" y="508471"/>
            <a:ext cx="3764172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The Whole, The Parts</a:t>
            </a:r>
            <a:endParaRPr lang="en-GB" sz="2866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29421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035B9-AD8D-A019-83D0-0196E1623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32F35F1-60F3-4156-0D3E-1C8E54BB23B9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E53E6BD-2EC7-E30C-B8FE-9DD73525CC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EC19830-913E-9DC3-5240-78E91939AB24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F65D03-6BFD-A5ED-5B22-EA74830AAEEB}"/>
              </a:ext>
            </a:extLst>
          </p:cNvPr>
          <p:cNvSpPr/>
          <p:nvPr/>
        </p:nvSpPr>
        <p:spPr>
          <a:xfrm>
            <a:off x="578223" y="1402579"/>
            <a:ext cx="1547629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GB" sz="6000" b="1" dirty="0">
                <a:latin typeface="Century Gothic" panose="020B0502020202020204" pitchFamily="34" charset="0"/>
              </a:rPr>
              <a:t>The Whole, The Parts: </a:t>
            </a:r>
            <a:r>
              <a:rPr lang="en-GB" sz="6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</a:p>
          <a:p>
            <a:pPr algn="ctr">
              <a:spcAft>
                <a:spcPts val="3600"/>
              </a:spcAft>
            </a:pPr>
            <a:r>
              <a:rPr lang="en-GB" sz="5400" i="1" dirty="0">
                <a:latin typeface="Century Gothic" panose="020B0502020202020204" pitchFamily="34" charset="0"/>
              </a:rPr>
              <a:t>Identify the whole and the parts before </a:t>
            </a:r>
            <a:br>
              <a:rPr lang="en-GB" sz="5400" i="1" dirty="0">
                <a:latin typeface="Century Gothic" panose="020B0502020202020204" pitchFamily="34" charset="0"/>
              </a:rPr>
            </a:br>
            <a:r>
              <a:rPr lang="en-GB" sz="5400" i="1" dirty="0">
                <a:latin typeface="Century Gothic" panose="020B0502020202020204" pitchFamily="34" charset="0"/>
              </a:rPr>
              <a:t>the numbers can be seen</a:t>
            </a:r>
            <a:endParaRPr lang="en-GB" sz="5400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5700C3-C825-B215-296E-E9CDFAD351D5}"/>
              </a:ext>
            </a:extLst>
          </p:cNvPr>
          <p:cNvSpPr/>
          <p:nvPr/>
        </p:nvSpPr>
        <p:spPr>
          <a:xfrm>
            <a:off x="155945" y="508471"/>
            <a:ext cx="3764172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The Whole, The Parts</a:t>
            </a:r>
            <a:endParaRPr lang="en-GB" sz="2866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64762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B8B547-E97C-766B-E8DF-256D8B75FCA5}"/>
              </a:ext>
            </a:extLst>
          </p:cNvPr>
          <p:cNvSpPr/>
          <p:nvPr/>
        </p:nvSpPr>
        <p:spPr>
          <a:xfrm>
            <a:off x="155945" y="508471"/>
            <a:ext cx="3764172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The Whole, The Parts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0A8482-64FA-401E-FBE2-AB75B16D14FC}"/>
              </a:ext>
            </a:extLst>
          </p:cNvPr>
          <p:cNvSpPr/>
          <p:nvPr/>
        </p:nvSpPr>
        <p:spPr>
          <a:xfrm>
            <a:off x="470343" y="1265221"/>
            <a:ext cx="158036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100"/>
              </a:spcAft>
            </a:pPr>
            <a:r>
              <a:rPr lang="en-GB" sz="4800" dirty="0">
                <a:latin typeface="Century Gothic" panose="020B0502020202020204" pitchFamily="34" charset="0"/>
              </a:rPr>
              <a:t>There are some coins on the table.</a:t>
            </a:r>
          </a:p>
          <a:p>
            <a:pPr>
              <a:spcAft>
                <a:spcPts val="2100"/>
              </a:spcAft>
            </a:pPr>
            <a:r>
              <a:rPr lang="en-GB" sz="4800" dirty="0">
                <a:latin typeface="Century Gothic" panose="020B0502020202020204" pitchFamily="34" charset="0"/>
              </a:rPr>
              <a:t>12 are showing heads.</a:t>
            </a:r>
          </a:p>
          <a:p>
            <a:pPr>
              <a:spcAft>
                <a:spcPts val="2100"/>
              </a:spcAft>
            </a:pPr>
            <a:r>
              <a:rPr lang="en-GB" sz="4800" dirty="0">
                <a:latin typeface="Century Gothic" panose="020B0502020202020204" pitchFamily="34" charset="0"/>
              </a:rPr>
              <a:t>15 are showing tails. </a:t>
            </a:r>
          </a:p>
          <a:p>
            <a:pPr>
              <a:spcAft>
                <a:spcPts val="2100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How many coins are there on the table?</a:t>
            </a:r>
            <a:endParaRPr lang="en-GB" sz="4800" b="1" dirty="0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B5943E2A-AF1B-23F6-DE72-33D28D9FBB33}"/>
              </a:ext>
            </a:extLst>
          </p:cNvPr>
          <p:cNvSpPr/>
          <p:nvPr/>
        </p:nvSpPr>
        <p:spPr>
          <a:xfrm>
            <a:off x="725210" y="6392408"/>
            <a:ext cx="4749358" cy="1584557"/>
          </a:xfrm>
          <a:prstGeom prst="wedgeRoundRectCallout">
            <a:avLst>
              <a:gd name="adj1" fmla="val 60153"/>
              <a:gd name="adj2" fmla="val -26035"/>
              <a:gd name="adj3" fmla="val 16667"/>
            </a:avLst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question asks for the whole</a:t>
            </a:r>
            <a:endParaRPr lang="en-GB" sz="4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85874039-7D50-4F6F-E2EB-5621AEA36535}"/>
              </a:ext>
            </a:extLst>
          </p:cNvPr>
          <p:cNvSpPr/>
          <p:nvPr/>
        </p:nvSpPr>
        <p:spPr>
          <a:xfrm>
            <a:off x="11473199" y="6295850"/>
            <a:ext cx="4197731" cy="1584557"/>
          </a:xfrm>
          <a:prstGeom prst="wedgeRoundRectCallout">
            <a:avLst>
              <a:gd name="adj1" fmla="val -58940"/>
              <a:gd name="adj2" fmla="val -28581"/>
              <a:gd name="adj3" fmla="val 16667"/>
            </a:avLst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question asks for a part</a:t>
            </a:r>
            <a:endParaRPr lang="en-GB" sz="4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6AC260-2E86-5F15-96AE-F31CB001D106}"/>
              </a:ext>
            </a:extLst>
          </p:cNvPr>
          <p:cNvSpPr txBox="1"/>
          <p:nvPr/>
        </p:nvSpPr>
        <p:spPr>
          <a:xfrm>
            <a:off x="7881013" y="6772412"/>
            <a:ext cx="113845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</a:t>
            </a:r>
            <a:endParaRPr lang="en-GB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566750-D8E8-6A84-4EB3-F04E9C7F111F}"/>
              </a:ext>
            </a:extLst>
          </p:cNvPr>
          <p:cNvSpPr/>
          <p:nvPr/>
        </p:nvSpPr>
        <p:spPr>
          <a:xfrm>
            <a:off x="560830" y="2410563"/>
            <a:ext cx="720000" cy="540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9F5935-917D-8B91-2641-74BD7A958DDE}"/>
              </a:ext>
            </a:extLst>
          </p:cNvPr>
          <p:cNvSpPr/>
          <p:nvPr/>
        </p:nvSpPr>
        <p:spPr>
          <a:xfrm>
            <a:off x="560830" y="3413888"/>
            <a:ext cx="720000" cy="540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43725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B8B547-E97C-766B-E8DF-256D8B75FCA5}"/>
              </a:ext>
            </a:extLst>
          </p:cNvPr>
          <p:cNvSpPr/>
          <p:nvPr/>
        </p:nvSpPr>
        <p:spPr>
          <a:xfrm>
            <a:off x="155945" y="508471"/>
            <a:ext cx="3764172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The Whole, The Parts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0A8482-64FA-401E-FBE2-AB75B16D14FC}"/>
              </a:ext>
            </a:extLst>
          </p:cNvPr>
          <p:cNvSpPr/>
          <p:nvPr/>
        </p:nvSpPr>
        <p:spPr>
          <a:xfrm>
            <a:off x="470343" y="1265221"/>
            <a:ext cx="158036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100"/>
              </a:spcAft>
            </a:pPr>
            <a:r>
              <a:rPr lang="en-GB" sz="4800" dirty="0">
                <a:latin typeface="Century Gothic" panose="020B0502020202020204" pitchFamily="34" charset="0"/>
              </a:rPr>
              <a:t>There are some coins on the table.</a:t>
            </a:r>
          </a:p>
          <a:p>
            <a:pPr>
              <a:spcAft>
                <a:spcPts val="2100"/>
              </a:spcAft>
            </a:pPr>
            <a:r>
              <a:rPr lang="en-GB" sz="4800" dirty="0">
                <a:latin typeface="Century Gothic" panose="020B0502020202020204" pitchFamily="34" charset="0"/>
              </a:rPr>
              <a:t>12 are showing heads.</a:t>
            </a:r>
          </a:p>
          <a:p>
            <a:pPr>
              <a:spcAft>
                <a:spcPts val="2100"/>
              </a:spcAft>
            </a:pPr>
            <a:r>
              <a:rPr lang="en-GB" sz="4800" dirty="0">
                <a:latin typeface="Century Gothic" panose="020B0502020202020204" pitchFamily="34" charset="0"/>
              </a:rPr>
              <a:t>15 are showing tails. </a:t>
            </a:r>
          </a:p>
          <a:p>
            <a:pPr>
              <a:spcAft>
                <a:spcPts val="2100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How many coins are there on the table?</a:t>
            </a:r>
            <a:endParaRPr lang="en-GB" sz="4800" b="1" dirty="0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B5943E2A-AF1B-23F6-DE72-33D28D9FBB33}"/>
              </a:ext>
            </a:extLst>
          </p:cNvPr>
          <p:cNvSpPr/>
          <p:nvPr/>
        </p:nvSpPr>
        <p:spPr>
          <a:xfrm>
            <a:off x="725210" y="6392408"/>
            <a:ext cx="4749358" cy="1584557"/>
          </a:xfrm>
          <a:prstGeom prst="wedgeRoundRectCallout">
            <a:avLst>
              <a:gd name="adj1" fmla="val 60153"/>
              <a:gd name="adj2" fmla="val -26035"/>
              <a:gd name="adj3" fmla="val 16667"/>
            </a:avLst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question asks for the whole</a:t>
            </a:r>
            <a:endParaRPr lang="en-GB" sz="4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36188A-7BC6-4E94-C731-11B60A4D153B}"/>
              </a:ext>
            </a:extLst>
          </p:cNvPr>
          <p:cNvSpPr/>
          <p:nvPr/>
        </p:nvSpPr>
        <p:spPr>
          <a:xfrm>
            <a:off x="560830" y="2410563"/>
            <a:ext cx="720000" cy="540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413FA1-50C1-74A4-CD2B-BB1E215CB11B}"/>
              </a:ext>
            </a:extLst>
          </p:cNvPr>
          <p:cNvSpPr/>
          <p:nvPr/>
        </p:nvSpPr>
        <p:spPr>
          <a:xfrm>
            <a:off x="560830" y="3413888"/>
            <a:ext cx="720000" cy="540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13504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B8B547-E97C-766B-E8DF-256D8B75FCA5}"/>
              </a:ext>
            </a:extLst>
          </p:cNvPr>
          <p:cNvSpPr/>
          <p:nvPr/>
        </p:nvSpPr>
        <p:spPr>
          <a:xfrm>
            <a:off x="155945" y="508471"/>
            <a:ext cx="3764172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The Whole, The Parts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0A8482-64FA-401E-FBE2-AB75B16D14FC}"/>
              </a:ext>
            </a:extLst>
          </p:cNvPr>
          <p:cNvSpPr/>
          <p:nvPr/>
        </p:nvSpPr>
        <p:spPr>
          <a:xfrm>
            <a:off x="470343" y="1265221"/>
            <a:ext cx="158036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100"/>
              </a:spcAft>
            </a:pPr>
            <a:r>
              <a:rPr lang="en-GB" sz="4800" dirty="0">
                <a:latin typeface="Century Gothic" panose="020B0502020202020204" pitchFamily="34" charset="0"/>
              </a:rPr>
              <a:t>There are some coins on the table.</a:t>
            </a:r>
          </a:p>
          <a:p>
            <a:pPr>
              <a:spcAft>
                <a:spcPts val="2100"/>
              </a:spcAft>
            </a:pPr>
            <a:r>
              <a:rPr lang="en-GB" sz="4800" dirty="0">
                <a:latin typeface="Century Gothic" panose="020B0502020202020204" pitchFamily="34" charset="0"/>
              </a:rPr>
              <a:t>12 are showing heads.</a:t>
            </a:r>
          </a:p>
          <a:p>
            <a:pPr>
              <a:spcAft>
                <a:spcPts val="2100"/>
              </a:spcAft>
            </a:pPr>
            <a:r>
              <a:rPr lang="en-GB" sz="4800" dirty="0">
                <a:latin typeface="Century Gothic" panose="020B0502020202020204" pitchFamily="34" charset="0"/>
              </a:rPr>
              <a:t>15 are showing tails. </a:t>
            </a:r>
          </a:p>
          <a:p>
            <a:pPr>
              <a:spcAft>
                <a:spcPts val="2100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How many coins are there on the table?</a:t>
            </a:r>
            <a:endParaRPr lang="en-GB" sz="4800" b="1" dirty="0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B5943E2A-AF1B-23F6-DE72-33D28D9FBB33}"/>
              </a:ext>
            </a:extLst>
          </p:cNvPr>
          <p:cNvSpPr/>
          <p:nvPr/>
        </p:nvSpPr>
        <p:spPr>
          <a:xfrm>
            <a:off x="725210" y="6392408"/>
            <a:ext cx="4749358" cy="1584557"/>
          </a:xfrm>
          <a:prstGeom prst="wedgeRoundRectCallout">
            <a:avLst>
              <a:gd name="adj1" fmla="val 60153"/>
              <a:gd name="adj2" fmla="val -26035"/>
              <a:gd name="adj3" fmla="val 16667"/>
            </a:avLst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question asks for the whole</a:t>
            </a:r>
            <a:endParaRPr lang="en-GB" sz="4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E960C2-18B0-79B6-A1FB-6748A4FF847C}"/>
              </a:ext>
            </a:extLst>
          </p:cNvPr>
          <p:cNvSpPr txBox="1"/>
          <p:nvPr/>
        </p:nvSpPr>
        <p:spPr>
          <a:xfrm>
            <a:off x="10673451" y="5597861"/>
            <a:ext cx="10219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7942">
              <a:defRPr/>
            </a:pPr>
            <a:r>
              <a:rPr lang="en-US" sz="4000" b="1" dirty="0">
                <a:latin typeface="Century Gothic" panose="020B0502020202020204" pitchFamily="34" charset="0"/>
              </a:rPr>
              <a:t>?</a:t>
            </a:r>
            <a:endParaRPr lang="en-GB" sz="4000" b="1" dirty="0">
              <a:latin typeface="Century Gothic" panose="020B050202020202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1D47A89-E2CE-2769-E26B-396FD110E88D}"/>
              </a:ext>
            </a:extLst>
          </p:cNvPr>
          <p:cNvCxnSpPr>
            <a:cxnSpLocks/>
          </p:cNvCxnSpPr>
          <p:nvPr/>
        </p:nvCxnSpPr>
        <p:spPr>
          <a:xfrm>
            <a:off x="8753608" y="6367341"/>
            <a:ext cx="48240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F24B843-EADD-DB0A-F3A7-B5A54CDA46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389860"/>
              </p:ext>
            </p:extLst>
          </p:nvPr>
        </p:nvGraphicFramePr>
        <p:xfrm>
          <a:off x="8753608" y="6652920"/>
          <a:ext cx="4824000" cy="1021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599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  <a:gridCol w="2699401">
                  <a:extLst>
                    <a:ext uri="{9D8B030D-6E8A-4147-A177-3AD203B41FA5}">
                      <a16:colId xmlns:a16="http://schemas.microsoft.com/office/drawing/2014/main" val="395357752"/>
                    </a:ext>
                  </a:extLst>
                </a:gridCol>
              </a:tblGrid>
              <a:tr h="1021831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7973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1697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2672183-50C6-4B75-AB18-07F537B6E722}"/>
              </a:ext>
            </a:extLst>
          </p:cNvPr>
          <p:cNvSpPr/>
          <p:nvPr/>
        </p:nvSpPr>
        <p:spPr>
          <a:xfrm>
            <a:off x="155945" y="508471"/>
            <a:ext cx="2265364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My Number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6C3C11C-1AF0-4134-B2B7-C8670802EB51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F4BB041-6692-CE74-BC6F-BF8A90C1EE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285755"/>
              </p:ext>
            </p:extLst>
          </p:nvPr>
        </p:nvGraphicFramePr>
        <p:xfrm>
          <a:off x="717394" y="2779361"/>
          <a:ext cx="14977532" cy="75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383">
                  <a:extLst>
                    <a:ext uri="{9D8B030D-6E8A-4147-A177-3AD203B41FA5}">
                      <a16:colId xmlns:a16="http://schemas.microsoft.com/office/drawing/2014/main" val="3897531186"/>
                    </a:ext>
                  </a:extLst>
                </a:gridCol>
                <a:gridCol w="3744383">
                  <a:extLst>
                    <a:ext uri="{9D8B030D-6E8A-4147-A177-3AD203B41FA5}">
                      <a16:colId xmlns:a16="http://schemas.microsoft.com/office/drawing/2014/main" val="832627219"/>
                    </a:ext>
                  </a:extLst>
                </a:gridCol>
                <a:gridCol w="3744383">
                  <a:extLst>
                    <a:ext uri="{9D8B030D-6E8A-4147-A177-3AD203B41FA5}">
                      <a16:colId xmlns:a16="http://schemas.microsoft.com/office/drawing/2014/main" val="645981028"/>
                    </a:ext>
                  </a:extLst>
                </a:gridCol>
                <a:gridCol w="3744383">
                  <a:extLst>
                    <a:ext uri="{9D8B030D-6E8A-4147-A177-3AD203B41FA5}">
                      <a16:colId xmlns:a16="http://schemas.microsoft.com/office/drawing/2014/main" val="2059016595"/>
                    </a:ext>
                  </a:extLst>
                </a:gridCol>
              </a:tblGrid>
              <a:tr h="37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7412163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33797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F03F79A-09D2-3675-5890-98D70F527108}"/>
              </a:ext>
            </a:extLst>
          </p:cNvPr>
          <p:cNvSpPr txBox="1"/>
          <p:nvPr/>
        </p:nvSpPr>
        <p:spPr>
          <a:xfrm>
            <a:off x="515470" y="3556883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0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F0038C-CFF1-6168-4A37-FF1B367D1812}"/>
              </a:ext>
            </a:extLst>
          </p:cNvPr>
          <p:cNvSpPr txBox="1"/>
          <p:nvPr/>
        </p:nvSpPr>
        <p:spPr>
          <a:xfrm>
            <a:off x="15261681" y="3560247"/>
            <a:ext cx="872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400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A1CBB6-481E-A972-D14B-8DB8380D5E6E}"/>
              </a:ext>
            </a:extLst>
          </p:cNvPr>
          <p:cNvSpPr txBox="1"/>
          <p:nvPr/>
        </p:nvSpPr>
        <p:spPr>
          <a:xfrm>
            <a:off x="11929963" y="1113047"/>
            <a:ext cx="3729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My number is in this section. </a:t>
            </a:r>
            <a:endParaRPr kumimoji="0" lang="en-GB" sz="3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Left Bracket 6">
            <a:extLst>
              <a:ext uri="{FF2B5EF4-FFF2-40B4-BE49-F238E27FC236}">
                <a16:creationId xmlns:a16="http://schemas.microsoft.com/office/drawing/2014/main" id="{FD0E6E75-58E5-3F0D-10A5-2BC8EE4A20A9}"/>
              </a:ext>
            </a:extLst>
          </p:cNvPr>
          <p:cNvSpPr/>
          <p:nvPr/>
        </p:nvSpPr>
        <p:spPr>
          <a:xfrm rot="5400000">
            <a:off x="13684409" y="573533"/>
            <a:ext cx="252000" cy="3729600"/>
          </a:xfrm>
          <a:prstGeom prst="leftBracke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1990AA-7701-E982-3841-BF07F4123319}"/>
              </a:ext>
            </a:extLst>
          </p:cNvPr>
          <p:cNvSpPr txBox="1"/>
          <p:nvPr/>
        </p:nvSpPr>
        <p:spPr>
          <a:xfrm>
            <a:off x="511849" y="5076750"/>
            <a:ext cx="9573843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tens value of my number is 7.</a:t>
            </a:r>
          </a:p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My number could be…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5A0D6A-62BE-25F4-1C39-3C821353570B}"/>
              </a:ext>
            </a:extLst>
          </p:cNvPr>
          <p:cNvSpPr txBox="1"/>
          <p:nvPr/>
        </p:nvSpPr>
        <p:spPr>
          <a:xfrm>
            <a:off x="7769041" y="3561549"/>
            <a:ext cx="872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200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A96530-E26E-299E-67C1-50B4AEBEF0CC}"/>
              </a:ext>
            </a:extLst>
          </p:cNvPr>
          <p:cNvSpPr txBox="1"/>
          <p:nvPr/>
        </p:nvSpPr>
        <p:spPr>
          <a:xfrm>
            <a:off x="4017312" y="3556882"/>
            <a:ext cx="872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100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419B80-F4D0-125D-F100-5B85B9918808}"/>
              </a:ext>
            </a:extLst>
          </p:cNvPr>
          <p:cNvSpPr txBox="1"/>
          <p:nvPr/>
        </p:nvSpPr>
        <p:spPr>
          <a:xfrm>
            <a:off x="11520771" y="3553129"/>
            <a:ext cx="872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300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10073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B8B547-E97C-766B-E8DF-256D8B75FCA5}"/>
              </a:ext>
            </a:extLst>
          </p:cNvPr>
          <p:cNvSpPr/>
          <p:nvPr/>
        </p:nvSpPr>
        <p:spPr>
          <a:xfrm>
            <a:off x="155945" y="508471"/>
            <a:ext cx="3764172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The Whole, The Parts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0A8482-64FA-401E-FBE2-AB75B16D14FC}"/>
              </a:ext>
            </a:extLst>
          </p:cNvPr>
          <p:cNvSpPr/>
          <p:nvPr/>
        </p:nvSpPr>
        <p:spPr>
          <a:xfrm>
            <a:off x="470343" y="1265221"/>
            <a:ext cx="158036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100"/>
              </a:spcAft>
            </a:pPr>
            <a:r>
              <a:rPr lang="en-GB" sz="4800" dirty="0">
                <a:latin typeface="Century Gothic" panose="020B0502020202020204" pitchFamily="34" charset="0"/>
              </a:rPr>
              <a:t>There are some coins on the table.</a:t>
            </a:r>
          </a:p>
          <a:p>
            <a:pPr>
              <a:spcAft>
                <a:spcPts val="2100"/>
              </a:spcAft>
            </a:pPr>
            <a:r>
              <a:rPr lang="en-GB" sz="4800" dirty="0">
                <a:latin typeface="Century Gothic" panose="020B0502020202020204" pitchFamily="34" charset="0"/>
              </a:rPr>
              <a:t>12 are showing heads.</a:t>
            </a:r>
          </a:p>
          <a:p>
            <a:pPr>
              <a:spcAft>
                <a:spcPts val="2100"/>
              </a:spcAft>
            </a:pPr>
            <a:r>
              <a:rPr lang="en-GB" sz="4800" dirty="0">
                <a:latin typeface="Century Gothic" panose="020B0502020202020204" pitchFamily="34" charset="0"/>
              </a:rPr>
              <a:t>15 are showing tails. </a:t>
            </a:r>
          </a:p>
          <a:p>
            <a:pPr>
              <a:spcAft>
                <a:spcPts val="2100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How many coins are there on the table?</a:t>
            </a:r>
            <a:endParaRPr lang="en-GB" sz="4800" b="1" dirty="0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B5943E2A-AF1B-23F6-DE72-33D28D9FBB33}"/>
              </a:ext>
            </a:extLst>
          </p:cNvPr>
          <p:cNvSpPr/>
          <p:nvPr/>
        </p:nvSpPr>
        <p:spPr>
          <a:xfrm>
            <a:off x="725210" y="6392408"/>
            <a:ext cx="4749358" cy="1584557"/>
          </a:xfrm>
          <a:prstGeom prst="wedgeRoundRectCallout">
            <a:avLst>
              <a:gd name="adj1" fmla="val 60153"/>
              <a:gd name="adj2" fmla="val -26035"/>
              <a:gd name="adj3" fmla="val 16667"/>
            </a:avLst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question asks for the whole</a:t>
            </a:r>
            <a:endParaRPr lang="en-GB" sz="4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E960C2-18B0-79B6-A1FB-6748A4FF847C}"/>
              </a:ext>
            </a:extLst>
          </p:cNvPr>
          <p:cNvSpPr txBox="1"/>
          <p:nvPr/>
        </p:nvSpPr>
        <p:spPr>
          <a:xfrm>
            <a:off x="10673451" y="5597861"/>
            <a:ext cx="10219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7942">
              <a:defRPr/>
            </a:pPr>
            <a:r>
              <a:rPr lang="en-US" sz="4000" b="1" dirty="0">
                <a:latin typeface="Century Gothic" panose="020B0502020202020204" pitchFamily="34" charset="0"/>
              </a:rPr>
              <a:t>27</a:t>
            </a:r>
            <a:endParaRPr lang="en-GB" sz="4000" b="1" dirty="0">
              <a:latin typeface="Century Gothic" panose="020B050202020202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1D47A89-E2CE-2769-E26B-396FD110E88D}"/>
              </a:ext>
            </a:extLst>
          </p:cNvPr>
          <p:cNvCxnSpPr>
            <a:cxnSpLocks/>
          </p:cNvCxnSpPr>
          <p:nvPr/>
        </p:nvCxnSpPr>
        <p:spPr>
          <a:xfrm>
            <a:off x="8753608" y="6367341"/>
            <a:ext cx="48240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F24B843-EADD-DB0A-F3A7-B5A54CDA46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903808"/>
              </p:ext>
            </p:extLst>
          </p:nvPr>
        </p:nvGraphicFramePr>
        <p:xfrm>
          <a:off x="8753608" y="6652920"/>
          <a:ext cx="4824000" cy="1021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599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  <a:gridCol w="2699401">
                  <a:extLst>
                    <a:ext uri="{9D8B030D-6E8A-4147-A177-3AD203B41FA5}">
                      <a16:colId xmlns:a16="http://schemas.microsoft.com/office/drawing/2014/main" val="395357752"/>
                    </a:ext>
                  </a:extLst>
                </a:gridCol>
              </a:tblGrid>
              <a:tr h="1021831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7973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834B3FC7-705F-9E14-7088-53E5CE139E0F}"/>
              </a:ext>
            </a:extLst>
          </p:cNvPr>
          <p:cNvSpPr/>
          <p:nvPr/>
        </p:nvSpPr>
        <p:spPr>
          <a:xfrm>
            <a:off x="8608634" y="8193464"/>
            <a:ext cx="5406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Answer: </a:t>
            </a:r>
            <a:r>
              <a:rPr lang="en-GB" sz="4800" dirty="0">
                <a:latin typeface="Century Gothic" panose="020B0502020202020204" pitchFamily="34" charset="0"/>
              </a:rPr>
              <a:t>27 coins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366447035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B8B547-E97C-766B-E8DF-256D8B75FCA5}"/>
              </a:ext>
            </a:extLst>
          </p:cNvPr>
          <p:cNvSpPr/>
          <p:nvPr/>
        </p:nvSpPr>
        <p:spPr>
          <a:xfrm>
            <a:off x="155945" y="508471"/>
            <a:ext cx="3764172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The Whole, The Parts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0A8482-64FA-401E-FBE2-AB75B16D14FC}"/>
              </a:ext>
            </a:extLst>
          </p:cNvPr>
          <p:cNvSpPr/>
          <p:nvPr/>
        </p:nvSpPr>
        <p:spPr>
          <a:xfrm>
            <a:off x="470343" y="1265221"/>
            <a:ext cx="15803614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en-GB" sz="4800" dirty="0">
                <a:latin typeface="Century Gothic" panose="020B0502020202020204" pitchFamily="34" charset="0"/>
              </a:rPr>
              <a:t>A box of sweets weighs 800g.</a:t>
            </a:r>
          </a:p>
          <a:p>
            <a:pPr>
              <a:spcAft>
                <a:spcPts val="3000"/>
              </a:spcAft>
            </a:pPr>
            <a:r>
              <a:rPr lang="en-GB" sz="4800" dirty="0">
                <a:latin typeface="Century Gothic" panose="020B0502020202020204" pitchFamily="34" charset="0"/>
              </a:rPr>
              <a:t>The box weighs 200g. </a:t>
            </a:r>
          </a:p>
          <a:p>
            <a:pPr>
              <a:spcAft>
                <a:spcPts val="3000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What is the weight of the sweets?</a:t>
            </a:r>
            <a:endParaRPr lang="en-GB" sz="4800" b="1" dirty="0"/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C84A91EF-121C-922A-2992-48DB4C2D76F5}"/>
              </a:ext>
            </a:extLst>
          </p:cNvPr>
          <p:cNvSpPr/>
          <p:nvPr/>
        </p:nvSpPr>
        <p:spPr>
          <a:xfrm>
            <a:off x="725210" y="6392408"/>
            <a:ext cx="4749358" cy="1584557"/>
          </a:xfrm>
          <a:prstGeom prst="wedgeRoundRectCallout">
            <a:avLst>
              <a:gd name="adj1" fmla="val 60153"/>
              <a:gd name="adj2" fmla="val -26035"/>
              <a:gd name="adj3" fmla="val 16667"/>
            </a:avLst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question asks for the whole</a:t>
            </a:r>
            <a:endParaRPr lang="en-GB" sz="4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481E801B-B0D9-4B9E-F1AF-369623D60313}"/>
              </a:ext>
            </a:extLst>
          </p:cNvPr>
          <p:cNvSpPr/>
          <p:nvPr/>
        </p:nvSpPr>
        <p:spPr>
          <a:xfrm>
            <a:off x="11473199" y="6295850"/>
            <a:ext cx="4197731" cy="1584557"/>
          </a:xfrm>
          <a:prstGeom prst="wedgeRoundRectCallout">
            <a:avLst>
              <a:gd name="adj1" fmla="val -58940"/>
              <a:gd name="adj2" fmla="val -28581"/>
              <a:gd name="adj3" fmla="val 16667"/>
            </a:avLst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question asks for a part</a:t>
            </a:r>
            <a:endParaRPr lang="en-GB" sz="4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C4FC6A-2C8D-71DE-C1DF-F4B733B68EBD}"/>
              </a:ext>
            </a:extLst>
          </p:cNvPr>
          <p:cNvSpPr txBox="1"/>
          <p:nvPr/>
        </p:nvSpPr>
        <p:spPr>
          <a:xfrm>
            <a:off x="7881013" y="6772412"/>
            <a:ext cx="113845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</a:t>
            </a:r>
            <a:endParaRPr lang="en-GB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37F366-7E70-B0E1-F030-D03A2942B909}"/>
              </a:ext>
            </a:extLst>
          </p:cNvPr>
          <p:cNvSpPr/>
          <p:nvPr/>
        </p:nvSpPr>
        <p:spPr>
          <a:xfrm>
            <a:off x="7573193" y="1402034"/>
            <a:ext cx="1008000" cy="540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962A9B-417F-7E19-E1C0-9C35829D2830}"/>
              </a:ext>
            </a:extLst>
          </p:cNvPr>
          <p:cNvSpPr/>
          <p:nvPr/>
        </p:nvSpPr>
        <p:spPr>
          <a:xfrm>
            <a:off x="5233404" y="2520657"/>
            <a:ext cx="1008000" cy="540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71870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B8B547-E97C-766B-E8DF-256D8B75FCA5}"/>
              </a:ext>
            </a:extLst>
          </p:cNvPr>
          <p:cNvSpPr/>
          <p:nvPr/>
        </p:nvSpPr>
        <p:spPr>
          <a:xfrm>
            <a:off x="155945" y="508471"/>
            <a:ext cx="3764172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The Whole, The Parts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0A8482-64FA-401E-FBE2-AB75B16D14FC}"/>
              </a:ext>
            </a:extLst>
          </p:cNvPr>
          <p:cNvSpPr/>
          <p:nvPr/>
        </p:nvSpPr>
        <p:spPr>
          <a:xfrm>
            <a:off x="470343" y="1265221"/>
            <a:ext cx="15803614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en-GB" sz="4800" dirty="0">
                <a:latin typeface="Century Gothic" panose="020B0502020202020204" pitchFamily="34" charset="0"/>
              </a:rPr>
              <a:t>A box of sweets weighs 800g.</a:t>
            </a:r>
          </a:p>
          <a:p>
            <a:pPr>
              <a:spcAft>
                <a:spcPts val="3000"/>
              </a:spcAft>
            </a:pPr>
            <a:r>
              <a:rPr lang="en-GB" sz="4800" dirty="0">
                <a:latin typeface="Century Gothic" panose="020B0502020202020204" pitchFamily="34" charset="0"/>
              </a:rPr>
              <a:t>The box weighs 200g. </a:t>
            </a:r>
          </a:p>
          <a:p>
            <a:pPr>
              <a:spcAft>
                <a:spcPts val="3000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What is the weight of the sweets?</a:t>
            </a:r>
            <a:endParaRPr lang="en-GB" sz="4800" b="1" dirty="0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481E801B-B0D9-4B9E-F1AF-369623D60313}"/>
              </a:ext>
            </a:extLst>
          </p:cNvPr>
          <p:cNvSpPr/>
          <p:nvPr/>
        </p:nvSpPr>
        <p:spPr>
          <a:xfrm>
            <a:off x="11473199" y="6295850"/>
            <a:ext cx="4197731" cy="1584557"/>
          </a:xfrm>
          <a:prstGeom prst="wedgeRoundRectCallout">
            <a:avLst>
              <a:gd name="adj1" fmla="val -58940"/>
              <a:gd name="adj2" fmla="val -28581"/>
              <a:gd name="adj3" fmla="val 16667"/>
            </a:avLst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question asks for a part</a:t>
            </a:r>
            <a:endParaRPr lang="en-GB" sz="4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AEB249-5E1A-1A0F-79E8-D8B699FB0B91}"/>
              </a:ext>
            </a:extLst>
          </p:cNvPr>
          <p:cNvSpPr/>
          <p:nvPr/>
        </p:nvSpPr>
        <p:spPr>
          <a:xfrm>
            <a:off x="7573193" y="1402034"/>
            <a:ext cx="1008000" cy="540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FD1A4A-FD23-8C44-0F31-C4B0C880BEF8}"/>
              </a:ext>
            </a:extLst>
          </p:cNvPr>
          <p:cNvSpPr/>
          <p:nvPr/>
        </p:nvSpPr>
        <p:spPr>
          <a:xfrm>
            <a:off x="5233404" y="2520657"/>
            <a:ext cx="1008000" cy="540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91742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B8B547-E97C-766B-E8DF-256D8B75FCA5}"/>
              </a:ext>
            </a:extLst>
          </p:cNvPr>
          <p:cNvSpPr/>
          <p:nvPr/>
        </p:nvSpPr>
        <p:spPr>
          <a:xfrm>
            <a:off x="155945" y="508471"/>
            <a:ext cx="3764172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The Whole, The Parts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0A8482-64FA-401E-FBE2-AB75B16D14FC}"/>
              </a:ext>
            </a:extLst>
          </p:cNvPr>
          <p:cNvSpPr/>
          <p:nvPr/>
        </p:nvSpPr>
        <p:spPr>
          <a:xfrm>
            <a:off x="470343" y="1265221"/>
            <a:ext cx="15803614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en-GB" sz="4800" dirty="0">
                <a:latin typeface="Century Gothic" panose="020B0502020202020204" pitchFamily="34" charset="0"/>
              </a:rPr>
              <a:t>A box of sweets weighs 800g.</a:t>
            </a:r>
          </a:p>
          <a:p>
            <a:pPr>
              <a:spcAft>
                <a:spcPts val="3000"/>
              </a:spcAft>
            </a:pPr>
            <a:r>
              <a:rPr lang="en-GB" sz="4800" dirty="0">
                <a:latin typeface="Century Gothic" panose="020B0502020202020204" pitchFamily="34" charset="0"/>
              </a:rPr>
              <a:t>The box weighs 200g. </a:t>
            </a:r>
          </a:p>
          <a:p>
            <a:pPr>
              <a:spcAft>
                <a:spcPts val="3000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What is the weight of the sweets?</a:t>
            </a:r>
            <a:endParaRPr lang="en-GB" sz="4800" b="1" dirty="0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481E801B-B0D9-4B9E-F1AF-369623D60313}"/>
              </a:ext>
            </a:extLst>
          </p:cNvPr>
          <p:cNvSpPr/>
          <p:nvPr/>
        </p:nvSpPr>
        <p:spPr>
          <a:xfrm>
            <a:off x="11473199" y="6295850"/>
            <a:ext cx="4197731" cy="1584557"/>
          </a:xfrm>
          <a:prstGeom prst="wedgeRoundRectCallout">
            <a:avLst>
              <a:gd name="adj1" fmla="val -58940"/>
              <a:gd name="adj2" fmla="val -28581"/>
              <a:gd name="adj3" fmla="val 16667"/>
            </a:avLst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question asks for a part</a:t>
            </a:r>
            <a:endParaRPr lang="en-GB" sz="4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157A87-E8C0-A00C-FA63-9418F0B3BC86}"/>
              </a:ext>
            </a:extLst>
          </p:cNvPr>
          <p:cNvSpPr txBox="1"/>
          <p:nvPr/>
        </p:nvSpPr>
        <p:spPr>
          <a:xfrm>
            <a:off x="4509134" y="5361377"/>
            <a:ext cx="16551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7942">
              <a:defRPr/>
            </a:pPr>
            <a:r>
              <a:rPr lang="en-US" sz="4000" b="1" dirty="0">
                <a:latin typeface="Century Gothic" panose="020B0502020202020204" pitchFamily="34" charset="0"/>
              </a:rPr>
              <a:t>800g</a:t>
            </a:r>
            <a:endParaRPr lang="en-GB" sz="4000" b="1" dirty="0">
              <a:latin typeface="Century Gothic" panose="020B0502020202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4B53DD5-08C6-0EFC-B398-D241B21103C8}"/>
              </a:ext>
            </a:extLst>
          </p:cNvPr>
          <p:cNvCxnSpPr>
            <a:cxnSpLocks/>
          </p:cNvCxnSpPr>
          <p:nvPr/>
        </p:nvCxnSpPr>
        <p:spPr>
          <a:xfrm>
            <a:off x="1785249" y="6162389"/>
            <a:ext cx="68400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EBD7D0F-6D92-6680-C17D-E7E66E710B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07183"/>
              </p:ext>
            </p:extLst>
          </p:nvPr>
        </p:nvGraphicFramePr>
        <p:xfrm>
          <a:off x="1785248" y="6447968"/>
          <a:ext cx="6840000" cy="1021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7759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  <a:gridCol w="5062241">
                  <a:extLst>
                    <a:ext uri="{9D8B030D-6E8A-4147-A177-3AD203B41FA5}">
                      <a16:colId xmlns:a16="http://schemas.microsoft.com/office/drawing/2014/main" val="395357752"/>
                    </a:ext>
                  </a:extLst>
                </a:gridCol>
              </a:tblGrid>
              <a:tr h="1021831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200g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7973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919572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B8B547-E97C-766B-E8DF-256D8B75FCA5}"/>
              </a:ext>
            </a:extLst>
          </p:cNvPr>
          <p:cNvSpPr/>
          <p:nvPr/>
        </p:nvSpPr>
        <p:spPr>
          <a:xfrm>
            <a:off x="155945" y="508471"/>
            <a:ext cx="3764172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The Whole, The Parts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F146B-D5F8-BCC5-F73C-62E39C0A4EF2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0A8482-64FA-401E-FBE2-AB75B16D14FC}"/>
              </a:ext>
            </a:extLst>
          </p:cNvPr>
          <p:cNvSpPr/>
          <p:nvPr/>
        </p:nvSpPr>
        <p:spPr>
          <a:xfrm>
            <a:off x="470343" y="1265221"/>
            <a:ext cx="15803614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en-GB" sz="4800" dirty="0">
                <a:latin typeface="Century Gothic" panose="020B0502020202020204" pitchFamily="34" charset="0"/>
              </a:rPr>
              <a:t>A box of sweets weighs 800g.</a:t>
            </a:r>
          </a:p>
          <a:p>
            <a:pPr>
              <a:spcAft>
                <a:spcPts val="3000"/>
              </a:spcAft>
            </a:pPr>
            <a:r>
              <a:rPr lang="en-GB" sz="4800" dirty="0">
                <a:latin typeface="Century Gothic" panose="020B0502020202020204" pitchFamily="34" charset="0"/>
              </a:rPr>
              <a:t>The box weighs 200g. </a:t>
            </a:r>
          </a:p>
          <a:p>
            <a:pPr>
              <a:spcAft>
                <a:spcPts val="3000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What is the weight of the sweets?</a:t>
            </a:r>
            <a:endParaRPr lang="en-GB" sz="4800" b="1" dirty="0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481E801B-B0D9-4B9E-F1AF-369623D60313}"/>
              </a:ext>
            </a:extLst>
          </p:cNvPr>
          <p:cNvSpPr/>
          <p:nvPr/>
        </p:nvSpPr>
        <p:spPr>
          <a:xfrm>
            <a:off x="11473199" y="6295850"/>
            <a:ext cx="4197731" cy="1584557"/>
          </a:xfrm>
          <a:prstGeom prst="wedgeRoundRectCallout">
            <a:avLst>
              <a:gd name="adj1" fmla="val -58940"/>
              <a:gd name="adj2" fmla="val -28581"/>
              <a:gd name="adj3" fmla="val 16667"/>
            </a:avLst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question asks for a part</a:t>
            </a:r>
            <a:endParaRPr lang="en-GB" sz="4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157A87-E8C0-A00C-FA63-9418F0B3BC86}"/>
              </a:ext>
            </a:extLst>
          </p:cNvPr>
          <p:cNvSpPr txBox="1"/>
          <p:nvPr/>
        </p:nvSpPr>
        <p:spPr>
          <a:xfrm>
            <a:off x="4509134" y="5361377"/>
            <a:ext cx="16551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7942">
              <a:defRPr/>
            </a:pPr>
            <a:r>
              <a:rPr lang="en-US" sz="4000" b="1" dirty="0">
                <a:latin typeface="Century Gothic" panose="020B0502020202020204" pitchFamily="34" charset="0"/>
              </a:rPr>
              <a:t>800g</a:t>
            </a:r>
            <a:endParaRPr lang="en-GB" sz="4000" b="1" dirty="0">
              <a:latin typeface="Century Gothic" panose="020B0502020202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4B53DD5-08C6-0EFC-B398-D241B21103C8}"/>
              </a:ext>
            </a:extLst>
          </p:cNvPr>
          <p:cNvCxnSpPr>
            <a:cxnSpLocks/>
          </p:cNvCxnSpPr>
          <p:nvPr/>
        </p:nvCxnSpPr>
        <p:spPr>
          <a:xfrm>
            <a:off x="1785249" y="6162389"/>
            <a:ext cx="68400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EBD7D0F-6D92-6680-C17D-E7E66E710B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278501"/>
              </p:ext>
            </p:extLst>
          </p:nvPr>
        </p:nvGraphicFramePr>
        <p:xfrm>
          <a:off x="1785248" y="6447968"/>
          <a:ext cx="6840000" cy="1021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7759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  <a:gridCol w="5062241">
                  <a:extLst>
                    <a:ext uri="{9D8B030D-6E8A-4147-A177-3AD203B41FA5}">
                      <a16:colId xmlns:a16="http://schemas.microsoft.com/office/drawing/2014/main" val="395357752"/>
                    </a:ext>
                  </a:extLst>
                </a:gridCol>
              </a:tblGrid>
              <a:tr h="1021831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200g</a:t>
                      </a:r>
                      <a:endParaRPr lang="en-GB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7973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</a:t>
                      </a: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00g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8AB25F9B-C44D-20DC-A9A9-1918A663161E}"/>
              </a:ext>
            </a:extLst>
          </p:cNvPr>
          <p:cNvSpPr/>
          <p:nvPr/>
        </p:nvSpPr>
        <p:spPr>
          <a:xfrm>
            <a:off x="2822684" y="7925445"/>
            <a:ext cx="42245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42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Answer: </a:t>
            </a:r>
            <a:r>
              <a:rPr lang="en-GB" sz="4800" dirty="0">
                <a:latin typeface="Century Gothic" panose="020B0502020202020204" pitchFamily="34" charset="0"/>
              </a:rPr>
              <a:t>600g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58535439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ADFD37-6C31-25A7-BDD3-72CF1323E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A5C9BF2-CF14-AC28-6852-3874079D2D9A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E848504-6DEC-75D8-E02B-2410E1F7E2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49D00AB-76BC-3B5B-4AC1-DB61A85102CB}"/>
              </a:ext>
            </a:extLst>
          </p:cNvPr>
          <p:cNvSpPr/>
          <p:nvPr/>
        </p:nvSpPr>
        <p:spPr>
          <a:xfrm>
            <a:off x="155945" y="508471"/>
            <a:ext cx="3764172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The Whole, The Parts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E9A5752-DA52-2523-E069-B584D714B055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5CF70C-1C58-C6E5-8811-959A3395EE6C}"/>
              </a:ext>
            </a:extLst>
          </p:cNvPr>
          <p:cNvSpPr/>
          <p:nvPr/>
        </p:nvSpPr>
        <p:spPr>
          <a:xfrm>
            <a:off x="578223" y="1402579"/>
            <a:ext cx="154762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GB" sz="6000" b="1" dirty="0">
                <a:latin typeface="Century Gothic" panose="020B0502020202020204" pitchFamily="34" charset="0"/>
              </a:rPr>
              <a:t>The Whole, The Parts</a:t>
            </a:r>
            <a:r>
              <a:rPr lang="en-GB" sz="5400" i="1" dirty="0">
                <a:latin typeface="Century Gothic" panose="020B0502020202020204" pitchFamily="34" charset="0"/>
              </a:rPr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2B9599-AD21-A144-2BAE-A8DB25E5BF13}"/>
              </a:ext>
            </a:extLst>
          </p:cNvPr>
          <p:cNvSpPr txBox="1"/>
          <p:nvPr/>
        </p:nvSpPr>
        <p:spPr>
          <a:xfrm>
            <a:off x="4229108" y="2873439"/>
            <a:ext cx="1122156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Task B Version 1   </a:t>
            </a:r>
            <a:r>
              <a:rPr kumimoji="0" lang="en-GB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</a:t>
            </a:r>
            <a:r>
              <a:rPr kumimoji="0" lang="en-GB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</a:t>
            </a:r>
            <a:r>
              <a:rPr kumimoji="0" lang="en-GB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Task B Version 2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Extend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E93599-6D91-94ED-5255-5747DDD9F746}"/>
              </a:ext>
            </a:extLst>
          </p:cNvPr>
          <p:cNvSpPr txBox="1"/>
          <p:nvPr/>
        </p:nvSpPr>
        <p:spPr>
          <a:xfrm>
            <a:off x="598398" y="2873439"/>
            <a:ext cx="40004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Next Steps: 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121863415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BA4381-457A-AC7B-1427-C6D4B8F3E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BDE0FCB-0980-A333-2E57-637FE88F4E78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0263E3B-7D99-6458-7B53-66C88F7ED2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3301D89-08CB-008D-2863-12DB9CB6924F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8D2969-B7E3-C477-A8AD-491F3F7C9A01}"/>
              </a:ext>
            </a:extLst>
          </p:cNvPr>
          <p:cNvSpPr/>
          <p:nvPr/>
        </p:nvSpPr>
        <p:spPr>
          <a:xfrm>
            <a:off x="578223" y="1402579"/>
            <a:ext cx="1547629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GB" sz="6000" b="1" dirty="0">
                <a:latin typeface="Century Gothic" panose="020B0502020202020204" pitchFamily="34" charset="0"/>
              </a:rPr>
              <a:t>Multi-Step Additive: </a:t>
            </a:r>
            <a:r>
              <a:rPr lang="en-GB" sz="6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</a:p>
          <a:p>
            <a:pPr algn="ctr">
              <a:spcAft>
                <a:spcPts val="3600"/>
              </a:spcAft>
            </a:pPr>
            <a:r>
              <a:rPr lang="en-GB" sz="5400" i="1" dirty="0">
                <a:latin typeface="Century Gothic" panose="020B0502020202020204" pitchFamily="34" charset="0"/>
              </a:rPr>
              <a:t>Understand different types of addition and subtraction questions, using pictures</a:t>
            </a:r>
            <a:endParaRPr lang="en-GB" sz="5400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4CA172-584D-4B36-1F5E-773C754F7DF8}"/>
              </a:ext>
            </a:extLst>
          </p:cNvPr>
          <p:cNvSpPr/>
          <p:nvPr/>
        </p:nvSpPr>
        <p:spPr>
          <a:xfrm>
            <a:off x="155945" y="508471"/>
            <a:ext cx="3542958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Multi-Step Additive</a:t>
            </a:r>
            <a:endParaRPr lang="en-GB" sz="2866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09747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D0A8482-64FA-401E-FBE2-AB75B16D14FC}"/>
              </a:ext>
            </a:extLst>
          </p:cNvPr>
          <p:cNvSpPr/>
          <p:nvPr/>
        </p:nvSpPr>
        <p:spPr>
          <a:xfrm>
            <a:off x="470343" y="1265221"/>
            <a:ext cx="15803614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en-GB" sz="4800" dirty="0">
                <a:latin typeface="Century Gothic" panose="020B0502020202020204" pitchFamily="34" charset="0"/>
              </a:rPr>
              <a:t>40 people were travelling to London on the bus.</a:t>
            </a:r>
          </a:p>
          <a:p>
            <a:pPr>
              <a:spcAft>
                <a:spcPts val="3000"/>
              </a:spcAft>
            </a:pPr>
            <a:r>
              <a:rPr lang="en-GB" sz="4800" dirty="0">
                <a:latin typeface="Century Gothic" panose="020B0502020202020204" pitchFamily="34" charset="0"/>
              </a:rPr>
              <a:t>26 people were travelling to London on the train. </a:t>
            </a:r>
          </a:p>
          <a:p>
            <a:pPr>
              <a:spcAft>
                <a:spcPts val="3000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How many people were travelling to London in total?</a:t>
            </a:r>
            <a:endParaRPr lang="en-GB" sz="48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423FA43-293A-F7AF-1D7A-A9DC7443B791}"/>
              </a:ext>
            </a:extLst>
          </p:cNvPr>
          <p:cNvSpPr/>
          <p:nvPr/>
        </p:nvSpPr>
        <p:spPr>
          <a:xfrm>
            <a:off x="5378823" y="2397499"/>
            <a:ext cx="9749117" cy="8563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BCFD98-A468-49FD-8C26-E39F7E032763}"/>
              </a:ext>
            </a:extLst>
          </p:cNvPr>
          <p:cNvSpPr txBox="1"/>
          <p:nvPr/>
        </p:nvSpPr>
        <p:spPr>
          <a:xfrm>
            <a:off x="4571997" y="6116701"/>
            <a:ext cx="10473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7942">
              <a:defRPr/>
            </a:pPr>
            <a:r>
              <a:rPr lang="en-US" sz="4000" b="1" dirty="0">
                <a:latin typeface="Century Gothic" panose="020B0502020202020204" pitchFamily="34" charset="0"/>
              </a:rPr>
              <a:t>?</a:t>
            </a:r>
            <a:endParaRPr lang="en-GB" sz="4000" b="1" dirty="0">
              <a:latin typeface="Century Gothic" panose="020B050202020202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4F9C684-9809-BE0B-6550-EF50203C63B5}"/>
              </a:ext>
            </a:extLst>
          </p:cNvPr>
          <p:cNvCxnSpPr>
            <a:cxnSpLocks/>
          </p:cNvCxnSpPr>
          <p:nvPr/>
        </p:nvCxnSpPr>
        <p:spPr>
          <a:xfrm>
            <a:off x="1256806" y="6897309"/>
            <a:ext cx="7658597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875A560-453B-1FB1-6CD2-963CA6648B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93242"/>
              </p:ext>
            </p:extLst>
          </p:nvPr>
        </p:nvGraphicFramePr>
        <p:xfrm>
          <a:off x="1256806" y="7182888"/>
          <a:ext cx="7658597" cy="1021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9865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  <a:gridCol w="2608732">
                  <a:extLst>
                    <a:ext uri="{9D8B030D-6E8A-4147-A177-3AD203B41FA5}">
                      <a16:colId xmlns:a16="http://schemas.microsoft.com/office/drawing/2014/main" val="2108441839"/>
                    </a:ext>
                  </a:extLst>
                </a:gridCol>
              </a:tblGrid>
              <a:tr h="1021831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en-US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7973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26</a:t>
                      </a:r>
                      <a:endParaRPr kumimoji="0" lang="en-GB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7B2A207-D7E5-0D9C-CEA8-DDF5625E87FC}"/>
              </a:ext>
            </a:extLst>
          </p:cNvPr>
          <p:cNvSpPr txBox="1"/>
          <p:nvPr/>
        </p:nvSpPr>
        <p:spPr>
          <a:xfrm>
            <a:off x="470343" y="5326866"/>
            <a:ext cx="48008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Bar Model:</a:t>
            </a:r>
            <a:endParaRPr lang="en-GB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BE3F59-7297-AF72-8CD5-CA6858BC367D}"/>
              </a:ext>
            </a:extLst>
          </p:cNvPr>
          <p:cNvSpPr txBox="1"/>
          <p:nvPr/>
        </p:nvSpPr>
        <p:spPr>
          <a:xfrm>
            <a:off x="10663020" y="5925088"/>
            <a:ext cx="5506812" cy="1275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GB" sz="3600" b="1" i="1" dirty="0">
                <a:latin typeface="Century Gothic" panose="020B0502020202020204" pitchFamily="34" charset="0"/>
              </a:rPr>
              <a:t>What could the hidden information be?</a:t>
            </a:r>
            <a:endParaRPr lang="en-GB" sz="3600" i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C11770-C73F-AF53-0BC5-373247906C58}"/>
              </a:ext>
            </a:extLst>
          </p:cNvPr>
          <p:cNvSpPr/>
          <p:nvPr/>
        </p:nvSpPr>
        <p:spPr>
          <a:xfrm>
            <a:off x="155945" y="508471"/>
            <a:ext cx="3542958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Multi-Step Additive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1FDEE3-F69A-A960-959C-9CAB23740777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85047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BCFD98-A468-49FD-8C26-E39F7E032763}"/>
              </a:ext>
            </a:extLst>
          </p:cNvPr>
          <p:cNvSpPr txBox="1"/>
          <p:nvPr/>
        </p:nvSpPr>
        <p:spPr>
          <a:xfrm>
            <a:off x="4571997" y="6116701"/>
            <a:ext cx="10473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7942">
              <a:defRPr/>
            </a:pPr>
            <a:r>
              <a:rPr lang="en-US" sz="4000" b="1" dirty="0">
                <a:latin typeface="Century Gothic" panose="020B0502020202020204" pitchFamily="34" charset="0"/>
              </a:rPr>
              <a:t>?</a:t>
            </a:r>
            <a:endParaRPr lang="en-GB" sz="4000" b="1" dirty="0">
              <a:latin typeface="Century Gothic" panose="020B050202020202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4F9C684-9809-BE0B-6550-EF50203C63B5}"/>
              </a:ext>
            </a:extLst>
          </p:cNvPr>
          <p:cNvCxnSpPr>
            <a:cxnSpLocks/>
          </p:cNvCxnSpPr>
          <p:nvPr/>
        </p:nvCxnSpPr>
        <p:spPr>
          <a:xfrm>
            <a:off x="1256806" y="6897309"/>
            <a:ext cx="7658597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875A560-453B-1FB1-6CD2-963CA6648B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46778"/>
              </p:ext>
            </p:extLst>
          </p:nvPr>
        </p:nvGraphicFramePr>
        <p:xfrm>
          <a:off x="1256806" y="7182888"/>
          <a:ext cx="7658597" cy="1021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9865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  <a:gridCol w="2608732">
                  <a:extLst>
                    <a:ext uri="{9D8B030D-6E8A-4147-A177-3AD203B41FA5}">
                      <a16:colId xmlns:a16="http://schemas.microsoft.com/office/drawing/2014/main" val="2108441839"/>
                    </a:ext>
                  </a:extLst>
                </a:gridCol>
              </a:tblGrid>
              <a:tr h="1021831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en-US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7973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26</a:t>
                      </a:r>
                      <a:endParaRPr kumimoji="0" lang="en-GB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7B2A207-D7E5-0D9C-CEA8-DDF5625E87FC}"/>
              </a:ext>
            </a:extLst>
          </p:cNvPr>
          <p:cNvSpPr txBox="1"/>
          <p:nvPr/>
        </p:nvSpPr>
        <p:spPr>
          <a:xfrm>
            <a:off x="470343" y="5326866"/>
            <a:ext cx="48008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Bar Model:</a:t>
            </a:r>
            <a:endParaRPr lang="en-GB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2727EF-A8E1-48F5-BCB9-F215046C16BA}"/>
              </a:ext>
            </a:extLst>
          </p:cNvPr>
          <p:cNvSpPr/>
          <p:nvPr/>
        </p:nvSpPr>
        <p:spPr>
          <a:xfrm>
            <a:off x="155945" y="508471"/>
            <a:ext cx="3542958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Multi-Step Additive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55EB60-7BF1-579A-1220-3CC004CEF131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F4F4EB-FC1E-18D2-B6A0-6519712D966C}"/>
              </a:ext>
            </a:extLst>
          </p:cNvPr>
          <p:cNvSpPr/>
          <p:nvPr/>
        </p:nvSpPr>
        <p:spPr>
          <a:xfrm>
            <a:off x="470343" y="1265221"/>
            <a:ext cx="15803614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en-GB" sz="4800" dirty="0">
                <a:latin typeface="Century Gothic" panose="020B0502020202020204" pitchFamily="34" charset="0"/>
              </a:rPr>
              <a:t>40 people were travelling to London on the bus.</a:t>
            </a:r>
          </a:p>
          <a:p>
            <a:pPr>
              <a:spcAft>
                <a:spcPts val="3000"/>
              </a:spcAft>
            </a:pPr>
            <a:r>
              <a:rPr lang="en-GB" sz="4800" dirty="0">
                <a:latin typeface="Century Gothic" panose="020B0502020202020204" pitchFamily="34" charset="0"/>
              </a:rPr>
              <a:t>26 people were travelling to London on the train. </a:t>
            </a:r>
          </a:p>
          <a:p>
            <a:pPr>
              <a:spcAft>
                <a:spcPts val="3000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How many people were travelling to London in total?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116760385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BCFD98-A468-49FD-8C26-E39F7E032763}"/>
              </a:ext>
            </a:extLst>
          </p:cNvPr>
          <p:cNvSpPr txBox="1"/>
          <p:nvPr/>
        </p:nvSpPr>
        <p:spPr>
          <a:xfrm>
            <a:off x="4571997" y="6116701"/>
            <a:ext cx="10473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7942">
              <a:defRPr/>
            </a:pPr>
            <a:r>
              <a:rPr lang="en-US" sz="4000" b="1" dirty="0">
                <a:latin typeface="Century Gothic" panose="020B0502020202020204" pitchFamily="34" charset="0"/>
              </a:rPr>
              <a:t>66</a:t>
            </a:r>
            <a:endParaRPr lang="en-GB" sz="4000" b="1" dirty="0">
              <a:latin typeface="Century Gothic" panose="020B050202020202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4F9C684-9809-BE0B-6550-EF50203C63B5}"/>
              </a:ext>
            </a:extLst>
          </p:cNvPr>
          <p:cNvCxnSpPr>
            <a:cxnSpLocks/>
          </p:cNvCxnSpPr>
          <p:nvPr/>
        </p:nvCxnSpPr>
        <p:spPr>
          <a:xfrm>
            <a:off x="1256806" y="6897309"/>
            <a:ext cx="7658597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875A560-453B-1FB1-6CD2-963CA6648B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249822"/>
              </p:ext>
            </p:extLst>
          </p:nvPr>
        </p:nvGraphicFramePr>
        <p:xfrm>
          <a:off x="1256806" y="7182888"/>
          <a:ext cx="7658597" cy="1021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9865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  <a:gridCol w="2608732">
                  <a:extLst>
                    <a:ext uri="{9D8B030D-6E8A-4147-A177-3AD203B41FA5}">
                      <a16:colId xmlns:a16="http://schemas.microsoft.com/office/drawing/2014/main" val="2108441839"/>
                    </a:ext>
                  </a:extLst>
                </a:gridCol>
              </a:tblGrid>
              <a:tr h="1021831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en-US" sz="4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7973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26</a:t>
                      </a:r>
                      <a:endParaRPr kumimoji="0" lang="en-GB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7B2A207-D7E5-0D9C-CEA8-DDF5625E87FC}"/>
              </a:ext>
            </a:extLst>
          </p:cNvPr>
          <p:cNvSpPr txBox="1"/>
          <p:nvPr/>
        </p:nvSpPr>
        <p:spPr>
          <a:xfrm>
            <a:off x="470343" y="5326866"/>
            <a:ext cx="48008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Bar Model:</a:t>
            </a:r>
            <a:endParaRPr lang="en-GB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BE3F59-7297-AF72-8CD5-CA6858BC367D}"/>
              </a:ext>
            </a:extLst>
          </p:cNvPr>
          <p:cNvSpPr txBox="1"/>
          <p:nvPr/>
        </p:nvSpPr>
        <p:spPr>
          <a:xfrm>
            <a:off x="10599523" y="6817595"/>
            <a:ext cx="5012512" cy="730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GB" sz="4000" b="1" dirty="0">
                <a:latin typeface="Century Gothic" panose="020B0502020202020204" pitchFamily="34" charset="0"/>
              </a:rPr>
              <a:t>Answer: </a:t>
            </a:r>
            <a:r>
              <a:rPr lang="en-GB" sz="4000" dirty="0">
                <a:latin typeface="Century Gothic" panose="020B0502020202020204" pitchFamily="34" charset="0"/>
              </a:rPr>
              <a:t>66 people</a:t>
            </a:r>
            <a:endParaRPr lang="en-GB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EA597B-3767-21BE-F7A0-C30D095C484D}"/>
              </a:ext>
            </a:extLst>
          </p:cNvPr>
          <p:cNvSpPr/>
          <p:nvPr/>
        </p:nvSpPr>
        <p:spPr>
          <a:xfrm>
            <a:off x="155945" y="508471"/>
            <a:ext cx="3542958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Multi-Step Additive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6FCE4A-EC07-9B20-8C31-2DECFA96EA2E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1772AB-897A-58F3-9D43-704E1DDD0F3D}"/>
              </a:ext>
            </a:extLst>
          </p:cNvPr>
          <p:cNvSpPr/>
          <p:nvPr/>
        </p:nvSpPr>
        <p:spPr>
          <a:xfrm>
            <a:off x="470343" y="1265221"/>
            <a:ext cx="15803614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en-GB" sz="4800" dirty="0">
                <a:latin typeface="Century Gothic" panose="020B0502020202020204" pitchFamily="34" charset="0"/>
              </a:rPr>
              <a:t>40 people were travelling to London on the bus.</a:t>
            </a:r>
          </a:p>
          <a:p>
            <a:pPr>
              <a:spcAft>
                <a:spcPts val="3000"/>
              </a:spcAft>
            </a:pPr>
            <a:r>
              <a:rPr lang="en-GB" sz="4800" dirty="0">
                <a:latin typeface="Century Gothic" panose="020B0502020202020204" pitchFamily="34" charset="0"/>
              </a:rPr>
              <a:t>26 people were travelling to London on the train. </a:t>
            </a:r>
          </a:p>
          <a:p>
            <a:pPr>
              <a:spcAft>
                <a:spcPts val="3000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How many people were travelling to London in total?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3955865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2672183-50C6-4B75-AB18-07F537B6E722}"/>
              </a:ext>
            </a:extLst>
          </p:cNvPr>
          <p:cNvSpPr/>
          <p:nvPr/>
        </p:nvSpPr>
        <p:spPr>
          <a:xfrm>
            <a:off x="155945" y="508471"/>
            <a:ext cx="2265364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My Number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6C3C11C-1AF0-4134-B2B7-C8670802EB51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F4BB041-6692-CE74-BC6F-BF8A90C1EEB1}"/>
              </a:ext>
            </a:extLst>
          </p:cNvPr>
          <p:cNvGraphicFramePr>
            <a:graphicFrameLocks noGrp="1"/>
          </p:cNvGraphicFramePr>
          <p:nvPr/>
        </p:nvGraphicFramePr>
        <p:xfrm>
          <a:off x="717394" y="2779361"/>
          <a:ext cx="14977532" cy="75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383">
                  <a:extLst>
                    <a:ext uri="{9D8B030D-6E8A-4147-A177-3AD203B41FA5}">
                      <a16:colId xmlns:a16="http://schemas.microsoft.com/office/drawing/2014/main" val="3897531186"/>
                    </a:ext>
                  </a:extLst>
                </a:gridCol>
                <a:gridCol w="3744383">
                  <a:extLst>
                    <a:ext uri="{9D8B030D-6E8A-4147-A177-3AD203B41FA5}">
                      <a16:colId xmlns:a16="http://schemas.microsoft.com/office/drawing/2014/main" val="832627219"/>
                    </a:ext>
                  </a:extLst>
                </a:gridCol>
                <a:gridCol w="3744383">
                  <a:extLst>
                    <a:ext uri="{9D8B030D-6E8A-4147-A177-3AD203B41FA5}">
                      <a16:colId xmlns:a16="http://schemas.microsoft.com/office/drawing/2014/main" val="645981028"/>
                    </a:ext>
                  </a:extLst>
                </a:gridCol>
                <a:gridCol w="3744383">
                  <a:extLst>
                    <a:ext uri="{9D8B030D-6E8A-4147-A177-3AD203B41FA5}">
                      <a16:colId xmlns:a16="http://schemas.microsoft.com/office/drawing/2014/main" val="2059016595"/>
                    </a:ext>
                  </a:extLst>
                </a:gridCol>
              </a:tblGrid>
              <a:tr h="37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7412163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33797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F03F79A-09D2-3675-5890-98D70F527108}"/>
              </a:ext>
            </a:extLst>
          </p:cNvPr>
          <p:cNvSpPr txBox="1"/>
          <p:nvPr/>
        </p:nvSpPr>
        <p:spPr>
          <a:xfrm>
            <a:off x="515470" y="3556883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0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F0038C-CFF1-6168-4A37-FF1B367D1812}"/>
              </a:ext>
            </a:extLst>
          </p:cNvPr>
          <p:cNvSpPr txBox="1"/>
          <p:nvPr/>
        </p:nvSpPr>
        <p:spPr>
          <a:xfrm>
            <a:off x="15261681" y="3560247"/>
            <a:ext cx="872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400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A1CBB6-481E-A972-D14B-8DB8380D5E6E}"/>
              </a:ext>
            </a:extLst>
          </p:cNvPr>
          <p:cNvSpPr txBox="1"/>
          <p:nvPr/>
        </p:nvSpPr>
        <p:spPr>
          <a:xfrm>
            <a:off x="11929963" y="1113047"/>
            <a:ext cx="3729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My number is in this section. </a:t>
            </a:r>
            <a:endParaRPr kumimoji="0" lang="en-GB" sz="3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Left Bracket 6">
            <a:extLst>
              <a:ext uri="{FF2B5EF4-FFF2-40B4-BE49-F238E27FC236}">
                <a16:creationId xmlns:a16="http://schemas.microsoft.com/office/drawing/2014/main" id="{FD0E6E75-58E5-3F0D-10A5-2BC8EE4A20A9}"/>
              </a:ext>
            </a:extLst>
          </p:cNvPr>
          <p:cNvSpPr/>
          <p:nvPr/>
        </p:nvSpPr>
        <p:spPr>
          <a:xfrm rot="5400000">
            <a:off x="13684409" y="573533"/>
            <a:ext cx="252000" cy="3729600"/>
          </a:xfrm>
          <a:prstGeom prst="leftBracke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1990AA-7701-E982-3841-BF07F4123319}"/>
              </a:ext>
            </a:extLst>
          </p:cNvPr>
          <p:cNvSpPr txBox="1"/>
          <p:nvPr/>
        </p:nvSpPr>
        <p:spPr>
          <a:xfrm>
            <a:off x="511849" y="5076750"/>
            <a:ext cx="9573843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tens value of my number is 7.</a:t>
            </a:r>
          </a:p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Could my number be: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EE1C1A-3278-B9D1-F5CE-1B9ADBC8E506}"/>
              </a:ext>
            </a:extLst>
          </p:cNvPr>
          <p:cNvSpPr txBox="1"/>
          <p:nvPr/>
        </p:nvSpPr>
        <p:spPr>
          <a:xfrm>
            <a:off x="8206160" y="6662846"/>
            <a:ext cx="58849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271        375         327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0A783F-C654-C023-3A7F-AC17E1655312}"/>
              </a:ext>
            </a:extLst>
          </p:cNvPr>
          <p:cNvSpPr txBox="1"/>
          <p:nvPr/>
        </p:nvSpPr>
        <p:spPr>
          <a:xfrm>
            <a:off x="7769041" y="3561549"/>
            <a:ext cx="872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200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D3193E-3168-04AE-00A9-14B175679721}"/>
              </a:ext>
            </a:extLst>
          </p:cNvPr>
          <p:cNvSpPr txBox="1"/>
          <p:nvPr/>
        </p:nvSpPr>
        <p:spPr>
          <a:xfrm>
            <a:off x="4017312" y="3556882"/>
            <a:ext cx="872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100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8EA54E-C3D8-6374-5244-A7290311A514}"/>
              </a:ext>
            </a:extLst>
          </p:cNvPr>
          <p:cNvSpPr txBox="1"/>
          <p:nvPr/>
        </p:nvSpPr>
        <p:spPr>
          <a:xfrm>
            <a:off x="11520771" y="3553129"/>
            <a:ext cx="872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300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29791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D3F3C3-1AF4-0C20-40B4-4CEE1453D5A1}"/>
              </a:ext>
            </a:extLst>
          </p:cNvPr>
          <p:cNvSpPr/>
          <p:nvPr/>
        </p:nvSpPr>
        <p:spPr>
          <a:xfrm>
            <a:off x="470343" y="1265221"/>
            <a:ext cx="1421384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en-GB" sz="4800" dirty="0">
                <a:latin typeface="Century Gothic" panose="020B0502020202020204" pitchFamily="34" charset="0"/>
              </a:rPr>
              <a:t>40 people were on the bus for the school trip.</a:t>
            </a:r>
          </a:p>
          <a:p>
            <a:pPr>
              <a:spcAft>
                <a:spcPts val="3000"/>
              </a:spcAft>
            </a:pPr>
            <a:r>
              <a:rPr lang="en-GB" sz="4800" dirty="0">
                <a:latin typeface="Century Gothic" panose="020B0502020202020204" pitchFamily="34" charset="0"/>
              </a:rPr>
              <a:t>On the bus, there were 12 adults</a:t>
            </a:r>
            <a:br>
              <a:rPr lang="en-GB" sz="4800" dirty="0">
                <a:latin typeface="Century Gothic" panose="020B0502020202020204" pitchFamily="34" charset="0"/>
              </a:rPr>
            </a:br>
            <a:r>
              <a:rPr lang="en-GB" sz="4800" dirty="0">
                <a:latin typeface="Century Gothic" panose="020B0502020202020204" pitchFamily="34" charset="0"/>
              </a:rPr>
              <a:t>and some children. </a:t>
            </a:r>
          </a:p>
          <a:p>
            <a:pPr>
              <a:spcAft>
                <a:spcPts val="3000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How many children were on the bus?</a:t>
            </a:r>
            <a:endParaRPr lang="en-GB" sz="48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D4549C-6CE6-2D8F-E066-A4845E14B994}"/>
              </a:ext>
            </a:extLst>
          </p:cNvPr>
          <p:cNvSpPr txBox="1"/>
          <p:nvPr/>
        </p:nvSpPr>
        <p:spPr>
          <a:xfrm>
            <a:off x="4571997" y="6547005"/>
            <a:ext cx="10473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7942">
              <a:defRPr/>
            </a:pPr>
            <a:r>
              <a:rPr lang="en-US" sz="4000" b="1" dirty="0">
                <a:latin typeface="Century Gothic" panose="020B0502020202020204" pitchFamily="34" charset="0"/>
              </a:rPr>
              <a:t>40</a:t>
            </a:r>
            <a:endParaRPr lang="en-GB" sz="4000" b="1" dirty="0">
              <a:latin typeface="Century Gothic" panose="020B0502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6829D1A-5B1A-5E3D-5B52-BD652E92C6AF}"/>
              </a:ext>
            </a:extLst>
          </p:cNvPr>
          <p:cNvCxnSpPr>
            <a:cxnSpLocks/>
          </p:cNvCxnSpPr>
          <p:nvPr/>
        </p:nvCxnSpPr>
        <p:spPr>
          <a:xfrm>
            <a:off x="1256806" y="7327613"/>
            <a:ext cx="7658597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D68E922-C30F-3A5E-0AA4-E67090ECAB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44509"/>
              </p:ext>
            </p:extLst>
          </p:nvPr>
        </p:nvGraphicFramePr>
        <p:xfrm>
          <a:off x="1256806" y="7613192"/>
          <a:ext cx="7658597" cy="1021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9774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  <a:gridCol w="5378823">
                  <a:extLst>
                    <a:ext uri="{9D8B030D-6E8A-4147-A177-3AD203B41FA5}">
                      <a16:colId xmlns:a16="http://schemas.microsoft.com/office/drawing/2014/main" val="2108441839"/>
                    </a:ext>
                  </a:extLst>
                </a:gridCol>
              </a:tblGrid>
              <a:tr h="1021831">
                <a:tc>
                  <a:txBody>
                    <a:bodyPr/>
                    <a:lstStyle/>
                    <a:p>
                      <a:pPr marL="0" marR="0" lvl="0" indent="0" algn="ctr" defTabSz="1247973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12</a:t>
                      </a:r>
                      <a:endParaRPr kumimoji="0" lang="en-GB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7973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?</a:t>
                      </a:r>
                      <a:endParaRPr kumimoji="0" lang="en-GB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DCFAA67-C3FB-EC39-F714-A379606A3600}"/>
              </a:ext>
            </a:extLst>
          </p:cNvPr>
          <p:cNvSpPr txBox="1"/>
          <p:nvPr/>
        </p:nvSpPr>
        <p:spPr>
          <a:xfrm>
            <a:off x="470343" y="5757170"/>
            <a:ext cx="48008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Bar Model:</a:t>
            </a:r>
            <a:endParaRPr lang="en-GB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20DD1E-9E41-799C-6CEA-2210649DA680}"/>
              </a:ext>
            </a:extLst>
          </p:cNvPr>
          <p:cNvSpPr txBox="1"/>
          <p:nvPr/>
        </p:nvSpPr>
        <p:spPr>
          <a:xfrm>
            <a:off x="10663020" y="6157392"/>
            <a:ext cx="5506812" cy="1275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GB" sz="3600" b="1" i="1" dirty="0">
                <a:latin typeface="Century Gothic" panose="020B0502020202020204" pitchFamily="34" charset="0"/>
              </a:rPr>
              <a:t>What could the hidden information be?</a:t>
            </a:r>
            <a:endParaRPr lang="en-GB" sz="3600" i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9637A1-61F5-4CC0-A3A0-D26D2C8EB497}"/>
              </a:ext>
            </a:extLst>
          </p:cNvPr>
          <p:cNvSpPr/>
          <p:nvPr/>
        </p:nvSpPr>
        <p:spPr>
          <a:xfrm>
            <a:off x="7490012" y="2438900"/>
            <a:ext cx="4182036" cy="80184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99D98F-4DE6-C626-01DE-59F51EBE7119}"/>
              </a:ext>
            </a:extLst>
          </p:cNvPr>
          <p:cNvSpPr/>
          <p:nvPr/>
        </p:nvSpPr>
        <p:spPr>
          <a:xfrm>
            <a:off x="155945" y="508471"/>
            <a:ext cx="3542958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Multi-Step Additive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D0E1AA-0A4A-FBE3-A0B6-4A5533182A74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77035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D0A8482-64FA-401E-FBE2-AB75B16D14FC}"/>
              </a:ext>
            </a:extLst>
          </p:cNvPr>
          <p:cNvSpPr/>
          <p:nvPr/>
        </p:nvSpPr>
        <p:spPr>
          <a:xfrm>
            <a:off x="470343" y="1265221"/>
            <a:ext cx="1421384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en-GB" sz="4800" dirty="0">
                <a:latin typeface="Century Gothic" panose="020B0502020202020204" pitchFamily="34" charset="0"/>
              </a:rPr>
              <a:t>40 people were on the bus for the school trip.</a:t>
            </a:r>
          </a:p>
          <a:p>
            <a:pPr>
              <a:spcAft>
                <a:spcPts val="3000"/>
              </a:spcAft>
            </a:pPr>
            <a:r>
              <a:rPr lang="en-GB" sz="4800" dirty="0">
                <a:latin typeface="Century Gothic" panose="020B0502020202020204" pitchFamily="34" charset="0"/>
              </a:rPr>
              <a:t>On the bus, there were 12 adults</a:t>
            </a:r>
            <a:br>
              <a:rPr lang="en-GB" sz="4800" dirty="0">
                <a:latin typeface="Century Gothic" panose="020B0502020202020204" pitchFamily="34" charset="0"/>
              </a:rPr>
            </a:br>
            <a:r>
              <a:rPr lang="en-GB" sz="4800" dirty="0">
                <a:latin typeface="Century Gothic" panose="020B0502020202020204" pitchFamily="34" charset="0"/>
              </a:rPr>
              <a:t>and some children. </a:t>
            </a:r>
          </a:p>
          <a:p>
            <a:pPr>
              <a:spcAft>
                <a:spcPts val="3000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How many children were on the bus?</a:t>
            </a:r>
            <a:endParaRPr lang="en-GB" sz="4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D4549C-6CE6-2D8F-E066-A4845E14B994}"/>
              </a:ext>
            </a:extLst>
          </p:cNvPr>
          <p:cNvSpPr txBox="1"/>
          <p:nvPr/>
        </p:nvSpPr>
        <p:spPr>
          <a:xfrm>
            <a:off x="4571997" y="6547005"/>
            <a:ext cx="10473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7942">
              <a:defRPr/>
            </a:pPr>
            <a:r>
              <a:rPr lang="en-US" sz="4000" b="1" dirty="0">
                <a:latin typeface="Century Gothic" panose="020B0502020202020204" pitchFamily="34" charset="0"/>
              </a:rPr>
              <a:t>40</a:t>
            </a:r>
            <a:endParaRPr lang="en-GB" sz="4000" b="1" dirty="0">
              <a:latin typeface="Century Gothic" panose="020B0502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6829D1A-5B1A-5E3D-5B52-BD652E92C6AF}"/>
              </a:ext>
            </a:extLst>
          </p:cNvPr>
          <p:cNvCxnSpPr>
            <a:cxnSpLocks/>
          </p:cNvCxnSpPr>
          <p:nvPr/>
        </p:nvCxnSpPr>
        <p:spPr>
          <a:xfrm>
            <a:off x="1256806" y="7327613"/>
            <a:ext cx="7658597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D68E922-C30F-3A5E-0AA4-E67090ECAB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095509"/>
              </p:ext>
            </p:extLst>
          </p:nvPr>
        </p:nvGraphicFramePr>
        <p:xfrm>
          <a:off x="1256806" y="7613192"/>
          <a:ext cx="7658597" cy="1021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9774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  <a:gridCol w="5378823">
                  <a:extLst>
                    <a:ext uri="{9D8B030D-6E8A-4147-A177-3AD203B41FA5}">
                      <a16:colId xmlns:a16="http://schemas.microsoft.com/office/drawing/2014/main" val="2108441839"/>
                    </a:ext>
                  </a:extLst>
                </a:gridCol>
              </a:tblGrid>
              <a:tr h="1021831">
                <a:tc>
                  <a:txBody>
                    <a:bodyPr/>
                    <a:lstStyle/>
                    <a:p>
                      <a:pPr marL="0" marR="0" lvl="0" indent="0" algn="ctr" defTabSz="1247973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12</a:t>
                      </a:r>
                      <a:endParaRPr kumimoji="0" lang="en-GB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7973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?</a:t>
                      </a:r>
                      <a:endParaRPr kumimoji="0" lang="en-GB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DCFAA67-C3FB-EC39-F714-A379606A3600}"/>
              </a:ext>
            </a:extLst>
          </p:cNvPr>
          <p:cNvSpPr txBox="1"/>
          <p:nvPr/>
        </p:nvSpPr>
        <p:spPr>
          <a:xfrm>
            <a:off x="470343" y="5757170"/>
            <a:ext cx="48008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Bar Model:</a:t>
            </a:r>
            <a:endParaRPr lang="en-GB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5BA543-C8A2-C216-F108-010B4CD16ACD}"/>
              </a:ext>
            </a:extLst>
          </p:cNvPr>
          <p:cNvSpPr/>
          <p:nvPr/>
        </p:nvSpPr>
        <p:spPr>
          <a:xfrm>
            <a:off x="155945" y="508471"/>
            <a:ext cx="3542958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Multi-Step Additive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100F2B-CD4C-9EBA-9DFA-B2648C5F013D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2502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D4549C-6CE6-2D8F-E066-A4845E14B994}"/>
              </a:ext>
            </a:extLst>
          </p:cNvPr>
          <p:cNvSpPr txBox="1"/>
          <p:nvPr/>
        </p:nvSpPr>
        <p:spPr>
          <a:xfrm>
            <a:off x="4571997" y="6547005"/>
            <a:ext cx="10473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7942">
              <a:defRPr/>
            </a:pPr>
            <a:r>
              <a:rPr lang="en-US" sz="4000" b="1" dirty="0">
                <a:latin typeface="Century Gothic" panose="020B0502020202020204" pitchFamily="34" charset="0"/>
              </a:rPr>
              <a:t>40</a:t>
            </a:r>
            <a:endParaRPr lang="en-GB" sz="4000" b="1" dirty="0">
              <a:latin typeface="Century Gothic" panose="020B0502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6829D1A-5B1A-5E3D-5B52-BD652E92C6AF}"/>
              </a:ext>
            </a:extLst>
          </p:cNvPr>
          <p:cNvCxnSpPr>
            <a:cxnSpLocks/>
          </p:cNvCxnSpPr>
          <p:nvPr/>
        </p:nvCxnSpPr>
        <p:spPr>
          <a:xfrm>
            <a:off x="1256806" y="7327613"/>
            <a:ext cx="7658597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D68E922-C30F-3A5E-0AA4-E67090ECAB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778358"/>
              </p:ext>
            </p:extLst>
          </p:nvPr>
        </p:nvGraphicFramePr>
        <p:xfrm>
          <a:off x="1256806" y="7613192"/>
          <a:ext cx="7658597" cy="1021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9774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  <a:gridCol w="5378823">
                  <a:extLst>
                    <a:ext uri="{9D8B030D-6E8A-4147-A177-3AD203B41FA5}">
                      <a16:colId xmlns:a16="http://schemas.microsoft.com/office/drawing/2014/main" val="2108441839"/>
                    </a:ext>
                  </a:extLst>
                </a:gridCol>
              </a:tblGrid>
              <a:tr h="1021831">
                <a:tc>
                  <a:txBody>
                    <a:bodyPr/>
                    <a:lstStyle/>
                    <a:p>
                      <a:pPr marL="0" marR="0" lvl="0" indent="0" algn="ctr" defTabSz="1247973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12</a:t>
                      </a:r>
                      <a:endParaRPr kumimoji="0" lang="en-GB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7973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28</a:t>
                      </a:r>
                      <a:endParaRPr kumimoji="0" lang="en-GB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DCFAA67-C3FB-EC39-F714-A379606A3600}"/>
              </a:ext>
            </a:extLst>
          </p:cNvPr>
          <p:cNvSpPr txBox="1"/>
          <p:nvPr/>
        </p:nvSpPr>
        <p:spPr>
          <a:xfrm>
            <a:off x="470343" y="5757170"/>
            <a:ext cx="48008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Bar Model:</a:t>
            </a:r>
            <a:endParaRPr lang="en-GB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3633E0-5695-C262-18A0-40D5B869011F}"/>
              </a:ext>
            </a:extLst>
          </p:cNvPr>
          <p:cNvSpPr txBox="1"/>
          <p:nvPr/>
        </p:nvSpPr>
        <p:spPr>
          <a:xfrm>
            <a:off x="10493919" y="7139027"/>
            <a:ext cx="5506812" cy="730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GB" sz="4000" b="1" dirty="0">
                <a:latin typeface="Century Gothic" panose="020B0502020202020204" pitchFamily="34" charset="0"/>
              </a:rPr>
              <a:t>Answer: </a:t>
            </a:r>
            <a:r>
              <a:rPr lang="en-GB" sz="4000" dirty="0">
                <a:latin typeface="Century Gothic" panose="020B0502020202020204" pitchFamily="34" charset="0"/>
              </a:rPr>
              <a:t>28 children</a:t>
            </a:r>
            <a:endParaRPr lang="en-GB" sz="4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FDEEBE-DE35-788E-0F7E-4CA0CC185546}"/>
              </a:ext>
            </a:extLst>
          </p:cNvPr>
          <p:cNvSpPr/>
          <p:nvPr/>
        </p:nvSpPr>
        <p:spPr>
          <a:xfrm>
            <a:off x="470343" y="1265221"/>
            <a:ext cx="1421384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en-GB" sz="4800" dirty="0">
                <a:latin typeface="Century Gothic" panose="020B0502020202020204" pitchFamily="34" charset="0"/>
              </a:rPr>
              <a:t>40 people were on the bus for the school trip.</a:t>
            </a:r>
          </a:p>
          <a:p>
            <a:pPr>
              <a:spcAft>
                <a:spcPts val="3000"/>
              </a:spcAft>
            </a:pPr>
            <a:r>
              <a:rPr lang="en-GB" sz="4800" dirty="0">
                <a:latin typeface="Century Gothic" panose="020B0502020202020204" pitchFamily="34" charset="0"/>
              </a:rPr>
              <a:t>On the bus, there were 12 adults</a:t>
            </a:r>
            <a:br>
              <a:rPr lang="en-GB" sz="4800" dirty="0">
                <a:latin typeface="Century Gothic" panose="020B0502020202020204" pitchFamily="34" charset="0"/>
              </a:rPr>
            </a:br>
            <a:r>
              <a:rPr lang="en-GB" sz="4800" dirty="0">
                <a:latin typeface="Century Gothic" panose="020B0502020202020204" pitchFamily="34" charset="0"/>
              </a:rPr>
              <a:t>and some children. </a:t>
            </a:r>
          </a:p>
          <a:p>
            <a:pPr>
              <a:spcAft>
                <a:spcPts val="3000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How many children were on the bus?</a:t>
            </a:r>
            <a:endParaRPr lang="en-GB" sz="48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CD08D7-0427-C0A6-95C6-AA6A2DC99C07}"/>
              </a:ext>
            </a:extLst>
          </p:cNvPr>
          <p:cNvSpPr/>
          <p:nvPr/>
        </p:nvSpPr>
        <p:spPr>
          <a:xfrm>
            <a:off x="155945" y="508471"/>
            <a:ext cx="3542958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Multi-Step Additive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E3CEBE-A0C7-3EDC-3237-3CA666842B28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86581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D0A8482-64FA-401E-FBE2-AB75B16D14FC}"/>
              </a:ext>
            </a:extLst>
          </p:cNvPr>
          <p:cNvSpPr/>
          <p:nvPr/>
        </p:nvSpPr>
        <p:spPr>
          <a:xfrm>
            <a:off x="470343" y="1265221"/>
            <a:ext cx="1356838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en-GB" sz="4800" dirty="0">
                <a:latin typeface="Century Gothic" panose="020B0502020202020204" pitchFamily="34" charset="0"/>
              </a:rPr>
              <a:t>40 people were travelling on the bus.</a:t>
            </a:r>
          </a:p>
          <a:p>
            <a:pPr>
              <a:spcAft>
                <a:spcPts val="3000"/>
              </a:spcAft>
            </a:pPr>
            <a:r>
              <a:rPr lang="en-GB" sz="4800" dirty="0">
                <a:latin typeface="Century Gothic" panose="020B0502020202020204" pitchFamily="34" charset="0"/>
              </a:rPr>
              <a:t>At the next stop, 8 people got on the bus and 5 people got off. </a:t>
            </a:r>
          </a:p>
          <a:p>
            <a:pPr>
              <a:spcAft>
                <a:spcPts val="3000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How many people are on the bus now?</a:t>
            </a:r>
            <a:endParaRPr lang="en-GB" sz="4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5C10F0-11A3-1E06-32EC-B801454294D3}"/>
              </a:ext>
            </a:extLst>
          </p:cNvPr>
          <p:cNvSpPr txBox="1"/>
          <p:nvPr/>
        </p:nvSpPr>
        <p:spPr>
          <a:xfrm>
            <a:off x="3751730" y="8200991"/>
            <a:ext cx="10473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7942">
              <a:defRPr/>
            </a:pPr>
            <a:r>
              <a:rPr lang="en-US" sz="4000" b="1" dirty="0">
                <a:latin typeface="Century Gothic" panose="020B0502020202020204" pitchFamily="34" charset="0"/>
              </a:rPr>
              <a:t>?</a:t>
            </a:r>
            <a:endParaRPr lang="en-GB" sz="4000" b="1" dirty="0">
              <a:latin typeface="Century Gothic" panose="020B050202020202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F93172A-8CC0-F1EB-21EE-86A5795CC071}"/>
              </a:ext>
            </a:extLst>
          </p:cNvPr>
          <p:cNvCxnSpPr>
            <a:cxnSpLocks/>
          </p:cNvCxnSpPr>
          <p:nvPr/>
        </p:nvCxnSpPr>
        <p:spPr>
          <a:xfrm>
            <a:off x="1041654" y="8120986"/>
            <a:ext cx="64440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CF251D0-971C-3C69-C713-A9157FED48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603558"/>
              </p:ext>
            </p:extLst>
          </p:nvPr>
        </p:nvGraphicFramePr>
        <p:xfrm>
          <a:off x="1041654" y="6591220"/>
          <a:ext cx="7658597" cy="1021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6687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  <a:gridCol w="1801910">
                  <a:extLst>
                    <a:ext uri="{9D8B030D-6E8A-4147-A177-3AD203B41FA5}">
                      <a16:colId xmlns:a16="http://schemas.microsoft.com/office/drawing/2014/main" val="2108441839"/>
                    </a:ext>
                  </a:extLst>
                </a:gridCol>
              </a:tblGrid>
              <a:tr h="1021831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7973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</a:t>
                      </a:r>
                      <a:endParaRPr kumimoji="0" lang="en-GB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81281AC-DCB5-A969-D4C0-889BF17D635D}"/>
              </a:ext>
            </a:extLst>
          </p:cNvPr>
          <p:cNvSpPr txBox="1"/>
          <p:nvPr/>
        </p:nvSpPr>
        <p:spPr>
          <a:xfrm>
            <a:off x="470343" y="5689935"/>
            <a:ext cx="48008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Bar Model:</a:t>
            </a:r>
            <a:endParaRPr lang="en-GB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CED3CC-C9C6-9A65-7401-8DBD163A7381}"/>
              </a:ext>
            </a:extLst>
          </p:cNvPr>
          <p:cNvSpPr txBox="1"/>
          <p:nvPr/>
        </p:nvSpPr>
        <p:spPr>
          <a:xfrm>
            <a:off x="10427449" y="6315306"/>
            <a:ext cx="5506812" cy="1275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GB" sz="3600" b="1" i="1" dirty="0">
                <a:latin typeface="Century Gothic" panose="020B0502020202020204" pitchFamily="34" charset="0"/>
              </a:rPr>
              <a:t>What could the hidden information be?</a:t>
            </a:r>
            <a:endParaRPr lang="en-GB" sz="3600" i="1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AF45910-EC10-B7FA-6A38-6EDA376C17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688439"/>
              </p:ext>
            </p:extLst>
          </p:nvPr>
        </p:nvGraphicFramePr>
        <p:xfrm>
          <a:off x="7530353" y="7829095"/>
          <a:ext cx="1169898" cy="1021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898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</a:tblGrid>
              <a:tr h="1021831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8F5171A-CFAB-A236-AD5C-C37855A7B43D}"/>
              </a:ext>
            </a:extLst>
          </p:cNvPr>
          <p:cNvSpPr/>
          <p:nvPr/>
        </p:nvSpPr>
        <p:spPr>
          <a:xfrm>
            <a:off x="155945" y="508471"/>
            <a:ext cx="3542958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Multi-Step Additive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A9CC31-E86C-E8EB-9A16-DB0E5FA5060C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30B042-EB3F-8831-59D9-241F8F56DB0B}"/>
              </a:ext>
            </a:extLst>
          </p:cNvPr>
          <p:cNvSpPr/>
          <p:nvPr/>
        </p:nvSpPr>
        <p:spPr>
          <a:xfrm>
            <a:off x="8320087" y="2398933"/>
            <a:ext cx="4468066" cy="80184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84E458-D1BC-6DCF-5AB5-776A2595B07C}"/>
              </a:ext>
            </a:extLst>
          </p:cNvPr>
          <p:cNvSpPr/>
          <p:nvPr/>
        </p:nvSpPr>
        <p:spPr>
          <a:xfrm>
            <a:off x="4693023" y="3200774"/>
            <a:ext cx="3065625" cy="80184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29191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D0A8482-64FA-401E-FBE2-AB75B16D14FC}"/>
              </a:ext>
            </a:extLst>
          </p:cNvPr>
          <p:cNvSpPr/>
          <p:nvPr/>
        </p:nvSpPr>
        <p:spPr>
          <a:xfrm>
            <a:off x="470343" y="1265221"/>
            <a:ext cx="1356838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en-GB" sz="4800" dirty="0">
                <a:latin typeface="Century Gothic" panose="020B0502020202020204" pitchFamily="34" charset="0"/>
              </a:rPr>
              <a:t>40 people were travelling on the bus.</a:t>
            </a:r>
          </a:p>
          <a:p>
            <a:pPr>
              <a:spcAft>
                <a:spcPts val="3000"/>
              </a:spcAft>
            </a:pPr>
            <a:r>
              <a:rPr lang="en-GB" sz="4800" dirty="0">
                <a:latin typeface="Century Gothic" panose="020B0502020202020204" pitchFamily="34" charset="0"/>
              </a:rPr>
              <a:t>At the next stop, 8 people got on the bus and 5 people got off. </a:t>
            </a:r>
          </a:p>
          <a:p>
            <a:pPr>
              <a:spcAft>
                <a:spcPts val="3000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How many people are on the bus now?</a:t>
            </a:r>
            <a:endParaRPr lang="en-GB" sz="4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5C10F0-11A3-1E06-32EC-B801454294D3}"/>
              </a:ext>
            </a:extLst>
          </p:cNvPr>
          <p:cNvSpPr txBox="1"/>
          <p:nvPr/>
        </p:nvSpPr>
        <p:spPr>
          <a:xfrm>
            <a:off x="3751730" y="8200991"/>
            <a:ext cx="10473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7942">
              <a:defRPr/>
            </a:pPr>
            <a:r>
              <a:rPr lang="en-US" sz="4000" b="1" dirty="0">
                <a:latin typeface="Century Gothic" panose="020B0502020202020204" pitchFamily="34" charset="0"/>
              </a:rPr>
              <a:t>?</a:t>
            </a:r>
            <a:endParaRPr lang="en-GB" sz="4000" b="1" dirty="0">
              <a:latin typeface="Century Gothic" panose="020B050202020202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F93172A-8CC0-F1EB-21EE-86A5795CC071}"/>
              </a:ext>
            </a:extLst>
          </p:cNvPr>
          <p:cNvCxnSpPr>
            <a:cxnSpLocks/>
          </p:cNvCxnSpPr>
          <p:nvPr/>
        </p:nvCxnSpPr>
        <p:spPr>
          <a:xfrm>
            <a:off x="1041654" y="8120986"/>
            <a:ext cx="64440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CF251D0-971C-3C69-C713-A9157FED48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13841"/>
              </p:ext>
            </p:extLst>
          </p:nvPr>
        </p:nvGraphicFramePr>
        <p:xfrm>
          <a:off x="1041654" y="6591220"/>
          <a:ext cx="7658597" cy="1021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6687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  <a:gridCol w="1801910">
                  <a:extLst>
                    <a:ext uri="{9D8B030D-6E8A-4147-A177-3AD203B41FA5}">
                      <a16:colId xmlns:a16="http://schemas.microsoft.com/office/drawing/2014/main" val="2108441839"/>
                    </a:ext>
                  </a:extLst>
                </a:gridCol>
              </a:tblGrid>
              <a:tr h="1021831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7973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</a:t>
                      </a:r>
                      <a:endParaRPr kumimoji="0" lang="en-GB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81281AC-DCB5-A969-D4C0-889BF17D635D}"/>
              </a:ext>
            </a:extLst>
          </p:cNvPr>
          <p:cNvSpPr txBox="1"/>
          <p:nvPr/>
        </p:nvSpPr>
        <p:spPr>
          <a:xfrm>
            <a:off x="470343" y="5689935"/>
            <a:ext cx="48008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Bar Model:</a:t>
            </a:r>
            <a:endParaRPr lang="en-GB" sz="3200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AF45910-EC10-B7FA-6A38-6EDA376C17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192366"/>
              </p:ext>
            </p:extLst>
          </p:nvPr>
        </p:nvGraphicFramePr>
        <p:xfrm>
          <a:off x="7530353" y="7829095"/>
          <a:ext cx="1169898" cy="1021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898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</a:tblGrid>
              <a:tr h="1021831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F662ED2C-0A76-1EF9-042F-D3047B002467}"/>
              </a:ext>
            </a:extLst>
          </p:cNvPr>
          <p:cNvSpPr/>
          <p:nvPr/>
        </p:nvSpPr>
        <p:spPr>
          <a:xfrm>
            <a:off x="155945" y="508471"/>
            <a:ext cx="3542958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Multi-Step Additive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F1D7F4-5302-2EB1-3D86-9E79189EE1AB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90019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D0A8482-64FA-401E-FBE2-AB75B16D14FC}"/>
              </a:ext>
            </a:extLst>
          </p:cNvPr>
          <p:cNvSpPr/>
          <p:nvPr/>
        </p:nvSpPr>
        <p:spPr>
          <a:xfrm>
            <a:off x="470343" y="1265221"/>
            <a:ext cx="1356838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en-GB" sz="4800" dirty="0">
                <a:latin typeface="Century Gothic" panose="020B0502020202020204" pitchFamily="34" charset="0"/>
              </a:rPr>
              <a:t>40 people were travelling on the bus.</a:t>
            </a:r>
          </a:p>
          <a:p>
            <a:pPr>
              <a:spcAft>
                <a:spcPts val="3000"/>
              </a:spcAft>
            </a:pPr>
            <a:r>
              <a:rPr lang="en-GB" sz="4800" dirty="0">
                <a:latin typeface="Century Gothic" panose="020B0502020202020204" pitchFamily="34" charset="0"/>
              </a:rPr>
              <a:t>At the next stop, 8 people got on the bus and 5 people got off. </a:t>
            </a:r>
          </a:p>
          <a:p>
            <a:pPr>
              <a:spcAft>
                <a:spcPts val="3000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How many people are on the bus now?</a:t>
            </a:r>
            <a:endParaRPr lang="en-GB" sz="4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5C10F0-11A3-1E06-32EC-B801454294D3}"/>
              </a:ext>
            </a:extLst>
          </p:cNvPr>
          <p:cNvSpPr txBox="1"/>
          <p:nvPr/>
        </p:nvSpPr>
        <p:spPr>
          <a:xfrm>
            <a:off x="3751730" y="8200991"/>
            <a:ext cx="10473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7942">
              <a:defRPr/>
            </a:pPr>
            <a:r>
              <a:rPr lang="en-US" sz="4000" b="1" dirty="0">
                <a:latin typeface="Century Gothic" panose="020B0502020202020204" pitchFamily="34" charset="0"/>
              </a:rPr>
              <a:t>43</a:t>
            </a:r>
            <a:endParaRPr lang="en-GB" sz="4000" b="1" dirty="0">
              <a:latin typeface="Century Gothic" panose="020B050202020202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F93172A-8CC0-F1EB-21EE-86A5795CC071}"/>
              </a:ext>
            </a:extLst>
          </p:cNvPr>
          <p:cNvCxnSpPr>
            <a:cxnSpLocks/>
          </p:cNvCxnSpPr>
          <p:nvPr/>
        </p:nvCxnSpPr>
        <p:spPr>
          <a:xfrm>
            <a:off x="1041654" y="8120986"/>
            <a:ext cx="64440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CF251D0-971C-3C69-C713-A9157FED48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286186"/>
              </p:ext>
            </p:extLst>
          </p:nvPr>
        </p:nvGraphicFramePr>
        <p:xfrm>
          <a:off x="1041654" y="6591220"/>
          <a:ext cx="7658597" cy="1021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6687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  <a:gridCol w="1801910">
                  <a:extLst>
                    <a:ext uri="{9D8B030D-6E8A-4147-A177-3AD203B41FA5}">
                      <a16:colId xmlns:a16="http://schemas.microsoft.com/office/drawing/2014/main" val="2108441839"/>
                    </a:ext>
                  </a:extLst>
                </a:gridCol>
              </a:tblGrid>
              <a:tr h="1021831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7973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</a:t>
                      </a:r>
                      <a:endParaRPr kumimoji="0" lang="en-GB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81281AC-DCB5-A969-D4C0-889BF17D635D}"/>
              </a:ext>
            </a:extLst>
          </p:cNvPr>
          <p:cNvSpPr txBox="1"/>
          <p:nvPr/>
        </p:nvSpPr>
        <p:spPr>
          <a:xfrm>
            <a:off x="470343" y="5689935"/>
            <a:ext cx="48008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Bar Model:</a:t>
            </a:r>
            <a:endParaRPr lang="en-GB" sz="3200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AF45910-EC10-B7FA-6A38-6EDA376C17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026278"/>
              </p:ext>
            </p:extLst>
          </p:nvPr>
        </p:nvGraphicFramePr>
        <p:xfrm>
          <a:off x="7530353" y="7829095"/>
          <a:ext cx="1169898" cy="1021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898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</a:tblGrid>
              <a:tr h="1021831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85CFEE1-BB53-9DEB-6E5B-11593D3DAA25}"/>
              </a:ext>
            </a:extLst>
          </p:cNvPr>
          <p:cNvSpPr txBox="1"/>
          <p:nvPr/>
        </p:nvSpPr>
        <p:spPr>
          <a:xfrm>
            <a:off x="10586009" y="7219533"/>
            <a:ext cx="5012512" cy="730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GB" sz="4000" b="1" dirty="0">
                <a:latin typeface="Century Gothic" panose="020B0502020202020204" pitchFamily="34" charset="0"/>
              </a:rPr>
              <a:t>Answer: </a:t>
            </a:r>
            <a:r>
              <a:rPr lang="en-GB" sz="4000" dirty="0">
                <a:latin typeface="Century Gothic" panose="020B0502020202020204" pitchFamily="34" charset="0"/>
              </a:rPr>
              <a:t>43 people</a:t>
            </a:r>
            <a:endParaRPr lang="en-GB" sz="4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B28897-1CD1-E8D6-09B9-6DC0AFEC1B73}"/>
              </a:ext>
            </a:extLst>
          </p:cNvPr>
          <p:cNvSpPr/>
          <p:nvPr/>
        </p:nvSpPr>
        <p:spPr>
          <a:xfrm>
            <a:off x="155945" y="508471"/>
            <a:ext cx="3542958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Multi-Step Additive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C1F020-7B69-E757-8939-7ABC87E442F3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82835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42E2C-D39C-EAE9-1980-F461712C1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0CDD2EB-CC6B-18B7-B3AB-1D86D5E0423D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65BAA24-2664-45A5-7C00-5668E339B7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83A17CB-4E99-DDEF-7A70-5ABA4AD04953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A801CB-8737-323E-1727-401E718F7FD8}"/>
              </a:ext>
            </a:extLst>
          </p:cNvPr>
          <p:cNvSpPr/>
          <p:nvPr/>
        </p:nvSpPr>
        <p:spPr>
          <a:xfrm>
            <a:off x="578223" y="1402579"/>
            <a:ext cx="1547629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GB" sz="6000" b="1" dirty="0">
                <a:latin typeface="Century Gothic" panose="020B0502020202020204" pitchFamily="34" charset="0"/>
              </a:rPr>
              <a:t>Multi-Step Additive</a:t>
            </a:r>
            <a:endParaRPr lang="en-GB" sz="60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algn="ctr">
              <a:spcAft>
                <a:spcPts val="3600"/>
              </a:spcAft>
            </a:pPr>
            <a:r>
              <a:rPr lang="en-GB" sz="5400" b="1" i="1" dirty="0">
                <a:latin typeface="Century Gothic" panose="020B0502020202020204" pitchFamily="34" charset="0"/>
              </a:rPr>
              <a:t>Next Step: </a:t>
            </a:r>
            <a:r>
              <a:rPr lang="en-GB" sz="5400" i="1" dirty="0">
                <a:latin typeface="Century Gothic" panose="020B0502020202020204" pitchFamily="34" charset="0"/>
              </a:rPr>
              <a:t>Task A</a:t>
            </a:r>
            <a:endParaRPr lang="en-GB" sz="5400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45001C-58E7-4CE2-E1B4-EAEA43CA8E4F}"/>
              </a:ext>
            </a:extLst>
          </p:cNvPr>
          <p:cNvSpPr/>
          <p:nvPr/>
        </p:nvSpPr>
        <p:spPr>
          <a:xfrm>
            <a:off x="155945" y="508471"/>
            <a:ext cx="3542958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Multi-Step Additive</a:t>
            </a:r>
            <a:endParaRPr lang="en-GB" sz="2866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74924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0CF01-C073-9981-8000-33662F3C0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E2A9921-11A3-DF75-4DDE-6890F6D37B66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D27F5-7F7F-97D9-DBE7-6304623BF5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B31997E-D947-BC2E-9DFE-B646213CDB84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10B23F-A66C-A636-DAF1-91DE12BB23E4}"/>
              </a:ext>
            </a:extLst>
          </p:cNvPr>
          <p:cNvSpPr/>
          <p:nvPr/>
        </p:nvSpPr>
        <p:spPr>
          <a:xfrm>
            <a:off x="578223" y="1402579"/>
            <a:ext cx="1547629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GB" sz="6000" b="1" dirty="0">
                <a:latin typeface="Century Gothic" panose="020B0502020202020204" pitchFamily="34" charset="0"/>
              </a:rPr>
              <a:t>Multi-Step Additive: </a:t>
            </a:r>
            <a:r>
              <a:rPr lang="en-GB" sz="6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</a:p>
          <a:p>
            <a:pPr algn="ctr">
              <a:spcAft>
                <a:spcPts val="3600"/>
              </a:spcAft>
            </a:pPr>
            <a:r>
              <a:rPr lang="en-GB" sz="5400" i="1" dirty="0">
                <a:latin typeface="Century Gothic" panose="020B0502020202020204" pitchFamily="34" charset="0"/>
              </a:rPr>
              <a:t>Understand different types of addition and subtraction questions, using pictures</a:t>
            </a:r>
            <a:endParaRPr lang="en-GB" sz="5400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C5ED09-58BC-9749-7A69-E083D1D3E140}"/>
              </a:ext>
            </a:extLst>
          </p:cNvPr>
          <p:cNvSpPr/>
          <p:nvPr/>
        </p:nvSpPr>
        <p:spPr>
          <a:xfrm>
            <a:off x="155945" y="508471"/>
            <a:ext cx="3542958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Multi-Step Additive</a:t>
            </a:r>
            <a:endParaRPr lang="en-GB" sz="2866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66238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B28897-1CD1-E8D6-09B9-6DC0AFEC1B73}"/>
              </a:ext>
            </a:extLst>
          </p:cNvPr>
          <p:cNvSpPr/>
          <p:nvPr/>
        </p:nvSpPr>
        <p:spPr>
          <a:xfrm>
            <a:off x="155945" y="508471"/>
            <a:ext cx="3542958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Multi-Step Additive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C1F020-7B69-E757-8939-7ABC87E442F3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378367-C708-0BBD-F35F-EB613F6D5FC0}"/>
              </a:ext>
            </a:extLst>
          </p:cNvPr>
          <p:cNvSpPr/>
          <p:nvPr/>
        </p:nvSpPr>
        <p:spPr>
          <a:xfrm>
            <a:off x="470343" y="1305562"/>
            <a:ext cx="1543818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4800" dirty="0">
                <a:latin typeface="Century Gothic" panose="020B0502020202020204" pitchFamily="34" charset="0"/>
              </a:rPr>
              <a:t>There are 30 children in Owl class.</a:t>
            </a:r>
          </a:p>
          <a:p>
            <a:pPr>
              <a:spcAft>
                <a:spcPts val="1800"/>
              </a:spcAft>
            </a:pPr>
            <a:r>
              <a:rPr lang="en-GB" sz="4800" dirty="0">
                <a:latin typeface="Century Gothic" panose="020B0502020202020204" pitchFamily="34" charset="0"/>
              </a:rPr>
              <a:t>16 of the children walked to school. 11 children came by car. The rest of the children cycled. </a:t>
            </a:r>
          </a:p>
          <a:p>
            <a:pPr>
              <a:spcAft>
                <a:spcPts val="1800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How many children in Owl class cycled to school?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418627448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B28897-1CD1-E8D6-09B9-6DC0AFEC1B73}"/>
              </a:ext>
            </a:extLst>
          </p:cNvPr>
          <p:cNvSpPr/>
          <p:nvPr/>
        </p:nvSpPr>
        <p:spPr>
          <a:xfrm>
            <a:off x="155945" y="508471"/>
            <a:ext cx="3542958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Multi-Step Additive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C1F020-7B69-E757-8939-7ABC87E442F3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5EFC8B-3BFA-F5A1-6D77-59485873C655}"/>
              </a:ext>
            </a:extLst>
          </p:cNvPr>
          <p:cNvSpPr/>
          <p:nvPr/>
        </p:nvSpPr>
        <p:spPr>
          <a:xfrm>
            <a:off x="5578899" y="5234975"/>
            <a:ext cx="49126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57"/>
              </a:spcAft>
            </a:pPr>
            <a:r>
              <a:rPr lang="en-GB" sz="4000" b="1" i="1" dirty="0">
                <a:latin typeface="Century Gothic" panose="020B0502020202020204" pitchFamily="34" charset="0"/>
              </a:rPr>
              <a:t>Which bar model?</a:t>
            </a:r>
            <a:endParaRPr lang="en-GB" sz="4000" b="1" i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F0DA702-02D3-8742-18B3-8CBD6CC8DF1B}"/>
              </a:ext>
            </a:extLst>
          </p:cNvPr>
          <p:cNvCxnSpPr>
            <a:cxnSpLocks/>
          </p:cNvCxnSpPr>
          <p:nvPr/>
        </p:nvCxnSpPr>
        <p:spPr>
          <a:xfrm flipH="1">
            <a:off x="5362627" y="6093729"/>
            <a:ext cx="977459" cy="661664"/>
          </a:xfrm>
          <a:prstGeom prst="straightConnector1">
            <a:avLst/>
          </a:prstGeom>
          <a:ln w="5715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F458560-05E7-C7B1-3DDC-FDCB8C3528BD}"/>
              </a:ext>
            </a:extLst>
          </p:cNvPr>
          <p:cNvCxnSpPr>
            <a:cxnSpLocks/>
          </p:cNvCxnSpPr>
          <p:nvPr/>
        </p:nvCxnSpPr>
        <p:spPr>
          <a:xfrm>
            <a:off x="9600828" y="6092063"/>
            <a:ext cx="977459" cy="661664"/>
          </a:xfrm>
          <a:prstGeom prst="straightConnector1">
            <a:avLst/>
          </a:prstGeom>
          <a:ln w="5715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F378367-C708-0BBD-F35F-EB613F6D5FC0}"/>
              </a:ext>
            </a:extLst>
          </p:cNvPr>
          <p:cNvSpPr/>
          <p:nvPr/>
        </p:nvSpPr>
        <p:spPr>
          <a:xfrm>
            <a:off x="470343" y="1305562"/>
            <a:ext cx="1543818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4800" dirty="0">
                <a:latin typeface="Century Gothic" panose="020B0502020202020204" pitchFamily="34" charset="0"/>
              </a:rPr>
              <a:t>There are 30 children in Owl class.</a:t>
            </a:r>
          </a:p>
          <a:p>
            <a:pPr>
              <a:spcAft>
                <a:spcPts val="1800"/>
              </a:spcAft>
            </a:pPr>
            <a:r>
              <a:rPr lang="en-GB" sz="4800" dirty="0">
                <a:latin typeface="Century Gothic" panose="020B0502020202020204" pitchFamily="34" charset="0"/>
              </a:rPr>
              <a:t>16 of the children walked to school. 11 children came by car. The rest of the children cycled. </a:t>
            </a:r>
          </a:p>
          <a:p>
            <a:pPr>
              <a:spcAft>
                <a:spcPts val="1800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How many children in Owl class cycled to school?</a:t>
            </a:r>
            <a:endParaRPr lang="en-GB" sz="48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B65C03-7AB0-8E71-1784-EF37DF6F55B8}"/>
              </a:ext>
            </a:extLst>
          </p:cNvPr>
          <p:cNvSpPr txBox="1"/>
          <p:nvPr/>
        </p:nvSpPr>
        <p:spPr>
          <a:xfrm>
            <a:off x="3162544" y="6787209"/>
            <a:ext cx="10473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7942">
              <a:defRPr/>
            </a:pPr>
            <a:r>
              <a:rPr lang="en-US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?</a:t>
            </a:r>
            <a:endParaRPr lang="en-GB" sz="36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476F868-4E3B-1598-3F12-3B0EDCF52107}"/>
              </a:ext>
            </a:extLst>
          </p:cNvPr>
          <p:cNvCxnSpPr>
            <a:cxnSpLocks/>
          </p:cNvCxnSpPr>
          <p:nvPr/>
        </p:nvCxnSpPr>
        <p:spPr>
          <a:xfrm>
            <a:off x="622605" y="7489520"/>
            <a:ext cx="6156000" cy="0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0BE7D0EA-5226-CEDB-6923-AA121D5EF5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028889"/>
              </p:ext>
            </p:extLst>
          </p:nvPr>
        </p:nvGraphicFramePr>
        <p:xfrm>
          <a:off x="622605" y="7721215"/>
          <a:ext cx="6152606" cy="9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0489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  <a:gridCol w="1619083">
                  <a:extLst>
                    <a:ext uri="{9D8B030D-6E8A-4147-A177-3AD203B41FA5}">
                      <a16:colId xmlns:a16="http://schemas.microsoft.com/office/drawing/2014/main" val="1900471762"/>
                    </a:ext>
                  </a:extLst>
                </a:gridCol>
                <a:gridCol w="1243034">
                  <a:extLst>
                    <a:ext uri="{9D8B030D-6E8A-4147-A177-3AD203B41FA5}">
                      <a16:colId xmlns:a16="http://schemas.microsoft.com/office/drawing/2014/main" val="395357752"/>
                    </a:ext>
                  </a:extLst>
                </a:gridCol>
              </a:tblGrid>
              <a:tr h="936000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3600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</a:rPr>
                        <a:t>30</a:t>
                      </a:r>
                      <a:endParaRPr lang="en-GB" sz="3600" dirty="0">
                        <a:solidFill>
                          <a:schemeClr val="accent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7973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16</a:t>
                      </a:r>
                      <a:endParaRPr kumimoji="0" lang="en-GB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7973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11</a:t>
                      </a:r>
                      <a:endParaRPr kumimoji="0" lang="en-GB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72639A50-BA88-47E3-C749-F791C2B610A4}"/>
              </a:ext>
            </a:extLst>
          </p:cNvPr>
          <p:cNvSpPr txBox="1"/>
          <p:nvPr/>
        </p:nvSpPr>
        <p:spPr>
          <a:xfrm>
            <a:off x="12122778" y="6787209"/>
            <a:ext cx="10473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7942">
              <a:defRPr/>
            </a:pPr>
            <a:r>
              <a:rPr lang="en-US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30</a:t>
            </a:r>
            <a:endParaRPr lang="en-GB" sz="36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C6C7D2C-51C2-1BCD-78D7-C7EDA390926B}"/>
              </a:ext>
            </a:extLst>
          </p:cNvPr>
          <p:cNvCxnSpPr>
            <a:cxnSpLocks/>
          </p:cNvCxnSpPr>
          <p:nvPr/>
        </p:nvCxnSpPr>
        <p:spPr>
          <a:xfrm>
            <a:off x="9582839" y="7489520"/>
            <a:ext cx="6156000" cy="0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7DE89523-9EFB-A61A-061F-97F40CDD22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361585"/>
              </p:ext>
            </p:extLst>
          </p:nvPr>
        </p:nvGraphicFramePr>
        <p:xfrm>
          <a:off x="9582839" y="7721215"/>
          <a:ext cx="6152606" cy="9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0489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  <a:gridCol w="2187378">
                  <a:extLst>
                    <a:ext uri="{9D8B030D-6E8A-4147-A177-3AD203B41FA5}">
                      <a16:colId xmlns:a16="http://schemas.microsoft.com/office/drawing/2014/main" val="1900471762"/>
                    </a:ext>
                  </a:extLst>
                </a:gridCol>
                <a:gridCol w="674739">
                  <a:extLst>
                    <a:ext uri="{9D8B030D-6E8A-4147-A177-3AD203B41FA5}">
                      <a16:colId xmlns:a16="http://schemas.microsoft.com/office/drawing/2014/main" val="395357752"/>
                    </a:ext>
                  </a:extLst>
                </a:gridCol>
              </a:tblGrid>
              <a:tr h="936000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3600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  <a:endParaRPr lang="en-GB" sz="360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7973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11</a:t>
                      </a:r>
                      <a:endParaRPr kumimoji="0" lang="en-GB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7973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?</a:t>
                      </a:r>
                      <a:endParaRPr kumimoji="0" lang="en-GB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9280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2672183-50C6-4B75-AB18-07F537B6E722}"/>
              </a:ext>
            </a:extLst>
          </p:cNvPr>
          <p:cNvSpPr/>
          <p:nvPr/>
        </p:nvSpPr>
        <p:spPr>
          <a:xfrm>
            <a:off x="155945" y="508471"/>
            <a:ext cx="2265364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My Number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6C3C11C-1AF0-4134-B2B7-C8670802EB51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F4BB041-6692-CE74-BC6F-BF8A90C1EEB1}"/>
              </a:ext>
            </a:extLst>
          </p:cNvPr>
          <p:cNvGraphicFramePr>
            <a:graphicFrameLocks noGrp="1"/>
          </p:cNvGraphicFramePr>
          <p:nvPr/>
        </p:nvGraphicFramePr>
        <p:xfrm>
          <a:off x="717394" y="2779361"/>
          <a:ext cx="14977532" cy="75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383">
                  <a:extLst>
                    <a:ext uri="{9D8B030D-6E8A-4147-A177-3AD203B41FA5}">
                      <a16:colId xmlns:a16="http://schemas.microsoft.com/office/drawing/2014/main" val="3897531186"/>
                    </a:ext>
                  </a:extLst>
                </a:gridCol>
                <a:gridCol w="3744383">
                  <a:extLst>
                    <a:ext uri="{9D8B030D-6E8A-4147-A177-3AD203B41FA5}">
                      <a16:colId xmlns:a16="http://schemas.microsoft.com/office/drawing/2014/main" val="832627219"/>
                    </a:ext>
                  </a:extLst>
                </a:gridCol>
                <a:gridCol w="3744383">
                  <a:extLst>
                    <a:ext uri="{9D8B030D-6E8A-4147-A177-3AD203B41FA5}">
                      <a16:colId xmlns:a16="http://schemas.microsoft.com/office/drawing/2014/main" val="645981028"/>
                    </a:ext>
                  </a:extLst>
                </a:gridCol>
                <a:gridCol w="3744383">
                  <a:extLst>
                    <a:ext uri="{9D8B030D-6E8A-4147-A177-3AD203B41FA5}">
                      <a16:colId xmlns:a16="http://schemas.microsoft.com/office/drawing/2014/main" val="2059016595"/>
                    </a:ext>
                  </a:extLst>
                </a:gridCol>
              </a:tblGrid>
              <a:tr h="37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7412163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33797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F03F79A-09D2-3675-5890-98D70F527108}"/>
              </a:ext>
            </a:extLst>
          </p:cNvPr>
          <p:cNvSpPr txBox="1"/>
          <p:nvPr/>
        </p:nvSpPr>
        <p:spPr>
          <a:xfrm>
            <a:off x="515470" y="3556883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0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F0038C-CFF1-6168-4A37-FF1B367D1812}"/>
              </a:ext>
            </a:extLst>
          </p:cNvPr>
          <p:cNvSpPr txBox="1"/>
          <p:nvPr/>
        </p:nvSpPr>
        <p:spPr>
          <a:xfrm>
            <a:off x="15261681" y="3560247"/>
            <a:ext cx="872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400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A1CBB6-481E-A972-D14B-8DB8380D5E6E}"/>
              </a:ext>
            </a:extLst>
          </p:cNvPr>
          <p:cNvSpPr txBox="1"/>
          <p:nvPr/>
        </p:nvSpPr>
        <p:spPr>
          <a:xfrm>
            <a:off x="11929963" y="1113047"/>
            <a:ext cx="3729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My number is in this section. </a:t>
            </a:r>
            <a:endParaRPr kumimoji="0" lang="en-GB" sz="3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Left Bracket 6">
            <a:extLst>
              <a:ext uri="{FF2B5EF4-FFF2-40B4-BE49-F238E27FC236}">
                <a16:creationId xmlns:a16="http://schemas.microsoft.com/office/drawing/2014/main" id="{FD0E6E75-58E5-3F0D-10A5-2BC8EE4A20A9}"/>
              </a:ext>
            </a:extLst>
          </p:cNvPr>
          <p:cNvSpPr/>
          <p:nvPr/>
        </p:nvSpPr>
        <p:spPr>
          <a:xfrm rot="5400000">
            <a:off x="13684409" y="573533"/>
            <a:ext cx="252000" cy="3729600"/>
          </a:xfrm>
          <a:prstGeom prst="leftBracke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1990AA-7701-E982-3841-BF07F4123319}"/>
              </a:ext>
            </a:extLst>
          </p:cNvPr>
          <p:cNvSpPr txBox="1"/>
          <p:nvPr/>
        </p:nvSpPr>
        <p:spPr>
          <a:xfrm>
            <a:off x="511849" y="5076750"/>
            <a:ext cx="9573843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tens value of my number is 7.</a:t>
            </a:r>
          </a:p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Could my number be: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D1BDE4-D518-3B0E-FA06-D0D9FBD7219F}"/>
              </a:ext>
            </a:extLst>
          </p:cNvPr>
          <p:cNvSpPr txBox="1"/>
          <p:nvPr/>
        </p:nvSpPr>
        <p:spPr>
          <a:xfrm>
            <a:off x="14209066" y="3877889"/>
            <a:ext cx="10936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375</a:t>
            </a:r>
            <a:endParaRPr lang="en-GB" sz="1200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8812042-3B04-5601-5934-6A520952BD29}"/>
              </a:ext>
            </a:extLst>
          </p:cNvPr>
          <p:cNvCxnSpPr>
            <a:cxnSpLocks/>
          </p:cNvCxnSpPr>
          <p:nvPr/>
        </p:nvCxnSpPr>
        <p:spPr>
          <a:xfrm flipV="1">
            <a:off x="14750098" y="3303964"/>
            <a:ext cx="0" cy="576000"/>
          </a:xfrm>
          <a:prstGeom prst="straightConnector1">
            <a:avLst/>
          </a:prstGeom>
          <a:ln w="50800" cap="rnd">
            <a:solidFill>
              <a:srgbClr val="FF0000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4EE1C1A-3278-B9D1-F5CE-1B9ADBC8E506}"/>
              </a:ext>
            </a:extLst>
          </p:cNvPr>
          <p:cNvSpPr txBox="1"/>
          <p:nvPr/>
        </p:nvSpPr>
        <p:spPr>
          <a:xfrm>
            <a:off x="8206160" y="6662846"/>
            <a:ext cx="58849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271        375         32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935E20-ACCC-9F0E-F2D7-9047396BDF08}"/>
              </a:ext>
            </a:extLst>
          </p:cNvPr>
          <p:cNvSpPr txBox="1"/>
          <p:nvPr/>
        </p:nvSpPr>
        <p:spPr>
          <a:xfrm>
            <a:off x="12414080" y="3877889"/>
            <a:ext cx="10936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327</a:t>
            </a:r>
            <a:endParaRPr lang="en-GB" sz="1200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7BD0CAE-0B68-750A-0051-6F572D254505}"/>
              </a:ext>
            </a:extLst>
          </p:cNvPr>
          <p:cNvCxnSpPr>
            <a:cxnSpLocks/>
          </p:cNvCxnSpPr>
          <p:nvPr/>
        </p:nvCxnSpPr>
        <p:spPr>
          <a:xfrm flipV="1">
            <a:off x="12955112" y="3303964"/>
            <a:ext cx="0" cy="576000"/>
          </a:xfrm>
          <a:prstGeom prst="straightConnector1">
            <a:avLst/>
          </a:prstGeom>
          <a:ln w="50800" cap="rnd">
            <a:solidFill>
              <a:srgbClr val="FF0000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9566071-4B79-37E4-7DDE-EC4B54E7D1FB}"/>
              </a:ext>
            </a:extLst>
          </p:cNvPr>
          <p:cNvSpPr txBox="1"/>
          <p:nvPr/>
        </p:nvSpPr>
        <p:spPr>
          <a:xfrm>
            <a:off x="10316345" y="3877889"/>
            <a:ext cx="10936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271</a:t>
            </a:r>
            <a:endParaRPr lang="en-GB" sz="1200" b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E789C16-B399-C5CC-C191-A9286A3590E7}"/>
              </a:ext>
            </a:extLst>
          </p:cNvPr>
          <p:cNvCxnSpPr>
            <a:cxnSpLocks/>
          </p:cNvCxnSpPr>
          <p:nvPr/>
        </p:nvCxnSpPr>
        <p:spPr>
          <a:xfrm flipV="1">
            <a:off x="10870824" y="3303964"/>
            <a:ext cx="0" cy="576000"/>
          </a:xfrm>
          <a:prstGeom prst="straightConnector1">
            <a:avLst/>
          </a:prstGeom>
          <a:ln w="50800" cap="rnd">
            <a:solidFill>
              <a:srgbClr val="FF0000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Image result for tick cross">
            <a:extLst>
              <a:ext uri="{FF2B5EF4-FFF2-40B4-BE49-F238E27FC236}">
                <a16:creationId xmlns:a16="http://schemas.microsoft.com/office/drawing/2014/main" id="{7414A0F5-B0FB-11D1-DEB9-6D63767DF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5" r="43781"/>
          <a:stretch/>
        </p:blipFill>
        <p:spPr bwMode="auto">
          <a:xfrm>
            <a:off x="10624500" y="7396697"/>
            <a:ext cx="670097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Image result for tick cross">
            <a:extLst>
              <a:ext uri="{FF2B5EF4-FFF2-40B4-BE49-F238E27FC236}">
                <a16:creationId xmlns:a16="http://schemas.microsoft.com/office/drawing/2014/main" id="{08E01AFF-5F18-B955-66E9-348AA7C0FF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7" t="24133" r="6053"/>
          <a:stretch/>
        </p:blipFill>
        <p:spPr bwMode="auto">
          <a:xfrm>
            <a:off x="8462541" y="7433121"/>
            <a:ext cx="542694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Image result for tick cross">
            <a:extLst>
              <a:ext uri="{FF2B5EF4-FFF2-40B4-BE49-F238E27FC236}">
                <a16:creationId xmlns:a16="http://schemas.microsoft.com/office/drawing/2014/main" id="{2F67CDAD-AF90-8F40-9569-E389B10537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7" t="24133" r="6053"/>
          <a:stretch/>
        </p:blipFill>
        <p:spPr bwMode="auto">
          <a:xfrm>
            <a:off x="13027068" y="7431152"/>
            <a:ext cx="542694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BCC7187-9AF9-66EC-BEB4-EE21E44A48B1}"/>
              </a:ext>
            </a:extLst>
          </p:cNvPr>
          <p:cNvSpPr txBox="1"/>
          <p:nvPr/>
        </p:nvSpPr>
        <p:spPr>
          <a:xfrm>
            <a:off x="7769041" y="3561549"/>
            <a:ext cx="872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200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02943C-CF1B-6784-D3FB-33EC78079EEF}"/>
              </a:ext>
            </a:extLst>
          </p:cNvPr>
          <p:cNvSpPr txBox="1"/>
          <p:nvPr/>
        </p:nvSpPr>
        <p:spPr>
          <a:xfrm>
            <a:off x="4017312" y="3556882"/>
            <a:ext cx="872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100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8F2477E-845B-5BAC-47AE-3D8591DF2C5F}"/>
              </a:ext>
            </a:extLst>
          </p:cNvPr>
          <p:cNvSpPr txBox="1"/>
          <p:nvPr/>
        </p:nvSpPr>
        <p:spPr>
          <a:xfrm>
            <a:off x="11520771" y="3553129"/>
            <a:ext cx="872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300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85485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A6FFBA-AE14-39E6-4941-104E84DD1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9EEA46E-6018-6043-83C5-4FFB991E8536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40B571E-97B8-935D-F790-A64DF10386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DC586F2-C275-3F67-1BCE-6812C3D58953}"/>
              </a:ext>
            </a:extLst>
          </p:cNvPr>
          <p:cNvSpPr/>
          <p:nvPr/>
        </p:nvSpPr>
        <p:spPr>
          <a:xfrm>
            <a:off x="155945" y="508471"/>
            <a:ext cx="3542958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Multi-Step Additive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1FDAA4-28D3-6EB8-679B-AAB47F277FD8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8EE61A-9158-3421-5662-A127AA8CBA4C}"/>
              </a:ext>
            </a:extLst>
          </p:cNvPr>
          <p:cNvSpPr/>
          <p:nvPr/>
        </p:nvSpPr>
        <p:spPr>
          <a:xfrm>
            <a:off x="470343" y="1305562"/>
            <a:ext cx="1543818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4800" dirty="0">
                <a:latin typeface="Century Gothic" panose="020B0502020202020204" pitchFamily="34" charset="0"/>
              </a:rPr>
              <a:t>There are 30 children in Owl class.</a:t>
            </a:r>
          </a:p>
          <a:p>
            <a:pPr>
              <a:spcAft>
                <a:spcPts val="1800"/>
              </a:spcAft>
            </a:pPr>
            <a:r>
              <a:rPr lang="en-GB" sz="4800" dirty="0">
                <a:latin typeface="Century Gothic" panose="020B0502020202020204" pitchFamily="34" charset="0"/>
              </a:rPr>
              <a:t>16 of the children walked to school. 11 children came by car. The rest of the children cycled. </a:t>
            </a:r>
          </a:p>
          <a:p>
            <a:pPr>
              <a:spcAft>
                <a:spcPts val="1800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How many children in Owl class cycled to school?</a:t>
            </a:r>
            <a:endParaRPr lang="en-GB" sz="48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649A9A3-C8D9-BB38-A8B0-70E10412F6E3}"/>
              </a:ext>
            </a:extLst>
          </p:cNvPr>
          <p:cNvSpPr txBox="1"/>
          <p:nvPr/>
        </p:nvSpPr>
        <p:spPr>
          <a:xfrm>
            <a:off x="12122778" y="6787209"/>
            <a:ext cx="10473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7942">
              <a:defRPr/>
            </a:pPr>
            <a:r>
              <a:rPr lang="en-US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30</a:t>
            </a:r>
            <a:endParaRPr lang="en-GB" sz="36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7C70A98-796F-3286-9127-A10B4BEED364}"/>
              </a:ext>
            </a:extLst>
          </p:cNvPr>
          <p:cNvCxnSpPr>
            <a:cxnSpLocks/>
          </p:cNvCxnSpPr>
          <p:nvPr/>
        </p:nvCxnSpPr>
        <p:spPr>
          <a:xfrm>
            <a:off x="9582839" y="7489520"/>
            <a:ext cx="6156000" cy="0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3EBBCBB3-D1D5-9809-F62B-8C2566A545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233563"/>
              </p:ext>
            </p:extLst>
          </p:nvPr>
        </p:nvGraphicFramePr>
        <p:xfrm>
          <a:off x="9582839" y="7721215"/>
          <a:ext cx="6152606" cy="9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0489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  <a:gridCol w="2187378">
                  <a:extLst>
                    <a:ext uri="{9D8B030D-6E8A-4147-A177-3AD203B41FA5}">
                      <a16:colId xmlns:a16="http://schemas.microsoft.com/office/drawing/2014/main" val="1900471762"/>
                    </a:ext>
                  </a:extLst>
                </a:gridCol>
                <a:gridCol w="674739">
                  <a:extLst>
                    <a:ext uri="{9D8B030D-6E8A-4147-A177-3AD203B41FA5}">
                      <a16:colId xmlns:a16="http://schemas.microsoft.com/office/drawing/2014/main" val="395357752"/>
                    </a:ext>
                  </a:extLst>
                </a:gridCol>
              </a:tblGrid>
              <a:tr h="936000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3600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  <a:endParaRPr lang="en-GB" sz="360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7973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11</a:t>
                      </a:r>
                      <a:endParaRPr kumimoji="0" lang="en-GB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7973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</a:t>
                      </a:r>
                      <a:endParaRPr kumimoji="0" lang="en-GB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0B9E844-3133-DA58-A29E-F6FA00746116}"/>
              </a:ext>
            </a:extLst>
          </p:cNvPr>
          <p:cNvSpPr txBox="1"/>
          <p:nvPr/>
        </p:nvSpPr>
        <p:spPr>
          <a:xfrm>
            <a:off x="1891708" y="7219533"/>
            <a:ext cx="5012512" cy="730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GB" sz="4000" b="1" dirty="0">
                <a:latin typeface="Century Gothic" panose="020B0502020202020204" pitchFamily="34" charset="0"/>
              </a:rPr>
              <a:t>Answer: </a:t>
            </a:r>
            <a:r>
              <a:rPr lang="en-GB" sz="4000" dirty="0">
                <a:latin typeface="Century Gothic" panose="020B0502020202020204" pitchFamily="34" charset="0"/>
              </a:rPr>
              <a:t>3 children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73824772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B28897-1CD1-E8D6-09B9-6DC0AFEC1B73}"/>
              </a:ext>
            </a:extLst>
          </p:cNvPr>
          <p:cNvSpPr/>
          <p:nvPr/>
        </p:nvSpPr>
        <p:spPr>
          <a:xfrm>
            <a:off x="155945" y="508471"/>
            <a:ext cx="3542958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Multi-Step Additive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C1F020-7B69-E757-8939-7ABC87E442F3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378367-C708-0BBD-F35F-EB613F6D5FC0}"/>
              </a:ext>
            </a:extLst>
          </p:cNvPr>
          <p:cNvSpPr/>
          <p:nvPr/>
        </p:nvSpPr>
        <p:spPr>
          <a:xfrm>
            <a:off x="470343" y="1305562"/>
            <a:ext cx="1480551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4800" dirty="0">
                <a:latin typeface="Century Gothic" panose="020B0502020202020204" pitchFamily="34" charset="0"/>
              </a:rPr>
              <a:t>Last term, 25 children went to the school choir. </a:t>
            </a:r>
          </a:p>
          <a:p>
            <a:pPr>
              <a:spcAft>
                <a:spcPts val="1800"/>
              </a:spcAft>
            </a:pPr>
            <a:r>
              <a:rPr lang="en-GB" sz="4800" dirty="0">
                <a:latin typeface="Century Gothic" panose="020B0502020202020204" pitchFamily="34" charset="0"/>
              </a:rPr>
              <a:t>Then, 7 children left the choir, and 3 new children joined the choir. </a:t>
            </a:r>
          </a:p>
          <a:p>
            <a:pPr>
              <a:spcAft>
                <a:spcPts val="1800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How many children in the school choir now?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299055929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B28897-1CD1-E8D6-09B9-6DC0AFEC1B73}"/>
              </a:ext>
            </a:extLst>
          </p:cNvPr>
          <p:cNvSpPr/>
          <p:nvPr/>
        </p:nvSpPr>
        <p:spPr>
          <a:xfrm>
            <a:off x="155945" y="508471"/>
            <a:ext cx="3542958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Multi-Step Additive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C1F020-7B69-E757-8939-7ABC87E442F3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5EFC8B-3BFA-F5A1-6D77-59485873C655}"/>
              </a:ext>
            </a:extLst>
          </p:cNvPr>
          <p:cNvSpPr/>
          <p:nvPr/>
        </p:nvSpPr>
        <p:spPr>
          <a:xfrm>
            <a:off x="5578899" y="5234975"/>
            <a:ext cx="49126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57"/>
              </a:spcAft>
            </a:pPr>
            <a:r>
              <a:rPr lang="en-GB" sz="4000" b="1" i="1" dirty="0">
                <a:latin typeface="Century Gothic" panose="020B0502020202020204" pitchFamily="34" charset="0"/>
              </a:rPr>
              <a:t>Which bar model?</a:t>
            </a:r>
            <a:endParaRPr lang="en-GB" sz="4000" b="1" i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F0DA702-02D3-8742-18B3-8CBD6CC8DF1B}"/>
              </a:ext>
            </a:extLst>
          </p:cNvPr>
          <p:cNvCxnSpPr>
            <a:cxnSpLocks/>
          </p:cNvCxnSpPr>
          <p:nvPr/>
        </p:nvCxnSpPr>
        <p:spPr>
          <a:xfrm flipH="1">
            <a:off x="5362627" y="6093729"/>
            <a:ext cx="977459" cy="661664"/>
          </a:xfrm>
          <a:prstGeom prst="straightConnector1">
            <a:avLst/>
          </a:prstGeom>
          <a:ln w="5715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F458560-05E7-C7B1-3DDC-FDCB8C3528BD}"/>
              </a:ext>
            </a:extLst>
          </p:cNvPr>
          <p:cNvCxnSpPr>
            <a:cxnSpLocks/>
          </p:cNvCxnSpPr>
          <p:nvPr/>
        </p:nvCxnSpPr>
        <p:spPr>
          <a:xfrm>
            <a:off x="9600828" y="6092063"/>
            <a:ext cx="977459" cy="661664"/>
          </a:xfrm>
          <a:prstGeom prst="straightConnector1">
            <a:avLst/>
          </a:prstGeom>
          <a:ln w="5715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F378367-C708-0BBD-F35F-EB613F6D5FC0}"/>
              </a:ext>
            </a:extLst>
          </p:cNvPr>
          <p:cNvSpPr/>
          <p:nvPr/>
        </p:nvSpPr>
        <p:spPr>
          <a:xfrm>
            <a:off x="470343" y="1305562"/>
            <a:ext cx="1480551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4800" dirty="0">
                <a:latin typeface="Century Gothic" panose="020B0502020202020204" pitchFamily="34" charset="0"/>
              </a:rPr>
              <a:t>Last term, 25 children went to the school choir. </a:t>
            </a:r>
          </a:p>
          <a:p>
            <a:pPr>
              <a:spcAft>
                <a:spcPts val="1800"/>
              </a:spcAft>
            </a:pPr>
            <a:r>
              <a:rPr lang="en-GB" sz="4800" dirty="0">
                <a:latin typeface="Century Gothic" panose="020B0502020202020204" pitchFamily="34" charset="0"/>
              </a:rPr>
              <a:t>Then, 7 children left the choir, and 3 new children joined the choir. </a:t>
            </a:r>
          </a:p>
          <a:p>
            <a:pPr>
              <a:spcAft>
                <a:spcPts val="1800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How many children in the school choir now?</a:t>
            </a:r>
            <a:endParaRPr lang="en-GB" sz="48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B65C03-7AB0-8E71-1784-EF37DF6F55B8}"/>
              </a:ext>
            </a:extLst>
          </p:cNvPr>
          <p:cNvSpPr txBox="1"/>
          <p:nvPr/>
        </p:nvSpPr>
        <p:spPr>
          <a:xfrm>
            <a:off x="2907051" y="8427747"/>
            <a:ext cx="10473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7942">
              <a:defRPr/>
            </a:pPr>
            <a:r>
              <a:rPr lang="en-US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?</a:t>
            </a:r>
            <a:endParaRPr lang="en-GB" sz="36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476F868-4E3B-1598-3F12-3B0EDCF52107}"/>
              </a:ext>
            </a:extLst>
          </p:cNvPr>
          <p:cNvCxnSpPr>
            <a:cxnSpLocks/>
          </p:cNvCxnSpPr>
          <p:nvPr/>
        </p:nvCxnSpPr>
        <p:spPr>
          <a:xfrm>
            <a:off x="622605" y="8323238"/>
            <a:ext cx="5400000" cy="0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0BE7D0EA-5226-CEDB-6923-AA121D5EF5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17378"/>
              </p:ext>
            </p:extLst>
          </p:nvPr>
        </p:nvGraphicFramePr>
        <p:xfrm>
          <a:off x="622605" y="6995077"/>
          <a:ext cx="6152607" cy="9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4854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  <a:gridCol w="1557753">
                  <a:extLst>
                    <a:ext uri="{9D8B030D-6E8A-4147-A177-3AD203B41FA5}">
                      <a16:colId xmlns:a16="http://schemas.microsoft.com/office/drawing/2014/main" val="395357752"/>
                    </a:ext>
                  </a:extLst>
                </a:gridCol>
              </a:tblGrid>
              <a:tr h="936000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3600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</a:rPr>
                        <a:t>25</a:t>
                      </a:r>
                      <a:endParaRPr lang="en-GB" sz="3600" dirty="0">
                        <a:solidFill>
                          <a:schemeClr val="accent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7973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</a:t>
                      </a:r>
                      <a:endParaRPr kumimoji="0" lang="en-GB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A5142D7-8C98-CC6E-DB70-3262152B2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430702"/>
              </p:ext>
            </p:extLst>
          </p:nvPr>
        </p:nvGraphicFramePr>
        <p:xfrm>
          <a:off x="6104964" y="8123723"/>
          <a:ext cx="670247" cy="9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247">
                  <a:extLst>
                    <a:ext uri="{9D8B030D-6E8A-4147-A177-3AD203B41FA5}">
                      <a16:colId xmlns:a16="http://schemas.microsoft.com/office/drawing/2014/main" val="395357752"/>
                    </a:ext>
                  </a:extLst>
                </a:gridCol>
              </a:tblGrid>
              <a:tr h="936000">
                <a:tc>
                  <a:txBody>
                    <a:bodyPr/>
                    <a:lstStyle/>
                    <a:p>
                      <a:pPr marL="0" marR="0" lvl="0" indent="0" algn="ctr" defTabSz="1247973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</a:t>
                      </a:r>
                      <a:endParaRPr kumimoji="0" lang="en-GB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0FB51FE2-4727-639A-032B-B80780494037}"/>
              </a:ext>
            </a:extLst>
          </p:cNvPr>
          <p:cNvSpPr txBox="1"/>
          <p:nvPr/>
        </p:nvSpPr>
        <p:spPr>
          <a:xfrm>
            <a:off x="11487339" y="8427747"/>
            <a:ext cx="10473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7942">
              <a:defRPr/>
            </a:pPr>
            <a:r>
              <a:rPr lang="en-US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?</a:t>
            </a:r>
            <a:endParaRPr lang="en-GB" sz="36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B0E6FE1-008A-785F-B2D8-094618D3ED35}"/>
              </a:ext>
            </a:extLst>
          </p:cNvPr>
          <p:cNvCxnSpPr>
            <a:cxnSpLocks/>
          </p:cNvCxnSpPr>
          <p:nvPr/>
        </p:nvCxnSpPr>
        <p:spPr>
          <a:xfrm>
            <a:off x="9767667" y="8323238"/>
            <a:ext cx="4536000" cy="0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6B843832-3277-B896-D1D4-C01AA2EEE9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873648"/>
              </p:ext>
            </p:extLst>
          </p:nvPr>
        </p:nvGraphicFramePr>
        <p:xfrm>
          <a:off x="9767667" y="6995077"/>
          <a:ext cx="6141600" cy="9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4404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  <a:gridCol w="687196">
                  <a:extLst>
                    <a:ext uri="{9D8B030D-6E8A-4147-A177-3AD203B41FA5}">
                      <a16:colId xmlns:a16="http://schemas.microsoft.com/office/drawing/2014/main" val="395357752"/>
                    </a:ext>
                  </a:extLst>
                </a:gridCol>
              </a:tblGrid>
              <a:tr h="936000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3600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25</a:t>
                      </a:r>
                      <a:endParaRPr lang="en-GB" sz="360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7973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</a:t>
                      </a:r>
                      <a:endParaRPr kumimoji="0" lang="en-GB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E04D77E4-A0D9-FF9F-05A8-B946BDAADD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503704"/>
              </p:ext>
            </p:extLst>
          </p:nvPr>
        </p:nvGraphicFramePr>
        <p:xfrm>
          <a:off x="14360523" y="8123723"/>
          <a:ext cx="1548000" cy="9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000">
                  <a:extLst>
                    <a:ext uri="{9D8B030D-6E8A-4147-A177-3AD203B41FA5}">
                      <a16:colId xmlns:a16="http://schemas.microsoft.com/office/drawing/2014/main" val="395357752"/>
                    </a:ext>
                  </a:extLst>
                </a:gridCol>
              </a:tblGrid>
              <a:tr h="936000">
                <a:tc>
                  <a:txBody>
                    <a:bodyPr/>
                    <a:lstStyle/>
                    <a:p>
                      <a:pPr marL="0" marR="0" lvl="0" indent="0" algn="ctr" defTabSz="1247973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</a:t>
                      </a:r>
                      <a:endParaRPr kumimoji="0" lang="en-GB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926163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4C816-E207-B195-7087-9CB25D95C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AB8B9C4-1099-FB20-97CE-CBDF6B10261B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8EA1CD7-857E-F799-0679-D99C9A04C3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56DA632-C8E3-FACE-C28E-A9411B5BB41D}"/>
              </a:ext>
            </a:extLst>
          </p:cNvPr>
          <p:cNvSpPr/>
          <p:nvPr/>
        </p:nvSpPr>
        <p:spPr>
          <a:xfrm>
            <a:off x="155945" y="508471"/>
            <a:ext cx="3542958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Multi-Step Additive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169B17-D3F4-ACDF-6E02-165F6BCC2DBE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C83DB1-761D-4BF5-9ACC-7D369BB5F75D}"/>
              </a:ext>
            </a:extLst>
          </p:cNvPr>
          <p:cNvSpPr/>
          <p:nvPr/>
        </p:nvSpPr>
        <p:spPr>
          <a:xfrm>
            <a:off x="470343" y="1305562"/>
            <a:ext cx="1480551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4800" dirty="0">
                <a:latin typeface="Century Gothic" panose="020B0502020202020204" pitchFamily="34" charset="0"/>
              </a:rPr>
              <a:t>Last term, 25 children went to the school choir. </a:t>
            </a:r>
          </a:p>
          <a:p>
            <a:pPr>
              <a:spcAft>
                <a:spcPts val="1800"/>
              </a:spcAft>
            </a:pPr>
            <a:r>
              <a:rPr lang="en-GB" sz="4800" dirty="0">
                <a:latin typeface="Century Gothic" panose="020B0502020202020204" pitchFamily="34" charset="0"/>
              </a:rPr>
              <a:t>Then, 7 children left the choir, and 3 new children joined the choir. </a:t>
            </a:r>
          </a:p>
          <a:p>
            <a:pPr>
              <a:spcAft>
                <a:spcPts val="1800"/>
              </a:spcAft>
            </a:pPr>
            <a:r>
              <a:rPr lang="en-GB" sz="4800" b="1" dirty="0">
                <a:latin typeface="Century Gothic" panose="020B0502020202020204" pitchFamily="34" charset="0"/>
              </a:rPr>
              <a:t>How many children in the school choir now?</a:t>
            </a:r>
            <a:endParaRPr lang="en-GB" sz="48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174B3A-6F7A-73D7-AE35-5D249FA796F7}"/>
              </a:ext>
            </a:extLst>
          </p:cNvPr>
          <p:cNvSpPr txBox="1"/>
          <p:nvPr/>
        </p:nvSpPr>
        <p:spPr>
          <a:xfrm>
            <a:off x="11487339" y="8427747"/>
            <a:ext cx="10473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7942">
              <a:defRPr/>
            </a:pPr>
            <a:r>
              <a:rPr lang="en-US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21</a:t>
            </a:r>
            <a:endParaRPr lang="en-GB" sz="36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D9505AD-E981-8D86-6AC8-EEA42EDAAB83}"/>
              </a:ext>
            </a:extLst>
          </p:cNvPr>
          <p:cNvCxnSpPr>
            <a:cxnSpLocks/>
          </p:cNvCxnSpPr>
          <p:nvPr/>
        </p:nvCxnSpPr>
        <p:spPr>
          <a:xfrm>
            <a:off x="9767667" y="8323238"/>
            <a:ext cx="4536000" cy="0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8E0E3C53-B8FF-7DAB-AD80-2CEBF4A37B84}"/>
              </a:ext>
            </a:extLst>
          </p:cNvPr>
          <p:cNvGraphicFramePr>
            <a:graphicFrameLocks noGrp="1"/>
          </p:cNvGraphicFramePr>
          <p:nvPr/>
        </p:nvGraphicFramePr>
        <p:xfrm>
          <a:off x="9767667" y="6995077"/>
          <a:ext cx="6141600" cy="9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4404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  <a:gridCol w="687196">
                  <a:extLst>
                    <a:ext uri="{9D8B030D-6E8A-4147-A177-3AD203B41FA5}">
                      <a16:colId xmlns:a16="http://schemas.microsoft.com/office/drawing/2014/main" val="395357752"/>
                    </a:ext>
                  </a:extLst>
                </a:gridCol>
              </a:tblGrid>
              <a:tr h="936000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3600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25</a:t>
                      </a:r>
                      <a:endParaRPr lang="en-GB" sz="360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7973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</a:t>
                      </a:r>
                      <a:endParaRPr kumimoji="0" lang="en-GB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C156AB2B-3A4B-D625-733A-4060B1AFC3D0}"/>
              </a:ext>
            </a:extLst>
          </p:cNvPr>
          <p:cNvGraphicFramePr>
            <a:graphicFrameLocks noGrp="1"/>
          </p:cNvGraphicFramePr>
          <p:nvPr/>
        </p:nvGraphicFramePr>
        <p:xfrm>
          <a:off x="14360523" y="8123723"/>
          <a:ext cx="1548000" cy="9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000">
                  <a:extLst>
                    <a:ext uri="{9D8B030D-6E8A-4147-A177-3AD203B41FA5}">
                      <a16:colId xmlns:a16="http://schemas.microsoft.com/office/drawing/2014/main" val="395357752"/>
                    </a:ext>
                  </a:extLst>
                </a:gridCol>
              </a:tblGrid>
              <a:tr h="936000">
                <a:tc>
                  <a:txBody>
                    <a:bodyPr/>
                    <a:lstStyle/>
                    <a:p>
                      <a:pPr marL="0" marR="0" lvl="0" indent="0" algn="ctr" defTabSz="1247973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</a:t>
                      </a:r>
                      <a:endParaRPr kumimoji="0" lang="en-GB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82B992F-D1D4-B7E4-3B24-CD54B06E95E7}"/>
              </a:ext>
            </a:extLst>
          </p:cNvPr>
          <p:cNvSpPr txBox="1"/>
          <p:nvPr/>
        </p:nvSpPr>
        <p:spPr>
          <a:xfrm>
            <a:off x="1891708" y="7219533"/>
            <a:ext cx="5012512" cy="730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GB" sz="4000" b="1" dirty="0">
                <a:latin typeface="Century Gothic" panose="020B0502020202020204" pitchFamily="34" charset="0"/>
              </a:rPr>
              <a:t>Answer: </a:t>
            </a:r>
            <a:r>
              <a:rPr lang="en-GB" sz="4000" dirty="0">
                <a:latin typeface="Century Gothic" panose="020B0502020202020204" pitchFamily="34" charset="0"/>
              </a:rPr>
              <a:t>21 children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51418072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9ADB24-15B2-D88E-7EDD-578C27B8B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0FEEE31-1EA9-0532-B43E-A979D75C1474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C1EF3F0-C60C-F89B-2E68-C491791C29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4452FDE-445E-76EE-BB90-06460B074BBC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2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7CC9BF-3F63-9A98-B7F6-ED3A73FD14C7}"/>
              </a:ext>
            </a:extLst>
          </p:cNvPr>
          <p:cNvSpPr/>
          <p:nvPr/>
        </p:nvSpPr>
        <p:spPr>
          <a:xfrm>
            <a:off x="578223" y="1402579"/>
            <a:ext cx="154762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GB" sz="6000" b="1" dirty="0">
                <a:latin typeface="Century Gothic" panose="020B0502020202020204" pitchFamily="34" charset="0"/>
              </a:rPr>
              <a:t>Multi-Step Additive</a:t>
            </a:r>
            <a:r>
              <a:rPr lang="en-GB" sz="5400" i="1" dirty="0">
                <a:latin typeface="Century Gothic" panose="020B0502020202020204" pitchFamily="34" charset="0"/>
              </a:rPr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813350-4F2A-D8A7-6DFA-7D735D72D293}"/>
              </a:ext>
            </a:extLst>
          </p:cNvPr>
          <p:cNvSpPr txBox="1"/>
          <p:nvPr/>
        </p:nvSpPr>
        <p:spPr>
          <a:xfrm>
            <a:off x="4229108" y="2873439"/>
            <a:ext cx="1122156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Task B Version 1   </a:t>
            </a:r>
            <a:r>
              <a:rPr kumimoji="0" lang="en-GB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</a:t>
            </a:r>
            <a:r>
              <a:rPr kumimoji="0" lang="en-GB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</a:t>
            </a:r>
            <a:r>
              <a:rPr kumimoji="0" lang="en-GB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Task B Version 2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Extend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519B6C-1A8D-E8E5-D40B-C64B3AF066DD}"/>
              </a:ext>
            </a:extLst>
          </p:cNvPr>
          <p:cNvSpPr txBox="1"/>
          <p:nvPr/>
        </p:nvSpPr>
        <p:spPr>
          <a:xfrm>
            <a:off x="598398" y="2873439"/>
            <a:ext cx="40004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Next Steps: </a:t>
            </a:r>
            <a:endParaRPr lang="en-GB" sz="16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C1D715-0255-9DE7-B189-7BDBC335CB7E}"/>
              </a:ext>
            </a:extLst>
          </p:cNvPr>
          <p:cNvSpPr/>
          <p:nvPr/>
        </p:nvSpPr>
        <p:spPr>
          <a:xfrm>
            <a:off x="155945" y="508471"/>
            <a:ext cx="3542958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Multi-Step Additive</a:t>
            </a:r>
            <a:endParaRPr lang="en-GB" sz="2866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7032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7D2673-6096-8276-64B5-3CDA1650B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F77EB9C-1D38-5D9B-BA8C-E2C4396D506A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E02F1FF-24CE-1631-DB32-4313D61BC6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1C298E4-D8BA-15B5-1AC8-0EDDED701D01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0752C9-BD31-E146-8CD2-C9FE7A54D2EC}"/>
              </a:ext>
            </a:extLst>
          </p:cNvPr>
          <p:cNvSpPr/>
          <p:nvPr/>
        </p:nvSpPr>
        <p:spPr>
          <a:xfrm>
            <a:off x="578223" y="1402579"/>
            <a:ext cx="1547629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GB" sz="6000" b="1" dirty="0">
                <a:latin typeface="Century Gothic" panose="020B0502020202020204" pitchFamily="34" charset="0"/>
              </a:rPr>
              <a:t>Difference: </a:t>
            </a:r>
            <a:r>
              <a:rPr lang="en-GB" sz="6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</a:p>
          <a:p>
            <a:pPr algn="ctr">
              <a:spcAft>
                <a:spcPts val="3600"/>
              </a:spcAft>
            </a:pPr>
            <a:r>
              <a:rPr lang="en-GB" sz="5400" i="1" dirty="0">
                <a:latin typeface="Century Gothic" panose="020B0502020202020204" pitchFamily="34" charset="0"/>
              </a:rPr>
              <a:t>Understand ‘more’ and ‘how many more’ questions</a:t>
            </a:r>
            <a:endParaRPr lang="en-GB" sz="5400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D938F4-91FA-2A59-940D-BB87C720846B}"/>
              </a:ext>
            </a:extLst>
          </p:cNvPr>
          <p:cNvSpPr/>
          <p:nvPr/>
        </p:nvSpPr>
        <p:spPr>
          <a:xfrm>
            <a:off x="155945" y="508471"/>
            <a:ext cx="2016899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Difference</a:t>
            </a:r>
            <a:endParaRPr lang="en-GB" sz="2866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50291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75527BEC-EDD9-3DD7-8B10-285B03925C81}"/>
              </a:ext>
            </a:extLst>
          </p:cNvPr>
          <p:cNvSpPr/>
          <p:nvPr/>
        </p:nvSpPr>
        <p:spPr>
          <a:xfrm>
            <a:off x="292516" y="1238326"/>
            <a:ext cx="817912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en-GB" sz="3600" i="1" dirty="0">
                <a:latin typeface="Century Gothic" panose="020B0502020202020204" pitchFamily="34" charset="0"/>
              </a:rPr>
              <a:t>This is an addition question that includes the word </a:t>
            </a:r>
            <a:r>
              <a:rPr lang="en-GB" sz="3600" b="1" i="1" dirty="0">
                <a:latin typeface="Century Gothic" panose="020B0502020202020204" pitchFamily="34" charset="0"/>
              </a:rPr>
              <a:t>more:</a:t>
            </a:r>
            <a:endParaRPr lang="en-GB" sz="3600" i="1" dirty="0">
              <a:latin typeface="Century Gothic" panose="020B0502020202020204" pitchFamily="34" charset="0"/>
            </a:endParaRPr>
          </a:p>
          <a:p>
            <a:pPr>
              <a:spcAft>
                <a:spcPts val="1842"/>
              </a:spcAft>
            </a:pPr>
            <a:r>
              <a:rPr lang="en-GB" sz="4000" dirty="0">
                <a:latin typeface="Century Gothic" panose="020B0502020202020204" pitchFamily="34" charset="0"/>
              </a:rPr>
              <a:t>Jen had </a:t>
            </a:r>
            <a:r>
              <a:rPr lang="en-GB" sz="4000" b="1" dirty="0">
                <a:latin typeface="Century Gothic" panose="020B0502020202020204" pitchFamily="34" charset="0"/>
              </a:rPr>
              <a:t>10</a:t>
            </a:r>
            <a:r>
              <a:rPr lang="en-GB" sz="4000" dirty="0">
                <a:latin typeface="Century Gothic" panose="020B0502020202020204" pitchFamily="34" charset="0"/>
              </a:rPr>
              <a:t> books.</a:t>
            </a:r>
          </a:p>
          <a:p>
            <a:pPr>
              <a:spcAft>
                <a:spcPts val="1842"/>
              </a:spcAft>
            </a:pPr>
            <a:r>
              <a:rPr lang="en-GB" sz="4000" dirty="0">
                <a:latin typeface="Century Gothic" panose="020B0502020202020204" pitchFamily="34" charset="0"/>
              </a:rPr>
              <a:t>Then, she bought </a:t>
            </a:r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 more </a:t>
            </a:r>
            <a:r>
              <a:rPr lang="en-GB" sz="4000" dirty="0">
                <a:latin typeface="Century Gothic" panose="020B0502020202020204" pitchFamily="34" charset="0"/>
              </a:rPr>
              <a:t>books.</a:t>
            </a:r>
          </a:p>
          <a:p>
            <a:pPr>
              <a:spcAft>
                <a:spcPts val="3000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How many books does Jen have now?</a:t>
            </a:r>
          </a:p>
          <a:p>
            <a:pPr>
              <a:spcAft>
                <a:spcPts val="1842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Answer: </a:t>
            </a:r>
            <a:r>
              <a:rPr lang="en-GB" sz="4000" dirty="0">
                <a:latin typeface="Century Gothic" panose="020B0502020202020204" pitchFamily="34" charset="0"/>
              </a:rPr>
              <a:t>13 books</a:t>
            </a:r>
            <a:endParaRPr lang="en-GB" sz="4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708478-7F4B-409F-BD1A-9D73E666847F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380E5-A06C-404A-94B3-58A1702D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B28897-1CD1-E8D6-09B9-6DC0AFEC1B73}"/>
              </a:ext>
            </a:extLst>
          </p:cNvPr>
          <p:cNvSpPr/>
          <p:nvPr/>
        </p:nvSpPr>
        <p:spPr>
          <a:xfrm>
            <a:off x="155945" y="508471"/>
            <a:ext cx="2016899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Difference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C1F020-7B69-E757-8939-7ABC87E442F3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A30123-C8C7-CC7C-8264-5B6EAFDB483D}"/>
              </a:ext>
            </a:extLst>
          </p:cNvPr>
          <p:cNvSpPr/>
          <p:nvPr/>
        </p:nvSpPr>
        <p:spPr>
          <a:xfrm>
            <a:off x="1775012" y="3603803"/>
            <a:ext cx="6538584" cy="61856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063F134-6456-F004-34B2-ADDD08F1DDBA}"/>
              </a:ext>
            </a:extLst>
          </p:cNvPr>
          <p:cNvSpPr txBox="1"/>
          <p:nvPr/>
        </p:nvSpPr>
        <p:spPr>
          <a:xfrm>
            <a:off x="10451680" y="3279765"/>
            <a:ext cx="524103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42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could the hidden information be?</a:t>
            </a:r>
            <a:endParaRPr kumimoji="0" lang="en-GB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68689F76-CA5F-9781-C7E0-CBDD5992CFBD}"/>
              </a:ext>
            </a:extLst>
          </p:cNvPr>
          <p:cNvCxnSpPr>
            <a:cxnSpLocks/>
          </p:cNvCxnSpPr>
          <p:nvPr/>
        </p:nvCxnSpPr>
        <p:spPr>
          <a:xfrm flipH="1" flipV="1">
            <a:off x="8538878" y="3913085"/>
            <a:ext cx="1688649" cy="309282"/>
          </a:xfrm>
          <a:prstGeom prst="straightConnector1">
            <a:avLst/>
          </a:prstGeom>
          <a:ln w="5715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52774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5B17E5-15E3-4B32-3DCC-67AADE637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FD3FD050-C4BD-51DB-0014-F4C8D920716A}"/>
              </a:ext>
            </a:extLst>
          </p:cNvPr>
          <p:cNvSpPr/>
          <p:nvPr/>
        </p:nvSpPr>
        <p:spPr>
          <a:xfrm>
            <a:off x="292516" y="1238326"/>
            <a:ext cx="817912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en-GB" sz="3600" i="1" dirty="0">
                <a:latin typeface="Century Gothic" panose="020B0502020202020204" pitchFamily="34" charset="0"/>
              </a:rPr>
              <a:t>This is an addition question that includes the word </a:t>
            </a:r>
            <a:r>
              <a:rPr lang="en-GB" sz="3600" b="1" i="1" dirty="0">
                <a:latin typeface="Century Gothic" panose="020B0502020202020204" pitchFamily="34" charset="0"/>
              </a:rPr>
              <a:t>more:</a:t>
            </a:r>
            <a:endParaRPr lang="en-GB" sz="3600" i="1" dirty="0">
              <a:latin typeface="Century Gothic" panose="020B0502020202020204" pitchFamily="34" charset="0"/>
            </a:endParaRPr>
          </a:p>
          <a:p>
            <a:pPr>
              <a:spcAft>
                <a:spcPts val="1842"/>
              </a:spcAft>
            </a:pPr>
            <a:r>
              <a:rPr lang="en-GB" sz="4000" dirty="0">
                <a:latin typeface="Century Gothic" panose="020B0502020202020204" pitchFamily="34" charset="0"/>
              </a:rPr>
              <a:t>Jen had </a:t>
            </a:r>
            <a:r>
              <a:rPr lang="en-GB" sz="4000" b="1" dirty="0">
                <a:latin typeface="Century Gothic" panose="020B0502020202020204" pitchFamily="34" charset="0"/>
              </a:rPr>
              <a:t>10</a:t>
            </a:r>
            <a:r>
              <a:rPr lang="en-GB" sz="4000" dirty="0">
                <a:latin typeface="Century Gothic" panose="020B0502020202020204" pitchFamily="34" charset="0"/>
              </a:rPr>
              <a:t> books.</a:t>
            </a:r>
          </a:p>
          <a:p>
            <a:pPr>
              <a:spcAft>
                <a:spcPts val="1842"/>
              </a:spcAft>
            </a:pPr>
            <a:r>
              <a:rPr lang="en-GB" sz="4000" dirty="0">
                <a:latin typeface="Century Gothic" panose="020B0502020202020204" pitchFamily="34" charset="0"/>
              </a:rPr>
              <a:t>Then, she bought </a:t>
            </a:r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 more </a:t>
            </a:r>
            <a:r>
              <a:rPr lang="en-GB" sz="4000" dirty="0">
                <a:latin typeface="Century Gothic" panose="020B0502020202020204" pitchFamily="34" charset="0"/>
              </a:rPr>
              <a:t>books.</a:t>
            </a:r>
          </a:p>
          <a:p>
            <a:pPr>
              <a:spcAft>
                <a:spcPts val="3000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How many books does Jen have now?</a:t>
            </a:r>
          </a:p>
          <a:p>
            <a:pPr>
              <a:spcAft>
                <a:spcPts val="1842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Answer: </a:t>
            </a:r>
            <a:r>
              <a:rPr lang="en-GB" sz="4000" dirty="0">
                <a:latin typeface="Century Gothic" panose="020B0502020202020204" pitchFamily="34" charset="0"/>
              </a:rPr>
              <a:t>13 books</a:t>
            </a:r>
            <a:endParaRPr lang="en-GB" sz="4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8B344E-67AF-3F75-BA26-6E02BC3AA81C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B02BF1C-BDDB-1DCA-2D25-42F346E2A1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3B57E8E-F8CF-C38F-36DE-1D23EE07DAF1}"/>
              </a:ext>
            </a:extLst>
          </p:cNvPr>
          <p:cNvSpPr/>
          <p:nvPr/>
        </p:nvSpPr>
        <p:spPr>
          <a:xfrm>
            <a:off x="155945" y="508471"/>
            <a:ext cx="2016899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Difference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FA2094-A477-DFA8-F323-547D9339A758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96390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A5EE60-0351-E51C-5D3F-5164FCC4B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7165C6ED-D642-5AFF-61D8-F4698211D134}"/>
              </a:ext>
            </a:extLst>
          </p:cNvPr>
          <p:cNvSpPr/>
          <p:nvPr/>
        </p:nvSpPr>
        <p:spPr>
          <a:xfrm>
            <a:off x="292516" y="1238326"/>
            <a:ext cx="817912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en-GB" sz="3600" i="1" dirty="0">
                <a:latin typeface="Century Gothic" panose="020B0502020202020204" pitchFamily="34" charset="0"/>
              </a:rPr>
              <a:t>This is an addition question that includes the word </a:t>
            </a:r>
            <a:r>
              <a:rPr lang="en-GB" sz="3600" b="1" i="1" dirty="0">
                <a:latin typeface="Century Gothic" panose="020B0502020202020204" pitchFamily="34" charset="0"/>
              </a:rPr>
              <a:t>more:</a:t>
            </a:r>
            <a:endParaRPr lang="en-GB" sz="3600" i="1" dirty="0">
              <a:latin typeface="Century Gothic" panose="020B0502020202020204" pitchFamily="34" charset="0"/>
            </a:endParaRPr>
          </a:p>
          <a:p>
            <a:pPr>
              <a:spcAft>
                <a:spcPts val="1842"/>
              </a:spcAft>
            </a:pPr>
            <a:r>
              <a:rPr lang="en-GB" sz="4000" dirty="0">
                <a:latin typeface="Century Gothic" panose="020B0502020202020204" pitchFamily="34" charset="0"/>
              </a:rPr>
              <a:t>Jen had </a:t>
            </a:r>
            <a:r>
              <a:rPr lang="en-GB" sz="4000" b="1" dirty="0">
                <a:latin typeface="Century Gothic" panose="020B0502020202020204" pitchFamily="34" charset="0"/>
              </a:rPr>
              <a:t>10</a:t>
            </a:r>
            <a:r>
              <a:rPr lang="en-GB" sz="4000" dirty="0">
                <a:latin typeface="Century Gothic" panose="020B0502020202020204" pitchFamily="34" charset="0"/>
              </a:rPr>
              <a:t> books.</a:t>
            </a:r>
          </a:p>
          <a:p>
            <a:pPr>
              <a:spcAft>
                <a:spcPts val="1842"/>
              </a:spcAft>
            </a:pPr>
            <a:r>
              <a:rPr lang="en-GB" sz="4000" dirty="0">
                <a:latin typeface="Century Gothic" panose="020B0502020202020204" pitchFamily="34" charset="0"/>
              </a:rPr>
              <a:t>Then, she bought </a:t>
            </a:r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 more </a:t>
            </a:r>
            <a:r>
              <a:rPr lang="en-GB" sz="4000" dirty="0">
                <a:latin typeface="Century Gothic" panose="020B0502020202020204" pitchFamily="34" charset="0"/>
              </a:rPr>
              <a:t>books.</a:t>
            </a:r>
          </a:p>
          <a:p>
            <a:pPr>
              <a:spcAft>
                <a:spcPts val="3000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How many books does Jen have now?</a:t>
            </a:r>
          </a:p>
          <a:p>
            <a:pPr>
              <a:spcAft>
                <a:spcPts val="1842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Answer: </a:t>
            </a:r>
            <a:r>
              <a:rPr lang="en-GB" sz="4000" dirty="0">
                <a:latin typeface="Century Gothic" panose="020B0502020202020204" pitchFamily="34" charset="0"/>
              </a:rPr>
              <a:t>13 books</a:t>
            </a:r>
            <a:endParaRPr lang="en-GB" sz="4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3835DB6-1716-1AEF-489C-A811325F5DC9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3A515C6-3563-7D1B-EB9E-BE2E1177D6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A603D54-903D-DF7E-AB0B-68C3C031EAC9}"/>
              </a:ext>
            </a:extLst>
          </p:cNvPr>
          <p:cNvSpPr/>
          <p:nvPr/>
        </p:nvSpPr>
        <p:spPr>
          <a:xfrm>
            <a:off x="155945" y="508471"/>
            <a:ext cx="2016899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Difference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205CFA-6396-AFBE-C07E-89B098266527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0856E9-2250-2EAF-6B67-4D4D63F389AC}"/>
              </a:ext>
            </a:extLst>
          </p:cNvPr>
          <p:cNvSpPr txBox="1"/>
          <p:nvPr/>
        </p:nvSpPr>
        <p:spPr>
          <a:xfrm>
            <a:off x="3481291" y="7157678"/>
            <a:ext cx="10219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7942">
              <a:defRPr/>
            </a:pPr>
            <a:r>
              <a:rPr lang="en-US" sz="3200" b="1" dirty="0">
                <a:latin typeface="Century Gothic" panose="020B0502020202020204" pitchFamily="34" charset="0"/>
              </a:rPr>
              <a:t>13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07FF06B-D088-6FA6-FB36-3D39D2FA1EC0}"/>
              </a:ext>
            </a:extLst>
          </p:cNvPr>
          <p:cNvCxnSpPr>
            <a:cxnSpLocks/>
          </p:cNvCxnSpPr>
          <p:nvPr/>
        </p:nvCxnSpPr>
        <p:spPr>
          <a:xfrm>
            <a:off x="1592980" y="7803816"/>
            <a:ext cx="48240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FE71059-A115-0D7B-DFFE-F27EDCA781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101991"/>
              </p:ext>
            </p:extLst>
          </p:nvPr>
        </p:nvGraphicFramePr>
        <p:xfrm>
          <a:off x="1592980" y="8008713"/>
          <a:ext cx="4824000" cy="68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1033">
                  <a:extLst>
                    <a:ext uri="{9D8B030D-6E8A-4147-A177-3AD203B41FA5}">
                      <a16:colId xmlns:a16="http://schemas.microsoft.com/office/drawing/2014/main" val="3003050801"/>
                    </a:ext>
                  </a:extLst>
                </a:gridCol>
                <a:gridCol w="1212967">
                  <a:extLst>
                    <a:ext uri="{9D8B030D-6E8A-4147-A177-3AD203B41FA5}">
                      <a16:colId xmlns:a16="http://schemas.microsoft.com/office/drawing/2014/main" val="395357752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  <a:endParaRPr lang="en-GB" sz="3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7973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</a:t>
                      </a:r>
                      <a:endParaRPr kumimoji="0" lang="en-GB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91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880376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2E44C-F78E-97B6-AC44-3F8A77499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8E4F5CE8-EA84-66FB-A67C-453B290F9C86}"/>
              </a:ext>
            </a:extLst>
          </p:cNvPr>
          <p:cNvSpPr/>
          <p:nvPr/>
        </p:nvSpPr>
        <p:spPr>
          <a:xfrm>
            <a:off x="9255550" y="1238326"/>
            <a:ext cx="729163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en-GB" sz="3600" i="1" dirty="0">
                <a:latin typeface="Century Gothic" panose="020B0502020202020204" pitchFamily="34" charset="0"/>
              </a:rPr>
              <a:t>This is a subtraction question that includes the word </a:t>
            </a:r>
            <a:r>
              <a:rPr lang="en-GB" sz="3600" b="1" i="1" dirty="0">
                <a:latin typeface="Century Gothic" panose="020B0502020202020204" pitchFamily="34" charset="0"/>
              </a:rPr>
              <a:t>more:</a:t>
            </a:r>
            <a:endParaRPr lang="en-GB" sz="3600" i="1" dirty="0">
              <a:latin typeface="Century Gothic" panose="020B0502020202020204" pitchFamily="34" charset="0"/>
            </a:endParaRPr>
          </a:p>
          <a:p>
            <a:pPr>
              <a:spcAft>
                <a:spcPts val="1842"/>
              </a:spcAft>
            </a:pPr>
            <a:r>
              <a:rPr lang="en-GB" sz="4000" dirty="0">
                <a:latin typeface="Century Gothic" panose="020B0502020202020204" pitchFamily="34" charset="0"/>
              </a:rPr>
              <a:t>Amy has </a:t>
            </a:r>
            <a:r>
              <a:rPr lang="en-GB" sz="4000" b="1" dirty="0">
                <a:latin typeface="Century Gothic" panose="020B0502020202020204" pitchFamily="34" charset="0"/>
              </a:rPr>
              <a:t>10</a:t>
            </a:r>
            <a:r>
              <a:rPr lang="en-GB" sz="4000" dirty="0">
                <a:latin typeface="Century Gothic" panose="020B0502020202020204" pitchFamily="34" charset="0"/>
              </a:rPr>
              <a:t> stickers.</a:t>
            </a:r>
          </a:p>
          <a:p>
            <a:pPr>
              <a:spcAft>
                <a:spcPts val="1842"/>
              </a:spcAft>
            </a:pPr>
            <a:r>
              <a:rPr lang="en-GB" sz="4000" dirty="0">
                <a:latin typeface="Century Gothic" panose="020B0502020202020204" pitchFamily="34" charset="0"/>
              </a:rPr>
              <a:t>Kate has </a:t>
            </a:r>
            <a:r>
              <a:rPr lang="en-GB" sz="4000" b="1" dirty="0">
                <a:latin typeface="Century Gothic" panose="020B0502020202020204" pitchFamily="34" charset="0"/>
              </a:rPr>
              <a:t>7</a:t>
            </a:r>
            <a:r>
              <a:rPr lang="en-GB" sz="4000" dirty="0">
                <a:latin typeface="Century Gothic" panose="020B0502020202020204" pitchFamily="34" charset="0"/>
              </a:rPr>
              <a:t> stickers.</a:t>
            </a:r>
          </a:p>
          <a:p>
            <a:pPr>
              <a:spcAft>
                <a:spcPts val="3000"/>
              </a:spcAft>
            </a:pPr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How many more </a:t>
            </a:r>
            <a:r>
              <a:rPr lang="en-GB" sz="4000" b="1" dirty="0">
                <a:latin typeface="Century Gothic" panose="020B0502020202020204" pitchFamily="34" charset="0"/>
              </a:rPr>
              <a:t>stickers does Amy have than Kate?</a:t>
            </a:r>
          </a:p>
          <a:p>
            <a:pPr>
              <a:spcAft>
                <a:spcPts val="1842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Answer: </a:t>
            </a:r>
            <a:r>
              <a:rPr lang="en-GB" sz="4000" dirty="0">
                <a:latin typeface="Century Gothic" panose="020B0502020202020204" pitchFamily="34" charset="0"/>
              </a:rPr>
              <a:t>3 stickers</a:t>
            </a:r>
            <a:endParaRPr lang="en-GB" sz="4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01A1102-8195-E483-FD9F-A85E6C3D75A2}"/>
              </a:ext>
            </a:extLst>
          </p:cNvPr>
          <p:cNvSpPr/>
          <p:nvPr/>
        </p:nvSpPr>
        <p:spPr>
          <a:xfrm>
            <a:off x="-4137" y="272375"/>
            <a:ext cx="16632000" cy="132660"/>
          </a:xfrm>
          <a:prstGeom prst="rect">
            <a:avLst/>
          </a:prstGeom>
          <a:solidFill>
            <a:srgbClr val="72C444"/>
          </a:solidFill>
          <a:ln>
            <a:solidFill>
              <a:srgbClr val="72C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5823406-DFD3-FAC0-DFC6-C586138F57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6000731" y="50598"/>
            <a:ext cx="546453" cy="5527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938DADF-B898-CE04-2C41-8F0EB5954EB9}"/>
              </a:ext>
            </a:extLst>
          </p:cNvPr>
          <p:cNvSpPr/>
          <p:nvPr/>
        </p:nvSpPr>
        <p:spPr>
          <a:xfrm>
            <a:off x="155945" y="508471"/>
            <a:ext cx="2016899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Difference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AA5053-0033-CB10-78C0-EF880BBCD879}"/>
              </a:ext>
            </a:extLst>
          </p:cNvPr>
          <p:cNvSpPr/>
          <p:nvPr/>
        </p:nvSpPr>
        <p:spPr>
          <a:xfrm>
            <a:off x="14589021" y="508471"/>
            <a:ext cx="1345240" cy="533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66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Build 1</a:t>
            </a:r>
            <a:endParaRPr lang="en-GB" sz="2866" dirty="0">
              <a:solidFill>
                <a:schemeClr val="accent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830A4B8-F577-8541-64E2-75298C252EEA}"/>
              </a:ext>
            </a:extLst>
          </p:cNvPr>
          <p:cNvSpPr/>
          <p:nvPr/>
        </p:nvSpPr>
        <p:spPr>
          <a:xfrm>
            <a:off x="9255551" y="4472657"/>
            <a:ext cx="6883725" cy="117509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D52B1D-DC20-4357-4100-4DFCF7772A81}"/>
              </a:ext>
            </a:extLst>
          </p:cNvPr>
          <p:cNvSpPr txBox="1"/>
          <p:nvPr/>
        </p:nvSpPr>
        <p:spPr>
          <a:xfrm>
            <a:off x="2396891" y="4472657"/>
            <a:ext cx="436698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42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could the hidden question be?</a:t>
            </a:r>
            <a:endParaRPr kumimoji="0" lang="en-GB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6B5E15B-246A-27E4-16C8-C7E68B202216}"/>
              </a:ext>
            </a:extLst>
          </p:cNvPr>
          <p:cNvCxnSpPr>
            <a:cxnSpLocks/>
          </p:cNvCxnSpPr>
          <p:nvPr/>
        </p:nvCxnSpPr>
        <p:spPr>
          <a:xfrm flipV="1">
            <a:off x="6763871" y="5060206"/>
            <a:ext cx="2232212" cy="150527"/>
          </a:xfrm>
          <a:prstGeom prst="straightConnector1">
            <a:avLst/>
          </a:prstGeom>
          <a:ln w="5715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940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39756</TotalTime>
  <Words>14489</Words>
  <Application>Microsoft Office PowerPoint</Application>
  <PresentationFormat>Custom</PresentationFormat>
  <Paragraphs>3941</Paragraphs>
  <Slides>379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379</vt:i4>
      </vt:variant>
    </vt:vector>
  </HeadingPairs>
  <TitlesOfParts>
    <vt:vector size="385" baseType="lpstr">
      <vt:lpstr>Arial</vt:lpstr>
      <vt:lpstr>Calibri</vt:lpstr>
      <vt:lpstr>Calibri Light</vt:lpstr>
      <vt:lpstr>Cambria Math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Metcalfe</dc:creator>
  <cp:lastModifiedBy>I See Maths ltd</cp:lastModifiedBy>
  <cp:revision>1675</cp:revision>
  <dcterms:created xsi:type="dcterms:W3CDTF">2017-06-14T20:19:49Z</dcterms:created>
  <dcterms:modified xsi:type="dcterms:W3CDTF">2025-01-30T16:30:03Z</dcterms:modified>
</cp:coreProperties>
</file>