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145" r:id="rId2"/>
    <p:sldId id="2165" r:id="rId3"/>
    <p:sldId id="2147" r:id="rId4"/>
    <p:sldId id="2148" r:id="rId5"/>
    <p:sldId id="2149" r:id="rId6"/>
    <p:sldId id="2150" r:id="rId7"/>
    <p:sldId id="2146" r:id="rId8"/>
    <p:sldId id="2155" r:id="rId9"/>
    <p:sldId id="2154" r:id="rId10"/>
    <p:sldId id="2153" r:id="rId11"/>
    <p:sldId id="2151" r:id="rId12"/>
    <p:sldId id="2152" r:id="rId13"/>
    <p:sldId id="2158" r:id="rId14"/>
    <p:sldId id="2166" r:id="rId15"/>
    <p:sldId id="2164" r:id="rId16"/>
    <p:sldId id="2163" r:id="rId17"/>
    <p:sldId id="2162" r:id="rId18"/>
    <p:sldId id="2161" r:id="rId19"/>
    <p:sldId id="2160" r:id="rId20"/>
    <p:sldId id="2159" r:id="rId21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CCFF"/>
    <a:srgbClr val="00B050"/>
    <a:srgbClr val="72C444"/>
    <a:srgbClr val="FFAA01"/>
    <a:srgbClr val="00359E"/>
    <a:srgbClr val="FF0000"/>
    <a:srgbClr val="C00000"/>
    <a:srgbClr val="FF6699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B10D2E-6C51-4F0E-931F-0DAD416F0474}" v="2" dt="2024-09-12T11:42:23.1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7" y="67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47DD96C0-4980-42A6-99BE-E90BD14727FC}"/>
    <pc:docChg chg="undo redo custSel addSld delSld modSld sldOrd">
      <pc:chgData name="I See Maths ltd" userId="2b6a9906fb7c83c6" providerId="LiveId" clId="{47DD96C0-4980-42A6-99BE-E90BD14727FC}" dt="2024-03-01T19:18:11.519" v="9925" actId="6549"/>
      <pc:docMkLst>
        <pc:docMk/>
      </pc:docMkLst>
      <pc:sldChg chg="addSp delSp modSp mod">
        <pc:chgData name="I See Maths ltd" userId="2b6a9906fb7c83c6" providerId="LiveId" clId="{47DD96C0-4980-42A6-99BE-E90BD14727FC}" dt="2024-01-26T12:14:36.036" v="17" actId="14100"/>
        <pc:sldMkLst>
          <pc:docMk/>
          <pc:sldMk cId="3141704884" sldId="1716"/>
        </pc:sldMkLst>
        <pc:spChg chg="del">
          <ac:chgData name="I See Maths ltd" userId="2b6a9906fb7c83c6" providerId="LiveId" clId="{47DD96C0-4980-42A6-99BE-E90BD14727FC}" dt="2024-01-26T12:12:18.773" v="5" actId="478"/>
          <ac:spMkLst>
            <pc:docMk/>
            <pc:sldMk cId="3141704884" sldId="1716"/>
            <ac:spMk id="3" creationId="{68E981BB-6295-6953-AA47-6DB7CCCA9FA1}"/>
          </ac:spMkLst>
        </pc:spChg>
        <pc:spChg chg="del">
          <ac:chgData name="I See Maths ltd" userId="2b6a9906fb7c83c6" providerId="LiveId" clId="{47DD96C0-4980-42A6-99BE-E90BD14727FC}" dt="2024-01-26T12:12:02.460" v="2" actId="478"/>
          <ac:spMkLst>
            <pc:docMk/>
            <pc:sldMk cId="3141704884" sldId="1716"/>
            <ac:spMk id="17" creationId="{B6708478-7F4B-409F-BD1A-9D73E666847F}"/>
          </ac:spMkLst>
        </pc:spChg>
        <pc:spChg chg="del">
          <ac:chgData name="I See Maths ltd" userId="2b6a9906fb7c83c6" providerId="LiveId" clId="{47DD96C0-4980-42A6-99BE-E90BD14727FC}" dt="2024-01-26T12:12:13.487" v="4" actId="478"/>
          <ac:spMkLst>
            <pc:docMk/>
            <pc:sldMk cId="3141704884" sldId="1716"/>
            <ac:spMk id="21" creationId="{66C3C11C-1AF0-4134-B2B7-C8670802EB51}"/>
          </ac:spMkLst>
        </pc:spChg>
        <pc:spChg chg="del">
          <ac:chgData name="I See Maths ltd" userId="2b6a9906fb7c83c6" providerId="LiveId" clId="{47DD96C0-4980-42A6-99BE-E90BD14727FC}" dt="2024-01-26T12:11:59.961" v="1" actId="478"/>
          <ac:spMkLst>
            <pc:docMk/>
            <pc:sldMk cId="3141704884" sldId="1716"/>
            <ac:spMk id="23" creationId="{B2672183-50C6-4B75-AB18-07F537B6E722}"/>
          </ac:spMkLst>
        </pc:spChg>
        <pc:spChg chg="del">
          <ac:chgData name="I See Maths ltd" userId="2b6a9906fb7c83c6" providerId="LiveId" clId="{47DD96C0-4980-42A6-99BE-E90BD14727FC}" dt="2024-01-26T12:12:18.773" v="5" actId="478"/>
          <ac:spMkLst>
            <pc:docMk/>
            <pc:sldMk cId="3141704884" sldId="1716"/>
            <ac:spMk id="34" creationId="{F71314F7-9C93-06E9-5C74-98E251EBC772}"/>
          </ac:spMkLst>
        </pc:spChg>
        <pc:spChg chg="del">
          <ac:chgData name="I See Maths ltd" userId="2b6a9906fb7c83c6" providerId="LiveId" clId="{47DD96C0-4980-42A6-99BE-E90BD14727FC}" dt="2024-01-26T12:12:18.773" v="5" actId="478"/>
          <ac:spMkLst>
            <pc:docMk/>
            <pc:sldMk cId="3141704884" sldId="1716"/>
            <ac:spMk id="35" creationId="{33BA929D-D102-E011-2DFC-026F2305C51C}"/>
          </ac:spMkLst>
        </pc:spChg>
        <pc:picChg chg="add mod modCrop">
          <ac:chgData name="I See Maths ltd" userId="2b6a9906fb7c83c6" providerId="LiveId" clId="{47DD96C0-4980-42A6-99BE-E90BD14727FC}" dt="2024-01-26T12:14:36.036" v="17" actId="14100"/>
          <ac:picMkLst>
            <pc:docMk/>
            <pc:sldMk cId="3141704884" sldId="1716"/>
            <ac:picMk id="4" creationId="{7123A96F-4C61-5055-18F1-0F1304A83469}"/>
          </ac:picMkLst>
        </pc:picChg>
        <pc:picChg chg="del">
          <ac:chgData name="I See Maths ltd" userId="2b6a9906fb7c83c6" providerId="LiveId" clId="{47DD96C0-4980-42A6-99BE-E90BD14727FC}" dt="2024-01-26T12:12:09.652" v="3" actId="478"/>
          <ac:picMkLst>
            <pc:docMk/>
            <pc:sldMk cId="3141704884" sldId="1716"/>
            <ac:picMk id="20" creationId="{80E380E5-A06C-404A-94B3-58A1702D02A5}"/>
          </ac:picMkLst>
        </pc:picChg>
        <pc:cxnChg chg="del">
          <ac:chgData name="I See Maths ltd" userId="2b6a9906fb7c83c6" providerId="LiveId" clId="{47DD96C0-4980-42A6-99BE-E90BD14727FC}" dt="2024-01-26T12:12:18.773" v="5" actId="478"/>
          <ac:cxnSpMkLst>
            <pc:docMk/>
            <pc:sldMk cId="3141704884" sldId="1716"/>
            <ac:cxnSpMk id="36" creationId="{3D98FF43-CFE7-818D-28BD-80D839A3018B}"/>
          </ac:cxnSpMkLst>
        </pc:cxnChg>
      </pc:sldChg>
      <pc:sldChg chg="modSp mod">
        <pc:chgData name="I See Maths ltd" userId="2b6a9906fb7c83c6" providerId="LiveId" clId="{47DD96C0-4980-42A6-99BE-E90BD14727FC}" dt="2024-02-12T15:59:27.275" v="700" actId="6549"/>
        <pc:sldMkLst>
          <pc:docMk/>
          <pc:sldMk cId="57658334" sldId="1717"/>
        </pc:sldMkLst>
        <pc:spChg chg="mod">
          <ac:chgData name="I See Maths ltd" userId="2b6a9906fb7c83c6" providerId="LiveId" clId="{47DD96C0-4980-42A6-99BE-E90BD14727FC}" dt="2024-02-12T15:59:27.275" v="700" actId="6549"/>
          <ac:spMkLst>
            <pc:docMk/>
            <pc:sldMk cId="57658334" sldId="1717"/>
            <ac:spMk id="21" creationId="{66C3C11C-1AF0-4134-B2B7-C8670802EB51}"/>
          </ac:spMkLst>
        </pc:spChg>
      </pc:sldChg>
      <pc:sldChg chg="del">
        <pc:chgData name="I See Maths ltd" userId="2b6a9906fb7c83c6" providerId="LiveId" clId="{47DD96C0-4980-42A6-99BE-E90BD14727FC}" dt="2024-02-13T08:55:13.326" v="926" actId="47"/>
        <pc:sldMkLst>
          <pc:docMk/>
          <pc:sldMk cId="757091654" sldId="1718"/>
        </pc:sldMkLst>
      </pc:sldChg>
      <pc:sldChg chg="addSp delSp modSp mod">
        <pc:chgData name="I See Maths ltd" userId="2b6a9906fb7c83c6" providerId="LiveId" clId="{47DD96C0-4980-42A6-99BE-E90BD14727FC}" dt="2024-02-13T09:16:10.492" v="1278"/>
        <pc:sldMkLst>
          <pc:docMk/>
          <pc:sldMk cId="479116258" sldId="1719"/>
        </pc:sldMkLst>
        <pc:spChg chg="add mod">
          <ac:chgData name="I See Maths ltd" userId="2b6a9906fb7c83c6" providerId="LiveId" clId="{47DD96C0-4980-42A6-99BE-E90BD14727FC}" dt="2024-02-13T08:54:33.520" v="924" actId="1036"/>
          <ac:spMkLst>
            <pc:docMk/>
            <pc:sldMk cId="479116258" sldId="1719"/>
            <ac:spMk id="2" creationId="{377C8EA1-EA69-BBB0-1293-870C00F9F7F5}"/>
          </ac:spMkLst>
        </pc:spChg>
        <pc:spChg chg="mod">
          <ac:chgData name="I See Maths ltd" userId="2b6a9906fb7c83c6" providerId="LiveId" clId="{47DD96C0-4980-42A6-99BE-E90BD14727FC}" dt="2024-02-13T08:57:06.095" v="1015" actId="1037"/>
          <ac:spMkLst>
            <pc:docMk/>
            <pc:sldMk cId="479116258" sldId="1719"/>
            <ac:spMk id="3" creationId="{2E1D04E6-0F82-0AE1-DD7D-63DF7600B819}"/>
          </ac:spMkLst>
        </pc:spChg>
        <pc:spChg chg="mod">
          <ac:chgData name="I See Maths ltd" userId="2b6a9906fb7c83c6" providerId="LiveId" clId="{47DD96C0-4980-42A6-99BE-E90BD14727FC}" dt="2024-02-13T08:57:06.095" v="1015" actId="1037"/>
          <ac:spMkLst>
            <pc:docMk/>
            <pc:sldMk cId="479116258" sldId="1719"/>
            <ac:spMk id="4" creationId="{97BD7651-4B07-0B81-1FBA-7D202130CA69}"/>
          </ac:spMkLst>
        </pc:spChg>
        <pc:spChg chg="mod">
          <ac:chgData name="I See Maths ltd" userId="2b6a9906fb7c83c6" providerId="LiveId" clId="{47DD96C0-4980-42A6-99BE-E90BD14727FC}" dt="2024-02-13T09:06:32.873" v="1056" actId="20577"/>
          <ac:spMkLst>
            <pc:docMk/>
            <pc:sldMk cId="479116258" sldId="1719"/>
            <ac:spMk id="6" creationId="{25B3EF1D-7430-169B-9260-019B072B108C}"/>
          </ac:spMkLst>
        </pc:spChg>
        <pc:spChg chg="mod">
          <ac:chgData name="I See Maths ltd" userId="2b6a9906fb7c83c6" providerId="LiveId" clId="{47DD96C0-4980-42A6-99BE-E90BD14727FC}" dt="2024-02-13T08:57:06.095" v="1015" actId="1037"/>
          <ac:spMkLst>
            <pc:docMk/>
            <pc:sldMk cId="479116258" sldId="1719"/>
            <ac:spMk id="7" creationId="{19DD726D-32C2-4B0A-D4A1-9E1025FC0F72}"/>
          </ac:spMkLst>
        </pc:spChg>
        <pc:spChg chg="del">
          <ac:chgData name="I See Maths ltd" userId="2b6a9906fb7c83c6" providerId="LiveId" clId="{47DD96C0-4980-42A6-99BE-E90BD14727FC}" dt="2024-02-13T09:16:09.674" v="1277" actId="478"/>
          <ac:spMkLst>
            <pc:docMk/>
            <pc:sldMk cId="479116258" sldId="1719"/>
            <ac:spMk id="8" creationId="{87597F69-04CE-E4CE-E5D0-7B3702659815}"/>
          </ac:spMkLst>
        </pc:spChg>
        <pc:spChg chg="add del mod">
          <ac:chgData name="I See Maths ltd" userId="2b6a9906fb7c83c6" providerId="LiveId" clId="{47DD96C0-4980-42A6-99BE-E90BD14727FC}" dt="2024-02-13T09:06:35.886" v="1057" actId="478"/>
          <ac:spMkLst>
            <pc:docMk/>
            <pc:sldMk cId="479116258" sldId="1719"/>
            <ac:spMk id="9" creationId="{ACB2DCA8-7024-0718-FDF6-320E5D47C81D}"/>
          </ac:spMkLst>
        </pc:spChg>
        <pc:spChg chg="del mod">
          <ac:chgData name="I See Maths ltd" userId="2b6a9906fb7c83c6" providerId="LiveId" clId="{47DD96C0-4980-42A6-99BE-E90BD14727FC}" dt="2024-02-13T08:54:46.975" v="925" actId="478"/>
          <ac:spMkLst>
            <pc:docMk/>
            <pc:sldMk cId="479116258" sldId="1719"/>
            <ac:spMk id="10" creationId="{61F147B1-F4C0-387F-62AE-4615ECB18AA8}"/>
          </ac:spMkLst>
        </pc:spChg>
        <pc:spChg chg="mod">
          <ac:chgData name="I See Maths ltd" userId="2b6a9906fb7c83c6" providerId="LiveId" clId="{47DD96C0-4980-42A6-99BE-E90BD14727FC}" dt="2024-02-13T08:57:06.095" v="1015" actId="1037"/>
          <ac:spMkLst>
            <pc:docMk/>
            <pc:sldMk cId="479116258" sldId="1719"/>
            <ac:spMk id="11" creationId="{66CB3371-E830-9A9D-24B9-A90D81FE5D14}"/>
          </ac:spMkLst>
        </pc:spChg>
        <pc:spChg chg="del mod">
          <ac:chgData name="I See Maths ltd" userId="2b6a9906fb7c83c6" providerId="LiveId" clId="{47DD96C0-4980-42A6-99BE-E90BD14727FC}" dt="2024-02-13T08:54:46.975" v="925" actId="478"/>
          <ac:spMkLst>
            <pc:docMk/>
            <pc:sldMk cId="479116258" sldId="1719"/>
            <ac:spMk id="12" creationId="{97C27E94-01EC-2125-B4AA-E1E5633046A1}"/>
          </ac:spMkLst>
        </pc:spChg>
        <pc:spChg chg="del mod">
          <ac:chgData name="I See Maths ltd" userId="2b6a9906fb7c83c6" providerId="LiveId" clId="{47DD96C0-4980-42A6-99BE-E90BD14727FC}" dt="2024-02-13T08:54:46.975" v="925" actId="478"/>
          <ac:spMkLst>
            <pc:docMk/>
            <pc:sldMk cId="479116258" sldId="1719"/>
            <ac:spMk id="13" creationId="{9DF6A647-A91F-DA71-1A20-8C012EBCFFFE}"/>
          </ac:spMkLst>
        </pc:spChg>
        <pc:spChg chg="mod">
          <ac:chgData name="I See Maths ltd" userId="2b6a9906fb7c83c6" providerId="LiveId" clId="{47DD96C0-4980-42A6-99BE-E90BD14727FC}" dt="2024-02-13T08:57:06.095" v="1015" actId="1037"/>
          <ac:spMkLst>
            <pc:docMk/>
            <pc:sldMk cId="479116258" sldId="1719"/>
            <ac:spMk id="14" creationId="{96AC9272-5636-483F-884C-E011082BE4D1}"/>
          </ac:spMkLst>
        </pc:spChg>
        <pc:spChg chg="mod">
          <ac:chgData name="I See Maths ltd" userId="2b6a9906fb7c83c6" providerId="LiveId" clId="{47DD96C0-4980-42A6-99BE-E90BD14727FC}" dt="2024-02-13T09:06:15.152" v="1053" actId="6549"/>
          <ac:spMkLst>
            <pc:docMk/>
            <pc:sldMk cId="479116258" sldId="1719"/>
            <ac:spMk id="15" creationId="{A61E826B-2604-B469-D575-F93EDB0F5CBE}"/>
          </ac:spMkLst>
        </pc:spChg>
        <pc:spChg chg="add mod">
          <ac:chgData name="I See Maths ltd" userId="2b6a9906fb7c83c6" providerId="LiveId" clId="{47DD96C0-4980-42A6-99BE-E90BD14727FC}" dt="2024-02-13T09:16:10.492" v="1278"/>
          <ac:spMkLst>
            <pc:docMk/>
            <pc:sldMk cId="479116258" sldId="1719"/>
            <ac:spMk id="16" creationId="{98CD33EC-EFC0-CD1E-2E0B-7D23C1BAE179}"/>
          </ac:spMkLst>
        </pc:spChg>
        <pc:cxnChg chg="mod">
          <ac:chgData name="I See Maths ltd" userId="2b6a9906fb7c83c6" providerId="LiveId" clId="{47DD96C0-4980-42A6-99BE-E90BD14727FC}" dt="2024-02-13T08:57:06.095" v="1015" actId="1037"/>
          <ac:cxnSpMkLst>
            <pc:docMk/>
            <pc:sldMk cId="479116258" sldId="1719"/>
            <ac:cxnSpMk id="5" creationId="{C8440491-43EC-7E65-25BF-40F50C9E3A65}"/>
          </ac:cxnSpMkLst>
        </pc:cxnChg>
      </pc:sldChg>
      <pc:sldChg chg="addSp modSp del">
        <pc:chgData name="I See Maths ltd" userId="2b6a9906fb7c83c6" providerId="LiveId" clId="{47DD96C0-4980-42A6-99BE-E90BD14727FC}" dt="2024-02-13T08:57:11.296" v="1016" actId="47"/>
        <pc:sldMkLst>
          <pc:docMk/>
          <pc:sldMk cId="1512043354" sldId="1720"/>
        </pc:sldMkLst>
        <pc:spChg chg="add mod">
          <ac:chgData name="I See Maths ltd" userId="2b6a9906fb7c83c6" providerId="LiveId" clId="{47DD96C0-4980-42A6-99BE-E90BD14727FC}" dt="2024-02-13T08:51:36.774" v="844"/>
          <ac:spMkLst>
            <pc:docMk/>
            <pc:sldMk cId="1512043354" sldId="1720"/>
            <ac:spMk id="2" creationId="{84E41F25-16E9-84F1-8DD8-D7B9ADA9AF4F}"/>
          </ac:spMkLst>
        </pc:spChg>
        <pc:spChg chg="add mod">
          <ac:chgData name="I See Maths ltd" userId="2b6a9906fb7c83c6" providerId="LiveId" clId="{47DD96C0-4980-42A6-99BE-E90BD14727FC}" dt="2024-02-13T08:51:36.774" v="844"/>
          <ac:spMkLst>
            <pc:docMk/>
            <pc:sldMk cId="1512043354" sldId="1720"/>
            <ac:spMk id="9" creationId="{45ABBDD2-E1D8-9DA5-37CD-72ECC7F1CA76}"/>
          </ac:spMkLst>
        </pc:spChg>
        <pc:cxnChg chg="add mod">
          <ac:chgData name="I See Maths ltd" userId="2b6a9906fb7c83c6" providerId="LiveId" clId="{47DD96C0-4980-42A6-99BE-E90BD14727FC}" dt="2024-02-13T08:51:36.774" v="844"/>
          <ac:cxnSpMkLst>
            <pc:docMk/>
            <pc:sldMk cId="1512043354" sldId="1720"/>
            <ac:cxnSpMk id="11" creationId="{F5D967C2-00AF-5A77-8DC3-C8A5DEDD6CEB}"/>
          </ac:cxnSpMkLst>
        </pc:cxnChg>
      </pc:sldChg>
      <pc:sldChg chg="del">
        <pc:chgData name="I See Maths ltd" userId="2b6a9906fb7c83c6" providerId="LiveId" clId="{47DD96C0-4980-42A6-99BE-E90BD14727FC}" dt="2024-02-13T08:57:14.836" v="1017" actId="47"/>
        <pc:sldMkLst>
          <pc:docMk/>
          <pc:sldMk cId="1594473116" sldId="1721"/>
        </pc:sldMkLst>
      </pc:sldChg>
      <pc:sldChg chg="del">
        <pc:chgData name="I See Maths ltd" userId="2b6a9906fb7c83c6" providerId="LiveId" clId="{47DD96C0-4980-42A6-99BE-E90BD14727FC}" dt="2024-02-13T08:57:18.987" v="1018" actId="47"/>
        <pc:sldMkLst>
          <pc:docMk/>
          <pc:sldMk cId="70036644" sldId="1722"/>
        </pc:sldMkLst>
      </pc:sldChg>
      <pc:sldChg chg="addSp delSp modSp del mod">
        <pc:chgData name="I See Maths ltd" userId="2b6a9906fb7c83c6" providerId="LiveId" clId="{47DD96C0-4980-42A6-99BE-E90BD14727FC}" dt="2024-02-12T15:35:57.777" v="299" actId="2696"/>
        <pc:sldMkLst>
          <pc:docMk/>
          <pc:sldMk cId="2523733459" sldId="1723"/>
        </pc:sldMkLst>
        <pc:spChg chg="add mod">
          <ac:chgData name="I See Maths ltd" userId="2b6a9906fb7c83c6" providerId="LiveId" clId="{47DD96C0-4980-42A6-99BE-E90BD14727FC}" dt="2024-02-12T15:35:30.409" v="296"/>
          <ac:spMkLst>
            <pc:docMk/>
            <pc:sldMk cId="2523733459" sldId="1723"/>
            <ac:spMk id="8" creationId="{9908F785-6DA5-5C51-2AF8-4980CF1F644D}"/>
          </ac:spMkLst>
        </pc:spChg>
        <pc:spChg chg="del">
          <ac:chgData name="I See Maths ltd" userId="2b6a9906fb7c83c6" providerId="LiveId" clId="{47DD96C0-4980-42A6-99BE-E90BD14727FC}" dt="2024-02-12T15:35:29.782" v="295" actId="478"/>
          <ac:spMkLst>
            <pc:docMk/>
            <pc:sldMk cId="2523733459" sldId="1723"/>
            <ac:spMk id="23" creationId="{B2672183-50C6-4B75-AB18-07F537B6E722}"/>
          </ac:spMkLst>
        </pc:spChg>
      </pc:sldChg>
      <pc:sldChg chg="add del">
        <pc:chgData name="I See Maths ltd" userId="2b6a9906fb7c83c6" providerId="LiveId" clId="{47DD96C0-4980-42A6-99BE-E90BD14727FC}" dt="2024-02-14T13:18:08.449" v="2082" actId="47"/>
        <pc:sldMkLst>
          <pc:docMk/>
          <pc:sldMk cId="2696163218" sldId="1723"/>
        </pc:sldMkLst>
      </pc:sldChg>
      <pc:sldChg chg="modSp del mod">
        <pc:chgData name="I See Maths ltd" userId="2b6a9906fb7c83c6" providerId="LiveId" clId="{47DD96C0-4980-42A6-99BE-E90BD14727FC}" dt="2024-02-12T15:35:57.777" v="299" actId="2696"/>
        <pc:sldMkLst>
          <pc:docMk/>
          <pc:sldMk cId="1330268982" sldId="1724"/>
        </pc:sldMkLst>
        <pc:spChg chg="mod">
          <ac:chgData name="I See Maths ltd" userId="2b6a9906fb7c83c6" providerId="LiveId" clId="{47DD96C0-4980-42A6-99BE-E90BD14727FC}" dt="2024-02-12T15:35:07.174" v="288" actId="6549"/>
          <ac:spMkLst>
            <pc:docMk/>
            <pc:sldMk cId="1330268982" sldId="1724"/>
            <ac:spMk id="23" creationId="{B2672183-50C6-4B75-AB18-07F537B6E722}"/>
          </ac:spMkLst>
        </pc:spChg>
      </pc:sldChg>
      <pc:sldChg chg="add">
        <pc:chgData name="I See Maths ltd" userId="2b6a9906fb7c83c6" providerId="LiveId" clId="{47DD96C0-4980-42A6-99BE-E90BD14727FC}" dt="2024-02-12T15:36:02.883" v="300"/>
        <pc:sldMkLst>
          <pc:docMk/>
          <pc:sldMk cId="3974729545" sldId="1724"/>
        </pc:sldMkLst>
      </pc:sldChg>
      <pc:sldChg chg="addSp delSp modSp del mod">
        <pc:chgData name="I See Maths ltd" userId="2b6a9906fb7c83c6" providerId="LiveId" clId="{47DD96C0-4980-42A6-99BE-E90BD14727FC}" dt="2024-02-12T15:35:57.777" v="299" actId="2696"/>
        <pc:sldMkLst>
          <pc:docMk/>
          <pc:sldMk cId="783354414" sldId="1727"/>
        </pc:sldMkLst>
        <pc:spChg chg="add mod">
          <ac:chgData name="I See Maths ltd" userId="2b6a9906fb7c83c6" providerId="LiveId" clId="{47DD96C0-4980-42A6-99BE-E90BD14727FC}" dt="2024-02-12T15:35:25.730" v="294"/>
          <ac:spMkLst>
            <pc:docMk/>
            <pc:sldMk cId="783354414" sldId="1727"/>
            <ac:spMk id="3" creationId="{2C5D8520-CE9D-D146-6AD9-71A3D199657E}"/>
          </ac:spMkLst>
        </pc:spChg>
        <pc:spChg chg="del">
          <ac:chgData name="I See Maths ltd" userId="2b6a9906fb7c83c6" providerId="LiveId" clId="{47DD96C0-4980-42A6-99BE-E90BD14727FC}" dt="2024-02-12T15:35:25.204" v="293" actId="478"/>
          <ac:spMkLst>
            <pc:docMk/>
            <pc:sldMk cId="783354414" sldId="1727"/>
            <ac:spMk id="23" creationId="{B2672183-50C6-4B75-AB18-07F537B6E722}"/>
          </ac:spMkLst>
        </pc:spChg>
      </pc:sldChg>
      <pc:sldChg chg="add del">
        <pc:chgData name="I See Maths ltd" userId="2b6a9906fb7c83c6" providerId="LiveId" clId="{47DD96C0-4980-42A6-99BE-E90BD14727FC}" dt="2024-02-14T13:18:09.909" v="2083" actId="47"/>
        <pc:sldMkLst>
          <pc:docMk/>
          <pc:sldMk cId="921498653" sldId="1727"/>
        </pc:sldMkLst>
      </pc:sldChg>
      <pc:sldChg chg="add del">
        <pc:chgData name="I See Maths ltd" userId="2b6a9906fb7c83c6" providerId="LiveId" clId="{47DD96C0-4980-42A6-99BE-E90BD14727FC}" dt="2024-02-14T13:18:12.044" v="2084" actId="47"/>
        <pc:sldMkLst>
          <pc:docMk/>
          <pc:sldMk cId="472375519" sldId="1728"/>
        </pc:sldMkLst>
      </pc:sldChg>
      <pc:sldChg chg="addSp delSp modSp del mod">
        <pc:chgData name="I See Maths ltd" userId="2b6a9906fb7c83c6" providerId="LiveId" clId="{47DD96C0-4980-42A6-99BE-E90BD14727FC}" dt="2024-02-12T15:35:57.777" v="299" actId="2696"/>
        <pc:sldMkLst>
          <pc:docMk/>
          <pc:sldMk cId="1691897575" sldId="1728"/>
        </pc:sldMkLst>
        <pc:spChg chg="add mod">
          <ac:chgData name="I See Maths ltd" userId="2b6a9906fb7c83c6" providerId="LiveId" clId="{47DD96C0-4980-42A6-99BE-E90BD14727FC}" dt="2024-02-12T15:35:21.035" v="292"/>
          <ac:spMkLst>
            <pc:docMk/>
            <pc:sldMk cId="1691897575" sldId="1728"/>
            <ac:spMk id="2" creationId="{701A0257-AD77-3089-4331-3ED163BBD059}"/>
          </ac:spMkLst>
        </pc:spChg>
        <pc:spChg chg="del">
          <ac:chgData name="I See Maths ltd" userId="2b6a9906fb7c83c6" providerId="LiveId" clId="{47DD96C0-4980-42A6-99BE-E90BD14727FC}" dt="2024-02-12T15:35:20.343" v="291" actId="478"/>
          <ac:spMkLst>
            <pc:docMk/>
            <pc:sldMk cId="1691897575" sldId="1728"/>
            <ac:spMk id="23" creationId="{B2672183-50C6-4B75-AB18-07F537B6E722}"/>
          </ac:spMkLst>
        </pc:spChg>
      </pc:sldChg>
      <pc:sldChg chg="modSp mod">
        <pc:chgData name="I See Maths ltd" userId="2b6a9906fb7c83c6" providerId="LiveId" clId="{47DD96C0-4980-42A6-99BE-E90BD14727FC}" dt="2024-02-12T15:59:32.215" v="702" actId="6549"/>
        <pc:sldMkLst>
          <pc:docMk/>
          <pc:sldMk cId="2259316809" sldId="1729"/>
        </pc:sldMkLst>
        <pc:spChg chg="mod">
          <ac:chgData name="I See Maths ltd" userId="2b6a9906fb7c83c6" providerId="LiveId" clId="{47DD96C0-4980-42A6-99BE-E90BD14727FC}" dt="2024-02-12T15:59:32.215" v="702" actId="6549"/>
          <ac:spMkLst>
            <pc:docMk/>
            <pc:sldMk cId="2259316809" sldId="1729"/>
            <ac:spMk id="21" creationId="{66C3C11C-1AF0-4134-B2B7-C8670802EB51}"/>
          </ac:spMkLst>
        </pc:spChg>
      </pc:sldChg>
      <pc:sldChg chg="modSp mod">
        <pc:chgData name="I See Maths ltd" userId="2b6a9906fb7c83c6" providerId="LiveId" clId="{47DD96C0-4980-42A6-99BE-E90BD14727FC}" dt="2024-02-12T15:59:46.139" v="708" actId="6549"/>
        <pc:sldMkLst>
          <pc:docMk/>
          <pc:sldMk cId="3612254619" sldId="1730"/>
        </pc:sldMkLst>
        <pc:spChg chg="mod">
          <ac:chgData name="I See Maths ltd" userId="2b6a9906fb7c83c6" providerId="LiveId" clId="{47DD96C0-4980-42A6-99BE-E90BD14727FC}" dt="2024-02-12T15:59:46.139" v="708" actId="6549"/>
          <ac:spMkLst>
            <pc:docMk/>
            <pc:sldMk cId="3612254619" sldId="1730"/>
            <ac:spMk id="21" creationId="{66C3C11C-1AF0-4134-B2B7-C8670802EB51}"/>
          </ac:spMkLst>
        </pc:spChg>
      </pc:sldChg>
      <pc:sldChg chg="addSp delSp modSp mod">
        <pc:chgData name="I See Maths ltd" userId="2b6a9906fb7c83c6" providerId="LiveId" clId="{47DD96C0-4980-42A6-99BE-E90BD14727FC}" dt="2024-02-12T15:59:50.571" v="710" actId="6549"/>
        <pc:sldMkLst>
          <pc:docMk/>
          <pc:sldMk cId="346499134" sldId="1731"/>
        </pc:sldMkLst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1" creationId="{A89A4D18-46DC-4F94-37AA-9476E7094A7D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2" creationId="{B2514E36-4FA1-962D-7922-4A15532A7A04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4" creationId="{6A38F7F3-F84E-7750-2B1A-9280667FF7EB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5" creationId="{6045324E-A02A-94C7-2C87-4EFD2CE7C3DC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6" creationId="{CD9D9B6D-5EB1-7C25-3258-D0AC54A8B582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8" creationId="{AA7A6284-724C-79F0-7916-412E627CF8FA}"/>
          </ac:spMkLst>
        </pc:spChg>
        <pc:spChg chg="del">
          <ac:chgData name="I See Maths ltd" userId="2b6a9906fb7c83c6" providerId="LiveId" clId="{47DD96C0-4980-42A6-99BE-E90BD14727FC}" dt="2024-02-12T15:56:13.884" v="679" actId="478"/>
          <ac:spMkLst>
            <pc:docMk/>
            <pc:sldMk cId="346499134" sldId="1731"/>
            <ac:spMk id="19" creationId="{365FA3AE-D8CA-AC37-A15C-5BFF1F48086B}"/>
          </ac:spMkLst>
        </pc:spChg>
        <pc:spChg chg="mod">
          <ac:chgData name="I See Maths ltd" userId="2b6a9906fb7c83c6" providerId="LiveId" clId="{47DD96C0-4980-42A6-99BE-E90BD14727FC}" dt="2024-02-12T15:59:50.571" v="710" actId="6549"/>
          <ac:spMkLst>
            <pc:docMk/>
            <pc:sldMk cId="346499134" sldId="1731"/>
            <ac:spMk id="21" creationId="{66C3C11C-1AF0-4134-B2B7-C8670802EB51}"/>
          </ac:spMkLst>
        </pc:spChg>
        <pc:spChg chg="add mod">
          <ac:chgData name="I See Maths ltd" userId="2b6a9906fb7c83c6" providerId="LiveId" clId="{47DD96C0-4980-42A6-99BE-E90BD14727FC}" dt="2024-02-12T15:52:55.767" v="534" actId="1076"/>
          <ac:spMkLst>
            <pc:docMk/>
            <pc:sldMk cId="346499134" sldId="1731"/>
            <ac:spMk id="22" creationId="{5C058576-76F8-94AF-9E02-069A08BB2007}"/>
          </ac:spMkLst>
        </pc:spChg>
        <pc:spChg chg="add mod">
          <ac:chgData name="I See Maths ltd" userId="2b6a9906fb7c83c6" providerId="LiveId" clId="{47DD96C0-4980-42A6-99BE-E90BD14727FC}" dt="2024-02-12T15:52:55.767" v="534" actId="1076"/>
          <ac:spMkLst>
            <pc:docMk/>
            <pc:sldMk cId="346499134" sldId="1731"/>
            <ac:spMk id="24" creationId="{1FEFB87A-5409-9B09-B74A-54884F3C1FB9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25" creationId="{7A0EEE43-265F-E7DB-D5DE-99AE20E3C40D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26" creationId="{57744C0E-A1B4-F8F0-142C-ACC2471D2FEB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28" creationId="{3F497FE0-E395-6B3E-3055-E1FD116FDCC0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29" creationId="{169B296D-58A1-24F8-200D-A5C104B242E6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30" creationId="{910AF76A-C6BA-A8E9-EC61-CF5D562B10FA}"/>
          </ac:spMkLst>
        </pc:spChg>
        <pc:spChg chg="add mod">
          <ac:chgData name="I See Maths ltd" userId="2b6a9906fb7c83c6" providerId="LiveId" clId="{47DD96C0-4980-42A6-99BE-E90BD14727FC}" dt="2024-02-12T15:56:14.419" v="680"/>
          <ac:spMkLst>
            <pc:docMk/>
            <pc:sldMk cId="346499134" sldId="1731"/>
            <ac:spMk id="31" creationId="{12CDF513-8FC4-D6BB-BF6A-105A4843C980}"/>
          </ac:spMkLst>
        </pc:spChg>
        <pc:spChg chg="add mod">
          <ac:chgData name="I See Maths ltd" userId="2b6a9906fb7c83c6" providerId="LiveId" clId="{47DD96C0-4980-42A6-99BE-E90BD14727FC}" dt="2024-02-12T15:56:22.286" v="683" actId="14100"/>
          <ac:spMkLst>
            <pc:docMk/>
            <pc:sldMk cId="346499134" sldId="1731"/>
            <ac:spMk id="32" creationId="{25886A97-9464-0DD4-4EBA-69D748457EED}"/>
          </ac:spMkLst>
        </pc:spChg>
        <pc:cxnChg chg="del">
          <ac:chgData name="I See Maths ltd" userId="2b6a9906fb7c83c6" providerId="LiveId" clId="{47DD96C0-4980-42A6-99BE-E90BD14727FC}" dt="2024-02-12T15:56:13.884" v="679" actId="478"/>
          <ac:cxnSpMkLst>
            <pc:docMk/>
            <pc:sldMk cId="346499134" sldId="1731"/>
            <ac:cxnSpMk id="13" creationId="{935B6AEA-D0B5-35DE-8622-5B61D1098C92}"/>
          </ac:cxnSpMkLst>
        </pc:cxnChg>
        <pc:cxnChg chg="add mod">
          <ac:chgData name="I See Maths ltd" userId="2b6a9906fb7c83c6" providerId="LiveId" clId="{47DD96C0-4980-42A6-99BE-E90BD14727FC}" dt="2024-02-12T15:56:14.419" v="680"/>
          <ac:cxnSpMkLst>
            <pc:docMk/>
            <pc:sldMk cId="346499134" sldId="1731"/>
            <ac:cxnSpMk id="27" creationId="{D60A8314-6DFB-3944-AD74-EFB33D46039A}"/>
          </ac:cxnSpMkLst>
        </pc:cxnChg>
      </pc:sldChg>
      <pc:sldChg chg="addSp delSp modSp add mod">
        <pc:chgData name="I See Maths ltd" userId="2b6a9906fb7c83c6" providerId="LiveId" clId="{47DD96C0-4980-42A6-99BE-E90BD14727FC}" dt="2024-02-12T15:40:57.053" v="350"/>
        <pc:sldMkLst>
          <pc:docMk/>
          <pc:sldMk cId="2433790981" sldId="1732"/>
        </pc:sldMkLst>
        <pc:spChg chg="add mod">
          <ac:chgData name="I See Maths ltd" userId="2b6a9906fb7c83c6" providerId="LiveId" clId="{47DD96C0-4980-42A6-99BE-E90BD14727FC}" dt="2024-02-12T15:40:57.053" v="350"/>
          <ac:spMkLst>
            <pc:docMk/>
            <pc:sldMk cId="2433790981" sldId="1732"/>
            <ac:spMk id="3" creationId="{6E2DE88B-FA1C-D9D2-CBB7-975719D33F5A}"/>
          </ac:spMkLst>
        </pc:spChg>
        <pc:spChg chg="del">
          <ac:chgData name="I See Maths ltd" userId="2b6a9906fb7c83c6" providerId="LiveId" clId="{47DD96C0-4980-42A6-99BE-E90BD14727FC}" dt="2024-02-12T15:40:56.508" v="349" actId="478"/>
          <ac:spMkLst>
            <pc:docMk/>
            <pc:sldMk cId="2433790981" sldId="1732"/>
            <ac:spMk id="23" creationId="{BDBC90F4-9DD9-69C0-B09B-D24F72115C7E}"/>
          </ac:spMkLst>
        </pc:spChg>
      </pc:sldChg>
      <pc:sldChg chg="del">
        <pc:chgData name="I See Maths ltd" userId="2b6a9906fb7c83c6" providerId="LiveId" clId="{47DD96C0-4980-42A6-99BE-E90BD14727FC}" dt="2024-02-12T15:40:25.436" v="347" actId="2696"/>
        <pc:sldMkLst>
          <pc:docMk/>
          <pc:sldMk cId="2492558090" sldId="1732"/>
        </pc:sldMkLst>
      </pc:sldChg>
      <pc:sldChg chg="del">
        <pc:chgData name="I See Maths ltd" userId="2b6a9906fb7c83c6" providerId="LiveId" clId="{47DD96C0-4980-42A6-99BE-E90BD14727FC}" dt="2024-02-12T15:40:25.436" v="347" actId="2696"/>
        <pc:sldMkLst>
          <pc:docMk/>
          <pc:sldMk cId="2589270548" sldId="1733"/>
        </pc:sldMkLst>
      </pc:sldChg>
      <pc:sldChg chg="addSp delSp modSp add mod ord">
        <pc:chgData name="I See Maths ltd" userId="2b6a9906fb7c83c6" providerId="LiveId" clId="{47DD96C0-4980-42A6-99BE-E90BD14727FC}" dt="2024-02-14T14:10:02.575" v="3470" actId="14100"/>
        <pc:sldMkLst>
          <pc:docMk/>
          <pc:sldMk cId="3137571870" sldId="1733"/>
        </pc:sldMkLst>
        <pc:spChg chg="del mod">
          <ac:chgData name="I See Maths ltd" userId="2b6a9906fb7c83c6" providerId="LiveId" clId="{47DD96C0-4980-42A6-99BE-E90BD14727FC}" dt="2024-02-14T13:50:00.047" v="2871" actId="478"/>
          <ac:spMkLst>
            <pc:docMk/>
            <pc:sldMk cId="3137571870" sldId="1733"/>
            <ac:spMk id="2" creationId="{39963DBA-9BF6-9517-5432-F6F5E639E4B1}"/>
          </ac:spMkLst>
        </pc:spChg>
        <pc:spChg chg="del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3" creationId="{AC1005B1-7581-2B21-BA06-DEC6B3B7359A}"/>
          </ac:spMkLst>
        </pc:spChg>
        <pc:spChg chg="del">
          <ac:chgData name="I See Maths ltd" userId="2b6a9906fb7c83c6" providerId="LiveId" clId="{47DD96C0-4980-42A6-99BE-E90BD14727FC}" dt="2024-02-14T13:45:34.992" v="2831" actId="478"/>
          <ac:spMkLst>
            <pc:docMk/>
            <pc:sldMk cId="3137571870" sldId="1733"/>
            <ac:spMk id="4" creationId="{8A00BFA3-D38A-2D3D-69BE-52F291095A33}"/>
          </ac:spMkLst>
        </pc:spChg>
        <pc:spChg chg="del">
          <ac:chgData name="I See Maths ltd" userId="2b6a9906fb7c83c6" providerId="LiveId" clId="{47DD96C0-4980-42A6-99BE-E90BD14727FC}" dt="2024-02-14T13:45:34.992" v="2831" actId="478"/>
          <ac:spMkLst>
            <pc:docMk/>
            <pc:sldMk cId="3137571870" sldId="1733"/>
            <ac:spMk id="6" creationId="{821F21C7-48AA-C217-804B-FD4F7EB3E1B9}"/>
          </ac:spMkLst>
        </pc:spChg>
        <pc:spChg chg="del">
          <ac:chgData name="I See Maths ltd" userId="2b6a9906fb7c83c6" providerId="LiveId" clId="{47DD96C0-4980-42A6-99BE-E90BD14727FC}" dt="2024-02-14T13:45:34.992" v="2831" actId="478"/>
          <ac:spMkLst>
            <pc:docMk/>
            <pc:sldMk cId="3137571870" sldId="1733"/>
            <ac:spMk id="8" creationId="{F0E8297D-8D5A-CE14-2842-5F09D3111FE0}"/>
          </ac:spMkLst>
        </pc:spChg>
        <pc:spChg chg="del">
          <ac:chgData name="I See Maths ltd" userId="2b6a9906fb7c83c6" providerId="LiveId" clId="{47DD96C0-4980-42A6-99BE-E90BD14727FC}" dt="2024-02-14T13:45:34.992" v="2831" actId="478"/>
          <ac:spMkLst>
            <pc:docMk/>
            <pc:sldMk cId="3137571870" sldId="1733"/>
            <ac:spMk id="9" creationId="{7284FEDB-4CCA-7167-EED2-23B92D9B07F2}"/>
          </ac:spMkLst>
        </pc:spChg>
        <pc:spChg chg="del">
          <ac:chgData name="I See Maths ltd" userId="2b6a9906fb7c83c6" providerId="LiveId" clId="{47DD96C0-4980-42A6-99BE-E90BD14727FC}" dt="2024-02-14T13:45:34.992" v="2831" actId="478"/>
          <ac:spMkLst>
            <pc:docMk/>
            <pc:sldMk cId="3137571870" sldId="1733"/>
            <ac:spMk id="10" creationId="{0A35A72F-B530-7E73-74B9-DDF3F180C797}"/>
          </ac:spMkLst>
        </pc:spChg>
        <pc:spChg chg="add mod">
          <ac:chgData name="I See Maths ltd" userId="2b6a9906fb7c83c6" providerId="LiveId" clId="{47DD96C0-4980-42A6-99BE-E90BD14727FC}" dt="2024-02-12T15:41:01.385" v="352"/>
          <ac:spMkLst>
            <pc:docMk/>
            <pc:sldMk cId="3137571870" sldId="1733"/>
            <ac:spMk id="11" creationId="{1C215C9D-06D4-EEFD-7C9E-EC90A53CC25D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2" creationId="{143B6D91-73DE-BCAB-8697-6D897D62111F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3" creationId="{5DB7ACDD-5392-67F1-2941-F5A8EAD59823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4" creationId="{CF7A6420-5B4D-15C2-EF9E-7A0E2F201891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5" creationId="{DCA27162-9872-E515-AC29-C6C0AAE3506F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6" creationId="{2A4136E5-E244-8E6F-E252-E347929C2E24}"/>
          </ac:spMkLst>
        </pc:spChg>
        <pc:spChg chg="del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8" creationId="{C3A0504E-7AEE-2916-5D79-44F8430FBC24}"/>
          </ac:spMkLst>
        </pc:spChg>
        <pc:spChg chg="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19" creationId="{A0502C7E-297C-0088-1BAC-0DDC3C033BD7}"/>
          </ac:spMkLst>
        </pc:spChg>
        <pc:spChg chg="add 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22" creationId="{2EF27F63-EC32-2B32-023A-E6C85A5B507F}"/>
          </ac:spMkLst>
        </pc:spChg>
        <pc:spChg chg="del">
          <ac:chgData name="I See Maths ltd" userId="2b6a9906fb7c83c6" providerId="LiveId" clId="{47DD96C0-4980-42A6-99BE-E90BD14727FC}" dt="2024-02-12T15:41:00.870" v="351" actId="478"/>
          <ac:spMkLst>
            <pc:docMk/>
            <pc:sldMk cId="3137571870" sldId="1733"/>
            <ac:spMk id="23" creationId="{31C89A5A-E5FB-EDF0-3ECA-0791D1DF2D4C}"/>
          </ac:spMkLst>
        </pc:spChg>
        <pc:spChg chg="add del mod">
          <ac:chgData name="I See Maths ltd" userId="2b6a9906fb7c83c6" providerId="LiveId" clId="{47DD96C0-4980-42A6-99BE-E90BD14727FC}" dt="2024-02-14T14:08:09.131" v="3432" actId="478"/>
          <ac:spMkLst>
            <pc:docMk/>
            <pc:sldMk cId="3137571870" sldId="1733"/>
            <ac:spMk id="23" creationId="{90123B58-BBB2-4075-2B4F-06C448A5E0B4}"/>
          </ac:spMkLst>
        </pc:spChg>
        <pc:spChg chg="add del mod">
          <ac:chgData name="I See Maths ltd" userId="2b6a9906fb7c83c6" providerId="LiveId" clId="{47DD96C0-4980-42A6-99BE-E90BD14727FC}" dt="2024-02-14T14:08:09.131" v="3432" actId="478"/>
          <ac:spMkLst>
            <pc:docMk/>
            <pc:sldMk cId="3137571870" sldId="1733"/>
            <ac:spMk id="24" creationId="{90AF8856-B6C7-CC91-D16C-1B3D3CE916E8}"/>
          </ac:spMkLst>
        </pc:spChg>
        <pc:spChg chg="add del mod">
          <ac:chgData name="I See Maths ltd" userId="2b6a9906fb7c83c6" providerId="LiveId" clId="{47DD96C0-4980-42A6-99BE-E90BD14727FC}" dt="2024-02-14T14:08:09.131" v="3432" actId="478"/>
          <ac:spMkLst>
            <pc:docMk/>
            <pc:sldMk cId="3137571870" sldId="1733"/>
            <ac:spMk id="25" creationId="{F6A6694F-3EBF-6DA2-1655-15BA16149D46}"/>
          </ac:spMkLst>
        </pc:spChg>
        <pc:spChg chg="del">
          <ac:chgData name="I See Maths ltd" userId="2b6a9906fb7c83c6" providerId="LiveId" clId="{47DD96C0-4980-42A6-99BE-E90BD14727FC}" dt="2024-02-14T13:44:48.997" v="2822" actId="478"/>
          <ac:spMkLst>
            <pc:docMk/>
            <pc:sldMk cId="3137571870" sldId="1733"/>
            <ac:spMk id="26" creationId="{9C8A40CC-28F1-C704-3CC4-525BEAD5906D}"/>
          </ac:spMkLst>
        </pc:spChg>
        <pc:spChg chg="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27" creationId="{24833100-E963-A195-9F65-72644465FF87}"/>
          </ac:spMkLst>
        </pc:spChg>
        <pc:spChg chg="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29" creationId="{AEABF2E0-E3E7-2465-A35A-D86327134F5D}"/>
          </ac:spMkLst>
        </pc:spChg>
        <pc:spChg chg="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30" creationId="{55C6094E-6092-DA75-74DF-F09C70E3B87D}"/>
          </ac:spMkLst>
        </pc:spChg>
        <pc:spChg chg="del mod">
          <ac:chgData name="I See Maths ltd" userId="2b6a9906fb7c83c6" providerId="LiveId" clId="{47DD96C0-4980-42A6-99BE-E90BD14727FC}" dt="2024-02-14T13:47:50.553" v="2862" actId="478"/>
          <ac:spMkLst>
            <pc:docMk/>
            <pc:sldMk cId="3137571870" sldId="1733"/>
            <ac:spMk id="31" creationId="{F6A5266F-8835-45A1-11AD-A2F87EA8A0AD}"/>
          </ac:spMkLst>
        </pc:spChg>
        <pc:spChg chg="add del mod">
          <ac:chgData name="I See Maths ltd" userId="2b6a9906fb7c83c6" providerId="LiveId" clId="{47DD96C0-4980-42A6-99BE-E90BD14727FC}" dt="2024-02-14T13:56:51.218" v="3117" actId="478"/>
          <ac:spMkLst>
            <pc:docMk/>
            <pc:sldMk cId="3137571870" sldId="1733"/>
            <ac:spMk id="33" creationId="{84F90024-661D-4992-D78C-B0FB369D72A9}"/>
          </ac:spMkLst>
        </pc:spChg>
        <pc:spChg chg="add del mod">
          <ac:chgData name="I See Maths ltd" userId="2b6a9906fb7c83c6" providerId="LiveId" clId="{47DD96C0-4980-42A6-99BE-E90BD14727FC}" dt="2024-02-14T13:56:51.218" v="3117" actId="478"/>
          <ac:spMkLst>
            <pc:docMk/>
            <pc:sldMk cId="3137571870" sldId="1733"/>
            <ac:spMk id="34" creationId="{8BDF5094-A32A-DA76-C432-0945D88ECF3E}"/>
          </ac:spMkLst>
        </pc:spChg>
        <pc:spChg chg="add del mod">
          <ac:chgData name="I See Maths ltd" userId="2b6a9906fb7c83c6" providerId="LiveId" clId="{47DD96C0-4980-42A6-99BE-E90BD14727FC}" dt="2024-02-14T13:56:51.218" v="3117" actId="478"/>
          <ac:spMkLst>
            <pc:docMk/>
            <pc:sldMk cId="3137571870" sldId="1733"/>
            <ac:spMk id="36" creationId="{E18D73AE-3EC7-A700-D266-8F80B0171436}"/>
          </ac:spMkLst>
        </pc:spChg>
        <pc:spChg chg="add mod">
          <ac:chgData name="I See Maths ltd" userId="2b6a9906fb7c83c6" providerId="LiveId" clId="{47DD96C0-4980-42A6-99BE-E90BD14727FC}" dt="2024-02-14T14:10:02.575" v="3470" actId="14100"/>
          <ac:spMkLst>
            <pc:docMk/>
            <pc:sldMk cId="3137571870" sldId="1733"/>
            <ac:spMk id="43" creationId="{7DAD68CF-A9A0-9298-FA6D-BFD6BF523C38}"/>
          </ac:spMkLst>
        </pc:spChg>
        <pc:picChg chg="add mod">
          <ac:chgData name="I See Maths ltd" userId="2b6a9906fb7c83c6" providerId="LiveId" clId="{47DD96C0-4980-42A6-99BE-E90BD14727FC}" dt="2024-02-14T14:09:03.050" v="3439" actId="1076"/>
          <ac:picMkLst>
            <pc:docMk/>
            <pc:sldMk cId="3137571870" sldId="1733"/>
            <ac:picMk id="46" creationId="{980DEB01-7B38-1B2D-00D9-2BCDF52ED742}"/>
          </ac:picMkLst>
        </pc:picChg>
        <pc:cxnChg chg="del">
          <ac:chgData name="I See Maths ltd" userId="2b6a9906fb7c83c6" providerId="LiveId" clId="{47DD96C0-4980-42A6-99BE-E90BD14727FC}" dt="2024-02-14T13:47:50.553" v="2862" actId="478"/>
          <ac:cxnSpMkLst>
            <pc:docMk/>
            <pc:sldMk cId="3137571870" sldId="1733"/>
            <ac:cxnSpMk id="5" creationId="{5999D2CF-03EC-A43C-A920-A1417093FC8F}"/>
          </ac:cxnSpMkLst>
        </pc:cxnChg>
        <pc:cxnChg chg="del">
          <ac:chgData name="I See Maths ltd" userId="2b6a9906fb7c83c6" providerId="LiveId" clId="{47DD96C0-4980-42A6-99BE-E90BD14727FC}" dt="2024-02-14T13:45:34.992" v="2831" actId="478"/>
          <ac:cxnSpMkLst>
            <pc:docMk/>
            <pc:sldMk cId="3137571870" sldId="1733"/>
            <ac:cxnSpMk id="7" creationId="{D322B43E-A492-D1C7-D2D0-4F475651C389}"/>
          </ac:cxnSpMkLst>
        </pc:cxnChg>
        <pc:cxnChg chg="del">
          <ac:chgData name="I See Maths ltd" userId="2b6a9906fb7c83c6" providerId="LiveId" clId="{47DD96C0-4980-42A6-99BE-E90BD14727FC}" dt="2024-02-14T13:44:51.241" v="2823" actId="478"/>
          <ac:cxnSpMkLst>
            <pc:docMk/>
            <pc:sldMk cId="3137571870" sldId="1733"/>
            <ac:cxnSpMk id="28" creationId="{3D1C407E-1FD2-8770-85D6-C8B1341228B6}"/>
          </ac:cxnSpMkLst>
        </pc:cxnChg>
        <pc:cxnChg chg="add del mod">
          <ac:chgData name="I See Maths ltd" userId="2b6a9906fb7c83c6" providerId="LiveId" clId="{47DD96C0-4980-42A6-99BE-E90BD14727FC}" dt="2024-02-14T14:08:09.131" v="3432" actId="478"/>
          <ac:cxnSpMkLst>
            <pc:docMk/>
            <pc:sldMk cId="3137571870" sldId="1733"/>
            <ac:cxnSpMk id="32" creationId="{EB658351-425C-1683-2502-FB38F97E3360}"/>
          </ac:cxnSpMkLst>
        </pc:cxnChg>
        <pc:cxnChg chg="del">
          <ac:chgData name="I See Maths ltd" userId="2b6a9906fb7c83c6" providerId="LiveId" clId="{47DD96C0-4980-42A6-99BE-E90BD14727FC}" dt="2024-02-14T13:47:50.553" v="2862" actId="478"/>
          <ac:cxnSpMkLst>
            <pc:docMk/>
            <pc:sldMk cId="3137571870" sldId="1733"/>
            <ac:cxnSpMk id="35" creationId="{8D4C0226-3217-2B3B-E3BB-921797C217DE}"/>
          </ac:cxnSpMkLst>
        </pc:cxnChg>
        <pc:cxnChg chg="add del mod">
          <ac:chgData name="I See Maths ltd" userId="2b6a9906fb7c83c6" providerId="LiveId" clId="{47DD96C0-4980-42A6-99BE-E90BD14727FC}" dt="2024-02-14T13:56:51.218" v="3117" actId="478"/>
          <ac:cxnSpMkLst>
            <pc:docMk/>
            <pc:sldMk cId="3137571870" sldId="1733"/>
            <ac:cxnSpMk id="37" creationId="{B753EFE2-908C-C801-4E06-26CB2D593C31}"/>
          </ac:cxnSpMkLst>
        </pc:cxnChg>
        <pc:cxnChg chg="add del mod">
          <ac:chgData name="I See Maths ltd" userId="2b6a9906fb7c83c6" providerId="LiveId" clId="{47DD96C0-4980-42A6-99BE-E90BD14727FC}" dt="2024-02-14T14:08:09.131" v="3432" actId="478"/>
          <ac:cxnSpMkLst>
            <pc:docMk/>
            <pc:sldMk cId="3137571870" sldId="1733"/>
            <ac:cxnSpMk id="41" creationId="{BFEC582F-F391-56F5-22D0-BB797ACCC7C4}"/>
          </ac:cxnSpMkLst>
        </pc:cxnChg>
        <pc:cxnChg chg="add mod">
          <ac:chgData name="I See Maths ltd" userId="2b6a9906fb7c83c6" providerId="LiveId" clId="{47DD96C0-4980-42A6-99BE-E90BD14727FC}" dt="2024-02-14T14:08:18.069" v="3434"/>
          <ac:cxnSpMkLst>
            <pc:docMk/>
            <pc:sldMk cId="3137571870" sldId="1733"/>
            <ac:cxnSpMk id="44" creationId="{26371208-F41B-CC93-64CC-04DB69B462EC}"/>
          </ac:cxnSpMkLst>
        </pc:cxn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154440346" sldId="1788"/>
        </pc:sldMkLst>
      </pc:sldChg>
      <pc:sldChg chg="addSp delSp modSp add del mod">
        <pc:chgData name="I See Maths ltd" userId="2b6a9906fb7c83c6" providerId="LiveId" clId="{47DD96C0-4980-42A6-99BE-E90BD14727FC}" dt="2024-02-14T13:17:13.922" v="2079" actId="47"/>
        <pc:sldMkLst>
          <pc:docMk/>
          <pc:sldMk cId="3770925461" sldId="1788"/>
        </pc:sldMkLst>
        <pc:spChg chg="add mod">
          <ac:chgData name="I See Maths ltd" userId="2b6a9906fb7c83c6" providerId="LiveId" clId="{47DD96C0-4980-42A6-99BE-E90BD14727FC}" dt="2024-02-12T15:37:12.470" v="304"/>
          <ac:spMkLst>
            <pc:docMk/>
            <pc:sldMk cId="3770925461" sldId="1788"/>
            <ac:spMk id="2" creationId="{52195BD0-A468-81C2-F4BB-3457B0642398}"/>
          </ac:spMkLst>
        </pc:spChg>
        <pc:spChg chg="del">
          <ac:chgData name="I See Maths ltd" userId="2b6a9906fb7c83c6" providerId="LiveId" clId="{47DD96C0-4980-42A6-99BE-E90BD14727FC}" dt="2024-02-14T13:17:01.053" v="2076" actId="478"/>
          <ac:spMkLst>
            <pc:docMk/>
            <pc:sldMk cId="3770925461" sldId="1788"/>
            <ac:spMk id="14" creationId="{A6AEEBCD-569F-A398-C647-BBAA66D26F28}"/>
          </ac:spMkLst>
        </pc:spChg>
        <pc:spChg chg="del">
          <ac:chgData name="I See Maths ltd" userId="2b6a9906fb7c83c6" providerId="LiveId" clId="{47DD96C0-4980-42A6-99BE-E90BD14727FC}" dt="2024-02-14T13:17:07.077" v="2078" actId="478"/>
          <ac:spMkLst>
            <pc:docMk/>
            <pc:sldMk cId="3770925461" sldId="1788"/>
            <ac:spMk id="15" creationId="{95C2398B-8A57-B846-581F-3C5F0AECCE8F}"/>
          </ac:spMkLst>
        </pc:spChg>
        <pc:spChg chg="mod">
          <ac:chgData name="I See Maths ltd" userId="2b6a9906fb7c83c6" providerId="LiveId" clId="{47DD96C0-4980-42A6-99BE-E90BD14727FC}" dt="2024-02-14T13:09:40.402" v="2018" actId="6549"/>
          <ac:spMkLst>
            <pc:docMk/>
            <pc:sldMk cId="3770925461" sldId="1788"/>
            <ac:spMk id="22" creationId="{997A3F57-187F-84AE-B402-2135D112B891}"/>
          </ac:spMkLst>
        </pc:spChg>
        <pc:spChg chg="del">
          <ac:chgData name="I See Maths ltd" userId="2b6a9906fb7c83c6" providerId="LiveId" clId="{47DD96C0-4980-42A6-99BE-E90BD14727FC}" dt="2024-02-12T15:37:11.903" v="303" actId="478"/>
          <ac:spMkLst>
            <pc:docMk/>
            <pc:sldMk cId="3770925461" sldId="1788"/>
            <ac:spMk id="23" creationId="{6F46F149-0875-8BAA-61F4-F12DD5BCEBBB}"/>
          </ac:spMkLst>
        </pc:spChg>
        <pc:cxnChg chg="del">
          <ac:chgData name="I See Maths ltd" userId="2b6a9906fb7c83c6" providerId="LiveId" clId="{47DD96C0-4980-42A6-99BE-E90BD14727FC}" dt="2024-02-14T13:17:03.919" v="2077" actId="478"/>
          <ac:cxnSpMkLst>
            <pc:docMk/>
            <pc:sldMk cId="3770925461" sldId="1788"/>
            <ac:cxnSpMk id="16" creationId="{6E6B41F7-E26B-2C9A-C65D-99ED27D3C1AB}"/>
          </ac:cxnSpMkLst>
        </pc:cxn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2680155763" sldId="1789"/>
        </pc:sldMkLst>
      </pc:sldChg>
      <pc:sldChg chg="addSp delSp modSp add mod">
        <pc:chgData name="I See Maths ltd" userId="2b6a9906fb7c83c6" providerId="LiveId" clId="{47DD96C0-4980-42A6-99BE-E90BD14727FC}" dt="2024-02-14T13:09:51.024" v="2022" actId="6549"/>
        <pc:sldMkLst>
          <pc:docMk/>
          <pc:sldMk cId="3850822860" sldId="1789"/>
        </pc:sldMkLst>
        <pc:spChg chg="add mod">
          <ac:chgData name="I See Maths ltd" userId="2b6a9906fb7c83c6" providerId="LiveId" clId="{47DD96C0-4980-42A6-99BE-E90BD14727FC}" dt="2024-02-12T15:37:21.949" v="308"/>
          <ac:spMkLst>
            <pc:docMk/>
            <pc:sldMk cId="3850822860" sldId="1789"/>
            <ac:spMk id="2" creationId="{5322F859-A3CD-E14D-F7C3-6916DC3A5807}"/>
          </ac:spMkLst>
        </pc:spChg>
        <pc:spChg chg="mod">
          <ac:chgData name="I See Maths ltd" userId="2b6a9906fb7c83c6" providerId="LiveId" clId="{47DD96C0-4980-42A6-99BE-E90BD14727FC}" dt="2024-02-14T13:09:51.024" v="2022" actId="6549"/>
          <ac:spMkLst>
            <pc:docMk/>
            <pc:sldMk cId="3850822860" sldId="1789"/>
            <ac:spMk id="11" creationId="{6F963AF5-5C88-93BC-C3FE-7A0F66EB9D97}"/>
          </ac:spMkLst>
        </pc:spChg>
        <pc:spChg chg="mod">
          <ac:chgData name="I See Maths ltd" userId="2b6a9906fb7c83c6" providerId="LiveId" clId="{47DD96C0-4980-42A6-99BE-E90BD14727FC}" dt="2024-02-14T13:09:03.080" v="2016" actId="6549"/>
          <ac:spMkLst>
            <pc:docMk/>
            <pc:sldMk cId="3850822860" sldId="1789"/>
            <ac:spMk id="13" creationId="{C7413683-B115-E3C4-D8C4-8C35D4B90816}"/>
          </ac:spMkLst>
        </pc:spChg>
        <pc:spChg chg="del">
          <ac:chgData name="I See Maths ltd" userId="2b6a9906fb7c83c6" providerId="LiveId" clId="{47DD96C0-4980-42A6-99BE-E90BD14727FC}" dt="2024-02-12T15:37:21.466" v="307" actId="478"/>
          <ac:spMkLst>
            <pc:docMk/>
            <pc:sldMk cId="3850822860" sldId="1789"/>
            <ac:spMk id="23" creationId="{DACDDC5B-31E6-9DD5-B048-996F0612D80B}"/>
          </ac:spMkLst>
        </pc:spChg>
      </pc:sldChg>
      <pc:sldChg chg="addSp delSp modSp add mod">
        <pc:chgData name="I See Maths ltd" userId="2b6a9906fb7c83c6" providerId="LiveId" clId="{47DD96C0-4980-42A6-99BE-E90BD14727FC}" dt="2024-02-14T13:09:45.789" v="2020" actId="6549"/>
        <pc:sldMkLst>
          <pc:docMk/>
          <pc:sldMk cId="2412735111" sldId="1790"/>
        </pc:sldMkLst>
        <pc:spChg chg="add mod">
          <ac:chgData name="I See Maths ltd" userId="2b6a9906fb7c83c6" providerId="LiveId" clId="{47DD96C0-4980-42A6-99BE-E90BD14727FC}" dt="2024-02-12T15:37:17.154" v="306"/>
          <ac:spMkLst>
            <pc:docMk/>
            <pc:sldMk cId="2412735111" sldId="1790"/>
            <ac:spMk id="2" creationId="{BE0629EC-ED86-BEC6-51B1-91FBA5025188}"/>
          </ac:spMkLst>
        </pc:spChg>
        <pc:spChg chg="mod">
          <ac:chgData name="I See Maths ltd" userId="2b6a9906fb7c83c6" providerId="LiveId" clId="{47DD96C0-4980-42A6-99BE-E90BD14727FC}" dt="2024-02-14T13:09:45.789" v="2020" actId="6549"/>
          <ac:spMkLst>
            <pc:docMk/>
            <pc:sldMk cId="2412735111" sldId="1790"/>
            <ac:spMk id="11" creationId="{D16B1B20-DC13-9707-890B-3547F88966A3}"/>
          </ac:spMkLst>
        </pc:spChg>
        <pc:spChg chg="del">
          <ac:chgData name="I See Maths ltd" userId="2b6a9906fb7c83c6" providerId="LiveId" clId="{47DD96C0-4980-42A6-99BE-E90BD14727FC}" dt="2024-02-12T15:37:16.569" v="305" actId="478"/>
          <ac:spMkLst>
            <pc:docMk/>
            <pc:sldMk cId="2412735111" sldId="1790"/>
            <ac:spMk id="23" creationId="{5FA818D9-BE0D-8488-688F-BFF5C3F9BC93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565588206" sldId="1790"/>
        </pc:sldMkLst>
      </pc:sldChg>
      <pc:sldChg chg="addSp delSp modSp add mod">
        <pc:chgData name="I See Maths ltd" userId="2b6a9906fb7c83c6" providerId="LiveId" clId="{47DD96C0-4980-42A6-99BE-E90BD14727FC}" dt="2024-02-14T13:10:21.129" v="2044" actId="6549"/>
        <pc:sldMkLst>
          <pc:docMk/>
          <pc:sldMk cId="1698009304" sldId="1791"/>
        </pc:sldMkLst>
        <pc:spChg chg="add mod">
          <ac:chgData name="I See Maths ltd" userId="2b6a9906fb7c83c6" providerId="LiveId" clId="{47DD96C0-4980-42A6-99BE-E90BD14727FC}" dt="2024-02-12T15:37:26.603" v="310"/>
          <ac:spMkLst>
            <pc:docMk/>
            <pc:sldMk cId="1698009304" sldId="1791"/>
            <ac:spMk id="2" creationId="{70194514-1436-45BF-5AD6-226ADAEB6511}"/>
          </ac:spMkLst>
        </pc:spChg>
        <pc:spChg chg="mod">
          <ac:chgData name="I See Maths ltd" userId="2b6a9906fb7c83c6" providerId="LiveId" clId="{47DD96C0-4980-42A6-99BE-E90BD14727FC}" dt="2024-02-14T13:10:21.129" v="2044" actId="6549"/>
          <ac:spMkLst>
            <pc:docMk/>
            <pc:sldMk cId="1698009304" sldId="1791"/>
            <ac:spMk id="11" creationId="{476DF82C-891A-D32A-FEC1-096BCE0CDF49}"/>
          </ac:spMkLst>
        </pc:spChg>
        <pc:spChg chg="del">
          <ac:chgData name="I See Maths ltd" userId="2b6a9906fb7c83c6" providerId="LiveId" clId="{47DD96C0-4980-42A6-99BE-E90BD14727FC}" dt="2024-02-12T15:37:25.981" v="309" actId="478"/>
          <ac:spMkLst>
            <pc:docMk/>
            <pc:sldMk cId="1698009304" sldId="1791"/>
            <ac:spMk id="23" creationId="{4D3B55A6-EA67-19DD-A782-C1BE66CAB8E1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778895803" sldId="1791"/>
        </pc:sldMkLst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162656882" sldId="1792"/>
        </pc:sldMkLst>
      </pc:sldChg>
      <pc:sldChg chg="addSp delSp modSp add del mod">
        <pc:chgData name="I See Maths ltd" userId="2b6a9906fb7c83c6" providerId="LiveId" clId="{47DD96C0-4980-42A6-99BE-E90BD14727FC}" dt="2024-02-14T13:19:42.134" v="2174" actId="47"/>
        <pc:sldMkLst>
          <pc:docMk/>
          <pc:sldMk cId="1875683734" sldId="1792"/>
        </pc:sldMkLst>
        <pc:spChg chg="add mod">
          <ac:chgData name="I See Maths ltd" userId="2b6a9906fb7c83c6" providerId="LiveId" clId="{47DD96C0-4980-42A6-99BE-E90BD14727FC}" dt="2024-02-12T15:37:31.015" v="312"/>
          <ac:spMkLst>
            <pc:docMk/>
            <pc:sldMk cId="1875683734" sldId="1792"/>
            <ac:spMk id="7" creationId="{5A38C381-4A54-5794-30E7-70BA805AE066}"/>
          </ac:spMkLst>
        </pc:spChg>
        <pc:spChg chg="mod">
          <ac:chgData name="I See Maths ltd" userId="2b6a9906fb7c83c6" providerId="LiveId" clId="{47DD96C0-4980-42A6-99BE-E90BD14727FC}" dt="2024-02-14T13:10:26.622" v="2046" actId="6549"/>
          <ac:spMkLst>
            <pc:docMk/>
            <pc:sldMk cId="1875683734" sldId="1792"/>
            <ac:spMk id="11" creationId="{B2B5C794-1618-AB8D-CD8C-A810E9DC114C}"/>
          </ac:spMkLst>
        </pc:spChg>
        <pc:spChg chg="del">
          <ac:chgData name="I See Maths ltd" userId="2b6a9906fb7c83c6" providerId="LiveId" clId="{47DD96C0-4980-42A6-99BE-E90BD14727FC}" dt="2024-02-12T15:37:30.517" v="311" actId="478"/>
          <ac:spMkLst>
            <pc:docMk/>
            <pc:sldMk cId="1875683734" sldId="1792"/>
            <ac:spMk id="23" creationId="{EDB3C176-1AC2-7F6A-F9F6-F97614633693}"/>
          </ac:spMkLst>
        </pc:spChg>
      </pc:sldChg>
      <pc:sldChg chg="addSp delSp modSp add mod">
        <pc:chgData name="I See Maths ltd" userId="2b6a9906fb7c83c6" providerId="LiveId" clId="{47DD96C0-4980-42A6-99BE-E90BD14727FC}" dt="2024-02-14T13:10:47.688" v="2054" actId="6549"/>
        <pc:sldMkLst>
          <pc:docMk/>
          <pc:sldMk cId="273327412" sldId="1794"/>
        </pc:sldMkLst>
        <pc:spChg chg="add mod">
          <ac:chgData name="I See Maths ltd" userId="2b6a9906fb7c83c6" providerId="LiveId" clId="{47DD96C0-4980-42A6-99BE-E90BD14727FC}" dt="2024-02-12T15:37:48.426" v="320"/>
          <ac:spMkLst>
            <pc:docMk/>
            <pc:sldMk cId="273327412" sldId="1794"/>
            <ac:spMk id="10" creationId="{507DA100-6FA1-3DEF-AF1B-43D7100DA20D}"/>
          </ac:spMkLst>
        </pc:spChg>
        <pc:spChg chg="mod">
          <ac:chgData name="I See Maths ltd" userId="2b6a9906fb7c83c6" providerId="LiveId" clId="{47DD96C0-4980-42A6-99BE-E90BD14727FC}" dt="2024-02-14T13:10:47.688" v="2054" actId="6549"/>
          <ac:spMkLst>
            <pc:docMk/>
            <pc:sldMk cId="273327412" sldId="1794"/>
            <ac:spMk id="11" creationId="{8789801F-5E14-44C4-4C23-EB3AAE29CB0C}"/>
          </ac:spMkLst>
        </pc:spChg>
        <pc:spChg chg="del">
          <ac:chgData name="I See Maths ltd" userId="2b6a9906fb7c83c6" providerId="LiveId" clId="{47DD96C0-4980-42A6-99BE-E90BD14727FC}" dt="2024-02-12T15:37:47.841" v="319" actId="478"/>
          <ac:spMkLst>
            <pc:docMk/>
            <pc:sldMk cId="273327412" sldId="1794"/>
            <ac:spMk id="23" creationId="{C805C7E9-DDE7-E961-7949-787FFD56F9D0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2645784513" sldId="1794"/>
        </pc:sldMkLst>
      </pc:sldChg>
      <pc:sldChg chg="addSp delSp modSp add mod">
        <pc:chgData name="I See Maths ltd" userId="2b6a9906fb7c83c6" providerId="LiveId" clId="{47DD96C0-4980-42A6-99BE-E90BD14727FC}" dt="2024-02-14T13:10:42.132" v="2052" actId="6549"/>
        <pc:sldMkLst>
          <pc:docMk/>
          <pc:sldMk cId="2155601537" sldId="1796"/>
        </pc:sldMkLst>
        <pc:spChg chg="mod">
          <ac:chgData name="I See Maths ltd" userId="2b6a9906fb7c83c6" providerId="LiveId" clId="{47DD96C0-4980-42A6-99BE-E90BD14727FC}" dt="2024-02-14T13:10:42.132" v="2052" actId="6549"/>
          <ac:spMkLst>
            <pc:docMk/>
            <pc:sldMk cId="2155601537" sldId="1796"/>
            <ac:spMk id="11" creationId="{FADC0386-F317-EBD0-DE6A-8CBD904B2816}"/>
          </ac:spMkLst>
        </pc:spChg>
        <pc:spChg chg="add mod">
          <ac:chgData name="I See Maths ltd" userId="2b6a9906fb7c83c6" providerId="LiveId" clId="{47DD96C0-4980-42A6-99BE-E90BD14727FC}" dt="2024-02-12T15:37:44.043" v="318"/>
          <ac:spMkLst>
            <pc:docMk/>
            <pc:sldMk cId="2155601537" sldId="1796"/>
            <ac:spMk id="14" creationId="{04D49958-2547-DBAE-BAF3-2504A6F86DA0}"/>
          </ac:spMkLst>
        </pc:spChg>
        <pc:spChg chg="del">
          <ac:chgData name="I See Maths ltd" userId="2b6a9906fb7c83c6" providerId="LiveId" clId="{47DD96C0-4980-42A6-99BE-E90BD14727FC}" dt="2024-02-12T15:37:43.465" v="317" actId="478"/>
          <ac:spMkLst>
            <pc:docMk/>
            <pc:sldMk cId="2155601537" sldId="1796"/>
            <ac:spMk id="23" creationId="{1501B11B-F9CA-27FA-D068-B634D2F9F92A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802267667" sldId="1796"/>
        </pc:sldMkLst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295172303" sldId="1797"/>
        </pc:sldMkLst>
      </pc:sldChg>
      <pc:sldChg chg="addSp delSp modSp add mod">
        <pc:chgData name="I See Maths ltd" userId="2b6a9906fb7c83c6" providerId="LiveId" clId="{47DD96C0-4980-42A6-99BE-E90BD14727FC}" dt="2024-02-14T13:10:36.753" v="2050" actId="6549"/>
        <pc:sldMkLst>
          <pc:docMk/>
          <pc:sldMk cId="3398439083" sldId="1797"/>
        </pc:sldMkLst>
        <pc:spChg chg="add mod">
          <ac:chgData name="I See Maths ltd" userId="2b6a9906fb7c83c6" providerId="LiveId" clId="{47DD96C0-4980-42A6-99BE-E90BD14727FC}" dt="2024-02-12T15:37:39.338" v="316"/>
          <ac:spMkLst>
            <pc:docMk/>
            <pc:sldMk cId="3398439083" sldId="1797"/>
            <ac:spMk id="10" creationId="{99DF4BCC-B541-27DE-2C79-026DC0FD12F3}"/>
          </ac:spMkLst>
        </pc:spChg>
        <pc:spChg chg="mod">
          <ac:chgData name="I See Maths ltd" userId="2b6a9906fb7c83c6" providerId="LiveId" clId="{47DD96C0-4980-42A6-99BE-E90BD14727FC}" dt="2024-02-14T13:10:36.753" v="2050" actId="6549"/>
          <ac:spMkLst>
            <pc:docMk/>
            <pc:sldMk cId="3398439083" sldId="1797"/>
            <ac:spMk id="11" creationId="{62845543-628B-E072-B1D4-AE97B0AA406D}"/>
          </ac:spMkLst>
        </pc:spChg>
        <pc:spChg chg="del">
          <ac:chgData name="I See Maths ltd" userId="2b6a9906fb7c83c6" providerId="LiveId" clId="{47DD96C0-4980-42A6-99BE-E90BD14727FC}" dt="2024-02-12T15:37:38.865" v="315" actId="478"/>
          <ac:spMkLst>
            <pc:docMk/>
            <pc:sldMk cId="3398439083" sldId="1797"/>
            <ac:spMk id="23" creationId="{466437E6-2489-611D-1924-9C5C5491C935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243103996" sldId="1798"/>
        </pc:sldMkLst>
      </pc:sldChg>
      <pc:sldChg chg="addSp delSp modSp add mod">
        <pc:chgData name="I See Maths ltd" userId="2b6a9906fb7c83c6" providerId="LiveId" clId="{47DD96C0-4980-42A6-99BE-E90BD14727FC}" dt="2024-02-14T13:16:35.713" v="2075"/>
        <pc:sldMkLst>
          <pc:docMk/>
          <pc:sldMk cId="2249185245" sldId="1798"/>
        </pc:sldMkLst>
        <pc:spChg chg="del">
          <ac:chgData name="I See Maths ltd" userId="2b6a9906fb7c83c6" providerId="LiveId" clId="{47DD96C0-4980-42A6-99BE-E90BD14727FC}" dt="2024-02-14T13:16:34.650" v="2074" actId="478"/>
          <ac:spMkLst>
            <pc:docMk/>
            <pc:sldMk cId="2249185245" sldId="1798"/>
            <ac:spMk id="2" creationId="{06558C22-F364-C139-FD30-9AA85EC0EC3A}"/>
          </ac:spMkLst>
        </pc:spChg>
        <pc:spChg chg="del">
          <ac:chgData name="I See Maths ltd" userId="2b6a9906fb7c83c6" providerId="LiveId" clId="{47DD96C0-4980-42A6-99BE-E90BD14727FC}" dt="2024-02-14T13:16:34.650" v="2074" actId="478"/>
          <ac:spMkLst>
            <pc:docMk/>
            <pc:sldMk cId="2249185245" sldId="1798"/>
            <ac:spMk id="9" creationId="{FC3C8EAA-5B96-831C-874D-0E3E416436A7}"/>
          </ac:spMkLst>
        </pc:spChg>
        <pc:spChg chg="mod">
          <ac:chgData name="I See Maths ltd" userId="2b6a9906fb7c83c6" providerId="LiveId" clId="{47DD96C0-4980-42A6-99BE-E90BD14727FC}" dt="2024-02-14T13:11:06.391" v="2058" actId="20577"/>
          <ac:spMkLst>
            <pc:docMk/>
            <pc:sldMk cId="2249185245" sldId="1798"/>
            <ac:spMk id="10" creationId="{B0EFE268-FF6C-B4A9-85F4-C5C16A6FD70C}"/>
          </ac:spMkLst>
        </pc:spChg>
        <pc:spChg chg="mod">
          <ac:chgData name="I See Maths ltd" userId="2b6a9906fb7c83c6" providerId="LiveId" clId="{47DD96C0-4980-42A6-99BE-E90BD14727FC}" dt="2024-02-14T13:10:54.886" v="2056" actId="6549"/>
          <ac:spMkLst>
            <pc:docMk/>
            <pc:sldMk cId="2249185245" sldId="1798"/>
            <ac:spMk id="11" creationId="{654AC087-4E81-4871-1303-E4ED3EDDFC61}"/>
          </ac:spMkLst>
        </pc:spChg>
        <pc:spChg chg="add mod">
          <ac:chgData name="I See Maths ltd" userId="2b6a9906fb7c83c6" providerId="LiveId" clId="{47DD96C0-4980-42A6-99BE-E90BD14727FC}" dt="2024-02-12T15:37:53.002" v="322"/>
          <ac:spMkLst>
            <pc:docMk/>
            <pc:sldMk cId="2249185245" sldId="1798"/>
            <ac:spMk id="12" creationId="{02A5AD83-510A-7E92-6D23-8AD2315CDD6A}"/>
          </ac:spMkLst>
        </pc:spChg>
        <pc:spChg chg="add mod">
          <ac:chgData name="I See Maths ltd" userId="2b6a9906fb7c83c6" providerId="LiveId" clId="{47DD96C0-4980-42A6-99BE-E90BD14727FC}" dt="2024-02-14T13:16:35.713" v="2075"/>
          <ac:spMkLst>
            <pc:docMk/>
            <pc:sldMk cId="2249185245" sldId="1798"/>
            <ac:spMk id="13" creationId="{8173CDC2-EF7D-6030-CD04-F742A6143723}"/>
          </ac:spMkLst>
        </pc:spChg>
        <pc:spChg chg="del">
          <ac:chgData name="I See Maths ltd" userId="2b6a9906fb7c83c6" providerId="LiveId" clId="{47DD96C0-4980-42A6-99BE-E90BD14727FC}" dt="2024-02-14T13:16:34.650" v="2074" actId="478"/>
          <ac:spMkLst>
            <pc:docMk/>
            <pc:sldMk cId="2249185245" sldId="1798"/>
            <ac:spMk id="19" creationId="{A7997625-AECB-C326-5F4B-C23B3ABA96E9}"/>
          </ac:spMkLst>
        </pc:spChg>
        <pc:spChg chg="del">
          <ac:chgData name="I See Maths ltd" userId="2b6a9906fb7c83c6" providerId="LiveId" clId="{47DD96C0-4980-42A6-99BE-E90BD14727FC}" dt="2024-02-12T15:37:52.480" v="321" actId="478"/>
          <ac:spMkLst>
            <pc:docMk/>
            <pc:sldMk cId="2249185245" sldId="1798"/>
            <ac:spMk id="23" creationId="{37B64568-ED4D-54F1-BBEB-B9FD3C28B4C5}"/>
          </ac:spMkLst>
        </pc:spChg>
        <pc:cxnChg chg="del">
          <ac:chgData name="I See Maths ltd" userId="2b6a9906fb7c83c6" providerId="LiveId" clId="{47DD96C0-4980-42A6-99BE-E90BD14727FC}" dt="2024-02-14T13:16:34.650" v="2074" actId="478"/>
          <ac:cxnSpMkLst>
            <pc:docMk/>
            <pc:sldMk cId="2249185245" sldId="1798"/>
            <ac:cxnSpMk id="7" creationId="{E418755D-A502-E1BE-E2DB-BC2C2FF3BFD6}"/>
          </ac:cxnSpMkLst>
        </pc:cxnChg>
      </pc:sldChg>
      <pc:sldChg chg="addSp delSp modSp add mod">
        <pc:chgData name="I See Maths ltd" userId="2b6a9906fb7c83c6" providerId="LiveId" clId="{47DD96C0-4980-42A6-99BE-E90BD14727FC}" dt="2024-02-14T13:10:31.924" v="2048" actId="6549"/>
        <pc:sldMkLst>
          <pc:docMk/>
          <pc:sldMk cId="2576163016" sldId="1799"/>
        </pc:sldMkLst>
        <pc:spChg chg="add mod">
          <ac:chgData name="I See Maths ltd" userId="2b6a9906fb7c83c6" providerId="LiveId" clId="{47DD96C0-4980-42A6-99BE-E90BD14727FC}" dt="2024-02-12T15:37:34.983" v="314"/>
          <ac:spMkLst>
            <pc:docMk/>
            <pc:sldMk cId="2576163016" sldId="1799"/>
            <ac:spMk id="7" creationId="{F3C4D548-D8A2-3E48-2B3D-F157CCCB0C07}"/>
          </ac:spMkLst>
        </pc:spChg>
        <pc:spChg chg="mod">
          <ac:chgData name="I See Maths ltd" userId="2b6a9906fb7c83c6" providerId="LiveId" clId="{47DD96C0-4980-42A6-99BE-E90BD14727FC}" dt="2024-02-14T13:10:31.924" v="2048" actId="6549"/>
          <ac:spMkLst>
            <pc:docMk/>
            <pc:sldMk cId="2576163016" sldId="1799"/>
            <ac:spMk id="11" creationId="{3EBC68FA-7230-DEF7-5792-32E4687DBC8C}"/>
          </ac:spMkLst>
        </pc:spChg>
        <pc:spChg chg="del">
          <ac:chgData name="I See Maths ltd" userId="2b6a9906fb7c83c6" providerId="LiveId" clId="{47DD96C0-4980-42A6-99BE-E90BD14727FC}" dt="2024-02-12T15:37:34.495" v="313" actId="478"/>
          <ac:spMkLst>
            <pc:docMk/>
            <pc:sldMk cId="2576163016" sldId="1799"/>
            <ac:spMk id="23" creationId="{5100211F-31C4-CD20-3367-AC38AC37282F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110757420" sldId="1799"/>
        </pc:sldMkLst>
      </pc:sldChg>
      <pc:sldChg chg="addSp delSp modSp add del mod">
        <pc:chgData name="I See Maths ltd" userId="2b6a9906fb7c83c6" providerId="LiveId" clId="{47DD96C0-4980-42A6-99BE-E90BD14727FC}" dt="2024-02-14T13:11:16.089" v="2064" actId="47"/>
        <pc:sldMkLst>
          <pc:docMk/>
          <pc:sldMk cId="1336685260" sldId="1800"/>
        </pc:sldMkLst>
        <pc:spChg chg="add mod">
          <ac:chgData name="I See Maths ltd" userId="2b6a9906fb7c83c6" providerId="LiveId" clId="{47DD96C0-4980-42A6-99BE-E90BD14727FC}" dt="2024-02-12T15:38:43.189" v="342"/>
          <ac:spMkLst>
            <pc:docMk/>
            <pc:sldMk cId="1336685260" sldId="1800"/>
            <ac:spMk id="10" creationId="{FAA71499-BBC0-F0BA-1000-01FD1EE85A28}"/>
          </ac:spMkLst>
        </pc:spChg>
        <pc:spChg chg="del">
          <ac:chgData name="I See Maths ltd" userId="2b6a9906fb7c83c6" providerId="LiveId" clId="{47DD96C0-4980-42A6-99BE-E90BD14727FC}" dt="2024-02-12T15:38:42.670" v="341" actId="478"/>
          <ac:spMkLst>
            <pc:docMk/>
            <pc:sldMk cId="1336685260" sldId="1800"/>
            <ac:spMk id="23" creationId="{2A9FA703-F702-1753-1310-B03FD1A60CED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4013703537" sldId="1800"/>
        </pc:sldMkLst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584513833" sldId="1801"/>
        </pc:sldMkLst>
      </pc:sldChg>
      <pc:sldChg chg="addSp delSp modSp add del mod">
        <pc:chgData name="I See Maths ltd" userId="2b6a9906fb7c83c6" providerId="LiveId" clId="{47DD96C0-4980-42A6-99BE-E90BD14727FC}" dt="2024-02-14T13:11:16.451" v="2065" actId="47"/>
        <pc:sldMkLst>
          <pc:docMk/>
          <pc:sldMk cId="1831431187" sldId="1801"/>
        </pc:sldMkLst>
        <pc:spChg chg="add mod">
          <ac:chgData name="I See Maths ltd" userId="2b6a9906fb7c83c6" providerId="LiveId" clId="{47DD96C0-4980-42A6-99BE-E90BD14727FC}" dt="2024-02-12T15:38:47.377" v="344"/>
          <ac:spMkLst>
            <pc:docMk/>
            <pc:sldMk cId="1831431187" sldId="1801"/>
            <ac:spMk id="10" creationId="{35A6221C-A8CF-6A2F-362B-B173E3B7926E}"/>
          </ac:spMkLst>
        </pc:spChg>
        <pc:spChg chg="del">
          <ac:chgData name="I See Maths ltd" userId="2b6a9906fb7c83c6" providerId="LiveId" clId="{47DD96C0-4980-42A6-99BE-E90BD14727FC}" dt="2024-02-12T15:38:46.902" v="343" actId="478"/>
          <ac:spMkLst>
            <pc:docMk/>
            <pc:sldMk cId="1831431187" sldId="1801"/>
            <ac:spMk id="23" creationId="{49B44852-132F-BBC3-E859-7955E464F0B2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834002898" sldId="1802"/>
        </pc:sldMkLst>
      </pc:sldChg>
      <pc:sldChg chg="addSp delSp modSp add del mod">
        <pc:chgData name="I See Maths ltd" userId="2b6a9906fb7c83c6" providerId="LiveId" clId="{47DD96C0-4980-42A6-99BE-E90BD14727FC}" dt="2024-02-14T13:11:14.894" v="2062" actId="47"/>
        <pc:sldMkLst>
          <pc:docMk/>
          <pc:sldMk cId="3907624638" sldId="1802"/>
        </pc:sldMkLst>
        <pc:spChg chg="add mod">
          <ac:chgData name="I See Maths ltd" userId="2b6a9906fb7c83c6" providerId="LiveId" clId="{47DD96C0-4980-42A6-99BE-E90BD14727FC}" dt="2024-02-12T15:38:32.126" v="338"/>
          <ac:spMkLst>
            <pc:docMk/>
            <pc:sldMk cId="3907624638" sldId="1802"/>
            <ac:spMk id="10" creationId="{8A5327BA-99F5-1811-9121-831BD9AF4F6C}"/>
          </ac:spMkLst>
        </pc:spChg>
        <pc:spChg chg="del">
          <ac:chgData name="I See Maths ltd" userId="2b6a9906fb7c83c6" providerId="LiveId" clId="{47DD96C0-4980-42A6-99BE-E90BD14727FC}" dt="2024-02-12T15:38:31.638" v="337" actId="478"/>
          <ac:spMkLst>
            <pc:docMk/>
            <pc:sldMk cId="3907624638" sldId="1802"/>
            <ac:spMk id="23" creationId="{285E9C71-15B6-60E0-835A-C3B2354F859D}"/>
          </ac:spMkLst>
        </pc:spChg>
      </pc:sldChg>
      <pc:sldChg chg="addSp delSp modSp add del mod">
        <pc:chgData name="I See Maths ltd" userId="2b6a9906fb7c83c6" providerId="LiveId" clId="{47DD96C0-4980-42A6-99BE-E90BD14727FC}" dt="2024-02-14T13:11:15.571" v="2063" actId="47"/>
        <pc:sldMkLst>
          <pc:docMk/>
          <pc:sldMk cId="2329502684" sldId="1803"/>
        </pc:sldMkLst>
        <pc:spChg chg="add mod">
          <ac:chgData name="I See Maths ltd" userId="2b6a9906fb7c83c6" providerId="LiveId" clId="{47DD96C0-4980-42A6-99BE-E90BD14727FC}" dt="2024-02-12T15:38:36.803" v="340"/>
          <ac:spMkLst>
            <pc:docMk/>
            <pc:sldMk cId="2329502684" sldId="1803"/>
            <ac:spMk id="14" creationId="{A128070D-B054-4BF2-EE4C-B59E7EC3C0DE}"/>
          </ac:spMkLst>
        </pc:spChg>
        <pc:spChg chg="del">
          <ac:chgData name="I See Maths ltd" userId="2b6a9906fb7c83c6" providerId="LiveId" clId="{47DD96C0-4980-42A6-99BE-E90BD14727FC}" dt="2024-02-12T15:38:36.347" v="339" actId="478"/>
          <ac:spMkLst>
            <pc:docMk/>
            <pc:sldMk cId="2329502684" sldId="1803"/>
            <ac:spMk id="23" creationId="{E823AF30-18DB-7F16-7D4D-08C61D939819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3178484862" sldId="1803"/>
        </pc:sldMkLst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091007721" sldId="1804"/>
        </pc:sldMkLst>
      </pc:sldChg>
      <pc:sldChg chg="addSp delSp modSp add del mod">
        <pc:chgData name="I See Maths ltd" userId="2b6a9906fb7c83c6" providerId="LiveId" clId="{47DD96C0-4980-42A6-99BE-E90BD14727FC}" dt="2024-02-14T12:30:49.332" v="2012" actId="47"/>
        <pc:sldMkLst>
          <pc:docMk/>
          <pc:sldMk cId="3060159326" sldId="1804"/>
        </pc:sldMkLst>
        <pc:spChg chg="add mod">
          <ac:chgData name="I See Maths ltd" userId="2b6a9906fb7c83c6" providerId="LiveId" clId="{47DD96C0-4980-42A6-99BE-E90BD14727FC}" dt="2024-02-12T15:37:58.166" v="324"/>
          <ac:spMkLst>
            <pc:docMk/>
            <pc:sldMk cId="3060159326" sldId="1804"/>
            <ac:spMk id="2" creationId="{93DA3392-29E0-A07F-FD19-0169EAD24E1B}"/>
          </ac:spMkLst>
        </pc:spChg>
        <pc:spChg chg="del">
          <ac:chgData name="I See Maths ltd" userId="2b6a9906fb7c83c6" providerId="LiveId" clId="{47DD96C0-4980-42A6-99BE-E90BD14727FC}" dt="2024-02-12T15:37:57.624" v="323" actId="478"/>
          <ac:spMkLst>
            <pc:docMk/>
            <pc:sldMk cId="3060159326" sldId="1804"/>
            <ac:spMk id="23" creationId="{485710BF-2822-6E44-E0D4-D76E98DC58D5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739431213" sldId="1805"/>
        </pc:sldMkLst>
      </pc:sldChg>
      <pc:sldChg chg="addSp delSp modSp add del mod">
        <pc:chgData name="I See Maths ltd" userId="2b6a9906fb7c83c6" providerId="LiveId" clId="{47DD96C0-4980-42A6-99BE-E90BD14727FC}" dt="2024-02-14T13:11:14.533" v="2061" actId="47"/>
        <pc:sldMkLst>
          <pc:docMk/>
          <pc:sldMk cId="1353271695" sldId="1805"/>
        </pc:sldMkLst>
        <pc:spChg chg="add mod">
          <ac:chgData name="I See Maths ltd" userId="2b6a9906fb7c83c6" providerId="LiveId" clId="{47DD96C0-4980-42A6-99BE-E90BD14727FC}" dt="2024-02-12T15:38:26.840" v="336"/>
          <ac:spMkLst>
            <pc:docMk/>
            <pc:sldMk cId="1353271695" sldId="1805"/>
            <ac:spMk id="7" creationId="{8C13364E-FE09-5E07-032C-9A8111DACAE3}"/>
          </ac:spMkLst>
        </pc:spChg>
        <pc:spChg chg="del">
          <ac:chgData name="I See Maths ltd" userId="2b6a9906fb7c83c6" providerId="LiveId" clId="{47DD96C0-4980-42A6-99BE-E90BD14727FC}" dt="2024-02-12T15:38:26.359" v="335" actId="478"/>
          <ac:spMkLst>
            <pc:docMk/>
            <pc:sldMk cId="1353271695" sldId="1805"/>
            <ac:spMk id="23" creationId="{BAF0FC7A-3554-211E-88ED-BEBD7CD84402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254471224" sldId="1806"/>
        </pc:sldMkLst>
      </pc:sldChg>
      <pc:sldChg chg="addSp delSp modSp add del mod">
        <pc:chgData name="I See Maths ltd" userId="2b6a9906fb7c83c6" providerId="LiveId" clId="{47DD96C0-4980-42A6-99BE-E90BD14727FC}" dt="2024-02-14T13:11:14.173" v="2060" actId="47"/>
        <pc:sldMkLst>
          <pc:docMk/>
          <pc:sldMk cId="4210971943" sldId="1806"/>
        </pc:sldMkLst>
        <pc:spChg chg="add mod">
          <ac:chgData name="I See Maths ltd" userId="2b6a9906fb7c83c6" providerId="LiveId" clId="{47DD96C0-4980-42A6-99BE-E90BD14727FC}" dt="2024-02-12T15:38:21.470" v="334"/>
          <ac:spMkLst>
            <pc:docMk/>
            <pc:sldMk cId="4210971943" sldId="1806"/>
            <ac:spMk id="7" creationId="{DCBE2BAD-CCB2-89E7-86C0-4EFFADCB1BD2}"/>
          </ac:spMkLst>
        </pc:spChg>
        <pc:spChg chg="del">
          <ac:chgData name="I See Maths ltd" userId="2b6a9906fb7c83c6" providerId="LiveId" clId="{47DD96C0-4980-42A6-99BE-E90BD14727FC}" dt="2024-02-12T15:38:20.926" v="333" actId="478"/>
          <ac:spMkLst>
            <pc:docMk/>
            <pc:sldMk cId="4210971943" sldId="1806"/>
            <ac:spMk id="23" creationId="{5278073B-8043-AF5D-BDAD-BBFE981D14B9}"/>
          </ac:spMkLst>
        </pc:spChg>
      </pc:sldChg>
      <pc:sldChg chg="addSp delSp modSp add del mod">
        <pc:chgData name="I See Maths ltd" userId="2b6a9906fb7c83c6" providerId="LiveId" clId="{47DD96C0-4980-42A6-99BE-E90BD14727FC}" dt="2024-02-14T13:11:13.670" v="2059" actId="47"/>
        <pc:sldMkLst>
          <pc:docMk/>
          <pc:sldMk cId="1190187000" sldId="1807"/>
        </pc:sldMkLst>
        <pc:spChg chg="add del mod">
          <ac:chgData name="I See Maths ltd" userId="2b6a9906fb7c83c6" providerId="LiveId" clId="{47DD96C0-4980-42A6-99BE-E90BD14727FC}" dt="2024-02-12T15:38:14.636" v="330" actId="478"/>
          <ac:spMkLst>
            <pc:docMk/>
            <pc:sldMk cId="1190187000" sldId="1807"/>
            <ac:spMk id="2" creationId="{DB55A617-7138-2645-EC3D-79FBE4014A69}"/>
          </ac:spMkLst>
        </pc:spChg>
        <pc:spChg chg="add mod">
          <ac:chgData name="I See Maths ltd" userId="2b6a9906fb7c83c6" providerId="LiveId" clId="{47DD96C0-4980-42A6-99BE-E90BD14727FC}" dt="2024-02-12T15:38:17.009" v="332"/>
          <ac:spMkLst>
            <pc:docMk/>
            <pc:sldMk cId="1190187000" sldId="1807"/>
            <ac:spMk id="3" creationId="{39FFF63C-B011-BCC0-7632-BA57C2C2B383}"/>
          </ac:spMkLst>
        </pc:spChg>
        <pc:spChg chg="del">
          <ac:chgData name="I See Maths ltd" userId="2b6a9906fb7c83c6" providerId="LiveId" clId="{47DD96C0-4980-42A6-99BE-E90BD14727FC}" dt="2024-02-12T15:38:16.246" v="331" actId="478"/>
          <ac:spMkLst>
            <pc:docMk/>
            <pc:sldMk cId="1190187000" sldId="1807"/>
            <ac:spMk id="23" creationId="{09F32355-4F5E-79E7-7FD6-24FA00B5FBAF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4100282595" sldId="1807"/>
        </pc:sldMkLst>
      </pc:sldChg>
      <pc:sldChg chg="addSp delSp modSp add del mod">
        <pc:chgData name="I See Maths ltd" userId="2b6a9906fb7c83c6" providerId="LiveId" clId="{47DD96C0-4980-42A6-99BE-E90BD14727FC}" dt="2024-02-14T12:30:50.086" v="2013" actId="47"/>
        <pc:sldMkLst>
          <pc:docMk/>
          <pc:sldMk cId="114268615" sldId="1808"/>
        </pc:sldMkLst>
        <pc:spChg chg="add mod">
          <ac:chgData name="I See Maths ltd" userId="2b6a9906fb7c83c6" providerId="LiveId" clId="{47DD96C0-4980-42A6-99BE-E90BD14727FC}" dt="2024-02-12T15:38:02.905" v="326"/>
          <ac:spMkLst>
            <pc:docMk/>
            <pc:sldMk cId="114268615" sldId="1808"/>
            <ac:spMk id="2" creationId="{1137154E-0D74-864A-FA20-7B4A00694CA3}"/>
          </ac:spMkLst>
        </pc:spChg>
        <pc:spChg chg="del">
          <ac:chgData name="I See Maths ltd" userId="2b6a9906fb7c83c6" providerId="LiveId" clId="{47DD96C0-4980-42A6-99BE-E90BD14727FC}" dt="2024-02-12T15:38:02.343" v="325" actId="478"/>
          <ac:spMkLst>
            <pc:docMk/>
            <pc:sldMk cId="114268615" sldId="1808"/>
            <ac:spMk id="23" creationId="{C9BEFDF3-46C1-BB50-12E0-9B23CB78D707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145042728" sldId="1808"/>
        </pc:sldMkLst>
      </pc:sldChg>
      <pc:sldChg chg="addSp delSp modSp add del mod">
        <pc:chgData name="I See Maths ltd" userId="2b6a9906fb7c83c6" providerId="LiveId" clId="{47DD96C0-4980-42A6-99BE-E90BD14727FC}" dt="2024-02-14T12:30:39.117" v="2011" actId="47"/>
        <pc:sldMkLst>
          <pc:docMk/>
          <pc:sldMk cId="792877774" sldId="1809"/>
        </pc:sldMkLst>
        <pc:spChg chg="add mod">
          <ac:chgData name="I See Maths ltd" userId="2b6a9906fb7c83c6" providerId="LiveId" clId="{47DD96C0-4980-42A6-99BE-E90BD14727FC}" dt="2024-02-12T15:38:51.910" v="346"/>
          <ac:spMkLst>
            <pc:docMk/>
            <pc:sldMk cId="792877774" sldId="1809"/>
            <ac:spMk id="2" creationId="{D0F0BF12-9808-755C-DF93-3852C0B7C0AA}"/>
          </ac:spMkLst>
        </pc:spChg>
        <pc:spChg chg="del">
          <ac:chgData name="I See Maths ltd" userId="2b6a9906fb7c83c6" providerId="LiveId" clId="{47DD96C0-4980-42A6-99BE-E90BD14727FC}" dt="2024-02-12T15:38:51.358" v="345" actId="478"/>
          <ac:spMkLst>
            <pc:docMk/>
            <pc:sldMk cId="792877774" sldId="1809"/>
            <ac:spMk id="23" creationId="{AF98231E-67FD-BC19-2564-2050155E62D6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800594588" sldId="1809"/>
        </pc:sldMkLst>
      </pc:sldChg>
      <pc:sldChg chg="addSp delSp modSp add del mod">
        <pc:chgData name="I See Maths ltd" userId="2b6a9906fb7c83c6" providerId="LiveId" clId="{47DD96C0-4980-42A6-99BE-E90BD14727FC}" dt="2024-02-14T12:30:51.486" v="2014" actId="47"/>
        <pc:sldMkLst>
          <pc:docMk/>
          <pc:sldMk cId="143937509" sldId="1810"/>
        </pc:sldMkLst>
        <pc:spChg chg="add mod">
          <ac:chgData name="I See Maths ltd" userId="2b6a9906fb7c83c6" providerId="LiveId" clId="{47DD96C0-4980-42A6-99BE-E90BD14727FC}" dt="2024-02-12T15:38:08.747" v="328"/>
          <ac:spMkLst>
            <pc:docMk/>
            <pc:sldMk cId="143937509" sldId="1810"/>
            <ac:spMk id="2" creationId="{719FC652-0FF3-7A2A-936D-F78E2A9DC852}"/>
          </ac:spMkLst>
        </pc:spChg>
        <pc:spChg chg="del">
          <ac:chgData name="I See Maths ltd" userId="2b6a9906fb7c83c6" providerId="LiveId" clId="{47DD96C0-4980-42A6-99BE-E90BD14727FC}" dt="2024-02-12T15:38:08.291" v="327" actId="478"/>
          <ac:spMkLst>
            <pc:docMk/>
            <pc:sldMk cId="143937509" sldId="1810"/>
            <ac:spMk id="23" creationId="{CC6B4DA6-62E4-BCEE-CA33-17B197800C8B}"/>
          </ac:spMkLst>
        </pc:spChg>
      </pc:sldChg>
      <pc:sldChg chg="del">
        <pc:chgData name="I See Maths ltd" userId="2b6a9906fb7c83c6" providerId="LiveId" clId="{47DD96C0-4980-42A6-99BE-E90BD14727FC}" dt="2024-02-12T15:36:56.472" v="301" actId="2696"/>
        <pc:sldMkLst>
          <pc:docMk/>
          <pc:sldMk cId="1191108462" sldId="1810"/>
        </pc:sldMkLst>
      </pc:sldChg>
      <pc:sldChg chg="addSp delSp modSp del mod">
        <pc:chgData name="I See Maths ltd" userId="2b6a9906fb7c83c6" providerId="LiveId" clId="{47DD96C0-4980-42A6-99BE-E90BD14727FC}" dt="2024-02-12T15:35:57.777" v="299" actId="2696"/>
        <pc:sldMkLst>
          <pc:docMk/>
          <pc:sldMk cId="210165343" sldId="1811"/>
        </pc:sldMkLst>
        <pc:spChg chg="add mod">
          <ac:chgData name="I See Maths ltd" userId="2b6a9906fb7c83c6" providerId="LiveId" clId="{47DD96C0-4980-42A6-99BE-E90BD14727FC}" dt="2024-02-12T15:35:35.906" v="298"/>
          <ac:spMkLst>
            <pc:docMk/>
            <pc:sldMk cId="210165343" sldId="1811"/>
            <ac:spMk id="8" creationId="{48539268-2AF9-B117-0FE1-B82E1D02EE74}"/>
          </ac:spMkLst>
        </pc:spChg>
        <pc:spChg chg="del">
          <ac:chgData name="I See Maths ltd" userId="2b6a9906fb7c83c6" providerId="LiveId" clId="{47DD96C0-4980-42A6-99BE-E90BD14727FC}" dt="2024-02-12T15:35:35.341" v="297" actId="478"/>
          <ac:spMkLst>
            <pc:docMk/>
            <pc:sldMk cId="210165343" sldId="1811"/>
            <ac:spMk id="23" creationId="{B2672183-50C6-4B75-AB18-07F537B6E722}"/>
          </ac:spMkLst>
        </pc:spChg>
      </pc:sldChg>
      <pc:sldChg chg="addSp delSp modSp add mod">
        <pc:chgData name="I See Maths ltd" userId="2b6a9906fb7c83c6" providerId="LiveId" clId="{47DD96C0-4980-42A6-99BE-E90BD14727FC}" dt="2024-02-14T13:26:41.768" v="2389" actId="478"/>
        <pc:sldMkLst>
          <pc:docMk/>
          <pc:sldMk cId="2601958729" sldId="1811"/>
        </pc:sldMkLst>
        <pc:spChg chg="mod">
          <ac:chgData name="I See Maths ltd" userId="2b6a9906fb7c83c6" providerId="LiveId" clId="{47DD96C0-4980-42A6-99BE-E90BD14727FC}" dt="2024-02-14T13:18:01.934" v="2081" actId="1076"/>
          <ac:spMkLst>
            <pc:docMk/>
            <pc:sldMk cId="2601958729" sldId="1811"/>
            <ac:spMk id="2" creationId="{86A010F0-D8FB-CBBF-03AC-B3E30EA5E2DB}"/>
          </ac:spMkLst>
        </pc:spChg>
        <pc:spChg chg="mod">
          <ac:chgData name="I See Maths ltd" userId="2b6a9906fb7c83c6" providerId="LiveId" clId="{47DD96C0-4980-42A6-99BE-E90BD14727FC}" dt="2024-02-14T13:18:01.934" v="2081" actId="1076"/>
          <ac:spMkLst>
            <pc:docMk/>
            <pc:sldMk cId="2601958729" sldId="1811"/>
            <ac:spMk id="3" creationId="{1293F108-2574-B92E-0D28-0D5A4AF5BDE9}"/>
          </ac:spMkLst>
        </pc:spChg>
        <pc:spChg chg="mod">
          <ac:chgData name="I See Maths ltd" userId="2b6a9906fb7c83c6" providerId="LiveId" clId="{47DD96C0-4980-42A6-99BE-E90BD14727FC}" dt="2024-02-14T13:18:01.934" v="2081" actId="1076"/>
          <ac:spMkLst>
            <pc:docMk/>
            <pc:sldMk cId="2601958729" sldId="1811"/>
            <ac:spMk id="4" creationId="{99320021-E320-A95D-3AD8-334A89C43E7F}"/>
          </ac:spMkLst>
        </pc:spChg>
        <pc:spChg chg="mod">
          <ac:chgData name="I See Maths ltd" userId="2b6a9906fb7c83c6" providerId="LiveId" clId="{47DD96C0-4980-42A6-99BE-E90BD14727FC}" dt="2024-02-14T13:18:30.211" v="2086" actId="20577"/>
          <ac:spMkLst>
            <pc:docMk/>
            <pc:sldMk cId="2601958729" sldId="1811"/>
            <ac:spMk id="5" creationId="{627A6CD6-78F6-EC0F-3183-17D4FCA8F9D7}"/>
          </ac:spMkLst>
        </pc:spChg>
        <pc:spChg chg="mod">
          <ac:chgData name="I See Maths ltd" userId="2b6a9906fb7c83c6" providerId="LiveId" clId="{47DD96C0-4980-42A6-99BE-E90BD14727FC}" dt="2024-02-14T13:18:33.420" v="2087" actId="20577"/>
          <ac:spMkLst>
            <pc:docMk/>
            <pc:sldMk cId="2601958729" sldId="1811"/>
            <ac:spMk id="7" creationId="{33B49184-5DFE-B924-0F33-6DF9D8973BDB}"/>
          </ac:spMkLst>
        </pc:spChg>
        <pc:spChg chg="add del mod">
          <ac:chgData name="I See Maths ltd" userId="2b6a9906fb7c83c6" providerId="LiveId" clId="{47DD96C0-4980-42A6-99BE-E90BD14727FC}" dt="2024-02-14T13:26:41.768" v="2389" actId="478"/>
          <ac:spMkLst>
            <pc:docMk/>
            <pc:sldMk cId="2601958729" sldId="1811"/>
            <ac:spMk id="9" creationId="{5FD7C9DB-B5EE-F0CD-9FD7-DE3007F8498C}"/>
          </ac:spMkLst>
        </pc:spChg>
        <pc:spChg chg="add del mod">
          <ac:chgData name="I See Maths ltd" userId="2b6a9906fb7c83c6" providerId="LiveId" clId="{47DD96C0-4980-42A6-99BE-E90BD14727FC}" dt="2024-02-14T13:26:41.768" v="2389" actId="478"/>
          <ac:spMkLst>
            <pc:docMk/>
            <pc:sldMk cId="2601958729" sldId="1811"/>
            <ac:spMk id="10" creationId="{7136DD00-20C2-A272-A06E-FE715AD4A803}"/>
          </ac:spMkLst>
        </pc:spChg>
        <pc:spChg chg="mod">
          <ac:chgData name="I See Maths ltd" userId="2b6a9906fb7c83c6" providerId="LiveId" clId="{47DD96C0-4980-42A6-99BE-E90BD14727FC}" dt="2024-02-14T13:18:01.934" v="2081" actId="1076"/>
          <ac:spMkLst>
            <pc:docMk/>
            <pc:sldMk cId="2601958729" sldId="1811"/>
            <ac:spMk id="13" creationId="{CCBEE436-90A6-E006-C857-CA0FD0A1EE3B}"/>
          </ac:spMkLst>
        </pc:spChg>
        <pc:spChg chg="mod">
          <ac:chgData name="I See Maths ltd" userId="2b6a9906fb7c83c6" providerId="LiveId" clId="{47DD96C0-4980-42A6-99BE-E90BD14727FC}" dt="2024-02-14T13:18:01.934" v="2081" actId="1076"/>
          <ac:spMkLst>
            <pc:docMk/>
            <pc:sldMk cId="2601958729" sldId="1811"/>
            <ac:spMk id="14" creationId="{2FB25A27-6D3F-0C2F-877D-08F99A4318E8}"/>
          </ac:spMkLst>
        </pc:spChg>
        <pc:spChg chg="del">
          <ac:chgData name="I See Maths ltd" userId="2b6a9906fb7c83c6" providerId="LiveId" clId="{47DD96C0-4980-42A6-99BE-E90BD14727FC}" dt="2024-02-14T13:17:50.658" v="2080" actId="478"/>
          <ac:spMkLst>
            <pc:docMk/>
            <pc:sldMk cId="2601958729" sldId="1811"/>
            <ac:spMk id="24" creationId="{686005DB-49B0-1A0E-ED69-A8E864B1D7B1}"/>
          </ac:spMkLst>
        </pc:spChg>
        <pc:cxnChg chg="mod">
          <ac:chgData name="I See Maths ltd" userId="2b6a9906fb7c83c6" providerId="LiveId" clId="{47DD96C0-4980-42A6-99BE-E90BD14727FC}" dt="2024-02-14T13:18:01.934" v="2081" actId="1076"/>
          <ac:cxnSpMkLst>
            <pc:docMk/>
            <pc:sldMk cId="2601958729" sldId="1811"/>
            <ac:cxnSpMk id="6" creationId="{F21091B2-4311-5612-1082-084ECBF57BD9}"/>
          </ac:cxnSpMkLst>
        </pc:cxnChg>
      </pc:sldChg>
      <pc:sldChg chg="addSp delSp modSp del mod">
        <pc:chgData name="I See Maths ltd" userId="2b6a9906fb7c83c6" providerId="LiveId" clId="{47DD96C0-4980-42A6-99BE-E90BD14727FC}" dt="2024-02-12T15:35:57.777" v="299" actId="2696"/>
        <pc:sldMkLst>
          <pc:docMk/>
          <pc:sldMk cId="840696088" sldId="1812"/>
        </pc:sldMkLst>
        <pc:spChg chg="add mod">
          <ac:chgData name="I See Maths ltd" userId="2b6a9906fb7c83c6" providerId="LiveId" clId="{47DD96C0-4980-42A6-99BE-E90BD14727FC}" dt="2024-02-12T15:35:16.696" v="290"/>
          <ac:spMkLst>
            <pc:docMk/>
            <pc:sldMk cId="840696088" sldId="1812"/>
            <ac:spMk id="2" creationId="{161A808F-1EDD-D3C1-800F-C2654F4152BE}"/>
          </ac:spMkLst>
        </pc:spChg>
        <pc:spChg chg="del">
          <ac:chgData name="I See Maths ltd" userId="2b6a9906fb7c83c6" providerId="LiveId" clId="{47DD96C0-4980-42A6-99BE-E90BD14727FC}" dt="2024-02-12T15:35:16.232" v="289" actId="478"/>
          <ac:spMkLst>
            <pc:docMk/>
            <pc:sldMk cId="840696088" sldId="1812"/>
            <ac:spMk id="23" creationId="{B2672183-50C6-4B75-AB18-07F537B6E722}"/>
          </ac:spMkLst>
        </pc:spChg>
      </pc:sldChg>
      <pc:sldChg chg="add">
        <pc:chgData name="I See Maths ltd" userId="2b6a9906fb7c83c6" providerId="LiveId" clId="{47DD96C0-4980-42A6-99BE-E90BD14727FC}" dt="2024-02-12T15:36:02.883" v="300"/>
        <pc:sldMkLst>
          <pc:docMk/>
          <pc:sldMk cId="2203062526" sldId="1812"/>
        </pc:sldMkLst>
      </pc:sldChg>
      <pc:sldChg chg="addSp delSp modSp add mod">
        <pc:chgData name="I See Maths ltd" userId="2b6a9906fb7c83c6" providerId="LiveId" clId="{47DD96C0-4980-42A6-99BE-E90BD14727FC}" dt="2024-02-13T09:10:20.026" v="1105" actId="478"/>
        <pc:sldMkLst>
          <pc:docMk/>
          <pc:sldMk cId="3530329830" sldId="1813"/>
        </pc:sldMkLst>
        <pc:spChg chg="add mod">
          <ac:chgData name="I See Maths ltd" userId="2b6a9906fb7c83c6" providerId="LiveId" clId="{47DD96C0-4980-42A6-99BE-E90BD14727FC}" dt="2024-02-13T09:10:01.714" v="1103" actId="207"/>
          <ac:spMkLst>
            <pc:docMk/>
            <pc:sldMk cId="3530329830" sldId="1813"/>
            <ac:spMk id="2" creationId="{DE4C889D-7651-53E7-772A-E2F0FB9AFFC0}"/>
          </ac:spMkLst>
        </pc:spChg>
        <pc:spChg chg="mod">
          <ac:chgData name="I See Maths ltd" userId="2b6a9906fb7c83c6" providerId="LiveId" clId="{47DD96C0-4980-42A6-99BE-E90BD14727FC}" dt="2024-02-12T18:24:20.912" v="809" actId="6549"/>
          <ac:spMkLst>
            <pc:docMk/>
            <pc:sldMk cId="3530329830" sldId="1813"/>
            <ac:spMk id="3" creationId="{68E981BB-6295-6953-AA47-6DB7CCCA9FA1}"/>
          </ac:spMkLst>
        </pc:spChg>
        <pc:spChg chg="add mod">
          <ac:chgData name="I See Maths ltd" userId="2b6a9906fb7c83c6" providerId="LiveId" clId="{47DD96C0-4980-42A6-99BE-E90BD14727FC}" dt="2024-02-13T08:51:24.790" v="843" actId="1035"/>
          <ac:spMkLst>
            <pc:docMk/>
            <pc:sldMk cId="3530329830" sldId="1813"/>
            <ac:spMk id="4" creationId="{EAF3A5BE-7AC8-9B2E-7997-1050E1EAAC5C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6" creationId="{24609162-8C22-D999-2FA2-99B6E9D4CF3E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7" creationId="{F81A29CE-9071-3469-AAA9-C90324A2742C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9" creationId="{E2364760-C7E0-D95D-CE11-FAD0EAA8DF93}"/>
          </ac:spMkLst>
        </pc:spChg>
        <pc:spChg chg="add del mod">
          <ac:chgData name="I See Maths ltd" userId="2b6a9906fb7c83c6" providerId="LiveId" clId="{47DD96C0-4980-42A6-99BE-E90BD14727FC}" dt="2024-02-13T09:08:28.841" v="1073" actId="478"/>
          <ac:spMkLst>
            <pc:docMk/>
            <pc:sldMk cId="3530329830" sldId="1813"/>
            <ac:spMk id="10" creationId="{FCACEC40-48E7-8C56-8D03-0D6523711094}"/>
          </ac:spMkLst>
        </pc:spChg>
        <pc:spChg chg="add del mod">
          <ac:chgData name="I See Maths ltd" userId="2b6a9906fb7c83c6" providerId="LiveId" clId="{47DD96C0-4980-42A6-99BE-E90BD14727FC}" dt="2024-02-13T09:08:28.841" v="1073" actId="478"/>
          <ac:spMkLst>
            <pc:docMk/>
            <pc:sldMk cId="3530329830" sldId="1813"/>
            <ac:spMk id="11" creationId="{9BBD2C90-B7E7-61DE-2B85-05ED384E08C6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12" creationId="{3E969317-1A6A-FE86-B3EE-B811EC73C956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13" creationId="{FA04FC4E-BF98-3CDF-037F-72C98DD28A97}"/>
          </ac:spMkLst>
        </pc:spChg>
        <pc:spChg chg="add del mod">
          <ac:chgData name="I See Maths ltd" userId="2b6a9906fb7c83c6" providerId="LiveId" clId="{47DD96C0-4980-42A6-99BE-E90BD14727FC}" dt="2024-02-13T09:10:20.026" v="1105" actId="478"/>
          <ac:spMkLst>
            <pc:docMk/>
            <pc:sldMk cId="3530329830" sldId="1813"/>
            <ac:spMk id="14" creationId="{FB0065D4-92F2-E620-14EA-BEC0975756DD}"/>
          </ac:spMkLst>
        </pc:spChg>
        <pc:spChg chg="del">
          <ac:chgData name="I See Maths ltd" userId="2b6a9906fb7c83c6" providerId="LiveId" clId="{47DD96C0-4980-42A6-99BE-E90BD14727FC}" dt="2024-02-12T18:24:07.072" v="783" actId="478"/>
          <ac:spMkLst>
            <pc:docMk/>
            <pc:sldMk cId="3530329830" sldId="1813"/>
            <ac:spMk id="34" creationId="{F71314F7-9C93-06E9-5C74-98E251EBC772}"/>
          </ac:spMkLst>
        </pc:spChg>
        <pc:spChg chg="del">
          <ac:chgData name="I See Maths ltd" userId="2b6a9906fb7c83c6" providerId="LiveId" clId="{47DD96C0-4980-42A6-99BE-E90BD14727FC}" dt="2024-02-12T18:25:08.561" v="810" actId="478"/>
          <ac:spMkLst>
            <pc:docMk/>
            <pc:sldMk cId="3530329830" sldId="1813"/>
            <ac:spMk id="35" creationId="{33BA929D-D102-E011-2DFC-026F2305C51C}"/>
          </ac:spMkLst>
        </pc:spChg>
        <pc:cxnChg chg="add mod">
          <ac:chgData name="I See Maths ltd" userId="2b6a9906fb7c83c6" providerId="LiveId" clId="{47DD96C0-4980-42A6-99BE-E90BD14727FC}" dt="2024-02-13T08:16:32.096" v="820" actId="1035"/>
          <ac:cxnSpMkLst>
            <pc:docMk/>
            <pc:sldMk cId="3530329830" sldId="1813"/>
            <ac:cxnSpMk id="5" creationId="{5B60BC16-4E2D-A3F6-17F2-307FA687F620}"/>
          </ac:cxnSpMkLst>
        </pc:cxnChg>
        <pc:cxnChg chg="add del mod">
          <ac:chgData name="I See Maths ltd" userId="2b6a9906fb7c83c6" providerId="LiveId" clId="{47DD96C0-4980-42A6-99BE-E90BD14727FC}" dt="2024-02-13T09:10:20.026" v="1105" actId="478"/>
          <ac:cxnSpMkLst>
            <pc:docMk/>
            <pc:sldMk cId="3530329830" sldId="1813"/>
            <ac:cxnSpMk id="8" creationId="{4387AC16-39C3-BCC7-C553-B09AA1C7C2F8}"/>
          </ac:cxnSpMkLst>
        </pc:cxnChg>
        <pc:cxnChg chg="del">
          <ac:chgData name="I See Maths ltd" userId="2b6a9906fb7c83c6" providerId="LiveId" clId="{47DD96C0-4980-42A6-99BE-E90BD14727FC}" dt="2024-02-12T18:25:08.561" v="810" actId="478"/>
          <ac:cxnSpMkLst>
            <pc:docMk/>
            <pc:sldMk cId="3530329830" sldId="1813"/>
            <ac:cxnSpMk id="36" creationId="{3D98FF43-CFE7-818D-28BD-80D839A3018B}"/>
          </ac:cxnSpMkLst>
        </pc:cxnChg>
      </pc:sldChg>
      <pc:sldChg chg="addSp delSp modSp add del mod ord">
        <pc:chgData name="I See Maths ltd" userId="2b6a9906fb7c83c6" providerId="LiveId" clId="{47DD96C0-4980-42A6-99BE-E90BD14727FC}" dt="2024-02-14T14:09:45.344" v="3441" actId="47"/>
        <pc:sldMkLst>
          <pc:docMk/>
          <pc:sldMk cId="934657801" sldId="1814"/>
        </pc:sldMkLst>
        <pc:spChg chg="add mod">
          <ac:chgData name="I See Maths ltd" userId="2b6a9906fb7c83c6" providerId="LiveId" clId="{47DD96C0-4980-42A6-99BE-E90BD14727FC}" dt="2024-02-01T13:31:37.620" v="26" actId="6549"/>
          <ac:spMkLst>
            <pc:docMk/>
            <pc:sldMk cId="934657801" sldId="1814"/>
            <ac:spMk id="2" creationId="{BA8FB803-BCCD-CF0E-37BF-8F44673EF1B5}"/>
          </ac:spMkLst>
        </pc:spChg>
        <pc:spChg chg="del">
          <ac:chgData name="I See Maths ltd" userId="2b6a9906fb7c83c6" providerId="LiveId" clId="{47DD96C0-4980-42A6-99BE-E90BD14727FC}" dt="2024-02-01T13:31:04.524" v="19" actId="478"/>
          <ac:spMkLst>
            <pc:docMk/>
            <pc:sldMk cId="934657801" sldId="1814"/>
            <ac:spMk id="11" creationId="{C5E64E71-F351-50CB-89C5-EF8CE2A0EB22}"/>
          </ac:spMkLst>
        </pc:spChg>
        <pc:spChg chg="del">
          <ac:chgData name="I See Maths ltd" userId="2b6a9906fb7c83c6" providerId="LiveId" clId="{47DD96C0-4980-42A6-99BE-E90BD14727FC}" dt="2024-02-01T13:31:04.524" v="19" actId="478"/>
          <ac:spMkLst>
            <pc:docMk/>
            <pc:sldMk cId="934657801" sldId="1814"/>
            <ac:spMk id="16" creationId="{06949B13-6DBF-6384-EAD1-9BE17009E5EC}"/>
          </ac:spMkLst>
        </pc:spChg>
        <pc:picChg chg="del">
          <ac:chgData name="I See Maths ltd" userId="2b6a9906fb7c83c6" providerId="LiveId" clId="{47DD96C0-4980-42A6-99BE-E90BD14727FC}" dt="2024-02-01T13:31:04.524" v="19" actId="478"/>
          <ac:picMkLst>
            <pc:docMk/>
            <pc:sldMk cId="934657801" sldId="1814"/>
            <ac:picMk id="3" creationId="{536F071F-1713-976A-80FD-3D785E01C6DD}"/>
          </ac:picMkLst>
        </pc:picChg>
        <pc:picChg chg="add del mod">
          <ac:chgData name="I See Maths ltd" userId="2b6a9906fb7c83c6" providerId="LiveId" clId="{47DD96C0-4980-42A6-99BE-E90BD14727FC}" dt="2024-02-01T13:32:10.712" v="97" actId="478"/>
          <ac:picMkLst>
            <pc:docMk/>
            <pc:sldMk cId="934657801" sldId="1814"/>
            <ac:picMk id="6" creationId="{FC0D1176-3AFB-D65E-D714-5F3C656AB887}"/>
          </ac:picMkLst>
        </pc:picChg>
        <pc:picChg chg="add del mod">
          <ac:chgData name="I See Maths ltd" userId="2b6a9906fb7c83c6" providerId="LiveId" clId="{47DD96C0-4980-42A6-99BE-E90BD14727FC}" dt="2024-02-01T13:31:42.892" v="27" actId="478"/>
          <ac:picMkLst>
            <pc:docMk/>
            <pc:sldMk cId="934657801" sldId="1814"/>
            <ac:picMk id="7" creationId="{FBD0740C-AE85-5A2D-A96B-1161E5BF9F15}"/>
          </ac:picMkLst>
        </pc:picChg>
        <pc:picChg chg="add mod">
          <ac:chgData name="I See Maths ltd" userId="2b6a9906fb7c83c6" providerId="LiveId" clId="{47DD96C0-4980-42A6-99BE-E90BD14727FC}" dt="2024-02-01T13:33:51.108" v="106" actId="1076"/>
          <ac:picMkLst>
            <pc:docMk/>
            <pc:sldMk cId="934657801" sldId="1814"/>
            <ac:picMk id="12" creationId="{634413D3-AB54-1653-4E5B-67FED1CE00EE}"/>
          </ac:picMkLst>
        </pc:picChg>
        <pc:picChg chg="add mod">
          <ac:chgData name="I See Maths ltd" userId="2b6a9906fb7c83c6" providerId="LiveId" clId="{47DD96C0-4980-42A6-99BE-E90BD14727FC}" dt="2024-02-01T13:33:36.919" v="103" actId="1076"/>
          <ac:picMkLst>
            <pc:docMk/>
            <pc:sldMk cId="934657801" sldId="1814"/>
            <ac:picMk id="14" creationId="{EE7EB5B9-E859-48D0-E77A-84F52CA62055}"/>
          </ac:picMkLst>
        </pc:picChg>
        <pc:picChg chg="del">
          <ac:chgData name="I See Maths ltd" userId="2b6a9906fb7c83c6" providerId="LiveId" clId="{47DD96C0-4980-42A6-99BE-E90BD14727FC}" dt="2024-02-01T13:31:04.524" v="19" actId="478"/>
          <ac:picMkLst>
            <pc:docMk/>
            <pc:sldMk cId="934657801" sldId="1814"/>
            <ac:picMk id="24" creationId="{4A731D87-3F2D-BC3C-ACF6-88E9AB1B4147}"/>
          </ac:picMkLst>
        </pc:picChg>
        <pc:cxnChg chg="add mod">
          <ac:chgData name="I See Maths ltd" userId="2b6a9906fb7c83c6" providerId="LiveId" clId="{47DD96C0-4980-42A6-99BE-E90BD14727FC}" dt="2024-02-01T13:31:50.677" v="40" actId="1037"/>
          <ac:cxnSpMkLst>
            <pc:docMk/>
            <pc:sldMk cId="934657801" sldId="1814"/>
            <ac:cxnSpMk id="4" creationId="{B40CD016-9501-1553-1B28-8B4C765D58D2}"/>
          </ac:cxnSpMkLst>
        </pc:cxnChg>
        <pc:cxnChg chg="add del mod">
          <ac:chgData name="I See Maths ltd" userId="2b6a9906fb7c83c6" providerId="LiveId" clId="{47DD96C0-4980-42A6-99BE-E90BD14727FC}" dt="2024-02-01T13:32:06.530" v="96" actId="478"/>
          <ac:cxnSpMkLst>
            <pc:docMk/>
            <pc:sldMk cId="934657801" sldId="1814"/>
            <ac:cxnSpMk id="5" creationId="{69B3E7C6-63DD-1987-0BD6-9499371E369F}"/>
          </ac:cxnSpMkLst>
        </pc:cxnChg>
        <pc:cxnChg chg="add mod">
          <ac:chgData name="I See Maths ltd" userId="2b6a9906fb7c83c6" providerId="LiveId" clId="{47DD96C0-4980-42A6-99BE-E90BD14727FC}" dt="2024-02-01T13:32:03.886" v="95" actId="1038"/>
          <ac:cxnSpMkLst>
            <pc:docMk/>
            <pc:sldMk cId="934657801" sldId="1814"/>
            <ac:cxnSpMk id="9" creationId="{A8555CD2-0705-E022-70EF-52D3F14B851E}"/>
          </ac:cxnSpMkLst>
        </pc:cxnChg>
      </pc:sldChg>
      <pc:sldChg chg="addSp delSp modSp mod">
        <pc:chgData name="I See Maths ltd" userId="2b6a9906fb7c83c6" providerId="LiveId" clId="{47DD96C0-4980-42A6-99BE-E90BD14727FC}" dt="2024-02-13T09:46:06.818" v="2005" actId="1038"/>
        <pc:sldMkLst>
          <pc:docMk/>
          <pc:sldMk cId="2884922577" sldId="1815"/>
        </pc:sldMkLst>
        <pc:spChg chg="mod">
          <ac:chgData name="I See Maths ltd" userId="2b6a9906fb7c83c6" providerId="LiveId" clId="{47DD96C0-4980-42A6-99BE-E90BD14727FC}" dt="2024-02-13T09:43:16.716" v="1949" actId="20577"/>
          <ac:spMkLst>
            <pc:docMk/>
            <pc:sldMk cId="2884922577" sldId="1815"/>
            <ac:spMk id="2" creationId="{BA8FB803-BCCD-CF0E-37BF-8F44673EF1B5}"/>
          </ac:spMkLst>
        </pc:spChg>
        <pc:spChg chg="mod">
          <ac:chgData name="I See Maths ltd" userId="2b6a9906fb7c83c6" providerId="LiveId" clId="{47DD96C0-4980-42A6-99BE-E90BD14727FC}" dt="2024-02-01T13:34:34.085" v="113" actId="20577"/>
          <ac:spMkLst>
            <pc:docMk/>
            <pc:sldMk cId="2884922577" sldId="1815"/>
            <ac:spMk id="21" creationId="{66C3C11C-1AF0-4134-B2B7-C8670802EB51}"/>
          </ac:spMkLst>
        </pc:spChg>
        <pc:picChg chg="add del mod modCrop">
          <ac:chgData name="I See Maths ltd" userId="2b6a9906fb7c83c6" providerId="LiveId" clId="{47DD96C0-4980-42A6-99BE-E90BD14727FC}" dt="2024-02-13T09:43:19.979" v="1950" actId="478"/>
          <ac:picMkLst>
            <pc:docMk/>
            <pc:sldMk cId="2884922577" sldId="1815"/>
            <ac:picMk id="5" creationId="{1FBD9F8F-0996-97DF-878F-3F6EE522AA16}"/>
          </ac:picMkLst>
        </pc:picChg>
        <pc:picChg chg="add mod ord">
          <ac:chgData name="I See Maths ltd" userId="2b6a9906fb7c83c6" providerId="LiveId" clId="{47DD96C0-4980-42A6-99BE-E90BD14727FC}" dt="2024-02-13T09:44:54.826" v="1960" actId="1038"/>
          <ac:picMkLst>
            <pc:docMk/>
            <pc:sldMk cId="2884922577" sldId="1815"/>
            <ac:picMk id="6" creationId="{34698959-3FCC-4C07-BBFE-9DFA5FD97B05}"/>
          </ac:picMkLst>
        </pc:picChg>
        <pc:picChg chg="add del mod">
          <ac:chgData name="I See Maths ltd" userId="2b6a9906fb7c83c6" providerId="LiveId" clId="{47DD96C0-4980-42A6-99BE-E90BD14727FC}" dt="2024-02-13T09:43:22.609" v="1951" actId="478"/>
          <ac:picMkLst>
            <pc:docMk/>
            <pc:sldMk cId="2884922577" sldId="1815"/>
            <ac:picMk id="7" creationId="{7572A77C-BAA9-CFDD-C287-155F3A021A02}"/>
          </ac:picMkLst>
        </pc:picChg>
        <pc:picChg chg="add mod">
          <ac:chgData name="I See Maths ltd" userId="2b6a9906fb7c83c6" providerId="LiveId" clId="{47DD96C0-4980-42A6-99BE-E90BD14727FC}" dt="2024-02-13T09:45:40.966" v="1994" actId="1038"/>
          <ac:picMkLst>
            <pc:docMk/>
            <pc:sldMk cId="2884922577" sldId="1815"/>
            <ac:picMk id="10" creationId="{B6B78DC3-273B-4C68-7EC7-0ABA18ADE856}"/>
          </ac:picMkLst>
        </pc:picChg>
        <pc:picChg chg="del">
          <ac:chgData name="I See Maths ltd" userId="2b6a9906fb7c83c6" providerId="LiveId" clId="{47DD96C0-4980-42A6-99BE-E90BD14727FC}" dt="2024-02-01T13:35:29.060" v="148" actId="478"/>
          <ac:picMkLst>
            <pc:docMk/>
            <pc:sldMk cId="2884922577" sldId="1815"/>
            <ac:picMk id="12" creationId="{634413D3-AB54-1653-4E5B-67FED1CE00EE}"/>
          </ac:picMkLst>
        </pc:picChg>
        <pc:picChg chg="del">
          <ac:chgData name="I See Maths ltd" userId="2b6a9906fb7c83c6" providerId="LiveId" clId="{47DD96C0-4980-42A6-99BE-E90BD14727FC}" dt="2024-02-01T13:35:27.164" v="147" actId="478"/>
          <ac:picMkLst>
            <pc:docMk/>
            <pc:sldMk cId="2884922577" sldId="1815"/>
            <ac:picMk id="14" creationId="{EE7EB5B9-E859-48D0-E77A-84F52CA62055}"/>
          </ac:picMkLst>
        </pc:picChg>
        <pc:cxnChg chg="mod ord">
          <ac:chgData name="I See Maths ltd" userId="2b6a9906fb7c83c6" providerId="LiveId" clId="{47DD96C0-4980-42A6-99BE-E90BD14727FC}" dt="2024-02-13T09:46:06.818" v="2005" actId="1038"/>
          <ac:cxnSpMkLst>
            <pc:docMk/>
            <pc:sldMk cId="2884922577" sldId="1815"/>
            <ac:cxnSpMk id="9" creationId="{A8555CD2-0705-E022-70EF-52D3F14B851E}"/>
          </ac:cxnSpMkLst>
        </pc:cxnChg>
      </pc:sldChg>
      <pc:sldChg chg="add del">
        <pc:chgData name="I See Maths ltd" userId="2b6a9906fb7c83c6" providerId="LiveId" clId="{47DD96C0-4980-42A6-99BE-E90BD14727FC}" dt="2024-02-14T14:09:36.102" v="3440" actId="47"/>
        <pc:sldMkLst>
          <pc:docMk/>
          <pc:sldMk cId="300788018" sldId="1816"/>
        </pc:sldMkLst>
      </pc:sldChg>
      <pc:sldChg chg="addSp delSp modSp del mod">
        <pc:chgData name="I See Maths ltd" userId="2b6a9906fb7c83c6" providerId="LiveId" clId="{47DD96C0-4980-42A6-99BE-E90BD14727FC}" dt="2024-02-13T09:35:22.955" v="1640" actId="47"/>
        <pc:sldMkLst>
          <pc:docMk/>
          <pc:sldMk cId="195695585" sldId="1817"/>
        </pc:sldMkLst>
        <pc:spChg chg="del mod">
          <ac:chgData name="I See Maths ltd" userId="2b6a9906fb7c83c6" providerId="LiveId" clId="{47DD96C0-4980-42A6-99BE-E90BD14727FC}" dt="2024-02-13T09:33:11.971" v="1636" actId="478"/>
          <ac:spMkLst>
            <pc:docMk/>
            <pc:sldMk cId="195695585" sldId="1817"/>
            <ac:spMk id="2" creationId="{BA8FB803-BCCD-CF0E-37BF-8F44673EF1B5}"/>
          </ac:spMkLst>
        </pc:spChg>
        <pc:spChg chg="add del mod">
          <ac:chgData name="I See Maths ltd" userId="2b6a9906fb7c83c6" providerId="LiveId" clId="{47DD96C0-4980-42A6-99BE-E90BD14727FC}" dt="2024-02-13T09:35:14.378" v="1638" actId="478"/>
          <ac:spMkLst>
            <pc:docMk/>
            <pc:sldMk cId="195695585" sldId="1817"/>
            <ac:spMk id="3" creationId="{1DF62FF6-F319-F635-2D1E-AA6367865AE1}"/>
          </ac:spMkLst>
        </pc:spChg>
        <pc:picChg chg="del">
          <ac:chgData name="I See Maths ltd" userId="2b6a9906fb7c83c6" providerId="LiveId" clId="{47DD96C0-4980-42A6-99BE-E90BD14727FC}" dt="2024-02-13T09:33:11.971" v="1636" actId="478"/>
          <ac:picMkLst>
            <pc:docMk/>
            <pc:sldMk cId="195695585" sldId="1817"/>
            <ac:picMk id="5" creationId="{1FBD9F8F-0996-97DF-878F-3F6EE522AA16}"/>
          </ac:picMkLst>
        </pc:picChg>
        <pc:picChg chg="del">
          <ac:chgData name="I See Maths ltd" userId="2b6a9906fb7c83c6" providerId="LiveId" clId="{47DD96C0-4980-42A6-99BE-E90BD14727FC}" dt="2024-02-13T09:33:11.971" v="1636" actId="478"/>
          <ac:picMkLst>
            <pc:docMk/>
            <pc:sldMk cId="195695585" sldId="1817"/>
            <ac:picMk id="7" creationId="{7572A77C-BAA9-CFDD-C287-155F3A021A02}"/>
          </ac:picMkLst>
        </pc:picChg>
        <pc:cxnChg chg="del">
          <ac:chgData name="I See Maths ltd" userId="2b6a9906fb7c83c6" providerId="LiveId" clId="{47DD96C0-4980-42A6-99BE-E90BD14727FC}" dt="2024-02-13T09:33:11.971" v="1636" actId="478"/>
          <ac:cxnSpMkLst>
            <pc:docMk/>
            <pc:sldMk cId="195695585" sldId="1817"/>
            <ac:cxnSpMk id="4" creationId="{B40CD016-9501-1553-1B28-8B4C765D58D2}"/>
          </ac:cxnSpMkLst>
        </pc:cxnChg>
        <pc:cxnChg chg="add del mod">
          <ac:chgData name="I See Maths ltd" userId="2b6a9906fb7c83c6" providerId="LiveId" clId="{47DD96C0-4980-42A6-99BE-E90BD14727FC}" dt="2024-02-13T09:35:14.378" v="1638" actId="478"/>
          <ac:cxnSpMkLst>
            <pc:docMk/>
            <pc:sldMk cId="195695585" sldId="1817"/>
            <ac:cxnSpMk id="6" creationId="{FC4D0D45-B46B-B496-44B3-1FE8D81A8F31}"/>
          </ac:cxnSpMkLst>
        </pc:cxnChg>
        <pc:cxnChg chg="del">
          <ac:chgData name="I See Maths ltd" userId="2b6a9906fb7c83c6" providerId="LiveId" clId="{47DD96C0-4980-42A6-99BE-E90BD14727FC}" dt="2024-02-13T09:33:11.971" v="1636" actId="478"/>
          <ac:cxnSpMkLst>
            <pc:docMk/>
            <pc:sldMk cId="195695585" sldId="1817"/>
            <ac:cxnSpMk id="9" creationId="{A8555CD2-0705-E022-70EF-52D3F14B851E}"/>
          </ac:cxnSpMkLst>
        </pc:cxnChg>
      </pc:sldChg>
      <pc:sldChg chg="delSp modSp add del mod">
        <pc:chgData name="I See Maths ltd" userId="2b6a9906fb7c83c6" providerId="LiveId" clId="{47DD96C0-4980-42A6-99BE-E90BD14727FC}" dt="2024-02-14T13:37:49.121" v="2728" actId="47"/>
        <pc:sldMkLst>
          <pc:docMk/>
          <pc:sldMk cId="1193162093" sldId="1818"/>
        </pc:sldMkLst>
        <pc:spChg chg="del">
          <ac:chgData name="I See Maths ltd" userId="2b6a9906fb7c83c6" providerId="LiveId" clId="{47DD96C0-4980-42A6-99BE-E90BD14727FC}" dt="2024-02-01T13:43:20.674" v="260" actId="478"/>
          <ac:spMkLst>
            <pc:docMk/>
            <pc:sldMk cId="1193162093" sldId="1818"/>
            <ac:spMk id="11" creationId="{C5E64E71-F351-50CB-89C5-EF8CE2A0EB22}"/>
          </ac:spMkLst>
        </pc:spChg>
        <pc:spChg chg="del">
          <ac:chgData name="I See Maths ltd" userId="2b6a9906fb7c83c6" providerId="LiveId" clId="{47DD96C0-4980-42A6-99BE-E90BD14727FC}" dt="2024-02-01T13:43:20.674" v="260" actId="478"/>
          <ac:spMkLst>
            <pc:docMk/>
            <pc:sldMk cId="1193162093" sldId="1818"/>
            <ac:spMk id="16" creationId="{06949B13-6DBF-6384-EAD1-9BE17009E5EC}"/>
          </ac:spMkLst>
        </pc:spChg>
        <pc:spChg chg="mod">
          <ac:chgData name="I See Maths ltd" userId="2b6a9906fb7c83c6" providerId="LiveId" clId="{47DD96C0-4980-42A6-99BE-E90BD14727FC}" dt="2024-02-01T13:43:16.682" v="259" actId="6549"/>
          <ac:spMkLst>
            <pc:docMk/>
            <pc:sldMk cId="1193162093" sldId="1818"/>
            <ac:spMk id="21" creationId="{66C3C11C-1AF0-4134-B2B7-C8670802EB51}"/>
          </ac:spMkLst>
        </pc:spChg>
        <pc:spChg chg="mod">
          <ac:chgData name="I See Maths ltd" userId="2b6a9906fb7c83c6" providerId="LiveId" clId="{47DD96C0-4980-42A6-99BE-E90BD14727FC}" dt="2024-02-01T13:43:12.977" v="257" actId="6549"/>
          <ac:spMkLst>
            <pc:docMk/>
            <pc:sldMk cId="1193162093" sldId="1818"/>
            <ac:spMk id="23" creationId="{B2672183-50C6-4B75-AB18-07F537B6E722}"/>
          </ac:spMkLst>
        </pc:spChg>
        <pc:picChg chg="del">
          <ac:chgData name="I See Maths ltd" userId="2b6a9906fb7c83c6" providerId="LiveId" clId="{47DD96C0-4980-42A6-99BE-E90BD14727FC}" dt="2024-02-01T13:43:20.674" v="260" actId="478"/>
          <ac:picMkLst>
            <pc:docMk/>
            <pc:sldMk cId="1193162093" sldId="1818"/>
            <ac:picMk id="3" creationId="{536F071F-1713-976A-80FD-3D785E01C6DD}"/>
          </ac:picMkLst>
        </pc:picChg>
        <pc:picChg chg="del">
          <ac:chgData name="I See Maths ltd" userId="2b6a9906fb7c83c6" providerId="LiveId" clId="{47DD96C0-4980-42A6-99BE-E90BD14727FC}" dt="2024-02-01T13:43:20.674" v="260" actId="478"/>
          <ac:picMkLst>
            <pc:docMk/>
            <pc:sldMk cId="1193162093" sldId="1818"/>
            <ac:picMk id="24" creationId="{4A731D87-3F2D-BC3C-ACF6-88E9AB1B4147}"/>
          </ac:picMkLst>
        </pc:picChg>
      </pc:sldChg>
      <pc:sldChg chg="delSp modSp add mod">
        <pc:chgData name="I See Maths ltd" userId="2b6a9906fb7c83c6" providerId="LiveId" clId="{47DD96C0-4980-42A6-99BE-E90BD14727FC}" dt="2024-02-12T15:59:36.893" v="704" actId="6549"/>
        <pc:sldMkLst>
          <pc:docMk/>
          <pc:sldMk cId="1625751734" sldId="1819"/>
        </pc:sldMkLst>
        <pc:spChg chg="del">
          <ac:chgData name="I See Maths ltd" userId="2b6a9906fb7c83c6" providerId="LiveId" clId="{47DD96C0-4980-42A6-99BE-E90BD14727FC}" dt="2024-02-12T15:46:19.143" v="356" actId="478"/>
          <ac:spMkLst>
            <pc:docMk/>
            <pc:sldMk cId="1625751734" sldId="1819"/>
            <ac:spMk id="3" creationId="{B5BB5C17-DBFA-D182-79E9-824E7655230B}"/>
          </ac:spMkLst>
        </pc:spChg>
        <pc:spChg chg="del">
          <ac:chgData name="I See Maths ltd" userId="2b6a9906fb7c83c6" providerId="LiveId" clId="{47DD96C0-4980-42A6-99BE-E90BD14727FC}" dt="2024-02-12T15:46:23.510" v="357" actId="478"/>
          <ac:spMkLst>
            <pc:docMk/>
            <pc:sldMk cId="1625751734" sldId="1819"/>
            <ac:spMk id="4" creationId="{9A278207-E356-C499-51FE-C0699351B42D}"/>
          </ac:spMkLst>
        </pc:spChg>
        <pc:spChg chg="del">
          <ac:chgData name="I See Maths ltd" userId="2b6a9906fb7c83c6" providerId="LiveId" clId="{47DD96C0-4980-42A6-99BE-E90BD14727FC}" dt="2024-02-12T15:46:23.510" v="357" actId="478"/>
          <ac:spMkLst>
            <pc:docMk/>
            <pc:sldMk cId="1625751734" sldId="1819"/>
            <ac:spMk id="6" creationId="{7574AFAE-A169-C259-ABBB-4B0A234C955B}"/>
          </ac:spMkLst>
        </pc:spChg>
        <pc:spChg chg="del">
          <ac:chgData name="I See Maths ltd" userId="2b6a9906fb7c83c6" providerId="LiveId" clId="{47DD96C0-4980-42A6-99BE-E90BD14727FC}" dt="2024-02-12T15:46:23.510" v="357" actId="478"/>
          <ac:spMkLst>
            <pc:docMk/>
            <pc:sldMk cId="1625751734" sldId="1819"/>
            <ac:spMk id="8" creationId="{9E4C2E8E-F703-DD36-2DAD-240712C12850}"/>
          </ac:spMkLst>
        </pc:spChg>
        <pc:spChg chg="del">
          <ac:chgData name="I See Maths ltd" userId="2b6a9906fb7c83c6" providerId="LiveId" clId="{47DD96C0-4980-42A6-99BE-E90BD14727FC}" dt="2024-02-12T15:46:23.510" v="357" actId="478"/>
          <ac:spMkLst>
            <pc:docMk/>
            <pc:sldMk cId="1625751734" sldId="1819"/>
            <ac:spMk id="9" creationId="{B2ACC1D1-5859-B22C-01B1-0BDC75405902}"/>
          </ac:spMkLst>
        </pc:spChg>
        <pc:spChg chg="del">
          <ac:chgData name="I See Maths ltd" userId="2b6a9906fb7c83c6" providerId="LiveId" clId="{47DD96C0-4980-42A6-99BE-E90BD14727FC}" dt="2024-02-12T15:46:23.510" v="357" actId="478"/>
          <ac:spMkLst>
            <pc:docMk/>
            <pc:sldMk cId="1625751734" sldId="1819"/>
            <ac:spMk id="10" creationId="{DABE8008-F908-9CBB-8BC7-70AD745DED99}"/>
          </ac:spMkLst>
        </pc:spChg>
        <pc:spChg chg="mod">
          <ac:chgData name="I See Maths ltd" userId="2b6a9906fb7c83c6" providerId="LiveId" clId="{47DD96C0-4980-42A6-99BE-E90BD14727FC}" dt="2024-02-12T15:59:36.893" v="704" actId="6549"/>
          <ac:spMkLst>
            <pc:docMk/>
            <pc:sldMk cId="1625751734" sldId="1819"/>
            <ac:spMk id="21" creationId="{C12619B9-6157-1890-7EF7-C4B88874369C}"/>
          </ac:spMkLst>
        </pc:spChg>
        <pc:cxnChg chg="del">
          <ac:chgData name="I See Maths ltd" userId="2b6a9906fb7c83c6" providerId="LiveId" clId="{47DD96C0-4980-42A6-99BE-E90BD14727FC}" dt="2024-02-12T15:46:13.996" v="354" actId="478"/>
          <ac:cxnSpMkLst>
            <pc:docMk/>
            <pc:sldMk cId="1625751734" sldId="1819"/>
            <ac:cxnSpMk id="5" creationId="{0ECF6BE6-F119-4D9D-9C9B-34A9CFFBF48F}"/>
          </ac:cxnSpMkLst>
        </pc:cxnChg>
        <pc:cxnChg chg="del">
          <ac:chgData name="I See Maths ltd" userId="2b6a9906fb7c83c6" providerId="LiveId" clId="{47DD96C0-4980-42A6-99BE-E90BD14727FC}" dt="2024-02-12T15:46:23.510" v="357" actId="478"/>
          <ac:cxnSpMkLst>
            <pc:docMk/>
            <pc:sldMk cId="1625751734" sldId="1819"/>
            <ac:cxnSpMk id="7" creationId="{64816871-2D64-D042-79FD-59C46A0842AD}"/>
          </ac:cxnSpMkLst>
        </pc:cxnChg>
        <pc:cxnChg chg="del">
          <ac:chgData name="I See Maths ltd" userId="2b6a9906fb7c83c6" providerId="LiveId" clId="{47DD96C0-4980-42A6-99BE-E90BD14727FC}" dt="2024-02-12T15:46:16.547" v="355" actId="478"/>
          <ac:cxnSpMkLst>
            <pc:docMk/>
            <pc:sldMk cId="1625751734" sldId="1819"/>
            <ac:cxnSpMk id="35" creationId="{424EEE0A-8738-4170-4A2E-92C1F245F56D}"/>
          </ac:cxnSpMkLst>
        </pc:cxnChg>
      </pc:sldChg>
      <pc:sldChg chg="addSp modSp add del mod">
        <pc:chgData name="I See Maths ltd" userId="2b6a9906fb7c83c6" providerId="LiveId" clId="{47DD96C0-4980-42A6-99BE-E90BD14727FC}" dt="2024-02-12T15:54:08.207" v="544" actId="47"/>
        <pc:sldMkLst>
          <pc:docMk/>
          <pc:sldMk cId="2722381139" sldId="1820"/>
        </pc:sldMkLst>
        <pc:spChg chg="add mod">
          <ac:chgData name="I See Maths ltd" userId="2b6a9906fb7c83c6" providerId="LiveId" clId="{47DD96C0-4980-42A6-99BE-E90BD14727FC}" dt="2024-02-12T15:48:46.274" v="429" actId="6549"/>
          <ac:spMkLst>
            <pc:docMk/>
            <pc:sldMk cId="2722381139" sldId="1820"/>
            <ac:spMk id="3" creationId="{2A5987DB-6A35-F861-6012-7FE75DDF2AF8}"/>
          </ac:spMkLst>
        </pc:spChg>
      </pc:sldChg>
      <pc:sldChg chg="addSp delSp modSp add mod">
        <pc:chgData name="I See Maths ltd" userId="2b6a9906fb7c83c6" providerId="LiveId" clId="{47DD96C0-4980-42A6-99BE-E90BD14727FC}" dt="2024-02-12T15:59:41.614" v="706" actId="6549"/>
        <pc:sldMkLst>
          <pc:docMk/>
          <pc:sldMk cId="2940942574" sldId="1821"/>
        </pc:sldMkLst>
        <pc:spChg chg="add del mod">
          <ac:chgData name="I See Maths ltd" userId="2b6a9906fb7c83c6" providerId="LiveId" clId="{47DD96C0-4980-42A6-99BE-E90BD14727FC}" dt="2024-02-12T15:48:54.050" v="431" actId="478"/>
          <ac:spMkLst>
            <pc:docMk/>
            <pc:sldMk cId="2940942574" sldId="1821"/>
            <ac:spMk id="4" creationId="{E0A5C22C-FE28-77FA-87BE-00D08D4A4769}"/>
          </ac:spMkLst>
        </pc:spChg>
        <pc:spChg chg="mod">
          <ac:chgData name="I See Maths ltd" userId="2b6a9906fb7c83c6" providerId="LiveId" clId="{47DD96C0-4980-42A6-99BE-E90BD14727FC}" dt="2024-02-12T15:59:41.614" v="706" actId="6549"/>
          <ac:spMkLst>
            <pc:docMk/>
            <pc:sldMk cId="2940942574" sldId="1821"/>
            <ac:spMk id="21" creationId="{3A6F3FA8-C3A9-B1B6-EAC3-56927E63C5A1}"/>
          </ac:spMkLst>
        </pc:spChg>
        <pc:spChg chg="mod">
          <ac:chgData name="I See Maths ltd" userId="2b6a9906fb7c83c6" providerId="LiveId" clId="{47DD96C0-4980-42A6-99BE-E90BD14727FC}" dt="2024-02-12T15:54:13.635" v="548" actId="6549"/>
          <ac:spMkLst>
            <pc:docMk/>
            <pc:sldMk cId="2940942574" sldId="1821"/>
            <ac:spMk id="39" creationId="{A9E4CE72-D108-C5DE-C83A-AB72A3DD7F71}"/>
          </ac:spMkLst>
        </pc:spChg>
      </pc:sldChg>
      <pc:sldChg chg="addSp delSp modSp add del mod">
        <pc:chgData name="I See Maths ltd" userId="2b6a9906fb7c83c6" providerId="LiveId" clId="{47DD96C0-4980-42A6-99BE-E90BD14727FC}" dt="2024-02-12T15:53:08.389" v="537" actId="47"/>
        <pc:sldMkLst>
          <pc:docMk/>
          <pc:sldMk cId="2712711800" sldId="1822"/>
        </pc:sldMkLst>
        <pc:spChg chg="del">
          <ac:chgData name="I See Maths ltd" userId="2b6a9906fb7c83c6" providerId="LiveId" clId="{47DD96C0-4980-42A6-99BE-E90BD14727FC}" dt="2024-02-12T15:49:08.266" v="433" actId="478"/>
          <ac:spMkLst>
            <pc:docMk/>
            <pc:sldMk cId="2712711800" sldId="1822"/>
            <ac:spMk id="3" creationId="{497E8D5C-0D47-BCC4-EB08-B0070E484E95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1" creationId="{F38BF327-8CF7-9346-320A-565020E4C104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2" creationId="{359AD016-FB6D-6929-CB21-1DCDA48337E4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4" creationId="{DC944BAA-8D32-3BE7-8FB9-8F982F63C4CB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5" creationId="{0EE825B5-916E-C4C4-9B13-A9FC0CB72378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6" creationId="{2C5523D1-EF9E-DB7D-B302-A5A833438568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8" creationId="{08DBAC2D-B196-BD0C-CE59-EA8CEA27FD12}"/>
          </ac:spMkLst>
        </pc:spChg>
        <pc:spChg chg="del">
          <ac:chgData name="I See Maths ltd" userId="2b6a9906fb7c83c6" providerId="LiveId" clId="{47DD96C0-4980-42A6-99BE-E90BD14727FC}" dt="2024-02-12T15:49:19.059" v="435" actId="478"/>
          <ac:spMkLst>
            <pc:docMk/>
            <pc:sldMk cId="2712711800" sldId="1822"/>
            <ac:spMk id="19" creationId="{425718FD-1698-275A-71A3-7A482ED5BC81}"/>
          </ac:spMkLst>
        </pc:spChg>
        <pc:spChg chg="add del mod">
          <ac:chgData name="I See Maths ltd" userId="2b6a9906fb7c83c6" providerId="LiveId" clId="{47DD96C0-4980-42A6-99BE-E90BD14727FC}" dt="2024-02-12T15:53:05.385" v="536" actId="478"/>
          <ac:spMkLst>
            <pc:docMk/>
            <pc:sldMk cId="2712711800" sldId="1822"/>
            <ac:spMk id="22" creationId="{149E759F-A933-7770-3672-F89C17689DA7}"/>
          </ac:spMkLst>
        </pc:spChg>
        <pc:cxnChg chg="del">
          <ac:chgData name="I See Maths ltd" userId="2b6a9906fb7c83c6" providerId="LiveId" clId="{47DD96C0-4980-42A6-99BE-E90BD14727FC}" dt="2024-02-12T15:49:13.291" v="434" actId="478"/>
          <ac:cxnSpMkLst>
            <pc:docMk/>
            <pc:sldMk cId="2712711800" sldId="1822"/>
            <ac:cxnSpMk id="5" creationId="{696FA96B-3CE9-9FBB-181E-E469752E4069}"/>
          </ac:cxnSpMkLst>
        </pc:cxnChg>
        <pc:cxnChg chg="del">
          <ac:chgData name="I See Maths ltd" userId="2b6a9906fb7c83c6" providerId="LiveId" clId="{47DD96C0-4980-42A6-99BE-E90BD14727FC}" dt="2024-02-12T15:49:19.059" v="435" actId="478"/>
          <ac:cxnSpMkLst>
            <pc:docMk/>
            <pc:sldMk cId="2712711800" sldId="1822"/>
            <ac:cxnSpMk id="13" creationId="{9DAE54E1-EF4A-250C-43AB-AB0122C9D1AE}"/>
          </ac:cxnSpMkLst>
        </pc:cxnChg>
        <pc:cxnChg chg="del">
          <ac:chgData name="I See Maths ltd" userId="2b6a9906fb7c83c6" providerId="LiveId" clId="{47DD96C0-4980-42A6-99BE-E90BD14727FC}" dt="2024-02-12T15:49:13.291" v="434" actId="478"/>
          <ac:cxnSpMkLst>
            <pc:docMk/>
            <pc:sldMk cId="2712711800" sldId="1822"/>
            <ac:cxnSpMk id="35" creationId="{895573B5-42EA-FFFE-2FE6-A002C6965D9A}"/>
          </ac:cxnSpMkLst>
        </pc:cxnChg>
      </pc:sldChg>
      <pc:sldChg chg="delSp add del mod">
        <pc:chgData name="I See Maths ltd" userId="2b6a9906fb7c83c6" providerId="LiveId" clId="{47DD96C0-4980-42A6-99BE-E90BD14727FC}" dt="2024-02-12T15:54:53.262" v="640" actId="47"/>
        <pc:sldMkLst>
          <pc:docMk/>
          <pc:sldMk cId="1700667501" sldId="1823"/>
        </pc:sldMkLst>
        <pc:spChg chg="del">
          <ac:chgData name="I See Maths ltd" userId="2b6a9906fb7c83c6" providerId="LiveId" clId="{47DD96C0-4980-42A6-99BE-E90BD14727FC}" dt="2024-02-12T15:54:34.463" v="549" actId="21"/>
          <ac:spMkLst>
            <pc:docMk/>
            <pc:sldMk cId="1700667501" sldId="1823"/>
            <ac:spMk id="22" creationId="{386C59AF-DCA5-BCBF-5C93-1C156CC1DF18}"/>
          </ac:spMkLst>
        </pc:spChg>
      </pc:sldChg>
      <pc:sldChg chg="add del">
        <pc:chgData name="I See Maths ltd" userId="2b6a9906fb7c83c6" providerId="LiveId" clId="{47DD96C0-4980-42A6-99BE-E90BD14727FC}" dt="2024-02-12T15:53:10.581" v="539" actId="47"/>
        <pc:sldMkLst>
          <pc:docMk/>
          <pc:sldMk cId="771603950" sldId="1824"/>
        </pc:sldMkLst>
      </pc:sldChg>
      <pc:sldChg chg="addSp delSp modSp add mod">
        <pc:chgData name="I See Maths ltd" userId="2b6a9906fb7c83c6" providerId="LiveId" clId="{47DD96C0-4980-42A6-99BE-E90BD14727FC}" dt="2024-02-12T15:59:55.695" v="712" actId="20577"/>
        <pc:sldMkLst>
          <pc:docMk/>
          <pc:sldMk cId="2401624814" sldId="1824"/>
        </pc:sldMkLst>
        <pc:spChg chg="del">
          <ac:chgData name="I See Maths ltd" userId="2b6a9906fb7c83c6" providerId="LiveId" clId="{47DD96C0-4980-42A6-99BE-E90BD14727FC}" dt="2024-02-12T15:53:30.036" v="541" actId="478"/>
          <ac:spMkLst>
            <pc:docMk/>
            <pc:sldMk cId="2401624814" sldId="1824"/>
            <ac:spMk id="3" creationId="{45F24BDC-B547-025B-3CD4-10B33C800E3E}"/>
          </ac:spMkLst>
        </pc:spChg>
        <pc:spChg chg="del">
          <ac:chgData name="I See Maths ltd" userId="2b6a9906fb7c83c6" providerId="LiveId" clId="{47DD96C0-4980-42A6-99BE-E90BD14727FC}" dt="2024-02-12T15:53:38.594" v="543" actId="478"/>
          <ac:spMkLst>
            <pc:docMk/>
            <pc:sldMk cId="2401624814" sldId="1824"/>
            <ac:spMk id="4" creationId="{B2C5C398-1F3E-1E1D-D3C4-734D1B8CA69F}"/>
          </ac:spMkLst>
        </pc:spChg>
        <pc:spChg chg="del">
          <ac:chgData name="I See Maths ltd" userId="2b6a9906fb7c83c6" providerId="LiveId" clId="{47DD96C0-4980-42A6-99BE-E90BD14727FC}" dt="2024-02-12T15:53:38.594" v="543" actId="478"/>
          <ac:spMkLst>
            <pc:docMk/>
            <pc:sldMk cId="2401624814" sldId="1824"/>
            <ac:spMk id="6" creationId="{17B85F2B-360C-4FA3-D01C-0037DBA9C95A}"/>
          </ac:spMkLst>
        </pc:spChg>
        <pc:spChg chg="del">
          <ac:chgData name="I See Maths ltd" userId="2b6a9906fb7c83c6" providerId="LiveId" clId="{47DD96C0-4980-42A6-99BE-E90BD14727FC}" dt="2024-02-12T15:53:38.594" v="543" actId="478"/>
          <ac:spMkLst>
            <pc:docMk/>
            <pc:sldMk cId="2401624814" sldId="1824"/>
            <ac:spMk id="8" creationId="{E5ACD29B-9FFC-0614-7862-C47D12D17033}"/>
          </ac:spMkLst>
        </pc:spChg>
        <pc:spChg chg="del">
          <ac:chgData name="I See Maths ltd" userId="2b6a9906fb7c83c6" providerId="LiveId" clId="{47DD96C0-4980-42A6-99BE-E90BD14727FC}" dt="2024-02-12T15:53:38.594" v="543" actId="478"/>
          <ac:spMkLst>
            <pc:docMk/>
            <pc:sldMk cId="2401624814" sldId="1824"/>
            <ac:spMk id="9" creationId="{943F7E3F-FCEF-B085-E769-20D26D0F8F17}"/>
          </ac:spMkLst>
        </pc:spChg>
        <pc:spChg chg="del">
          <ac:chgData name="I See Maths ltd" userId="2b6a9906fb7c83c6" providerId="LiveId" clId="{47DD96C0-4980-42A6-99BE-E90BD14727FC}" dt="2024-02-12T15:53:38.594" v="543" actId="478"/>
          <ac:spMkLst>
            <pc:docMk/>
            <pc:sldMk cId="2401624814" sldId="1824"/>
            <ac:spMk id="10" creationId="{43E207C2-E772-DD15-628A-4A058C99210D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1" creationId="{717E658F-4515-A815-16CE-9518F2F508F4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2" creationId="{BBD7AD3F-BC5A-E81A-F0A0-FABF883428C9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4" creationId="{C3DBBB93-694C-34D0-A447-859F088C1377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5" creationId="{7435188F-D170-5AFC-ED32-F2A45BDA494A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6" creationId="{3D1C3CF6-4A16-6B11-A9AC-BA97D26F64CE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8" creationId="{A8CF0766-16DB-9477-276F-EA157F4D2BDF}"/>
          </ac:spMkLst>
        </pc:spChg>
        <pc:spChg chg="del">
          <ac:chgData name="I See Maths ltd" userId="2b6a9906fb7c83c6" providerId="LiveId" clId="{47DD96C0-4980-42A6-99BE-E90BD14727FC}" dt="2024-02-12T15:55:54.739" v="674" actId="478"/>
          <ac:spMkLst>
            <pc:docMk/>
            <pc:sldMk cId="2401624814" sldId="1824"/>
            <ac:spMk id="19" creationId="{00BF6F8E-E455-892B-8CF6-B191C591C9AC}"/>
          </ac:spMkLst>
        </pc:spChg>
        <pc:spChg chg="mod">
          <ac:chgData name="I See Maths ltd" userId="2b6a9906fb7c83c6" providerId="LiveId" clId="{47DD96C0-4980-42A6-99BE-E90BD14727FC}" dt="2024-02-12T15:59:55.695" v="712" actId="20577"/>
          <ac:spMkLst>
            <pc:docMk/>
            <pc:sldMk cId="2401624814" sldId="1824"/>
            <ac:spMk id="21" creationId="{C6A4D3D8-39AE-DF6B-0A3C-2F31F2124BAA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2" creationId="{C188BB1A-74E5-6C54-9A84-E12045029057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4" creationId="{9AB636CC-44E2-DD10-8B51-4606A944E156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6" creationId="{4995D5CC-B3F2-CC8D-6E1B-7CE384641808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7" creationId="{2D8AC389-ED63-D6CD-3931-00C3A71E430F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8" creationId="{30779ED7-2B49-3740-C47E-23B62DBF4529}"/>
          </ac:spMkLst>
        </pc:spChg>
        <pc:spChg chg="add mod">
          <ac:chgData name="I See Maths ltd" userId="2b6a9906fb7c83c6" providerId="LiveId" clId="{47DD96C0-4980-42A6-99BE-E90BD14727FC}" dt="2024-02-12T15:55:55.512" v="675"/>
          <ac:spMkLst>
            <pc:docMk/>
            <pc:sldMk cId="2401624814" sldId="1824"/>
            <ac:spMk id="29" creationId="{788668B9-D547-82DB-6910-5DB3FDD26FF9}"/>
          </ac:spMkLst>
        </pc:spChg>
        <pc:spChg chg="add mod">
          <ac:chgData name="I See Maths ltd" userId="2b6a9906fb7c83c6" providerId="LiveId" clId="{47DD96C0-4980-42A6-99BE-E90BD14727FC}" dt="2024-02-12T15:56:06.507" v="678" actId="14100"/>
          <ac:spMkLst>
            <pc:docMk/>
            <pc:sldMk cId="2401624814" sldId="1824"/>
            <ac:spMk id="30" creationId="{2D09F739-7B09-7244-D3DE-C30C8F326B97}"/>
          </ac:spMkLst>
        </pc:spChg>
        <pc:cxnChg chg="del">
          <ac:chgData name="I See Maths ltd" userId="2b6a9906fb7c83c6" providerId="LiveId" clId="{47DD96C0-4980-42A6-99BE-E90BD14727FC}" dt="2024-02-12T15:53:34.758" v="542" actId="478"/>
          <ac:cxnSpMkLst>
            <pc:docMk/>
            <pc:sldMk cId="2401624814" sldId="1824"/>
            <ac:cxnSpMk id="5" creationId="{0F7205C8-F9AB-A424-F5CE-F39AF8511D5B}"/>
          </ac:cxnSpMkLst>
        </pc:cxnChg>
        <pc:cxnChg chg="del">
          <ac:chgData name="I See Maths ltd" userId="2b6a9906fb7c83c6" providerId="LiveId" clId="{47DD96C0-4980-42A6-99BE-E90BD14727FC}" dt="2024-02-12T15:53:38.594" v="543" actId="478"/>
          <ac:cxnSpMkLst>
            <pc:docMk/>
            <pc:sldMk cId="2401624814" sldId="1824"/>
            <ac:cxnSpMk id="7" creationId="{54D1E043-62B8-83B8-2521-12B8F0540C66}"/>
          </ac:cxnSpMkLst>
        </pc:cxnChg>
        <pc:cxnChg chg="del">
          <ac:chgData name="I See Maths ltd" userId="2b6a9906fb7c83c6" providerId="LiveId" clId="{47DD96C0-4980-42A6-99BE-E90BD14727FC}" dt="2024-02-12T15:55:54.739" v="674" actId="478"/>
          <ac:cxnSpMkLst>
            <pc:docMk/>
            <pc:sldMk cId="2401624814" sldId="1824"/>
            <ac:cxnSpMk id="13" creationId="{995AC471-D6B0-DD14-E26A-3B01EBEDE6BD}"/>
          </ac:cxnSpMkLst>
        </pc:cxnChg>
        <pc:cxnChg chg="add mod">
          <ac:chgData name="I See Maths ltd" userId="2b6a9906fb7c83c6" providerId="LiveId" clId="{47DD96C0-4980-42A6-99BE-E90BD14727FC}" dt="2024-02-12T15:55:55.512" v="675"/>
          <ac:cxnSpMkLst>
            <pc:docMk/>
            <pc:sldMk cId="2401624814" sldId="1824"/>
            <ac:cxnSpMk id="25" creationId="{8DF932AB-77B2-F330-2036-4A644384B6F7}"/>
          </ac:cxnSpMkLst>
        </pc:cxnChg>
        <pc:cxnChg chg="del">
          <ac:chgData name="I See Maths ltd" userId="2b6a9906fb7c83c6" providerId="LiveId" clId="{47DD96C0-4980-42A6-99BE-E90BD14727FC}" dt="2024-02-12T15:53:34.758" v="542" actId="478"/>
          <ac:cxnSpMkLst>
            <pc:docMk/>
            <pc:sldMk cId="2401624814" sldId="1824"/>
            <ac:cxnSpMk id="35" creationId="{2D0315BE-07DC-EFF6-A13C-6DEC3498766A}"/>
          </ac:cxnSpMkLst>
        </pc:cxnChg>
      </pc:sldChg>
      <pc:sldChg chg="addSp delSp modSp add del mod">
        <pc:chgData name="I See Maths ltd" userId="2b6a9906fb7c83c6" providerId="LiveId" clId="{47DD96C0-4980-42A6-99BE-E90BD14727FC}" dt="2024-02-12T15:56:36.239" v="684" actId="47"/>
        <pc:sldMkLst>
          <pc:docMk/>
          <pc:sldMk cId="2047593828" sldId="1825"/>
        </pc:sldMkLst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3" creationId="{CF284DC3-D256-80A4-DC3B-9CCBE76D59EF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4" creationId="{F5EB4DD4-4571-2951-119F-557E15B45D22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6" creationId="{992974E9-1236-AA1B-B2DA-5164F2128498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7" creationId="{2B744598-88BA-2952-B965-07528FFD99BE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8" creationId="{E6B13051-19A4-FCF8-8C85-850F47FCCCD1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9" creationId="{463E296F-8E8E-C739-284A-91A23CBC062D}"/>
          </ac:spMkLst>
        </pc:spChg>
        <pc:spChg chg="add mod">
          <ac:chgData name="I See Maths ltd" userId="2b6a9906fb7c83c6" providerId="LiveId" clId="{47DD96C0-4980-42A6-99BE-E90BD14727FC}" dt="2024-02-12T15:55:45.948" v="673"/>
          <ac:spMkLst>
            <pc:docMk/>
            <pc:sldMk cId="2047593828" sldId="1825"/>
            <ac:spMk id="10" creationId="{76DB7DA0-9A08-6A8E-4963-A3C252B2FC8B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1" creationId="{96A95844-4771-41A1-4FAF-968BFE9DFD0A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2" creationId="{227D18D0-25DB-B1DE-7C60-DB2A1AC61983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4" creationId="{2739F9E8-8C4F-A802-BDA1-B2E533B0D3C9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5" creationId="{505B34AD-A0BB-2E7B-1FB5-A24352826C25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6" creationId="{2A6701F8-E162-1D29-D36E-80552C3BB842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8" creationId="{BB9D7AFA-7AA8-6649-C07D-20248D0CDB38}"/>
          </ac:spMkLst>
        </pc:spChg>
        <pc:spChg chg="del">
          <ac:chgData name="I See Maths ltd" userId="2b6a9906fb7c83c6" providerId="LiveId" clId="{47DD96C0-4980-42A6-99BE-E90BD14727FC}" dt="2024-02-12T15:55:43.862" v="672" actId="478"/>
          <ac:spMkLst>
            <pc:docMk/>
            <pc:sldMk cId="2047593828" sldId="1825"/>
            <ac:spMk id="19" creationId="{964F123E-87FF-FF74-72DE-93E7CB1EF0AA}"/>
          </ac:spMkLst>
        </pc:spChg>
        <pc:spChg chg="add mod">
          <ac:chgData name="I See Maths ltd" userId="2b6a9906fb7c83c6" providerId="LiveId" clId="{47DD96C0-4980-42A6-99BE-E90BD14727FC}" dt="2024-02-12T15:54:46.572" v="639" actId="1037"/>
          <ac:spMkLst>
            <pc:docMk/>
            <pc:sldMk cId="2047593828" sldId="1825"/>
            <ac:spMk id="22" creationId="{386C59AF-DCA5-BCBF-5C93-1C156CC1DF18}"/>
          </ac:spMkLst>
        </pc:spChg>
        <pc:cxnChg chg="add mod">
          <ac:chgData name="I See Maths ltd" userId="2b6a9906fb7c83c6" providerId="LiveId" clId="{47DD96C0-4980-42A6-99BE-E90BD14727FC}" dt="2024-02-12T15:55:45.948" v="673"/>
          <ac:cxnSpMkLst>
            <pc:docMk/>
            <pc:sldMk cId="2047593828" sldId="1825"/>
            <ac:cxnSpMk id="5" creationId="{91AD671C-00A6-CDE0-7956-F5FBEC38D4DB}"/>
          </ac:cxnSpMkLst>
        </pc:cxnChg>
        <pc:cxnChg chg="del">
          <ac:chgData name="I See Maths ltd" userId="2b6a9906fb7c83c6" providerId="LiveId" clId="{47DD96C0-4980-42A6-99BE-E90BD14727FC}" dt="2024-02-12T15:55:43.862" v="672" actId="478"/>
          <ac:cxnSpMkLst>
            <pc:docMk/>
            <pc:sldMk cId="2047593828" sldId="1825"/>
            <ac:cxnSpMk id="13" creationId="{E1D0289F-40C5-4BA9-F8F3-4C9F0B6CC2C9}"/>
          </ac:cxnSpMkLst>
        </pc:cxnChg>
      </pc:sldChg>
      <pc:sldChg chg="add del">
        <pc:chgData name="I See Maths ltd" userId="2b6a9906fb7c83c6" providerId="LiveId" clId="{47DD96C0-4980-42A6-99BE-E90BD14727FC}" dt="2024-02-12T15:53:09.869" v="538" actId="47"/>
        <pc:sldMkLst>
          <pc:docMk/>
          <pc:sldMk cId="2969772256" sldId="1825"/>
        </pc:sldMkLst>
      </pc:sldChg>
      <pc:sldChg chg="modSp add del mod">
        <pc:chgData name="I See Maths ltd" userId="2b6a9906fb7c83c6" providerId="LiveId" clId="{47DD96C0-4980-42A6-99BE-E90BD14727FC}" dt="2024-02-12T15:58:05.615" v="698" actId="47"/>
        <pc:sldMkLst>
          <pc:docMk/>
          <pc:sldMk cId="3571749774" sldId="1826"/>
        </pc:sldMkLst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1" creationId="{6FA9B7F9-6192-FA11-346E-C085D15937DE}"/>
          </ac:spMkLst>
        </pc:spChg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2" creationId="{AC654DD8-E348-9A55-C8AD-FD9521FA9AED}"/>
          </ac:spMkLst>
        </pc:spChg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4" creationId="{2DD7CCCB-53A3-1706-6C0E-805661573BCF}"/>
          </ac:spMkLst>
        </pc:spChg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5" creationId="{CB59A664-85D4-CDA7-11BE-A722E9222487}"/>
          </ac:spMkLst>
        </pc:spChg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6" creationId="{C856A679-E2AD-7848-5BEB-94A7CB94C9E6}"/>
          </ac:spMkLst>
        </pc:spChg>
        <pc:spChg chg="mod">
          <ac:chgData name="I See Maths ltd" userId="2b6a9906fb7c83c6" providerId="LiveId" clId="{47DD96C0-4980-42A6-99BE-E90BD14727FC}" dt="2024-02-12T15:55:27.573" v="670" actId="1038"/>
          <ac:spMkLst>
            <pc:docMk/>
            <pc:sldMk cId="3571749774" sldId="1826"/>
            <ac:spMk id="18" creationId="{DC917288-27A0-8314-1376-1BFE244A9354}"/>
          </ac:spMkLst>
        </pc:spChg>
        <pc:spChg chg="mod">
          <ac:chgData name="I See Maths ltd" userId="2b6a9906fb7c83c6" providerId="LiveId" clId="{47DD96C0-4980-42A6-99BE-E90BD14727FC}" dt="2024-02-12T15:55:32.579" v="671" actId="14100"/>
          <ac:spMkLst>
            <pc:docMk/>
            <pc:sldMk cId="3571749774" sldId="1826"/>
            <ac:spMk id="19" creationId="{00A9B1B4-5372-EDFC-82C8-28FBFE94EE00}"/>
          </ac:spMkLst>
        </pc:spChg>
        <pc:cxnChg chg="mod">
          <ac:chgData name="I See Maths ltd" userId="2b6a9906fb7c83c6" providerId="LiveId" clId="{47DD96C0-4980-42A6-99BE-E90BD14727FC}" dt="2024-02-12T15:55:27.573" v="670" actId="1038"/>
          <ac:cxnSpMkLst>
            <pc:docMk/>
            <pc:sldMk cId="3571749774" sldId="1826"/>
            <ac:cxnSpMk id="13" creationId="{EDCBF100-8423-F41B-6545-AAC8FEDC7EC8}"/>
          </ac:cxnSpMkLst>
        </pc:cxnChg>
      </pc:sldChg>
      <pc:sldChg chg="addSp delSp modSp add mod ord">
        <pc:chgData name="I See Maths ltd" userId="2b6a9906fb7c83c6" providerId="LiveId" clId="{47DD96C0-4980-42A6-99BE-E90BD14727FC}" dt="2024-02-13T09:05:49.180" v="1048" actId="6549"/>
        <pc:sldMkLst>
          <pc:docMk/>
          <pc:sldMk cId="3949400727" sldId="1827"/>
        </pc:sldMkLst>
        <pc:spChg chg="add mod">
          <ac:chgData name="I See Maths ltd" userId="2b6a9906fb7c83c6" providerId="LiveId" clId="{47DD96C0-4980-42A6-99BE-E90BD14727FC}" dt="2024-02-13T09:05:49.180" v="1048" actId="6549"/>
          <ac:spMkLst>
            <pc:docMk/>
            <pc:sldMk cId="3949400727" sldId="1827"/>
            <ac:spMk id="3" creationId="{5FA0C9F7-866E-F803-1806-02251BF47232}"/>
          </ac:spMkLst>
        </pc:spChg>
        <pc:spChg chg="mod">
          <ac:chgData name="I See Maths ltd" userId="2b6a9906fb7c83c6" providerId="LiveId" clId="{47DD96C0-4980-42A6-99BE-E90BD14727FC}" dt="2024-02-12T15:57:01.836" v="691" actId="6549"/>
          <ac:spMkLst>
            <pc:docMk/>
            <pc:sldMk cId="3949400727" sldId="1827"/>
            <ac:spMk id="14" creationId="{5B62B8B8-2FF8-72C9-6486-C7EDD0A5E2CC}"/>
          </ac:spMkLst>
        </pc:spChg>
        <pc:spChg chg="mod">
          <ac:chgData name="I See Maths ltd" userId="2b6a9906fb7c83c6" providerId="LiveId" clId="{47DD96C0-4980-42A6-99BE-E90BD14727FC}" dt="2024-02-12T15:57:26.823" v="695" actId="6549"/>
          <ac:spMkLst>
            <pc:docMk/>
            <pc:sldMk cId="3949400727" sldId="1827"/>
            <ac:spMk id="19" creationId="{DF99A9E0-9231-4411-62F6-78E5888E583D}"/>
          </ac:spMkLst>
        </pc:spChg>
        <pc:spChg chg="mod">
          <ac:chgData name="I See Maths ltd" userId="2b6a9906fb7c83c6" providerId="LiveId" clId="{47DD96C0-4980-42A6-99BE-E90BD14727FC}" dt="2024-02-12T16:00:00.704" v="714" actId="6549"/>
          <ac:spMkLst>
            <pc:docMk/>
            <pc:sldMk cId="3949400727" sldId="1827"/>
            <ac:spMk id="21" creationId="{409688E6-EC72-945E-6A53-938C72525D01}"/>
          </ac:spMkLst>
        </pc:spChg>
        <pc:spChg chg="del mod">
          <ac:chgData name="I See Maths ltd" userId="2b6a9906fb7c83c6" providerId="LiveId" clId="{47DD96C0-4980-42A6-99BE-E90BD14727FC}" dt="2024-02-13T09:05:45.356" v="1046" actId="478"/>
          <ac:spMkLst>
            <pc:docMk/>
            <pc:sldMk cId="3949400727" sldId="1827"/>
            <ac:spMk id="22" creationId="{D569D40A-28A2-C189-03EF-0E007DFB0EC1}"/>
          </ac:spMkLst>
        </pc:spChg>
      </pc:sldChg>
      <pc:sldChg chg="modSp add mod">
        <pc:chgData name="I See Maths ltd" userId="2b6a9906fb7c83c6" providerId="LiveId" clId="{47DD96C0-4980-42A6-99BE-E90BD14727FC}" dt="2024-02-13T09:05:39.744" v="1045" actId="1037"/>
        <pc:sldMkLst>
          <pc:docMk/>
          <pc:sldMk cId="3708306534" sldId="1828"/>
        </pc:sldMkLst>
        <pc:spChg chg="mod">
          <ac:chgData name="I See Maths ltd" userId="2b6a9906fb7c83c6" providerId="LiveId" clId="{47DD96C0-4980-42A6-99BE-E90BD14727FC}" dt="2024-02-12T16:00:05.659" v="716" actId="6549"/>
          <ac:spMkLst>
            <pc:docMk/>
            <pc:sldMk cId="3708306534" sldId="1828"/>
            <ac:spMk id="21" creationId="{65523C74-873F-4115-8C73-2542CCC33EFC}"/>
          </ac:spMkLst>
        </pc:spChg>
        <pc:spChg chg="mod">
          <ac:chgData name="I See Maths ltd" userId="2b6a9906fb7c83c6" providerId="LiveId" clId="{47DD96C0-4980-42A6-99BE-E90BD14727FC}" dt="2024-02-13T09:05:39.744" v="1045" actId="1037"/>
          <ac:spMkLst>
            <pc:docMk/>
            <pc:sldMk cId="3708306534" sldId="1828"/>
            <ac:spMk id="22" creationId="{B8E7A35F-0941-EE55-D17A-B190E3C29FA9}"/>
          </ac:spMkLst>
        </pc:spChg>
      </pc:sldChg>
      <pc:sldChg chg="addSp delSp modSp add mod">
        <pc:chgData name="I See Maths ltd" userId="2b6a9906fb7c83c6" providerId="LiveId" clId="{47DD96C0-4980-42A6-99BE-E90BD14727FC}" dt="2024-02-13T09:16:56.907" v="1291" actId="1038"/>
        <pc:sldMkLst>
          <pc:docMk/>
          <pc:sldMk cId="1493940825" sldId="1829"/>
        </pc:sldMkLst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2" creationId="{8402EFE4-9DB1-6D6D-285F-1C57D2B7B688}"/>
          </ac:spMkLst>
        </pc:spChg>
        <pc:spChg chg="del">
          <ac:chgData name="I See Maths ltd" userId="2b6a9906fb7c83c6" providerId="LiveId" clId="{47DD96C0-4980-42A6-99BE-E90BD14727FC}" dt="2024-02-13T09:16:20.805" v="1281" actId="478"/>
          <ac:spMkLst>
            <pc:docMk/>
            <pc:sldMk cId="1493940825" sldId="1829"/>
            <ac:spMk id="3" creationId="{892428FC-2B51-8365-E91A-0AE8451353A7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4" creationId="{62B30098-4F7A-6112-25F4-647848CD2270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6" creationId="{D8BEA986-B6EB-8CEE-0FC8-1E08B7FFC97F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7" creationId="{1D6A2B09-59C1-339A-E693-FAAEE956A8F5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8" creationId="{87BD199E-2638-F48B-FBDC-3E81AB651E16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9" creationId="{45C4E229-3674-EEB3-6A32-E1206B529BEA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10" creationId="{79123E8A-8348-B5DA-FDB9-BD992ED233B4}"/>
          </ac:spMkLst>
        </pc:spChg>
        <pc:spChg chg="add del mod">
          <ac:chgData name="I See Maths ltd" userId="2b6a9906fb7c83c6" providerId="LiveId" clId="{47DD96C0-4980-42A6-99BE-E90BD14727FC}" dt="2024-02-13T09:07:12.403" v="1060" actId="478"/>
          <ac:spMkLst>
            <pc:docMk/>
            <pc:sldMk cId="1493940825" sldId="1829"/>
            <ac:spMk id="11" creationId="{9E405252-B5D6-D997-5288-7A09F6AD02E0}"/>
          </ac:spMkLst>
        </pc:spChg>
        <pc:spChg chg="add mod ord">
          <ac:chgData name="I See Maths ltd" userId="2b6a9906fb7c83c6" providerId="LiveId" clId="{47DD96C0-4980-42A6-99BE-E90BD14727FC}" dt="2024-02-13T09:16:29.839" v="1283" actId="167"/>
          <ac:spMkLst>
            <pc:docMk/>
            <pc:sldMk cId="1493940825" sldId="1829"/>
            <ac:spMk id="12" creationId="{527A8E2B-6177-AB5A-AD15-3F44BAC984AF}"/>
          </ac:spMkLst>
        </pc:spChg>
        <pc:spChg chg="mod">
          <ac:chgData name="I See Maths ltd" userId="2b6a9906fb7c83c6" providerId="LiveId" clId="{47DD96C0-4980-42A6-99BE-E90BD14727FC}" dt="2024-02-13T09:16:42.659" v="1285" actId="14100"/>
          <ac:spMkLst>
            <pc:docMk/>
            <pc:sldMk cId="1493940825" sldId="1829"/>
            <ac:spMk id="34" creationId="{00DB447B-35E1-AEA3-7263-EC0253A251AD}"/>
          </ac:spMkLst>
        </pc:spChg>
        <pc:spChg chg="mod">
          <ac:chgData name="I See Maths ltd" userId="2b6a9906fb7c83c6" providerId="LiveId" clId="{47DD96C0-4980-42A6-99BE-E90BD14727FC}" dt="2024-02-13T09:16:56.907" v="1291" actId="1038"/>
          <ac:spMkLst>
            <pc:docMk/>
            <pc:sldMk cId="1493940825" sldId="1829"/>
            <ac:spMk id="35" creationId="{1CD4E72C-9B1D-7B99-8380-90AF0BD92FB9}"/>
          </ac:spMkLst>
        </pc:spChg>
        <pc:cxnChg chg="add del mod">
          <ac:chgData name="I See Maths ltd" userId="2b6a9906fb7c83c6" providerId="LiveId" clId="{47DD96C0-4980-42A6-99BE-E90BD14727FC}" dt="2024-02-13T09:07:12.403" v="1060" actId="478"/>
          <ac:cxnSpMkLst>
            <pc:docMk/>
            <pc:sldMk cId="1493940825" sldId="1829"/>
            <ac:cxnSpMk id="5" creationId="{1F714E06-94B7-2BD0-32CF-667D5A184CDA}"/>
          </ac:cxnSpMkLst>
        </pc:cxnChg>
        <pc:cxnChg chg="mod">
          <ac:chgData name="I See Maths ltd" userId="2b6a9906fb7c83c6" providerId="LiveId" clId="{47DD96C0-4980-42A6-99BE-E90BD14727FC}" dt="2024-02-13T09:16:51.685" v="1287" actId="14100"/>
          <ac:cxnSpMkLst>
            <pc:docMk/>
            <pc:sldMk cId="1493940825" sldId="1829"/>
            <ac:cxnSpMk id="36" creationId="{F1424664-7FB4-B613-FC36-18EF9DB7007A}"/>
          </ac:cxnSpMkLst>
        </pc:cxnChg>
      </pc:sldChg>
      <pc:sldChg chg="modSp add mod">
        <pc:chgData name="I See Maths ltd" userId="2b6a9906fb7c83c6" providerId="LiveId" clId="{47DD96C0-4980-42A6-99BE-E90BD14727FC}" dt="2024-02-13T09:15:51.615" v="1274" actId="6549"/>
        <pc:sldMkLst>
          <pc:docMk/>
          <pc:sldMk cId="2422699088" sldId="1830"/>
        </pc:sldMkLst>
        <pc:spChg chg="mod">
          <ac:chgData name="I See Maths ltd" userId="2b6a9906fb7c83c6" providerId="LiveId" clId="{47DD96C0-4980-42A6-99BE-E90BD14727FC}" dt="2024-02-13T09:15:51.615" v="1274" actId="6549"/>
          <ac:spMkLst>
            <pc:docMk/>
            <pc:sldMk cId="2422699088" sldId="1830"/>
            <ac:spMk id="8" creationId="{0BADEF52-88CB-EA7B-1A02-EA0BE15221F6}"/>
          </ac:spMkLst>
        </pc:spChg>
      </pc:sldChg>
      <pc:sldChg chg="addSp delSp modSp add mod">
        <pc:chgData name="I See Maths ltd" userId="2b6a9906fb7c83c6" providerId="LiveId" clId="{47DD96C0-4980-42A6-99BE-E90BD14727FC}" dt="2024-02-13T09:15:59.562" v="1276"/>
        <pc:sldMkLst>
          <pc:docMk/>
          <pc:sldMk cId="2228232505" sldId="1831"/>
        </pc:sldMkLst>
        <pc:spChg chg="del">
          <ac:chgData name="I See Maths ltd" userId="2b6a9906fb7c83c6" providerId="LiveId" clId="{47DD96C0-4980-42A6-99BE-E90BD14727FC}" dt="2024-02-13T09:15:59.114" v="1275" actId="478"/>
          <ac:spMkLst>
            <pc:docMk/>
            <pc:sldMk cId="2228232505" sldId="1831"/>
            <ac:spMk id="8" creationId="{36744CD1-0F80-8C7A-11BC-E97C6DD6A4DD}"/>
          </ac:spMkLst>
        </pc:spChg>
        <pc:spChg chg="add mod">
          <ac:chgData name="I See Maths ltd" userId="2b6a9906fb7c83c6" providerId="LiveId" clId="{47DD96C0-4980-42A6-99BE-E90BD14727FC}" dt="2024-02-13T09:15:59.562" v="1276"/>
          <ac:spMkLst>
            <pc:docMk/>
            <pc:sldMk cId="2228232505" sldId="1831"/>
            <ac:spMk id="10" creationId="{9D28F7BE-A643-193B-6A3F-17D2C6AC24A7}"/>
          </ac:spMkLst>
        </pc:spChg>
      </pc:sldChg>
      <pc:sldChg chg="addSp delSp modSp add mod">
        <pc:chgData name="I See Maths ltd" userId="2b6a9906fb7c83c6" providerId="LiveId" clId="{47DD96C0-4980-42A6-99BE-E90BD14727FC}" dt="2024-02-13T09:17:18.888" v="1296"/>
        <pc:sldMkLst>
          <pc:docMk/>
          <pc:sldMk cId="1155427170" sldId="1832"/>
        </pc:sldMkLst>
        <pc:spChg chg="del">
          <ac:chgData name="I See Maths ltd" userId="2b6a9906fb7c83c6" providerId="LiveId" clId="{47DD96C0-4980-42A6-99BE-E90BD14727FC}" dt="2024-02-13T09:16:15.534" v="1279" actId="478"/>
          <ac:spMkLst>
            <pc:docMk/>
            <pc:sldMk cId="1155427170" sldId="1832"/>
            <ac:spMk id="3" creationId="{C2CF57C1-FD6B-5187-29BD-75C3E800A505}"/>
          </ac:spMkLst>
        </pc:spChg>
        <pc:spChg chg="add mod ord">
          <ac:chgData name="I See Maths ltd" userId="2b6a9906fb7c83c6" providerId="LiveId" clId="{47DD96C0-4980-42A6-99BE-E90BD14727FC}" dt="2024-02-13T09:17:11.578" v="1292" actId="167"/>
          <ac:spMkLst>
            <pc:docMk/>
            <pc:sldMk cId="1155427170" sldId="1832"/>
            <ac:spMk id="12" creationId="{BBD9E5FB-4535-1CA8-2C8D-8E0A7DCC6402}"/>
          </ac:spMkLst>
        </pc:spChg>
        <pc:spChg chg="add mod">
          <ac:chgData name="I See Maths ltd" userId="2b6a9906fb7c83c6" providerId="LiveId" clId="{47DD96C0-4980-42A6-99BE-E90BD14727FC}" dt="2024-02-13T09:17:18.888" v="1296"/>
          <ac:spMkLst>
            <pc:docMk/>
            <pc:sldMk cId="1155427170" sldId="1832"/>
            <ac:spMk id="13" creationId="{6F74177F-77F8-1766-9864-B36E181FD03C}"/>
          </ac:spMkLst>
        </pc:spChg>
        <pc:spChg chg="add mod">
          <ac:chgData name="I See Maths ltd" userId="2b6a9906fb7c83c6" providerId="LiveId" clId="{47DD96C0-4980-42A6-99BE-E90BD14727FC}" dt="2024-02-13T09:17:18.888" v="1296"/>
          <ac:spMkLst>
            <pc:docMk/>
            <pc:sldMk cId="1155427170" sldId="1832"/>
            <ac:spMk id="14" creationId="{D04CC440-AA10-7A54-8BF9-B5B960B90116}"/>
          </ac:spMkLst>
        </pc:spChg>
        <pc:spChg chg="del">
          <ac:chgData name="I See Maths ltd" userId="2b6a9906fb7c83c6" providerId="LiveId" clId="{47DD96C0-4980-42A6-99BE-E90BD14727FC}" dt="2024-02-13T09:17:13.153" v="1293" actId="478"/>
          <ac:spMkLst>
            <pc:docMk/>
            <pc:sldMk cId="1155427170" sldId="1832"/>
            <ac:spMk id="34" creationId="{41A359DE-E3C7-ADEB-F1D4-463CFDE79731}"/>
          </ac:spMkLst>
        </pc:spChg>
        <pc:spChg chg="del">
          <ac:chgData name="I See Maths ltd" userId="2b6a9906fb7c83c6" providerId="LiveId" clId="{47DD96C0-4980-42A6-99BE-E90BD14727FC}" dt="2024-02-13T09:17:18.304" v="1295" actId="478"/>
          <ac:spMkLst>
            <pc:docMk/>
            <pc:sldMk cId="1155427170" sldId="1832"/>
            <ac:spMk id="35" creationId="{E70CF311-006E-1542-7744-55A3F476DF13}"/>
          </ac:spMkLst>
        </pc:spChg>
        <pc:cxnChg chg="add mod">
          <ac:chgData name="I See Maths ltd" userId="2b6a9906fb7c83c6" providerId="LiveId" clId="{47DD96C0-4980-42A6-99BE-E90BD14727FC}" dt="2024-02-13T09:17:18.888" v="1296"/>
          <ac:cxnSpMkLst>
            <pc:docMk/>
            <pc:sldMk cId="1155427170" sldId="1832"/>
            <ac:cxnSpMk id="15" creationId="{58838DC3-2020-9141-A29E-D23636AB5B34}"/>
          </ac:cxnSpMkLst>
        </pc:cxnChg>
        <pc:cxnChg chg="del">
          <ac:chgData name="I See Maths ltd" userId="2b6a9906fb7c83c6" providerId="LiveId" clId="{47DD96C0-4980-42A6-99BE-E90BD14727FC}" dt="2024-02-13T09:17:15.263" v="1294" actId="478"/>
          <ac:cxnSpMkLst>
            <pc:docMk/>
            <pc:sldMk cId="1155427170" sldId="1832"/>
            <ac:cxnSpMk id="36" creationId="{E37F564E-5AF3-EBFE-431C-9CD8D39B0783}"/>
          </ac:cxnSpMkLst>
        </pc:cxnChg>
      </pc:sldChg>
      <pc:sldChg chg="addSp delSp modSp add mod">
        <pc:chgData name="I See Maths ltd" userId="2b6a9906fb7c83c6" providerId="LiveId" clId="{47DD96C0-4980-42A6-99BE-E90BD14727FC}" dt="2024-02-13T09:14:25.646" v="1228" actId="6549"/>
        <pc:sldMkLst>
          <pc:docMk/>
          <pc:sldMk cId="282656685" sldId="1833"/>
        </pc:sldMkLst>
        <pc:spChg chg="del">
          <ac:chgData name="I See Maths ltd" userId="2b6a9906fb7c83c6" providerId="LiveId" clId="{47DD96C0-4980-42A6-99BE-E90BD14727FC}" dt="2024-02-13T09:12:31.667" v="1172" actId="478"/>
          <ac:spMkLst>
            <pc:docMk/>
            <pc:sldMk cId="282656685" sldId="1833"/>
            <ac:spMk id="6" creationId="{3B6F79D4-1EFD-BC66-6572-84297A920924}"/>
          </ac:spMkLst>
        </pc:spChg>
        <pc:spChg chg="del">
          <ac:chgData name="I See Maths ltd" userId="2b6a9906fb7c83c6" providerId="LiveId" clId="{47DD96C0-4980-42A6-99BE-E90BD14727FC}" dt="2024-02-13T09:12:31.667" v="1172" actId="478"/>
          <ac:spMkLst>
            <pc:docMk/>
            <pc:sldMk cId="282656685" sldId="1833"/>
            <ac:spMk id="7" creationId="{C65D8C40-C73D-8C0F-8E3C-6EBDF4EB91D4}"/>
          </ac:spMkLst>
        </pc:spChg>
        <pc:spChg chg="del">
          <ac:chgData name="I See Maths ltd" userId="2b6a9906fb7c83c6" providerId="LiveId" clId="{47DD96C0-4980-42A6-99BE-E90BD14727FC}" dt="2024-02-13T09:12:31.667" v="1172" actId="478"/>
          <ac:spMkLst>
            <pc:docMk/>
            <pc:sldMk cId="282656685" sldId="1833"/>
            <ac:spMk id="9" creationId="{4DABF3A3-B347-CFF2-86B2-FD1719C1CC5F}"/>
          </ac:spMkLst>
        </pc:spChg>
        <pc:spChg chg="add mod">
          <ac:chgData name="I See Maths ltd" userId="2b6a9906fb7c83c6" providerId="LiveId" clId="{47DD96C0-4980-42A6-99BE-E90BD14727FC}" dt="2024-02-13T09:14:25.646" v="1228" actId="6549"/>
          <ac:spMkLst>
            <pc:docMk/>
            <pc:sldMk cId="282656685" sldId="1833"/>
            <ac:spMk id="10" creationId="{0CE47EBC-004A-BB75-26CF-3B82B2AFDC7E}"/>
          </ac:spMkLst>
        </pc:spChg>
        <pc:spChg chg="add mod">
          <ac:chgData name="I See Maths ltd" userId="2b6a9906fb7c83c6" providerId="LiveId" clId="{47DD96C0-4980-42A6-99BE-E90BD14727FC}" dt="2024-02-13T09:14:21.801" v="1226"/>
          <ac:spMkLst>
            <pc:docMk/>
            <pc:sldMk cId="282656685" sldId="1833"/>
            <ac:spMk id="11" creationId="{880CF314-3B5F-5DDB-6E96-9FA133777DA9}"/>
          </ac:spMkLst>
        </pc:spChg>
        <pc:spChg chg="del">
          <ac:chgData name="I See Maths ltd" userId="2b6a9906fb7c83c6" providerId="LiveId" clId="{47DD96C0-4980-42A6-99BE-E90BD14727FC}" dt="2024-02-13T09:12:31.667" v="1172" actId="478"/>
          <ac:spMkLst>
            <pc:docMk/>
            <pc:sldMk cId="282656685" sldId="1833"/>
            <ac:spMk id="12" creationId="{F4912F24-B9BA-821B-2A82-E243A1F29077}"/>
          </ac:spMkLst>
        </pc:spChg>
        <pc:spChg chg="del">
          <ac:chgData name="I See Maths ltd" userId="2b6a9906fb7c83c6" providerId="LiveId" clId="{47DD96C0-4980-42A6-99BE-E90BD14727FC}" dt="2024-02-13T09:12:31.667" v="1172" actId="478"/>
          <ac:spMkLst>
            <pc:docMk/>
            <pc:sldMk cId="282656685" sldId="1833"/>
            <ac:spMk id="13" creationId="{E9F39412-44C8-15A5-B221-54A949ADCCA0}"/>
          </ac:spMkLst>
        </pc:spChg>
        <pc:spChg chg="add mod">
          <ac:chgData name="I See Maths ltd" userId="2b6a9906fb7c83c6" providerId="LiveId" clId="{47DD96C0-4980-42A6-99BE-E90BD14727FC}" dt="2024-02-13T09:14:21.801" v="1226"/>
          <ac:spMkLst>
            <pc:docMk/>
            <pc:sldMk cId="282656685" sldId="1833"/>
            <ac:spMk id="16" creationId="{EC3C19B7-6939-B94F-1DFE-61419A28AB07}"/>
          </ac:spMkLst>
        </pc:spChg>
        <pc:spChg chg="add mod">
          <ac:chgData name="I See Maths ltd" userId="2b6a9906fb7c83c6" providerId="LiveId" clId="{47DD96C0-4980-42A6-99BE-E90BD14727FC}" dt="2024-02-13T09:14:21.801" v="1226"/>
          <ac:spMkLst>
            <pc:docMk/>
            <pc:sldMk cId="282656685" sldId="1833"/>
            <ac:spMk id="18" creationId="{853AF7B4-336C-1804-2A9E-2FE7F7965620}"/>
          </ac:spMkLst>
        </pc:spChg>
        <pc:spChg chg="add mod">
          <ac:chgData name="I See Maths ltd" userId="2b6a9906fb7c83c6" providerId="LiveId" clId="{47DD96C0-4980-42A6-99BE-E90BD14727FC}" dt="2024-02-13T09:14:21.801" v="1226"/>
          <ac:spMkLst>
            <pc:docMk/>
            <pc:sldMk cId="282656685" sldId="1833"/>
            <ac:spMk id="19" creationId="{5EEE8F40-AE13-E324-5FBD-81FE87307507}"/>
          </ac:spMkLst>
        </pc:spChg>
        <pc:cxnChg chg="del">
          <ac:chgData name="I See Maths ltd" userId="2b6a9906fb7c83c6" providerId="LiveId" clId="{47DD96C0-4980-42A6-99BE-E90BD14727FC}" dt="2024-02-13T09:12:31.667" v="1172" actId="478"/>
          <ac:cxnSpMkLst>
            <pc:docMk/>
            <pc:sldMk cId="282656685" sldId="1833"/>
            <ac:cxnSpMk id="8" creationId="{E6C4B210-1756-1E00-C4CC-89C642D56BF3}"/>
          </ac:cxnSpMkLst>
        </pc:cxnChg>
        <pc:cxnChg chg="add mod">
          <ac:chgData name="I See Maths ltd" userId="2b6a9906fb7c83c6" providerId="LiveId" clId="{47DD96C0-4980-42A6-99BE-E90BD14727FC}" dt="2024-02-13T09:14:21.801" v="1226"/>
          <ac:cxnSpMkLst>
            <pc:docMk/>
            <pc:sldMk cId="282656685" sldId="1833"/>
            <ac:cxnSpMk id="15" creationId="{8E856A0B-FDF0-A73A-8F14-0BED0DF72694}"/>
          </ac:cxnSpMkLst>
        </pc:cxnChg>
      </pc:sldChg>
      <pc:sldChg chg="addSp delSp modSp add mod">
        <pc:chgData name="I See Maths ltd" userId="2b6a9906fb7c83c6" providerId="LiveId" clId="{47DD96C0-4980-42A6-99BE-E90BD14727FC}" dt="2024-02-13T09:14:16.906" v="1225" actId="20577"/>
        <pc:sldMkLst>
          <pc:docMk/>
          <pc:sldMk cId="616103294" sldId="1834"/>
        </pc:sldMkLst>
        <pc:spChg chg="del">
          <ac:chgData name="I See Maths ltd" userId="2b6a9906fb7c83c6" providerId="LiveId" clId="{47DD96C0-4980-42A6-99BE-E90BD14727FC}" dt="2024-02-13T09:10:35.847" v="1107" actId="478"/>
          <ac:spMkLst>
            <pc:docMk/>
            <pc:sldMk cId="616103294" sldId="1834"/>
            <ac:spMk id="2" creationId="{6581E942-D3D1-5609-3A1F-F3BE2FE91317}"/>
          </ac:spMkLst>
        </pc:spChg>
        <pc:spChg chg="del">
          <ac:chgData name="I See Maths ltd" userId="2b6a9906fb7c83c6" providerId="LiveId" clId="{47DD96C0-4980-42A6-99BE-E90BD14727FC}" dt="2024-02-13T09:10:38.686" v="1108" actId="478"/>
          <ac:spMkLst>
            <pc:docMk/>
            <pc:sldMk cId="616103294" sldId="1834"/>
            <ac:spMk id="4" creationId="{CE7E68C0-D2E9-EDCC-C097-03EA01D6A42A}"/>
          </ac:spMkLst>
        </pc:spChg>
        <pc:spChg chg="del">
          <ac:chgData name="I See Maths ltd" userId="2b6a9906fb7c83c6" providerId="LiveId" clId="{47DD96C0-4980-42A6-99BE-E90BD14727FC}" dt="2024-02-13T09:12:26.472" v="1171" actId="478"/>
          <ac:spMkLst>
            <pc:docMk/>
            <pc:sldMk cId="616103294" sldId="1834"/>
            <ac:spMk id="6" creationId="{CE3C9D9B-65BA-B1C1-88EA-25CABEBF64B7}"/>
          </ac:spMkLst>
        </pc:spChg>
        <pc:spChg chg="del">
          <ac:chgData name="I See Maths ltd" userId="2b6a9906fb7c83c6" providerId="LiveId" clId="{47DD96C0-4980-42A6-99BE-E90BD14727FC}" dt="2024-02-13T09:12:26.472" v="1171" actId="478"/>
          <ac:spMkLst>
            <pc:docMk/>
            <pc:sldMk cId="616103294" sldId="1834"/>
            <ac:spMk id="7" creationId="{42C87719-F592-622F-D76B-D92B0FE30646}"/>
          </ac:spMkLst>
        </pc:spChg>
        <pc:spChg chg="del">
          <ac:chgData name="I See Maths ltd" userId="2b6a9906fb7c83c6" providerId="LiveId" clId="{47DD96C0-4980-42A6-99BE-E90BD14727FC}" dt="2024-02-13T09:12:26.472" v="1171" actId="478"/>
          <ac:spMkLst>
            <pc:docMk/>
            <pc:sldMk cId="616103294" sldId="1834"/>
            <ac:spMk id="9" creationId="{C0351D69-094C-C49F-A0B5-27AB30ABDBC7}"/>
          </ac:spMkLst>
        </pc:spChg>
        <pc:spChg chg="add mod">
          <ac:chgData name="I See Maths ltd" userId="2b6a9906fb7c83c6" providerId="LiveId" clId="{47DD96C0-4980-42A6-99BE-E90BD14727FC}" dt="2024-02-13T09:14:16.906" v="1225" actId="20577"/>
          <ac:spMkLst>
            <pc:docMk/>
            <pc:sldMk cId="616103294" sldId="1834"/>
            <ac:spMk id="10" creationId="{2152E532-F332-5D2B-006F-793B3CEA115F}"/>
          </ac:spMkLst>
        </pc:spChg>
        <pc:spChg chg="add mod">
          <ac:chgData name="I See Maths ltd" userId="2b6a9906fb7c83c6" providerId="LiveId" clId="{47DD96C0-4980-42A6-99BE-E90BD14727FC}" dt="2024-02-13T09:14:12.565" v="1223"/>
          <ac:spMkLst>
            <pc:docMk/>
            <pc:sldMk cId="616103294" sldId="1834"/>
            <ac:spMk id="11" creationId="{F6D36A5E-C2AA-5597-7032-37D972E50BDD}"/>
          </ac:spMkLst>
        </pc:spChg>
        <pc:spChg chg="del">
          <ac:chgData name="I See Maths ltd" userId="2b6a9906fb7c83c6" providerId="LiveId" clId="{47DD96C0-4980-42A6-99BE-E90BD14727FC}" dt="2024-02-13T09:12:26.472" v="1171" actId="478"/>
          <ac:spMkLst>
            <pc:docMk/>
            <pc:sldMk cId="616103294" sldId="1834"/>
            <ac:spMk id="12" creationId="{4D221F25-24E0-A98A-A248-A796A13384C9}"/>
          </ac:spMkLst>
        </pc:spChg>
        <pc:spChg chg="del">
          <ac:chgData name="I See Maths ltd" userId="2b6a9906fb7c83c6" providerId="LiveId" clId="{47DD96C0-4980-42A6-99BE-E90BD14727FC}" dt="2024-02-13T09:12:26.472" v="1171" actId="478"/>
          <ac:spMkLst>
            <pc:docMk/>
            <pc:sldMk cId="616103294" sldId="1834"/>
            <ac:spMk id="13" creationId="{24580A5C-F5FA-1A70-439A-61E36C41FFD8}"/>
          </ac:spMkLst>
        </pc:spChg>
        <pc:spChg chg="add mod">
          <ac:chgData name="I See Maths ltd" userId="2b6a9906fb7c83c6" providerId="LiveId" clId="{47DD96C0-4980-42A6-99BE-E90BD14727FC}" dt="2024-02-13T09:14:12.565" v="1223"/>
          <ac:spMkLst>
            <pc:docMk/>
            <pc:sldMk cId="616103294" sldId="1834"/>
            <ac:spMk id="16" creationId="{68186CFE-36FA-2C45-4E92-779FEF10A2AB}"/>
          </ac:spMkLst>
        </pc:spChg>
        <pc:spChg chg="add mod">
          <ac:chgData name="I See Maths ltd" userId="2b6a9906fb7c83c6" providerId="LiveId" clId="{47DD96C0-4980-42A6-99BE-E90BD14727FC}" dt="2024-02-13T09:14:12.565" v="1223"/>
          <ac:spMkLst>
            <pc:docMk/>
            <pc:sldMk cId="616103294" sldId="1834"/>
            <ac:spMk id="18" creationId="{3B05A728-E4D2-5312-C275-B95BDA07FCEB}"/>
          </ac:spMkLst>
        </pc:spChg>
        <pc:spChg chg="add mod">
          <ac:chgData name="I See Maths ltd" userId="2b6a9906fb7c83c6" providerId="LiveId" clId="{47DD96C0-4980-42A6-99BE-E90BD14727FC}" dt="2024-02-13T09:14:12.565" v="1223"/>
          <ac:spMkLst>
            <pc:docMk/>
            <pc:sldMk cId="616103294" sldId="1834"/>
            <ac:spMk id="19" creationId="{31F8E8E8-D40B-8236-33C6-C5C6295764D7}"/>
          </ac:spMkLst>
        </pc:spChg>
        <pc:cxnChg chg="del">
          <ac:chgData name="I See Maths ltd" userId="2b6a9906fb7c83c6" providerId="LiveId" clId="{47DD96C0-4980-42A6-99BE-E90BD14727FC}" dt="2024-02-13T09:10:38.686" v="1108" actId="478"/>
          <ac:cxnSpMkLst>
            <pc:docMk/>
            <pc:sldMk cId="616103294" sldId="1834"/>
            <ac:cxnSpMk id="5" creationId="{42F62312-1613-4239-EAC1-8473D6FCA3DA}"/>
          </ac:cxnSpMkLst>
        </pc:cxnChg>
        <pc:cxnChg chg="del">
          <ac:chgData name="I See Maths ltd" userId="2b6a9906fb7c83c6" providerId="LiveId" clId="{47DD96C0-4980-42A6-99BE-E90BD14727FC}" dt="2024-02-13T09:12:26.472" v="1171" actId="478"/>
          <ac:cxnSpMkLst>
            <pc:docMk/>
            <pc:sldMk cId="616103294" sldId="1834"/>
            <ac:cxnSpMk id="8" creationId="{27D2CCFA-F794-9373-96A3-56498D4EE7E9}"/>
          </ac:cxnSpMkLst>
        </pc:cxnChg>
        <pc:cxnChg chg="add mod">
          <ac:chgData name="I See Maths ltd" userId="2b6a9906fb7c83c6" providerId="LiveId" clId="{47DD96C0-4980-42A6-99BE-E90BD14727FC}" dt="2024-02-13T09:14:12.565" v="1223"/>
          <ac:cxnSpMkLst>
            <pc:docMk/>
            <pc:sldMk cId="616103294" sldId="1834"/>
            <ac:cxnSpMk id="15" creationId="{B6258F59-0EC6-5A00-F3F4-A413D9762EAA}"/>
          </ac:cxnSpMkLst>
        </pc:cxnChg>
      </pc:sldChg>
      <pc:sldChg chg="addSp delSp modSp add mod">
        <pc:chgData name="I See Maths ltd" userId="2b6a9906fb7c83c6" providerId="LiveId" clId="{47DD96C0-4980-42A6-99BE-E90BD14727FC}" dt="2024-02-13T09:14:01.567" v="1222" actId="1037"/>
        <pc:sldMkLst>
          <pc:docMk/>
          <pc:sldMk cId="2541738773" sldId="1835"/>
        </pc:sldMkLst>
        <pc:spChg chg="add mod">
          <ac:chgData name="I See Maths ltd" userId="2b6a9906fb7c83c6" providerId="LiveId" clId="{47DD96C0-4980-42A6-99BE-E90BD14727FC}" dt="2024-02-13T09:12:12.972" v="1170" actId="1035"/>
          <ac:spMkLst>
            <pc:docMk/>
            <pc:sldMk cId="2541738773" sldId="1835"/>
            <ac:spMk id="2" creationId="{2617A508-129D-1578-3963-1DE84DC65F40}"/>
          </ac:spMkLst>
        </pc:spChg>
        <pc:spChg chg="add del mod">
          <ac:chgData name="I See Maths ltd" userId="2b6a9906fb7c83c6" providerId="LiveId" clId="{47DD96C0-4980-42A6-99BE-E90BD14727FC}" dt="2024-02-13T09:13:14.610" v="1204" actId="478"/>
          <ac:spMkLst>
            <pc:docMk/>
            <pc:sldMk cId="2541738773" sldId="1835"/>
            <ac:spMk id="4" creationId="{F339F325-6A61-A41C-1481-16300CEE1C31}"/>
          </ac:spMkLst>
        </pc:spChg>
        <pc:spChg chg="mod">
          <ac:chgData name="I See Maths ltd" userId="2b6a9906fb7c83c6" providerId="LiveId" clId="{47DD96C0-4980-42A6-99BE-E90BD14727FC}" dt="2024-02-13T09:14:01.567" v="1222" actId="1037"/>
          <ac:spMkLst>
            <pc:docMk/>
            <pc:sldMk cId="2541738773" sldId="1835"/>
            <ac:spMk id="6" creationId="{82C29873-9DE6-7635-D92B-8B3BCA4E74ED}"/>
          </ac:spMkLst>
        </pc:spChg>
        <pc:spChg chg="mod">
          <ac:chgData name="I See Maths ltd" userId="2b6a9906fb7c83c6" providerId="LiveId" clId="{47DD96C0-4980-42A6-99BE-E90BD14727FC}" dt="2024-02-13T09:13:33.539" v="1209" actId="14100"/>
          <ac:spMkLst>
            <pc:docMk/>
            <pc:sldMk cId="2541738773" sldId="1835"/>
            <ac:spMk id="9" creationId="{383034E1-CD80-2345-3F75-198B39DE56BF}"/>
          </ac:spMkLst>
        </pc:spChg>
        <pc:cxnChg chg="mod">
          <ac:chgData name="I See Maths ltd" userId="2b6a9906fb7c83c6" providerId="LiveId" clId="{47DD96C0-4980-42A6-99BE-E90BD14727FC}" dt="2024-02-13T09:13:48.938" v="1217" actId="14100"/>
          <ac:cxnSpMkLst>
            <pc:docMk/>
            <pc:sldMk cId="2541738773" sldId="1835"/>
            <ac:cxnSpMk id="8" creationId="{4A659D4E-7B11-32FA-C55A-7CE511FFC7E0}"/>
          </ac:cxnSpMkLst>
        </pc:cxnChg>
      </pc:sldChg>
      <pc:sldChg chg="addSp delSp modSp add mod">
        <pc:chgData name="I See Maths ltd" userId="2b6a9906fb7c83c6" providerId="LiveId" clId="{47DD96C0-4980-42A6-99BE-E90BD14727FC}" dt="2024-02-17T06:30:12.024" v="6491" actId="167"/>
        <pc:sldMkLst>
          <pc:docMk/>
          <pc:sldMk cId="2071975705" sldId="1836"/>
        </pc:sldMkLst>
        <pc:spChg chg="add mod ord">
          <ac:chgData name="I See Maths ltd" userId="2b6a9906fb7c83c6" providerId="LiveId" clId="{47DD96C0-4980-42A6-99BE-E90BD14727FC}" dt="2024-02-17T06:30:12.024" v="6491" actId="167"/>
          <ac:spMkLst>
            <pc:docMk/>
            <pc:sldMk cId="2071975705" sldId="1836"/>
            <ac:spMk id="2" creationId="{B4C1F2FA-D094-5197-FAFD-6A2FA1C9437D}"/>
          </ac:spMkLst>
        </pc:spChg>
        <pc:spChg chg="del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2" creationId="{C619B56A-0875-DFB0-A811-3E718BCA1ECA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3" creationId="{A71D9C4D-8251-6205-7F54-3C97EBCD4450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4" creationId="{D6C157B3-A44A-ADB6-70D0-C314BE6CEAFA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6" creationId="{A81C8F08-1408-7711-9074-DF450A17EB73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7" creationId="{ECBB6566-3A97-6B17-6D98-9129B8D86A67}"/>
          </ac:spMkLst>
        </pc:spChg>
        <pc:spChg chg="del mod">
          <ac:chgData name="I See Maths ltd" userId="2b6a9906fb7c83c6" providerId="LiveId" clId="{47DD96C0-4980-42A6-99BE-E90BD14727FC}" dt="2024-02-17T06:30:06.491" v="6489" actId="478"/>
          <ac:spMkLst>
            <pc:docMk/>
            <pc:sldMk cId="2071975705" sldId="1836"/>
            <ac:spMk id="8" creationId="{43F58D75-96F4-2FB9-55C9-2344C662DAF7}"/>
          </ac:spMkLst>
        </pc:spChg>
        <pc:spChg chg="del mod">
          <ac:chgData name="I See Maths ltd" userId="2b6a9906fb7c83c6" providerId="LiveId" clId="{47DD96C0-4980-42A6-99BE-E90BD14727FC}" dt="2024-02-13T09:30:51.735" v="1617" actId="478"/>
          <ac:spMkLst>
            <pc:docMk/>
            <pc:sldMk cId="2071975705" sldId="1836"/>
            <ac:spMk id="9" creationId="{3CD72877-4BD0-E24C-DCD6-7E11F929A47C}"/>
          </ac:spMkLst>
        </pc:spChg>
        <pc:spChg chg="add mod">
          <ac:chgData name="I See Maths ltd" userId="2b6a9906fb7c83c6" providerId="LiveId" clId="{47DD96C0-4980-42A6-99BE-E90BD14727FC}" dt="2024-02-13T09:32:17.643" v="1633" actId="207"/>
          <ac:spMkLst>
            <pc:docMk/>
            <pc:sldMk cId="2071975705" sldId="1836"/>
            <ac:spMk id="10" creationId="{5C7B9E54-7E8D-D3F4-1AD1-D9D34EC741A9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11" creationId="{241EAB9E-B512-3B78-B117-89B42A68420F}"/>
          </ac:spMkLst>
        </pc:spChg>
        <pc:spChg chg="add mod">
          <ac:chgData name="I See Maths ltd" userId="2b6a9906fb7c83c6" providerId="LiveId" clId="{47DD96C0-4980-42A6-99BE-E90BD14727FC}" dt="2024-02-13T09:32:09.244" v="1632" actId="1035"/>
          <ac:spMkLst>
            <pc:docMk/>
            <pc:sldMk cId="2071975705" sldId="1836"/>
            <ac:spMk id="12" creationId="{84531A03-5C4A-5D31-7767-4902B0797AFC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14" creationId="{BEF0A344-41E0-D439-74CF-A4E17DB226F4}"/>
          </ac:spMkLst>
        </pc:spChg>
        <pc:spChg chg="del mod">
          <ac:chgData name="I See Maths ltd" userId="2b6a9906fb7c83c6" providerId="LiveId" clId="{47DD96C0-4980-42A6-99BE-E90BD14727FC}" dt="2024-02-13T09:32:31.348" v="1635" actId="478"/>
          <ac:spMkLst>
            <pc:docMk/>
            <pc:sldMk cId="2071975705" sldId="1836"/>
            <ac:spMk id="15" creationId="{46D594F2-4BC2-173D-3F1B-9744D42D10E1}"/>
          </ac:spMkLst>
        </pc:spChg>
        <pc:cxnChg chg="del mod">
          <ac:chgData name="I See Maths ltd" userId="2b6a9906fb7c83c6" providerId="LiveId" clId="{47DD96C0-4980-42A6-99BE-E90BD14727FC}" dt="2024-02-13T09:32:31.348" v="1635" actId="478"/>
          <ac:cxnSpMkLst>
            <pc:docMk/>
            <pc:sldMk cId="2071975705" sldId="1836"/>
            <ac:cxnSpMk id="5" creationId="{ED2DBE7C-D616-DAB2-D309-9EACA4D8C35C}"/>
          </ac:cxnSpMkLst>
        </pc:cxnChg>
        <pc:cxnChg chg="add mod">
          <ac:chgData name="I See Maths ltd" userId="2b6a9906fb7c83c6" providerId="LiveId" clId="{47DD96C0-4980-42A6-99BE-E90BD14727FC}" dt="2024-02-13T09:31:56.797" v="1626" actId="14100"/>
          <ac:cxnSpMkLst>
            <pc:docMk/>
            <pc:sldMk cId="2071975705" sldId="1836"/>
            <ac:cxnSpMk id="13" creationId="{5DECB14B-D0D2-1D15-1B7A-2CCBD0FD4162}"/>
          </ac:cxnSpMkLst>
        </pc:cxnChg>
      </pc:sldChg>
      <pc:sldChg chg="addSp delSp modSp add mod">
        <pc:chgData name="I See Maths ltd" userId="2b6a9906fb7c83c6" providerId="LiveId" clId="{47DD96C0-4980-42A6-99BE-E90BD14727FC}" dt="2024-02-22T19:28:44.036" v="7192" actId="20577"/>
        <pc:sldMkLst>
          <pc:docMk/>
          <pc:sldMk cId="948875519" sldId="1837"/>
        </pc:sldMkLst>
        <pc:spChg chg="mod">
          <ac:chgData name="I See Maths ltd" userId="2b6a9906fb7c83c6" providerId="LiveId" clId="{47DD96C0-4980-42A6-99BE-E90BD14727FC}" dt="2024-02-22T19:28:40.328" v="7190" actId="20577"/>
          <ac:spMkLst>
            <pc:docMk/>
            <pc:sldMk cId="948875519" sldId="1837"/>
            <ac:spMk id="7" creationId="{D22807E0-BF6A-4613-9F5A-B1005594E85D}"/>
          </ac:spMkLst>
        </pc:spChg>
        <pc:spChg chg="del">
          <ac:chgData name="I See Maths ltd" userId="2b6a9906fb7c83c6" providerId="LiveId" clId="{47DD96C0-4980-42A6-99BE-E90BD14727FC}" dt="2024-02-17T06:29:46.374" v="6484" actId="478"/>
          <ac:spMkLst>
            <pc:docMk/>
            <pc:sldMk cId="948875519" sldId="1837"/>
            <ac:spMk id="8" creationId="{A46CC16E-B7B7-ECB1-8A87-ABA5BD5CEFC1}"/>
          </ac:spMkLst>
        </pc:spChg>
        <pc:spChg chg="add mod">
          <ac:chgData name="I See Maths ltd" userId="2b6a9906fb7c83c6" providerId="LiveId" clId="{47DD96C0-4980-42A6-99BE-E90BD14727FC}" dt="2024-02-17T06:29:46.781" v="6485"/>
          <ac:spMkLst>
            <pc:docMk/>
            <pc:sldMk cId="948875519" sldId="1837"/>
            <ac:spMk id="10" creationId="{B00BE50A-2EFA-1C4E-8631-BAA3A42F0C88}"/>
          </ac:spMkLst>
        </pc:spChg>
        <pc:spChg chg="mod">
          <ac:chgData name="I See Maths ltd" userId="2b6a9906fb7c83c6" providerId="LiveId" clId="{47DD96C0-4980-42A6-99BE-E90BD14727FC}" dt="2024-02-22T19:28:44.036" v="7192" actId="20577"/>
          <ac:spMkLst>
            <pc:docMk/>
            <pc:sldMk cId="948875519" sldId="1837"/>
            <ac:spMk id="11" creationId="{23475DB8-480C-DF11-4DBD-062B0E03F715}"/>
          </ac:spMkLst>
        </pc:spChg>
      </pc:sldChg>
      <pc:sldChg chg="modSp add mod">
        <pc:chgData name="I See Maths ltd" userId="2b6a9906fb7c83c6" providerId="LiveId" clId="{47DD96C0-4980-42A6-99BE-E90BD14727FC}" dt="2024-02-22T19:28:34.790" v="7188" actId="20577"/>
        <pc:sldMkLst>
          <pc:docMk/>
          <pc:sldMk cId="1355803081" sldId="1838"/>
        </pc:sldMkLst>
        <pc:spChg chg="mod">
          <ac:chgData name="I See Maths ltd" userId="2b6a9906fb7c83c6" providerId="LiveId" clId="{47DD96C0-4980-42A6-99BE-E90BD14727FC}" dt="2024-02-22T19:28:31.821" v="7186" actId="20577"/>
          <ac:spMkLst>
            <pc:docMk/>
            <pc:sldMk cId="1355803081" sldId="1838"/>
            <ac:spMk id="7" creationId="{A2B8ABDA-EDD4-A553-902C-3ED8F59A754E}"/>
          </ac:spMkLst>
        </pc:spChg>
        <pc:spChg chg="mod">
          <ac:chgData name="I See Maths ltd" userId="2b6a9906fb7c83c6" providerId="LiveId" clId="{47DD96C0-4980-42A6-99BE-E90BD14727FC}" dt="2024-02-17T06:29:30.251" v="6481" actId="6549"/>
          <ac:spMkLst>
            <pc:docMk/>
            <pc:sldMk cId="1355803081" sldId="1838"/>
            <ac:spMk id="8" creationId="{A64C215B-5053-39B1-C0D8-4149291EE493}"/>
          </ac:spMkLst>
        </pc:spChg>
        <pc:spChg chg="mod">
          <ac:chgData name="I See Maths ltd" userId="2b6a9906fb7c83c6" providerId="LiveId" clId="{47DD96C0-4980-42A6-99BE-E90BD14727FC}" dt="2024-02-22T19:28:34.790" v="7188" actId="20577"/>
          <ac:spMkLst>
            <pc:docMk/>
            <pc:sldMk cId="1355803081" sldId="1838"/>
            <ac:spMk id="11" creationId="{26D06D20-2A72-D105-276A-3AEEF10CB3C2}"/>
          </ac:spMkLst>
        </pc:spChg>
      </pc:sldChg>
      <pc:sldChg chg="addSp delSp modSp add mod">
        <pc:chgData name="I See Maths ltd" userId="2b6a9906fb7c83c6" providerId="LiveId" clId="{47DD96C0-4980-42A6-99BE-E90BD14727FC}" dt="2024-02-22T19:28:27.391" v="7184" actId="20577"/>
        <pc:sldMkLst>
          <pc:docMk/>
          <pc:sldMk cId="281121421" sldId="1839"/>
        </pc:sldMkLst>
        <pc:spChg chg="mod">
          <ac:chgData name="I See Maths ltd" userId="2b6a9906fb7c83c6" providerId="LiveId" clId="{47DD96C0-4980-42A6-99BE-E90BD14727FC}" dt="2024-02-22T19:28:23.986" v="7182" actId="20577"/>
          <ac:spMkLst>
            <pc:docMk/>
            <pc:sldMk cId="281121421" sldId="1839"/>
            <ac:spMk id="7" creationId="{EA7359E4-508C-BA1B-5B72-0DB2AB7FE7D2}"/>
          </ac:spMkLst>
        </pc:spChg>
        <pc:spChg chg="del">
          <ac:chgData name="I See Maths ltd" userId="2b6a9906fb7c83c6" providerId="LiveId" clId="{47DD96C0-4980-42A6-99BE-E90BD14727FC}" dt="2024-02-17T06:29:40.904" v="6482" actId="478"/>
          <ac:spMkLst>
            <pc:docMk/>
            <pc:sldMk cId="281121421" sldId="1839"/>
            <ac:spMk id="8" creationId="{2B1BE006-FF00-1BEA-F514-7462DA4509E5}"/>
          </ac:spMkLst>
        </pc:spChg>
        <pc:spChg chg="add mod">
          <ac:chgData name="I See Maths ltd" userId="2b6a9906fb7c83c6" providerId="LiveId" clId="{47DD96C0-4980-42A6-99BE-E90BD14727FC}" dt="2024-02-17T06:29:41.840" v="6483"/>
          <ac:spMkLst>
            <pc:docMk/>
            <pc:sldMk cId="281121421" sldId="1839"/>
            <ac:spMk id="9" creationId="{96B32CF4-E0FA-49D5-FE62-E67333D98823}"/>
          </ac:spMkLst>
        </pc:spChg>
        <pc:spChg chg="mod">
          <ac:chgData name="I See Maths ltd" userId="2b6a9906fb7c83c6" providerId="LiveId" clId="{47DD96C0-4980-42A6-99BE-E90BD14727FC}" dt="2024-02-22T19:28:27.391" v="7184" actId="20577"/>
          <ac:spMkLst>
            <pc:docMk/>
            <pc:sldMk cId="281121421" sldId="1839"/>
            <ac:spMk id="11" creationId="{672FA889-DA9A-DF2D-CAC0-169E69F9E72C}"/>
          </ac:spMkLst>
        </pc:spChg>
      </pc:sldChg>
      <pc:sldChg chg="addSp delSp modSp add mod">
        <pc:chgData name="I See Maths ltd" userId="2b6a9906fb7c83c6" providerId="LiveId" clId="{47DD96C0-4980-42A6-99BE-E90BD14727FC}" dt="2024-02-22T19:28:18.989" v="7180" actId="20577"/>
        <pc:sldMkLst>
          <pc:docMk/>
          <pc:sldMk cId="2288419577" sldId="1840"/>
        </pc:sldMkLst>
        <pc:spChg chg="mod">
          <ac:chgData name="I See Maths ltd" userId="2b6a9906fb7c83c6" providerId="LiveId" clId="{47DD96C0-4980-42A6-99BE-E90BD14727FC}" dt="2024-02-22T19:28:15.982" v="7178" actId="20577"/>
          <ac:spMkLst>
            <pc:docMk/>
            <pc:sldMk cId="2288419577" sldId="1840"/>
            <ac:spMk id="7" creationId="{0BF8DB31-5685-FBBC-555D-723A6C7AF341}"/>
          </ac:spMkLst>
        </pc:spChg>
        <pc:spChg chg="del">
          <ac:chgData name="I See Maths ltd" userId="2b6a9906fb7c83c6" providerId="LiveId" clId="{47DD96C0-4980-42A6-99BE-E90BD14727FC}" dt="2024-02-17T06:29:56.149" v="6486" actId="478"/>
          <ac:spMkLst>
            <pc:docMk/>
            <pc:sldMk cId="2288419577" sldId="1840"/>
            <ac:spMk id="8" creationId="{94D8395F-E618-0FDC-B92D-C3F38A85AB6E}"/>
          </ac:spMkLst>
        </pc:spChg>
        <pc:spChg chg="add mod ord">
          <ac:chgData name="I See Maths ltd" userId="2b6a9906fb7c83c6" providerId="LiveId" clId="{47DD96C0-4980-42A6-99BE-E90BD14727FC}" dt="2024-02-17T06:30:01.565" v="6488" actId="167"/>
          <ac:spMkLst>
            <pc:docMk/>
            <pc:sldMk cId="2288419577" sldId="1840"/>
            <ac:spMk id="9" creationId="{7DE1C4D3-56F3-30EE-F43F-5E42D519678F}"/>
          </ac:spMkLst>
        </pc:spChg>
        <pc:spChg chg="mod">
          <ac:chgData name="I See Maths ltd" userId="2b6a9906fb7c83c6" providerId="LiveId" clId="{47DD96C0-4980-42A6-99BE-E90BD14727FC}" dt="2024-02-22T19:28:18.989" v="7180" actId="20577"/>
          <ac:spMkLst>
            <pc:docMk/>
            <pc:sldMk cId="2288419577" sldId="1840"/>
            <ac:spMk id="11" creationId="{C95CB8ED-57DE-CB8A-7FA3-87CAE5B51902}"/>
          </ac:spMkLst>
        </pc:spChg>
      </pc:sldChg>
      <pc:sldChg chg="addSp delSp modSp add mod">
        <pc:chgData name="I See Maths ltd" userId="2b6a9906fb7c83c6" providerId="LiveId" clId="{47DD96C0-4980-42A6-99BE-E90BD14727FC}" dt="2024-02-28T15:39:41.517" v="9794" actId="167"/>
        <pc:sldMkLst>
          <pc:docMk/>
          <pc:sldMk cId="3056728191" sldId="1841"/>
        </pc:sldMkLst>
        <pc:spChg chg="add mod ord">
          <ac:chgData name="I See Maths ltd" userId="2b6a9906fb7c83c6" providerId="LiveId" clId="{47DD96C0-4980-42A6-99BE-E90BD14727FC}" dt="2024-02-28T15:39:41.517" v="9794" actId="167"/>
          <ac:spMkLst>
            <pc:docMk/>
            <pc:sldMk cId="3056728191" sldId="1841"/>
            <ac:spMk id="2" creationId="{AA82DF85-6BAA-CD4E-96C9-DCA4B45B5AD7}"/>
          </ac:spMkLst>
        </pc:spChg>
        <pc:spChg chg="del">
          <ac:chgData name="I See Maths ltd" userId="2b6a9906fb7c83c6" providerId="LiveId" clId="{47DD96C0-4980-42A6-99BE-E90BD14727FC}" dt="2024-02-28T15:39:35.461" v="9792" actId="478"/>
          <ac:spMkLst>
            <pc:docMk/>
            <pc:sldMk cId="3056728191" sldId="1841"/>
            <ac:spMk id="17" creationId="{B6708478-7F4B-409F-BD1A-9D73E666847F}"/>
          </ac:spMkLst>
        </pc:spChg>
      </pc:sldChg>
      <pc:sldChg chg="addSp delSp modSp mod">
        <pc:chgData name="I See Maths ltd" userId="2b6a9906fb7c83c6" providerId="LiveId" clId="{47DD96C0-4980-42A6-99BE-E90BD14727FC}" dt="2024-02-13T10:43:16.466" v="2010" actId="167"/>
        <pc:sldMkLst>
          <pc:docMk/>
          <pc:sldMk cId="3246190317" sldId="1842"/>
        </pc:sldMkLst>
        <pc:spChg chg="add mod">
          <ac:chgData name="I See Maths ltd" userId="2b6a9906fb7c83c6" providerId="LiveId" clId="{47DD96C0-4980-42A6-99BE-E90BD14727FC}" dt="2024-02-13T09:36:29.697" v="1729" actId="1076"/>
          <ac:spMkLst>
            <pc:docMk/>
            <pc:sldMk cId="3246190317" sldId="1842"/>
            <ac:spMk id="2" creationId="{A4722A28-1FD2-2396-3743-F1DFF875E2A0}"/>
          </ac:spMkLst>
        </pc:spChg>
        <pc:spChg chg="mod">
          <ac:chgData name="I See Maths ltd" userId="2b6a9906fb7c83c6" providerId="LiveId" clId="{47DD96C0-4980-42A6-99BE-E90BD14727FC}" dt="2024-02-13T09:35:39.983" v="1642" actId="207"/>
          <ac:spMkLst>
            <pc:docMk/>
            <pc:sldMk cId="3246190317" sldId="1842"/>
            <ac:spMk id="3" creationId="{C2F62DDC-2C95-BA04-CCC7-D132BAD7F6A7}"/>
          </ac:spMkLst>
        </pc:spChg>
        <pc:spChg chg="add mod ord">
          <ac:chgData name="I See Maths ltd" userId="2b6a9906fb7c83c6" providerId="LiveId" clId="{47DD96C0-4980-42A6-99BE-E90BD14727FC}" dt="2024-02-13T10:43:16.466" v="2010" actId="167"/>
          <ac:spMkLst>
            <pc:docMk/>
            <pc:sldMk cId="3246190317" sldId="1842"/>
            <ac:spMk id="5" creationId="{430F52C9-C7D6-423E-DE39-D1D126DF3D3D}"/>
          </ac:spMkLst>
        </pc:spChg>
        <pc:spChg chg="del">
          <ac:chgData name="I See Maths ltd" userId="2b6a9906fb7c83c6" providerId="LiveId" clId="{47DD96C0-4980-42A6-99BE-E90BD14727FC}" dt="2024-02-13T10:43:11.858" v="2008" actId="478"/>
          <ac:spMkLst>
            <pc:docMk/>
            <pc:sldMk cId="3246190317" sldId="1842"/>
            <ac:spMk id="17" creationId="{81681E64-0D7D-76B7-FDF5-F0AA8710F1FB}"/>
          </ac:spMkLst>
        </pc:spChg>
      </pc:sldChg>
      <pc:sldChg chg="addSp delSp modSp add mod">
        <pc:chgData name="I See Maths ltd" userId="2b6a9906fb7c83c6" providerId="LiveId" clId="{47DD96C0-4980-42A6-99BE-E90BD14727FC}" dt="2024-02-13T09:42:53.651" v="1933" actId="1037"/>
        <pc:sldMkLst>
          <pc:docMk/>
          <pc:sldMk cId="1791804634" sldId="1843"/>
        </pc:sldMkLst>
        <pc:spChg chg="mod">
          <ac:chgData name="I See Maths ltd" userId="2b6a9906fb7c83c6" providerId="LiveId" clId="{47DD96C0-4980-42A6-99BE-E90BD14727FC}" dt="2024-02-13T09:40:04.841" v="1818" actId="1036"/>
          <ac:spMkLst>
            <pc:docMk/>
            <pc:sldMk cId="1791804634" sldId="1843"/>
            <ac:spMk id="2" creationId="{66E6DC7A-9FC0-14D4-7E56-054319698F64}"/>
          </ac:spMkLst>
        </pc:spChg>
        <pc:spChg chg="add mod">
          <ac:chgData name="I See Maths ltd" userId="2b6a9906fb7c83c6" providerId="LiveId" clId="{47DD96C0-4980-42A6-99BE-E90BD14727FC}" dt="2024-02-13T09:40:11.521" v="1826" actId="1036"/>
          <ac:spMkLst>
            <pc:docMk/>
            <pc:sldMk cId="1791804634" sldId="1843"/>
            <ac:spMk id="3" creationId="{0D80B863-BDAF-5C98-2F35-69B7A6273918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1" creationId="{40052A79-39F0-0A8D-32D3-3979AA1537B7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2" creationId="{64980768-9FD0-7CD3-BAC7-E3BFA2135ACD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4" creationId="{AC36E88F-E388-7833-468A-DA49D0DED372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5" creationId="{A559E8D7-896E-4134-F4F3-5FBBC3E87BD9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6" creationId="{544D7116-494B-6DB3-CE08-C199832537BD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8" creationId="{28D79CA7-9615-C748-2CE7-E1E1C1E3C118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19" creationId="{F3F68564-52FD-84F9-69AB-65C013956D2D}"/>
          </ac:spMkLst>
        </pc:spChg>
        <pc:spChg chg="del">
          <ac:chgData name="I See Maths ltd" userId="2b6a9906fb7c83c6" providerId="LiveId" clId="{47DD96C0-4980-42A6-99BE-E90BD14727FC}" dt="2024-02-13T09:38:55.729" v="1731" actId="478"/>
          <ac:spMkLst>
            <pc:docMk/>
            <pc:sldMk cId="1791804634" sldId="1843"/>
            <ac:spMk id="22" creationId="{82B433B4-C42D-52F1-9236-D998F21D2C30}"/>
          </ac:spMkLst>
        </pc:spChg>
        <pc:spChg chg="add mod">
          <ac:chgData name="I See Maths ltd" userId="2b6a9906fb7c83c6" providerId="LiveId" clId="{47DD96C0-4980-42A6-99BE-E90BD14727FC}" dt="2024-02-13T09:42:53.651" v="1933" actId="1037"/>
          <ac:spMkLst>
            <pc:docMk/>
            <pc:sldMk cId="1791804634" sldId="1843"/>
            <ac:spMk id="24" creationId="{9C767D01-AEB3-EDF3-4AC5-37D5E405131E}"/>
          </ac:spMkLst>
        </pc:spChg>
        <pc:spChg chg="add mod">
          <ac:chgData name="I See Maths ltd" userId="2b6a9906fb7c83c6" providerId="LiveId" clId="{47DD96C0-4980-42A6-99BE-E90BD14727FC}" dt="2024-02-13T09:42:30.216" v="1926" actId="1035"/>
          <ac:spMkLst>
            <pc:docMk/>
            <pc:sldMk cId="1791804634" sldId="1843"/>
            <ac:spMk id="25" creationId="{0F29E158-C136-1D5A-B7A9-AC1E018EAC69}"/>
          </ac:spMkLst>
        </pc:spChg>
        <pc:cxnChg chg="add mod">
          <ac:chgData name="I See Maths ltd" userId="2b6a9906fb7c83c6" providerId="LiveId" clId="{47DD96C0-4980-42A6-99BE-E90BD14727FC}" dt="2024-02-13T09:39:36.747" v="1804" actId="1038"/>
          <ac:cxnSpMkLst>
            <pc:docMk/>
            <pc:sldMk cId="1791804634" sldId="1843"/>
            <ac:cxnSpMk id="5" creationId="{8F767F8E-B319-784F-9552-B20DF924CDB6}"/>
          </ac:cxnSpMkLst>
        </pc:cxnChg>
        <pc:cxnChg chg="add mod">
          <ac:chgData name="I See Maths ltd" userId="2b6a9906fb7c83c6" providerId="LiveId" clId="{47DD96C0-4980-42A6-99BE-E90BD14727FC}" dt="2024-02-13T09:42:53.651" v="1933" actId="1037"/>
          <ac:cxnSpMkLst>
            <pc:docMk/>
            <pc:sldMk cId="1791804634" sldId="1843"/>
            <ac:cxnSpMk id="7" creationId="{6976F6D7-EDAC-9A1A-7D6F-DDA6291660B6}"/>
          </ac:cxnSpMkLst>
        </pc:cxnChg>
        <pc:cxnChg chg="add mod">
          <ac:chgData name="I See Maths ltd" userId="2b6a9906fb7c83c6" providerId="LiveId" clId="{47DD96C0-4980-42A6-99BE-E90BD14727FC}" dt="2024-02-13T09:42:19.999" v="1904" actId="1076"/>
          <ac:cxnSpMkLst>
            <pc:docMk/>
            <pc:sldMk cId="1791804634" sldId="1843"/>
            <ac:cxnSpMk id="9" creationId="{B7FBFEEC-2CD2-AA97-4CCF-CEB3FCCDA321}"/>
          </ac:cxnSpMkLst>
        </pc:cxnChg>
        <pc:cxnChg chg="del">
          <ac:chgData name="I See Maths ltd" userId="2b6a9906fb7c83c6" providerId="LiveId" clId="{47DD96C0-4980-42A6-99BE-E90BD14727FC}" dt="2024-02-13T09:38:55.729" v="1731" actId="478"/>
          <ac:cxnSpMkLst>
            <pc:docMk/>
            <pc:sldMk cId="1791804634" sldId="1843"/>
            <ac:cxnSpMk id="13" creationId="{E4124A7F-8516-AF3B-5E02-3D12F6F76E2A}"/>
          </ac:cxnSpMkLst>
        </pc:cxnChg>
      </pc:sldChg>
      <pc:sldChg chg="modSp mod">
        <pc:chgData name="I See Maths ltd" userId="2b6a9906fb7c83c6" providerId="LiveId" clId="{47DD96C0-4980-42A6-99BE-E90BD14727FC}" dt="2024-02-13T09:47:02.824" v="2007" actId="207"/>
        <pc:sldMkLst>
          <pc:docMk/>
          <pc:sldMk cId="3801974793" sldId="1844"/>
        </pc:sldMkLst>
        <pc:spChg chg="mod">
          <ac:chgData name="I See Maths ltd" userId="2b6a9906fb7c83c6" providerId="LiveId" clId="{47DD96C0-4980-42A6-99BE-E90BD14727FC}" dt="2024-02-13T09:47:02.824" v="2007" actId="207"/>
          <ac:spMkLst>
            <pc:docMk/>
            <pc:sldMk cId="3801974793" sldId="1844"/>
            <ac:spMk id="2" creationId="{96C21F91-7A0C-098D-7003-E43AABDBFB62}"/>
          </ac:spMkLst>
        </pc:spChg>
      </pc:sldChg>
      <pc:sldChg chg="modSp add mod">
        <pc:chgData name="I See Maths ltd" userId="2b6a9906fb7c83c6" providerId="LiveId" clId="{47DD96C0-4980-42A6-99BE-E90BD14727FC}" dt="2024-02-14T13:10:14.270" v="2042" actId="6549"/>
        <pc:sldMkLst>
          <pc:docMk/>
          <pc:sldMk cId="2691666216" sldId="1845"/>
        </pc:sldMkLst>
        <pc:spChg chg="mod">
          <ac:chgData name="I See Maths ltd" userId="2b6a9906fb7c83c6" providerId="LiveId" clId="{47DD96C0-4980-42A6-99BE-E90BD14727FC}" dt="2024-02-14T13:09:55.787" v="2024" actId="6549"/>
          <ac:spMkLst>
            <pc:docMk/>
            <pc:sldMk cId="2691666216" sldId="1845"/>
            <ac:spMk id="11" creationId="{9F6F408B-13D3-37A5-BE25-A302AD90DBFF}"/>
          </ac:spMkLst>
        </pc:spChg>
        <pc:spChg chg="mod">
          <ac:chgData name="I See Maths ltd" userId="2b6a9906fb7c83c6" providerId="LiveId" clId="{47DD96C0-4980-42A6-99BE-E90BD14727FC}" dt="2024-02-14T13:10:14.270" v="2042" actId="6549"/>
          <ac:spMkLst>
            <pc:docMk/>
            <pc:sldMk cId="2691666216" sldId="1845"/>
            <ac:spMk id="13" creationId="{71C63806-E130-55A7-D7AF-894C50A9479E}"/>
          </ac:spMkLst>
        </pc:spChg>
      </pc:sldChg>
      <pc:sldChg chg="delSp modSp add mod">
        <pc:chgData name="I See Maths ltd" userId="2b6a9906fb7c83c6" providerId="LiveId" clId="{47DD96C0-4980-42A6-99BE-E90BD14727FC}" dt="2024-02-14T13:16:14.369" v="2073" actId="404"/>
        <pc:sldMkLst>
          <pc:docMk/>
          <pc:sldMk cId="3448478499" sldId="1846"/>
        </pc:sldMkLst>
        <pc:spChg chg="mod">
          <ac:chgData name="I See Maths ltd" userId="2b6a9906fb7c83c6" providerId="LiveId" clId="{47DD96C0-4980-42A6-99BE-E90BD14727FC}" dt="2024-02-14T13:16:14.369" v="2073" actId="404"/>
          <ac:spMkLst>
            <pc:docMk/>
            <pc:sldMk cId="3448478499" sldId="1846"/>
            <ac:spMk id="2" creationId="{6239EAA2-3252-DE9A-E675-8A536B058822}"/>
          </ac:spMkLst>
        </pc:spChg>
        <pc:spChg chg="del">
          <ac:chgData name="I See Maths ltd" userId="2b6a9906fb7c83c6" providerId="LiveId" clId="{47DD96C0-4980-42A6-99BE-E90BD14727FC}" dt="2024-02-14T13:15:55.154" v="2068" actId="478"/>
          <ac:spMkLst>
            <pc:docMk/>
            <pc:sldMk cId="3448478499" sldId="1846"/>
            <ac:spMk id="9" creationId="{49894A81-2365-531B-42BC-8126FB3E6717}"/>
          </ac:spMkLst>
        </pc:spChg>
        <pc:spChg chg="del">
          <ac:chgData name="I See Maths ltd" userId="2b6a9906fb7c83c6" providerId="LiveId" clId="{47DD96C0-4980-42A6-99BE-E90BD14727FC}" dt="2024-02-14T13:15:52.939" v="2067" actId="478"/>
          <ac:spMkLst>
            <pc:docMk/>
            <pc:sldMk cId="3448478499" sldId="1846"/>
            <ac:spMk id="19" creationId="{6FEBAE1B-3677-1012-4194-408A670BD594}"/>
          </ac:spMkLst>
        </pc:spChg>
        <pc:cxnChg chg="del">
          <ac:chgData name="I See Maths ltd" userId="2b6a9906fb7c83c6" providerId="LiveId" clId="{47DD96C0-4980-42A6-99BE-E90BD14727FC}" dt="2024-02-14T13:15:57.281" v="2069" actId="478"/>
          <ac:cxnSpMkLst>
            <pc:docMk/>
            <pc:sldMk cId="3448478499" sldId="1846"/>
            <ac:cxnSpMk id="7" creationId="{BDC233B7-FD3B-45FC-9378-D6002BD9F2EC}"/>
          </ac:cxnSpMkLst>
        </pc:cxnChg>
      </pc:sldChg>
      <pc:sldChg chg="addSp delSp modSp add mod">
        <pc:chgData name="I See Maths ltd" userId="2b6a9906fb7c83c6" providerId="LiveId" clId="{47DD96C0-4980-42A6-99BE-E90BD14727FC}" dt="2024-02-14T13:34:02.164" v="2577" actId="21"/>
        <pc:sldMkLst>
          <pc:docMk/>
          <pc:sldMk cId="478888235" sldId="1847"/>
        </pc:sldMkLst>
        <pc:spChg chg="mod">
          <ac:chgData name="I See Maths ltd" userId="2b6a9906fb7c83c6" providerId="LiveId" clId="{47DD96C0-4980-42A6-99BE-E90BD14727FC}" dt="2024-02-14T13:33:02.495" v="2564" actId="6549"/>
          <ac:spMkLst>
            <pc:docMk/>
            <pc:sldMk cId="478888235" sldId="1847"/>
            <ac:spMk id="5" creationId="{0A40A5FF-98BC-EB7B-C0C7-D724928B39F2}"/>
          </ac:spMkLst>
        </pc:spChg>
        <pc:spChg chg="mod">
          <ac:chgData name="I See Maths ltd" userId="2b6a9906fb7c83c6" providerId="LiveId" clId="{47DD96C0-4980-42A6-99BE-E90BD14727FC}" dt="2024-02-14T13:33:39.607" v="2574" actId="20577"/>
          <ac:spMkLst>
            <pc:docMk/>
            <pc:sldMk cId="478888235" sldId="1847"/>
            <ac:spMk id="7" creationId="{E28A8CA6-9E5E-9568-0247-30F72A4D47D8}"/>
          </ac:spMkLst>
        </pc:spChg>
        <pc:spChg chg="add mod">
          <ac:chgData name="I See Maths ltd" userId="2b6a9906fb7c83c6" providerId="LiveId" clId="{47DD96C0-4980-42A6-99BE-E90BD14727FC}" dt="2024-02-14T13:33:57.822" v="2576" actId="6549"/>
          <ac:spMkLst>
            <pc:docMk/>
            <pc:sldMk cId="478888235" sldId="1847"/>
            <ac:spMk id="9" creationId="{E27BBC86-E9BD-6B24-4D7C-6DCFF0C12F35}"/>
          </ac:spMkLst>
        </pc:spChg>
        <pc:spChg chg="add del">
          <ac:chgData name="I See Maths ltd" userId="2b6a9906fb7c83c6" providerId="LiveId" clId="{47DD96C0-4980-42A6-99BE-E90BD14727FC}" dt="2024-02-14T13:33:07.578" v="2568" actId="22"/>
          <ac:spMkLst>
            <pc:docMk/>
            <pc:sldMk cId="478888235" sldId="1847"/>
            <ac:spMk id="15" creationId="{BDE72796-5CA4-8B8D-52B0-7E358439AD39}"/>
          </ac:spMkLst>
        </pc:spChg>
        <pc:spChg chg="add del mod">
          <ac:chgData name="I See Maths ltd" userId="2b6a9906fb7c83c6" providerId="LiveId" clId="{47DD96C0-4980-42A6-99BE-E90BD14727FC}" dt="2024-02-14T13:34:02.164" v="2577" actId="21"/>
          <ac:spMkLst>
            <pc:docMk/>
            <pc:sldMk cId="478888235" sldId="1847"/>
            <ac:spMk id="19" creationId="{59D9389C-15E0-9061-5369-E66CC829CD95}"/>
          </ac:spMkLst>
        </pc:spChg>
        <pc:cxnChg chg="add del mod">
          <ac:chgData name="I See Maths ltd" userId="2b6a9906fb7c83c6" providerId="LiveId" clId="{47DD96C0-4980-42A6-99BE-E90BD14727FC}" dt="2024-02-14T13:33:37.056" v="2573" actId="478"/>
          <ac:cxnSpMkLst>
            <pc:docMk/>
            <pc:sldMk cId="478888235" sldId="1847"/>
            <ac:cxnSpMk id="11" creationId="{4BA2BD23-E0AE-971C-7C1A-52625555EBE4}"/>
          </ac:cxnSpMkLst>
        </pc:cxnChg>
      </pc:sldChg>
      <pc:sldChg chg="addSp delSp modSp add mod">
        <pc:chgData name="I See Maths ltd" userId="2b6a9906fb7c83c6" providerId="LiveId" clId="{47DD96C0-4980-42A6-99BE-E90BD14727FC}" dt="2024-02-14T13:25:51.451" v="2384" actId="478"/>
        <pc:sldMkLst>
          <pc:docMk/>
          <pc:sldMk cId="3535189357" sldId="1848"/>
        </pc:sldMkLst>
        <pc:spChg chg="add del">
          <ac:chgData name="I See Maths ltd" userId="2b6a9906fb7c83c6" providerId="LiveId" clId="{47DD96C0-4980-42A6-99BE-E90BD14727FC}" dt="2024-02-14T13:24:30.972" v="2339" actId="22"/>
          <ac:spMkLst>
            <pc:docMk/>
            <pc:sldMk cId="3535189357" sldId="1848"/>
            <ac:spMk id="15" creationId="{47CF529E-7B81-B058-8811-C06532E013A8}"/>
          </ac:spMkLst>
        </pc:spChg>
        <pc:spChg chg="add del mod">
          <ac:chgData name="I See Maths ltd" userId="2b6a9906fb7c83c6" providerId="LiveId" clId="{47DD96C0-4980-42A6-99BE-E90BD14727FC}" dt="2024-02-14T13:25:51.451" v="2384" actId="478"/>
          <ac:spMkLst>
            <pc:docMk/>
            <pc:sldMk cId="3535189357" sldId="1848"/>
            <ac:spMk id="19" creationId="{3A50FC2D-CACE-6606-8E45-182A6435B777}"/>
          </ac:spMkLst>
        </pc:spChg>
        <pc:cxnChg chg="add del mod">
          <ac:chgData name="I See Maths ltd" userId="2b6a9906fb7c83c6" providerId="LiveId" clId="{47DD96C0-4980-42A6-99BE-E90BD14727FC}" dt="2024-02-14T13:25:51.451" v="2384" actId="478"/>
          <ac:cxnSpMkLst>
            <pc:docMk/>
            <pc:sldMk cId="3535189357" sldId="1848"/>
            <ac:cxnSpMk id="11" creationId="{85ADDA33-1491-460B-18A9-1372CC7F2ECF}"/>
          </ac:cxnSpMkLst>
        </pc:cxnChg>
      </pc:sldChg>
      <pc:sldChg chg="modSp add mod">
        <pc:chgData name="I See Maths ltd" userId="2b6a9906fb7c83c6" providerId="LiveId" clId="{47DD96C0-4980-42A6-99BE-E90BD14727FC}" dt="2024-02-14T13:32:46.090" v="2563" actId="20577"/>
        <pc:sldMkLst>
          <pc:docMk/>
          <pc:sldMk cId="1281958135" sldId="1849"/>
        </pc:sldMkLst>
        <pc:spChg chg="mod">
          <ac:chgData name="I See Maths ltd" userId="2b6a9906fb7c83c6" providerId="LiveId" clId="{47DD96C0-4980-42A6-99BE-E90BD14727FC}" dt="2024-02-14T13:32:43.663" v="2562" actId="20577"/>
          <ac:spMkLst>
            <pc:docMk/>
            <pc:sldMk cId="1281958135" sldId="1849"/>
            <ac:spMk id="5" creationId="{B9CAE0AC-6F8C-0731-8B97-EAE206CAFA49}"/>
          </ac:spMkLst>
        </pc:spChg>
        <pc:spChg chg="mod">
          <ac:chgData name="I See Maths ltd" userId="2b6a9906fb7c83c6" providerId="LiveId" clId="{47DD96C0-4980-42A6-99BE-E90BD14727FC}" dt="2024-02-14T13:32:46.090" v="2563" actId="20577"/>
          <ac:spMkLst>
            <pc:docMk/>
            <pc:sldMk cId="1281958135" sldId="1849"/>
            <ac:spMk id="7" creationId="{54E211E2-6F01-9C7A-D885-EF7E200219DF}"/>
          </ac:spMkLst>
        </pc:spChg>
      </pc:sldChg>
      <pc:sldChg chg="modSp add mod">
        <pc:chgData name="I See Maths ltd" userId="2b6a9906fb7c83c6" providerId="LiveId" clId="{47DD96C0-4980-42A6-99BE-E90BD14727FC}" dt="2024-02-14T13:32:33.510" v="2561" actId="20577"/>
        <pc:sldMkLst>
          <pc:docMk/>
          <pc:sldMk cId="3575722904" sldId="1850"/>
        </pc:sldMkLst>
        <pc:spChg chg="mod">
          <ac:chgData name="I See Maths ltd" userId="2b6a9906fb7c83c6" providerId="LiveId" clId="{47DD96C0-4980-42A6-99BE-E90BD14727FC}" dt="2024-02-14T13:32:30.993" v="2560" actId="20577"/>
          <ac:spMkLst>
            <pc:docMk/>
            <pc:sldMk cId="3575722904" sldId="1850"/>
            <ac:spMk id="5" creationId="{BD05A685-F783-6B67-60B8-EEC1DDF5700D}"/>
          </ac:spMkLst>
        </pc:spChg>
        <pc:spChg chg="mod">
          <ac:chgData name="I See Maths ltd" userId="2b6a9906fb7c83c6" providerId="LiveId" clId="{47DD96C0-4980-42A6-99BE-E90BD14727FC}" dt="2024-02-14T13:32:33.510" v="2561" actId="20577"/>
          <ac:spMkLst>
            <pc:docMk/>
            <pc:sldMk cId="3575722904" sldId="1850"/>
            <ac:spMk id="7" creationId="{EF73C116-16F4-7A58-0A1E-6B743DA9C481}"/>
          </ac:spMkLst>
        </pc:spChg>
      </pc:sldChg>
      <pc:sldChg chg="add">
        <pc:chgData name="I See Maths ltd" userId="2b6a9906fb7c83c6" providerId="LiveId" clId="{47DD96C0-4980-42A6-99BE-E90BD14727FC}" dt="2024-02-14T13:26:35.601" v="2388" actId="2890"/>
        <pc:sldMkLst>
          <pc:docMk/>
          <pc:sldMk cId="3316124964" sldId="1851"/>
        </pc:sldMkLst>
      </pc:sldChg>
      <pc:sldChg chg="add del">
        <pc:chgData name="I See Maths ltd" userId="2b6a9906fb7c83c6" providerId="LiveId" clId="{47DD96C0-4980-42A6-99BE-E90BD14727FC}" dt="2024-02-14T13:37:18.884" v="2727" actId="47"/>
        <pc:sldMkLst>
          <pc:docMk/>
          <pc:sldMk cId="3741654878" sldId="1852"/>
        </pc:sldMkLst>
      </pc:sldChg>
      <pc:sldChg chg="delSp modSp add mod">
        <pc:chgData name="I See Maths ltd" userId="2b6a9906fb7c83c6" providerId="LiveId" clId="{47DD96C0-4980-42A6-99BE-E90BD14727FC}" dt="2024-02-14T13:37:01.373" v="2726" actId="6549"/>
        <pc:sldMkLst>
          <pc:docMk/>
          <pc:sldMk cId="2888862175" sldId="1853"/>
        </pc:sldMkLst>
        <pc:spChg chg="del">
          <ac:chgData name="I See Maths ltd" userId="2b6a9906fb7c83c6" providerId="LiveId" clId="{47DD96C0-4980-42A6-99BE-E90BD14727FC}" dt="2024-02-14T13:34:36.065" v="2608" actId="478"/>
          <ac:spMkLst>
            <pc:docMk/>
            <pc:sldMk cId="2888862175" sldId="1853"/>
            <ac:spMk id="3" creationId="{895B2D1F-FB53-7613-A52D-141C02DD0080}"/>
          </ac:spMkLst>
        </pc:spChg>
        <pc:spChg chg="mod">
          <ac:chgData name="I See Maths ltd" userId="2b6a9906fb7c83c6" providerId="LiveId" clId="{47DD96C0-4980-42A6-99BE-E90BD14727FC}" dt="2024-02-14T13:33:52.567" v="2575" actId="20577"/>
          <ac:spMkLst>
            <pc:docMk/>
            <pc:sldMk cId="2888862175" sldId="1853"/>
            <ac:spMk id="7" creationId="{21F3E171-0A84-849C-7DE4-98849670770E}"/>
          </ac:spMkLst>
        </pc:spChg>
        <pc:spChg chg="mod">
          <ac:chgData name="I See Maths ltd" userId="2b6a9906fb7c83c6" providerId="LiveId" clId="{47DD96C0-4980-42A6-99BE-E90BD14727FC}" dt="2024-02-14T13:37:01.373" v="2726" actId="6549"/>
          <ac:spMkLst>
            <pc:docMk/>
            <pc:sldMk cId="2888862175" sldId="1853"/>
            <ac:spMk id="9" creationId="{48EB47A3-13C6-EE9E-E14E-52FB4003D7CC}"/>
          </ac:spMkLst>
        </pc:spChg>
        <pc:spChg chg="mod">
          <ac:chgData name="I See Maths ltd" userId="2b6a9906fb7c83c6" providerId="LiveId" clId="{47DD96C0-4980-42A6-99BE-E90BD14727FC}" dt="2024-02-14T13:34:31.325" v="2607" actId="1037"/>
          <ac:spMkLst>
            <pc:docMk/>
            <pc:sldMk cId="2888862175" sldId="1853"/>
            <ac:spMk id="19" creationId="{8A508A6F-8128-811D-BD09-17B28EF4CA7C}"/>
          </ac:spMkLst>
        </pc:spChg>
        <pc:cxnChg chg="del">
          <ac:chgData name="I See Maths ltd" userId="2b6a9906fb7c83c6" providerId="LiveId" clId="{47DD96C0-4980-42A6-99BE-E90BD14727FC}" dt="2024-02-14T13:34:36.065" v="2608" actId="478"/>
          <ac:cxnSpMkLst>
            <pc:docMk/>
            <pc:sldMk cId="2888862175" sldId="1853"/>
            <ac:cxnSpMk id="6" creationId="{BABF9C9A-F773-29F9-AF08-0C21877326CC}"/>
          </ac:cxnSpMkLst>
        </pc:cxnChg>
      </pc:sldChg>
      <pc:sldChg chg="modSp add mod">
        <pc:chgData name="I See Maths ltd" userId="2b6a9906fb7c83c6" providerId="LiveId" clId="{47DD96C0-4980-42A6-99BE-E90BD14727FC}" dt="2024-02-14T13:35:13.018" v="2661" actId="6549"/>
        <pc:sldMkLst>
          <pc:docMk/>
          <pc:sldMk cId="2139043629" sldId="1854"/>
        </pc:sldMkLst>
        <pc:spChg chg="mod">
          <ac:chgData name="I See Maths ltd" userId="2b6a9906fb7c83c6" providerId="LiveId" clId="{47DD96C0-4980-42A6-99BE-E90BD14727FC}" dt="2024-02-14T13:35:13.018" v="2661" actId="6549"/>
          <ac:spMkLst>
            <pc:docMk/>
            <pc:sldMk cId="2139043629" sldId="1854"/>
            <ac:spMk id="9" creationId="{FDAEDF6B-6F98-0B10-9623-EEC84D630DD5}"/>
          </ac:spMkLst>
        </pc:spChg>
      </pc:sldChg>
      <pc:sldChg chg="addSp modSp add mod">
        <pc:chgData name="I See Maths ltd" userId="2b6a9906fb7c83c6" providerId="LiveId" clId="{47DD96C0-4980-42A6-99BE-E90BD14727FC}" dt="2024-02-14T13:36:07.745" v="2696" actId="1036"/>
        <pc:sldMkLst>
          <pc:docMk/>
          <pc:sldMk cId="1547433869" sldId="1855"/>
        </pc:sldMkLst>
        <pc:spChg chg="add mod">
          <ac:chgData name="I See Maths ltd" userId="2b6a9906fb7c83c6" providerId="LiveId" clId="{47DD96C0-4980-42A6-99BE-E90BD14727FC}" dt="2024-02-14T13:36:07.745" v="2696" actId="1036"/>
          <ac:spMkLst>
            <pc:docMk/>
            <pc:sldMk cId="1547433869" sldId="1855"/>
            <ac:spMk id="3" creationId="{F7C572D9-B1BA-0750-2C2D-EABB0BAF0F98}"/>
          </ac:spMkLst>
        </pc:spChg>
        <pc:spChg chg="mod">
          <ac:chgData name="I See Maths ltd" userId="2b6a9906fb7c83c6" providerId="LiveId" clId="{47DD96C0-4980-42A6-99BE-E90BD14727FC}" dt="2024-02-14T13:35:50.724" v="2663" actId="20577"/>
          <ac:spMkLst>
            <pc:docMk/>
            <pc:sldMk cId="1547433869" sldId="1855"/>
            <ac:spMk id="7" creationId="{2196ACA4-FC72-6D52-8746-6BA580A5FAF2}"/>
          </ac:spMkLst>
        </pc:spChg>
      </pc:sldChg>
      <pc:sldChg chg="modSp add mod">
        <pc:chgData name="I See Maths ltd" userId="2b6a9906fb7c83c6" providerId="LiveId" clId="{47DD96C0-4980-42A6-99BE-E90BD14727FC}" dt="2024-02-14T13:36:34.890" v="2724" actId="113"/>
        <pc:sldMkLst>
          <pc:docMk/>
          <pc:sldMk cId="109072135" sldId="1856"/>
        </pc:sldMkLst>
        <pc:spChg chg="mod">
          <ac:chgData name="I See Maths ltd" userId="2b6a9906fb7c83c6" providerId="LiveId" clId="{47DD96C0-4980-42A6-99BE-E90BD14727FC}" dt="2024-02-14T13:36:34.890" v="2724" actId="113"/>
          <ac:spMkLst>
            <pc:docMk/>
            <pc:sldMk cId="109072135" sldId="1856"/>
            <ac:spMk id="9" creationId="{412DA812-DB43-4200-96ED-F04C885DFF7D}"/>
          </ac:spMkLst>
        </pc:spChg>
      </pc:sldChg>
      <pc:sldChg chg="add">
        <pc:chgData name="I See Maths ltd" userId="2b6a9906fb7c83c6" providerId="LiveId" clId="{47DD96C0-4980-42A6-99BE-E90BD14727FC}" dt="2024-02-14T13:36:56.909" v="2725" actId="2890"/>
        <pc:sldMkLst>
          <pc:docMk/>
          <pc:sldMk cId="30446043" sldId="1857"/>
        </pc:sldMkLst>
      </pc:sldChg>
      <pc:sldChg chg="add">
        <pc:chgData name="I See Maths ltd" userId="2b6a9906fb7c83c6" providerId="LiveId" clId="{47DD96C0-4980-42A6-99BE-E90BD14727FC}" dt="2024-02-14T13:40:58.885" v="2729" actId="2890"/>
        <pc:sldMkLst>
          <pc:docMk/>
          <pc:sldMk cId="239152246" sldId="1858"/>
        </pc:sldMkLst>
      </pc:sldChg>
      <pc:sldChg chg="add">
        <pc:chgData name="I See Maths ltd" userId="2b6a9906fb7c83c6" providerId="LiveId" clId="{47DD96C0-4980-42A6-99BE-E90BD14727FC}" dt="2024-02-14T13:47:44.174" v="2861" actId="2890"/>
        <pc:sldMkLst>
          <pc:docMk/>
          <pc:sldMk cId="1689007624" sldId="1859"/>
        </pc:sldMkLst>
      </pc:sldChg>
      <pc:sldChg chg="delSp add mod">
        <pc:chgData name="I See Maths ltd" userId="2b6a9906fb7c83c6" providerId="LiveId" clId="{47DD96C0-4980-42A6-99BE-E90BD14727FC}" dt="2024-02-14T13:48:05.014" v="2866" actId="478"/>
        <pc:sldMkLst>
          <pc:docMk/>
          <pc:sldMk cId="2945725566" sldId="1860"/>
        </pc:sldMkLst>
        <pc:spChg chg="del">
          <ac:chgData name="I See Maths ltd" userId="2b6a9906fb7c83c6" providerId="LiveId" clId="{47DD96C0-4980-42A6-99BE-E90BD14727FC}" dt="2024-02-14T13:48:03.140" v="2865" actId="478"/>
          <ac:spMkLst>
            <pc:docMk/>
            <pc:sldMk cId="2945725566" sldId="1860"/>
            <ac:spMk id="3" creationId="{D72DE865-5CDB-DE99-ABD4-0510B01CE972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12" creationId="{086BEA6A-C75D-5FA3-B578-179429C9A958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13" creationId="{52EE5EC9-0571-1F8C-98CE-DE5A3E6DC9D3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14" creationId="{30D28743-4CE4-9F75-5B81-20205213FB39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15" creationId="{0B2165AD-0603-D315-134A-11DD914B5E24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16" creationId="{EA35C2BA-2716-A5F7-AFBE-854E525B5AB6}"/>
          </ac:spMkLst>
        </pc:spChg>
        <pc:spChg chg="del">
          <ac:chgData name="I See Maths ltd" userId="2b6a9906fb7c83c6" providerId="LiveId" clId="{47DD96C0-4980-42A6-99BE-E90BD14727FC}" dt="2024-02-14T13:48:00.859" v="2864" actId="478"/>
          <ac:spMkLst>
            <pc:docMk/>
            <pc:sldMk cId="2945725566" sldId="1860"/>
            <ac:spMk id="22" creationId="{42447C4F-969E-1396-61A6-FF8DA16F23BE}"/>
          </ac:spMkLst>
        </pc:spChg>
        <pc:cxnChg chg="del">
          <ac:chgData name="I See Maths ltd" userId="2b6a9906fb7c83c6" providerId="LiveId" clId="{47DD96C0-4980-42A6-99BE-E90BD14727FC}" dt="2024-02-14T13:48:00.859" v="2864" actId="478"/>
          <ac:cxnSpMkLst>
            <pc:docMk/>
            <pc:sldMk cId="2945725566" sldId="1860"/>
            <ac:cxnSpMk id="5" creationId="{F4B5ABF9-C8FB-70D9-0F7F-3DD7B8DD4102}"/>
          </ac:cxnSpMkLst>
        </pc:cxnChg>
        <pc:cxnChg chg="del">
          <ac:chgData name="I See Maths ltd" userId="2b6a9906fb7c83c6" providerId="LiveId" clId="{47DD96C0-4980-42A6-99BE-E90BD14727FC}" dt="2024-02-14T13:48:05.014" v="2866" actId="478"/>
          <ac:cxnSpMkLst>
            <pc:docMk/>
            <pc:sldMk cId="2945725566" sldId="1860"/>
            <ac:cxnSpMk id="35" creationId="{76319F55-41AE-22F6-96DD-3414BFF7783E}"/>
          </ac:cxnSpMkLst>
        </pc:cxnChg>
      </pc:sldChg>
      <pc:sldChg chg="delSp add mod">
        <pc:chgData name="I See Maths ltd" userId="2b6a9906fb7c83c6" providerId="LiveId" clId="{47DD96C0-4980-42A6-99BE-E90BD14727FC}" dt="2024-02-14T13:48:35.059" v="2869" actId="478"/>
        <pc:sldMkLst>
          <pc:docMk/>
          <pc:sldMk cId="107391436" sldId="1861"/>
        </pc:sldMkLst>
        <pc:spChg chg="del">
          <ac:chgData name="I See Maths ltd" userId="2b6a9906fb7c83c6" providerId="LiveId" clId="{47DD96C0-4980-42A6-99BE-E90BD14727FC}" dt="2024-02-14T13:48:35.059" v="2869" actId="478"/>
          <ac:spMkLst>
            <pc:docMk/>
            <pc:sldMk cId="107391436" sldId="1861"/>
            <ac:spMk id="3" creationId="{EC1CBA76-5F31-5C6D-18AA-99D4EF5B8044}"/>
          </ac:spMkLst>
        </pc:spChg>
        <pc:spChg chg="del">
          <ac:chgData name="I See Maths ltd" userId="2b6a9906fb7c83c6" providerId="LiveId" clId="{47DD96C0-4980-42A6-99BE-E90BD14727FC}" dt="2024-02-14T13:48:30.522" v="2868" actId="478"/>
          <ac:spMkLst>
            <pc:docMk/>
            <pc:sldMk cId="107391436" sldId="1861"/>
            <ac:spMk id="4" creationId="{F5F559F7-576B-18B1-9E90-140E44C781F0}"/>
          </ac:spMkLst>
        </pc:spChg>
        <pc:spChg chg="del">
          <ac:chgData name="I See Maths ltd" userId="2b6a9906fb7c83c6" providerId="LiveId" clId="{47DD96C0-4980-42A6-99BE-E90BD14727FC}" dt="2024-02-14T13:48:30.522" v="2868" actId="478"/>
          <ac:spMkLst>
            <pc:docMk/>
            <pc:sldMk cId="107391436" sldId="1861"/>
            <ac:spMk id="6" creationId="{4639E685-3FB7-469A-429C-B3A023515073}"/>
          </ac:spMkLst>
        </pc:spChg>
        <pc:spChg chg="del">
          <ac:chgData name="I See Maths ltd" userId="2b6a9906fb7c83c6" providerId="LiveId" clId="{47DD96C0-4980-42A6-99BE-E90BD14727FC}" dt="2024-02-14T13:48:30.522" v="2868" actId="478"/>
          <ac:spMkLst>
            <pc:docMk/>
            <pc:sldMk cId="107391436" sldId="1861"/>
            <ac:spMk id="8" creationId="{9335401C-F59F-74B9-7402-2C46AC2894AC}"/>
          </ac:spMkLst>
        </pc:spChg>
        <pc:spChg chg="del">
          <ac:chgData name="I See Maths ltd" userId="2b6a9906fb7c83c6" providerId="LiveId" clId="{47DD96C0-4980-42A6-99BE-E90BD14727FC}" dt="2024-02-14T13:48:30.522" v="2868" actId="478"/>
          <ac:spMkLst>
            <pc:docMk/>
            <pc:sldMk cId="107391436" sldId="1861"/>
            <ac:spMk id="9" creationId="{6217D867-25D2-648F-721E-917989157738}"/>
          </ac:spMkLst>
        </pc:spChg>
        <pc:spChg chg="del">
          <ac:chgData name="I See Maths ltd" userId="2b6a9906fb7c83c6" providerId="LiveId" clId="{47DD96C0-4980-42A6-99BE-E90BD14727FC}" dt="2024-02-14T13:48:30.522" v="2868" actId="478"/>
          <ac:spMkLst>
            <pc:docMk/>
            <pc:sldMk cId="107391436" sldId="1861"/>
            <ac:spMk id="10" creationId="{753508B0-B735-9D38-BB5F-8D6E7DCE7C1A}"/>
          </ac:spMkLst>
        </pc:spChg>
        <pc:cxnChg chg="del">
          <ac:chgData name="I See Maths ltd" userId="2b6a9906fb7c83c6" providerId="LiveId" clId="{47DD96C0-4980-42A6-99BE-E90BD14727FC}" dt="2024-02-14T13:48:35.059" v="2869" actId="478"/>
          <ac:cxnSpMkLst>
            <pc:docMk/>
            <pc:sldMk cId="107391436" sldId="1861"/>
            <ac:cxnSpMk id="5" creationId="{0BB8E902-5933-FFAA-B56D-20DDCDA7C502}"/>
          </ac:cxnSpMkLst>
        </pc:cxnChg>
        <pc:cxnChg chg="del">
          <ac:chgData name="I See Maths ltd" userId="2b6a9906fb7c83c6" providerId="LiveId" clId="{47DD96C0-4980-42A6-99BE-E90BD14727FC}" dt="2024-02-14T13:48:30.522" v="2868" actId="478"/>
          <ac:cxnSpMkLst>
            <pc:docMk/>
            <pc:sldMk cId="107391436" sldId="1861"/>
            <ac:cxnSpMk id="7" creationId="{AC310F31-5159-6880-5176-D837C39BD984}"/>
          </ac:cxnSpMkLst>
        </pc:cxnChg>
        <pc:cxnChg chg="del">
          <ac:chgData name="I See Maths ltd" userId="2b6a9906fb7c83c6" providerId="LiveId" clId="{47DD96C0-4980-42A6-99BE-E90BD14727FC}" dt="2024-02-14T13:48:35.059" v="2869" actId="478"/>
          <ac:cxnSpMkLst>
            <pc:docMk/>
            <pc:sldMk cId="107391436" sldId="1861"/>
            <ac:cxnSpMk id="35" creationId="{9ABF4D6F-81DA-7D97-D1A0-F8C0859B0BAB}"/>
          </ac:cxnSpMkLst>
        </pc:cxnChg>
      </pc:sldChg>
      <pc:sldChg chg="add">
        <pc:chgData name="I See Maths ltd" userId="2b6a9906fb7c83c6" providerId="LiveId" clId="{47DD96C0-4980-42A6-99BE-E90BD14727FC}" dt="2024-02-14T13:49:38.214" v="2870" actId="2890"/>
        <pc:sldMkLst>
          <pc:docMk/>
          <pc:sldMk cId="3625578726" sldId="1862"/>
        </pc:sldMkLst>
      </pc:sldChg>
      <pc:sldChg chg="addSp delSp modSp add mod">
        <pc:chgData name="I See Maths ltd" userId="2b6a9906fb7c83c6" providerId="LiveId" clId="{47DD96C0-4980-42A6-99BE-E90BD14727FC}" dt="2024-02-14T14:02:41.448" v="3317" actId="1035"/>
        <pc:sldMkLst>
          <pc:docMk/>
          <pc:sldMk cId="1332283958" sldId="1863"/>
        </pc:sldMkLst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2" creationId="{ADD1C6CB-F448-3A77-2F29-1C2A3A14DFA0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3" creationId="{1C65747D-22DE-E47B-28C4-2D2AD2C878A2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4" creationId="{17AE0E30-47F0-50B5-748B-12A0EC31DD75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5" creationId="{BBA74ED9-CBDA-5169-9DE0-1A57FF23C7E7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6" creationId="{181D474F-A2B4-91A5-D5B0-77B6CC25C3B3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7" creationId="{FD50D31A-9836-6402-BE7C-D5A1D53FD6CD}"/>
          </ac:spMkLst>
        </pc:spChg>
        <pc:spChg chg="add mod">
          <ac:chgData name="I See Maths ltd" userId="2b6a9906fb7c83c6" providerId="LiveId" clId="{47DD96C0-4980-42A6-99BE-E90BD14727FC}" dt="2024-02-14T14:02:41.448" v="3317" actId="1035"/>
          <ac:spMkLst>
            <pc:docMk/>
            <pc:sldMk cId="1332283958" sldId="1863"/>
            <ac:spMk id="8" creationId="{2CB17A57-98F2-E013-E216-8488833E7D4F}"/>
          </ac:spMkLst>
        </pc:spChg>
        <pc:spChg chg="del">
          <ac:chgData name="I See Maths ltd" userId="2b6a9906fb7c83c6" providerId="LiveId" clId="{47DD96C0-4980-42A6-99BE-E90BD14727FC}" dt="2024-02-14T14:02:27.017" v="3296" actId="478"/>
          <ac:spMkLst>
            <pc:docMk/>
            <pc:sldMk cId="1332283958" sldId="1863"/>
            <ac:spMk id="24" creationId="{D3DB5D1A-EFC9-B3B3-AD95-A56C9431B1F4}"/>
          </ac:spMkLst>
        </pc:spChg>
        <pc:spChg chg="del">
          <ac:chgData name="I See Maths ltd" userId="2b6a9906fb7c83c6" providerId="LiveId" clId="{47DD96C0-4980-42A6-99BE-E90BD14727FC}" dt="2024-02-14T14:02:31.090" v="3298" actId="478"/>
          <ac:spMkLst>
            <pc:docMk/>
            <pc:sldMk cId="1332283958" sldId="1863"/>
            <ac:spMk id="25" creationId="{98F419E3-092C-E26E-55B0-85838B0683FD}"/>
          </ac:spMkLst>
        </pc:spChg>
        <pc:cxnChg chg="del">
          <ac:chgData name="I See Maths ltd" userId="2b6a9906fb7c83c6" providerId="LiveId" clId="{47DD96C0-4980-42A6-99BE-E90BD14727FC}" dt="2024-02-14T14:02:29.086" v="3297" actId="478"/>
          <ac:cxnSpMkLst>
            <pc:docMk/>
            <pc:sldMk cId="1332283958" sldId="1863"/>
            <ac:cxnSpMk id="32" creationId="{AB8F6934-1E92-091A-A254-F799A7C07EC2}"/>
          </ac:cxnSpMkLst>
        </pc:cxnChg>
      </pc:sldChg>
      <pc:sldChg chg="delSp add mod">
        <pc:chgData name="I See Maths ltd" userId="2b6a9906fb7c83c6" providerId="LiveId" clId="{47DD96C0-4980-42A6-99BE-E90BD14727FC}" dt="2024-02-14T13:57:06.578" v="3121" actId="478"/>
        <pc:sldMkLst>
          <pc:docMk/>
          <pc:sldMk cId="2093428375" sldId="1864"/>
        </pc:sldMkLst>
        <pc:spChg chg="del">
          <ac:chgData name="I See Maths ltd" userId="2b6a9906fb7c83c6" providerId="LiveId" clId="{47DD96C0-4980-42A6-99BE-E90BD14727FC}" dt="2024-02-14T13:57:01.811" v="3119" actId="478"/>
          <ac:spMkLst>
            <pc:docMk/>
            <pc:sldMk cId="2093428375" sldId="1864"/>
            <ac:spMk id="24" creationId="{7BEA595C-F943-8718-E591-E54E9BCE679D}"/>
          </ac:spMkLst>
        </pc:spChg>
        <pc:spChg chg="del">
          <ac:chgData name="I See Maths ltd" userId="2b6a9906fb7c83c6" providerId="LiveId" clId="{47DD96C0-4980-42A6-99BE-E90BD14727FC}" dt="2024-02-14T13:57:06.578" v="3121" actId="478"/>
          <ac:spMkLst>
            <pc:docMk/>
            <pc:sldMk cId="2093428375" sldId="1864"/>
            <ac:spMk id="25" creationId="{69A59CC8-35B1-6BB8-7527-77D1CEF53F0D}"/>
          </ac:spMkLst>
        </pc:spChg>
        <pc:cxnChg chg="del">
          <ac:chgData name="I See Maths ltd" userId="2b6a9906fb7c83c6" providerId="LiveId" clId="{47DD96C0-4980-42A6-99BE-E90BD14727FC}" dt="2024-02-14T13:57:03.979" v="3120" actId="478"/>
          <ac:cxnSpMkLst>
            <pc:docMk/>
            <pc:sldMk cId="2093428375" sldId="1864"/>
            <ac:cxnSpMk id="32" creationId="{E5DB5AD0-3338-F317-A24F-C99DC607A805}"/>
          </ac:cxnSpMkLst>
        </pc:cxnChg>
      </pc:sldChg>
      <pc:sldChg chg="addSp delSp modSp add mod">
        <pc:chgData name="I See Maths ltd" userId="2b6a9906fb7c83c6" providerId="LiveId" clId="{47DD96C0-4980-42A6-99BE-E90BD14727FC}" dt="2024-02-14T14:04:02.925" v="3392" actId="478"/>
        <pc:sldMkLst>
          <pc:docMk/>
          <pc:sldMk cId="2985653947" sldId="1865"/>
        </pc:sldMkLst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2" creationId="{C46C5056-3D1D-6F94-429B-1A3353F34582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3" creationId="{5BA49E73-10A6-2D39-4524-AAE1FDC2332F}"/>
          </ac:spMkLst>
        </pc:spChg>
        <pc:spChg chg="add del mod">
          <ac:chgData name="I See Maths ltd" userId="2b6a9906fb7c83c6" providerId="LiveId" clId="{47DD96C0-4980-42A6-99BE-E90BD14727FC}" dt="2024-02-14T13:59:49.643" v="3170" actId="478"/>
          <ac:spMkLst>
            <pc:docMk/>
            <pc:sldMk cId="2985653947" sldId="1865"/>
            <ac:spMk id="4" creationId="{E05D97A9-EA32-BC0D-C056-D2C06C20918C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5" creationId="{879D6889-0F9F-BB5C-594A-B586BAB231B2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7" creationId="{C981C01E-6E35-E595-7F20-51AF851A93A9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8" creationId="{1A015213-ACB7-A2AC-8C31-8F36A81B2BC6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9" creationId="{4C7EE135-5150-DDF7-8FC1-4FA103546103}"/>
          </ac:spMkLst>
        </pc:spChg>
        <pc:spChg chg="add del mod">
          <ac:chgData name="I See Maths ltd" userId="2b6a9906fb7c83c6" providerId="LiveId" clId="{47DD96C0-4980-42A6-99BE-E90BD14727FC}" dt="2024-02-14T14:02:49.617" v="3318" actId="478"/>
          <ac:spMkLst>
            <pc:docMk/>
            <pc:sldMk cId="2985653947" sldId="1865"/>
            <ac:spMk id="10" creationId="{BDC65441-F70A-2F58-9ECB-88DD82BD4120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2" creationId="{9D69C6BE-F8EE-78CE-DF6F-B8FB67EC26AF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3" creationId="{199B9FCA-DC28-6518-75CE-35F6E69026FC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4" creationId="{3CB00965-E803-3D76-E1D4-FBFF29CE9992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5" creationId="{17257708-CE49-0161-9B2D-AADBAF168880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6" creationId="{A9E3CA69-CC0B-7D63-D7D2-93254456E22F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8" creationId="{B5E3B145-1B42-1B70-8CC2-37EFDF48CBD8}"/>
          </ac:spMkLst>
        </pc:spChg>
        <pc:spChg chg="add del mod">
          <ac:chgData name="I See Maths ltd" userId="2b6a9906fb7c83c6" providerId="LiveId" clId="{47DD96C0-4980-42A6-99BE-E90BD14727FC}" dt="2024-02-14T14:02:51.401" v="3320" actId="478"/>
          <ac:spMkLst>
            <pc:docMk/>
            <pc:sldMk cId="2985653947" sldId="1865"/>
            <ac:spMk id="19" creationId="{A4E76705-9CD8-4CEA-7FC1-D61A28814E62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2" creationId="{7DCA16F9-3D6E-BEAF-CD18-073CD593ADD3}"/>
          </ac:spMkLst>
        </pc:spChg>
        <pc:spChg chg="mod">
          <ac:chgData name="I See Maths ltd" userId="2b6a9906fb7c83c6" providerId="LiveId" clId="{47DD96C0-4980-42A6-99BE-E90BD14727FC}" dt="2024-02-14T13:59:31.714" v="3168" actId="14100"/>
          <ac:spMkLst>
            <pc:docMk/>
            <pc:sldMk cId="2985653947" sldId="1865"/>
            <ac:spMk id="23" creationId="{05EE2FD6-FF0B-DDB1-03B1-B564A8FDD858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4" creationId="{261FC0A4-FAB3-9A84-2F5D-16944E3204B5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5" creationId="{F0CBF29B-E6E7-7F54-82B7-A3FE5775455F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6" creationId="{F639D904-BDD4-9F05-0710-585BD91038E5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7" creationId="{4FF4A744-5399-FFF4-9705-E5D56D541449}"/>
          </ac:spMkLst>
        </pc:spChg>
        <pc:spChg chg="add mod">
          <ac:chgData name="I See Maths ltd" userId="2b6a9906fb7c83c6" providerId="LiveId" clId="{47DD96C0-4980-42A6-99BE-E90BD14727FC}" dt="2024-02-14T14:03:01.324" v="3321"/>
          <ac:spMkLst>
            <pc:docMk/>
            <pc:sldMk cId="2985653947" sldId="1865"/>
            <ac:spMk id="28" creationId="{BA9A40CE-9A99-2958-0E50-508FE7689C24}"/>
          </ac:spMkLst>
        </pc:spChg>
        <pc:spChg chg="add del mod">
          <ac:chgData name="I See Maths ltd" userId="2b6a9906fb7c83c6" providerId="LiveId" clId="{47DD96C0-4980-42A6-99BE-E90BD14727FC}" dt="2024-02-14T14:04:02.925" v="3392" actId="478"/>
          <ac:spMkLst>
            <pc:docMk/>
            <pc:sldMk cId="2985653947" sldId="1865"/>
            <ac:spMk id="29" creationId="{3B9E4389-89B0-3EC7-9720-4C2B5AF46286}"/>
          </ac:spMkLst>
        </pc:spChg>
        <pc:cxnChg chg="add del mod">
          <ac:chgData name="I See Maths ltd" userId="2b6a9906fb7c83c6" providerId="LiveId" clId="{47DD96C0-4980-42A6-99BE-E90BD14727FC}" dt="2024-02-14T13:59:51.366" v="3171" actId="478"/>
          <ac:cxnSpMkLst>
            <pc:docMk/>
            <pc:sldMk cId="2985653947" sldId="1865"/>
            <ac:cxnSpMk id="6" creationId="{89F13E0D-6148-48AA-1FF9-BC7C439475BC}"/>
          </ac:cxnSpMkLst>
        </pc:cxnChg>
      </pc:sldChg>
      <pc:sldChg chg="delSp add mod">
        <pc:chgData name="I See Maths ltd" userId="2b6a9906fb7c83c6" providerId="LiveId" clId="{47DD96C0-4980-42A6-99BE-E90BD14727FC}" dt="2024-02-14T14:03:28.040" v="3325" actId="478"/>
        <pc:sldMkLst>
          <pc:docMk/>
          <pc:sldMk cId="2242763987" sldId="1866"/>
        </pc:sldMkLst>
        <pc:spChg chg="del">
          <ac:chgData name="I See Maths ltd" userId="2b6a9906fb7c83c6" providerId="LiveId" clId="{47DD96C0-4980-42A6-99BE-E90BD14727FC}" dt="2024-02-14T14:03:24.064" v="3323" actId="478"/>
          <ac:spMkLst>
            <pc:docMk/>
            <pc:sldMk cId="2242763987" sldId="1866"/>
            <ac:spMk id="34" creationId="{E6DEF0F2-AF48-F1ED-731F-E70BE8B7561C}"/>
          </ac:spMkLst>
        </pc:spChg>
        <pc:spChg chg="del">
          <ac:chgData name="I See Maths ltd" userId="2b6a9906fb7c83c6" providerId="LiveId" clId="{47DD96C0-4980-42A6-99BE-E90BD14727FC}" dt="2024-02-14T14:03:28.040" v="3325" actId="478"/>
          <ac:spMkLst>
            <pc:docMk/>
            <pc:sldMk cId="2242763987" sldId="1866"/>
            <ac:spMk id="36" creationId="{D632092E-411C-168F-3693-0B51D767051A}"/>
          </ac:spMkLst>
        </pc:spChg>
        <pc:cxnChg chg="del">
          <ac:chgData name="I See Maths ltd" userId="2b6a9906fb7c83c6" providerId="LiveId" clId="{47DD96C0-4980-42A6-99BE-E90BD14727FC}" dt="2024-02-14T14:03:25.857" v="3324" actId="478"/>
          <ac:cxnSpMkLst>
            <pc:docMk/>
            <pc:sldMk cId="2242763987" sldId="1866"/>
            <ac:cxnSpMk id="37" creationId="{FD789D25-3E0D-2DF9-521E-1FDD7D9342BC}"/>
          </ac:cxnSpMkLst>
        </pc:cxnChg>
      </pc:sldChg>
      <pc:sldChg chg="addSp delSp modSp add mod">
        <pc:chgData name="I See Maths ltd" userId="2b6a9906fb7c83c6" providerId="LiveId" clId="{47DD96C0-4980-42A6-99BE-E90BD14727FC}" dt="2024-02-14T14:06:32.093" v="3429" actId="478"/>
        <pc:sldMkLst>
          <pc:docMk/>
          <pc:sldMk cId="1232262167" sldId="1867"/>
        </pc:sldMkLst>
        <pc:spChg chg="add mod">
          <ac:chgData name="I See Maths ltd" userId="2b6a9906fb7c83c6" providerId="LiveId" clId="{47DD96C0-4980-42A6-99BE-E90BD14727FC}" dt="2024-02-14T14:03:48.363" v="3390" actId="1035"/>
          <ac:spMkLst>
            <pc:docMk/>
            <pc:sldMk cId="1232262167" sldId="1867"/>
            <ac:spMk id="9" creationId="{93327ACB-82F5-30A4-2215-39DEC5C087AE}"/>
          </ac:spMkLst>
        </pc:spChg>
        <pc:spChg chg="add mod">
          <ac:chgData name="I See Maths ltd" userId="2b6a9906fb7c83c6" providerId="LiveId" clId="{47DD96C0-4980-42A6-99BE-E90BD14727FC}" dt="2024-02-14T14:03:48.363" v="3390" actId="1035"/>
          <ac:spMkLst>
            <pc:docMk/>
            <pc:sldMk cId="1232262167" sldId="1867"/>
            <ac:spMk id="10" creationId="{A4AEED36-D0B2-E7F7-7D4A-D1F84A69084D}"/>
          </ac:spMkLst>
        </pc:spChg>
        <pc:spChg chg="add mod">
          <ac:chgData name="I See Maths ltd" userId="2b6a9906fb7c83c6" providerId="LiveId" clId="{47DD96C0-4980-42A6-99BE-E90BD14727FC}" dt="2024-02-14T14:04:35.036" v="3399" actId="20577"/>
          <ac:spMkLst>
            <pc:docMk/>
            <pc:sldMk cId="1232262167" sldId="1867"/>
            <ac:spMk id="12" creationId="{EB43A204-CFE1-E55B-8DBA-F38BCCE897DC}"/>
          </ac:spMkLst>
        </pc:spChg>
        <pc:spChg chg="add mod">
          <ac:chgData name="I See Maths ltd" userId="2b6a9906fb7c83c6" providerId="LiveId" clId="{47DD96C0-4980-42A6-99BE-E90BD14727FC}" dt="2024-02-14T14:04:54.482" v="3401" actId="14100"/>
          <ac:spMkLst>
            <pc:docMk/>
            <pc:sldMk cId="1232262167" sldId="1867"/>
            <ac:spMk id="13" creationId="{00A9C4C9-0397-8435-4417-EC0C5F213954}"/>
          </ac:spMkLst>
        </pc:spChg>
        <pc:spChg chg="add mod">
          <ac:chgData name="I See Maths ltd" userId="2b6a9906fb7c83c6" providerId="LiveId" clId="{47DD96C0-4980-42A6-99BE-E90BD14727FC}" dt="2024-02-14T14:04:21.149" v="3394" actId="6549"/>
          <ac:spMkLst>
            <pc:docMk/>
            <pc:sldMk cId="1232262167" sldId="1867"/>
            <ac:spMk id="14" creationId="{1CDD437A-BFB4-CAE6-06E3-3B62B70569E4}"/>
          </ac:spMkLst>
        </pc:spChg>
        <pc:spChg chg="add mod">
          <ac:chgData name="I See Maths ltd" userId="2b6a9906fb7c83c6" providerId="LiveId" clId="{47DD96C0-4980-42A6-99BE-E90BD14727FC}" dt="2024-02-14T14:04:25.236" v="3396" actId="6549"/>
          <ac:spMkLst>
            <pc:docMk/>
            <pc:sldMk cId="1232262167" sldId="1867"/>
            <ac:spMk id="15" creationId="{7CD83D3A-6180-1B70-EC39-0047A03D3338}"/>
          </ac:spMkLst>
        </pc:spChg>
        <pc:spChg chg="add del mod">
          <ac:chgData name="I See Maths ltd" userId="2b6a9906fb7c83c6" providerId="LiveId" clId="{47DD96C0-4980-42A6-99BE-E90BD14727FC}" dt="2024-02-14T14:06:32.093" v="3429" actId="478"/>
          <ac:spMkLst>
            <pc:docMk/>
            <pc:sldMk cId="1232262167" sldId="1867"/>
            <ac:spMk id="16" creationId="{AE99A898-A8FC-3694-C690-97C9058712F0}"/>
          </ac:spMkLst>
        </pc:spChg>
        <pc:spChg chg="add mod">
          <ac:chgData name="I See Maths ltd" userId="2b6a9906fb7c83c6" providerId="LiveId" clId="{47DD96C0-4980-42A6-99BE-E90BD14727FC}" dt="2024-02-14T14:06:20.831" v="3427" actId="1035"/>
          <ac:spMkLst>
            <pc:docMk/>
            <pc:sldMk cId="1232262167" sldId="1867"/>
            <ac:spMk id="18" creationId="{764670CA-9A54-D9B0-6228-2081DE5210F3}"/>
          </ac:spMkLst>
        </pc:spChg>
        <pc:cxnChg chg="add mod">
          <ac:chgData name="I See Maths ltd" userId="2b6a9906fb7c83c6" providerId="LiveId" clId="{47DD96C0-4980-42A6-99BE-E90BD14727FC}" dt="2024-02-14T14:06:05.510" v="3419" actId="14100"/>
          <ac:cxnSpMkLst>
            <pc:docMk/>
            <pc:sldMk cId="1232262167" sldId="1867"/>
            <ac:cxnSpMk id="19" creationId="{2ADA7060-E519-CBF7-C347-33B488CFB15C}"/>
          </ac:cxnSpMkLst>
        </pc:cxnChg>
      </pc:sldChg>
      <pc:sldChg chg="add">
        <pc:chgData name="I See Maths ltd" userId="2b6a9906fb7c83c6" providerId="LiveId" clId="{47DD96C0-4980-42A6-99BE-E90BD14727FC}" dt="2024-02-14T14:03:58.630" v="3391" actId="2890"/>
        <pc:sldMkLst>
          <pc:docMk/>
          <pc:sldMk cId="1221106366" sldId="1868"/>
        </pc:sldMkLst>
      </pc:sldChg>
      <pc:sldChg chg="add">
        <pc:chgData name="I See Maths ltd" userId="2b6a9906fb7c83c6" providerId="LiveId" clId="{47DD96C0-4980-42A6-99BE-E90BD14727FC}" dt="2024-02-14T14:06:28.820" v="3428" actId="2890"/>
        <pc:sldMkLst>
          <pc:docMk/>
          <pc:sldMk cId="27151189" sldId="1869"/>
        </pc:sldMkLst>
      </pc:sldChg>
      <pc:sldChg chg="delSp add del mod">
        <pc:chgData name="I See Maths ltd" userId="2b6a9906fb7c83c6" providerId="LiveId" clId="{47DD96C0-4980-42A6-99BE-E90BD14727FC}" dt="2024-02-14T14:08:21.148" v="3435" actId="47"/>
        <pc:sldMkLst>
          <pc:docMk/>
          <pc:sldMk cId="2590719977" sldId="1870"/>
        </pc:sldMkLst>
        <pc:spChg chg="del">
          <ac:chgData name="I See Maths ltd" userId="2b6a9906fb7c83c6" providerId="LiveId" clId="{47DD96C0-4980-42A6-99BE-E90BD14727FC}" dt="2024-02-14T14:08:15.634" v="3433" actId="21"/>
          <ac:spMkLst>
            <pc:docMk/>
            <pc:sldMk cId="2590719977" sldId="1870"/>
            <ac:spMk id="3" creationId="{7DAD68CF-A9A0-9298-FA6D-BFD6BF523C38}"/>
          </ac:spMkLst>
        </pc:spChg>
        <pc:cxnChg chg="del">
          <ac:chgData name="I See Maths ltd" userId="2b6a9906fb7c83c6" providerId="LiveId" clId="{47DD96C0-4980-42A6-99BE-E90BD14727FC}" dt="2024-02-14T14:08:15.634" v="3433" actId="21"/>
          <ac:cxnSpMkLst>
            <pc:docMk/>
            <pc:sldMk cId="2590719977" sldId="1870"/>
            <ac:cxnSpMk id="8" creationId="{26371208-F41B-CC93-64CC-04DB69B462EC}"/>
          </ac:cxnSpMkLst>
        </pc:cxnChg>
      </pc:sldChg>
      <pc:sldChg chg="add">
        <pc:chgData name="I See Maths ltd" userId="2b6a9906fb7c83c6" providerId="LiveId" clId="{47DD96C0-4980-42A6-99BE-E90BD14727FC}" dt="2024-02-14T14:08:04.244" v="3431" actId="2890"/>
        <pc:sldMkLst>
          <pc:docMk/>
          <pc:sldMk cId="3530778639" sldId="1871"/>
        </pc:sldMkLst>
      </pc:sldChg>
      <pc:sldChg chg="modSp add mod">
        <pc:chgData name="I See Maths ltd" userId="2b6a9906fb7c83c6" providerId="LiveId" clId="{47DD96C0-4980-42A6-99BE-E90BD14727FC}" dt="2024-02-14T14:10:25.924" v="3473" actId="207"/>
        <pc:sldMkLst>
          <pc:docMk/>
          <pc:sldMk cId="3727594743" sldId="1872"/>
        </pc:sldMkLst>
        <pc:spChg chg="mod">
          <ac:chgData name="I See Maths ltd" userId="2b6a9906fb7c83c6" providerId="LiveId" clId="{47DD96C0-4980-42A6-99BE-E90BD14727FC}" dt="2024-02-14T14:10:25.924" v="3473" actId="207"/>
          <ac:spMkLst>
            <pc:docMk/>
            <pc:sldMk cId="3727594743" sldId="1872"/>
            <ac:spMk id="43" creationId="{B79FC102-4FD6-4A14-9EA1-F18D03C69CF2}"/>
          </ac:spMkLst>
        </pc:spChg>
      </pc:sldChg>
      <pc:sldChg chg="addSp delSp modSp add mod">
        <pc:chgData name="I See Maths ltd" userId="2b6a9906fb7c83c6" providerId="LiveId" clId="{47DD96C0-4980-42A6-99BE-E90BD14727FC}" dt="2024-02-14T14:13:23.164" v="3584" actId="113"/>
        <pc:sldMkLst>
          <pc:docMk/>
          <pc:sldMk cId="1887753633" sldId="1873"/>
        </pc:sldMkLst>
        <pc:spChg chg="mod">
          <ac:chgData name="I See Maths ltd" userId="2b6a9906fb7c83c6" providerId="LiveId" clId="{47DD96C0-4980-42A6-99BE-E90BD14727FC}" dt="2024-02-14T14:13:23.164" v="3584" actId="113"/>
          <ac:spMkLst>
            <pc:docMk/>
            <pc:sldMk cId="1887753633" sldId="1873"/>
            <ac:spMk id="2" creationId="{65EA9287-3B6B-2C67-F910-29183D217C29}"/>
          </ac:spMkLst>
        </pc:spChg>
        <pc:spChg chg="mod">
          <ac:chgData name="I See Maths ltd" userId="2b6a9906fb7c83c6" providerId="LiveId" clId="{47DD96C0-4980-42A6-99BE-E90BD14727FC}" dt="2024-02-14T14:11:16.472" v="3504" actId="6549"/>
          <ac:spMkLst>
            <pc:docMk/>
            <pc:sldMk cId="1887753633" sldId="1873"/>
            <ac:spMk id="21" creationId="{3405DB40-5110-2D2E-DE28-79AB0D0A9144}"/>
          </ac:spMkLst>
        </pc:spChg>
        <pc:spChg chg="mod">
          <ac:chgData name="I See Maths ltd" userId="2b6a9906fb7c83c6" providerId="LiveId" clId="{47DD96C0-4980-42A6-99BE-E90BD14727FC}" dt="2024-02-14T14:11:13.215" v="3502" actId="6549"/>
          <ac:spMkLst>
            <pc:docMk/>
            <pc:sldMk cId="1887753633" sldId="1873"/>
            <ac:spMk id="23" creationId="{AFA73093-7246-290B-1075-2619657CBE3A}"/>
          </ac:spMkLst>
        </pc:spChg>
        <pc:picChg chg="add mod">
          <ac:chgData name="I See Maths ltd" userId="2b6a9906fb7c83c6" providerId="LiveId" clId="{47DD96C0-4980-42A6-99BE-E90BD14727FC}" dt="2024-02-14T14:11:58.591" v="3535" actId="1076"/>
          <ac:picMkLst>
            <pc:docMk/>
            <pc:sldMk cId="1887753633" sldId="1873"/>
            <ac:picMk id="5" creationId="{E2D05AC2-6CD9-77BE-2268-39E77198A4C5}"/>
          </ac:picMkLst>
        </pc:picChg>
        <pc:picChg chg="del">
          <ac:chgData name="I See Maths ltd" userId="2b6a9906fb7c83c6" providerId="LiveId" clId="{47DD96C0-4980-42A6-99BE-E90BD14727FC}" dt="2024-02-14T14:11:51.325" v="3533" actId="478"/>
          <ac:picMkLst>
            <pc:docMk/>
            <pc:sldMk cId="1887753633" sldId="1873"/>
            <ac:picMk id="6" creationId="{7F30499B-1571-0A3E-B42D-4FA21894A52A}"/>
          </ac:picMkLst>
        </pc:picChg>
        <pc:picChg chg="add mod">
          <ac:chgData name="I See Maths ltd" userId="2b6a9906fb7c83c6" providerId="LiveId" clId="{47DD96C0-4980-42A6-99BE-E90BD14727FC}" dt="2024-02-14T14:12:45.473" v="3581" actId="1038"/>
          <ac:picMkLst>
            <pc:docMk/>
            <pc:sldMk cId="1887753633" sldId="1873"/>
            <ac:picMk id="8" creationId="{93697D81-927D-EFDA-235E-AD57F3AAD6D7}"/>
          </ac:picMkLst>
        </pc:picChg>
        <pc:picChg chg="del">
          <ac:chgData name="I See Maths ltd" userId="2b6a9906fb7c83c6" providerId="LiveId" clId="{47DD96C0-4980-42A6-99BE-E90BD14727FC}" dt="2024-02-14T14:12:11.291" v="3539" actId="478"/>
          <ac:picMkLst>
            <pc:docMk/>
            <pc:sldMk cId="1887753633" sldId="1873"/>
            <ac:picMk id="10" creationId="{40E373CA-2ACF-A3D7-6FEC-CB69E1C845C0}"/>
          </ac:picMkLst>
        </pc:picChg>
      </pc:sldChg>
      <pc:sldChg chg="add">
        <pc:chgData name="I See Maths ltd" userId="2b6a9906fb7c83c6" providerId="LiveId" clId="{47DD96C0-4980-42A6-99BE-E90BD14727FC}" dt="2024-02-14T14:13:02.779" v="3582"/>
        <pc:sldMkLst>
          <pc:docMk/>
          <pc:sldMk cId="1214869230" sldId="1874"/>
        </pc:sldMkLst>
      </pc:sldChg>
      <pc:sldChg chg="addSp delSp modSp add mod">
        <pc:chgData name="I See Maths ltd" userId="2b6a9906fb7c83c6" providerId="LiveId" clId="{47DD96C0-4980-42A6-99BE-E90BD14727FC}" dt="2024-02-15T16:42:27.785" v="3650" actId="207"/>
        <pc:sldMkLst>
          <pc:docMk/>
          <pc:sldMk cId="2176395527" sldId="1875"/>
        </pc:sldMkLst>
        <pc:spChg chg="mod">
          <ac:chgData name="I See Maths ltd" userId="2b6a9906fb7c83c6" providerId="LiveId" clId="{47DD96C0-4980-42A6-99BE-E90BD14727FC}" dt="2024-02-15T16:42:27.785" v="3650" actId="207"/>
          <ac:spMkLst>
            <pc:docMk/>
            <pc:sldMk cId="2176395527" sldId="1875"/>
            <ac:spMk id="2" creationId="{A4D6F85F-E913-D7E1-9375-5D634735FEFF}"/>
          </ac:spMkLst>
        </pc:spChg>
        <pc:spChg chg="mod">
          <ac:chgData name="I See Maths ltd" userId="2b6a9906fb7c83c6" providerId="LiveId" clId="{47DD96C0-4980-42A6-99BE-E90BD14727FC}" dt="2024-02-15T16:40:13.980" v="3609" actId="6549"/>
          <ac:spMkLst>
            <pc:docMk/>
            <pc:sldMk cId="2176395527" sldId="1875"/>
            <ac:spMk id="23" creationId="{0DE6F967-CB39-6085-585B-B1893AE91EF5}"/>
          </ac:spMkLst>
        </pc:spChg>
        <pc:picChg chg="del">
          <ac:chgData name="I See Maths ltd" userId="2b6a9906fb7c83c6" providerId="LiveId" clId="{47DD96C0-4980-42A6-99BE-E90BD14727FC}" dt="2024-02-15T16:40:34.190" v="3636" actId="478"/>
          <ac:picMkLst>
            <pc:docMk/>
            <pc:sldMk cId="2176395527" sldId="1875"/>
            <ac:picMk id="5" creationId="{110CED76-5692-90D2-451A-754B9422F7DE}"/>
          </ac:picMkLst>
        </pc:picChg>
        <pc:picChg chg="add mod ord">
          <ac:chgData name="I See Maths ltd" userId="2b6a9906fb7c83c6" providerId="LiveId" clId="{47DD96C0-4980-42A6-99BE-E90BD14727FC}" dt="2024-02-15T16:41:18.288" v="3642" actId="167"/>
          <ac:picMkLst>
            <pc:docMk/>
            <pc:sldMk cId="2176395527" sldId="1875"/>
            <ac:picMk id="6" creationId="{B5C28F66-5B75-5D50-2607-EDA6C79DB412}"/>
          </ac:picMkLst>
        </pc:picChg>
        <pc:picChg chg="del">
          <ac:chgData name="I See Maths ltd" userId="2b6a9906fb7c83c6" providerId="LiveId" clId="{47DD96C0-4980-42A6-99BE-E90BD14727FC}" dt="2024-02-15T16:40:36.326" v="3637" actId="478"/>
          <ac:picMkLst>
            <pc:docMk/>
            <pc:sldMk cId="2176395527" sldId="1875"/>
            <ac:picMk id="8" creationId="{29E82CCB-0FC9-2B87-F988-C9A05E8D16B6}"/>
          </ac:picMkLst>
        </pc:picChg>
        <pc:picChg chg="add mod">
          <ac:chgData name="I See Maths ltd" userId="2b6a9906fb7c83c6" providerId="LiveId" clId="{47DD96C0-4980-42A6-99BE-E90BD14727FC}" dt="2024-02-15T16:42:02.617" v="3644" actId="1076"/>
          <ac:picMkLst>
            <pc:docMk/>
            <pc:sldMk cId="2176395527" sldId="1875"/>
            <ac:picMk id="10" creationId="{3F1CB09B-5857-29A1-1A05-773CAE0FCB46}"/>
          </ac:picMkLst>
        </pc:picChg>
        <pc:cxnChg chg="mod ord">
          <ac:chgData name="I See Maths ltd" userId="2b6a9906fb7c83c6" providerId="LiveId" clId="{47DD96C0-4980-42A6-99BE-E90BD14727FC}" dt="2024-02-15T16:42:14.063" v="3647" actId="166"/>
          <ac:cxnSpMkLst>
            <pc:docMk/>
            <pc:sldMk cId="2176395527" sldId="1875"/>
            <ac:cxnSpMk id="9" creationId="{5422B1DA-FADD-2299-6C68-6377A2BCCEF8}"/>
          </ac:cxnSpMkLst>
        </pc:cxnChg>
      </pc:sldChg>
      <pc:sldChg chg="add ord">
        <pc:chgData name="I See Maths ltd" userId="2b6a9906fb7c83c6" providerId="LiveId" clId="{47DD96C0-4980-42A6-99BE-E90BD14727FC}" dt="2024-02-22T14:33:55.843" v="6494"/>
        <pc:sldMkLst>
          <pc:docMk/>
          <pc:sldMk cId="1476551634" sldId="1876"/>
        </pc:sldMkLst>
      </pc:sldChg>
      <pc:sldChg chg="addSp delSp modSp mod">
        <pc:chgData name="I See Maths ltd" userId="2b6a9906fb7c83c6" providerId="LiveId" clId="{47DD96C0-4980-42A6-99BE-E90BD14727FC}" dt="2024-02-15T16:44:21.465" v="3709" actId="207"/>
        <pc:sldMkLst>
          <pc:docMk/>
          <pc:sldMk cId="2671569226" sldId="1877"/>
        </pc:sldMkLst>
        <pc:spChg chg="mod">
          <ac:chgData name="I See Maths ltd" userId="2b6a9906fb7c83c6" providerId="LiveId" clId="{47DD96C0-4980-42A6-99BE-E90BD14727FC}" dt="2024-02-15T16:43:02.415" v="3674" actId="6549"/>
          <ac:spMkLst>
            <pc:docMk/>
            <pc:sldMk cId="2671569226" sldId="1877"/>
            <ac:spMk id="11" creationId="{C1066371-111D-389A-74F7-7814AFC3A173}"/>
          </ac:spMkLst>
        </pc:spChg>
        <pc:spChg chg="mod">
          <ac:chgData name="I See Maths ltd" userId="2b6a9906fb7c83c6" providerId="LiveId" clId="{47DD96C0-4980-42A6-99BE-E90BD14727FC}" dt="2024-02-15T16:44:21.465" v="3709" actId="207"/>
          <ac:spMkLst>
            <pc:docMk/>
            <pc:sldMk cId="2671569226" sldId="1877"/>
            <ac:spMk id="43" creationId="{9519352E-3B97-5B39-B08E-1A9D7FA3CB6C}"/>
          </ac:spMkLst>
        </pc:spChg>
        <pc:picChg chg="add mod">
          <ac:chgData name="I See Maths ltd" userId="2b6a9906fb7c83c6" providerId="LiveId" clId="{47DD96C0-4980-42A6-99BE-E90BD14727FC}" dt="2024-02-15T16:43:50.189" v="3703" actId="1076"/>
          <ac:picMkLst>
            <pc:docMk/>
            <pc:sldMk cId="2671569226" sldId="1877"/>
            <ac:picMk id="3" creationId="{1B40466B-339B-6400-0D5A-B37E95C673E7}"/>
          </ac:picMkLst>
        </pc:picChg>
        <pc:picChg chg="del">
          <ac:chgData name="I See Maths ltd" userId="2b6a9906fb7c83c6" providerId="LiveId" clId="{47DD96C0-4980-42A6-99BE-E90BD14727FC}" dt="2024-02-15T16:43:17.021" v="3699" actId="478"/>
          <ac:picMkLst>
            <pc:docMk/>
            <pc:sldMk cId="2671569226" sldId="1877"/>
            <ac:picMk id="46" creationId="{BBB80DDB-1580-BAE9-FD9D-450B0E59DCE7}"/>
          </ac:picMkLst>
        </pc:picChg>
        <pc:cxnChg chg="mod ord">
          <ac:chgData name="I See Maths ltd" userId="2b6a9906fb7c83c6" providerId="LiveId" clId="{47DD96C0-4980-42A6-99BE-E90BD14727FC}" dt="2024-02-15T16:44:07.834" v="3706" actId="1035"/>
          <ac:cxnSpMkLst>
            <pc:docMk/>
            <pc:sldMk cId="2671569226" sldId="1877"/>
            <ac:cxnSpMk id="44" creationId="{45A9CB55-8690-5053-D485-B13C878F91F3}"/>
          </ac:cxnSpMkLst>
        </pc:cxnChg>
      </pc:sldChg>
      <pc:sldChg chg="add">
        <pc:chgData name="I See Maths ltd" userId="2b6a9906fb7c83c6" providerId="LiveId" clId="{47DD96C0-4980-42A6-99BE-E90BD14727FC}" dt="2024-02-15T16:44:14.618" v="3707" actId="2890"/>
        <pc:sldMkLst>
          <pc:docMk/>
          <pc:sldMk cId="1813251672" sldId="1878"/>
        </pc:sldMkLst>
      </pc:sldChg>
      <pc:sldChg chg="addSp delSp modSp add mod">
        <pc:chgData name="I See Maths ltd" userId="2b6a9906fb7c83c6" providerId="LiveId" clId="{47DD96C0-4980-42A6-99BE-E90BD14727FC}" dt="2024-02-15T18:15:08.777" v="4771" actId="1038"/>
        <pc:sldMkLst>
          <pc:docMk/>
          <pc:sldMk cId="1966949303" sldId="1879"/>
        </pc:sldMkLst>
        <pc:spChg chg="add mod">
          <ac:chgData name="I See Maths ltd" userId="2b6a9906fb7c83c6" providerId="LiveId" clId="{47DD96C0-4980-42A6-99BE-E90BD14727FC}" dt="2024-02-15T18:02:14.510" v="4426" actId="1038"/>
          <ac:spMkLst>
            <pc:docMk/>
            <pc:sldMk cId="1966949303" sldId="1879"/>
            <ac:spMk id="2" creationId="{AF11E90E-2C73-AB0E-87DE-B44FE2E53F54}"/>
          </ac:spMkLst>
        </pc:spChg>
        <pc:spChg chg="add del mod">
          <ac:chgData name="I See Maths ltd" userId="2b6a9906fb7c83c6" providerId="LiveId" clId="{47DD96C0-4980-42A6-99BE-E90BD14727FC}" dt="2024-02-15T17:41:06.192" v="3842" actId="478"/>
          <ac:spMkLst>
            <pc:docMk/>
            <pc:sldMk cId="1966949303" sldId="1879"/>
            <ac:spMk id="2" creationId="{E17AD91B-BDAA-A3F0-9424-DC5F4DFCAE89}"/>
          </ac:spMkLst>
        </pc:spChg>
        <pc:spChg chg="add del mod">
          <ac:chgData name="I See Maths ltd" userId="2b6a9906fb7c83c6" providerId="LiveId" clId="{47DD96C0-4980-42A6-99BE-E90BD14727FC}" dt="2024-02-15T18:03:33.029" v="4437" actId="478"/>
          <ac:spMkLst>
            <pc:docMk/>
            <pc:sldMk cId="1966949303" sldId="1879"/>
            <ac:spMk id="3" creationId="{DD8DBCE3-4D3E-05E9-116B-7353396288F8}"/>
          </ac:spMkLst>
        </pc:spChg>
        <pc:spChg chg="add del mod">
          <ac:chgData name="I See Maths ltd" userId="2b6a9906fb7c83c6" providerId="LiveId" clId="{47DD96C0-4980-42A6-99BE-E90BD14727FC}" dt="2024-02-15T17:41:06.192" v="3842" actId="478"/>
          <ac:spMkLst>
            <pc:docMk/>
            <pc:sldMk cId="1966949303" sldId="1879"/>
            <ac:spMk id="4" creationId="{75BF75E0-3722-010A-DBC8-9EBFB37F6760}"/>
          </ac:spMkLst>
        </pc:spChg>
        <pc:spChg chg="add del mod">
          <ac:chgData name="I See Maths ltd" userId="2b6a9906fb7c83c6" providerId="LiveId" clId="{47DD96C0-4980-42A6-99BE-E90BD14727FC}" dt="2024-02-15T17:52:07.430" v="4161" actId="478"/>
          <ac:spMkLst>
            <pc:docMk/>
            <pc:sldMk cId="1966949303" sldId="1879"/>
            <ac:spMk id="5" creationId="{75170F82-8019-749A-3D67-38FEC2D0080D}"/>
          </ac:spMkLst>
        </pc:spChg>
        <pc:spChg chg="add del mod">
          <ac:chgData name="I See Maths ltd" userId="2b6a9906fb7c83c6" providerId="LiveId" clId="{47DD96C0-4980-42A6-99BE-E90BD14727FC}" dt="2024-02-15T17:41:06.192" v="3842" actId="478"/>
          <ac:spMkLst>
            <pc:docMk/>
            <pc:sldMk cId="1966949303" sldId="1879"/>
            <ac:spMk id="7" creationId="{E52350F9-845F-91BA-AC46-EC9558D3A07A}"/>
          </ac:spMkLst>
        </pc:spChg>
        <pc:spChg chg="add del mod">
          <ac:chgData name="I See Maths ltd" userId="2b6a9906fb7c83c6" providerId="LiveId" clId="{47DD96C0-4980-42A6-99BE-E90BD14727FC}" dt="2024-02-15T17:41:06.192" v="3842" actId="478"/>
          <ac:spMkLst>
            <pc:docMk/>
            <pc:sldMk cId="1966949303" sldId="1879"/>
            <ac:spMk id="8" creationId="{1BEB16CC-644D-5445-101F-125604E12869}"/>
          </ac:spMkLst>
        </pc:spChg>
        <pc:spChg chg="add del mod">
          <ac:chgData name="I See Maths ltd" userId="2b6a9906fb7c83c6" providerId="LiveId" clId="{47DD96C0-4980-42A6-99BE-E90BD14727FC}" dt="2024-02-15T18:14:07.608" v="4761" actId="478"/>
          <ac:spMkLst>
            <pc:docMk/>
            <pc:sldMk cId="1966949303" sldId="1879"/>
            <ac:spMk id="8" creationId="{CF647438-7CFE-48E1-AEA8-2B05601D10F5}"/>
          </ac:spMkLst>
        </pc:spChg>
        <pc:spChg chg="add mod">
          <ac:chgData name="I See Maths ltd" userId="2b6a9906fb7c83c6" providerId="LiveId" clId="{47DD96C0-4980-42A6-99BE-E90BD14727FC}" dt="2024-02-15T18:03:54.340" v="4438" actId="1582"/>
          <ac:spMkLst>
            <pc:docMk/>
            <pc:sldMk cId="1966949303" sldId="1879"/>
            <ac:spMk id="9" creationId="{F6507272-0794-AF04-8815-6206D3F6BAFF}"/>
          </ac:spMkLst>
        </pc:spChg>
        <pc:spChg chg="add del mod">
          <ac:chgData name="I See Maths ltd" userId="2b6a9906fb7c83c6" providerId="LiveId" clId="{47DD96C0-4980-42A6-99BE-E90BD14727FC}" dt="2024-02-15T18:14:07.608" v="4761" actId="478"/>
          <ac:spMkLst>
            <pc:docMk/>
            <pc:sldMk cId="1966949303" sldId="1879"/>
            <ac:spMk id="10" creationId="{9F68EBC7-FF76-F107-5DA4-5D94F03046D3}"/>
          </ac:spMkLst>
        </pc:spChg>
        <pc:spChg chg="add mod">
          <ac:chgData name="I See Maths ltd" userId="2b6a9906fb7c83c6" providerId="LiveId" clId="{47DD96C0-4980-42A6-99BE-E90BD14727FC}" dt="2024-02-15T18:15:04.818" v="4769" actId="1035"/>
          <ac:spMkLst>
            <pc:docMk/>
            <pc:sldMk cId="1966949303" sldId="1879"/>
            <ac:spMk id="12" creationId="{254A9DA3-09D1-2AC4-DCF9-4C9E69B6208B}"/>
          </ac:spMkLst>
        </pc:spChg>
        <pc:spChg chg="del">
          <ac:chgData name="I See Maths ltd" userId="2b6a9906fb7c83c6" providerId="LiveId" clId="{47DD96C0-4980-42A6-99BE-E90BD14727FC}" dt="2024-02-15T17:21:14.148" v="3712" actId="478"/>
          <ac:spMkLst>
            <pc:docMk/>
            <pc:sldMk cId="1966949303" sldId="1879"/>
            <ac:spMk id="43" creationId="{BAFE57F8-BBE0-81F2-7FFE-A453027B4491}"/>
          </ac:spMkLst>
        </pc:spChg>
        <pc:graphicFrameChg chg="add del mod">
          <ac:chgData name="I See Maths ltd" userId="2b6a9906fb7c83c6" providerId="LiveId" clId="{47DD96C0-4980-42A6-99BE-E90BD14727FC}" dt="2024-02-15T17:41:06.192" v="3842" actId="478"/>
          <ac:graphicFrameMkLst>
            <pc:docMk/>
            <pc:sldMk cId="1966949303" sldId="1879"/>
            <ac:graphicFrameMk id="6" creationId="{4ED1E236-000F-DBA5-21A7-1D138490D4EC}"/>
          </ac:graphicFrameMkLst>
        </pc:graphicFrameChg>
        <pc:picChg chg="del">
          <ac:chgData name="I See Maths ltd" userId="2b6a9906fb7c83c6" providerId="LiveId" clId="{47DD96C0-4980-42A6-99BE-E90BD14727FC}" dt="2024-02-15T17:21:11.329" v="3711" actId="478"/>
          <ac:picMkLst>
            <pc:docMk/>
            <pc:sldMk cId="1966949303" sldId="1879"/>
            <ac:picMk id="3" creationId="{AD9CC30B-CC5C-4969-F219-BB3AC113A585}"/>
          </ac:picMkLst>
        </pc:picChg>
        <pc:picChg chg="add del mod">
          <ac:chgData name="I See Maths ltd" userId="2b6a9906fb7c83c6" providerId="LiveId" clId="{47DD96C0-4980-42A6-99BE-E90BD14727FC}" dt="2024-02-15T17:49:17.001" v="3845" actId="478"/>
          <ac:picMkLst>
            <pc:docMk/>
            <pc:sldMk cId="1966949303" sldId="1879"/>
            <ac:picMk id="6" creationId="{486611F2-AD37-22CE-8521-5D0E55B38E15}"/>
          </ac:picMkLst>
        </pc:picChg>
        <pc:picChg chg="add del mod">
          <ac:chgData name="I See Maths ltd" userId="2b6a9906fb7c83c6" providerId="LiveId" clId="{47DD96C0-4980-42A6-99BE-E90BD14727FC}" dt="2024-02-15T17:49:14.788" v="3844" actId="478"/>
          <ac:picMkLst>
            <pc:docMk/>
            <pc:sldMk cId="1966949303" sldId="1879"/>
            <ac:picMk id="7" creationId="{A3C2EE12-2F95-CBDB-CADE-555D58DE0FFD}"/>
          </ac:picMkLst>
        </pc:picChg>
        <pc:cxnChg chg="add del mod">
          <ac:chgData name="I See Maths ltd" userId="2b6a9906fb7c83c6" providerId="LiveId" clId="{47DD96C0-4980-42A6-99BE-E90BD14727FC}" dt="2024-02-15T18:14:07.608" v="4761" actId="478"/>
          <ac:cxnSpMkLst>
            <pc:docMk/>
            <pc:sldMk cId="1966949303" sldId="1879"/>
            <ac:cxnSpMk id="4" creationId="{78CA5C42-5F1E-9EFB-E04E-9B28B86B8124}"/>
          </ac:cxnSpMkLst>
        </pc:cxnChg>
        <pc:cxnChg chg="add del mod">
          <ac:chgData name="I See Maths ltd" userId="2b6a9906fb7c83c6" providerId="LiveId" clId="{47DD96C0-4980-42A6-99BE-E90BD14727FC}" dt="2024-02-15T17:41:06.192" v="3842" actId="478"/>
          <ac:cxnSpMkLst>
            <pc:docMk/>
            <pc:sldMk cId="1966949303" sldId="1879"/>
            <ac:cxnSpMk id="5" creationId="{9616CDD9-9F36-A591-3848-BF87DC4FF172}"/>
          </ac:cxnSpMkLst>
        </pc:cxnChg>
        <pc:cxnChg chg="add mod">
          <ac:chgData name="I See Maths ltd" userId="2b6a9906fb7c83c6" providerId="LiveId" clId="{47DD96C0-4980-42A6-99BE-E90BD14727FC}" dt="2024-02-15T18:15:08.777" v="4771" actId="1038"/>
          <ac:cxnSpMkLst>
            <pc:docMk/>
            <pc:sldMk cId="1966949303" sldId="1879"/>
            <ac:cxnSpMk id="13" creationId="{EE8B6EFD-CD3A-91FE-AEBD-30237147ABF2}"/>
          </ac:cxnSpMkLst>
        </pc:cxnChg>
        <pc:cxnChg chg="del">
          <ac:chgData name="I See Maths ltd" userId="2b6a9906fb7c83c6" providerId="LiveId" clId="{47DD96C0-4980-42A6-99BE-E90BD14727FC}" dt="2024-02-15T17:21:11.329" v="3711" actId="478"/>
          <ac:cxnSpMkLst>
            <pc:docMk/>
            <pc:sldMk cId="1966949303" sldId="1879"/>
            <ac:cxnSpMk id="44" creationId="{29D17773-0EE8-D89D-76DF-088748B18E8C}"/>
          </ac:cxnSpMkLst>
        </pc:cxnChg>
      </pc:sldChg>
      <pc:sldChg chg="addSp delSp modSp add del mod">
        <pc:chgData name="I See Maths ltd" userId="2b6a9906fb7c83c6" providerId="LiveId" clId="{47DD96C0-4980-42A6-99BE-E90BD14727FC}" dt="2024-02-15T18:13:34.855" v="4757" actId="47"/>
        <pc:sldMkLst>
          <pc:docMk/>
          <pc:sldMk cId="1883976463" sldId="1880"/>
        </pc:sldMkLst>
        <pc:spChg chg="del">
          <ac:chgData name="I See Maths ltd" userId="2b6a9906fb7c83c6" providerId="LiveId" clId="{47DD96C0-4980-42A6-99BE-E90BD14727FC}" dt="2024-02-15T17:25:42.202" v="3715" actId="478"/>
          <ac:spMkLst>
            <pc:docMk/>
            <pc:sldMk cId="1883976463" sldId="1880"/>
            <ac:spMk id="2" creationId="{842AEE0D-E81A-1B59-61E5-F5337351D674}"/>
          </ac:spMkLst>
        </pc:spChg>
        <pc:spChg chg="add mod">
          <ac:chgData name="I See Maths ltd" userId="2b6a9906fb7c83c6" providerId="LiveId" clId="{47DD96C0-4980-42A6-99BE-E90BD14727FC}" dt="2024-02-15T17:26:02.346" v="3716"/>
          <ac:spMkLst>
            <pc:docMk/>
            <pc:sldMk cId="1883976463" sldId="1880"/>
            <ac:spMk id="3" creationId="{06E19FF6-AC11-05D5-3243-41449E28DF3B}"/>
          </ac:spMkLst>
        </pc:spChg>
        <pc:spChg chg="del">
          <ac:chgData name="I See Maths ltd" userId="2b6a9906fb7c83c6" providerId="LiveId" clId="{47DD96C0-4980-42A6-99BE-E90BD14727FC}" dt="2024-02-15T17:25:42.202" v="3715" actId="478"/>
          <ac:spMkLst>
            <pc:docMk/>
            <pc:sldMk cId="1883976463" sldId="1880"/>
            <ac:spMk id="4" creationId="{D626000E-710D-BF4C-C608-ACA918D15D82}"/>
          </ac:spMkLst>
        </pc:spChg>
        <pc:spChg chg="del">
          <ac:chgData name="I See Maths ltd" userId="2b6a9906fb7c83c6" providerId="LiveId" clId="{47DD96C0-4980-42A6-99BE-E90BD14727FC}" dt="2024-02-15T17:25:42.202" v="3715" actId="478"/>
          <ac:spMkLst>
            <pc:docMk/>
            <pc:sldMk cId="1883976463" sldId="1880"/>
            <ac:spMk id="7" creationId="{456ACBC7-9A18-93FA-EB4E-A60EC5911948}"/>
          </ac:spMkLst>
        </pc:spChg>
        <pc:spChg chg="del">
          <ac:chgData name="I See Maths ltd" userId="2b6a9906fb7c83c6" providerId="LiveId" clId="{47DD96C0-4980-42A6-99BE-E90BD14727FC}" dt="2024-02-15T17:25:42.202" v="3715" actId="478"/>
          <ac:spMkLst>
            <pc:docMk/>
            <pc:sldMk cId="1883976463" sldId="1880"/>
            <ac:spMk id="8" creationId="{48C226E7-F9CC-0A10-446F-01B9B4D81197}"/>
          </ac:spMkLst>
        </pc:spChg>
        <pc:spChg chg="add mod">
          <ac:chgData name="I See Maths ltd" userId="2b6a9906fb7c83c6" providerId="LiveId" clId="{47DD96C0-4980-42A6-99BE-E90BD14727FC}" dt="2024-02-15T17:26:02.346" v="3716"/>
          <ac:spMkLst>
            <pc:docMk/>
            <pc:sldMk cId="1883976463" sldId="1880"/>
            <ac:spMk id="9" creationId="{A333D184-50D8-6AE2-1DA5-228B89360929}"/>
          </ac:spMkLst>
        </pc:spChg>
        <pc:spChg chg="add mod">
          <ac:chgData name="I See Maths ltd" userId="2b6a9906fb7c83c6" providerId="LiveId" clId="{47DD96C0-4980-42A6-99BE-E90BD14727FC}" dt="2024-02-15T17:26:02.346" v="3716"/>
          <ac:spMkLst>
            <pc:docMk/>
            <pc:sldMk cId="1883976463" sldId="1880"/>
            <ac:spMk id="10" creationId="{660EC877-17FF-DA96-A652-1823DAE67775}"/>
          </ac:spMkLst>
        </pc:spChg>
        <pc:spChg chg="add mod">
          <ac:chgData name="I See Maths ltd" userId="2b6a9906fb7c83c6" providerId="LiveId" clId="{47DD96C0-4980-42A6-99BE-E90BD14727FC}" dt="2024-02-15T17:26:02.346" v="3716"/>
          <ac:spMkLst>
            <pc:docMk/>
            <pc:sldMk cId="1883976463" sldId="1880"/>
            <ac:spMk id="12" creationId="{FCE8BB1A-17C9-83D8-90D6-0DCFA8A59A03}"/>
          </ac:spMkLst>
        </pc:spChg>
        <pc:graphicFrameChg chg="del">
          <ac:chgData name="I See Maths ltd" userId="2b6a9906fb7c83c6" providerId="LiveId" clId="{47DD96C0-4980-42A6-99BE-E90BD14727FC}" dt="2024-02-15T17:25:42.202" v="3715" actId="478"/>
          <ac:graphicFrameMkLst>
            <pc:docMk/>
            <pc:sldMk cId="1883976463" sldId="1880"/>
            <ac:graphicFrameMk id="6" creationId="{74D5DB60-581D-C61A-F497-EA9BD1289A6F}"/>
          </ac:graphicFrameMkLst>
        </pc:graphicFrameChg>
        <pc:graphicFrameChg chg="add mod">
          <ac:chgData name="I See Maths ltd" userId="2b6a9906fb7c83c6" providerId="LiveId" clId="{47DD96C0-4980-42A6-99BE-E90BD14727FC}" dt="2024-02-15T17:26:02.346" v="3716"/>
          <ac:graphicFrameMkLst>
            <pc:docMk/>
            <pc:sldMk cId="1883976463" sldId="1880"/>
            <ac:graphicFrameMk id="14" creationId="{E4C02B9A-193D-ED9D-0755-E173D2435C21}"/>
          </ac:graphicFrameMkLst>
        </pc:graphicFrameChg>
        <pc:cxnChg chg="del">
          <ac:chgData name="I See Maths ltd" userId="2b6a9906fb7c83c6" providerId="LiveId" clId="{47DD96C0-4980-42A6-99BE-E90BD14727FC}" dt="2024-02-15T17:25:42.202" v="3715" actId="478"/>
          <ac:cxnSpMkLst>
            <pc:docMk/>
            <pc:sldMk cId="1883976463" sldId="1880"/>
            <ac:cxnSpMk id="5" creationId="{D54BF726-F4F8-2C6F-62B2-761142940723}"/>
          </ac:cxnSpMkLst>
        </pc:cxnChg>
        <pc:cxnChg chg="add mod">
          <ac:chgData name="I See Maths ltd" userId="2b6a9906fb7c83c6" providerId="LiveId" clId="{47DD96C0-4980-42A6-99BE-E90BD14727FC}" dt="2024-02-15T17:26:02.346" v="3716"/>
          <ac:cxnSpMkLst>
            <pc:docMk/>
            <pc:sldMk cId="1883976463" sldId="1880"/>
            <ac:cxnSpMk id="13" creationId="{8422BB0D-508D-9F80-E6AC-7E24FB71B786}"/>
          </ac:cxnSpMkLst>
        </pc:cxnChg>
      </pc:sldChg>
      <pc:sldChg chg="addSp delSp modSp add del mod">
        <pc:chgData name="I See Maths ltd" userId="2b6a9906fb7c83c6" providerId="LiveId" clId="{47DD96C0-4980-42A6-99BE-E90BD14727FC}" dt="2024-02-15T18:13:37.613" v="4758" actId="47"/>
        <pc:sldMkLst>
          <pc:docMk/>
          <pc:sldMk cId="642154451" sldId="1881"/>
        </pc:sldMkLst>
        <pc:spChg chg="add mod">
          <ac:chgData name="I See Maths ltd" userId="2b6a9906fb7c83c6" providerId="LiveId" clId="{47DD96C0-4980-42A6-99BE-E90BD14727FC}" dt="2024-02-15T17:26:35.932" v="3719"/>
          <ac:spMkLst>
            <pc:docMk/>
            <pc:sldMk cId="642154451" sldId="1881"/>
            <ac:spMk id="2" creationId="{0128E286-DEF2-AE9D-B79E-A139A8C9A86B}"/>
          </ac:spMkLst>
        </pc:spChg>
        <pc:spChg chg="del">
          <ac:chgData name="I See Maths ltd" userId="2b6a9906fb7c83c6" providerId="LiveId" clId="{47DD96C0-4980-42A6-99BE-E90BD14727FC}" dt="2024-02-15T17:26:11.806" v="3718" actId="478"/>
          <ac:spMkLst>
            <pc:docMk/>
            <pc:sldMk cId="642154451" sldId="1881"/>
            <ac:spMk id="3" creationId="{58FA0995-C28B-79A3-F9AD-4F4B9E566867}"/>
          </ac:spMkLst>
        </pc:spChg>
        <pc:spChg chg="add mod">
          <ac:chgData name="I See Maths ltd" userId="2b6a9906fb7c83c6" providerId="LiveId" clId="{47DD96C0-4980-42A6-99BE-E90BD14727FC}" dt="2024-02-15T17:26:35.932" v="3719"/>
          <ac:spMkLst>
            <pc:docMk/>
            <pc:sldMk cId="642154451" sldId="1881"/>
            <ac:spMk id="4" creationId="{2E115673-E47A-CF07-D716-D2DB89DC2BB4}"/>
          </ac:spMkLst>
        </pc:spChg>
        <pc:spChg chg="add mod">
          <ac:chgData name="I See Maths ltd" userId="2b6a9906fb7c83c6" providerId="LiveId" clId="{47DD96C0-4980-42A6-99BE-E90BD14727FC}" dt="2024-02-15T17:26:35.932" v="3719"/>
          <ac:spMkLst>
            <pc:docMk/>
            <pc:sldMk cId="642154451" sldId="1881"/>
            <ac:spMk id="5" creationId="{20BB6C7E-1A02-9305-46DB-AE2B65651407}"/>
          </ac:spMkLst>
        </pc:spChg>
        <pc:spChg chg="add mod">
          <ac:chgData name="I See Maths ltd" userId="2b6a9906fb7c83c6" providerId="LiveId" clId="{47DD96C0-4980-42A6-99BE-E90BD14727FC}" dt="2024-02-15T17:26:35.932" v="3719"/>
          <ac:spMkLst>
            <pc:docMk/>
            <pc:sldMk cId="642154451" sldId="1881"/>
            <ac:spMk id="8" creationId="{3C144FC3-1BB8-683B-A55C-29F1D3911396}"/>
          </ac:spMkLst>
        </pc:spChg>
        <pc:spChg chg="del">
          <ac:chgData name="I See Maths ltd" userId="2b6a9906fb7c83c6" providerId="LiveId" clId="{47DD96C0-4980-42A6-99BE-E90BD14727FC}" dt="2024-02-15T17:26:11.806" v="3718" actId="478"/>
          <ac:spMkLst>
            <pc:docMk/>
            <pc:sldMk cId="642154451" sldId="1881"/>
            <ac:spMk id="9" creationId="{95678135-6BCB-DF7D-39A7-CEE605249A95}"/>
          </ac:spMkLst>
        </pc:spChg>
        <pc:spChg chg="del">
          <ac:chgData name="I See Maths ltd" userId="2b6a9906fb7c83c6" providerId="LiveId" clId="{47DD96C0-4980-42A6-99BE-E90BD14727FC}" dt="2024-02-15T17:26:11.806" v="3718" actId="478"/>
          <ac:spMkLst>
            <pc:docMk/>
            <pc:sldMk cId="642154451" sldId="1881"/>
            <ac:spMk id="10" creationId="{F237F96C-B125-13DA-B628-F6E36DF07760}"/>
          </ac:spMkLst>
        </pc:spChg>
        <pc:spChg chg="del">
          <ac:chgData name="I See Maths ltd" userId="2b6a9906fb7c83c6" providerId="LiveId" clId="{47DD96C0-4980-42A6-99BE-E90BD14727FC}" dt="2024-02-15T17:26:11.806" v="3718" actId="478"/>
          <ac:spMkLst>
            <pc:docMk/>
            <pc:sldMk cId="642154451" sldId="1881"/>
            <ac:spMk id="12" creationId="{6BEC944D-D85A-5F71-E2A7-F126998A0F75}"/>
          </ac:spMkLst>
        </pc:spChg>
        <pc:graphicFrameChg chg="add mod">
          <ac:chgData name="I See Maths ltd" userId="2b6a9906fb7c83c6" providerId="LiveId" clId="{47DD96C0-4980-42A6-99BE-E90BD14727FC}" dt="2024-02-15T17:26:35.932" v="3719"/>
          <ac:graphicFrameMkLst>
            <pc:docMk/>
            <pc:sldMk cId="642154451" sldId="1881"/>
            <ac:graphicFrameMk id="7" creationId="{F42238E5-C42D-006E-3444-7AB0EECEAA92}"/>
          </ac:graphicFrameMkLst>
        </pc:graphicFrameChg>
        <pc:graphicFrameChg chg="del">
          <ac:chgData name="I See Maths ltd" userId="2b6a9906fb7c83c6" providerId="LiveId" clId="{47DD96C0-4980-42A6-99BE-E90BD14727FC}" dt="2024-02-15T17:26:11.806" v="3718" actId="478"/>
          <ac:graphicFrameMkLst>
            <pc:docMk/>
            <pc:sldMk cId="642154451" sldId="1881"/>
            <ac:graphicFrameMk id="14" creationId="{CA386A6C-2DC2-FD80-6317-3FE4AAB26D26}"/>
          </ac:graphicFrameMkLst>
        </pc:graphicFrameChg>
        <pc:graphicFrameChg chg="add mod">
          <ac:chgData name="I See Maths ltd" userId="2b6a9906fb7c83c6" providerId="LiveId" clId="{47DD96C0-4980-42A6-99BE-E90BD14727FC}" dt="2024-02-15T17:26:35.932" v="3719"/>
          <ac:graphicFrameMkLst>
            <pc:docMk/>
            <pc:sldMk cId="642154451" sldId="1881"/>
            <ac:graphicFrameMk id="15" creationId="{83288CA9-C06A-B50D-1AB2-B3DCE2F5D25C}"/>
          </ac:graphicFrameMkLst>
        </pc:graphicFrameChg>
        <pc:cxnChg chg="add mod">
          <ac:chgData name="I See Maths ltd" userId="2b6a9906fb7c83c6" providerId="LiveId" clId="{47DD96C0-4980-42A6-99BE-E90BD14727FC}" dt="2024-02-15T17:26:35.932" v="3719"/>
          <ac:cxnSpMkLst>
            <pc:docMk/>
            <pc:sldMk cId="642154451" sldId="1881"/>
            <ac:cxnSpMk id="6" creationId="{3190FBF8-FB36-480B-0C5E-87DA592447BA}"/>
          </ac:cxnSpMkLst>
        </pc:cxnChg>
        <pc:cxnChg chg="del">
          <ac:chgData name="I See Maths ltd" userId="2b6a9906fb7c83c6" providerId="LiveId" clId="{47DD96C0-4980-42A6-99BE-E90BD14727FC}" dt="2024-02-15T17:26:11.806" v="3718" actId="478"/>
          <ac:cxnSpMkLst>
            <pc:docMk/>
            <pc:sldMk cId="642154451" sldId="1881"/>
            <ac:cxnSpMk id="13" creationId="{6D164C39-3F13-BBCC-C16E-7EED495D2F66}"/>
          </ac:cxnSpMkLst>
        </pc:cxnChg>
      </pc:sldChg>
      <pc:sldChg chg="modSp add del mod">
        <pc:chgData name="I See Maths ltd" userId="2b6a9906fb7c83c6" providerId="LiveId" clId="{47DD96C0-4980-42A6-99BE-E90BD14727FC}" dt="2024-02-15T18:13:41.569" v="4759" actId="47"/>
        <pc:sldMkLst>
          <pc:docMk/>
          <pc:sldMk cId="1333594678" sldId="1882"/>
        </pc:sldMkLst>
        <pc:spChg chg="mod">
          <ac:chgData name="I See Maths ltd" userId="2b6a9906fb7c83c6" providerId="LiveId" clId="{47DD96C0-4980-42A6-99BE-E90BD14727FC}" dt="2024-02-15T17:28:23.516" v="3841" actId="6549"/>
          <ac:spMkLst>
            <pc:docMk/>
            <pc:sldMk cId="1333594678" sldId="1882"/>
            <ac:spMk id="2" creationId="{44C4277B-8EBC-BE21-6EE8-953DD509FF47}"/>
          </ac:spMkLst>
        </pc:spChg>
        <pc:spChg chg="mod">
          <ac:chgData name="I See Maths ltd" userId="2b6a9906fb7c83c6" providerId="LiveId" clId="{47DD96C0-4980-42A6-99BE-E90BD14727FC}" dt="2024-02-15T17:27:11.587" v="3744" actId="6549"/>
          <ac:spMkLst>
            <pc:docMk/>
            <pc:sldMk cId="1333594678" sldId="1882"/>
            <ac:spMk id="4" creationId="{DF0B763B-1D0B-43AD-7A38-7728180AC7F0}"/>
          </ac:spMkLst>
        </pc:spChg>
      </pc:sldChg>
      <pc:sldChg chg="addSp delSp modSp add mod">
        <pc:chgData name="I See Maths ltd" userId="2b6a9906fb7c83c6" providerId="LiveId" clId="{47DD96C0-4980-42A6-99BE-E90BD14727FC}" dt="2024-02-15T18:12:23.227" v="4745" actId="478"/>
        <pc:sldMkLst>
          <pc:docMk/>
          <pc:sldMk cId="3429668027" sldId="1883"/>
        </pc:sldMkLst>
        <pc:spChg chg="add mod">
          <ac:chgData name="I See Maths ltd" userId="2b6a9906fb7c83c6" providerId="LiveId" clId="{47DD96C0-4980-42A6-99BE-E90BD14727FC}" dt="2024-02-15T18:04:05.381" v="4440" actId="207"/>
          <ac:spMkLst>
            <pc:docMk/>
            <pc:sldMk cId="3429668027" sldId="1883"/>
            <ac:spMk id="5" creationId="{D54FC084-6E18-2B25-8A64-2B0C405A4513}"/>
          </ac:spMkLst>
        </pc:spChg>
        <pc:spChg chg="add mod">
          <ac:chgData name="I See Maths ltd" userId="2b6a9906fb7c83c6" providerId="LiveId" clId="{47DD96C0-4980-42A6-99BE-E90BD14727FC}" dt="2024-02-15T18:04:05.381" v="4440" actId="207"/>
          <ac:spMkLst>
            <pc:docMk/>
            <pc:sldMk cId="3429668027" sldId="1883"/>
            <ac:spMk id="6" creationId="{4722884F-6D82-AB37-2470-A2B98B6693A7}"/>
          </ac:spMkLst>
        </pc:spChg>
        <pc:spChg chg="add del mod">
          <ac:chgData name="I See Maths ltd" userId="2b6a9906fb7c83c6" providerId="LiveId" clId="{47DD96C0-4980-42A6-99BE-E90BD14727FC}" dt="2024-02-15T18:12:23.227" v="4745" actId="478"/>
          <ac:spMkLst>
            <pc:docMk/>
            <pc:sldMk cId="3429668027" sldId="1883"/>
            <ac:spMk id="7" creationId="{9B69EF0A-2A8B-5DC4-2508-1097A425031E}"/>
          </ac:spMkLst>
        </pc:spChg>
        <pc:spChg chg="del">
          <ac:chgData name="I See Maths ltd" userId="2b6a9906fb7c83c6" providerId="LiveId" clId="{47DD96C0-4980-42A6-99BE-E90BD14727FC}" dt="2024-02-15T18:03:14.885" v="4435" actId="478"/>
          <ac:spMkLst>
            <pc:docMk/>
            <pc:sldMk cId="3429668027" sldId="1883"/>
            <ac:spMk id="9" creationId="{7B307DB1-40DA-FAB7-5909-60D6743EE686}"/>
          </ac:spMkLst>
        </pc:spChg>
        <pc:spChg chg="del">
          <ac:chgData name="I See Maths ltd" userId="2b6a9906fb7c83c6" providerId="LiveId" clId="{47DD96C0-4980-42A6-99BE-E90BD14727FC}" dt="2024-02-15T18:03:16.909" v="4436" actId="478"/>
          <ac:spMkLst>
            <pc:docMk/>
            <pc:sldMk cId="3429668027" sldId="1883"/>
            <ac:spMk id="10" creationId="{74BCF15E-A4A9-27E4-36C7-7F63B0F9609E}"/>
          </ac:spMkLst>
        </pc:spChg>
        <pc:spChg chg="add del mod">
          <ac:chgData name="I See Maths ltd" userId="2b6a9906fb7c83c6" providerId="LiveId" clId="{47DD96C0-4980-42A6-99BE-E90BD14727FC}" dt="2024-02-15T18:08:33.710" v="4542" actId="478"/>
          <ac:spMkLst>
            <pc:docMk/>
            <pc:sldMk cId="3429668027" sldId="1883"/>
            <ac:spMk id="14" creationId="{04558F95-B61A-F902-8B25-1EDFF633AB63}"/>
          </ac:spMkLst>
        </pc:spChg>
        <pc:spChg chg="add del mod">
          <ac:chgData name="I See Maths ltd" userId="2b6a9906fb7c83c6" providerId="LiveId" clId="{47DD96C0-4980-42A6-99BE-E90BD14727FC}" dt="2024-02-15T18:08:33.710" v="4542" actId="478"/>
          <ac:spMkLst>
            <pc:docMk/>
            <pc:sldMk cId="3429668027" sldId="1883"/>
            <ac:spMk id="18" creationId="{2ACF7B89-C1CA-0B9D-138C-C375F2458515}"/>
          </ac:spMkLst>
        </pc:spChg>
        <pc:spChg chg="add del mod">
          <ac:chgData name="I See Maths ltd" userId="2b6a9906fb7c83c6" providerId="LiveId" clId="{47DD96C0-4980-42A6-99BE-E90BD14727FC}" dt="2024-02-15T18:12:23.227" v="4745" actId="478"/>
          <ac:spMkLst>
            <pc:docMk/>
            <pc:sldMk cId="3429668027" sldId="1883"/>
            <ac:spMk id="23" creationId="{075D6E84-AAF8-F904-0AFF-69E4B68192D4}"/>
          </ac:spMkLst>
        </pc:spChg>
        <pc:graphicFrameChg chg="add del mod modGraphic">
          <ac:chgData name="I See Maths ltd" userId="2b6a9906fb7c83c6" providerId="LiveId" clId="{47DD96C0-4980-42A6-99BE-E90BD14727FC}" dt="2024-02-15T18:12:23.227" v="4745" actId="478"/>
          <ac:graphicFrameMkLst>
            <pc:docMk/>
            <pc:sldMk cId="3429668027" sldId="1883"/>
            <ac:graphicFrameMk id="13" creationId="{6801DDA4-701D-C137-7898-1D58428B64B8}"/>
          </ac:graphicFrameMkLst>
        </pc:graphicFrameChg>
        <pc:graphicFrameChg chg="add del mod">
          <ac:chgData name="I See Maths ltd" userId="2b6a9906fb7c83c6" providerId="LiveId" clId="{47DD96C0-4980-42A6-99BE-E90BD14727FC}" dt="2024-02-15T18:08:33.710" v="4542" actId="478"/>
          <ac:graphicFrameMkLst>
            <pc:docMk/>
            <pc:sldMk cId="3429668027" sldId="1883"/>
            <ac:graphicFrameMk id="16" creationId="{5D10EA51-0430-863D-C9A9-046083001A17}"/>
          </ac:graphicFrameMkLst>
        </pc:graphicFrameChg>
        <pc:graphicFrameChg chg="add del mod">
          <ac:chgData name="I See Maths ltd" userId="2b6a9906fb7c83c6" providerId="LiveId" clId="{47DD96C0-4980-42A6-99BE-E90BD14727FC}" dt="2024-02-15T18:08:33.710" v="4542" actId="478"/>
          <ac:graphicFrameMkLst>
            <pc:docMk/>
            <pc:sldMk cId="3429668027" sldId="1883"/>
            <ac:graphicFrameMk id="19" creationId="{A952C8EB-2069-13CC-E225-75D73FAF6113}"/>
          </ac:graphicFrameMkLst>
        </pc:graphicFrameChg>
        <pc:graphicFrameChg chg="add del mod modGraphic">
          <ac:chgData name="I See Maths ltd" userId="2b6a9906fb7c83c6" providerId="LiveId" clId="{47DD96C0-4980-42A6-99BE-E90BD14727FC}" dt="2024-02-15T18:07:19.335" v="4493" actId="478"/>
          <ac:graphicFrameMkLst>
            <pc:docMk/>
            <pc:sldMk cId="3429668027" sldId="1883"/>
            <ac:graphicFrameMk id="22" creationId="{B6B4E7D7-CBFE-0111-7737-E5EACFFD0FFC}"/>
          </ac:graphicFrameMkLst>
        </pc:graphicFrameChg>
        <pc:graphicFrameChg chg="add del mod modGraphic">
          <ac:chgData name="I See Maths ltd" userId="2b6a9906fb7c83c6" providerId="LiveId" clId="{47DD96C0-4980-42A6-99BE-E90BD14727FC}" dt="2024-02-15T18:12:23.227" v="4745" actId="478"/>
          <ac:graphicFrameMkLst>
            <pc:docMk/>
            <pc:sldMk cId="3429668027" sldId="1883"/>
            <ac:graphicFrameMk id="25" creationId="{FFB3C0D7-0E55-1B4A-A831-B6A27C9F9585}"/>
          </ac:graphicFrameMkLst>
        </pc:graphicFrameChg>
        <pc:graphicFrameChg chg="add del mod modGraphic">
          <ac:chgData name="I See Maths ltd" userId="2b6a9906fb7c83c6" providerId="LiveId" clId="{47DD96C0-4980-42A6-99BE-E90BD14727FC}" dt="2024-02-15T18:12:23.227" v="4745" actId="478"/>
          <ac:graphicFrameMkLst>
            <pc:docMk/>
            <pc:sldMk cId="3429668027" sldId="1883"/>
            <ac:graphicFrameMk id="26" creationId="{490DFB65-8006-9061-57D4-09B63B56F650}"/>
          </ac:graphicFrameMkLst>
        </pc:graphicFrameChg>
        <pc:graphicFrameChg chg="add del mod modGraphic">
          <ac:chgData name="I See Maths ltd" userId="2b6a9906fb7c83c6" providerId="LiveId" clId="{47DD96C0-4980-42A6-99BE-E90BD14727FC}" dt="2024-02-15T18:11:35.599" v="4680" actId="478"/>
          <ac:graphicFrameMkLst>
            <pc:docMk/>
            <pc:sldMk cId="3429668027" sldId="1883"/>
            <ac:graphicFrameMk id="27" creationId="{5C1FBD5C-A973-A6C4-5FB6-CED4DDBCC639}"/>
          </ac:graphicFrameMkLst>
        </pc:graphicFrameChg>
        <pc:cxnChg chg="add del mod">
          <ac:chgData name="I See Maths ltd" userId="2b6a9906fb7c83c6" providerId="LiveId" clId="{47DD96C0-4980-42A6-99BE-E90BD14727FC}" dt="2024-02-15T18:12:23.227" v="4745" actId="478"/>
          <ac:cxnSpMkLst>
            <pc:docMk/>
            <pc:sldMk cId="3429668027" sldId="1883"/>
            <ac:cxnSpMk id="12" creationId="{659B9F6A-A366-F70D-4BD0-1D957870F7C8}"/>
          </ac:cxnSpMkLst>
        </pc:cxnChg>
        <pc:cxnChg chg="add del mod">
          <ac:chgData name="I See Maths ltd" userId="2b6a9906fb7c83c6" providerId="LiveId" clId="{47DD96C0-4980-42A6-99BE-E90BD14727FC}" dt="2024-02-15T18:08:33.710" v="4542" actId="478"/>
          <ac:cxnSpMkLst>
            <pc:docMk/>
            <pc:sldMk cId="3429668027" sldId="1883"/>
            <ac:cxnSpMk id="15" creationId="{83338A7A-FD86-7DFA-9D73-64B873600A7B}"/>
          </ac:cxnSpMkLst>
        </pc:cxnChg>
        <pc:cxnChg chg="add del mod">
          <ac:chgData name="I See Maths ltd" userId="2b6a9906fb7c83c6" providerId="LiveId" clId="{47DD96C0-4980-42A6-99BE-E90BD14727FC}" dt="2024-02-15T18:12:23.227" v="4745" actId="478"/>
          <ac:cxnSpMkLst>
            <pc:docMk/>
            <pc:sldMk cId="3429668027" sldId="1883"/>
            <ac:cxnSpMk id="24" creationId="{72638131-0A92-3261-2D10-57CE6C758F56}"/>
          </ac:cxnSpMkLst>
        </pc:cxnChg>
      </pc:sldChg>
      <pc:sldChg chg="delSp add mod">
        <pc:chgData name="I See Maths ltd" userId="2b6a9906fb7c83c6" providerId="LiveId" clId="{47DD96C0-4980-42A6-99BE-E90BD14727FC}" dt="2024-02-15T18:40:02.867" v="5410" actId="478"/>
        <pc:sldMkLst>
          <pc:docMk/>
          <pc:sldMk cId="2339781133" sldId="1884"/>
        </pc:sldMkLst>
        <pc:spChg chg="del">
          <ac:chgData name="I See Maths ltd" userId="2b6a9906fb7c83c6" providerId="LiveId" clId="{47DD96C0-4980-42A6-99BE-E90BD14727FC}" dt="2024-02-15T18:40:02.867" v="5410" actId="478"/>
          <ac:spMkLst>
            <pc:docMk/>
            <pc:sldMk cId="2339781133" sldId="1884"/>
            <ac:spMk id="3" creationId="{6D3A6634-D79E-5CC1-8CBE-B92C21F07469}"/>
          </ac:spMkLst>
        </pc:spChg>
        <pc:spChg chg="del">
          <ac:chgData name="I See Maths ltd" userId="2b6a9906fb7c83c6" providerId="LiveId" clId="{47DD96C0-4980-42A6-99BE-E90BD14727FC}" dt="2024-02-15T18:12:33.500" v="4747" actId="478"/>
          <ac:spMkLst>
            <pc:docMk/>
            <pc:sldMk cId="2339781133" sldId="1884"/>
            <ac:spMk id="23" creationId="{99A27130-068E-A6BF-ECAA-AE3FD5B5E765}"/>
          </ac:spMkLst>
        </pc:spChg>
        <pc:graphicFrameChg chg="del">
          <ac:chgData name="I See Maths ltd" userId="2b6a9906fb7c83c6" providerId="LiveId" clId="{47DD96C0-4980-42A6-99BE-E90BD14727FC}" dt="2024-02-15T18:12:33.500" v="4747" actId="478"/>
          <ac:graphicFrameMkLst>
            <pc:docMk/>
            <pc:sldMk cId="2339781133" sldId="1884"/>
            <ac:graphicFrameMk id="25" creationId="{6238BA7E-DB3C-95BC-1190-3203B776A5CA}"/>
          </ac:graphicFrameMkLst>
        </pc:graphicFrameChg>
        <pc:graphicFrameChg chg="del">
          <ac:chgData name="I See Maths ltd" userId="2b6a9906fb7c83c6" providerId="LiveId" clId="{47DD96C0-4980-42A6-99BE-E90BD14727FC}" dt="2024-02-15T18:12:33.500" v="4747" actId="478"/>
          <ac:graphicFrameMkLst>
            <pc:docMk/>
            <pc:sldMk cId="2339781133" sldId="1884"/>
            <ac:graphicFrameMk id="26" creationId="{7A6832FB-36F8-40F2-8FB2-977FEB96E25E}"/>
          </ac:graphicFrameMkLst>
        </pc:graphicFrameChg>
        <pc:cxnChg chg="del">
          <ac:chgData name="I See Maths ltd" userId="2b6a9906fb7c83c6" providerId="LiveId" clId="{47DD96C0-4980-42A6-99BE-E90BD14727FC}" dt="2024-02-15T18:12:33.500" v="4747" actId="478"/>
          <ac:cxnSpMkLst>
            <pc:docMk/>
            <pc:sldMk cId="2339781133" sldId="1884"/>
            <ac:cxnSpMk id="24" creationId="{BDE873A2-09C6-6370-A18A-E4A27003711E}"/>
          </ac:cxnSpMkLst>
        </pc:cxnChg>
      </pc:sldChg>
      <pc:sldChg chg="delSp add mod">
        <pc:chgData name="I See Maths ltd" userId="2b6a9906fb7c83c6" providerId="LiveId" clId="{47DD96C0-4980-42A6-99BE-E90BD14727FC}" dt="2024-02-15T18:40:08.148" v="5411" actId="478"/>
        <pc:sldMkLst>
          <pc:docMk/>
          <pc:sldMk cId="770822191" sldId="1885"/>
        </pc:sldMkLst>
        <pc:spChg chg="del">
          <ac:chgData name="I See Maths ltd" userId="2b6a9906fb7c83c6" providerId="LiveId" clId="{47DD96C0-4980-42A6-99BE-E90BD14727FC}" dt="2024-02-15T18:40:08.148" v="5411" actId="478"/>
          <ac:spMkLst>
            <pc:docMk/>
            <pc:sldMk cId="770822191" sldId="1885"/>
            <ac:spMk id="3" creationId="{97421996-AD78-979A-4372-468CA71C4C7A}"/>
          </ac:spMkLst>
        </pc:spChg>
      </pc:sldChg>
      <pc:sldChg chg="delSp modSp add mod">
        <pc:chgData name="I See Maths ltd" userId="2b6a9906fb7c83c6" providerId="LiveId" clId="{47DD96C0-4980-42A6-99BE-E90BD14727FC}" dt="2024-02-15T18:40:13.527" v="5412" actId="478"/>
        <pc:sldMkLst>
          <pc:docMk/>
          <pc:sldMk cId="3754839235" sldId="1886"/>
        </pc:sldMkLst>
        <pc:spChg chg="del">
          <ac:chgData name="I See Maths ltd" userId="2b6a9906fb7c83c6" providerId="LiveId" clId="{47DD96C0-4980-42A6-99BE-E90BD14727FC}" dt="2024-02-15T18:40:13.527" v="5412" actId="478"/>
          <ac:spMkLst>
            <pc:docMk/>
            <pc:sldMk cId="3754839235" sldId="1886"/>
            <ac:spMk id="3" creationId="{451CD49A-3093-BF70-1AB0-9663E0C8BA32}"/>
          </ac:spMkLst>
        </pc:spChg>
        <pc:spChg chg="mod">
          <ac:chgData name="I See Maths ltd" userId="2b6a9906fb7c83c6" providerId="LiveId" clId="{47DD96C0-4980-42A6-99BE-E90BD14727FC}" dt="2024-02-15T18:13:09.688" v="4756" actId="207"/>
          <ac:spMkLst>
            <pc:docMk/>
            <pc:sldMk cId="3754839235" sldId="1886"/>
            <ac:spMk id="23" creationId="{25CE1003-E3AE-07B4-5319-E0AB75F9AA95}"/>
          </ac:spMkLst>
        </pc:spChg>
        <pc:graphicFrameChg chg="modGraphic">
          <ac:chgData name="I See Maths ltd" userId="2b6a9906fb7c83c6" providerId="LiveId" clId="{47DD96C0-4980-42A6-99BE-E90BD14727FC}" dt="2024-02-15T18:12:55.859" v="4752" actId="207"/>
          <ac:graphicFrameMkLst>
            <pc:docMk/>
            <pc:sldMk cId="3754839235" sldId="1886"/>
            <ac:graphicFrameMk id="13" creationId="{AFF3E40E-8778-EFA1-5DD2-06C998868795}"/>
          </ac:graphicFrameMkLst>
        </pc:graphicFrameChg>
      </pc:sldChg>
      <pc:sldChg chg="add">
        <pc:chgData name="I See Maths ltd" userId="2b6a9906fb7c83c6" providerId="LiveId" clId="{47DD96C0-4980-42A6-99BE-E90BD14727FC}" dt="2024-02-15T18:13:58.150" v="4760" actId="2890"/>
        <pc:sldMkLst>
          <pc:docMk/>
          <pc:sldMk cId="2811434474" sldId="1887"/>
        </pc:sldMkLst>
      </pc:sldChg>
      <pc:sldChg chg="addSp delSp modSp del mod">
        <pc:chgData name="I See Maths ltd" userId="2b6a9906fb7c83c6" providerId="LiveId" clId="{47DD96C0-4980-42A6-99BE-E90BD14727FC}" dt="2024-02-15T18:38:57.076" v="5392" actId="47"/>
        <pc:sldMkLst>
          <pc:docMk/>
          <pc:sldMk cId="73631227" sldId="1888"/>
        </pc:sldMkLst>
        <pc:spChg chg="mod">
          <ac:chgData name="I See Maths ltd" userId="2b6a9906fb7c83c6" providerId="LiveId" clId="{47DD96C0-4980-42A6-99BE-E90BD14727FC}" dt="2024-02-15T18:25:03.555" v="4941" actId="6549"/>
          <ac:spMkLst>
            <pc:docMk/>
            <pc:sldMk cId="73631227" sldId="1888"/>
            <ac:spMk id="2" creationId="{96A2F523-B227-B0F4-BF1B-CD64DAF7F531}"/>
          </ac:spMkLst>
        </pc:spChg>
        <pc:spChg chg="mod">
          <ac:chgData name="I See Maths ltd" userId="2b6a9906fb7c83c6" providerId="LiveId" clId="{47DD96C0-4980-42A6-99BE-E90BD14727FC}" dt="2024-02-15T18:25:20.673" v="4942" actId="14100"/>
          <ac:spMkLst>
            <pc:docMk/>
            <pc:sldMk cId="73631227" sldId="1888"/>
            <ac:spMk id="5" creationId="{138D1717-D91A-7390-D5B7-56578C9927BB}"/>
          </ac:spMkLst>
        </pc:spChg>
        <pc:spChg chg="del">
          <ac:chgData name="I See Maths ltd" userId="2b6a9906fb7c83c6" providerId="LiveId" clId="{47DD96C0-4980-42A6-99BE-E90BD14727FC}" dt="2024-02-15T18:28:29.764" v="5111" actId="478"/>
          <ac:spMkLst>
            <pc:docMk/>
            <pc:sldMk cId="73631227" sldId="1888"/>
            <ac:spMk id="6" creationId="{FCD97BCB-998D-F858-0B82-AD34532D51D9}"/>
          </ac:spMkLst>
        </pc:spChg>
        <pc:spChg chg="mod">
          <ac:chgData name="I See Maths ltd" userId="2b6a9906fb7c83c6" providerId="LiveId" clId="{47DD96C0-4980-42A6-99BE-E90BD14727FC}" dt="2024-02-15T18:31:48.492" v="5248" actId="1076"/>
          <ac:spMkLst>
            <pc:docMk/>
            <pc:sldMk cId="73631227" sldId="1888"/>
            <ac:spMk id="7" creationId="{4D73044F-D210-1E7E-7F0F-2EF0FCD05276}"/>
          </ac:spMkLst>
        </pc:spChg>
        <pc:spChg chg="mod">
          <ac:chgData name="I See Maths ltd" userId="2b6a9906fb7c83c6" providerId="LiveId" clId="{47DD96C0-4980-42A6-99BE-E90BD14727FC}" dt="2024-02-15T18:32:35.893" v="5281" actId="6549"/>
          <ac:spMkLst>
            <pc:docMk/>
            <pc:sldMk cId="73631227" sldId="1888"/>
            <ac:spMk id="8" creationId="{53AC3AB9-3D90-B792-2DB1-EDFF087FD549}"/>
          </ac:spMkLst>
        </pc:spChg>
        <pc:spChg chg="add del mod">
          <ac:chgData name="I See Maths ltd" userId="2b6a9906fb7c83c6" providerId="LiveId" clId="{47DD96C0-4980-42A6-99BE-E90BD14727FC}" dt="2024-02-15T18:32:52.921" v="5282" actId="1076"/>
          <ac:spMkLst>
            <pc:docMk/>
            <pc:sldMk cId="73631227" sldId="1888"/>
            <ac:spMk id="9" creationId="{D0477287-D1A0-AEBC-97F3-90B22131B18F}"/>
          </ac:spMkLst>
        </pc:spChg>
        <pc:spChg chg="add mod">
          <ac:chgData name="I See Maths ltd" userId="2b6a9906fb7c83c6" providerId="LiveId" clId="{47DD96C0-4980-42A6-99BE-E90BD14727FC}" dt="2024-02-15T18:29:01.863" v="5211" actId="1038"/>
          <ac:spMkLst>
            <pc:docMk/>
            <pc:sldMk cId="73631227" sldId="1888"/>
            <ac:spMk id="10" creationId="{804D43C4-FF04-5AE6-7110-EC2C566AD6D6}"/>
          </ac:spMkLst>
        </pc:spChg>
        <pc:spChg chg="add mod">
          <ac:chgData name="I See Maths ltd" userId="2b6a9906fb7c83c6" providerId="LiveId" clId="{47DD96C0-4980-42A6-99BE-E90BD14727FC}" dt="2024-02-15T18:32:52.921" v="5282" actId="1076"/>
          <ac:spMkLst>
            <pc:docMk/>
            <pc:sldMk cId="73631227" sldId="1888"/>
            <ac:spMk id="14" creationId="{3D7A6957-BAA7-4241-8D50-F718F3162640}"/>
          </ac:spMkLst>
        </pc:spChg>
        <pc:spChg chg="add mod">
          <ac:chgData name="I See Maths ltd" userId="2b6a9906fb7c83c6" providerId="LiveId" clId="{47DD96C0-4980-42A6-99BE-E90BD14727FC}" dt="2024-02-15T18:37:02.615" v="5377" actId="14100"/>
          <ac:spMkLst>
            <pc:docMk/>
            <pc:sldMk cId="73631227" sldId="1888"/>
            <ac:spMk id="16" creationId="{2A9FFCCF-341D-1131-E11C-3C3C3B5111D6}"/>
          </ac:spMkLst>
        </pc:spChg>
        <pc:spChg chg="add mod">
          <ac:chgData name="I See Maths ltd" userId="2b6a9906fb7c83c6" providerId="LiveId" clId="{47DD96C0-4980-42A6-99BE-E90BD14727FC}" dt="2024-02-15T18:32:52.921" v="5282" actId="1076"/>
          <ac:spMkLst>
            <pc:docMk/>
            <pc:sldMk cId="73631227" sldId="1888"/>
            <ac:spMk id="18" creationId="{AC91DF93-3185-D8B2-AB50-88A27622F1AC}"/>
          </ac:spMkLst>
        </pc:spChg>
        <pc:spChg chg="del">
          <ac:chgData name="I See Maths ltd" userId="2b6a9906fb7c83c6" providerId="LiveId" clId="{47DD96C0-4980-42A6-99BE-E90BD14727FC}" dt="2024-02-15T18:31:52.714" v="5249" actId="478"/>
          <ac:spMkLst>
            <pc:docMk/>
            <pc:sldMk cId="73631227" sldId="1888"/>
            <ac:spMk id="23" creationId="{7AEB32BB-F870-CA95-D6C0-365D248EAC78}"/>
          </ac:spMkLst>
        </pc:spChg>
        <pc:graphicFrameChg chg="del modGraphic">
          <ac:chgData name="I See Maths ltd" userId="2b6a9906fb7c83c6" providerId="LiveId" clId="{47DD96C0-4980-42A6-99BE-E90BD14727FC}" dt="2024-02-15T18:25:52.757" v="4945" actId="478"/>
          <ac:graphicFrameMkLst>
            <pc:docMk/>
            <pc:sldMk cId="73631227" sldId="1888"/>
            <ac:graphicFrameMk id="13" creationId="{D780AD41-31DE-0DD5-C1F1-E677EEDD7720}"/>
          </ac:graphicFrameMkLst>
        </pc:graphicFrameChg>
        <pc:graphicFrameChg chg="del">
          <ac:chgData name="I See Maths ltd" userId="2b6a9906fb7c83c6" providerId="LiveId" clId="{47DD96C0-4980-42A6-99BE-E90BD14727FC}" dt="2024-02-15T18:31:52.714" v="5249" actId="478"/>
          <ac:graphicFrameMkLst>
            <pc:docMk/>
            <pc:sldMk cId="73631227" sldId="1888"/>
            <ac:graphicFrameMk id="25" creationId="{93844718-80D0-10FC-68AC-73D02BD93831}"/>
          </ac:graphicFrameMkLst>
        </pc:graphicFrameChg>
        <pc:graphicFrameChg chg="del">
          <ac:chgData name="I See Maths ltd" userId="2b6a9906fb7c83c6" providerId="LiveId" clId="{47DD96C0-4980-42A6-99BE-E90BD14727FC}" dt="2024-02-15T18:31:52.714" v="5249" actId="478"/>
          <ac:graphicFrameMkLst>
            <pc:docMk/>
            <pc:sldMk cId="73631227" sldId="1888"/>
            <ac:graphicFrameMk id="26" creationId="{E8544326-1C7B-9D1F-84A7-04EA577499F7}"/>
          </ac:graphicFrameMkLst>
        </pc:graphicFrameChg>
        <pc:cxnChg chg="mod">
          <ac:chgData name="I See Maths ltd" userId="2b6a9906fb7c83c6" providerId="LiveId" clId="{47DD96C0-4980-42A6-99BE-E90BD14727FC}" dt="2024-02-15T18:31:48.492" v="5248" actId="1076"/>
          <ac:cxnSpMkLst>
            <pc:docMk/>
            <pc:sldMk cId="73631227" sldId="1888"/>
            <ac:cxnSpMk id="12" creationId="{1631AAFB-5786-3818-C983-AE0BFF671CA5}"/>
          </ac:cxnSpMkLst>
        </pc:cxnChg>
        <pc:cxnChg chg="del">
          <ac:chgData name="I See Maths ltd" userId="2b6a9906fb7c83c6" providerId="LiveId" clId="{47DD96C0-4980-42A6-99BE-E90BD14727FC}" dt="2024-02-15T18:31:52.714" v="5249" actId="478"/>
          <ac:cxnSpMkLst>
            <pc:docMk/>
            <pc:sldMk cId="73631227" sldId="1888"/>
            <ac:cxnSpMk id="24" creationId="{137E2059-CE42-698E-5FD5-2FFA28B8B22E}"/>
          </ac:cxnSpMkLst>
        </pc:cxnChg>
      </pc:sldChg>
      <pc:sldChg chg="addSp delSp modSp add mod">
        <pc:chgData name="I See Maths ltd" userId="2b6a9906fb7c83c6" providerId="LiveId" clId="{47DD96C0-4980-42A6-99BE-E90BD14727FC}" dt="2024-02-15T18:39:52.857" v="5409" actId="478"/>
        <pc:sldMkLst>
          <pc:docMk/>
          <pc:sldMk cId="2363478231" sldId="1889"/>
        </pc:sldMkLst>
        <pc:spChg chg="del">
          <ac:chgData name="I See Maths ltd" userId="2b6a9906fb7c83c6" providerId="LiveId" clId="{47DD96C0-4980-42A6-99BE-E90BD14727FC}" dt="2024-02-15T18:39:52.857" v="5409" actId="478"/>
          <ac:spMkLst>
            <pc:docMk/>
            <pc:sldMk cId="2363478231" sldId="1889"/>
            <ac:spMk id="3" creationId="{361E683A-D0B7-4820-F09D-47BD59F9CC7A}"/>
          </ac:spMkLst>
        </pc:spChg>
        <pc:spChg chg="mod">
          <ac:chgData name="I See Maths ltd" userId="2b6a9906fb7c83c6" providerId="LiveId" clId="{47DD96C0-4980-42A6-99BE-E90BD14727FC}" dt="2024-02-15T18:39:26.480" v="5396" actId="207"/>
          <ac:spMkLst>
            <pc:docMk/>
            <pc:sldMk cId="2363478231" sldId="1889"/>
            <ac:spMk id="5" creationId="{65DBA324-B9F8-1ED6-A85E-BA9281CC333D}"/>
          </ac:spMkLst>
        </pc:spChg>
        <pc:spChg chg="add mod">
          <ac:chgData name="I See Maths ltd" userId="2b6a9906fb7c83c6" providerId="LiveId" clId="{47DD96C0-4980-42A6-99BE-E90BD14727FC}" dt="2024-02-15T18:39:49.820" v="5408" actId="1035"/>
          <ac:spMkLst>
            <pc:docMk/>
            <pc:sldMk cId="2363478231" sldId="1889"/>
            <ac:spMk id="6" creationId="{AAF4EF41-EBD7-EF79-BD0E-1E30A184625B}"/>
          </ac:spMkLst>
        </pc:spChg>
        <pc:spChg chg="del mod">
          <ac:chgData name="I See Maths ltd" userId="2b6a9906fb7c83c6" providerId="LiveId" clId="{47DD96C0-4980-42A6-99BE-E90BD14727FC}" dt="2024-02-15T18:35:10.454" v="5305" actId="478"/>
          <ac:spMkLst>
            <pc:docMk/>
            <pc:sldMk cId="2363478231" sldId="1889"/>
            <ac:spMk id="7" creationId="{57C32448-867E-F6CA-6ED2-8967406D4B85}"/>
          </ac:spMkLst>
        </pc:spChg>
        <pc:spChg chg="del">
          <ac:chgData name="I See Maths ltd" userId="2b6a9906fb7c83c6" providerId="LiveId" clId="{47DD96C0-4980-42A6-99BE-E90BD14727FC}" dt="2024-02-15T18:39:36.170" v="5398" actId="478"/>
          <ac:spMkLst>
            <pc:docMk/>
            <pc:sldMk cId="2363478231" sldId="1889"/>
            <ac:spMk id="8" creationId="{DD723260-333E-782E-CE84-B9C610359EB7}"/>
          </ac:spMkLst>
        </pc:spChg>
        <pc:spChg chg="del mod">
          <ac:chgData name="I See Maths ltd" userId="2b6a9906fb7c83c6" providerId="LiveId" clId="{47DD96C0-4980-42A6-99BE-E90BD14727FC}" dt="2024-02-15T18:39:10.380" v="5394" actId="478"/>
          <ac:spMkLst>
            <pc:docMk/>
            <pc:sldMk cId="2363478231" sldId="1889"/>
            <ac:spMk id="9" creationId="{0939F72F-5C1C-9C3D-C001-4ADF28EA863D}"/>
          </ac:spMkLst>
        </pc:spChg>
        <pc:spChg chg="del mod">
          <ac:chgData name="I See Maths ltd" userId="2b6a9906fb7c83c6" providerId="LiveId" clId="{47DD96C0-4980-42A6-99BE-E90BD14727FC}" dt="2024-02-15T18:39:36.170" v="5398" actId="478"/>
          <ac:spMkLst>
            <pc:docMk/>
            <pc:sldMk cId="2363478231" sldId="1889"/>
            <ac:spMk id="10" creationId="{F69F34CA-14F9-F498-D079-BA334D8536BD}"/>
          </ac:spMkLst>
        </pc:spChg>
        <pc:spChg chg="del mod">
          <ac:chgData name="I See Maths ltd" userId="2b6a9906fb7c83c6" providerId="LiveId" clId="{47DD96C0-4980-42A6-99BE-E90BD14727FC}" dt="2024-02-15T18:39:10.380" v="5394" actId="478"/>
          <ac:spMkLst>
            <pc:docMk/>
            <pc:sldMk cId="2363478231" sldId="1889"/>
            <ac:spMk id="14" creationId="{96A06C12-8742-83AA-762C-4C01D3AF47B9}"/>
          </ac:spMkLst>
        </pc:spChg>
        <pc:spChg chg="del mod">
          <ac:chgData name="I See Maths ltd" userId="2b6a9906fb7c83c6" providerId="LiveId" clId="{47DD96C0-4980-42A6-99BE-E90BD14727FC}" dt="2024-02-15T18:39:10.380" v="5394" actId="478"/>
          <ac:spMkLst>
            <pc:docMk/>
            <pc:sldMk cId="2363478231" sldId="1889"/>
            <ac:spMk id="16" creationId="{23463FAE-1F99-FBE0-FC9E-CBAD51D5BC89}"/>
          </ac:spMkLst>
        </pc:spChg>
        <pc:spChg chg="del mod">
          <ac:chgData name="I See Maths ltd" userId="2b6a9906fb7c83c6" providerId="LiveId" clId="{47DD96C0-4980-42A6-99BE-E90BD14727FC}" dt="2024-02-15T18:39:10.380" v="5394" actId="478"/>
          <ac:spMkLst>
            <pc:docMk/>
            <pc:sldMk cId="2363478231" sldId="1889"/>
            <ac:spMk id="18" creationId="{2A7FD329-2871-FEC3-CA30-66578259BD25}"/>
          </ac:spMkLst>
        </pc:spChg>
        <pc:cxnChg chg="del">
          <ac:chgData name="I See Maths ltd" userId="2b6a9906fb7c83c6" providerId="LiveId" clId="{47DD96C0-4980-42A6-99BE-E90BD14727FC}" dt="2024-02-15T18:39:36.170" v="5398" actId="478"/>
          <ac:cxnSpMkLst>
            <pc:docMk/>
            <pc:sldMk cId="2363478231" sldId="1889"/>
            <ac:cxnSpMk id="4" creationId="{F0EA47EE-BACD-A799-A303-FBC6F6B3E4CB}"/>
          </ac:cxnSpMkLst>
        </pc:cxnChg>
        <pc:cxnChg chg="del mod">
          <ac:chgData name="I See Maths ltd" userId="2b6a9906fb7c83c6" providerId="LiveId" clId="{47DD96C0-4980-42A6-99BE-E90BD14727FC}" dt="2024-02-15T18:35:10.454" v="5305" actId="478"/>
          <ac:cxnSpMkLst>
            <pc:docMk/>
            <pc:sldMk cId="2363478231" sldId="1889"/>
            <ac:cxnSpMk id="12" creationId="{C6860068-F7CC-8A2F-FF7F-DEB9FDFF532D}"/>
          </ac:cxnSpMkLst>
        </pc:cxnChg>
        <pc:cxnChg chg="add mod">
          <ac:chgData name="I See Maths ltd" userId="2b6a9906fb7c83c6" providerId="LiveId" clId="{47DD96C0-4980-42A6-99BE-E90BD14727FC}" dt="2024-02-15T18:39:49.820" v="5408" actId="1035"/>
          <ac:cxnSpMkLst>
            <pc:docMk/>
            <pc:sldMk cId="2363478231" sldId="1889"/>
            <ac:cxnSpMk id="13" creationId="{B0372477-8264-18B5-E33F-1B9C25B743AC}"/>
          </ac:cxnSpMkLst>
        </pc:cxnChg>
      </pc:sldChg>
      <pc:sldChg chg="addSp delSp modSp add mod">
        <pc:chgData name="I See Maths ltd" userId="2b6a9906fb7c83c6" providerId="LiveId" clId="{47DD96C0-4980-42A6-99BE-E90BD14727FC}" dt="2024-02-15T18:40:55.309" v="5416" actId="20577"/>
        <pc:sldMkLst>
          <pc:docMk/>
          <pc:sldMk cId="2518992475" sldId="1890"/>
        </pc:sldMkLst>
        <pc:spChg chg="add del mod">
          <ac:chgData name="I See Maths ltd" userId="2b6a9906fb7c83c6" providerId="LiveId" clId="{47DD96C0-4980-42A6-99BE-E90BD14727FC}" dt="2024-02-15T18:36:45.801" v="5372" actId="478"/>
          <ac:spMkLst>
            <pc:docMk/>
            <pc:sldMk cId="2518992475" sldId="1890"/>
            <ac:spMk id="6" creationId="{46545618-6F73-8037-D565-3E368B96C733}"/>
          </ac:spMkLst>
        </pc:spChg>
        <pc:spChg chg="mod">
          <ac:chgData name="I See Maths ltd" userId="2b6a9906fb7c83c6" providerId="LiveId" clId="{47DD96C0-4980-42A6-99BE-E90BD14727FC}" dt="2024-02-15T18:40:55.309" v="5416" actId="20577"/>
          <ac:spMkLst>
            <pc:docMk/>
            <pc:sldMk cId="2518992475" sldId="1890"/>
            <ac:spMk id="7" creationId="{5DFF9C4C-342B-BA09-7FAD-9EDD82B2E912}"/>
          </ac:spMkLst>
        </pc:spChg>
        <pc:spChg chg="add del mod">
          <ac:chgData name="I See Maths ltd" userId="2b6a9906fb7c83c6" providerId="LiveId" clId="{47DD96C0-4980-42A6-99BE-E90BD14727FC}" dt="2024-02-15T18:38:20.633" v="5391" actId="478"/>
          <ac:spMkLst>
            <pc:docMk/>
            <pc:sldMk cId="2518992475" sldId="1890"/>
            <ac:spMk id="15" creationId="{846F4F42-5B33-537C-991D-50010B0B9210}"/>
          </ac:spMkLst>
        </pc:spChg>
        <pc:spChg chg="add del mod">
          <ac:chgData name="I See Maths ltd" userId="2b6a9906fb7c83c6" providerId="LiveId" clId="{47DD96C0-4980-42A6-99BE-E90BD14727FC}" dt="2024-02-15T18:38:20.633" v="5391" actId="478"/>
          <ac:spMkLst>
            <pc:docMk/>
            <pc:sldMk cId="2518992475" sldId="1890"/>
            <ac:spMk id="19" creationId="{4828D1B5-2C83-6721-B81F-797FAF53234A}"/>
          </ac:spMkLst>
        </pc:spChg>
        <pc:spChg chg="add del mod">
          <ac:chgData name="I See Maths ltd" userId="2b6a9906fb7c83c6" providerId="LiveId" clId="{47DD96C0-4980-42A6-99BE-E90BD14727FC}" dt="2024-02-15T18:38:20.633" v="5391" actId="478"/>
          <ac:spMkLst>
            <pc:docMk/>
            <pc:sldMk cId="2518992475" sldId="1890"/>
            <ac:spMk id="22" creationId="{3EA429B8-CAE1-7B44-29FA-950B08CD02A2}"/>
          </ac:spMkLst>
        </pc:spChg>
        <pc:spChg chg="add del mod">
          <ac:chgData name="I See Maths ltd" userId="2b6a9906fb7c83c6" providerId="LiveId" clId="{47DD96C0-4980-42A6-99BE-E90BD14727FC}" dt="2024-02-15T18:38:20.633" v="5391" actId="478"/>
          <ac:spMkLst>
            <pc:docMk/>
            <pc:sldMk cId="2518992475" sldId="1890"/>
            <ac:spMk id="23" creationId="{32C5C3B2-FD65-AD9F-EFCA-AF58C10AD739}"/>
          </ac:spMkLst>
        </pc:spChg>
        <pc:cxnChg chg="add del mod">
          <ac:chgData name="I See Maths ltd" userId="2b6a9906fb7c83c6" providerId="LiveId" clId="{47DD96C0-4980-42A6-99BE-E90BD14727FC}" dt="2024-02-15T18:36:45.801" v="5372" actId="478"/>
          <ac:cxnSpMkLst>
            <pc:docMk/>
            <pc:sldMk cId="2518992475" sldId="1890"/>
            <ac:cxnSpMk id="13" creationId="{FF6E2017-B16E-47D3-54AC-FD61BAFA7E3B}"/>
          </ac:cxnSpMkLst>
        </pc:cxnChg>
      </pc:sldChg>
      <pc:sldChg chg="modSp add del mod">
        <pc:chgData name="I See Maths ltd" userId="2b6a9906fb7c83c6" providerId="LiveId" clId="{47DD96C0-4980-42A6-99BE-E90BD14727FC}" dt="2024-02-15T18:38:00.115" v="5387" actId="47"/>
        <pc:sldMkLst>
          <pc:docMk/>
          <pc:sldMk cId="689234641" sldId="1891"/>
        </pc:sldMkLst>
        <pc:spChg chg="mod">
          <ac:chgData name="I See Maths ltd" userId="2b6a9906fb7c83c6" providerId="LiveId" clId="{47DD96C0-4980-42A6-99BE-E90BD14727FC}" dt="2024-02-15T18:36:29.810" v="5367" actId="14100"/>
          <ac:spMkLst>
            <pc:docMk/>
            <pc:sldMk cId="689234641" sldId="1891"/>
            <ac:spMk id="15" creationId="{09D368B0-A8DB-9486-F975-845985407C33}"/>
          </ac:spMkLst>
        </pc:spChg>
      </pc:sldChg>
      <pc:sldChg chg="modSp add mod">
        <pc:chgData name="I See Maths ltd" userId="2b6a9906fb7c83c6" providerId="LiveId" clId="{47DD96C0-4980-42A6-99BE-E90BD14727FC}" dt="2024-02-15T18:37:50.041" v="5386" actId="20577"/>
        <pc:sldMkLst>
          <pc:docMk/>
          <pc:sldMk cId="2395940505" sldId="1892"/>
        </pc:sldMkLst>
        <pc:spChg chg="mod">
          <ac:chgData name="I See Maths ltd" userId="2b6a9906fb7c83c6" providerId="LiveId" clId="{47DD96C0-4980-42A6-99BE-E90BD14727FC}" dt="2024-02-15T18:37:50.041" v="5386" actId="20577"/>
          <ac:spMkLst>
            <pc:docMk/>
            <pc:sldMk cId="2395940505" sldId="1892"/>
            <ac:spMk id="6" creationId="{7163E173-CB24-F5BC-3751-F14657371400}"/>
          </ac:spMkLst>
        </pc:spChg>
        <pc:spChg chg="mod">
          <ac:chgData name="I See Maths ltd" userId="2b6a9906fb7c83c6" providerId="LiveId" clId="{47DD96C0-4980-42A6-99BE-E90BD14727FC}" dt="2024-02-15T18:37:37.307" v="5383" actId="20577"/>
          <ac:spMkLst>
            <pc:docMk/>
            <pc:sldMk cId="2395940505" sldId="1892"/>
            <ac:spMk id="7" creationId="{16884399-AD84-F377-C5B6-06CC29699C4D}"/>
          </ac:spMkLst>
        </pc:spChg>
      </pc:sldChg>
      <pc:sldChg chg="add">
        <pc:chgData name="I See Maths ltd" userId="2b6a9906fb7c83c6" providerId="LiveId" clId="{47DD96C0-4980-42A6-99BE-E90BD14727FC}" dt="2024-02-15T18:37:44.936" v="5384" actId="2890"/>
        <pc:sldMkLst>
          <pc:docMk/>
          <pc:sldMk cId="1940002116" sldId="1893"/>
        </pc:sldMkLst>
      </pc:sldChg>
      <pc:sldChg chg="add">
        <pc:chgData name="I See Maths ltd" userId="2b6a9906fb7c83c6" providerId="LiveId" clId="{47DD96C0-4980-42A6-99BE-E90BD14727FC}" dt="2024-02-15T18:38:16.375" v="5390" actId="2890"/>
        <pc:sldMkLst>
          <pc:docMk/>
          <pc:sldMk cId="3599554310" sldId="1894"/>
        </pc:sldMkLst>
      </pc:sldChg>
      <pc:sldChg chg="add">
        <pc:chgData name="I See Maths ltd" userId="2b6a9906fb7c83c6" providerId="LiveId" clId="{47DD96C0-4980-42A6-99BE-E90BD14727FC}" dt="2024-02-15T18:39:04.879" v="5393" actId="2890"/>
        <pc:sldMkLst>
          <pc:docMk/>
          <pc:sldMk cId="2432304626" sldId="1895"/>
        </pc:sldMkLst>
      </pc:sldChg>
      <pc:sldChg chg="add">
        <pc:chgData name="I See Maths ltd" userId="2b6a9906fb7c83c6" providerId="LiveId" clId="{47DD96C0-4980-42A6-99BE-E90BD14727FC}" dt="2024-02-15T18:39:17.484" v="5395" actId="2890"/>
        <pc:sldMkLst>
          <pc:docMk/>
          <pc:sldMk cId="3636971639" sldId="1896"/>
        </pc:sldMkLst>
      </pc:sldChg>
      <pc:sldChg chg="delSp add mod">
        <pc:chgData name="I See Maths ltd" userId="2b6a9906fb7c83c6" providerId="LiveId" clId="{47DD96C0-4980-42A6-99BE-E90BD14727FC}" dt="2024-02-15T18:40:24.242" v="5413" actId="478"/>
        <pc:sldMkLst>
          <pc:docMk/>
          <pc:sldMk cId="55407707" sldId="1897"/>
        </pc:sldMkLst>
        <pc:spChg chg="del">
          <ac:chgData name="I See Maths ltd" userId="2b6a9906fb7c83c6" providerId="LiveId" clId="{47DD96C0-4980-42A6-99BE-E90BD14727FC}" dt="2024-02-15T18:40:24.242" v="5413" actId="478"/>
          <ac:spMkLst>
            <pc:docMk/>
            <pc:sldMk cId="55407707" sldId="1897"/>
            <ac:spMk id="3" creationId="{CFD8FDA1-1690-3F2B-EB88-97CDDA621682}"/>
          </ac:spMkLst>
        </pc:spChg>
      </pc:sldChg>
      <pc:sldChg chg="add">
        <pc:chgData name="I See Maths ltd" userId="2b6a9906fb7c83c6" providerId="LiveId" clId="{47DD96C0-4980-42A6-99BE-E90BD14727FC}" dt="2024-02-15T18:40:50.733" v="5414" actId="2890"/>
        <pc:sldMkLst>
          <pc:docMk/>
          <pc:sldMk cId="2869672282" sldId="1898"/>
        </pc:sldMkLst>
      </pc:sldChg>
      <pc:sldChg chg="addSp delSp modSp mod">
        <pc:chgData name="I See Maths ltd" userId="2b6a9906fb7c83c6" providerId="LiveId" clId="{47DD96C0-4980-42A6-99BE-E90BD14727FC}" dt="2024-02-15T19:01:22.362" v="6352" actId="207"/>
        <pc:sldMkLst>
          <pc:docMk/>
          <pc:sldMk cId="1392642768" sldId="1899"/>
        </pc:sldMkLst>
        <pc:spChg chg="del mod">
          <ac:chgData name="I See Maths ltd" userId="2b6a9906fb7c83c6" providerId="LiveId" clId="{47DD96C0-4980-42A6-99BE-E90BD14727FC}" dt="2024-02-15T18:52:50.197" v="6092" actId="478"/>
          <ac:spMkLst>
            <pc:docMk/>
            <pc:sldMk cId="1392642768" sldId="1899"/>
            <ac:spMk id="2" creationId="{B4A8398A-3D05-9FA2-2B7C-8D050083F262}"/>
          </ac:spMkLst>
        </pc:spChg>
        <pc:spChg chg="add mod">
          <ac:chgData name="I See Maths ltd" userId="2b6a9906fb7c83c6" providerId="LiveId" clId="{47DD96C0-4980-42A6-99BE-E90BD14727FC}" dt="2024-02-15T18:55:08.612" v="6214" actId="1076"/>
          <ac:spMkLst>
            <pc:docMk/>
            <pc:sldMk cId="1392642768" sldId="1899"/>
            <ac:spMk id="3" creationId="{67ACD8E8-AEE4-2C16-3717-EF89CA7E24E6}"/>
          </ac:spMkLst>
        </pc:spChg>
        <pc:spChg chg="del">
          <ac:chgData name="I See Maths ltd" userId="2b6a9906fb7c83c6" providerId="LiveId" clId="{47DD96C0-4980-42A6-99BE-E90BD14727FC}" dt="2024-02-15T18:49:17.855" v="5805" actId="478"/>
          <ac:spMkLst>
            <pc:docMk/>
            <pc:sldMk cId="1392642768" sldId="1899"/>
            <ac:spMk id="5" creationId="{321CFE44-E7B2-0D86-D4CA-E467CD48D5DD}"/>
          </ac:spMkLst>
        </pc:spChg>
        <pc:spChg chg="del">
          <ac:chgData name="I See Maths ltd" userId="2b6a9906fb7c83c6" providerId="LiveId" clId="{47DD96C0-4980-42A6-99BE-E90BD14727FC}" dt="2024-02-15T18:49:00.166" v="5800" actId="478"/>
          <ac:spMkLst>
            <pc:docMk/>
            <pc:sldMk cId="1392642768" sldId="1899"/>
            <ac:spMk id="6" creationId="{F6E33C76-425D-14B1-A4DA-FBF90998C633}"/>
          </ac:spMkLst>
        </pc:spChg>
        <pc:spChg chg="del mod">
          <ac:chgData name="I See Maths ltd" userId="2b6a9906fb7c83c6" providerId="LiveId" clId="{47DD96C0-4980-42A6-99BE-E90BD14727FC}" dt="2024-02-15T18:59:59.573" v="6328" actId="478"/>
          <ac:spMkLst>
            <pc:docMk/>
            <pc:sldMk cId="1392642768" sldId="1899"/>
            <ac:spMk id="7" creationId="{97C16541-819C-297C-A392-592046E6C47E}"/>
          </ac:spMkLst>
        </pc:spChg>
        <pc:spChg chg="del">
          <ac:chgData name="I See Maths ltd" userId="2b6a9906fb7c83c6" providerId="LiveId" clId="{47DD96C0-4980-42A6-99BE-E90BD14727FC}" dt="2024-02-15T18:49:00.166" v="5800" actId="478"/>
          <ac:spMkLst>
            <pc:docMk/>
            <pc:sldMk cId="1392642768" sldId="1899"/>
            <ac:spMk id="8" creationId="{1E409A30-11CF-A7BF-30F1-FFE08DDFC5C1}"/>
          </ac:spMkLst>
        </pc:spChg>
        <pc:spChg chg="add del mod">
          <ac:chgData name="I See Maths ltd" userId="2b6a9906fb7c83c6" providerId="LiveId" clId="{47DD96C0-4980-42A6-99BE-E90BD14727FC}" dt="2024-02-15T18:59:59.573" v="6328" actId="478"/>
          <ac:spMkLst>
            <pc:docMk/>
            <pc:sldMk cId="1392642768" sldId="1899"/>
            <ac:spMk id="9" creationId="{D0D00874-BEB5-39C6-210D-16324C8E9137}"/>
          </ac:spMkLst>
        </pc:spChg>
        <pc:spChg chg="add mod">
          <ac:chgData name="I See Maths ltd" userId="2b6a9906fb7c83c6" providerId="LiveId" clId="{47DD96C0-4980-42A6-99BE-E90BD14727FC}" dt="2024-02-15T19:01:22.362" v="6352" actId="207"/>
          <ac:spMkLst>
            <pc:docMk/>
            <pc:sldMk cId="1392642768" sldId="1899"/>
            <ac:spMk id="15" creationId="{BE7C7E60-42C9-D9F5-AB02-EE5ADADCA81D}"/>
          </ac:spMkLst>
        </pc:spChg>
        <pc:spChg chg="add mod">
          <ac:chgData name="I See Maths ltd" userId="2b6a9906fb7c83c6" providerId="LiveId" clId="{47DD96C0-4980-42A6-99BE-E90BD14727FC}" dt="2024-02-15T19:01:06.169" v="6349" actId="1076"/>
          <ac:spMkLst>
            <pc:docMk/>
            <pc:sldMk cId="1392642768" sldId="1899"/>
            <ac:spMk id="16" creationId="{4A6A0CA1-2CB0-C572-EC4C-F406426446AC}"/>
          </ac:spMkLst>
        </pc:spChg>
        <pc:graphicFrameChg chg="del mod modGraphic">
          <ac:chgData name="I See Maths ltd" userId="2b6a9906fb7c83c6" providerId="LiveId" clId="{47DD96C0-4980-42A6-99BE-E90BD14727FC}" dt="2024-02-15T18:59:59.573" v="6328" actId="478"/>
          <ac:graphicFrameMkLst>
            <pc:docMk/>
            <pc:sldMk cId="1392642768" sldId="1899"/>
            <ac:graphicFrameMk id="13" creationId="{124A706E-CE64-F95B-65E1-AC3B387C3F92}"/>
          </ac:graphicFrameMkLst>
        </pc:graphicFrameChg>
        <pc:graphicFrameChg chg="add del mod modGraphic">
          <ac:chgData name="I See Maths ltd" userId="2b6a9906fb7c83c6" providerId="LiveId" clId="{47DD96C0-4980-42A6-99BE-E90BD14727FC}" dt="2024-02-15T18:58:53.529" v="6312" actId="478"/>
          <ac:graphicFrameMkLst>
            <pc:docMk/>
            <pc:sldMk cId="1392642768" sldId="1899"/>
            <ac:graphicFrameMk id="14" creationId="{10112C8F-D3F1-DEED-CD0A-A4D2173FC36C}"/>
          </ac:graphicFrameMkLst>
        </pc:graphicFrameChg>
        <pc:cxnChg chg="del">
          <ac:chgData name="I See Maths ltd" userId="2b6a9906fb7c83c6" providerId="LiveId" clId="{47DD96C0-4980-42A6-99BE-E90BD14727FC}" dt="2024-02-15T18:49:02.774" v="5801" actId="478"/>
          <ac:cxnSpMkLst>
            <pc:docMk/>
            <pc:sldMk cId="1392642768" sldId="1899"/>
            <ac:cxnSpMk id="4" creationId="{C1BE1735-9B83-14EF-8AA8-2DFA02BC0886}"/>
          </ac:cxnSpMkLst>
        </pc:cxnChg>
        <pc:cxnChg chg="del mod">
          <ac:chgData name="I See Maths ltd" userId="2b6a9906fb7c83c6" providerId="LiveId" clId="{47DD96C0-4980-42A6-99BE-E90BD14727FC}" dt="2024-02-15T18:59:59.573" v="6328" actId="478"/>
          <ac:cxnSpMkLst>
            <pc:docMk/>
            <pc:sldMk cId="1392642768" sldId="1899"/>
            <ac:cxnSpMk id="12" creationId="{3B279E6D-D7BF-7798-DE98-9576EC24BC3D}"/>
          </ac:cxnSpMkLst>
        </pc:cxnChg>
        <pc:cxnChg chg="add mod">
          <ac:chgData name="I See Maths ltd" userId="2b6a9906fb7c83c6" providerId="LiveId" clId="{47DD96C0-4980-42A6-99BE-E90BD14727FC}" dt="2024-02-15T19:01:16.054" v="6351" actId="14100"/>
          <ac:cxnSpMkLst>
            <pc:docMk/>
            <pc:sldMk cId="1392642768" sldId="1899"/>
            <ac:cxnSpMk id="18" creationId="{FCD66F29-868C-904C-47A1-56F68BD233BC}"/>
          </ac:cxnSpMkLst>
        </pc:cxnChg>
      </pc:sldChg>
      <pc:sldChg chg="addSp delSp modSp add mod">
        <pc:chgData name="I See Maths ltd" userId="2b6a9906fb7c83c6" providerId="LiveId" clId="{47DD96C0-4980-42A6-99BE-E90BD14727FC}" dt="2024-02-15T19:05:03.926" v="6409" actId="1038"/>
        <pc:sldMkLst>
          <pc:docMk/>
          <pc:sldMk cId="3424680735" sldId="1900"/>
        </pc:sldMkLst>
        <pc:spChg chg="add del mod">
          <ac:chgData name="I See Maths ltd" userId="2b6a9906fb7c83c6" providerId="LiveId" clId="{47DD96C0-4980-42A6-99BE-E90BD14727FC}" dt="2024-02-15T19:03:16.428" v="6371" actId="478"/>
          <ac:spMkLst>
            <pc:docMk/>
            <pc:sldMk cId="3424680735" sldId="1900"/>
            <ac:spMk id="5" creationId="{65EE9F43-09CA-17CF-F55A-35CDDA3D9C00}"/>
          </ac:spMkLst>
        </pc:spChg>
        <pc:spChg chg="add del mod">
          <ac:chgData name="I See Maths ltd" userId="2b6a9906fb7c83c6" providerId="LiveId" clId="{47DD96C0-4980-42A6-99BE-E90BD14727FC}" dt="2024-02-15T19:04:29.856" v="6385" actId="478"/>
          <ac:spMkLst>
            <pc:docMk/>
            <pc:sldMk cId="3424680735" sldId="1900"/>
            <ac:spMk id="6" creationId="{AC5B9338-1D7F-8AE7-56B2-BEE62FB7ADB0}"/>
          </ac:spMkLst>
        </pc:spChg>
        <pc:spChg chg="mod">
          <ac:chgData name="I See Maths ltd" userId="2b6a9906fb7c83c6" providerId="LiveId" clId="{47DD96C0-4980-42A6-99BE-E90BD14727FC}" dt="2024-02-15T19:05:03.926" v="6409" actId="1038"/>
          <ac:spMkLst>
            <pc:docMk/>
            <pc:sldMk cId="3424680735" sldId="1900"/>
            <ac:spMk id="9" creationId="{EECEB2D9-082D-8AB0-ED45-23B4AA3CD833}"/>
          </ac:spMkLst>
        </pc:spChg>
        <pc:graphicFrameChg chg="modGraphic">
          <ac:chgData name="I See Maths ltd" userId="2b6a9906fb7c83c6" providerId="LiveId" clId="{47DD96C0-4980-42A6-99BE-E90BD14727FC}" dt="2024-02-15T19:04:23.075" v="6383" actId="207"/>
          <ac:graphicFrameMkLst>
            <pc:docMk/>
            <pc:sldMk cId="3424680735" sldId="1900"/>
            <ac:graphicFrameMk id="13" creationId="{11C17A19-9991-955E-03E5-3D9113D1B1A5}"/>
          </ac:graphicFrameMkLst>
        </pc:graphicFrameChg>
        <pc:cxnChg chg="add del mod">
          <ac:chgData name="I See Maths ltd" userId="2b6a9906fb7c83c6" providerId="LiveId" clId="{47DD96C0-4980-42A6-99BE-E90BD14727FC}" dt="2024-02-15T19:03:18.189" v="6372" actId="478"/>
          <ac:cxnSpMkLst>
            <pc:docMk/>
            <pc:sldMk cId="3424680735" sldId="1900"/>
            <ac:cxnSpMk id="2" creationId="{AE96676A-900B-1B5C-651E-608ED091FE41}"/>
          </ac:cxnSpMkLst>
        </pc:cxnChg>
      </pc:sldChg>
      <pc:sldChg chg="add">
        <pc:chgData name="I See Maths ltd" userId="2b6a9906fb7c83c6" providerId="LiveId" clId="{47DD96C0-4980-42A6-99BE-E90BD14727FC}" dt="2024-02-15T19:00:04.726" v="6329" actId="2890"/>
        <pc:sldMkLst>
          <pc:docMk/>
          <pc:sldMk cId="1338799300" sldId="1901"/>
        </pc:sldMkLst>
      </pc:sldChg>
      <pc:sldChg chg="addSp delSp modSp add mod">
        <pc:chgData name="I See Maths ltd" userId="2b6a9906fb7c83c6" providerId="LiveId" clId="{47DD96C0-4980-42A6-99BE-E90BD14727FC}" dt="2024-02-15T19:07:33.927" v="6456" actId="20577"/>
        <pc:sldMkLst>
          <pc:docMk/>
          <pc:sldMk cId="3045564617" sldId="1902"/>
        </pc:sldMkLst>
        <pc:spChg chg="add mod">
          <ac:chgData name="I See Maths ltd" userId="2b6a9906fb7c83c6" providerId="LiveId" clId="{47DD96C0-4980-42A6-99BE-E90BD14727FC}" dt="2024-02-15T19:05:19.678" v="6428" actId="6549"/>
          <ac:spMkLst>
            <pc:docMk/>
            <pc:sldMk cId="3045564617" sldId="1902"/>
            <ac:spMk id="2" creationId="{B2188E13-D77C-96E1-C79C-4814E617FE0D}"/>
          </ac:spMkLst>
        </pc:spChg>
        <pc:spChg chg="del mod">
          <ac:chgData name="I See Maths ltd" userId="2b6a9906fb7c83c6" providerId="LiveId" clId="{47DD96C0-4980-42A6-99BE-E90BD14727FC}" dt="2024-02-15T19:05:11.264" v="6410" actId="478"/>
          <ac:spMkLst>
            <pc:docMk/>
            <pc:sldMk cId="3045564617" sldId="1902"/>
            <ac:spMk id="9" creationId="{F4D57B23-26F5-9C04-1B08-9B87D99B5336}"/>
          </ac:spMkLst>
        </pc:spChg>
        <pc:graphicFrameChg chg="modGraphic">
          <ac:chgData name="I See Maths ltd" userId="2b6a9906fb7c83c6" providerId="LiveId" clId="{47DD96C0-4980-42A6-99BE-E90BD14727FC}" dt="2024-02-15T19:07:33.927" v="6456" actId="20577"/>
          <ac:graphicFrameMkLst>
            <pc:docMk/>
            <pc:sldMk cId="3045564617" sldId="1902"/>
            <ac:graphicFrameMk id="13" creationId="{833F004E-4C54-CF89-61F9-C574466014A8}"/>
          </ac:graphicFrameMkLst>
        </pc:graphicFrameChg>
      </pc:sldChg>
      <pc:sldChg chg="modSp add mod">
        <pc:chgData name="I See Maths ltd" userId="2b6a9906fb7c83c6" providerId="LiveId" clId="{47DD96C0-4980-42A6-99BE-E90BD14727FC}" dt="2024-02-15T19:07:23.699" v="6453" actId="20577"/>
        <pc:sldMkLst>
          <pc:docMk/>
          <pc:sldMk cId="3911223972" sldId="1903"/>
        </pc:sldMkLst>
        <pc:graphicFrameChg chg="modGraphic">
          <ac:chgData name="I See Maths ltd" userId="2b6a9906fb7c83c6" providerId="LiveId" clId="{47DD96C0-4980-42A6-99BE-E90BD14727FC}" dt="2024-02-15T19:07:23.699" v="6453" actId="20577"/>
          <ac:graphicFrameMkLst>
            <pc:docMk/>
            <pc:sldMk cId="3911223972" sldId="1903"/>
            <ac:graphicFrameMk id="13" creationId="{7FA47C00-45FE-D61D-CBDA-9E00765A8116}"/>
          </ac:graphicFrameMkLst>
        </pc:graphicFrameChg>
      </pc:sldChg>
      <pc:sldChg chg="add">
        <pc:chgData name="I See Maths ltd" userId="2b6a9906fb7c83c6" providerId="LiveId" clId="{47DD96C0-4980-42A6-99BE-E90BD14727FC}" dt="2024-02-15T19:07:16.424" v="6450" actId="2890"/>
        <pc:sldMkLst>
          <pc:docMk/>
          <pc:sldMk cId="2424661595" sldId="1904"/>
        </pc:sldMkLst>
      </pc:sldChg>
      <pc:sldChg chg="addSp delSp modSp add mod">
        <pc:chgData name="I See Maths ltd" userId="2b6a9906fb7c83c6" providerId="LiveId" clId="{47DD96C0-4980-42A6-99BE-E90BD14727FC}" dt="2024-02-22T20:09:06.785" v="8276" actId="207"/>
        <pc:sldMkLst>
          <pc:docMk/>
          <pc:sldMk cId="2610848724" sldId="1905"/>
        </pc:sldMkLst>
        <pc:spChg chg="del">
          <ac:chgData name="I See Maths ltd" userId="2b6a9906fb7c83c6" providerId="LiveId" clId="{47DD96C0-4980-42A6-99BE-E90BD14727FC}" dt="2024-02-22T14:34:12.582" v="6512" actId="478"/>
          <ac:spMkLst>
            <pc:docMk/>
            <pc:sldMk cId="2610848724" sldId="1905"/>
            <ac:spMk id="2" creationId="{3F467AD2-20AD-CF47-7C82-54A888BDC241}"/>
          </ac:spMkLst>
        </pc:spChg>
        <pc:spChg chg="add mod">
          <ac:chgData name="I See Maths ltd" userId="2b6a9906fb7c83c6" providerId="LiveId" clId="{47DD96C0-4980-42A6-99BE-E90BD14727FC}" dt="2024-02-22T20:09:06.785" v="8276" actId="207"/>
          <ac:spMkLst>
            <pc:docMk/>
            <pc:sldMk cId="2610848724" sldId="1905"/>
            <ac:spMk id="2" creationId="{BF1F20E5-7DEB-F9C1-55EB-4E277F67D5B9}"/>
          </ac:spMkLst>
        </pc:spChg>
        <pc:spChg chg="del">
          <ac:chgData name="I See Maths ltd" userId="2b6a9906fb7c83c6" providerId="LiveId" clId="{47DD96C0-4980-42A6-99BE-E90BD14727FC}" dt="2024-02-22T14:34:18.452" v="6513" actId="478"/>
          <ac:spMkLst>
            <pc:docMk/>
            <pc:sldMk cId="2610848724" sldId="1905"/>
            <ac:spMk id="3" creationId="{40340E70-6974-B13D-1AFC-841CBA2438E0}"/>
          </ac:spMkLst>
        </pc:spChg>
        <pc:spChg chg="add del mod">
          <ac:chgData name="I See Maths ltd" userId="2b6a9906fb7c83c6" providerId="LiveId" clId="{47DD96C0-4980-42A6-99BE-E90BD14727FC}" dt="2024-02-22T14:35:35.303" v="6521" actId="478"/>
          <ac:spMkLst>
            <pc:docMk/>
            <pc:sldMk cId="2610848724" sldId="1905"/>
            <ac:spMk id="4" creationId="{A569085D-B22A-6476-74DC-4FCC676B16CD}"/>
          </ac:spMkLst>
        </pc:spChg>
        <pc:spChg chg="add del mod">
          <ac:chgData name="I See Maths ltd" userId="2b6a9906fb7c83c6" providerId="LiveId" clId="{47DD96C0-4980-42A6-99BE-E90BD14727FC}" dt="2024-02-22T14:41:48.625" v="6770" actId="478"/>
          <ac:spMkLst>
            <pc:docMk/>
            <pc:sldMk cId="2610848724" sldId="1905"/>
            <ac:spMk id="5" creationId="{BD8DE474-C94E-D832-6391-5548E7AB4D7D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6" creationId="{56954215-481E-E2C0-2D60-AD96664DABE4}"/>
          </ac:spMkLst>
        </pc:spChg>
        <pc:spChg chg="del">
          <ac:chgData name="I See Maths ltd" userId="2b6a9906fb7c83c6" providerId="LiveId" clId="{47DD96C0-4980-42A6-99BE-E90BD14727FC}" dt="2024-02-22T14:34:12.582" v="6512" actId="478"/>
          <ac:spMkLst>
            <pc:docMk/>
            <pc:sldMk cId="2610848724" sldId="1905"/>
            <ac:spMk id="7" creationId="{B092D81A-B706-7134-2574-57DFA80AA606}"/>
          </ac:spMkLst>
        </pc:spChg>
        <pc:spChg chg="add del mod ord">
          <ac:chgData name="I See Maths ltd" userId="2b6a9906fb7c83c6" providerId="LiveId" clId="{47DD96C0-4980-42A6-99BE-E90BD14727FC}" dt="2024-02-22T20:06:43.382" v="8247" actId="478"/>
          <ac:spMkLst>
            <pc:docMk/>
            <pc:sldMk cId="2610848724" sldId="1905"/>
            <ac:spMk id="8" creationId="{61DD6ADD-28C5-4BE4-4650-E5FA837A690A}"/>
          </ac:spMkLst>
        </pc:spChg>
        <pc:spChg chg="add del mod">
          <ac:chgData name="I See Maths ltd" userId="2b6a9906fb7c83c6" providerId="LiveId" clId="{47DD96C0-4980-42A6-99BE-E90BD14727FC}" dt="2024-02-22T14:36:36.066" v="6553" actId="478"/>
          <ac:spMkLst>
            <pc:docMk/>
            <pc:sldMk cId="2610848724" sldId="1905"/>
            <ac:spMk id="9" creationId="{EDD33156-536B-3586-E0F0-6A3DBF034A9C}"/>
          </ac:spMkLst>
        </pc:spChg>
        <pc:spChg chg="mod">
          <ac:chgData name="I See Maths ltd" userId="2b6a9906fb7c83c6" providerId="LiveId" clId="{47DD96C0-4980-42A6-99BE-E90BD14727FC}" dt="2024-02-22T14:34:06.323" v="6511" actId="6549"/>
          <ac:spMkLst>
            <pc:docMk/>
            <pc:sldMk cId="2610848724" sldId="1905"/>
            <ac:spMk id="11" creationId="{F1F07670-498B-A8C3-C147-1CD130239E3C}"/>
          </ac:spMkLst>
        </pc:spChg>
        <pc:spChg chg="add del mod">
          <ac:chgData name="I See Maths ltd" userId="2b6a9906fb7c83c6" providerId="LiveId" clId="{47DD96C0-4980-42A6-99BE-E90BD14727FC}" dt="2024-02-22T14:36:36.066" v="6553" actId="478"/>
          <ac:spMkLst>
            <pc:docMk/>
            <pc:sldMk cId="2610848724" sldId="1905"/>
            <ac:spMk id="14" creationId="{E3D64840-4A2D-84EB-8EC7-68DED63161F7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15" creationId="{CD0CEF93-1A6C-21F4-11C4-E39673685A1B}"/>
          </ac:spMkLst>
        </pc:spChg>
        <pc:spChg chg="add del mod">
          <ac:chgData name="I See Maths ltd" userId="2b6a9906fb7c83c6" providerId="LiveId" clId="{47DD96C0-4980-42A6-99BE-E90BD14727FC}" dt="2024-02-22T14:36:36.066" v="6553" actId="478"/>
          <ac:spMkLst>
            <pc:docMk/>
            <pc:sldMk cId="2610848724" sldId="1905"/>
            <ac:spMk id="16" creationId="{709D9424-016B-A463-8F79-0FBE21BDCCA4}"/>
          </ac:spMkLst>
        </pc:spChg>
        <pc:spChg chg="add del mod">
          <ac:chgData name="I See Maths ltd" userId="2b6a9906fb7c83c6" providerId="LiveId" clId="{47DD96C0-4980-42A6-99BE-E90BD14727FC}" dt="2024-02-22T14:36:36.066" v="6553" actId="478"/>
          <ac:spMkLst>
            <pc:docMk/>
            <pc:sldMk cId="2610848724" sldId="1905"/>
            <ac:spMk id="18" creationId="{FE99735A-0371-31B3-F432-F540947D5982}"/>
          </ac:spMkLst>
        </pc:spChg>
        <pc:spChg chg="add del mod">
          <ac:chgData name="I See Maths ltd" userId="2b6a9906fb7c83c6" providerId="LiveId" clId="{47DD96C0-4980-42A6-99BE-E90BD14727FC}" dt="2024-02-22T14:36:36.066" v="6553" actId="478"/>
          <ac:spMkLst>
            <pc:docMk/>
            <pc:sldMk cId="2610848724" sldId="1905"/>
            <ac:spMk id="19" creationId="{7F606FC7-FED8-2C87-3DD1-C7D2A5FE8CE4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22" creationId="{E76408E4-5F8B-811C-0D22-3A4586CBFC4F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24" creationId="{BF61B23C-34B9-8FD2-70E0-972087CA68E7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25" creationId="{17AAAD60-459F-5A29-10A3-76CB9F07F4A0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26" creationId="{11BC5A5C-6A22-CBF1-01D6-E21279C0E02C}"/>
          </ac:spMkLst>
        </pc:spChg>
        <pc:spChg chg="add del mod">
          <ac:chgData name="I See Maths ltd" userId="2b6a9906fb7c83c6" providerId="LiveId" clId="{47DD96C0-4980-42A6-99BE-E90BD14727FC}" dt="2024-02-22T14:37:49.931" v="6605" actId="478"/>
          <ac:spMkLst>
            <pc:docMk/>
            <pc:sldMk cId="2610848724" sldId="1905"/>
            <ac:spMk id="27" creationId="{57B54119-5FFC-C453-4032-80D2A0E25732}"/>
          </ac:spMkLst>
        </pc:spChg>
        <pc:spChg chg="add del mod">
          <ac:chgData name="I See Maths ltd" userId="2b6a9906fb7c83c6" providerId="LiveId" clId="{47DD96C0-4980-42A6-99BE-E90BD14727FC}" dt="2024-02-22T14:37:10.222" v="6585" actId="478"/>
          <ac:spMkLst>
            <pc:docMk/>
            <pc:sldMk cId="2610848724" sldId="1905"/>
            <ac:spMk id="29" creationId="{94DA9E30-1835-BEE6-9915-5CEF201365E5}"/>
          </ac:spMkLst>
        </pc:spChg>
        <pc:spChg chg="add del mod">
          <ac:chgData name="I See Maths ltd" userId="2b6a9906fb7c83c6" providerId="LiveId" clId="{47DD96C0-4980-42A6-99BE-E90BD14727FC}" dt="2024-02-22T20:06:43.382" v="8247" actId="478"/>
          <ac:spMkLst>
            <pc:docMk/>
            <pc:sldMk cId="2610848724" sldId="1905"/>
            <ac:spMk id="31" creationId="{675A8944-FB0E-7265-9681-BA317DF5470E}"/>
          </ac:spMkLst>
        </pc:spChg>
        <pc:spChg chg="add del mod">
          <ac:chgData name="I See Maths ltd" userId="2b6a9906fb7c83c6" providerId="LiveId" clId="{47DD96C0-4980-42A6-99BE-E90BD14727FC}" dt="2024-02-22T14:44:25.205" v="6859" actId="478"/>
          <ac:spMkLst>
            <pc:docMk/>
            <pc:sldMk cId="2610848724" sldId="1905"/>
            <ac:spMk id="32" creationId="{0884253D-8580-866F-A278-F11F4449E5F1}"/>
          </ac:spMkLst>
        </pc:spChg>
        <pc:spChg chg="add del mod">
          <ac:chgData name="I See Maths ltd" userId="2b6a9906fb7c83c6" providerId="LiveId" clId="{47DD96C0-4980-42A6-99BE-E90BD14727FC}" dt="2024-02-22T20:06:43.382" v="8247" actId="478"/>
          <ac:spMkLst>
            <pc:docMk/>
            <pc:sldMk cId="2610848724" sldId="1905"/>
            <ac:spMk id="33" creationId="{887504E3-FE65-C38A-2FEE-552AC10775E8}"/>
          </ac:spMkLst>
        </pc:spChg>
        <pc:spChg chg="add del mod">
          <ac:chgData name="I See Maths ltd" userId="2b6a9906fb7c83c6" providerId="LiveId" clId="{47DD96C0-4980-42A6-99BE-E90BD14727FC}" dt="2024-02-22T20:06:43.382" v="8247" actId="478"/>
          <ac:spMkLst>
            <pc:docMk/>
            <pc:sldMk cId="2610848724" sldId="1905"/>
            <ac:spMk id="34" creationId="{40F0A892-64BF-5A66-3572-F7A3E32E72F2}"/>
          </ac:spMkLst>
        </pc:spChg>
        <pc:spChg chg="add del mod">
          <ac:chgData name="I See Maths ltd" userId="2b6a9906fb7c83c6" providerId="LiveId" clId="{47DD96C0-4980-42A6-99BE-E90BD14727FC}" dt="2024-02-22T14:53:12.631" v="7027" actId="478"/>
          <ac:spMkLst>
            <pc:docMk/>
            <pc:sldMk cId="2610848724" sldId="1905"/>
            <ac:spMk id="35" creationId="{BCE6B87A-E254-7C96-ED66-82F1621611F1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39" creationId="{ADB77BD5-B183-8FE0-DAB5-C2D1E3137732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41" creationId="{481AFB6C-2579-027A-AF38-8B6DC5CA9CDD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42" creationId="{8FBA18A7-6DC8-AC84-5AEA-AD4870042A9F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43" creationId="{EA01BDB9-2060-6C9C-819D-1EFDAE91343A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44" creationId="{1C48D6F0-A64A-B448-0AAD-742D7F1A71E1}"/>
          </ac:spMkLst>
        </pc:spChg>
        <pc:spChg chg="add del mod">
          <ac:chgData name="I See Maths ltd" userId="2b6a9906fb7c83c6" providerId="LiveId" clId="{47DD96C0-4980-42A6-99BE-E90BD14727FC}" dt="2024-02-22T14:57:57.425" v="7101" actId="478"/>
          <ac:spMkLst>
            <pc:docMk/>
            <pc:sldMk cId="2610848724" sldId="1905"/>
            <ac:spMk id="45" creationId="{FA19D227-A69A-B1AA-1F5F-F703105C20B6}"/>
          </ac:spMkLst>
        </pc:spChg>
        <pc:spChg chg="add del mod">
          <ac:chgData name="I See Maths ltd" userId="2b6a9906fb7c83c6" providerId="LiveId" clId="{47DD96C0-4980-42A6-99BE-E90BD14727FC}" dt="2024-02-22T14:57:48.816" v="7099" actId="478"/>
          <ac:spMkLst>
            <pc:docMk/>
            <pc:sldMk cId="2610848724" sldId="1905"/>
            <ac:spMk id="46" creationId="{01B5AC2C-2EEF-55A6-673E-AF3662014748}"/>
          </ac:spMkLst>
        </pc:spChg>
        <pc:spChg chg="add del mod">
          <ac:chgData name="I See Maths ltd" userId="2b6a9906fb7c83c6" providerId="LiveId" clId="{47DD96C0-4980-42A6-99BE-E90BD14727FC}" dt="2024-02-22T14:57:41.264" v="7097" actId="478"/>
          <ac:spMkLst>
            <pc:docMk/>
            <pc:sldMk cId="2610848724" sldId="1905"/>
            <ac:spMk id="47" creationId="{B2CA34EF-3C5C-BDD2-D295-F3AAE2DFECA3}"/>
          </ac:spMkLst>
        </pc:spChg>
        <pc:spChg chg="add del mod">
          <ac:chgData name="I See Maths ltd" userId="2b6a9906fb7c83c6" providerId="LiveId" clId="{47DD96C0-4980-42A6-99BE-E90BD14727FC}" dt="2024-02-22T14:56:54.182" v="7094" actId="478"/>
          <ac:spMkLst>
            <pc:docMk/>
            <pc:sldMk cId="2610848724" sldId="1905"/>
            <ac:spMk id="48" creationId="{585523F1-2702-80CE-DCD0-F56D7B74DCB1}"/>
          </ac:spMkLst>
        </pc:spChg>
        <pc:graphicFrameChg chg="del">
          <ac:chgData name="I See Maths ltd" userId="2b6a9906fb7c83c6" providerId="LiveId" clId="{47DD96C0-4980-42A6-99BE-E90BD14727FC}" dt="2024-02-22T14:34:12.582" v="6512" actId="478"/>
          <ac:graphicFrameMkLst>
            <pc:docMk/>
            <pc:sldMk cId="2610848724" sldId="1905"/>
            <ac:graphicFrameMk id="13" creationId="{FA59FA27-A164-0C6C-4A50-CE79D0E448E3}"/>
          </ac:graphicFrameMkLst>
        </pc:graphicFrameChg>
        <pc:graphicFrameChg chg="add del mod modGraphic">
          <ac:chgData name="I See Maths ltd" userId="2b6a9906fb7c83c6" providerId="LiveId" clId="{47DD96C0-4980-42A6-99BE-E90BD14727FC}" dt="2024-02-22T14:37:53.092" v="6606" actId="478"/>
          <ac:graphicFrameMkLst>
            <pc:docMk/>
            <pc:sldMk cId="2610848724" sldId="1905"/>
            <ac:graphicFrameMk id="30" creationId="{ABB760C2-2A1A-3CB2-A1FA-83004305D942}"/>
          </ac:graphicFrameMkLst>
        </pc:graphicFrameChg>
        <pc:graphicFrameChg chg="add del mod modGraphic">
          <ac:chgData name="I See Maths ltd" userId="2b6a9906fb7c83c6" providerId="LiveId" clId="{47DD96C0-4980-42A6-99BE-E90BD14727FC}" dt="2024-02-22T14:53:12.631" v="7027" actId="478"/>
          <ac:graphicFrameMkLst>
            <pc:docMk/>
            <pc:sldMk cId="2610848724" sldId="1905"/>
            <ac:graphicFrameMk id="37" creationId="{2991747B-6891-8577-78EC-B300A36A5C43}"/>
          </ac:graphicFrameMkLst>
        </pc:graphicFrameChg>
        <pc:graphicFrameChg chg="add del mod">
          <ac:chgData name="I See Maths ltd" userId="2b6a9906fb7c83c6" providerId="LiveId" clId="{47DD96C0-4980-42A6-99BE-E90BD14727FC}" dt="2024-02-22T14:53:09.388" v="7026" actId="478"/>
          <ac:graphicFrameMkLst>
            <pc:docMk/>
            <pc:sldMk cId="2610848724" sldId="1905"/>
            <ac:graphicFrameMk id="38" creationId="{B60D57A6-A79D-472B-FA14-1A359D00177B}"/>
          </ac:graphicFrameMkLst>
        </pc:graphicFrameChg>
        <pc:picChg chg="add mod ord">
          <ac:chgData name="I See Maths ltd" userId="2b6a9906fb7c83c6" providerId="LiveId" clId="{47DD96C0-4980-42A6-99BE-E90BD14727FC}" dt="2024-02-22T20:08:43.285" v="8274" actId="1036"/>
          <ac:picMkLst>
            <pc:docMk/>
            <pc:sldMk cId="2610848724" sldId="1905"/>
            <ac:picMk id="5" creationId="{20363530-5146-F6E2-6B2A-231CDD34A275}"/>
          </ac:picMkLst>
        </pc:picChg>
        <pc:cxnChg chg="add mod">
          <ac:chgData name="I See Maths ltd" userId="2b6a9906fb7c83c6" providerId="LiveId" clId="{47DD96C0-4980-42A6-99BE-E90BD14727FC}" dt="2024-02-22T20:07:11.264" v="8248"/>
          <ac:cxnSpMkLst>
            <pc:docMk/>
            <pc:sldMk cId="2610848724" sldId="1905"/>
            <ac:cxnSpMk id="3" creationId="{14D9F70D-4EB7-68B6-F01A-5C658A11D5CD}"/>
          </ac:cxnSpMkLst>
        </pc:cxnChg>
        <pc:cxnChg chg="add del mod">
          <ac:chgData name="I See Maths ltd" userId="2b6a9906fb7c83c6" providerId="LiveId" clId="{47DD96C0-4980-42A6-99BE-E90BD14727FC}" dt="2024-02-22T14:36:36.066" v="6553" actId="478"/>
          <ac:cxnSpMkLst>
            <pc:docMk/>
            <pc:sldMk cId="2610848724" sldId="1905"/>
            <ac:cxnSpMk id="10" creationId="{07E870BB-EE17-2B74-5275-30F963C3D7F2}"/>
          </ac:cxnSpMkLst>
        </pc:cxnChg>
        <pc:cxnChg chg="del">
          <ac:chgData name="I See Maths ltd" userId="2b6a9906fb7c83c6" providerId="LiveId" clId="{47DD96C0-4980-42A6-99BE-E90BD14727FC}" dt="2024-02-22T14:34:12.582" v="6512" actId="478"/>
          <ac:cxnSpMkLst>
            <pc:docMk/>
            <pc:sldMk cId="2610848724" sldId="1905"/>
            <ac:cxnSpMk id="12" creationId="{9A517315-38DE-C6BF-CB31-46718A14FE3A}"/>
          </ac:cxnSpMkLst>
        </pc:cxnChg>
        <pc:cxnChg chg="add del mod">
          <ac:chgData name="I See Maths ltd" userId="2b6a9906fb7c83c6" providerId="LiveId" clId="{47DD96C0-4980-42A6-99BE-E90BD14727FC}" dt="2024-02-22T14:37:49.931" v="6605" actId="478"/>
          <ac:cxnSpMkLst>
            <pc:docMk/>
            <pc:sldMk cId="2610848724" sldId="1905"/>
            <ac:cxnSpMk id="23" creationId="{822AD3DB-34D4-C3A4-689A-BE93EF4CE0EF}"/>
          </ac:cxnSpMkLst>
        </pc:cxnChg>
        <pc:cxnChg chg="add del mod">
          <ac:chgData name="I See Maths ltd" userId="2b6a9906fb7c83c6" providerId="LiveId" clId="{47DD96C0-4980-42A6-99BE-E90BD14727FC}" dt="2024-02-22T14:41:22.353" v="6767" actId="478"/>
          <ac:cxnSpMkLst>
            <pc:docMk/>
            <pc:sldMk cId="2610848724" sldId="1905"/>
            <ac:cxnSpMk id="28" creationId="{DF5BC3C5-0549-F44D-7667-16301DD262AC}"/>
          </ac:cxnSpMkLst>
        </pc:cxnChg>
        <pc:cxnChg chg="add del mod">
          <ac:chgData name="I See Maths ltd" userId="2b6a9906fb7c83c6" providerId="LiveId" clId="{47DD96C0-4980-42A6-99BE-E90BD14727FC}" dt="2024-02-22T14:53:12.631" v="7027" actId="478"/>
          <ac:cxnSpMkLst>
            <pc:docMk/>
            <pc:sldMk cId="2610848724" sldId="1905"/>
            <ac:cxnSpMk id="36" creationId="{04F68B0D-5A88-1994-AF02-29A1735C43AE}"/>
          </ac:cxnSpMkLst>
        </pc:cxnChg>
        <pc:cxnChg chg="add del mod">
          <ac:chgData name="I See Maths ltd" userId="2b6a9906fb7c83c6" providerId="LiveId" clId="{47DD96C0-4980-42A6-99BE-E90BD14727FC}" dt="2024-02-22T14:57:57.425" v="7101" actId="478"/>
          <ac:cxnSpMkLst>
            <pc:docMk/>
            <pc:sldMk cId="2610848724" sldId="1905"/>
            <ac:cxnSpMk id="40" creationId="{58ECA819-C13F-0E5C-4DD7-2E4A62345F3B}"/>
          </ac:cxnSpMkLst>
        </pc:cxnChg>
      </pc:sldChg>
      <pc:sldChg chg="add">
        <pc:chgData name="I See Maths ltd" userId="2b6a9906fb7c83c6" providerId="LiveId" clId="{47DD96C0-4980-42A6-99BE-E90BD14727FC}" dt="2024-02-22T14:57:33.362" v="7096" actId="2890"/>
        <pc:sldMkLst>
          <pc:docMk/>
          <pc:sldMk cId="441798805" sldId="1906"/>
        </pc:sldMkLst>
      </pc:sldChg>
      <pc:sldChg chg="add">
        <pc:chgData name="I See Maths ltd" userId="2b6a9906fb7c83c6" providerId="LiveId" clId="{47DD96C0-4980-42A6-99BE-E90BD14727FC}" dt="2024-02-22T14:57:45.366" v="7098" actId="2890"/>
        <pc:sldMkLst>
          <pc:docMk/>
          <pc:sldMk cId="790994176" sldId="1907"/>
        </pc:sldMkLst>
      </pc:sldChg>
      <pc:sldChg chg="add">
        <pc:chgData name="I See Maths ltd" userId="2b6a9906fb7c83c6" providerId="LiveId" clId="{47DD96C0-4980-42A6-99BE-E90BD14727FC}" dt="2024-02-22T14:57:52.347" v="7100" actId="2890"/>
        <pc:sldMkLst>
          <pc:docMk/>
          <pc:sldMk cId="1375040516" sldId="1908"/>
        </pc:sldMkLst>
      </pc:sldChg>
      <pc:sldChg chg="addSp modSp add mod">
        <pc:chgData name="I See Maths ltd" userId="2b6a9906fb7c83c6" providerId="LiveId" clId="{47DD96C0-4980-42A6-99BE-E90BD14727FC}" dt="2024-02-29T09:37:17.280" v="9796" actId="1036"/>
        <pc:sldMkLst>
          <pc:docMk/>
          <pc:sldMk cId="412635947" sldId="1909"/>
        </pc:sldMkLst>
        <pc:spChg chg="add mod">
          <ac:chgData name="I See Maths ltd" userId="2b6a9906fb7c83c6" providerId="LiveId" clId="{47DD96C0-4980-42A6-99BE-E90BD14727FC}" dt="2024-02-29T09:37:17.280" v="9796" actId="1036"/>
          <ac:spMkLst>
            <pc:docMk/>
            <pc:sldMk cId="412635947" sldId="1909"/>
            <ac:spMk id="2" creationId="{059794C5-5620-3378-B5B7-0559C5791AE6}"/>
          </ac:spMkLst>
        </pc:spChg>
        <pc:cxnChg chg="add mod">
          <ac:chgData name="I See Maths ltd" userId="2b6a9906fb7c83c6" providerId="LiveId" clId="{47DD96C0-4980-42A6-99BE-E90BD14727FC}" dt="2024-02-22T14:59:08.956" v="7148" actId="14100"/>
          <ac:cxnSpMkLst>
            <pc:docMk/>
            <pc:sldMk cId="412635947" sldId="1909"/>
            <ac:cxnSpMk id="3" creationId="{1FB3B640-CF57-7022-D4EE-F8D2D66CAD34}"/>
          </ac:cxnSpMkLst>
        </pc:cxnChg>
      </pc:sldChg>
      <pc:sldChg chg="addSp delSp modSp add mod">
        <pc:chgData name="I See Maths ltd" userId="2b6a9906fb7c83c6" providerId="LiveId" clId="{47DD96C0-4980-42A6-99BE-E90BD14727FC}" dt="2024-02-22T19:52:06.501" v="7751" actId="478"/>
        <pc:sldMkLst>
          <pc:docMk/>
          <pc:sldMk cId="3164735242" sldId="1910"/>
        </pc:sldMkLst>
        <pc:spChg chg="add del mod">
          <ac:chgData name="I See Maths ltd" userId="2b6a9906fb7c83c6" providerId="LiveId" clId="{47DD96C0-4980-42A6-99BE-E90BD14727FC}" dt="2024-02-22T19:51:45.003" v="7746" actId="478"/>
          <ac:spMkLst>
            <pc:docMk/>
            <pc:sldMk cId="3164735242" sldId="1910"/>
            <ac:spMk id="2" creationId="{9EB5F24F-FF9D-5560-D326-1C7594B797AA}"/>
          </ac:spMkLst>
        </pc:spChg>
        <pc:spChg chg="del">
          <ac:chgData name="I See Maths ltd" userId="2b6a9906fb7c83c6" providerId="LiveId" clId="{47DD96C0-4980-42A6-99BE-E90BD14727FC}" dt="2024-02-22T14:59:54.806" v="7171" actId="478"/>
          <ac:spMkLst>
            <pc:docMk/>
            <pc:sldMk cId="3164735242" sldId="1910"/>
            <ac:spMk id="2" creationId="{D720843B-4145-37EE-3593-7C24D0D47566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3" creationId="{740316AA-1A67-4590-D54B-1B245684AA06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0" creationId="{4CD8AB45-4E60-38E8-E4FB-683CC1316A46}"/>
          </ac:spMkLst>
        </pc:spChg>
        <pc:spChg chg="mod">
          <ac:chgData name="I See Maths ltd" userId="2b6a9906fb7c83c6" providerId="LiveId" clId="{47DD96C0-4980-42A6-99BE-E90BD14727FC}" dt="2024-02-22T19:38:32.054" v="7251" actId="20577"/>
          <ac:spMkLst>
            <pc:docMk/>
            <pc:sldMk cId="3164735242" sldId="1910"/>
            <ac:spMk id="11" creationId="{9A35DC22-91C7-5D1E-3711-56C41DB4BEE0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2" creationId="{2F24A5AA-E3B4-384F-F7EC-7951D8095F60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3" creationId="{84F30C52-7BB1-D2C3-D83A-0CF96B48D055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4" creationId="{9A307C5F-1DB1-6DCC-9B36-B288F6904FBE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5" creationId="{C1BC9D8F-4516-A4F0-BF51-81FF1D862AF5}"/>
          </ac:spMkLst>
        </pc:spChg>
        <pc:spChg chg="add del mod">
          <ac:chgData name="I See Maths ltd" userId="2b6a9906fb7c83c6" providerId="LiveId" clId="{47DD96C0-4980-42A6-99BE-E90BD14727FC}" dt="2024-02-22T19:52:06.501" v="7751" actId="478"/>
          <ac:spMkLst>
            <pc:docMk/>
            <pc:sldMk cId="3164735242" sldId="1910"/>
            <ac:spMk id="16" creationId="{9ABFDF42-D6C2-6026-8731-6C9653B30C24}"/>
          </ac:spMkLst>
        </pc:spChg>
        <pc:spChg chg="mod">
          <ac:chgData name="I See Maths ltd" userId="2b6a9906fb7c83c6" providerId="LiveId" clId="{47DD96C0-4980-42A6-99BE-E90BD14727FC}" dt="2024-02-22T19:44:54.359" v="7474" actId="20577"/>
          <ac:spMkLst>
            <pc:docMk/>
            <pc:sldMk cId="3164735242" sldId="1910"/>
            <ac:spMk id="31" creationId="{95C11ABC-1FEE-9085-B305-C8714D2AC9BA}"/>
          </ac:spMkLst>
        </pc:spChg>
        <pc:spChg chg="del">
          <ac:chgData name="I See Maths ltd" userId="2b6a9906fb7c83c6" providerId="LiveId" clId="{47DD96C0-4980-42A6-99BE-E90BD14727FC}" dt="2024-02-22T19:45:40.943" v="7476" actId="478"/>
          <ac:spMkLst>
            <pc:docMk/>
            <pc:sldMk cId="3164735242" sldId="1910"/>
            <ac:spMk id="39" creationId="{2B2FF99D-3473-267F-2ECC-6991E7911859}"/>
          </ac:spMkLst>
        </pc:spChg>
        <pc:spChg chg="del">
          <ac:chgData name="I See Maths ltd" userId="2b6a9906fb7c83c6" providerId="LiveId" clId="{47DD96C0-4980-42A6-99BE-E90BD14727FC}" dt="2024-02-22T19:45:05.621" v="7475" actId="478"/>
          <ac:spMkLst>
            <pc:docMk/>
            <pc:sldMk cId="3164735242" sldId="1910"/>
            <ac:spMk id="41" creationId="{AE5EB7D2-3A82-0F85-0550-6FBB977A679E}"/>
          </ac:spMkLst>
        </pc:spChg>
        <pc:spChg chg="del">
          <ac:chgData name="I See Maths ltd" userId="2b6a9906fb7c83c6" providerId="LiveId" clId="{47DD96C0-4980-42A6-99BE-E90BD14727FC}" dt="2024-02-22T19:46:37.748" v="7487" actId="478"/>
          <ac:spMkLst>
            <pc:docMk/>
            <pc:sldMk cId="3164735242" sldId="1910"/>
            <ac:spMk id="42" creationId="{2783A65E-EEF3-F561-7A0E-D5637348CC30}"/>
          </ac:spMkLst>
        </pc:spChg>
        <pc:spChg chg="del">
          <ac:chgData name="I See Maths ltd" userId="2b6a9906fb7c83c6" providerId="LiveId" clId="{47DD96C0-4980-42A6-99BE-E90BD14727FC}" dt="2024-02-22T19:45:40.943" v="7476" actId="478"/>
          <ac:spMkLst>
            <pc:docMk/>
            <pc:sldMk cId="3164735242" sldId="1910"/>
            <ac:spMk id="43" creationId="{A7B5F560-F808-C2B4-F0D7-C53753395E78}"/>
          </ac:spMkLst>
        </pc:spChg>
        <pc:spChg chg="del">
          <ac:chgData name="I See Maths ltd" userId="2b6a9906fb7c83c6" providerId="LiveId" clId="{47DD96C0-4980-42A6-99BE-E90BD14727FC}" dt="2024-02-22T19:46:37.748" v="7487" actId="478"/>
          <ac:spMkLst>
            <pc:docMk/>
            <pc:sldMk cId="3164735242" sldId="1910"/>
            <ac:spMk id="44" creationId="{3FA728B6-63D0-5D78-5B9A-FDFD49C94077}"/>
          </ac:spMkLst>
        </pc:spChg>
        <pc:spChg chg="del">
          <ac:chgData name="I See Maths ltd" userId="2b6a9906fb7c83c6" providerId="LiveId" clId="{47DD96C0-4980-42A6-99BE-E90BD14727FC}" dt="2024-02-22T19:45:40.943" v="7476" actId="478"/>
          <ac:spMkLst>
            <pc:docMk/>
            <pc:sldMk cId="3164735242" sldId="1910"/>
            <ac:spMk id="45" creationId="{C0D8121F-F7EA-8B41-6FA7-E10278A34E20}"/>
          </ac:spMkLst>
        </pc:spChg>
        <pc:spChg chg="del mod">
          <ac:chgData name="I See Maths ltd" userId="2b6a9906fb7c83c6" providerId="LiveId" clId="{47DD96C0-4980-42A6-99BE-E90BD14727FC}" dt="2024-02-22T19:51:57.297" v="7749" actId="478"/>
          <ac:spMkLst>
            <pc:docMk/>
            <pc:sldMk cId="3164735242" sldId="1910"/>
            <ac:spMk id="46" creationId="{9BACCF3A-1641-CC58-2988-3E2EE5BFD73A}"/>
          </ac:spMkLst>
        </pc:spChg>
        <pc:spChg chg="del">
          <ac:chgData name="I See Maths ltd" userId="2b6a9906fb7c83c6" providerId="LiveId" clId="{47DD96C0-4980-42A6-99BE-E90BD14727FC}" dt="2024-02-22T19:51:49.505" v="7747" actId="478"/>
          <ac:spMkLst>
            <pc:docMk/>
            <pc:sldMk cId="3164735242" sldId="1910"/>
            <ac:spMk id="47" creationId="{59F20034-F6FA-EBCB-0190-61F866368A13}"/>
          </ac:spMkLst>
        </pc:spChg>
        <pc:graphicFrameChg chg="add del mod modGraphic">
          <ac:chgData name="I See Maths ltd" userId="2b6a9906fb7c83c6" providerId="LiveId" clId="{47DD96C0-4980-42A6-99BE-E90BD14727FC}" dt="2024-02-22T19:52:06.501" v="7751" actId="478"/>
          <ac:graphicFrameMkLst>
            <pc:docMk/>
            <pc:sldMk cId="3164735242" sldId="1910"/>
            <ac:graphicFrameMk id="5" creationId="{BB00444B-1965-A20D-A676-6FB71D20E6B4}"/>
          </ac:graphicFrameMkLst>
        </pc:graphicFrameChg>
        <pc:graphicFrameChg chg="add del mod">
          <ac:chgData name="I See Maths ltd" userId="2b6a9906fb7c83c6" providerId="LiveId" clId="{47DD96C0-4980-42A6-99BE-E90BD14727FC}" dt="2024-02-22T19:47:10.090" v="7499" actId="478"/>
          <ac:graphicFrameMkLst>
            <pc:docMk/>
            <pc:sldMk cId="3164735242" sldId="1910"/>
            <ac:graphicFrameMk id="6" creationId="{0C733A13-7239-66F4-6702-D1B91C91CFD8}"/>
          </ac:graphicFrameMkLst>
        </pc:graphicFrameChg>
        <pc:graphicFrameChg chg="add del mod modGraphic">
          <ac:chgData name="I See Maths ltd" userId="2b6a9906fb7c83c6" providerId="LiveId" clId="{47DD96C0-4980-42A6-99BE-E90BD14727FC}" dt="2024-02-22T19:52:06.501" v="7751" actId="478"/>
          <ac:graphicFrameMkLst>
            <pc:docMk/>
            <pc:sldMk cId="3164735242" sldId="1910"/>
            <ac:graphicFrameMk id="7" creationId="{23A60878-B8AD-0F3A-40A8-241A0E1E72F3}"/>
          </ac:graphicFrameMkLst>
        </pc:graphicFrameChg>
        <pc:cxnChg chg="del">
          <ac:chgData name="I See Maths ltd" userId="2b6a9906fb7c83c6" providerId="LiveId" clId="{47DD96C0-4980-42A6-99BE-E90BD14727FC}" dt="2024-02-22T14:59:49.846" v="7170" actId="478"/>
          <ac:cxnSpMkLst>
            <pc:docMk/>
            <pc:sldMk cId="3164735242" sldId="1910"/>
            <ac:cxnSpMk id="3" creationId="{BEB337B6-1329-F0A9-9C86-2993620E5DD3}"/>
          </ac:cxnSpMkLst>
        </pc:cxnChg>
        <pc:cxnChg chg="add del mod">
          <ac:chgData name="I See Maths ltd" userId="2b6a9906fb7c83c6" providerId="LiveId" clId="{47DD96C0-4980-42A6-99BE-E90BD14727FC}" dt="2024-02-22T19:52:06.501" v="7751" actId="478"/>
          <ac:cxnSpMkLst>
            <pc:docMk/>
            <pc:sldMk cId="3164735242" sldId="1910"/>
            <ac:cxnSpMk id="4" creationId="{152F6083-EC63-3DE3-65D8-AD3E3C4BC6A2}"/>
          </ac:cxnSpMkLst>
        </pc:cxnChg>
        <pc:cxnChg chg="del">
          <ac:chgData name="I See Maths ltd" userId="2b6a9906fb7c83c6" providerId="LiveId" clId="{47DD96C0-4980-42A6-99BE-E90BD14727FC}" dt="2024-02-22T19:45:40.943" v="7476" actId="478"/>
          <ac:cxnSpMkLst>
            <pc:docMk/>
            <pc:sldMk cId="3164735242" sldId="1910"/>
            <ac:cxnSpMk id="40" creationId="{423ECAA8-CE5D-83A3-A861-8AC164385EEC}"/>
          </ac:cxnSpMkLst>
        </pc:cxnChg>
      </pc:sldChg>
      <pc:sldChg chg="addSp delSp modSp add mod">
        <pc:chgData name="I See Maths ltd" userId="2b6a9906fb7c83c6" providerId="LiveId" clId="{47DD96C0-4980-42A6-99BE-E90BD14727FC}" dt="2024-02-29T18:27:31.414" v="9850"/>
        <pc:sldMkLst>
          <pc:docMk/>
          <pc:sldMk cId="4072600001" sldId="1911"/>
        </pc:sldMkLst>
        <pc:spChg chg="del">
          <ac:chgData name="I See Maths ltd" userId="2b6a9906fb7c83c6" providerId="LiveId" clId="{47DD96C0-4980-42A6-99BE-E90BD14727FC}" dt="2024-02-29T18:27:30.921" v="9849" actId="478"/>
          <ac:spMkLst>
            <pc:docMk/>
            <pc:sldMk cId="4072600001" sldId="1911"/>
            <ac:spMk id="3" creationId="{6BA82F08-3B18-25F5-55EC-797EBEF144D0}"/>
          </ac:spMkLst>
        </pc:spChg>
        <pc:spChg chg="add mod">
          <ac:chgData name="I See Maths ltd" userId="2b6a9906fb7c83c6" providerId="LiveId" clId="{47DD96C0-4980-42A6-99BE-E90BD14727FC}" dt="2024-02-29T18:27:31.414" v="9850"/>
          <ac:spMkLst>
            <pc:docMk/>
            <pc:sldMk cId="4072600001" sldId="1911"/>
            <ac:spMk id="6" creationId="{0A54F805-69D0-EBF4-6B19-9C5EA3E159FD}"/>
          </ac:spMkLst>
        </pc:spChg>
        <pc:graphicFrameChg chg="del">
          <ac:chgData name="I See Maths ltd" userId="2b6a9906fb7c83c6" providerId="LiveId" clId="{47DD96C0-4980-42A6-99BE-E90BD14727FC}" dt="2024-02-29T18:27:30.921" v="9849" actId="478"/>
          <ac:graphicFrameMkLst>
            <pc:docMk/>
            <pc:sldMk cId="4072600001" sldId="1911"/>
            <ac:graphicFrameMk id="7" creationId="{B05063EC-8983-8D05-DAF4-17B5B33E0D62}"/>
          </ac:graphicFrameMkLst>
        </pc:graphicFrameChg>
        <pc:graphicFrameChg chg="add mod">
          <ac:chgData name="I See Maths ltd" userId="2b6a9906fb7c83c6" providerId="LiveId" clId="{47DD96C0-4980-42A6-99BE-E90BD14727FC}" dt="2024-02-29T18:27:31.414" v="9850"/>
          <ac:graphicFrameMkLst>
            <pc:docMk/>
            <pc:sldMk cId="4072600001" sldId="1911"/>
            <ac:graphicFrameMk id="18" creationId="{F8B6D8BF-8AD9-16B9-C7E2-37C239709258}"/>
          </ac:graphicFrameMkLst>
        </pc:graphicFrameChg>
        <pc:cxnChg chg="del">
          <ac:chgData name="I See Maths ltd" userId="2b6a9906fb7c83c6" providerId="LiveId" clId="{47DD96C0-4980-42A6-99BE-E90BD14727FC}" dt="2024-02-29T18:27:30.921" v="9849" actId="478"/>
          <ac:cxnSpMkLst>
            <pc:docMk/>
            <pc:sldMk cId="4072600001" sldId="1911"/>
            <ac:cxnSpMk id="4" creationId="{82DE8435-0465-92FC-AE5B-5F1815A795CF}"/>
          </ac:cxnSpMkLst>
        </pc:cxnChg>
        <pc:cxnChg chg="add mod">
          <ac:chgData name="I See Maths ltd" userId="2b6a9906fb7c83c6" providerId="LiveId" clId="{47DD96C0-4980-42A6-99BE-E90BD14727FC}" dt="2024-02-29T18:27:31.414" v="9850"/>
          <ac:cxnSpMkLst>
            <pc:docMk/>
            <pc:sldMk cId="4072600001" sldId="1911"/>
            <ac:cxnSpMk id="9" creationId="{3BE3496B-D8CD-B20F-AEA7-4DB38165892F}"/>
          </ac:cxnSpMkLst>
        </pc:cxnChg>
      </pc:sldChg>
      <pc:sldChg chg="addSp delSp modSp add mod">
        <pc:chgData name="I See Maths ltd" userId="2b6a9906fb7c83c6" providerId="LiveId" clId="{47DD96C0-4980-42A6-99BE-E90BD14727FC}" dt="2024-02-29T18:27:37.306" v="9852"/>
        <pc:sldMkLst>
          <pc:docMk/>
          <pc:sldMk cId="2831781126" sldId="1912"/>
        </pc:sldMkLst>
        <pc:spChg chg="add mod">
          <ac:chgData name="I See Maths ltd" userId="2b6a9906fb7c83c6" providerId="LiveId" clId="{47DD96C0-4980-42A6-99BE-E90BD14727FC}" dt="2024-02-29T18:27:37.306" v="9852"/>
          <ac:spMkLst>
            <pc:docMk/>
            <pc:sldMk cId="2831781126" sldId="1912"/>
            <ac:spMk id="2" creationId="{DD905AB2-7FCE-BF1D-FB4A-C840EDDF0FF6}"/>
          </ac:spMkLst>
        </pc:spChg>
        <pc:spChg chg="del">
          <ac:chgData name="I See Maths ltd" userId="2b6a9906fb7c83c6" providerId="LiveId" clId="{47DD96C0-4980-42A6-99BE-E90BD14727FC}" dt="2024-02-29T18:27:37.001" v="9851" actId="478"/>
          <ac:spMkLst>
            <pc:docMk/>
            <pc:sldMk cId="2831781126" sldId="1912"/>
            <ac:spMk id="3" creationId="{15251963-4729-1956-AACF-DA3E8EE5A43E}"/>
          </ac:spMkLst>
        </pc:spChg>
        <pc:graphicFrameChg chg="del">
          <ac:chgData name="I See Maths ltd" userId="2b6a9906fb7c83c6" providerId="LiveId" clId="{47DD96C0-4980-42A6-99BE-E90BD14727FC}" dt="2024-02-29T18:27:37.001" v="9851" actId="478"/>
          <ac:graphicFrameMkLst>
            <pc:docMk/>
            <pc:sldMk cId="2831781126" sldId="1912"/>
            <ac:graphicFrameMk id="7" creationId="{B24050A1-DE88-FC1A-7056-DB716EA50BB1}"/>
          </ac:graphicFrameMkLst>
        </pc:graphicFrameChg>
        <pc:graphicFrameChg chg="add mod">
          <ac:chgData name="I See Maths ltd" userId="2b6a9906fb7c83c6" providerId="LiveId" clId="{47DD96C0-4980-42A6-99BE-E90BD14727FC}" dt="2024-02-29T18:27:37.306" v="9852"/>
          <ac:graphicFrameMkLst>
            <pc:docMk/>
            <pc:sldMk cId="2831781126" sldId="1912"/>
            <ac:graphicFrameMk id="9" creationId="{8A3CD161-0A21-926A-DCE1-56F01E819D96}"/>
          </ac:graphicFrameMkLst>
        </pc:graphicFrameChg>
        <pc:cxnChg chg="del">
          <ac:chgData name="I See Maths ltd" userId="2b6a9906fb7c83c6" providerId="LiveId" clId="{47DD96C0-4980-42A6-99BE-E90BD14727FC}" dt="2024-02-29T18:27:37.001" v="9851" actId="478"/>
          <ac:cxnSpMkLst>
            <pc:docMk/>
            <pc:sldMk cId="2831781126" sldId="1912"/>
            <ac:cxnSpMk id="4" creationId="{CF07857E-A4FF-09E3-E550-64DA14233AC3}"/>
          </ac:cxnSpMkLst>
        </pc:cxnChg>
        <pc:cxnChg chg="add mod">
          <ac:chgData name="I See Maths ltd" userId="2b6a9906fb7c83c6" providerId="LiveId" clId="{47DD96C0-4980-42A6-99BE-E90BD14727FC}" dt="2024-02-29T18:27:37.306" v="9852"/>
          <ac:cxnSpMkLst>
            <pc:docMk/>
            <pc:sldMk cId="2831781126" sldId="1912"/>
            <ac:cxnSpMk id="6" creationId="{2F2FED06-9971-BA70-3486-25EBD062ED4C}"/>
          </ac:cxnSpMkLst>
        </pc:cxnChg>
      </pc:sldChg>
      <pc:sldChg chg="addSp delSp modSp add mod">
        <pc:chgData name="I See Maths ltd" userId="2b6a9906fb7c83c6" providerId="LiveId" clId="{47DD96C0-4980-42A6-99BE-E90BD14727FC}" dt="2024-02-29T18:27:53.176" v="9855"/>
        <pc:sldMkLst>
          <pc:docMk/>
          <pc:sldMk cId="3577746018" sldId="1913"/>
        </pc:sldMkLst>
        <pc:spChg chg="add del mod">
          <ac:chgData name="I See Maths ltd" userId="2b6a9906fb7c83c6" providerId="LiveId" clId="{47DD96C0-4980-42A6-99BE-E90BD14727FC}" dt="2024-02-29T18:27:52.619" v="9854" actId="478"/>
          <ac:spMkLst>
            <pc:docMk/>
            <pc:sldMk cId="3577746018" sldId="1913"/>
            <ac:spMk id="2" creationId="{251AA246-8E01-5EF3-0B38-2287B341FF9B}"/>
          </ac:spMkLst>
        </pc:spChg>
        <pc:spChg chg="del">
          <ac:chgData name="I See Maths ltd" userId="2b6a9906fb7c83c6" providerId="LiveId" clId="{47DD96C0-4980-42A6-99BE-E90BD14727FC}" dt="2024-02-22T19:52:39.762" v="7753" actId="478"/>
          <ac:spMkLst>
            <pc:docMk/>
            <pc:sldMk cId="3577746018" sldId="1913"/>
            <ac:spMk id="3" creationId="{005D3AD4-7AD8-8E82-0765-54AFE6766F70}"/>
          </ac:spMkLst>
        </pc:spChg>
        <pc:spChg chg="add mod">
          <ac:chgData name="I See Maths ltd" userId="2b6a9906fb7c83c6" providerId="LiveId" clId="{47DD96C0-4980-42A6-99BE-E90BD14727FC}" dt="2024-02-29T18:27:53.176" v="9855"/>
          <ac:spMkLst>
            <pc:docMk/>
            <pc:sldMk cId="3577746018" sldId="1913"/>
            <ac:spMk id="6" creationId="{A28D1427-FCF3-3AAC-FA1B-A85A2DCE16E1}"/>
          </ac:spMkLst>
        </pc:spChg>
        <pc:graphicFrameChg chg="add del mod">
          <ac:chgData name="I See Maths ltd" userId="2b6a9906fb7c83c6" providerId="LiveId" clId="{47DD96C0-4980-42A6-99BE-E90BD14727FC}" dt="2024-02-29T18:27:52.619" v="9854" actId="478"/>
          <ac:graphicFrameMkLst>
            <pc:docMk/>
            <pc:sldMk cId="3577746018" sldId="1913"/>
            <ac:graphicFrameMk id="4" creationId="{05961A56-E3D0-BD73-EB35-953D5888FDAC}"/>
          </ac:graphicFrameMkLst>
        </pc:graphicFrameChg>
        <pc:graphicFrameChg chg="del">
          <ac:chgData name="I See Maths ltd" userId="2b6a9906fb7c83c6" providerId="LiveId" clId="{47DD96C0-4980-42A6-99BE-E90BD14727FC}" dt="2024-02-22T19:52:39.762" v="7753" actId="478"/>
          <ac:graphicFrameMkLst>
            <pc:docMk/>
            <pc:sldMk cId="3577746018" sldId="1913"/>
            <ac:graphicFrameMk id="7" creationId="{34066CAF-6A12-22AE-BDB6-A98ECDFC0446}"/>
          </ac:graphicFrameMkLst>
        </pc:graphicFrameChg>
        <pc:graphicFrameChg chg="add mod">
          <ac:chgData name="I See Maths ltd" userId="2b6a9906fb7c83c6" providerId="LiveId" clId="{47DD96C0-4980-42A6-99BE-E90BD14727FC}" dt="2024-02-29T18:27:53.176" v="9855"/>
          <ac:graphicFrameMkLst>
            <pc:docMk/>
            <pc:sldMk cId="3577746018" sldId="1913"/>
            <ac:graphicFrameMk id="9" creationId="{31BC200F-9479-3DCA-EE70-446D48937813}"/>
          </ac:graphicFrameMkLst>
        </pc:graphicFrameChg>
        <pc:cxnChg chg="add del mod">
          <ac:chgData name="I See Maths ltd" userId="2b6a9906fb7c83c6" providerId="LiveId" clId="{47DD96C0-4980-42A6-99BE-E90BD14727FC}" dt="2024-02-29T18:27:52.619" v="9854" actId="478"/>
          <ac:cxnSpMkLst>
            <pc:docMk/>
            <pc:sldMk cId="3577746018" sldId="1913"/>
            <ac:cxnSpMk id="3" creationId="{D34734FE-CF4E-864E-C00D-5F560F130278}"/>
          </ac:cxnSpMkLst>
        </pc:cxnChg>
        <pc:cxnChg chg="del">
          <ac:chgData name="I See Maths ltd" userId="2b6a9906fb7c83c6" providerId="LiveId" clId="{47DD96C0-4980-42A6-99BE-E90BD14727FC}" dt="2024-02-22T19:52:39.762" v="7753" actId="478"/>
          <ac:cxnSpMkLst>
            <pc:docMk/>
            <pc:sldMk cId="3577746018" sldId="1913"/>
            <ac:cxnSpMk id="4" creationId="{658C53E2-ACDA-F835-29DA-E61706E98BCF}"/>
          </ac:cxnSpMkLst>
        </pc:cxnChg>
        <pc:cxnChg chg="add mod">
          <ac:chgData name="I See Maths ltd" userId="2b6a9906fb7c83c6" providerId="LiveId" clId="{47DD96C0-4980-42A6-99BE-E90BD14727FC}" dt="2024-02-29T18:27:53.176" v="9855"/>
          <ac:cxnSpMkLst>
            <pc:docMk/>
            <pc:sldMk cId="3577746018" sldId="1913"/>
            <ac:cxnSpMk id="7" creationId="{76BD7FD5-1E4D-5D99-8A8D-4C88171E36BB}"/>
          </ac:cxnSpMkLst>
        </pc:cxnChg>
      </pc:sldChg>
      <pc:sldChg chg="addSp delSp modSp add mod">
        <pc:chgData name="I See Maths ltd" userId="2b6a9906fb7c83c6" providerId="LiveId" clId="{47DD96C0-4980-42A6-99BE-E90BD14727FC}" dt="2024-02-29T18:28:03.647" v="9857"/>
        <pc:sldMkLst>
          <pc:docMk/>
          <pc:sldMk cId="3008706932" sldId="1914"/>
        </pc:sldMkLst>
        <pc:spChg chg="add mod">
          <ac:chgData name="I See Maths ltd" userId="2b6a9906fb7c83c6" providerId="LiveId" clId="{47DD96C0-4980-42A6-99BE-E90BD14727FC}" dt="2024-02-29T18:28:03.647" v="9857"/>
          <ac:spMkLst>
            <pc:docMk/>
            <pc:sldMk cId="3008706932" sldId="1914"/>
            <ac:spMk id="2" creationId="{B73A9541-16FF-67FC-01F9-E6B1B78AF02C}"/>
          </ac:spMkLst>
        </pc:spChg>
        <pc:spChg chg="del">
          <ac:chgData name="I See Maths ltd" userId="2b6a9906fb7c83c6" providerId="LiveId" clId="{47DD96C0-4980-42A6-99BE-E90BD14727FC}" dt="2024-02-29T18:28:03.025" v="9856" actId="478"/>
          <ac:spMkLst>
            <pc:docMk/>
            <pc:sldMk cId="3008706932" sldId="1914"/>
            <ac:spMk id="3" creationId="{CE646B9C-3A7A-F710-BEB0-33258C44AE91}"/>
          </ac:spMkLst>
        </pc:spChg>
        <pc:graphicFrameChg chg="del">
          <ac:chgData name="I See Maths ltd" userId="2b6a9906fb7c83c6" providerId="LiveId" clId="{47DD96C0-4980-42A6-99BE-E90BD14727FC}" dt="2024-02-29T18:28:03.025" v="9856" actId="478"/>
          <ac:graphicFrameMkLst>
            <pc:docMk/>
            <pc:sldMk cId="3008706932" sldId="1914"/>
            <ac:graphicFrameMk id="7" creationId="{C189BAAB-23AE-C200-C7A5-0D47D05AFAA6}"/>
          </ac:graphicFrameMkLst>
        </pc:graphicFrameChg>
        <pc:graphicFrameChg chg="add mod">
          <ac:chgData name="I See Maths ltd" userId="2b6a9906fb7c83c6" providerId="LiveId" clId="{47DD96C0-4980-42A6-99BE-E90BD14727FC}" dt="2024-02-29T18:28:03.647" v="9857"/>
          <ac:graphicFrameMkLst>
            <pc:docMk/>
            <pc:sldMk cId="3008706932" sldId="1914"/>
            <ac:graphicFrameMk id="9" creationId="{7F287429-3DFC-4D2F-7D42-DE3ECF2721E6}"/>
          </ac:graphicFrameMkLst>
        </pc:graphicFrameChg>
        <pc:cxnChg chg="del">
          <ac:chgData name="I See Maths ltd" userId="2b6a9906fb7c83c6" providerId="LiveId" clId="{47DD96C0-4980-42A6-99BE-E90BD14727FC}" dt="2024-02-29T18:28:03.025" v="9856" actId="478"/>
          <ac:cxnSpMkLst>
            <pc:docMk/>
            <pc:sldMk cId="3008706932" sldId="1914"/>
            <ac:cxnSpMk id="4" creationId="{BDC472BF-FF35-5686-44A1-1B6644F9A29F}"/>
          </ac:cxnSpMkLst>
        </pc:cxnChg>
        <pc:cxnChg chg="add mod">
          <ac:chgData name="I See Maths ltd" userId="2b6a9906fb7c83c6" providerId="LiveId" clId="{47DD96C0-4980-42A6-99BE-E90BD14727FC}" dt="2024-02-29T18:28:03.647" v="9857"/>
          <ac:cxnSpMkLst>
            <pc:docMk/>
            <pc:sldMk cId="3008706932" sldId="1914"/>
            <ac:cxnSpMk id="6" creationId="{AF05AF02-71FA-A0A4-9089-C4F6127CF473}"/>
          </ac:cxnSpMkLst>
        </pc:cxnChg>
      </pc:sldChg>
      <pc:sldChg chg="addSp delSp modSp add mod">
        <pc:chgData name="I See Maths ltd" userId="2b6a9906fb7c83c6" providerId="LiveId" clId="{47DD96C0-4980-42A6-99BE-E90BD14727FC}" dt="2024-02-22T20:06:23.497" v="8245" actId="478"/>
        <pc:sldMkLst>
          <pc:docMk/>
          <pc:sldMk cId="3017896676" sldId="1915"/>
        </pc:sldMkLst>
        <pc:spChg chg="del mod">
          <ac:chgData name="I See Maths ltd" userId="2b6a9906fb7c83c6" providerId="LiveId" clId="{47DD96C0-4980-42A6-99BE-E90BD14727FC}" dt="2024-02-22T20:05:58.699" v="8239" actId="478"/>
          <ac:spMkLst>
            <pc:docMk/>
            <pc:sldMk cId="3017896676" sldId="1915"/>
            <ac:spMk id="2" creationId="{00DD466C-5085-216F-98F4-5DC7C85A8538}"/>
          </ac:spMkLst>
        </pc:spChg>
        <pc:spChg chg="del">
          <ac:chgData name="I See Maths ltd" userId="2b6a9906fb7c83c6" providerId="LiveId" clId="{47DD96C0-4980-42A6-99BE-E90BD14727FC}" dt="2024-02-22T20:04:54.846" v="8211" actId="478"/>
          <ac:spMkLst>
            <pc:docMk/>
            <pc:sldMk cId="3017896676" sldId="1915"/>
            <ac:spMk id="3" creationId="{EEF7E09E-37BC-234C-BA73-932ED4AA594E}"/>
          </ac:spMkLst>
        </pc:spChg>
        <pc:spChg chg="mod">
          <ac:chgData name="I See Maths ltd" userId="2b6a9906fb7c83c6" providerId="LiveId" clId="{47DD96C0-4980-42A6-99BE-E90BD14727FC}" dt="2024-02-22T20:02:31.562" v="8002" actId="1037"/>
          <ac:spMkLst>
            <pc:docMk/>
            <pc:sldMk cId="3017896676" sldId="1915"/>
            <ac:spMk id="8" creationId="{50A7484A-4BD4-08FF-7D10-94BF6C77A843}"/>
          </ac:spMkLst>
        </pc:spChg>
        <pc:spChg chg="del mod">
          <ac:chgData name="I See Maths ltd" userId="2b6a9906fb7c83c6" providerId="LiveId" clId="{47DD96C0-4980-42A6-99BE-E90BD14727FC}" dt="2024-02-22T20:06:23.497" v="8245" actId="478"/>
          <ac:spMkLst>
            <pc:docMk/>
            <pc:sldMk cId="3017896676" sldId="1915"/>
            <ac:spMk id="10" creationId="{A0C81C26-2F9E-A1A7-C910-BC1D3FE41EE2}"/>
          </ac:spMkLst>
        </pc:spChg>
        <pc:spChg chg="del">
          <ac:chgData name="I See Maths ltd" userId="2b6a9906fb7c83c6" providerId="LiveId" clId="{47DD96C0-4980-42A6-99BE-E90BD14727FC}" dt="2024-02-22T20:03:42.117" v="8142" actId="478"/>
          <ac:spMkLst>
            <pc:docMk/>
            <pc:sldMk cId="3017896676" sldId="1915"/>
            <ac:spMk id="12" creationId="{5B3831C4-23F1-6A0C-0C77-7D19550EB6C7}"/>
          </ac:spMkLst>
        </pc:spChg>
        <pc:spChg chg="del">
          <ac:chgData name="I See Maths ltd" userId="2b6a9906fb7c83c6" providerId="LiveId" clId="{47DD96C0-4980-42A6-99BE-E90BD14727FC}" dt="2024-02-22T20:03:42.117" v="8142" actId="478"/>
          <ac:spMkLst>
            <pc:docMk/>
            <pc:sldMk cId="3017896676" sldId="1915"/>
            <ac:spMk id="13" creationId="{52E2C71F-9D93-81BC-DD87-5476B074FFF0}"/>
          </ac:spMkLst>
        </pc:spChg>
        <pc:spChg chg="del">
          <ac:chgData name="I See Maths ltd" userId="2b6a9906fb7c83c6" providerId="LiveId" clId="{47DD96C0-4980-42A6-99BE-E90BD14727FC}" dt="2024-02-22T20:03:42.117" v="8142" actId="478"/>
          <ac:spMkLst>
            <pc:docMk/>
            <pc:sldMk cId="3017896676" sldId="1915"/>
            <ac:spMk id="14" creationId="{8D1F0B02-CD70-9146-31D1-4DF49D044141}"/>
          </ac:spMkLst>
        </pc:spChg>
        <pc:spChg chg="del">
          <ac:chgData name="I See Maths ltd" userId="2b6a9906fb7c83c6" providerId="LiveId" clId="{47DD96C0-4980-42A6-99BE-E90BD14727FC}" dt="2024-02-22T20:03:42.117" v="8142" actId="478"/>
          <ac:spMkLst>
            <pc:docMk/>
            <pc:sldMk cId="3017896676" sldId="1915"/>
            <ac:spMk id="15" creationId="{B99E5078-6C1B-3F32-D0A7-8D873CC9F01F}"/>
          </ac:spMkLst>
        </pc:spChg>
        <pc:spChg chg="del">
          <ac:chgData name="I See Maths ltd" userId="2b6a9906fb7c83c6" providerId="LiveId" clId="{47DD96C0-4980-42A6-99BE-E90BD14727FC}" dt="2024-02-22T20:03:42.117" v="8142" actId="478"/>
          <ac:spMkLst>
            <pc:docMk/>
            <pc:sldMk cId="3017896676" sldId="1915"/>
            <ac:spMk id="16" creationId="{4B1879E8-B15E-E1D7-74C1-C7146EBF3B5B}"/>
          </ac:spMkLst>
        </pc:spChg>
        <pc:spChg chg="mod">
          <ac:chgData name="I See Maths ltd" userId="2b6a9906fb7c83c6" providerId="LiveId" clId="{47DD96C0-4980-42A6-99BE-E90BD14727FC}" dt="2024-02-22T20:02:58.286" v="8058" actId="6549"/>
          <ac:spMkLst>
            <pc:docMk/>
            <pc:sldMk cId="3017896676" sldId="1915"/>
            <ac:spMk id="31" creationId="{444A2EAF-5F14-B212-99CC-AC7F40D0D04C}"/>
          </ac:spMkLst>
        </pc:spChg>
        <pc:spChg chg="del">
          <ac:chgData name="I See Maths ltd" userId="2b6a9906fb7c83c6" providerId="LiveId" clId="{47DD96C0-4980-42A6-99BE-E90BD14727FC}" dt="2024-02-22T20:06:06.437" v="8241" actId="478"/>
          <ac:spMkLst>
            <pc:docMk/>
            <pc:sldMk cId="3017896676" sldId="1915"/>
            <ac:spMk id="46" creationId="{F18B2DE0-301A-8604-41F9-FFC0D4DDC674}"/>
          </ac:spMkLst>
        </pc:spChg>
        <pc:spChg chg="del mod">
          <ac:chgData name="I See Maths ltd" userId="2b6a9906fb7c83c6" providerId="LiveId" clId="{47DD96C0-4980-42A6-99BE-E90BD14727FC}" dt="2024-02-22T20:05:56.709" v="8238" actId="478"/>
          <ac:spMkLst>
            <pc:docMk/>
            <pc:sldMk cId="3017896676" sldId="1915"/>
            <ac:spMk id="47" creationId="{394833E8-DAB6-A168-2D88-4D63AAF0ED48}"/>
          </ac:spMkLst>
        </pc:spChg>
        <pc:graphicFrameChg chg="del modGraphic">
          <ac:chgData name="I See Maths ltd" userId="2b6a9906fb7c83c6" providerId="LiveId" clId="{47DD96C0-4980-42A6-99BE-E90BD14727FC}" dt="2024-02-22T20:06:23.497" v="8245" actId="478"/>
          <ac:graphicFrameMkLst>
            <pc:docMk/>
            <pc:sldMk cId="3017896676" sldId="1915"/>
            <ac:graphicFrameMk id="5" creationId="{73383E85-2F2D-D0CD-1E5B-5E017A460473}"/>
          </ac:graphicFrameMkLst>
        </pc:graphicFrameChg>
        <pc:graphicFrameChg chg="add del mod modGraphic">
          <ac:chgData name="I See Maths ltd" userId="2b6a9906fb7c83c6" providerId="LiveId" clId="{47DD96C0-4980-42A6-99BE-E90BD14727FC}" dt="2024-02-22T20:04:48.151" v="8210" actId="478"/>
          <ac:graphicFrameMkLst>
            <pc:docMk/>
            <pc:sldMk cId="3017896676" sldId="1915"/>
            <ac:graphicFrameMk id="6" creationId="{7A0A877A-68B5-2690-AFEF-D1BD83CE8A54}"/>
          </ac:graphicFrameMkLst>
        </pc:graphicFrameChg>
        <pc:graphicFrameChg chg="del">
          <ac:chgData name="I See Maths ltd" userId="2b6a9906fb7c83c6" providerId="LiveId" clId="{47DD96C0-4980-42A6-99BE-E90BD14727FC}" dt="2024-02-22T20:04:54.846" v="8211" actId="478"/>
          <ac:graphicFrameMkLst>
            <pc:docMk/>
            <pc:sldMk cId="3017896676" sldId="1915"/>
            <ac:graphicFrameMk id="7" creationId="{71390128-BD4F-9E09-EAA5-E0C293B06972}"/>
          </ac:graphicFrameMkLst>
        </pc:graphicFrameChg>
        <pc:graphicFrameChg chg="add del mod modGraphic">
          <ac:chgData name="I See Maths ltd" userId="2b6a9906fb7c83c6" providerId="LiveId" clId="{47DD96C0-4980-42A6-99BE-E90BD14727FC}" dt="2024-02-22T20:06:15.985" v="8243" actId="478"/>
          <ac:graphicFrameMkLst>
            <pc:docMk/>
            <pc:sldMk cId="3017896676" sldId="1915"/>
            <ac:graphicFrameMk id="9" creationId="{6EC47BE0-BDFB-7BA7-044A-98F381391185}"/>
          </ac:graphicFrameMkLst>
        </pc:graphicFrameChg>
        <pc:cxnChg chg="del">
          <ac:chgData name="I See Maths ltd" userId="2b6a9906fb7c83c6" providerId="LiveId" clId="{47DD96C0-4980-42A6-99BE-E90BD14727FC}" dt="2024-02-22T20:04:54.846" v="8211" actId="478"/>
          <ac:cxnSpMkLst>
            <pc:docMk/>
            <pc:sldMk cId="3017896676" sldId="1915"/>
            <ac:cxnSpMk id="4" creationId="{73F1A404-444C-000D-2C81-A748C5954873}"/>
          </ac:cxnSpMkLst>
        </pc:cxnChg>
      </pc:sldChg>
      <pc:sldChg chg="add">
        <pc:chgData name="I See Maths ltd" userId="2b6a9906fb7c83c6" providerId="LiveId" clId="{47DD96C0-4980-42A6-99BE-E90BD14727FC}" dt="2024-02-22T20:05:52.364" v="8237" actId="2890"/>
        <pc:sldMkLst>
          <pc:docMk/>
          <pc:sldMk cId="1837095566" sldId="1916"/>
        </pc:sldMkLst>
      </pc:sldChg>
      <pc:sldChg chg="add">
        <pc:chgData name="I See Maths ltd" userId="2b6a9906fb7c83c6" providerId="LiveId" clId="{47DD96C0-4980-42A6-99BE-E90BD14727FC}" dt="2024-02-22T20:06:02.888" v="8240" actId="2890"/>
        <pc:sldMkLst>
          <pc:docMk/>
          <pc:sldMk cId="3885338402" sldId="1917"/>
        </pc:sldMkLst>
      </pc:sldChg>
      <pc:sldChg chg="add">
        <pc:chgData name="I See Maths ltd" userId="2b6a9906fb7c83c6" providerId="LiveId" clId="{47DD96C0-4980-42A6-99BE-E90BD14727FC}" dt="2024-02-22T20:06:10.421" v="8242" actId="2890"/>
        <pc:sldMkLst>
          <pc:docMk/>
          <pc:sldMk cId="1755337533" sldId="1918"/>
        </pc:sldMkLst>
      </pc:sldChg>
      <pc:sldChg chg="add">
        <pc:chgData name="I See Maths ltd" userId="2b6a9906fb7c83c6" providerId="LiveId" clId="{47DD96C0-4980-42A6-99BE-E90BD14727FC}" dt="2024-02-22T20:06:19.685" v="8244" actId="2890"/>
        <pc:sldMkLst>
          <pc:docMk/>
          <pc:sldMk cId="3310972745" sldId="1919"/>
        </pc:sldMkLst>
      </pc:sldChg>
      <pc:sldChg chg="add">
        <pc:chgData name="I See Maths ltd" userId="2b6a9906fb7c83c6" providerId="LiveId" clId="{47DD96C0-4980-42A6-99BE-E90BD14727FC}" dt="2024-02-22T20:06:36.876" v="8246" actId="2890"/>
        <pc:sldMkLst>
          <pc:docMk/>
          <pc:sldMk cId="1790292472" sldId="1920"/>
        </pc:sldMkLst>
      </pc:sldChg>
      <pc:sldChg chg="addSp modSp mod">
        <pc:chgData name="I See Maths ltd" userId="2b6a9906fb7c83c6" providerId="LiveId" clId="{47DD96C0-4980-42A6-99BE-E90BD14727FC}" dt="2024-02-27T14:17:33.074" v="9789" actId="167"/>
        <pc:sldMkLst>
          <pc:docMk/>
          <pc:sldMk cId="3340043897" sldId="1922"/>
        </pc:sldMkLst>
        <pc:picChg chg="add mod ord">
          <ac:chgData name="I See Maths ltd" userId="2b6a9906fb7c83c6" providerId="LiveId" clId="{47DD96C0-4980-42A6-99BE-E90BD14727FC}" dt="2024-02-27T14:16:49.434" v="9784" actId="1036"/>
          <ac:picMkLst>
            <pc:docMk/>
            <pc:sldMk cId="3340043897" sldId="1922"/>
            <ac:picMk id="5" creationId="{90EBDE28-5B84-5EDE-E270-B8B52B499357}"/>
          </ac:picMkLst>
        </pc:picChg>
        <pc:picChg chg="add mod ord">
          <ac:chgData name="I See Maths ltd" userId="2b6a9906fb7c83c6" providerId="LiveId" clId="{47DD96C0-4980-42A6-99BE-E90BD14727FC}" dt="2024-02-27T14:17:33.074" v="9789" actId="167"/>
          <ac:picMkLst>
            <pc:docMk/>
            <pc:sldMk cId="3340043897" sldId="1922"/>
            <ac:picMk id="7" creationId="{6975F91E-B71B-1E3F-CA6B-B0B91127EABC}"/>
          </ac:picMkLst>
        </pc:picChg>
      </pc:sldChg>
      <pc:sldChg chg="addSp delSp modSp mod">
        <pc:chgData name="I See Maths ltd" userId="2b6a9906fb7c83c6" providerId="LiveId" clId="{47DD96C0-4980-42A6-99BE-E90BD14727FC}" dt="2024-02-27T10:52:34.895" v="9094" actId="478"/>
        <pc:sldMkLst>
          <pc:docMk/>
          <pc:sldMk cId="4060452422" sldId="1923"/>
        </pc:sldMkLst>
        <pc:spChg chg="add mod">
          <ac:chgData name="I See Maths ltd" userId="2b6a9906fb7c83c6" providerId="LiveId" clId="{47DD96C0-4980-42A6-99BE-E90BD14727FC}" dt="2024-02-27T10:49:54.295" v="9000" actId="20577"/>
          <ac:spMkLst>
            <pc:docMk/>
            <pc:sldMk cId="4060452422" sldId="1923"/>
            <ac:spMk id="2" creationId="{8C0648C2-7340-B5EB-D3A8-3BD900D9CA56}"/>
          </ac:spMkLst>
        </pc:spChg>
        <pc:spChg chg="add mod">
          <ac:chgData name="I See Maths ltd" userId="2b6a9906fb7c83c6" providerId="LiveId" clId="{47DD96C0-4980-42A6-99BE-E90BD14727FC}" dt="2024-02-27T10:48:00.710" v="8913" actId="1038"/>
          <ac:spMkLst>
            <pc:docMk/>
            <pc:sldMk cId="4060452422" sldId="1923"/>
            <ac:spMk id="7" creationId="{49DF0016-B048-90C8-08A2-744B2D2E77A2}"/>
          </ac:spMkLst>
        </pc:spChg>
        <pc:spChg chg="add mod">
          <ac:chgData name="I See Maths ltd" userId="2b6a9906fb7c83c6" providerId="LiveId" clId="{47DD96C0-4980-42A6-99BE-E90BD14727FC}" dt="2024-02-27T10:48:00.710" v="8913" actId="1038"/>
          <ac:spMkLst>
            <pc:docMk/>
            <pc:sldMk cId="4060452422" sldId="1923"/>
            <ac:spMk id="8" creationId="{69A89B63-D8B9-6439-E9A8-30F355F58242}"/>
          </ac:spMkLst>
        </pc:spChg>
        <pc:spChg chg="add mod">
          <ac:chgData name="I See Maths ltd" userId="2b6a9906fb7c83c6" providerId="LiveId" clId="{47DD96C0-4980-42A6-99BE-E90BD14727FC}" dt="2024-02-27T10:48:00.710" v="8913" actId="1038"/>
          <ac:spMkLst>
            <pc:docMk/>
            <pc:sldMk cId="4060452422" sldId="1923"/>
            <ac:spMk id="9" creationId="{7D2A61EB-91CA-6BB7-6497-91F062C4959C}"/>
          </ac:spMkLst>
        </pc:spChg>
        <pc:spChg chg="add mod">
          <ac:chgData name="I See Maths ltd" userId="2b6a9906fb7c83c6" providerId="LiveId" clId="{47DD96C0-4980-42A6-99BE-E90BD14727FC}" dt="2024-02-27T10:48:00.710" v="8913" actId="1038"/>
          <ac:spMkLst>
            <pc:docMk/>
            <pc:sldMk cId="4060452422" sldId="1923"/>
            <ac:spMk id="10" creationId="{64371ED3-637C-4237-2DEA-C94DF3B9DFA4}"/>
          </ac:spMkLst>
        </pc:spChg>
        <pc:spChg chg="add del mod">
          <ac:chgData name="I See Maths ltd" userId="2b6a9906fb7c83c6" providerId="LiveId" clId="{47DD96C0-4980-42A6-99BE-E90BD14727FC}" dt="2024-02-27T10:52:26.277" v="9091" actId="478"/>
          <ac:spMkLst>
            <pc:docMk/>
            <pc:sldMk cId="4060452422" sldId="1923"/>
            <ac:spMk id="11" creationId="{8FEFA37E-2F73-15F6-40D2-DCAEBF88DDE1}"/>
          </ac:spMkLst>
        </pc:spChg>
        <pc:spChg chg="add del mod">
          <ac:chgData name="I See Maths ltd" userId="2b6a9906fb7c83c6" providerId="LiveId" clId="{47DD96C0-4980-42A6-99BE-E90BD14727FC}" dt="2024-02-27T10:52:26.277" v="9091" actId="478"/>
          <ac:spMkLst>
            <pc:docMk/>
            <pc:sldMk cId="4060452422" sldId="1923"/>
            <ac:spMk id="12" creationId="{0714E65E-16E2-6B58-283E-2214346C925B}"/>
          </ac:spMkLst>
        </pc:spChg>
        <pc:spChg chg="add del mod">
          <ac:chgData name="I See Maths ltd" userId="2b6a9906fb7c83c6" providerId="LiveId" clId="{47DD96C0-4980-42A6-99BE-E90BD14727FC}" dt="2024-02-27T10:41:42.062" v="8587" actId="478"/>
          <ac:spMkLst>
            <pc:docMk/>
            <pc:sldMk cId="4060452422" sldId="1923"/>
            <ac:spMk id="13" creationId="{F7EA2D8D-0A5A-ABE9-D83E-7989910F957F}"/>
          </ac:spMkLst>
        </pc:spChg>
        <pc:spChg chg="add del mod">
          <ac:chgData name="I See Maths ltd" userId="2b6a9906fb7c83c6" providerId="LiveId" clId="{47DD96C0-4980-42A6-99BE-E90BD14727FC}" dt="2024-02-27T10:52:26.277" v="9091" actId="478"/>
          <ac:spMkLst>
            <pc:docMk/>
            <pc:sldMk cId="4060452422" sldId="1923"/>
            <ac:spMk id="14" creationId="{D0EDD102-8507-02D9-DEE1-57DA28BF16B8}"/>
          </ac:spMkLst>
        </pc:spChg>
        <pc:spChg chg="add del mod">
          <ac:chgData name="I See Maths ltd" userId="2b6a9906fb7c83c6" providerId="LiveId" clId="{47DD96C0-4980-42A6-99BE-E90BD14727FC}" dt="2024-02-27T10:41:28.960" v="8586" actId="478"/>
          <ac:spMkLst>
            <pc:docMk/>
            <pc:sldMk cId="4060452422" sldId="1923"/>
            <ac:spMk id="15" creationId="{9CA1564E-C020-1F11-02C2-8FC8FF5A0A41}"/>
          </ac:spMkLst>
        </pc:spChg>
        <pc:spChg chg="add del mod">
          <ac:chgData name="I See Maths ltd" userId="2b6a9906fb7c83c6" providerId="LiveId" clId="{47DD96C0-4980-42A6-99BE-E90BD14727FC}" dt="2024-02-27T10:52:26.277" v="9091" actId="478"/>
          <ac:spMkLst>
            <pc:docMk/>
            <pc:sldMk cId="4060452422" sldId="1923"/>
            <ac:spMk id="16" creationId="{77CC6959-DB0E-BAD8-141B-995325D6771C}"/>
          </ac:spMkLst>
        </pc:spChg>
        <pc:spChg chg="add mod">
          <ac:chgData name="I See Maths ltd" userId="2b6a9906fb7c83c6" providerId="LiveId" clId="{47DD96C0-4980-42A6-99BE-E90BD14727FC}" dt="2024-02-27T10:49:01.616" v="8949" actId="207"/>
          <ac:spMkLst>
            <pc:docMk/>
            <pc:sldMk cId="4060452422" sldId="1923"/>
            <ac:spMk id="18" creationId="{E9393439-132E-2FA7-08DF-CE292D62D9C2}"/>
          </ac:spMkLst>
        </pc:spChg>
        <pc:spChg chg="add mod">
          <ac:chgData name="I See Maths ltd" userId="2b6a9906fb7c83c6" providerId="LiveId" clId="{47DD96C0-4980-42A6-99BE-E90BD14727FC}" dt="2024-02-27T10:49:28.893" v="8979" actId="207"/>
          <ac:spMkLst>
            <pc:docMk/>
            <pc:sldMk cId="4060452422" sldId="1923"/>
            <ac:spMk id="19" creationId="{49D05BD8-E574-67D2-0FF7-357231DC141C}"/>
          </ac:spMkLst>
        </pc:spChg>
        <pc:spChg chg="add del mod">
          <ac:chgData name="I See Maths ltd" userId="2b6a9906fb7c83c6" providerId="LiveId" clId="{47DD96C0-4980-42A6-99BE-E90BD14727FC}" dt="2024-02-27T10:52:26.277" v="9091" actId="478"/>
          <ac:spMkLst>
            <pc:docMk/>
            <pc:sldMk cId="4060452422" sldId="1923"/>
            <ac:spMk id="22" creationId="{655C6AAB-45F9-7791-1CF2-AE6C2965451D}"/>
          </ac:spMkLst>
        </pc:spChg>
        <pc:spChg chg="add del mod">
          <ac:chgData name="I See Maths ltd" userId="2b6a9906fb7c83c6" providerId="LiveId" clId="{47DD96C0-4980-42A6-99BE-E90BD14727FC}" dt="2024-02-27T10:52:30.532" v="9092" actId="478"/>
          <ac:spMkLst>
            <pc:docMk/>
            <pc:sldMk cId="4060452422" sldId="1923"/>
            <ac:spMk id="24" creationId="{5CA48372-D566-9410-49F3-1AF1944C5D3B}"/>
          </ac:spMkLst>
        </pc:spChg>
        <pc:picChg chg="add mod modCrop">
          <ac:chgData name="I See Maths ltd" userId="2b6a9906fb7c83c6" providerId="LiveId" clId="{47DD96C0-4980-42A6-99BE-E90BD14727FC}" dt="2024-02-27T10:48:00.710" v="8913" actId="1038"/>
          <ac:picMkLst>
            <pc:docMk/>
            <pc:sldMk cId="4060452422" sldId="1923"/>
            <ac:picMk id="4" creationId="{3D3C27DD-B425-47C0-16AA-06A7AF8A57D6}"/>
          </ac:picMkLst>
        </pc:picChg>
        <pc:picChg chg="add mod modCrop">
          <ac:chgData name="I See Maths ltd" userId="2b6a9906fb7c83c6" providerId="LiveId" clId="{47DD96C0-4980-42A6-99BE-E90BD14727FC}" dt="2024-02-27T10:48:00.710" v="8913" actId="1038"/>
          <ac:picMkLst>
            <pc:docMk/>
            <pc:sldMk cId="4060452422" sldId="1923"/>
            <ac:picMk id="6" creationId="{1DF5C70F-6937-25E8-CF37-1AA220471A86}"/>
          </ac:picMkLst>
        </pc:picChg>
        <pc:cxnChg chg="add del mod">
          <ac:chgData name="I See Maths ltd" userId="2b6a9906fb7c83c6" providerId="LiveId" clId="{47DD96C0-4980-42A6-99BE-E90BD14727FC}" dt="2024-02-27T10:52:34.895" v="9094" actId="478"/>
          <ac:cxnSpMkLst>
            <pc:docMk/>
            <pc:sldMk cId="4060452422" sldId="1923"/>
            <ac:cxnSpMk id="25" creationId="{8E3054DF-29B7-0D8D-F3C6-C5724617AB9D}"/>
          </ac:cxnSpMkLst>
        </pc:cxnChg>
        <pc:cxnChg chg="add del mod">
          <ac:chgData name="I See Maths ltd" userId="2b6a9906fb7c83c6" providerId="LiveId" clId="{47DD96C0-4980-42A6-99BE-E90BD14727FC}" dt="2024-02-27T10:52:32.689" v="9093" actId="478"/>
          <ac:cxnSpMkLst>
            <pc:docMk/>
            <pc:sldMk cId="4060452422" sldId="1923"/>
            <ac:cxnSpMk id="28" creationId="{54B12B51-9D18-8B49-0C36-0CEA8DA3E35D}"/>
          </ac:cxnSpMkLst>
        </pc:cxnChg>
      </pc:sldChg>
      <pc:sldChg chg="add">
        <pc:chgData name="I See Maths ltd" userId="2b6a9906fb7c83c6" providerId="LiveId" clId="{47DD96C0-4980-42A6-99BE-E90BD14727FC}" dt="2024-02-27T10:52:20.760" v="9090" actId="2890"/>
        <pc:sldMkLst>
          <pc:docMk/>
          <pc:sldMk cId="3600849218" sldId="1924"/>
        </pc:sldMkLst>
      </pc:sldChg>
      <pc:sldChg chg="delSp add mod">
        <pc:chgData name="I See Maths ltd" userId="2b6a9906fb7c83c6" providerId="LiveId" clId="{47DD96C0-4980-42A6-99BE-E90BD14727FC}" dt="2024-02-27T10:52:47.932" v="9097" actId="478"/>
        <pc:sldMkLst>
          <pc:docMk/>
          <pc:sldMk cId="600816679" sldId="1925"/>
        </pc:sldMkLst>
        <pc:spChg chg="del">
          <ac:chgData name="I See Maths ltd" userId="2b6a9906fb7c83c6" providerId="LiveId" clId="{47DD96C0-4980-42A6-99BE-E90BD14727FC}" dt="2024-02-27T10:52:47.932" v="9097" actId="478"/>
          <ac:spMkLst>
            <pc:docMk/>
            <pc:sldMk cId="600816679" sldId="1925"/>
            <ac:spMk id="18" creationId="{E9393439-132E-2FA7-08DF-CE292D62D9C2}"/>
          </ac:spMkLst>
        </pc:spChg>
        <pc:cxnChg chg="del">
          <ac:chgData name="I See Maths ltd" userId="2b6a9906fb7c83c6" providerId="LiveId" clId="{47DD96C0-4980-42A6-99BE-E90BD14727FC}" dt="2024-02-27T10:52:45.618" v="9096" actId="478"/>
          <ac:cxnSpMkLst>
            <pc:docMk/>
            <pc:sldMk cId="600816679" sldId="1925"/>
            <ac:cxnSpMk id="28" creationId="{54B12B51-9D18-8B49-0C36-0CEA8DA3E35D}"/>
          </ac:cxnSpMkLst>
        </pc:cxnChg>
      </pc:sldChg>
      <pc:sldChg chg="addSp delSp modSp add mod">
        <pc:chgData name="I See Maths ltd" userId="2b6a9906fb7c83c6" providerId="LiveId" clId="{47DD96C0-4980-42A6-99BE-E90BD14727FC}" dt="2024-02-27T10:57:04.235" v="9221" actId="478"/>
        <pc:sldMkLst>
          <pc:docMk/>
          <pc:sldMk cId="1589903467" sldId="1926"/>
        </pc:sldMkLst>
        <pc:spChg chg="add del mod">
          <ac:chgData name="I See Maths ltd" userId="2b6a9906fb7c83c6" providerId="LiveId" clId="{47DD96C0-4980-42A6-99BE-E90BD14727FC}" dt="2024-02-27T10:57:04.235" v="9221" actId="478"/>
          <ac:spMkLst>
            <pc:docMk/>
            <pc:sldMk cId="1589903467" sldId="1926"/>
            <ac:spMk id="3" creationId="{2BE160C7-4853-D812-F673-9DF5CBD94DFD}"/>
          </ac:spMkLst>
        </pc:spChg>
        <pc:spChg chg="del">
          <ac:chgData name="I See Maths ltd" userId="2b6a9906fb7c83c6" providerId="LiveId" clId="{47DD96C0-4980-42A6-99BE-E90BD14727FC}" dt="2024-02-27T10:53:05.042" v="9101" actId="478"/>
          <ac:spMkLst>
            <pc:docMk/>
            <pc:sldMk cId="1589903467" sldId="1926"/>
            <ac:spMk id="19" creationId="{49D05BD8-E574-67D2-0FF7-357231DC141C}"/>
          </ac:spMkLst>
        </pc:spChg>
        <pc:spChg chg="del">
          <ac:chgData name="I See Maths ltd" userId="2b6a9906fb7c83c6" providerId="LiveId" clId="{47DD96C0-4980-42A6-99BE-E90BD14727FC}" dt="2024-02-27T10:53:01.609" v="9100" actId="478"/>
          <ac:spMkLst>
            <pc:docMk/>
            <pc:sldMk cId="1589903467" sldId="1926"/>
            <ac:spMk id="24" creationId="{5CA48372-D566-9410-49F3-1AF1944C5D3B}"/>
          </ac:spMkLst>
        </pc:spChg>
        <pc:cxnChg chg="del">
          <ac:chgData name="I See Maths ltd" userId="2b6a9906fb7c83c6" providerId="LiveId" clId="{47DD96C0-4980-42A6-99BE-E90BD14727FC}" dt="2024-02-27T10:52:59.012" v="9099" actId="478"/>
          <ac:cxnSpMkLst>
            <pc:docMk/>
            <pc:sldMk cId="1589903467" sldId="1926"/>
            <ac:cxnSpMk id="25" creationId="{8E3054DF-29B7-0D8D-F3C6-C5724617AB9D}"/>
          </ac:cxnSpMkLst>
        </pc:cxnChg>
      </pc:sldChg>
      <pc:sldChg chg="modSp add mod">
        <pc:chgData name="I See Maths ltd" userId="2b6a9906fb7c83c6" providerId="LiveId" clId="{47DD96C0-4980-42A6-99BE-E90BD14727FC}" dt="2024-02-27T10:57:30.916" v="9225" actId="6549"/>
        <pc:sldMkLst>
          <pc:docMk/>
          <pc:sldMk cId="3486317944" sldId="1927"/>
        </pc:sldMkLst>
        <pc:spChg chg="mod">
          <ac:chgData name="I See Maths ltd" userId="2b6a9906fb7c83c6" providerId="LiveId" clId="{47DD96C0-4980-42A6-99BE-E90BD14727FC}" dt="2024-02-27T10:57:30.916" v="9225" actId="6549"/>
          <ac:spMkLst>
            <pc:docMk/>
            <pc:sldMk cId="3486317944" sldId="1927"/>
            <ac:spMk id="3" creationId="{2BE160C7-4853-D812-F673-9DF5CBD94DFD}"/>
          </ac:spMkLst>
        </pc:spChg>
      </pc:sldChg>
      <pc:sldChg chg="modSp add mod">
        <pc:chgData name="I See Maths ltd" userId="2b6a9906fb7c83c6" providerId="LiveId" clId="{47DD96C0-4980-42A6-99BE-E90BD14727FC}" dt="2024-02-27T10:57:24.121" v="9223" actId="6549"/>
        <pc:sldMkLst>
          <pc:docMk/>
          <pc:sldMk cId="1289148396" sldId="1928"/>
        </pc:sldMkLst>
        <pc:spChg chg="mod">
          <ac:chgData name="I See Maths ltd" userId="2b6a9906fb7c83c6" providerId="LiveId" clId="{47DD96C0-4980-42A6-99BE-E90BD14727FC}" dt="2024-02-27T10:57:24.121" v="9223" actId="6549"/>
          <ac:spMkLst>
            <pc:docMk/>
            <pc:sldMk cId="1289148396" sldId="1928"/>
            <ac:spMk id="3" creationId="{2BE160C7-4853-D812-F673-9DF5CBD94DFD}"/>
          </ac:spMkLst>
        </pc:spChg>
      </pc:sldChg>
      <pc:sldChg chg="add">
        <pc:chgData name="I See Maths ltd" userId="2b6a9906fb7c83c6" providerId="LiveId" clId="{47DD96C0-4980-42A6-99BE-E90BD14727FC}" dt="2024-02-27T10:57:01.389" v="9220" actId="2890"/>
        <pc:sldMkLst>
          <pc:docMk/>
          <pc:sldMk cId="3239517429" sldId="1929"/>
        </pc:sldMkLst>
      </pc:sldChg>
      <pc:sldChg chg="addSp delSp modSp add mod">
        <pc:chgData name="I See Maths ltd" userId="2b6a9906fb7c83c6" providerId="LiveId" clId="{47DD96C0-4980-42A6-99BE-E90BD14727FC}" dt="2024-02-27T11:04:16.322" v="9451"/>
        <pc:sldMkLst>
          <pc:docMk/>
          <pc:sldMk cId="3463840058" sldId="1930"/>
        </pc:sldMkLst>
        <pc:spChg chg="mod">
          <ac:chgData name="I See Maths ltd" userId="2b6a9906fb7c83c6" providerId="LiveId" clId="{47DD96C0-4980-42A6-99BE-E90BD14727FC}" dt="2024-02-27T11:00:51.580" v="9339" actId="6549"/>
          <ac:spMkLst>
            <pc:docMk/>
            <pc:sldMk cId="3463840058" sldId="1930"/>
            <ac:spMk id="2" creationId="{8C0648C2-7340-B5EB-D3A8-3BD900D9CA56}"/>
          </ac:spMkLst>
        </pc:spChg>
        <pc:spChg chg="del mod">
          <ac:chgData name="I See Maths ltd" userId="2b6a9906fb7c83c6" providerId="LiveId" clId="{47DD96C0-4980-42A6-99BE-E90BD14727FC}" dt="2024-02-27T11:03:45.399" v="9449" actId="478"/>
          <ac:spMkLst>
            <pc:docMk/>
            <pc:sldMk cId="3463840058" sldId="1930"/>
            <ac:spMk id="3" creationId="{2BE160C7-4853-D812-F673-9DF5CBD94DFD}"/>
          </ac:spMkLst>
        </pc:spChg>
        <pc:spChg chg="add mod">
          <ac:chgData name="I See Maths ltd" userId="2b6a9906fb7c83c6" providerId="LiveId" clId="{47DD96C0-4980-42A6-99BE-E90BD14727FC}" dt="2024-02-27T11:02:41.571" v="9443" actId="1038"/>
          <ac:spMkLst>
            <pc:docMk/>
            <pc:sldMk cId="3463840058" sldId="1930"/>
            <ac:spMk id="5" creationId="{6605B3A2-2745-B16D-CAB9-D2D388A30B77}"/>
          </ac:spMkLst>
        </pc:spChg>
        <pc:spChg chg="add mod">
          <ac:chgData name="I See Maths ltd" userId="2b6a9906fb7c83c6" providerId="LiveId" clId="{47DD96C0-4980-42A6-99BE-E90BD14727FC}" dt="2024-02-27T11:04:16.322" v="9451"/>
          <ac:spMkLst>
            <pc:docMk/>
            <pc:sldMk cId="3463840058" sldId="1930"/>
            <ac:spMk id="13" creationId="{D8560659-3733-DE08-C07A-20BDBDE5A069}"/>
          </ac:spMkLst>
        </pc:spChg>
        <pc:spChg chg="mod">
          <ac:chgData name="I See Maths ltd" userId="2b6a9906fb7c83c6" providerId="LiveId" clId="{47DD96C0-4980-42A6-99BE-E90BD14727FC}" dt="2024-02-27T11:02:26.416" v="9413" actId="1036"/>
          <ac:spMkLst>
            <pc:docMk/>
            <pc:sldMk cId="3463840058" sldId="1930"/>
            <ac:spMk id="14" creationId="{D0EDD102-8507-02D9-DEE1-57DA28BF16B8}"/>
          </ac:spMkLst>
        </pc:spChg>
        <pc:spChg chg="add mod">
          <ac:chgData name="I See Maths ltd" userId="2b6a9906fb7c83c6" providerId="LiveId" clId="{47DD96C0-4980-42A6-99BE-E90BD14727FC}" dt="2024-02-27T11:04:16.322" v="9451"/>
          <ac:spMkLst>
            <pc:docMk/>
            <pc:sldMk cId="3463840058" sldId="1930"/>
            <ac:spMk id="15" creationId="{DEE2CC2B-DFA8-67B2-1B9E-6548C0DF6893}"/>
          </ac:spMkLst>
        </pc:spChg>
        <pc:cxnChg chg="add mod">
          <ac:chgData name="I See Maths ltd" userId="2b6a9906fb7c83c6" providerId="LiveId" clId="{47DD96C0-4980-42A6-99BE-E90BD14727FC}" dt="2024-02-27T11:04:16.322" v="9451"/>
          <ac:cxnSpMkLst>
            <pc:docMk/>
            <pc:sldMk cId="3463840058" sldId="1930"/>
            <ac:cxnSpMk id="18" creationId="{AA95065B-F2B2-DD53-BB1A-8EFD654391F3}"/>
          </ac:cxnSpMkLst>
        </pc:cxnChg>
      </pc:sldChg>
      <pc:sldChg chg="add">
        <pc:chgData name="I See Maths ltd" userId="2b6a9906fb7c83c6" providerId="LiveId" clId="{47DD96C0-4980-42A6-99BE-E90BD14727FC}" dt="2024-02-27T11:03:24.009" v="9444" actId="2890"/>
        <pc:sldMkLst>
          <pc:docMk/>
          <pc:sldMk cId="3503360570" sldId="1931"/>
        </pc:sldMkLst>
      </pc:sldChg>
      <pc:sldChg chg="add">
        <pc:chgData name="I See Maths ltd" userId="2b6a9906fb7c83c6" providerId="LiveId" clId="{47DD96C0-4980-42A6-99BE-E90BD14727FC}" dt="2024-02-27T11:03:33.669" v="9446" actId="2890"/>
        <pc:sldMkLst>
          <pc:docMk/>
          <pc:sldMk cId="4036674704" sldId="1932"/>
        </pc:sldMkLst>
      </pc:sldChg>
      <pc:sldChg chg="add">
        <pc:chgData name="I See Maths ltd" userId="2b6a9906fb7c83c6" providerId="LiveId" clId="{47DD96C0-4980-42A6-99BE-E90BD14727FC}" dt="2024-02-27T11:03:42.113" v="9448" actId="2890"/>
        <pc:sldMkLst>
          <pc:docMk/>
          <pc:sldMk cId="2227677389" sldId="1933"/>
        </pc:sldMkLst>
      </pc:sldChg>
      <pc:sldChg chg="add">
        <pc:chgData name="I See Maths ltd" userId="2b6a9906fb7c83c6" providerId="LiveId" clId="{47DD96C0-4980-42A6-99BE-E90BD14727FC}" dt="2024-02-27T11:03:54.965" v="9450" actId="2890"/>
        <pc:sldMkLst>
          <pc:docMk/>
          <pc:sldMk cId="1223812332" sldId="1934"/>
        </pc:sldMkLst>
      </pc:sldChg>
      <pc:sldChg chg="addSp delSp modSp mod">
        <pc:chgData name="I See Maths ltd" userId="2b6a9906fb7c83c6" providerId="LiveId" clId="{47DD96C0-4980-42A6-99BE-E90BD14727FC}" dt="2024-02-27T11:10:45.353" v="9756"/>
        <pc:sldMkLst>
          <pc:docMk/>
          <pc:sldMk cId="3999527431" sldId="1935"/>
        </pc:sldMkLst>
        <pc:spChg chg="mod">
          <ac:chgData name="I See Maths ltd" userId="2b6a9906fb7c83c6" providerId="LiveId" clId="{47DD96C0-4980-42A6-99BE-E90BD14727FC}" dt="2024-02-27T11:09:28.672" v="9736" actId="20577"/>
          <ac:spMkLst>
            <pc:docMk/>
            <pc:sldMk cId="3999527431" sldId="1935"/>
            <ac:spMk id="2" creationId="{8C0648C2-7340-B5EB-D3A8-3BD900D9CA56}"/>
          </ac:spMkLst>
        </pc:spChg>
        <pc:spChg chg="del mod">
          <ac:chgData name="I See Maths ltd" userId="2b6a9906fb7c83c6" providerId="LiveId" clId="{47DD96C0-4980-42A6-99BE-E90BD14727FC}" dt="2024-02-27T11:10:13.322" v="9754" actId="478"/>
          <ac:spMkLst>
            <pc:docMk/>
            <pc:sldMk cId="3999527431" sldId="1935"/>
            <ac:spMk id="3" creationId="{2BE160C7-4853-D812-F673-9DF5CBD94DFD}"/>
          </ac:spMkLst>
        </pc:spChg>
        <pc:spChg chg="add mod">
          <ac:chgData name="I See Maths ltd" userId="2b6a9906fb7c83c6" providerId="LiveId" clId="{47DD96C0-4980-42A6-99BE-E90BD14727FC}" dt="2024-02-27T11:10:45.353" v="9756"/>
          <ac:spMkLst>
            <pc:docMk/>
            <pc:sldMk cId="3999527431" sldId="1935"/>
            <ac:spMk id="13" creationId="{A094EBC4-A8E0-105E-645E-3EF87E47459D}"/>
          </ac:spMkLst>
        </pc:spChg>
        <pc:spChg chg="add mod">
          <ac:chgData name="I See Maths ltd" userId="2b6a9906fb7c83c6" providerId="LiveId" clId="{47DD96C0-4980-42A6-99BE-E90BD14727FC}" dt="2024-02-27T11:10:45.353" v="9756"/>
          <ac:spMkLst>
            <pc:docMk/>
            <pc:sldMk cId="3999527431" sldId="1935"/>
            <ac:spMk id="15" creationId="{BAB8AC64-B765-83E2-9459-7651ABA557C6}"/>
          </ac:spMkLst>
        </pc:spChg>
        <pc:spChg chg="mod">
          <ac:chgData name="I See Maths ltd" userId="2b6a9906fb7c83c6" providerId="LiveId" clId="{47DD96C0-4980-42A6-99BE-E90BD14727FC}" dt="2024-02-27T11:07:48.634" v="9644" actId="1038"/>
          <ac:spMkLst>
            <pc:docMk/>
            <pc:sldMk cId="3999527431" sldId="1935"/>
            <ac:spMk id="16" creationId="{77CC6959-DB0E-BAD8-141B-995325D6771C}"/>
          </ac:spMkLst>
        </pc:spChg>
        <pc:spChg chg="del">
          <ac:chgData name="I See Maths ltd" userId="2b6a9906fb7c83c6" providerId="LiveId" clId="{47DD96C0-4980-42A6-99BE-E90BD14727FC}" dt="2024-02-27T11:07:42.970" v="9604" actId="478"/>
          <ac:spMkLst>
            <pc:docMk/>
            <pc:sldMk cId="3999527431" sldId="1935"/>
            <ac:spMk id="22" creationId="{655C6AAB-45F9-7791-1CF2-AE6C2965451D}"/>
          </ac:spMkLst>
        </pc:spChg>
        <pc:cxnChg chg="add mod">
          <ac:chgData name="I See Maths ltd" userId="2b6a9906fb7c83c6" providerId="LiveId" clId="{47DD96C0-4980-42A6-99BE-E90BD14727FC}" dt="2024-02-27T11:10:45.353" v="9756"/>
          <ac:cxnSpMkLst>
            <pc:docMk/>
            <pc:sldMk cId="3999527431" sldId="1935"/>
            <ac:cxnSpMk id="18" creationId="{A0B542F5-CEAA-950F-E055-B56036E73C00}"/>
          </ac:cxnSpMkLst>
        </pc:cxnChg>
      </pc:sldChg>
      <pc:sldChg chg="modSp add mod">
        <pc:chgData name="I See Maths ltd" userId="2b6a9906fb7c83c6" providerId="LiveId" clId="{47DD96C0-4980-42A6-99BE-E90BD14727FC}" dt="2024-03-01T19:18:11.519" v="9925" actId="6549"/>
        <pc:sldMkLst>
          <pc:docMk/>
          <pc:sldMk cId="3467146505" sldId="1936"/>
        </pc:sldMkLst>
        <pc:spChg chg="mod">
          <ac:chgData name="I See Maths ltd" userId="2b6a9906fb7c83c6" providerId="LiveId" clId="{47DD96C0-4980-42A6-99BE-E90BD14727FC}" dt="2024-03-01T19:18:11.519" v="9925" actId="6549"/>
          <ac:spMkLst>
            <pc:docMk/>
            <pc:sldMk cId="3467146505" sldId="1936"/>
            <ac:spMk id="9" creationId="{7D2A61EB-91CA-6BB7-6497-91F062C4959C}"/>
          </ac:spMkLst>
        </pc:spChg>
      </pc:sldChg>
      <pc:sldChg chg="add">
        <pc:chgData name="I See Maths ltd" userId="2b6a9906fb7c83c6" providerId="LiveId" clId="{47DD96C0-4980-42A6-99BE-E90BD14727FC}" dt="2024-02-27T11:10:09.859" v="9753" actId="2890"/>
        <pc:sldMkLst>
          <pc:docMk/>
          <pc:sldMk cId="1884326996" sldId="1937"/>
        </pc:sldMkLst>
      </pc:sldChg>
      <pc:sldChg chg="add del">
        <pc:chgData name="I See Maths ltd" userId="2b6a9906fb7c83c6" providerId="LiveId" clId="{47DD96C0-4980-42A6-99BE-E90BD14727FC}" dt="2024-02-27T11:11:07.850" v="9761" actId="47"/>
        <pc:sldMkLst>
          <pc:docMk/>
          <pc:sldMk cId="3739512943" sldId="1938"/>
        </pc:sldMkLst>
      </pc:sldChg>
      <pc:sldChg chg="delSp add mod">
        <pc:chgData name="I See Maths ltd" userId="2b6a9906fb7c83c6" providerId="LiveId" clId="{47DD96C0-4980-42A6-99BE-E90BD14727FC}" dt="2024-02-27T11:11:02.655" v="9760" actId="478"/>
        <pc:sldMkLst>
          <pc:docMk/>
          <pc:sldMk cId="255087852" sldId="1939"/>
        </pc:sldMkLst>
        <pc:spChg chg="del">
          <ac:chgData name="I See Maths ltd" userId="2b6a9906fb7c83c6" providerId="LiveId" clId="{47DD96C0-4980-42A6-99BE-E90BD14727FC}" dt="2024-02-27T11:10:57.977" v="9758" actId="478"/>
          <ac:spMkLst>
            <pc:docMk/>
            <pc:sldMk cId="255087852" sldId="1939"/>
            <ac:spMk id="13" creationId="{A094EBC4-A8E0-105E-645E-3EF87E47459D}"/>
          </ac:spMkLst>
        </pc:spChg>
        <pc:spChg chg="del">
          <ac:chgData name="I See Maths ltd" userId="2b6a9906fb7c83c6" providerId="LiveId" clId="{47DD96C0-4980-42A6-99BE-E90BD14727FC}" dt="2024-02-27T11:11:02.655" v="9760" actId="478"/>
          <ac:spMkLst>
            <pc:docMk/>
            <pc:sldMk cId="255087852" sldId="1939"/>
            <ac:spMk id="15" creationId="{BAB8AC64-B765-83E2-9459-7651ABA557C6}"/>
          </ac:spMkLst>
        </pc:spChg>
        <pc:cxnChg chg="del">
          <ac:chgData name="I See Maths ltd" userId="2b6a9906fb7c83c6" providerId="LiveId" clId="{47DD96C0-4980-42A6-99BE-E90BD14727FC}" dt="2024-02-27T11:11:00.557" v="9759" actId="478"/>
          <ac:cxnSpMkLst>
            <pc:docMk/>
            <pc:sldMk cId="255087852" sldId="1939"/>
            <ac:cxnSpMk id="18" creationId="{A0B542F5-CEAA-950F-E055-B56036E73C00}"/>
          </ac:cxnSpMkLst>
        </pc:cxnChg>
      </pc:sldChg>
      <pc:sldChg chg="modSp mod">
        <pc:chgData name="I See Maths ltd" userId="2b6a9906fb7c83c6" providerId="LiveId" clId="{47DD96C0-4980-42A6-99BE-E90BD14727FC}" dt="2024-02-27T14:18:16.359" v="9791" actId="207"/>
        <pc:sldMkLst>
          <pc:docMk/>
          <pc:sldMk cId="644552520" sldId="1940"/>
        </pc:sldMkLst>
        <pc:spChg chg="mod">
          <ac:chgData name="I See Maths ltd" userId="2b6a9906fb7c83c6" providerId="LiveId" clId="{47DD96C0-4980-42A6-99BE-E90BD14727FC}" dt="2024-02-27T14:18:16.359" v="9791" actId="207"/>
          <ac:spMkLst>
            <pc:docMk/>
            <pc:sldMk cId="644552520" sldId="1940"/>
            <ac:spMk id="2" creationId="{561F11D4-DE33-8298-7C6B-F60D372B7126}"/>
          </ac:spMkLst>
        </pc:spChg>
      </pc:sldChg>
      <pc:sldChg chg="delSp modSp add mod">
        <pc:chgData name="I See Maths ltd" userId="2b6a9906fb7c83c6" providerId="LiveId" clId="{47DD96C0-4980-42A6-99BE-E90BD14727FC}" dt="2024-02-29T18:23:59.039" v="9805" actId="6549"/>
        <pc:sldMkLst>
          <pc:docMk/>
          <pc:sldMk cId="1897722344" sldId="1941"/>
        </pc:sldMkLst>
        <pc:spChg chg="del">
          <ac:chgData name="I See Maths ltd" userId="2b6a9906fb7c83c6" providerId="LiveId" clId="{47DD96C0-4980-42A6-99BE-E90BD14727FC}" dt="2024-02-29T18:23:19.754" v="9798" actId="478"/>
          <ac:spMkLst>
            <pc:docMk/>
            <pc:sldMk cId="1897722344" sldId="1941"/>
            <ac:spMk id="8" creationId="{C82FCA2A-1950-E5DC-64B4-95834152FC84}"/>
          </ac:spMkLst>
        </pc:spChg>
        <pc:spChg chg="mod">
          <ac:chgData name="I See Maths ltd" userId="2b6a9906fb7c83c6" providerId="LiveId" clId="{47DD96C0-4980-42A6-99BE-E90BD14727FC}" dt="2024-02-29T18:23:54.866" v="9803" actId="6549"/>
          <ac:spMkLst>
            <pc:docMk/>
            <pc:sldMk cId="1897722344" sldId="1941"/>
            <ac:spMk id="31" creationId="{31CE7D95-5ED0-D4F7-3FC1-2D14542AFCEF}"/>
          </ac:spMkLst>
        </pc:spChg>
        <pc:spChg chg="mod">
          <ac:chgData name="I See Maths ltd" userId="2b6a9906fb7c83c6" providerId="LiveId" clId="{47DD96C0-4980-42A6-99BE-E90BD14727FC}" dt="2024-02-29T18:23:59.039" v="9805" actId="6549"/>
          <ac:spMkLst>
            <pc:docMk/>
            <pc:sldMk cId="1897722344" sldId="1941"/>
            <ac:spMk id="43" creationId="{9DFA8F65-CA19-0949-4E7B-1D3B087DA288}"/>
          </ac:spMkLst>
        </pc:spChg>
        <pc:spChg chg="del">
          <ac:chgData name="I See Maths ltd" userId="2b6a9906fb7c83c6" providerId="LiveId" clId="{47DD96C0-4980-42A6-99BE-E90BD14727FC}" dt="2024-02-29T18:23:43.354" v="9799" actId="478"/>
          <ac:spMkLst>
            <pc:docMk/>
            <pc:sldMk cId="1897722344" sldId="1941"/>
            <ac:spMk id="45" creationId="{D1EB5EE5-6853-4827-DC59-EF99DABB782F}"/>
          </ac:spMkLst>
        </pc:spChg>
      </pc:sldChg>
      <pc:sldChg chg="addSp modSp add mod">
        <pc:chgData name="I See Maths ltd" userId="2b6a9906fb7c83c6" providerId="LiveId" clId="{47DD96C0-4980-42A6-99BE-E90BD14727FC}" dt="2024-02-29T18:30:56.706" v="9890" actId="1038"/>
        <pc:sldMkLst>
          <pc:docMk/>
          <pc:sldMk cId="518086733" sldId="1942"/>
        </pc:sldMkLst>
        <pc:spChg chg="add mod">
          <ac:chgData name="I See Maths ltd" userId="2b6a9906fb7c83c6" providerId="LiveId" clId="{47DD96C0-4980-42A6-99BE-E90BD14727FC}" dt="2024-02-29T18:30:56.706" v="9890" actId="1038"/>
          <ac:spMkLst>
            <pc:docMk/>
            <pc:sldMk cId="518086733" sldId="1942"/>
            <ac:spMk id="4" creationId="{6BB2DD4F-F645-CA65-EE9E-800407F962EA}"/>
          </ac:spMkLst>
        </pc:spChg>
        <pc:spChg chg="mod">
          <ac:chgData name="I See Maths ltd" userId="2b6a9906fb7c83c6" providerId="LiveId" clId="{47DD96C0-4980-42A6-99BE-E90BD14727FC}" dt="2024-02-29T18:24:13.557" v="9808" actId="20577"/>
          <ac:spMkLst>
            <pc:docMk/>
            <pc:sldMk cId="518086733" sldId="1942"/>
            <ac:spMk id="39" creationId="{286D6E41-D69F-8F2F-A51D-5E49ECD982AA}"/>
          </ac:spMkLst>
        </pc:spChg>
      </pc:sldChg>
      <pc:sldChg chg="delSp modSp add mod">
        <pc:chgData name="I See Maths ltd" userId="2b6a9906fb7c83c6" providerId="LiveId" clId="{47DD96C0-4980-42A6-99BE-E90BD14727FC}" dt="2024-02-29T18:27:14.549" v="9848" actId="1038"/>
        <pc:sldMkLst>
          <pc:docMk/>
          <pc:sldMk cId="2805212673" sldId="1943"/>
        </pc:sldMkLst>
        <pc:spChg chg="mod">
          <ac:chgData name="I See Maths ltd" userId="2b6a9906fb7c83c6" providerId="LiveId" clId="{47DD96C0-4980-42A6-99BE-E90BD14727FC}" dt="2024-02-29T18:27:14.549" v="9848" actId="1038"/>
          <ac:spMkLst>
            <pc:docMk/>
            <pc:sldMk cId="2805212673" sldId="1943"/>
            <ac:spMk id="3" creationId="{6BA82F08-3B18-25F5-55EC-797EBEF144D0}"/>
          </ac:spMkLst>
        </pc:spChg>
        <pc:spChg chg="del">
          <ac:chgData name="I See Maths ltd" userId="2b6a9906fb7c83c6" providerId="LiveId" clId="{47DD96C0-4980-42A6-99BE-E90BD14727FC}" dt="2024-02-29T18:25:17.852" v="9810" actId="478"/>
          <ac:spMkLst>
            <pc:docMk/>
            <pc:sldMk cId="2805212673" sldId="1943"/>
            <ac:spMk id="8" creationId="{72FDE610-191D-63AF-61CE-83716B2E3219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0" creationId="{2D8DD4E9-84EF-FD04-2420-969CA5C01D44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2" creationId="{8F9BD012-CDAD-E1D3-131A-AEC7E02D9D8D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3" creationId="{22080361-C7BC-7CB8-1EAC-62F9B35B57AB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4" creationId="{0A000B67-9DA0-EE84-3F48-A127434CE999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5" creationId="{9B610A46-EFAF-8F81-2266-FC291F24D4F8}"/>
          </ac:spMkLst>
        </pc:spChg>
        <pc:spChg chg="del">
          <ac:chgData name="I See Maths ltd" userId="2b6a9906fb7c83c6" providerId="LiveId" clId="{47DD96C0-4980-42A6-99BE-E90BD14727FC}" dt="2024-02-29T18:25:44.837" v="9811" actId="478"/>
          <ac:spMkLst>
            <pc:docMk/>
            <pc:sldMk cId="2805212673" sldId="1943"/>
            <ac:spMk id="16" creationId="{9C52C54A-1C8D-6BE1-C087-D381BC5AAB68}"/>
          </ac:spMkLst>
        </pc:spChg>
        <pc:graphicFrameChg chg="modGraphic">
          <ac:chgData name="I See Maths ltd" userId="2b6a9906fb7c83c6" providerId="LiveId" clId="{47DD96C0-4980-42A6-99BE-E90BD14727FC}" dt="2024-02-29T18:26:11.391" v="9823" actId="20577"/>
          <ac:graphicFrameMkLst>
            <pc:docMk/>
            <pc:sldMk cId="2805212673" sldId="1943"/>
            <ac:graphicFrameMk id="5" creationId="{F6F7C783-666F-4FA7-F87A-75D0CD6DC590}"/>
          </ac:graphicFrameMkLst>
        </pc:graphicFrameChg>
        <pc:graphicFrameChg chg="modGraphic">
          <ac:chgData name="I See Maths ltd" userId="2b6a9906fb7c83c6" providerId="LiveId" clId="{47DD96C0-4980-42A6-99BE-E90BD14727FC}" dt="2024-02-29T18:26:25.503" v="9824" actId="14100"/>
          <ac:graphicFrameMkLst>
            <pc:docMk/>
            <pc:sldMk cId="2805212673" sldId="1943"/>
            <ac:graphicFrameMk id="7" creationId="{B05063EC-8983-8D05-DAF4-17B5B33E0D62}"/>
          </ac:graphicFrameMkLst>
        </pc:graphicFrameChg>
        <pc:cxnChg chg="mod">
          <ac:chgData name="I See Maths ltd" userId="2b6a9906fb7c83c6" providerId="LiveId" clId="{47DD96C0-4980-42A6-99BE-E90BD14727FC}" dt="2024-02-29T18:27:08.244" v="9839" actId="14100"/>
          <ac:cxnSpMkLst>
            <pc:docMk/>
            <pc:sldMk cId="2805212673" sldId="1943"/>
            <ac:cxnSpMk id="4" creationId="{82DE8435-0465-92FC-AE5B-5F1815A795CF}"/>
          </ac:cxnSpMkLst>
        </pc:cxnChg>
      </pc:sldChg>
      <pc:sldChg chg="addSp modSp add mod">
        <pc:chgData name="I See Maths ltd" userId="2b6a9906fb7c83c6" providerId="LiveId" clId="{47DD96C0-4980-42A6-99BE-E90BD14727FC}" dt="2024-02-29T18:31:19.298" v="9907" actId="1037"/>
        <pc:sldMkLst>
          <pc:docMk/>
          <pc:sldMk cId="512938527" sldId="1944"/>
        </pc:sldMkLst>
        <pc:spChg chg="mod">
          <ac:chgData name="I See Maths ltd" userId="2b6a9906fb7c83c6" providerId="LiveId" clId="{47DD96C0-4980-42A6-99BE-E90BD14727FC}" dt="2024-02-29T18:28:27.493" v="9861" actId="20577"/>
          <ac:spMkLst>
            <pc:docMk/>
            <pc:sldMk cId="512938527" sldId="1944"/>
            <ac:spMk id="3" creationId="{6BA82F08-3B18-25F5-55EC-797EBEF144D0}"/>
          </ac:spMkLst>
        </pc:spChg>
        <pc:spChg chg="add mod">
          <ac:chgData name="I See Maths ltd" userId="2b6a9906fb7c83c6" providerId="LiveId" clId="{47DD96C0-4980-42A6-99BE-E90BD14727FC}" dt="2024-02-29T18:31:19.298" v="9907" actId="1037"/>
          <ac:spMkLst>
            <pc:docMk/>
            <pc:sldMk cId="512938527" sldId="1944"/>
            <ac:spMk id="6" creationId="{301DE098-B30F-2A13-4DCD-A0C84E288F42}"/>
          </ac:spMkLst>
        </pc:spChg>
      </pc:sldChg>
      <pc:sldChg chg="delSp modSp add mod">
        <pc:chgData name="I See Maths ltd" userId="2b6a9906fb7c83c6" providerId="LiveId" clId="{47DD96C0-4980-42A6-99BE-E90BD14727FC}" dt="2024-02-29T18:29:26.097" v="9870" actId="20577"/>
        <pc:sldMkLst>
          <pc:docMk/>
          <pc:sldMk cId="2078858640" sldId="1945"/>
        </pc:sldMkLst>
        <pc:spChg chg="del">
          <ac:chgData name="I See Maths ltd" userId="2b6a9906fb7c83c6" providerId="LiveId" clId="{47DD96C0-4980-42A6-99BE-E90BD14727FC}" dt="2024-02-29T18:28:59.167" v="9863" actId="478"/>
          <ac:spMkLst>
            <pc:docMk/>
            <pc:sldMk cId="2078858640" sldId="1945"/>
            <ac:spMk id="8" creationId="{8E9F2C0C-3207-3310-44CB-09A540C243F5}"/>
          </ac:spMkLst>
        </pc:spChg>
        <pc:spChg chg="del">
          <ac:chgData name="I See Maths ltd" userId="2b6a9906fb7c83c6" providerId="LiveId" clId="{47DD96C0-4980-42A6-99BE-E90BD14727FC}" dt="2024-02-29T18:29:12.053" v="9864" actId="478"/>
          <ac:spMkLst>
            <pc:docMk/>
            <pc:sldMk cId="2078858640" sldId="1945"/>
            <ac:spMk id="10" creationId="{2FE9488D-1B6D-4638-3A24-56419AD5AC95}"/>
          </ac:spMkLst>
        </pc:spChg>
        <pc:graphicFrameChg chg="modGraphic">
          <ac:chgData name="I See Maths ltd" userId="2b6a9906fb7c83c6" providerId="LiveId" clId="{47DD96C0-4980-42A6-99BE-E90BD14727FC}" dt="2024-02-29T18:29:26.097" v="9870" actId="20577"/>
          <ac:graphicFrameMkLst>
            <pc:docMk/>
            <pc:sldMk cId="2078858640" sldId="1945"/>
            <ac:graphicFrameMk id="5" creationId="{EFB71A8A-C00A-3131-5ABD-91BE3C67497B}"/>
          </ac:graphicFrameMkLst>
        </pc:graphicFrameChg>
      </pc:sldChg>
      <pc:sldChg chg="addSp modSp add mod">
        <pc:chgData name="I See Maths ltd" userId="2b6a9906fb7c83c6" providerId="LiveId" clId="{47DD96C0-4980-42A6-99BE-E90BD14727FC}" dt="2024-02-29T18:31:37.869" v="9921" actId="1037"/>
        <pc:sldMkLst>
          <pc:docMk/>
          <pc:sldMk cId="521836679" sldId="1946"/>
        </pc:sldMkLst>
        <pc:spChg chg="add mod">
          <ac:chgData name="I See Maths ltd" userId="2b6a9906fb7c83c6" providerId="LiveId" clId="{47DD96C0-4980-42A6-99BE-E90BD14727FC}" dt="2024-02-29T18:31:37.869" v="9921" actId="1037"/>
          <ac:spMkLst>
            <pc:docMk/>
            <pc:sldMk cId="521836679" sldId="1946"/>
            <ac:spMk id="3" creationId="{E41BDE0A-ED89-5950-8A49-BE24F0793A15}"/>
          </ac:spMkLst>
        </pc:spChg>
        <pc:graphicFrameChg chg="modGraphic">
          <ac:chgData name="I See Maths ltd" userId="2b6a9906fb7c83c6" providerId="LiveId" clId="{47DD96C0-4980-42A6-99BE-E90BD14727FC}" dt="2024-02-29T18:29:46.999" v="9880" actId="20577"/>
          <ac:graphicFrameMkLst>
            <pc:docMk/>
            <pc:sldMk cId="521836679" sldId="1946"/>
            <ac:graphicFrameMk id="9" creationId="{96683A1A-8B99-5FB3-1ABD-3B329EB75FD0}"/>
          </ac:graphicFrameMkLst>
        </pc:graphicFrameChg>
      </pc:sldChg>
    </pc:docChg>
  </pc:docChgLst>
  <pc:docChgLst>
    <pc:chgData name="I See Maths ltd" userId="2b6a9906fb7c83c6" providerId="LiveId" clId="{E6E0EC4A-59E3-4016-9CFE-7DBBCC0AE853}"/>
    <pc:docChg chg="undo redo custSel addSld delSld modSld sldOrd modMainMaster">
      <pc:chgData name="I See Maths ltd" userId="2b6a9906fb7c83c6" providerId="LiveId" clId="{E6E0EC4A-59E3-4016-9CFE-7DBBCC0AE853}" dt="2024-08-01T16:11:51.249" v="13783" actId="47"/>
      <pc:docMkLst>
        <pc:docMk/>
      </pc:docMkLst>
      <pc:sldChg chg="setBg">
        <pc:chgData name="I See Maths ltd" userId="2b6a9906fb7c83c6" providerId="LiveId" clId="{E6E0EC4A-59E3-4016-9CFE-7DBBCC0AE853}" dt="2024-07-09T09:51:54.894" v="11309"/>
        <pc:sldMkLst>
          <pc:docMk/>
          <pc:sldMk cId="3530329830" sldId="1813"/>
        </pc:sldMkLst>
      </pc:sldChg>
      <pc:sldChg chg="addSp delSp modSp add mod">
        <pc:chgData name="I See Maths ltd" userId="2b6a9906fb7c83c6" providerId="LiveId" clId="{E6E0EC4A-59E3-4016-9CFE-7DBBCC0AE853}" dt="2024-05-13T12:28:25.271" v="338" actId="6549"/>
        <pc:sldMkLst>
          <pc:docMk/>
          <pc:sldMk cId="1620700282" sldId="2009"/>
        </pc:sldMkLst>
        <pc:spChg chg="del">
          <ac:chgData name="I See Maths ltd" userId="2b6a9906fb7c83c6" providerId="LiveId" clId="{E6E0EC4A-59E3-4016-9CFE-7DBBCC0AE853}" dt="2024-05-13T12:13:38.449" v="27" actId="478"/>
          <ac:spMkLst>
            <pc:docMk/>
            <pc:sldMk cId="1620700282" sldId="2009"/>
            <ac:spMk id="3" creationId="{2CEFD63E-2291-56C1-E5F1-C3D9771C8772}"/>
          </ac:spMkLst>
        </pc:spChg>
        <pc:spChg chg="mod">
          <ac:chgData name="I See Maths ltd" userId="2b6a9906fb7c83c6" providerId="LiveId" clId="{E6E0EC4A-59E3-4016-9CFE-7DBBCC0AE853}" dt="2024-05-13T12:23:53.623" v="193" actId="1076"/>
          <ac:spMkLst>
            <pc:docMk/>
            <pc:sldMk cId="1620700282" sldId="2009"/>
            <ac:spMk id="6" creationId="{03C77C2B-8C26-45C9-0107-6D4C451A489A}"/>
          </ac:spMkLst>
        </pc:spChg>
        <pc:spChg chg="add mod">
          <ac:chgData name="I See Maths ltd" userId="2b6a9906fb7c83c6" providerId="LiveId" clId="{E6E0EC4A-59E3-4016-9CFE-7DBBCC0AE853}" dt="2024-05-13T12:24:04.799" v="194" actId="1076"/>
          <ac:spMkLst>
            <pc:docMk/>
            <pc:sldMk cId="1620700282" sldId="2009"/>
            <ac:spMk id="7" creationId="{AFF040C0-C7D4-DFB5-FF48-B3C8BE4C604E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10" creationId="{99D1E8A8-ECEF-B7A0-D40C-D09F6881890D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11" creationId="{1CFFDE82-B5C3-EAD0-5F33-50F4C9666E10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12" creationId="{EC635720-4261-6578-5305-BF07309E865C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13" creationId="{B17EED9F-0BED-2F0D-B4BA-41E621E9C1B7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14" creationId="{A4533DFC-3D2E-35A4-0DBF-CDD71F58E65A}"/>
          </ac:spMkLst>
        </pc:spChg>
        <pc:spChg chg="del">
          <ac:chgData name="I See Maths ltd" userId="2b6a9906fb7c83c6" providerId="LiveId" clId="{E6E0EC4A-59E3-4016-9CFE-7DBBCC0AE853}" dt="2024-05-13T12:13:38.449" v="27" actId="478"/>
          <ac:spMkLst>
            <pc:docMk/>
            <pc:sldMk cId="1620700282" sldId="2009"/>
            <ac:spMk id="15" creationId="{E63ED2EA-317B-E8C0-9223-3F5DD2A208FF}"/>
          </ac:spMkLst>
        </pc:spChg>
        <pc:spChg chg="del">
          <ac:chgData name="I See Maths ltd" userId="2b6a9906fb7c83c6" providerId="LiveId" clId="{E6E0EC4A-59E3-4016-9CFE-7DBBCC0AE853}" dt="2024-05-13T12:13:38.449" v="27" actId="478"/>
          <ac:spMkLst>
            <pc:docMk/>
            <pc:sldMk cId="1620700282" sldId="2009"/>
            <ac:spMk id="18" creationId="{574529F8-B821-2A6C-EADF-CA0B4110EBF7}"/>
          </ac:spMkLst>
        </pc:spChg>
        <pc:spChg chg="mod">
          <ac:chgData name="I See Maths ltd" userId="2b6a9906fb7c83c6" providerId="LiveId" clId="{E6E0EC4A-59E3-4016-9CFE-7DBBCC0AE853}" dt="2024-05-13T12:17:49.198" v="29" actId="6549"/>
          <ac:spMkLst>
            <pc:docMk/>
            <pc:sldMk cId="1620700282" sldId="2009"/>
            <ac:spMk id="21" creationId="{8A23E61D-BEFC-7E31-95A7-0B0B9BC3F71F}"/>
          </ac:spMkLst>
        </pc:spChg>
        <pc:spChg chg="mod">
          <ac:chgData name="I See Maths ltd" userId="2b6a9906fb7c83c6" providerId="LiveId" clId="{E6E0EC4A-59E3-4016-9CFE-7DBBCC0AE853}" dt="2024-05-13T12:13:31.743" v="26" actId="6549"/>
          <ac:spMkLst>
            <pc:docMk/>
            <pc:sldMk cId="1620700282" sldId="2009"/>
            <ac:spMk id="23" creationId="{2DB34736-8321-12CC-0F7C-C8ACFB17D66D}"/>
          </ac:spMkLst>
        </pc:spChg>
        <pc:spChg chg="add del mod">
          <ac:chgData name="I See Maths ltd" userId="2b6a9906fb7c83c6" providerId="LiveId" clId="{E6E0EC4A-59E3-4016-9CFE-7DBBCC0AE853}" dt="2024-05-13T12:26:00.219" v="246" actId="478"/>
          <ac:spMkLst>
            <pc:docMk/>
            <pc:sldMk cId="1620700282" sldId="2009"/>
            <ac:spMk id="24" creationId="{4A8E3269-0462-7DA2-21BB-92BFB103A241}"/>
          </ac:spMkLst>
        </pc:spChg>
        <pc:spChg chg="add del mod">
          <ac:chgData name="I See Maths ltd" userId="2b6a9906fb7c83c6" providerId="LiveId" clId="{E6E0EC4A-59E3-4016-9CFE-7DBBCC0AE853}" dt="2024-05-13T12:26:00.219" v="246" actId="478"/>
          <ac:spMkLst>
            <pc:docMk/>
            <pc:sldMk cId="1620700282" sldId="2009"/>
            <ac:spMk id="25" creationId="{0D2DC197-4094-2E1C-67FE-30D34F0D2D04}"/>
          </ac:spMkLst>
        </pc:spChg>
        <pc:spChg chg="del">
          <ac:chgData name="I See Maths ltd" userId="2b6a9906fb7c83c6" providerId="LiveId" clId="{E6E0EC4A-59E3-4016-9CFE-7DBBCC0AE853}" dt="2024-05-13T12:13:38.449" v="27" actId="478"/>
          <ac:spMkLst>
            <pc:docMk/>
            <pc:sldMk cId="1620700282" sldId="2009"/>
            <ac:spMk id="26" creationId="{672EC588-749F-5AD0-D872-04C6FA923EDD}"/>
          </ac:spMkLst>
        </pc:spChg>
        <pc:spChg chg="add del mod">
          <ac:chgData name="I See Maths ltd" userId="2b6a9906fb7c83c6" providerId="LiveId" clId="{E6E0EC4A-59E3-4016-9CFE-7DBBCC0AE853}" dt="2024-05-13T12:26:00.219" v="246" actId="478"/>
          <ac:spMkLst>
            <pc:docMk/>
            <pc:sldMk cId="1620700282" sldId="2009"/>
            <ac:spMk id="27" creationId="{00ED5CD9-B3B8-46E7-6F31-CDFB03C8A1B7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28" creationId="{F0CAF51D-FA79-0464-6F48-3132D63F07D6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29" creationId="{C575B9C7-CEAE-B50F-526A-79B5F570D5B9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30" creationId="{FB781B51-CE34-26B5-8E17-58D4EA204A25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31" creationId="{463B3795-C945-BFCA-0BE3-2F2F3C9F0F41}"/>
          </ac:spMkLst>
        </pc:spChg>
        <pc:spChg chg="add mod">
          <ac:chgData name="I See Maths ltd" userId="2b6a9906fb7c83c6" providerId="LiveId" clId="{E6E0EC4A-59E3-4016-9CFE-7DBBCC0AE853}" dt="2024-05-13T12:26:32.144" v="271" actId="1076"/>
          <ac:spMkLst>
            <pc:docMk/>
            <pc:sldMk cId="1620700282" sldId="2009"/>
            <ac:spMk id="32" creationId="{B075DC44-FB0F-9B3E-C245-7BFFC1E010B5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3" creationId="{7AE4F635-2AEF-0CC4-C8DE-88B67C060A40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4" creationId="{8670E447-561A-C137-DEF6-70CD109AE682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5" creationId="{0AE0CC87-7A29-C175-3C14-3A8A9CDFDFD3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6" creationId="{128207F1-4C32-DC0C-E775-B9B2E7C9357D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37" creationId="{523D72D3-3607-2F06-EEDF-17C2D6B2EE18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8" creationId="{93395662-03B0-57C4-934A-1E6F5A098F25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39" creationId="{F7242DBD-0AAD-5177-0E73-B381AA1BA328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40" creationId="{92F8B1C9-8FFF-3E56-48D2-753A4A40FDE7}"/>
          </ac:spMkLst>
        </pc:spChg>
        <pc:spChg chg="add del mod">
          <ac:chgData name="I See Maths ltd" userId="2b6a9906fb7c83c6" providerId="LiveId" clId="{E6E0EC4A-59E3-4016-9CFE-7DBBCC0AE853}" dt="2024-05-13T12:26:56.654" v="274" actId="478"/>
          <ac:spMkLst>
            <pc:docMk/>
            <pc:sldMk cId="1620700282" sldId="2009"/>
            <ac:spMk id="41" creationId="{4227B490-F154-7911-6B50-9BEFCD7C7343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2" creationId="{044FD6E2-3C91-FDDE-067F-424777324A38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3" creationId="{F11999CC-5A30-A09A-A29F-59350613E3FB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4" creationId="{3AFD4F74-23C4-46E5-DCBC-CF6CF4090718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5" creationId="{F2C73E3B-2DD3-6895-53A3-C20B563D3E92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6" creationId="{E0BAFB35-DCB7-0F60-0700-D80900E72CFD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7" creationId="{2EAC5CC1-43F3-CE2C-DE5C-B2C00F8E682B}"/>
          </ac:spMkLst>
        </pc:spChg>
        <pc:spChg chg="add del mod">
          <ac:chgData name="I See Maths ltd" userId="2b6a9906fb7c83c6" providerId="LiveId" clId="{E6E0EC4A-59E3-4016-9CFE-7DBBCC0AE853}" dt="2024-05-13T12:28:21.434" v="337" actId="478"/>
          <ac:spMkLst>
            <pc:docMk/>
            <pc:sldMk cId="1620700282" sldId="2009"/>
            <ac:spMk id="48" creationId="{F2ED785C-0B14-2663-7936-B72265F48A2D}"/>
          </ac:spMkLst>
        </pc:spChg>
        <pc:graphicFrameChg chg="del">
          <ac:chgData name="I See Maths ltd" userId="2b6a9906fb7c83c6" providerId="LiveId" clId="{E6E0EC4A-59E3-4016-9CFE-7DBBCC0AE853}" dt="2024-05-13T12:13:38.449" v="27" actId="478"/>
          <ac:graphicFrameMkLst>
            <pc:docMk/>
            <pc:sldMk cId="1620700282" sldId="2009"/>
            <ac:graphicFrameMk id="2" creationId="{9107C14A-FDAA-3DA7-9987-2A5FB8514C61}"/>
          </ac:graphicFrameMkLst>
        </pc:graphicFrameChg>
        <pc:graphicFrameChg chg="add mod modGraphic">
          <ac:chgData name="I See Maths ltd" userId="2b6a9906fb7c83c6" providerId="LiveId" clId="{E6E0EC4A-59E3-4016-9CFE-7DBBCC0AE853}" dt="2024-05-13T12:28:25.271" v="338" actId="6549"/>
          <ac:graphicFrameMkLst>
            <pc:docMk/>
            <pc:sldMk cId="1620700282" sldId="2009"/>
            <ac:graphicFrameMk id="5" creationId="{9D18F160-CAE8-D121-E433-B64EECCFA879}"/>
          </ac:graphicFrameMkLst>
        </pc:graphicFrameChg>
        <pc:graphicFrameChg chg="add mod modGraphic">
          <ac:chgData name="I See Maths ltd" userId="2b6a9906fb7c83c6" providerId="LiveId" clId="{E6E0EC4A-59E3-4016-9CFE-7DBBCC0AE853}" dt="2024-05-13T12:24:34.351" v="202" actId="1076"/>
          <ac:graphicFrameMkLst>
            <pc:docMk/>
            <pc:sldMk cId="1620700282" sldId="2009"/>
            <ac:graphicFrameMk id="9" creationId="{993146BA-754B-61A1-3382-47BACE2B32A4}"/>
          </ac:graphicFrameMkLst>
        </pc:graphicFrameChg>
        <pc:graphicFrameChg chg="del">
          <ac:chgData name="I See Maths ltd" userId="2b6a9906fb7c83c6" providerId="LiveId" clId="{E6E0EC4A-59E3-4016-9CFE-7DBBCC0AE853}" dt="2024-05-13T12:13:38.449" v="27" actId="478"/>
          <ac:graphicFrameMkLst>
            <pc:docMk/>
            <pc:sldMk cId="1620700282" sldId="2009"/>
            <ac:graphicFrameMk id="22" creationId="{09481EFF-E263-B7FF-8702-1CCB3DC1D73A}"/>
          </ac:graphicFrameMkLst>
        </pc:graphicFrameChg>
        <pc:cxnChg chg="del">
          <ac:chgData name="I See Maths ltd" userId="2b6a9906fb7c83c6" providerId="LiveId" clId="{E6E0EC4A-59E3-4016-9CFE-7DBBCC0AE853}" dt="2024-05-13T12:13:38.449" v="27" actId="478"/>
          <ac:cxnSpMkLst>
            <pc:docMk/>
            <pc:sldMk cId="1620700282" sldId="2009"/>
            <ac:cxnSpMk id="4" creationId="{2643AAC9-CE95-739C-F561-A71539E2DE90}"/>
          </ac:cxnSpMkLst>
        </pc:cxnChg>
        <pc:cxnChg chg="add mod">
          <ac:chgData name="I See Maths ltd" userId="2b6a9906fb7c83c6" providerId="LiveId" clId="{E6E0EC4A-59E3-4016-9CFE-7DBBCC0AE853}" dt="2024-05-13T12:24:04.799" v="194" actId="1076"/>
          <ac:cxnSpMkLst>
            <pc:docMk/>
            <pc:sldMk cId="1620700282" sldId="2009"/>
            <ac:cxnSpMk id="8" creationId="{D08D4A67-E8BB-BC0C-6823-D4EB1FE68168}"/>
          </ac:cxnSpMkLst>
        </pc:cxnChg>
        <pc:cxnChg chg="del">
          <ac:chgData name="I See Maths ltd" userId="2b6a9906fb7c83c6" providerId="LiveId" clId="{E6E0EC4A-59E3-4016-9CFE-7DBBCC0AE853}" dt="2024-05-13T12:13:38.449" v="27" actId="478"/>
          <ac:cxnSpMkLst>
            <pc:docMk/>
            <pc:sldMk cId="1620700282" sldId="2009"/>
            <ac:cxnSpMk id="16" creationId="{E2B959E8-98CB-9303-9B42-FD0E2EAE501D}"/>
          </ac:cxnSpMkLst>
        </pc:cxnChg>
        <pc:cxnChg chg="del">
          <ac:chgData name="I See Maths ltd" userId="2b6a9906fb7c83c6" providerId="LiveId" clId="{E6E0EC4A-59E3-4016-9CFE-7DBBCC0AE853}" dt="2024-05-13T12:13:38.449" v="27" actId="478"/>
          <ac:cxnSpMkLst>
            <pc:docMk/>
            <pc:sldMk cId="1620700282" sldId="2009"/>
            <ac:cxnSpMk id="19" creationId="{2563B125-ACCC-45B6-089D-23806D77BA6F}"/>
          </ac:cxnSpMkLst>
        </pc:cxnChg>
      </pc:sldChg>
      <pc:sldChg chg="delSp add mod">
        <pc:chgData name="I See Maths ltd" userId="2b6a9906fb7c83c6" providerId="LiveId" clId="{E6E0EC4A-59E3-4016-9CFE-7DBBCC0AE853}" dt="2024-05-13T12:28:10.104" v="336" actId="478"/>
        <pc:sldMkLst>
          <pc:docMk/>
          <pc:sldMk cId="265906462" sldId="2010"/>
        </pc:sldMkLst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10" creationId="{99D1E8A8-ECEF-B7A0-D40C-D09F6881890D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11" creationId="{1CFFDE82-B5C3-EAD0-5F33-50F4C9666E10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12" creationId="{EC635720-4261-6578-5305-BF07309E865C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13" creationId="{B17EED9F-0BED-2F0D-B4BA-41E621E9C1B7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28" creationId="{F0CAF51D-FA79-0464-6F48-3132D63F07D6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29" creationId="{C575B9C7-CEAE-B50F-526A-79B5F570D5B9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30" creationId="{FB781B51-CE34-26B5-8E17-58D4EA204A25}"/>
          </ac:spMkLst>
        </pc:spChg>
        <pc:spChg chg="del">
          <ac:chgData name="I See Maths ltd" userId="2b6a9906fb7c83c6" providerId="LiveId" clId="{E6E0EC4A-59E3-4016-9CFE-7DBBCC0AE853}" dt="2024-05-13T12:28:10.104" v="336" actId="478"/>
          <ac:spMkLst>
            <pc:docMk/>
            <pc:sldMk cId="265906462" sldId="2010"/>
            <ac:spMk id="31" creationId="{463B3795-C945-BFCA-0BE3-2F2F3C9F0F41}"/>
          </ac:spMkLst>
        </pc:spChg>
      </pc:sldChg>
      <pc:sldChg chg="addSp delSp modSp add del mod ord">
        <pc:chgData name="I See Maths ltd" userId="2b6a9906fb7c83c6" providerId="LiveId" clId="{E6E0EC4A-59E3-4016-9CFE-7DBBCC0AE853}" dt="2024-05-13T12:37:03.315" v="654" actId="47"/>
        <pc:sldMkLst>
          <pc:docMk/>
          <pc:sldMk cId="2403535766" sldId="2011"/>
        </pc:sldMkLst>
        <pc:spChg chg="add mod">
          <ac:chgData name="I See Maths ltd" userId="2b6a9906fb7c83c6" providerId="LiveId" clId="{E6E0EC4A-59E3-4016-9CFE-7DBBCC0AE853}" dt="2024-05-13T12:36:39.768" v="652" actId="6549"/>
          <ac:spMkLst>
            <pc:docMk/>
            <pc:sldMk cId="2403535766" sldId="2011"/>
            <ac:spMk id="2" creationId="{34E56A9D-12E4-C2CB-826E-FC6864D4FB9D}"/>
          </ac:spMkLst>
        </pc:spChg>
        <pc:spChg chg="add mod">
          <ac:chgData name="I See Maths ltd" userId="2b6a9906fb7c83c6" providerId="LiveId" clId="{E6E0EC4A-59E3-4016-9CFE-7DBBCC0AE853}" dt="2024-05-13T12:36:44.184" v="653" actId="6549"/>
          <ac:spMkLst>
            <pc:docMk/>
            <pc:sldMk cId="2403535766" sldId="2011"/>
            <ac:spMk id="3" creationId="{F322DD14-3E3D-AF8C-0211-8C93E393F002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6" creationId="{03C77C2B-8C26-45C9-0107-6D4C451A489A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7" creationId="{AFF040C0-C7D4-DFB5-FF48-B3C8BE4C604E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14" creationId="{A4533DFC-3D2E-35A4-0DBF-CDD71F58E65A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32" creationId="{B075DC44-FB0F-9B3E-C245-7BFFC1E010B5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37" creationId="{523D72D3-3607-2F06-EEDF-17C2D6B2EE18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2" creationId="{044FD6E2-3C91-FDDE-067F-424777324A38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3" creationId="{F11999CC-5A30-A09A-A29F-59350613E3FB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4" creationId="{3AFD4F74-23C4-46E5-DCBC-CF6CF4090718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5" creationId="{F2C73E3B-2DD3-6895-53A3-C20B563D3E92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6" creationId="{E0BAFB35-DCB7-0F60-0700-D80900E72CFD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7" creationId="{2EAC5CC1-43F3-CE2C-DE5C-B2C00F8E682B}"/>
          </ac:spMkLst>
        </pc:spChg>
        <pc:spChg chg="del">
          <ac:chgData name="I See Maths ltd" userId="2b6a9906fb7c83c6" providerId="LiveId" clId="{E6E0EC4A-59E3-4016-9CFE-7DBBCC0AE853}" dt="2024-05-13T12:36:25.117" v="649" actId="478"/>
          <ac:spMkLst>
            <pc:docMk/>
            <pc:sldMk cId="2403535766" sldId="2011"/>
            <ac:spMk id="48" creationId="{F2ED785C-0B14-2663-7936-B72265F48A2D}"/>
          </ac:spMkLst>
        </pc:spChg>
        <pc:graphicFrameChg chg="del">
          <ac:chgData name="I See Maths ltd" userId="2b6a9906fb7c83c6" providerId="LiveId" clId="{E6E0EC4A-59E3-4016-9CFE-7DBBCC0AE853}" dt="2024-05-13T12:36:25.117" v="649" actId="478"/>
          <ac:graphicFrameMkLst>
            <pc:docMk/>
            <pc:sldMk cId="2403535766" sldId="2011"/>
            <ac:graphicFrameMk id="5" creationId="{9D18F160-CAE8-D121-E433-B64EECCFA879}"/>
          </ac:graphicFrameMkLst>
        </pc:graphicFrameChg>
        <pc:graphicFrameChg chg="del">
          <ac:chgData name="I See Maths ltd" userId="2b6a9906fb7c83c6" providerId="LiveId" clId="{E6E0EC4A-59E3-4016-9CFE-7DBBCC0AE853}" dt="2024-05-13T12:36:25.117" v="649" actId="478"/>
          <ac:graphicFrameMkLst>
            <pc:docMk/>
            <pc:sldMk cId="2403535766" sldId="2011"/>
            <ac:graphicFrameMk id="9" creationId="{993146BA-754B-61A1-3382-47BACE2B32A4}"/>
          </ac:graphicFrameMkLst>
        </pc:graphicFrameChg>
        <pc:cxnChg chg="del">
          <ac:chgData name="I See Maths ltd" userId="2b6a9906fb7c83c6" providerId="LiveId" clId="{E6E0EC4A-59E3-4016-9CFE-7DBBCC0AE853}" dt="2024-05-13T12:36:25.117" v="649" actId="478"/>
          <ac:cxnSpMkLst>
            <pc:docMk/>
            <pc:sldMk cId="2403535766" sldId="2011"/>
            <ac:cxnSpMk id="8" creationId="{D08D4A67-E8BB-BC0C-6823-D4EB1FE68168}"/>
          </ac:cxnSpMkLst>
        </pc:cxnChg>
      </pc:sldChg>
      <pc:sldChg chg="modSp add mod">
        <pc:chgData name="I See Maths ltd" userId="2b6a9906fb7c83c6" providerId="LiveId" clId="{E6E0EC4A-59E3-4016-9CFE-7DBBCC0AE853}" dt="2024-05-13T12:37:32.869" v="657" actId="6549"/>
        <pc:sldMkLst>
          <pc:docMk/>
          <pc:sldMk cId="133125111" sldId="2012"/>
        </pc:sldMkLst>
        <pc:spChg chg="mod">
          <ac:chgData name="I See Maths ltd" userId="2b6a9906fb7c83c6" providerId="LiveId" clId="{E6E0EC4A-59E3-4016-9CFE-7DBBCC0AE853}" dt="2024-05-13T12:37:28.149" v="656" actId="6549"/>
          <ac:spMkLst>
            <pc:docMk/>
            <pc:sldMk cId="133125111" sldId="2012"/>
            <ac:spMk id="2" creationId="{34E56A9D-12E4-C2CB-826E-FC6864D4FB9D}"/>
          </ac:spMkLst>
        </pc:spChg>
        <pc:spChg chg="mod">
          <ac:chgData name="I See Maths ltd" userId="2b6a9906fb7c83c6" providerId="LiveId" clId="{E6E0EC4A-59E3-4016-9CFE-7DBBCC0AE853}" dt="2024-05-13T12:37:32.869" v="657" actId="6549"/>
          <ac:spMkLst>
            <pc:docMk/>
            <pc:sldMk cId="133125111" sldId="2012"/>
            <ac:spMk id="3" creationId="{F322DD14-3E3D-AF8C-0211-8C93E393F002}"/>
          </ac:spMkLst>
        </pc:spChg>
      </pc:sldChg>
      <pc:sldChg chg="add">
        <pc:chgData name="I See Maths ltd" userId="2b6a9906fb7c83c6" providerId="LiveId" clId="{E6E0EC4A-59E3-4016-9CFE-7DBBCC0AE853}" dt="2024-05-13T12:37:22.810" v="655" actId="2890"/>
        <pc:sldMkLst>
          <pc:docMk/>
          <pc:sldMk cId="91549485" sldId="2013"/>
        </pc:sldMkLst>
      </pc:sldChg>
      <pc:sldChg chg="addSp delSp modSp add del mod">
        <pc:chgData name="I See Maths ltd" userId="2b6a9906fb7c83c6" providerId="LiveId" clId="{E6E0EC4A-59E3-4016-9CFE-7DBBCC0AE853}" dt="2024-05-15T12:24:13.590" v="3115" actId="47"/>
        <pc:sldMkLst>
          <pc:docMk/>
          <pc:sldMk cId="1190698074" sldId="2014"/>
        </pc:sldMkLst>
        <pc:spChg chg="del mod">
          <ac:chgData name="I See Maths ltd" userId="2b6a9906fb7c83c6" providerId="LiveId" clId="{E6E0EC4A-59E3-4016-9CFE-7DBBCC0AE853}" dt="2024-05-13T16:56:42.139" v="1114" actId="478"/>
          <ac:spMkLst>
            <pc:docMk/>
            <pc:sldMk cId="1190698074" sldId="2014"/>
            <ac:spMk id="2" creationId="{34E56A9D-12E4-C2CB-826E-FC6864D4FB9D}"/>
          </ac:spMkLst>
        </pc:spChg>
        <pc:spChg chg="add del mod">
          <ac:chgData name="I See Maths ltd" userId="2b6a9906fb7c83c6" providerId="LiveId" clId="{E6E0EC4A-59E3-4016-9CFE-7DBBCC0AE853}" dt="2024-05-15T11:44:45.101" v="1334" actId="478"/>
          <ac:spMkLst>
            <pc:docMk/>
            <pc:sldMk cId="1190698074" sldId="2014"/>
            <ac:spMk id="2" creationId="{CC6D6F0C-7F40-91E3-3B28-A271D6E3BD71}"/>
          </ac:spMkLst>
        </pc:spChg>
        <pc:spChg chg="add mod">
          <ac:chgData name="I See Maths ltd" userId="2b6a9906fb7c83c6" providerId="LiveId" clId="{E6E0EC4A-59E3-4016-9CFE-7DBBCC0AE853}" dt="2024-05-15T11:58:50.481" v="1703" actId="1036"/>
          <ac:spMkLst>
            <pc:docMk/>
            <pc:sldMk cId="1190698074" sldId="2014"/>
            <ac:spMk id="3" creationId="{090DAC53-90BC-87A8-EB95-6113A9854096}"/>
          </ac:spMkLst>
        </pc:spChg>
        <pc:spChg chg="add del mod">
          <ac:chgData name="I See Maths ltd" userId="2b6a9906fb7c83c6" providerId="LiveId" clId="{E6E0EC4A-59E3-4016-9CFE-7DBBCC0AE853}" dt="2024-05-13T16:53:26.463" v="1090" actId="478"/>
          <ac:spMkLst>
            <pc:docMk/>
            <pc:sldMk cId="1190698074" sldId="2014"/>
            <ac:spMk id="3" creationId="{CDA1A4BA-02AC-C85F-2F0B-EF923E367EA9}"/>
          </ac:spMkLst>
        </pc:spChg>
        <pc:spChg chg="del mod">
          <ac:chgData name="I See Maths ltd" userId="2b6a9906fb7c83c6" providerId="LiveId" clId="{E6E0EC4A-59E3-4016-9CFE-7DBBCC0AE853}" dt="2024-05-13T12:41:53.574" v="956" actId="478"/>
          <ac:spMkLst>
            <pc:docMk/>
            <pc:sldMk cId="1190698074" sldId="2014"/>
            <ac:spMk id="3" creationId="{F322DD14-3E3D-AF8C-0211-8C93E393F002}"/>
          </ac:spMkLst>
        </pc:spChg>
        <pc:spChg chg="add del mod">
          <ac:chgData name="I See Maths ltd" userId="2b6a9906fb7c83c6" providerId="LiveId" clId="{E6E0EC4A-59E3-4016-9CFE-7DBBCC0AE853}" dt="2024-05-13T16:51:23.194" v="1085" actId="478"/>
          <ac:spMkLst>
            <pc:docMk/>
            <pc:sldMk cId="1190698074" sldId="2014"/>
            <ac:spMk id="4" creationId="{7261D052-C30A-5C9C-9A79-B706E75F8598}"/>
          </ac:spMkLst>
        </pc:spChg>
        <pc:spChg chg="add mod">
          <ac:chgData name="I See Maths ltd" userId="2b6a9906fb7c83c6" providerId="LiveId" clId="{E6E0EC4A-59E3-4016-9CFE-7DBBCC0AE853}" dt="2024-05-15T12:00:24.230" v="1948" actId="1038"/>
          <ac:spMkLst>
            <pc:docMk/>
            <pc:sldMk cId="1190698074" sldId="2014"/>
            <ac:spMk id="4" creationId="{D9068DFF-9502-43DA-3571-BBFF5C4ABCD7}"/>
          </ac:spMkLst>
        </pc:spChg>
        <pc:spChg chg="add del mod">
          <ac:chgData name="I See Maths ltd" userId="2b6a9906fb7c83c6" providerId="LiveId" clId="{E6E0EC4A-59E3-4016-9CFE-7DBBCC0AE853}" dt="2024-05-15T11:52:22.546" v="1569" actId="478"/>
          <ac:spMkLst>
            <pc:docMk/>
            <pc:sldMk cId="1190698074" sldId="2014"/>
            <ac:spMk id="5" creationId="{BE7098FB-DA29-DBAE-17D8-69875EF6E948}"/>
          </ac:spMkLst>
        </pc:spChg>
        <pc:spChg chg="del mod">
          <ac:chgData name="I See Maths ltd" userId="2b6a9906fb7c83c6" providerId="LiveId" clId="{E6E0EC4A-59E3-4016-9CFE-7DBBCC0AE853}" dt="2024-05-13T12:40:50.566" v="843" actId="478"/>
          <ac:spMkLst>
            <pc:docMk/>
            <pc:sldMk cId="1190698074" sldId="2014"/>
            <ac:spMk id="6" creationId="{03C77C2B-8C26-45C9-0107-6D4C451A489A}"/>
          </ac:spMkLst>
        </pc:spChg>
        <pc:spChg chg="add del mod">
          <ac:chgData name="I See Maths ltd" userId="2b6a9906fb7c83c6" providerId="LiveId" clId="{E6E0EC4A-59E3-4016-9CFE-7DBBCC0AE853}" dt="2024-05-15T11:45:25.961" v="1359" actId="478"/>
          <ac:spMkLst>
            <pc:docMk/>
            <pc:sldMk cId="1190698074" sldId="2014"/>
            <ac:spMk id="6" creationId="{73E2BC6D-00AA-07CD-7EBA-7A50F0896BFE}"/>
          </ac:spMkLst>
        </pc:spChg>
        <pc:spChg chg="add del mod">
          <ac:chgData name="I See Maths ltd" userId="2b6a9906fb7c83c6" providerId="LiveId" clId="{E6E0EC4A-59E3-4016-9CFE-7DBBCC0AE853}" dt="2024-05-15T11:54:02.249" v="1596" actId="478"/>
          <ac:spMkLst>
            <pc:docMk/>
            <pc:sldMk cId="1190698074" sldId="2014"/>
            <ac:spMk id="7" creationId="{36DB58A6-2EFD-586A-0968-595D901B2B52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7" creationId="{AFF040C0-C7D4-DFB5-FF48-B3C8BE4C604E}"/>
          </ac:spMkLst>
        </pc:spChg>
        <pc:spChg chg="add del mod">
          <ac:chgData name="I See Maths ltd" userId="2b6a9906fb7c83c6" providerId="LiveId" clId="{E6E0EC4A-59E3-4016-9CFE-7DBBCC0AE853}" dt="2024-05-15T11:54:02.249" v="1596" actId="478"/>
          <ac:spMkLst>
            <pc:docMk/>
            <pc:sldMk cId="1190698074" sldId="2014"/>
            <ac:spMk id="8" creationId="{6BA3D460-B475-B229-9849-59438769A807}"/>
          </ac:spMkLst>
        </pc:spChg>
        <pc:spChg chg="add mod">
          <ac:chgData name="I See Maths ltd" userId="2b6a9906fb7c83c6" providerId="LiveId" clId="{E6E0EC4A-59E3-4016-9CFE-7DBBCC0AE853}" dt="2024-05-15T12:00:16.418" v="1905" actId="1038"/>
          <ac:spMkLst>
            <pc:docMk/>
            <pc:sldMk cId="1190698074" sldId="2014"/>
            <ac:spMk id="9" creationId="{64878F46-042B-FF27-8F7A-E9492FC2E8F5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1" creationId="{DC25FCBD-D5FC-05EC-CF0C-739D8984F1A9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3" creationId="{2D63E899-26A7-0D30-1500-A36550F14CB2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4" creationId="{423AA91C-BF20-6BAF-72EF-D0D299FAA6C4}"/>
          </ac:spMkLst>
        </pc:spChg>
        <pc:spChg chg="del">
          <ac:chgData name="I See Maths ltd" userId="2b6a9906fb7c83c6" providerId="LiveId" clId="{E6E0EC4A-59E3-4016-9CFE-7DBBCC0AE853}" dt="2024-05-13T12:39:32.916" v="730" actId="478"/>
          <ac:spMkLst>
            <pc:docMk/>
            <pc:sldMk cId="1190698074" sldId="2014"/>
            <ac:spMk id="14" creationId="{A4533DFC-3D2E-35A4-0DBF-CDD71F58E65A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5" creationId="{737E4830-9D48-0DCD-09F5-D1DF2697F9F5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6" creationId="{1D05B5B5-E1BE-F0A7-217E-6F36E5AD4318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8" creationId="{D6DA9B77-B960-955D-85D0-47080D3E53DA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19" creationId="{D384AD3E-9FD3-2935-4AA8-E452B8B1D3DB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22" creationId="{4A8DA8DA-FF3C-A7C5-3E5D-66D8574E4848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24" creationId="{266C1E76-7BFE-05BC-33A3-6FE9D10B8066}"/>
          </ac:spMkLst>
        </pc:spChg>
        <pc:spChg chg="add del mod">
          <ac:chgData name="I See Maths ltd" userId="2b6a9906fb7c83c6" providerId="LiveId" clId="{E6E0EC4A-59E3-4016-9CFE-7DBBCC0AE853}" dt="2024-05-13T17:05:13.081" v="1269" actId="478"/>
          <ac:spMkLst>
            <pc:docMk/>
            <pc:sldMk cId="1190698074" sldId="2014"/>
            <ac:spMk id="25" creationId="{494DB7E6-31C6-F75F-5FF1-1D7DC5F54484}"/>
          </ac:spMkLst>
        </pc:spChg>
        <pc:spChg chg="add del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25" creationId="{547CCB58-60EE-6A5B-5C35-0F478338DC3D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26" creationId="{25D1E441-F379-6FEE-CAAA-7A35581F385C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27" creationId="{CB0E20A6-6726-3CB1-9275-1E1A3D2DF0E7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28" creationId="{9306CDF8-4DC2-F36B-0087-B43444098848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29" creationId="{8F1EE464-47F4-55A3-6D4E-6092BF2F4AC7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30" creationId="{F161C28D-CE7A-66E2-0562-EC7777E21012}"/>
          </ac:spMkLst>
        </pc:spChg>
        <pc:spChg chg="add mod">
          <ac:chgData name="I See Maths ltd" userId="2b6a9906fb7c83c6" providerId="LiveId" clId="{E6E0EC4A-59E3-4016-9CFE-7DBBCC0AE853}" dt="2024-05-15T12:04:04.901" v="2115" actId="1036"/>
          <ac:spMkLst>
            <pc:docMk/>
            <pc:sldMk cId="1190698074" sldId="2014"/>
            <ac:spMk id="31" creationId="{30AEA9B9-FF7C-00A7-7D5F-87A9AD6A20CC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2" creationId="{2E4AA453-B99C-5C1D-8C1E-DD11A0FFA0AA}"/>
          </ac:spMkLst>
        </pc:spChg>
        <pc:spChg chg="del">
          <ac:chgData name="I See Maths ltd" userId="2b6a9906fb7c83c6" providerId="LiveId" clId="{E6E0EC4A-59E3-4016-9CFE-7DBBCC0AE853}" dt="2024-05-13T12:39:32.916" v="730" actId="478"/>
          <ac:spMkLst>
            <pc:docMk/>
            <pc:sldMk cId="1190698074" sldId="2014"/>
            <ac:spMk id="32" creationId="{B075DC44-FB0F-9B3E-C245-7BFFC1E010B5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3" creationId="{871E34FE-C1E1-B425-7681-85E284983B3E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4" creationId="{93B25400-4340-C332-C6FB-1511F4A8AB69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5" creationId="{F7E20CCB-830A-08BA-A196-1B8666137265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6" creationId="{6438A5B4-F797-3FBE-D750-3B7C3453042B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7" creationId="{475EDC43-33DB-C217-6DFB-5337F7C1D4E7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37" creationId="{523D72D3-3607-2F06-EEDF-17C2D6B2EE18}"/>
          </ac:spMkLst>
        </pc:spChg>
        <pc:spChg chg="add mod">
          <ac:chgData name="I See Maths ltd" userId="2b6a9906fb7c83c6" providerId="LiveId" clId="{E6E0EC4A-59E3-4016-9CFE-7DBBCC0AE853}" dt="2024-05-15T12:05:56.518" v="2253" actId="1037"/>
          <ac:spMkLst>
            <pc:docMk/>
            <pc:sldMk cId="1190698074" sldId="2014"/>
            <ac:spMk id="38" creationId="{FA518CA1-798E-FE27-F57A-0964A1776F45}"/>
          </ac:spMkLst>
        </pc:spChg>
        <pc:spChg chg="add del mod">
          <ac:chgData name="I See Maths ltd" userId="2b6a9906fb7c83c6" providerId="LiveId" clId="{E6E0EC4A-59E3-4016-9CFE-7DBBCC0AE853}" dt="2024-05-15T12:05:07.591" v="2146" actId="478"/>
          <ac:spMkLst>
            <pc:docMk/>
            <pc:sldMk cId="1190698074" sldId="2014"/>
            <ac:spMk id="39" creationId="{F873B8E9-E53E-4581-E0EA-C6E7D245B150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2" creationId="{044FD6E2-3C91-FDDE-067F-424777324A38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3" creationId="{F11999CC-5A30-A09A-A29F-59350613E3FB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4" creationId="{3AFD4F74-23C4-46E5-DCBC-CF6CF4090718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5" creationId="{F2C73E3B-2DD3-6895-53A3-C20B563D3E92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6" creationId="{E0BAFB35-DCB7-0F60-0700-D80900E72CFD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7" creationId="{2EAC5CC1-43F3-CE2C-DE5C-B2C00F8E682B}"/>
          </ac:spMkLst>
        </pc:spChg>
        <pc:spChg chg="del">
          <ac:chgData name="I See Maths ltd" userId="2b6a9906fb7c83c6" providerId="LiveId" clId="{E6E0EC4A-59E3-4016-9CFE-7DBBCC0AE853}" dt="2024-05-13T12:39:38.980" v="731" actId="478"/>
          <ac:spMkLst>
            <pc:docMk/>
            <pc:sldMk cId="1190698074" sldId="2014"/>
            <ac:spMk id="48" creationId="{F2ED785C-0B14-2663-7936-B72265F48A2D}"/>
          </ac:spMkLst>
        </pc:spChg>
        <pc:graphicFrameChg chg="del">
          <ac:chgData name="I See Maths ltd" userId="2b6a9906fb7c83c6" providerId="LiveId" clId="{E6E0EC4A-59E3-4016-9CFE-7DBBCC0AE853}" dt="2024-05-13T12:39:38.980" v="731" actId="478"/>
          <ac:graphicFrameMkLst>
            <pc:docMk/>
            <pc:sldMk cId="1190698074" sldId="2014"/>
            <ac:graphicFrameMk id="5" creationId="{9D18F160-CAE8-D121-E433-B64EECCFA879}"/>
          </ac:graphicFrameMkLst>
        </pc:graphicFrameChg>
        <pc:graphicFrameChg chg="del">
          <ac:chgData name="I See Maths ltd" userId="2b6a9906fb7c83c6" providerId="LiveId" clId="{E6E0EC4A-59E3-4016-9CFE-7DBBCC0AE853}" dt="2024-05-13T12:39:38.980" v="731" actId="478"/>
          <ac:graphicFrameMkLst>
            <pc:docMk/>
            <pc:sldMk cId="1190698074" sldId="2014"/>
            <ac:graphicFrameMk id="9" creationId="{993146BA-754B-61A1-3382-47BACE2B32A4}"/>
          </ac:graphicFrameMkLst>
        </pc:graphicFrameChg>
        <pc:graphicFrameChg chg="add del mod">
          <ac:chgData name="I See Maths ltd" userId="2b6a9906fb7c83c6" providerId="LiveId" clId="{E6E0EC4A-59E3-4016-9CFE-7DBBCC0AE853}" dt="2024-05-13T17:05:13.081" v="1269" actId="478"/>
          <ac:graphicFrameMkLst>
            <pc:docMk/>
            <pc:sldMk cId="1190698074" sldId="2014"/>
            <ac:graphicFrameMk id="10" creationId="{4B4BF433-3236-5BAF-F871-3D822F1B0561}"/>
          </ac:graphicFrameMkLst>
        </pc:graphicFrameChg>
        <pc:graphicFrameChg chg="add del mod modGraphic">
          <ac:chgData name="I See Maths ltd" userId="2b6a9906fb7c83c6" providerId="LiveId" clId="{E6E0EC4A-59E3-4016-9CFE-7DBBCC0AE853}" dt="2024-05-15T11:54:43.086" v="1623" actId="478"/>
          <ac:graphicFrameMkLst>
            <pc:docMk/>
            <pc:sldMk cId="1190698074" sldId="2014"/>
            <ac:graphicFrameMk id="10" creationId="{9AE57E19-BA11-3785-A23C-9BF821E4543D}"/>
          </ac:graphicFrameMkLst>
        </pc:graphicFrameChg>
        <pc:graphicFrameChg chg="add del mod modGraphic">
          <ac:chgData name="I See Maths ltd" userId="2b6a9906fb7c83c6" providerId="LiveId" clId="{E6E0EC4A-59E3-4016-9CFE-7DBBCC0AE853}" dt="2024-05-13T12:43:29.049" v="1019" actId="478"/>
          <ac:graphicFrameMkLst>
            <pc:docMk/>
            <pc:sldMk cId="1190698074" sldId="2014"/>
            <ac:graphicFrameMk id="10" creationId="{9FC80669-AA09-DC34-D20D-45C66C190A36}"/>
          </ac:graphicFrameMkLst>
        </pc:graphicFrameChg>
        <pc:picChg chg="add mod">
          <ac:chgData name="I See Maths ltd" userId="2b6a9906fb7c83c6" providerId="LiveId" clId="{E6E0EC4A-59E3-4016-9CFE-7DBBCC0AE853}" dt="2024-05-15T12:04:15.130" v="2132" actId="1035"/>
          <ac:picMkLst>
            <pc:docMk/>
            <pc:sldMk cId="1190698074" sldId="2014"/>
            <ac:picMk id="15" creationId="{B8470F58-8B06-B644-EF53-B78B5CD27603}"/>
          </ac:picMkLst>
        </pc:picChg>
        <pc:picChg chg="add mod">
          <ac:chgData name="I See Maths ltd" userId="2b6a9906fb7c83c6" providerId="LiveId" clId="{E6E0EC4A-59E3-4016-9CFE-7DBBCC0AE853}" dt="2024-05-15T12:04:15.130" v="2132" actId="1035"/>
          <ac:picMkLst>
            <pc:docMk/>
            <pc:sldMk cId="1190698074" sldId="2014"/>
            <ac:picMk id="16" creationId="{13B163D8-A33D-6B3D-FAC6-2EA7C510F31E}"/>
          </ac:picMkLst>
        </pc:picChg>
        <pc:picChg chg="add mod">
          <ac:chgData name="I See Maths ltd" userId="2b6a9906fb7c83c6" providerId="LiveId" clId="{E6E0EC4A-59E3-4016-9CFE-7DBBCC0AE853}" dt="2024-05-15T12:04:15.130" v="2132" actId="1035"/>
          <ac:picMkLst>
            <pc:docMk/>
            <pc:sldMk cId="1190698074" sldId="2014"/>
            <ac:picMk id="18" creationId="{BA96BF00-CA6D-E44E-B74C-5BEAF27A98AC}"/>
          </ac:picMkLst>
        </pc:picChg>
        <pc:picChg chg="add mod">
          <ac:chgData name="I See Maths ltd" userId="2b6a9906fb7c83c6" providerId="LiveId" clId="{E6E0EC4A-59E3-4016-9CFE-7DBBCC0AE853}" dt="2024-05-15T11:59:52.805" v="1726" actId="1076"/>
          <ac:picMkLst>
            <pc:docMk/>
            <pc:sldMk cId="1190698074" sldId="2014"/>
            <ac:picMk id="19" creationId="{948F671A-5E89-9A3B-4361-EED89B9D41DC}"/>
          </ac:picMkLst>
        </pc:picChg>
        <pc:picChg chg="add mod">
          <ac:chgData name="I See Maths ltd" userId="2b6a9906fb7c83c6" providerId="LiveId" clId="{E6E0EC4A-59E3-4016-9CFE-7DBBCC0AE853}" dt="2024-05-15T11:59:52.805" v="1726" actId="1076"/>
          <ac:picMkLst>
            <pc:docMk/>
            <pc:sldMk cId="1190698074" sldId="2014"/>
            <ac:picMk id="22" creationId="{76C0FFED-63C5-BEAB-E2A8-60DB7BBFDDDD}"/>
          </ac:picMkLst>
        </pc:picChg>
        <pc:picChg chg="add mod">
          <ac:chgData name="I See Maths ltd" userId="2b6a9906fb7c83c6" providerId="LiveId" clId="{E6E0EC4A-59E3-4016-9CFE-7DBBCC0AE853}" dt="2024-05-15T11:59:52.805" v="1726" actId="1076"/>
          <ac:picMkLst>
            <pc:docMk/>
            <pc:sldMk cId="1190698074" sldId="2014"/>
            <ac:picMk id="24" creationId="{A6D5FE52-A914-880E-C822-483EFBA8EC9C}"/>
          </ac:picMkLst>
        </pc:picChg>
        <pc:cxnChg chg="del">
          <ac:chgData name="I See Maths ltd" userId="2b6a9906fb7c83c6" providerId="LiveId" clId="{E6E0EC4A-59E3-4016-9CFE-7DBBCC0AE853}" dt="2024-05-13T12:39:38.980" v="731" actId="478"/>
          <ac:cxnSpMkLst>
            <pc:docMk/>
            <pc:sldMk cId="1190698074" sldId="2014"/>
            <ac:cxnSpMk id="8" creationId="{D08D4A67-E8BB-BC0C-6823-D4EB1FE68168}"/>
          </ac:cxnSpMkLst>
        </pc:cxnChg>
        <pc:cxnChg chg="add mod">
          <ac:chgData name="I See Maths ltd" userId="2b6a9906fb7c83c6" providerId="LiveId" clId="{E6E0EC4A-59E3-4016-9CFE-7DBBCC0AE853}" dt="2024-05-15T11:55:17.059" v="1648" actId="14100"/>
          <ac:cxnSpMkLst>
            <pc:docMk/>
            <pc:sldMk cId="1190698074" sldId="2014"/>
            <ac:cxnSpMk id="12" creationId="{67D396C4-62E9-3DB8-FC84-0918EAA4CCB6}"/>
          </ac:cxnSpMkLst>
        </pc:cxnChg>
        <pc:cxnChg chg="add del mod">
          <ac:chgData name="I See Maths ltd" userId="2b6a9906fb7c83c6" providerId="LiveId" clId="{E6E0EC4A-59E3-4016-9CFE-7DBBCC0AE853}" dt="2024-05-13T16:51:26.073" v="1086" actId="478"/>
          <ac:cxnSpMkLst>
            <pc:docMk/>
            <pc:sldMk cId="1190698074" sldId="2014"/>
            <ac:cxnSpMk id="12" creationId="{81940C9C-609A-E2F5-257E-124024F20F5B}"/>
          </ac:cxnSpMkLst>
        </pc:cxnChg>
      </pc:sldChg>
      <pc:sldChg chg="addSp delSp modSp add del mod">
        <pc:chgData name="I See Maths ltd" userId="2b6a9906fb7c83c6" providerId="LiveId" clId="{E6E0EC4A-59E3-4016-9CFE-7DBBCC0AE853}" dt="2024-05-15T12:18:21.846" v="2951" actId="47"/>
        <pc:sldMkLst>
          <pc:docMk/>
          <pc:sldMk cId="3218049194" sldId="2015"/>
        </pc:sldMkLst>
        <pc:spChg chg="mod">
          <ac:chgData name="I See Maths ltd" userId="2b6a9906fb7c83c6" providerId="LiveId" clId="{E6E0EC4A-59E3-4016-9CFE-7DBBCC0AE853}" dt="2024-05-15T12:10:46.077" v="2394" actId="1035"/>
          <ac:spMkLst>
            <pc:docMk/>
            <pc:sldMk cId="3218049194" sldId="2015"/>
            <ac:spMk id="3" creationId="{090DAC53-90BC-87A8-EB95-6113A9854096}"/>
          </ac:spMkLst>
        </pc:spChg>
        <pc:spChg chg="mod">
          <ac:chgData name="I See Maths ltd" userId="2b6a9906fb7c83c6" providerId="LiveId" clId="{E6E0EC4A-59E3-4016-9CFE-7DBBCC0AE853}" dt="2024-05-15T12:12:25.733" v="2752" actId="14100"/>
          <ac:spMkLst>
            <pc:docMk/>
            <pc:sldMk cId="3218049194" sldId="2015"/>
            <ac:spMk id="4" creationId="{D9068DFF-9502-43DA-3571-BBFF5C4ABCD7}"/>
          </ac:spMkLst>
        </pc:spChg>
        <pc:spChg chg="add del">
          <ac:chgData name="I See Maths ltd" userId="2b6a9906fb7c83c6" providerId="LiveId" clId="{E6E0EC4A-59E3-4016-9CFE-7DBBCC0AE853}" dt="2024-05-15T12:08:48.675" v="2280" actId="22"/>
          <ac:spMkLst>
            <pc:docMk/>
            <pc:sldMk cId="3218049194" sldId="2015"/>
            <ac:spMk id="8" creationId="{D8E1658A-35F3-659A-9587-1B58D8F1B298}"/>
          </ac:spMkLst>
        </pc:spChg>
        <pc:spChg chg="mod">
          <ac:chgData name="I See Maths ltd" userId="2b6a9906fb7c83c6" providerId="LiveId" clId="{E6E0EC4A-59E3-4016-9CFE-7DBBCC0AE853}" dt="2024-05-15T12:12:14.880" v="2730" actId="1037"/>
          <ac:spMkLst>
            <pc:docMk/>
            <pc:sldMk cId="3218049194" sldId="2015"/>
            <ac:spMk id="9" creationId="{64878F46-042B-FF27-8F7A-E9492FC2E8F5}"/>
          </ac:spMkLst>
        </pc:spChg>
        <pc:spChg chg="add mod">
          <ac:chgData name="I See Maths ltd" userId="2b6a9906fb7c83c6" providerId="LiveId" clId="{E6E0EC4A-59E3-4016-9CFE-7DBBCC0AE853}" dt="2024-05-15T12:14:56.987" v="2922" actId="1037"/>
          <ac:spMkLst>
            <pc:docMk/>
            <pc:sldMk cId="3218049194" sldId="2015"/>
            <ac:spMk id="11" creationId="{410746FF-DEF2-BE0B-AD79-16C48C05557D}"/>
          </ac:spMkLst>
        </pc:spChg>
        <pc:spChg chg="add mod">
          <ac:chgData name="I See Maths ltd" userId="2b6a9906fb7c83c6" providerId="LiveId" clId="{E6E0EC4A-59E3-4016-9CFE-7DBBCC0AE853}" dt="2024-05-15T12:14:51.012" v="2912" actId="1037"/>
          <ac:spMkLst>
            <pc:docMk/>
            <pc:sldMk cId="3218049194" sldId="2015"/>
            <ac:spMk id="13" creationId="{F46D9980-B808-698A-4770-8C9EEA9E2A50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25" creationId="{547CCB58-60EE-6A5B-5C35-0F478338DC3D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26" creationId="{25D1E441-F379-6FEE-CAAA-7A35581F385C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27" creationId="{CB0E20A6-6726-3CB1-9275-1E1A3D2DF0E7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28" creationId="{9306CDF8-4DC2-F36B-0087-B43444098848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29" creationId="{8F1EE464-47F4-55A3-6D4E-6092BF2F4AC7}"/>
          </ac:spMkLst>
        </pc:spChg>
        <pc:spChg chg="mod">
          <ac:chgData name="I See Maths ltd" userId="2b6a9906fb7c83c6" providerId="LiveId" clId="{E6E0EC4A-59E3-4016-9CFE-7DBBCC0AE853}" dt="2024-05-15T12:13:11.849" v="2837" actId="1036"/>
          <ac:spMkLst>
            <pc:docMk/>
            <pc:sldMk cId="3218049194" sldId="2015"/>
            <ac:spMk id="30" creationId="{F161C28D-CE7A-66E2-0562-EC7777E21012}"/>
          </ac:spMkLst>
        </pc:spChg>
        <pc:spChg chg="mod">
          <ac:chgData name="I See Maths ltd" userId="2b6a9906fb7c83c6" providerId="LiveId" clId="{E6E0EC4A-59E3-4016-9CFE-7DBBCC0AE853}" dt="2024-05-15T12:15:44.638" v="2942" actId="1037"/>
          <ac:spMkLst>
            <pc:docMk/>
            <pc:sldMk cId="3218049194" sldId="2015"/>
            <ac:spMk id="31" creationId="{30AEA9B9-FF7C-00A7-7D5F-87A9AD6A20CC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2" creationId="{2E4AA453-B99C-5C1D-8C1E-DD11A0FFA0AA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3" creationId="{871E34FE-C1E1-B425-7681-85E284983B3E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4" creationId="{93B25400-4340-C332-C6FB-1511F4A8AB69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5" creationId="{F7E20CCB-830A-08BA-A196-1B8666137265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6" creationId="{6438A5B4-F797-3FBE-D750-3B7C3453042B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7" creationId="{475EDC43-33DB-C217-6DFB-5337F7C1D4E7}"/>
          </ac:spMkLst>
        </pc:spChg>
        <pc:spChg chg="mod">
          <ac:chgData name="I See Maths ltd" userId="2b6a9906fb7c83c6" providerId="LiveId" clId="{E6E0EC4A-59E3-4016-9CFE-7DBBCC0AE853}" dt="2024-05-15T12:13:05.497" v="2834" actId="1076"/>
          <ac:spMkLst>
            <pc:docMk/>
            <pc:sldMk cId="3218049194" sldId="2015"/>
            <ac:spMk id="38" creationId="{FA518CA1-798E-FE27-F57A-0964A1776F45}"/>
          </ac:spMkLst>
        </pc:spChg>
        <pc:picChg chg="mod">
          <ac:chgData name="I See Maths ltd" userId="2b6a9906fb7c83c6" providerId="LiveId" clId="{E6E0EC4A-59E3-4016-9CFE-7DBBCC0AE853}" dt="2024-05-15T12:13:11.849" v="2837" actId="1036"/>
          <ac:picMkLst>
            <pc:docMk/>
            <pc:sldMk cId="3218049194" sldId="2015"/>
            <ac:picMk id="15" creationId="{B8470F58-8B06-B644-EF53-B78B5CD27603}"/>
          </ac:picMkLst>
        </pc:picChg>
        <pc:picChg chg="mod">
          <ac:chgData name="I See Maths ltd" userId="2b6a9906fb7c83c6" providerId="LiveId" clId="{E6E0EC4A-59E3-4016-9CFE-7DBBCC0AE853}" dt="2024-05-15T12:13:11.849" v="2837" actId="1036"/>
          <ac:picMkLst>
            <pc:docMk/>
            <pc:sldMk cId="3218049194" sldId="2015"/>
            <ac:picMk id="16" creationId="{13B163D8-A33D-6B3D-FAC6-2EA7C510F31E}"/>
          </ac:picMkLst>
        </pc:picChg>
        <pc:picChg chg="mod">
          <ac:chgData name="I See Maths ltd" userId="2b6a9906fb7c83c6" providerId="LiveId" clId="{E6E0EC4A-59E3-4016-9CFE-7DBBCC0AE853}" dt="2024-05-15T12:13:11.849" v="2837" actId="1036"/>
          <ac:picMkLst>
            <pc:docMk/>
            <pc:sldMk cId="3218049194" sldId="2015"/>
            <ac:picMk id="18" creationId="{BA96BF00-CA6D-E44E-B74C-5BEAF27A98AC}"/>
          </ac:picMkLst>
        </pc:picChg>
        <pc:picChg chg="mod">
          <ac:chgData name="I See Maths ltd" userId="2b6a9906fb7c83c6" providerId="LiveId" clId="{E6E0EC4A-59E3-4016-9CFE-7DBBCC0AE853}" dt="2024-05-15T12:12:56.254" v="2833" actId="1036"/>
          <ac:picMkLst>
            <pc:docMk/>
            <pc:sldMk cId="3218049194" sldId="2015"/>
            <ac:picMk id="19" creationId="{948F671A-5E89-9A3B-4361-EED89B9D41DC}"/>
          </ac:picMkLst>
        </pc:picChg>
        <pc:picChg chg="mod">
          <ac:chgData name="I See Maths ltd" userId="2b6a9906fb7c83c6" providerId="LiveId" clId="{E6E0EC4A-59E3-4016-9CFE-7DBBCC0AE853}" dt="2024-05-15T12:12:56.254" v="2833" actId="1036"/>
          <ac:picMkLst>
            <pc:docMk/>
            <pc:sldMk cId="3218049194" sldId="2015"/>
            <ac:picMk id="22" creationId="{76C0FFED-63C5-BEAB-E2A8-60DB7BBFDDDD}"/>
          </ac:picMkLst>
        </pc:picChg>
        <pc:picChg chg="mod">
          <ac:chgData name="I See Maths ltd" userId="2b6a9906fb7c83c6" providerId="LiveId" clId="{E6E0EC4A-59E3-4016-9CFE-7DBBCC0AE853}" dt="2024-05-15T12:12:56.254" v="2833" actId="1036"/>
          <ac:picMkLst>
            <pc:docMk/>
            <pc:sldMk cId="3218049194" sldId="2015"/>
            <ac:picMk id="24" creationId="{A6D5FE52-A914-880E-C822-483EFBA8EC9C}"/>
          </ac:picMkLst>
        </pc:picChg>
        <pc:cxnChg chg="add mod ord">
          <ac:chgData name="I See Maths ltd" userId="2b6a9906fb7c83c6" providerId="LiveId" clId="{E6E0EC4A-59E3-4016-9CFE-7DBBCC0AE853}" dt="2024-05-15T12:15:44.638" v="2942" actId="1037"/>
          <ac:cxnSpMkLst>
            <pc:docMk/>
            <pc:sldMk cId="3218049194" sldId="2015"/>
            <ac:cxnSpMk id="5" creationId="{1AD12CFF-3BCE-813F-41F9-D554E5491CC6}"/>
          </ac:cxnSpMkLst>
        </pc:cxnChg>
        <pc:cxnChg chg="add mod ord">
          <ac:chgData name="I See Maths ltd" userId="2b6a9906fb7c83c6" providerId="LiveId" clId="{E6E0EC4A-59E3-4016-9CFE-7DBBCC0AE853}" dt="2024-05-15T12:15:44.638" v="2942" actId="1037"/>
          <ac:cxnSpMkLst>
            <pc:docMk/>
            <pc:sldMk cId="3218049194" sldId="2015"/>
            <ac:cxnSpMk id="6" creationId="{FCA94C62-E248-CFD0-A9DF-32D284613D90}"/>
          </ac:cxnSpMkLst>
        </pc:cxnChg>
        <pc:cxnChg chg="mod">
          <ac:chgData name="I See Maths ltd" userId="2b6a9906fb7c83c6" providerId="LiveId" clId="{E6E0EC4A-59E3-4016-9CFE-7DBBCC0AE853}" dt="2024-05-15T12:12:18.407" v="2738" actId="1037"/>
          <ac:cxnSpMkLst>
            <pc:docMk/>
            <pc:sldMk cId="3218049194" sldId="2015"/>
            <ac:cxnSpMk id="12" creationId="{67D396C4-62E9-3DB8-FC84-0918EAA4CCB6}"/>
          </ac:cxnSpMkLst>
        </pc:cxnChg>
        <pc:cxnChg chg="add mod">
          <ac:chgData name="I See Maths ltd" userId="2b6a9906fb7c83c6" providerId="LiveId" clId="{E6E0EC4A-59E3-4016-9CFE-7DBBCC0AE853}" dt="2024-05-15T12:15:47.514" v="2943" actId="1038"/>
          <ac:cxnSpMkLst>
            <pc:docMk/>
            <pc:sldMk cId="3218049194" sldId="2015"/>
            <ac:cxnSpMk id="39" creationId="{8EC0C343-E280-735E-3DBB-208D0829ED84}"/>
          </ac:cxnSpMkLst>
        </pc:cxnChg>
      </pc:sldChg>
      <pc:sldChg chg="addSp delSp modSp add mod ord">
        <pc:chgData name="I See Maths ltd" userId="2b6a9906fb7c83c6" providerId="LiveId" clId="{E6E0EC4A-59E3-4016-9CFE-7DBBCC0AE853}" dt="2024-05-23T19:25:26.536" v="4653" actId="167"/>
        <pc:sldMkLst>
          <pc:docMk/>
          <pc:sldMk cId="2311492134" sldId="2016"/>
        </pc:sldMkLst>
        <pc:spChg chg="add mod">
          <ac:chgData name="I See Maths ltd" userId="2b6a9906fb7c83c6" providerId="LiveId" clId="{E6E0EC4A-59E3-4016-9CFE-7DBBCC0AE853}" dt="2024-05-15T12:21:55.609" v="3087" actId="1035"/>
          <ac:spMkLst>
            <pc:docMk/>
            <pc:sldMk cId="2311492134" sldId="2016"/>
            <ac:spMk id="2" creationId="{1D7735CE-DF2C-9177-C867-989A0451CF9A}"/>
          </ac:spMkLst>
        </pc:spChg>
        <pc:spChg chg="del">
          <ac:chgData name="I See Maths ltd" userId="2b6a9906fb7c83c6" providerId="LiveId" clId="{E6E0EC4A-59E3-4016-9CFE-7DBBCC0AE853}" dt="2024-05-15T12:24:52.859" v="3123" actId="478"/>
          <ac:spMkLst>
            <pc:docMk/>
            <pc:sldMk cId="2311492134" sldId="2016"/>
            <ac:spMk id="4" creationId="{D9068DFF-9502-43DA-3571-BBFF5C4ABCD7}"/>
          </ac:spMkLst>
        </pc:spChg>
        <pc:spChg chg="add mod">
          <ac:chgData name="I See Maths ltd" userId="2b6a9906fb7c83c6" providerId="LiveId" clId="{E6E0EC4A-59E3-4016-9CFE-7DBBCC0AE853}" dt="2024-05-15T12:21:55.609" v="3087" actId="1035"/>
          <ac:spMkLst>
            <pc:docMk/>
            <pc:sldMk cId="2311492134" sldId="2016"/>
            <ac:spMk id="10" creationId="{197BE232-5BE3-629C-FF85-4C1F40796110}"/>
          </ac:spMkLst>
        </pc:spChg>
        <pc:spChg chg="mod">
          <ac:chgData name="I See Maths ltd" userId="2b6a9906fb7c83c6" providerId="LiveId" clId="{E6E0EC4A-59E3-4016-9CFE-7DBBCC0AE853}" dt="2024-05-23T19:25:15.240" v="4647" actId="20577"/>
          <ac:spMkLst>
            <pc:docMk/>
            <pc:sldMk cId="2311492134" sldId="2016"/>
            <ac:spMk id="11" creationId="{410746FF-DEF2-BE0B-AD79-16C48C05557D}"/>
          </ac:spMkLst>
        </pc:spChg>
        <pc:spChg chg="mod">
          <ac:chgData name="I See Maths ltd" userId="2b6a9906fb7c83c6" providerId="LiveId" clId="{E6E0EC4A-59E3-4016-9CFE-7DBBCC0AE853}" dt="2024-05-23T19:25:18.798" v="4649" actId="20577"/>
          <ac:spMkLst>
            <pc:docMk/>
            <pc:sldMk cId="2311492134" sldId="2016"/>
            <ac:spMk id="13" creationId="{F46D9980-B808-698A-4770-8C9EEA9E2A50}"/>
          </ac:spMkLst>
        </pc:spChg>
        <pc:spChg chg="add mod">
          <ac:chgData name="I See Maths ltd" userId="2b6a9906fb7c83c6" providerId="LiveId" clId="{E6E0EC4A-59E3-4016-9CFE-7DBBCC0AE853}" dt="2024-05-15T12:22:03.211" v="3098" actId="1038"/>
          <ac:spMkLst>
            <pc:docMk/>
            <pc:sldMk cId="2311492134" sldId="2016"/>
            <ac:spMk id="14" creationId="{A180E1D5-FA2F-7C77-85E8-5BAABD6D36C0}"/>
          </ac:spMkLst>
        </pc:spChg>
        <pc:spChg chg="mod">
          <ac:chgData name="I See Maths ltd" userId="2b6a9906fb7c83c6" providerId="LiveId" clId="{E6E0EC4A-59E3-4016-9CFE-7DBBCC0AE853}" dt="2024-05-15T12:18:37.251" v="2954" actId="1076"/>
          <ac:spMkLst>
            <pc:docMk/>
            <pc:sldMk cId="2311492134" sldId="2016"/>
            <ac:spMk id="32" creationId="{2E4AA453-B99C-5C1D-8C1E-DD11A0FFA0AA}"/>
          </ac:spMkLst>
        </pc:spChg>
        <pc:spChg chg="mod">
          <ac:chgData name="I See Maths ltd" userId="2b6a9906fb7c83c6" providerId="LiveId" clId="{E6E0EC4A-59E3-4016-9CFE-7DBBCC0AE853}" dt="2024-05-15T12:18:41.473" v="2955" actId="1076"/>
          <ac:spMkLst>
            <pc:docMk/>
            <pc:sldMk cId="2311492134" sldId="2016"/>
            <ac:spMk id="33" creationId="{871E34FE-C1E1-B425-7681-85E284983B3E}"/>
          </ac:spMkLst>
        </pc:spChg>
        <pc:spChg chg="mod">
          <ac:chgData name="I See Maths ltd" userId="2b6a9906fb7c83c6" providerId="LiveId" clId="{E6E0EC4A-59E3-4016-9CFE-7DBBCC0AE853}" dt="2024-05-15T12:18:51.441" v="2956" actId="1076"/>
          <ac:spMkLst>
            <pc:docMk/>
            <pc:sldMk cId="2311492134" sldId="2016"/>
            <ac:spMk id="34" creationId="{93B25400-4340-C332-C6FB-1511F4A8AB69}"/>
          </ac:spMkLst>
        </pc:spChg>
        <pc:spChg chg="mod">
          <ac:chgData name="I See Maths ltd" userId="2b6a9906fb7c83c6" providerId="LiveId" clId="{E6E0EC4A-59E3-4016-9CFE-7DBBCC0AE853}" dt="2024-05-15T12:19:18.296" v="2965" actId="1035"/>
          <ac:spMkLst>
            <pc:docMk/>
            <pc:sldMk cId="2311492134" sldId="2016"/>
            <ac:spMk id="35" creationId="{F7E20CCB-830A-08BA-A196-1B8666137265}"/>
          </ac:spMkLst>
        </pc:spChg>
        <pc:spChg chg="del">
          <ac:chgData name="I See Maths ltd" userId="2b6a9906fb7c83c6" providerId="LiveId" clId="{E6E0EC4A-59E3-4016-9CFE-7DBBCC0AE853}" dt="2024-05-15T12:21:15.954" v="3031" actId="478"/>
          <ac:spMkLst>
            <pc:docMk/>
            <pc:sldMk cId="2311492134" sldId="2016"/>
            <ac:spMk id="36" creationId="{6438A5B4-F797-3FBE-D750-3B7C3453042B}"/>
          </ac:spMkLst>
        </pc:spChg>
        <pc:spChg chg="mod">
          <ac:chgData name="I See Maths ltd" userId="2b6a9906fb7c83c6" providerId="LiveId" clId="{E6E0EC4A-59E3-4016-9CFE-7DBBCC0AE853}" dt="2024-05-15T12:19:18.296" v="2965" actId="1035"/>
          <ac:spMkLst>
            <pc:docMk/>
            <pc:sldMk cId="2311492134" sldId="2016"/>
            <ac:spMk id="37" creationId="{475EDC43-33DB-C217-6DFB-5337F7C1D4E7}"/>
          </ac:spMkLst>
        </pc:spChg>
        <pc:spChg chg="mod">
          <ac:chgData name="I See Maths ltd" userId="2b6a9906fb7c83c6" providerId="LiveId" clId="{E6E0EC4A-59E3-4016-9CFE-7DBBCC0AE853}" dt="2024-05-15T12:19:18.296" v="2965" actId="1035"/>
          <ac:spMkLst>
            <pc:docMk/>
            <pc:sldMk cId="2311492134" sldId="2016"/>
            <ac:spMk id="38" creationId="{FA518CA1-798E-FE27-F57A-0964A1776F45}"/>
          </ac:spMkLst>
        </pc:spChg>
        <pc:spChg chg="add mod">
          <ac:chgData name="I See Maths ltd" userId="2b6a9906fb7c83c6" providerId="LiveId" clId="{E6E0EC4A-59E3-4016-9CFE-7DBBCC0AE853}" dt="2024-05-15T12:24:53.546" v="3124"/>
          <ac:spMkLst>
            <pc:docMk/>
            <pc:sldMk cId="2311492134" sldId="2016"/>
            <ac:spMk id="40" creationId="{2F8925FC-8D7A-4DC1-F29C-ABB7A23D8E24}"/>
          </ac:spMkLst>
        </pc:spChg>
        <pc:cxnChg chg="add mod ord">
          <ac:chgData name="I See Maths ltd" userId="2b6a9906fb7c83c6" providerId="LiveId" clId="{E6E0EC4A-59E3-4016-9CFE-7DBBCC0AE853}" dt="2024-05-23T19:25:26.536" v="4653" actId="167"/>
          <ac:cxnSpMkLst>
            <pc:docMk/>
            <pc:sldMk cId="2311492134" sldId="2016"/>
            <ac:cxnSpMk id="4" creationId="{B6E2F031-C237-55F1-F4CE-34DF21B99374}"/>
          </ac:cxnSpMkLst>
        </pc:cxnChg>
        <pc:cxnChg chg="del mod">
          <ac:chgData name="I See Maths ltd" userId="2b6a9906fb7c83c6" providerId="LiveId" clId="{E6E0EC4A-59E3-4016-9CFE-7DBBCC0AE853}" dt="2024-05-23T19:25:20.971" v="4650" actId="478"/>
          <ac:cxnSpMkLst>
            <pc:docMk/>
            <pc:sldMk cId="2311492134" sldId="2016"/>
            <ac:cxnSpMk id="5" creationId="{1AD12CFF-3BCE-813F-41F9-D554E5491CC6}"/>
          </ac:cxnSpMkLst>
        </pc:cxnChg>
        <pc:cxnChg chg="del">
          <ac:chgData name="I See Maths ltd" userId="2b6a9906fb7c83c6" providerId="LiveId" clId="{E6E0EC4A-59E3-4016-9CFE-7DBBCC0AE853}" dt="2024-05-23T19:25:21.663" v="4651" actId="478"/>
          <ac:cxnSpMkLst>
            <pc:docMk/>
            <pc:sldMk cId="2311492134" sldId="2016"/>
            <ac:cxnSpMk id="6" creationId="{FCA94C62-E248-CFD0-A9DF-32D284613D90}"/>
          </ac:cxnSpMkLst>
        </pc:cxnChg>
        <pc:cxnChg chg="add mod">
          <ac:chgData name="I See Maths ltd" userId="2b6a9906fb7c83c6" providerId="LiveId" clId="{E6E0EC4A-59E3-4016-9CFE-7DBBCC0AE853}" dt="2024-05-15T12:21:55.609" v="3087" actId="1035"/>
          <ac:cxnSpMkLst>
            <pc:docMk/>
            <pc:sldMk cId="2311492134" sldId="2016"/>
            <ac:cxnSpMk id="7" creationId="{EA8D059E-5C7D-4029-A9A7-510FD9A5FBFC}"/>
          </ac:cxnSpMkLst>
        </pc:cxnChg>
        <pc:cxnChg chg="add mod ord">
          <ac:chgData name="I See Maths ltd" userId="2b6a9906fb7c83c6" providerId="LiveId" clId="{E6E0EC4A-59E3-4016-9CFE-7DBBCC0AE853}" dt="2024-05-23T19:25:26.536" v="4653" actId="167"/>
          <ac:cxnSpMkLst>
            <pc:docMk/>
            <pc:sldMk cId="2311492134" sldId="2016"/>
            <ac:cxnSpMk id="8" creationId="{1ADD4C90-006A-2CA8-5577-555FB7097B94}"/>
          </ac:cxnSpMkLst>
        </pc:cxnChg>
        <pc:cxnChg chg="mod">
          <ac:chgData name="I See Maths ltd" userId="2b6a9906fb7c83c6" providerId="LiveId" clId="{E6E0EC4A-59E3-4016-9CFE-7DBBCC0AE853}" dt="2024-05-15T12:31:04.935" v="3491" actId="14100"/>
          <ac:cxnSpMkLst>
            <pc:docMk/>
            <pc:sldMk cId="2311492134" sldId="2016"/>
            <ac:cxnSpMk id="12" creationId="{67D396C4-62E9-3DB8-FC84-0918EAA4CCB6}"/>
          </ac:cxnSpMkLst>
        </pc:cxnChg>
      </pc:sldChg>
      <pc:sldChg chg="delSp modSp add mod">
        <pc:chgData name="I See Maths ltd" userId="2b6a9906fb7c83c6" providerId="LiveId" clId="{E6E0EC4A-59E3-4016-9CFE-7DBBCC0AE853}" dt="2024-05-15T12:24:28.958" v="3116" actId="255"/>
        <pc:sldMkLst>
          <pc:docMk/>
          <pc:sldMk cId="3833774832" sldId="2017"/>
        </pc:sldMkLst>
        <pc:spChg chg="del">
          <ac:chgData name="I See Maths ltd" userId="2b6a9906fb7c83c6" providerId="LiveId" clId="{E6E0EC4A-59E3-4016-9CFE-7DBBCC0AE853}" dt="2024-05-15T12:22:48.451" v="3102" actId="478"/>
          <ac:spMkLst>
            <pc:docMk/>
            <pc:sldMk cId="3833774832" sldId="2017"/>
            <ac:spMk id="2" creationId="{1D7735CE-DF2C-9177-C867-989A0451CF9A}"/>
          </ac:spMkLst>
        </pc:spChg>
        <pc:spChg chg="mod">
          <ac:chgData name="I See Maths ltd" userId="2b6a9906fb7c83c6" providerId="LiveId" clId="{E6E0EC4A-59E3-4016-9CFE-7DBBCC0AE853}" dt="2024-05-15T12:24:28.958" v="3116" actId="255"/>
          <ac:spMkLst>
            <pc:docMk/>
            <pc:sldMk cId="3833774832" sldId="2017"/>
            <ac:spMk id="4" creationId="{D9068DFF-9502-43DA-3571-BBFF5C4ABCD7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10" creationId="{197BE232-5BE3-629C-FF85-4C1F40796110}"/>
          </ac:spMkLst>
        </pc:spChg>
        <pc:spChg chg="del">
          <ac:chgData name="I See Maths ltd" userId="2b6a9906fb7c83c6" providerId="LiveId" clId="{E6E0EC4A-59E3-4016-9CFE-7DBBCC0AE853}" dt="2024-05-15T12:23:48.021" v="3108" actId="478"/>
          <ac:spMkLst>
            <pc:docMk/>
            <pc:sldMk cId="3833774832" sldId="2017"/>
            <ac:spMk id="11" creationId="{410746FF-DEF2-BE0B-AD79-16C48C05557D}"/>
          </ac:spMkLst>
        </pc:spChg>
        <pc:spChg chg="del">
          <ac:chgData name="I See Maths ltd" userId="2b6a9906fb7c83c6" providerId="LiveId" clId="{E6E0EC4A-59E3-4016-9CFE-7DBBCC0AE853}" dt="2024-05-15T12:23:50.416" v="3109" actId="478"/>
          <ac:spMkLst>
            <pc:docMk/>
            <pc:sldMk cId="3833774832" sldId="2017"/>
            <ac:spMk id="13" creationId="{F46D9980-B808-698A-4770-8C9EEA9E2A50}"/>
          </ac:spMkLst>
        </pc:spChg>
        <pc:spChg chg="del">
          <ac:chgData name="I See Maths ltd" userId="2b6a9906fb7c83c6" providerId="LiveId" clId="{E6E0EC4A-59E3-4016-9CFE-7DBBCC0AE853}" dt="2024-05-15T12:22:48.451" v="3102" actId="478"/>
          <ac:spMkLst>
            <pc:docMk/>
            <pc:sldMk cId="3833774832" sldId="2017"/>
            <ac:spMk id="14" creationId="{A180E1D5-FA2F-7C77-85E8-5BAABD6D36C0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25" creationId="{547CCB58-60EE-6A5B-5C35-0F478338DC3D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26" creationId="{25D1E441-F379-6FEE-CAAA-7A35581F385C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27" creationId="{CB0E20A6-6726-3CB1-9275-1E1A3D2DF0E7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28" creationId="{9306CDF8-4DC2-F36B-0087-B43444098848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29" creationId="{8F1EE464-47F4-55A3-6D4E-6092BF2F4AC7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30" creationId="{F161C28D-CE7A-66E2-0562-EC7777E21012}"/>
          </ac:spMkLst>
        </pc:spChg>
        <pc:spChg chg="del">
          <ac:chgData name="I See Maths ltd" userId="2b6a9906fb7c83c6" providerId="LiveId" clId="{E6E0EC4A-59E3-4016-9CFE-7DBBCC0AE853}" dt="2024-05-15T12:24:07.688" v="3114" actId="478"/>
          <ac:spMkLst>
            <pc:docMk/>
            <pc:sldMk cId="3833774832" sldId="2017"/>
            <ac:spMk id="31" creationId="{30AEA9B9-FF7C-00A7-7D5F-87A9AD6A20CC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2" creationId="{2E4AA453-B99C-5C1D-8C1E-DD11A0FFA0AA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3" creationId="{871E34FE-C1E1-B425-7681-85E284983B3E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4" creationId="{93B25400-4340-C332-C6FB-1511F4A8AB69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5" creationId="{F7E20CCB-830A-08BA-A196-1B8666137265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7" creationId="{475EDC43-33DB-C217-6DFB-5337F7C1D4E7}"/>
          </ac:spMkLst>
        </pc:spChg>
        <pc:spChg chg="del">
          <ac:chgData name="I See Maths ltd" userId="2b6a9906fb7c83c6" providerId="LiveId" clId="{E6E0EC4A-59E3-4016-9CFE-7DBBCC0AE853}" dt="2024-05-15T12:23:24.657" v="3106" actId="478"/>
          <ac:spMkLst>
            <pc:docMk/>
            <pc:sldMk cId="3833774832" sldId="2017"/>
            <ac:spMk id="38" creationId="{FA518CA1-798E-FE27-F57A-0964A1776F45}"/>
          </ac:spMkLst>
        </pc:spChg>
        <pc:cxnChg chg="del mod">
          <ac:chgData name="I See Maths ltd" userId="2b6a9906fb7c83c6" providerId="LiveId" clId="{E6E0EC4A-59E3-4016-9CFE-7DBBCC0AE853}" dt="2024-05-15T12:23:54.682" v="3111" actId="478"/>
          <ac:cxnSpMkLst>
            <pc:docMk/>
            <pc:sldMk cId="3833774832" sldId="2017"/>
            <ac:cxnSpMk id="5" creationId="{1AD12CFF-3BCE-813F-41F9-D554E5491CC6}"/>
          </ac:cxnSpMkLst>
        </pc:cxnChg>
        <pc:cxnChg chg="del">
          <ac:chgData name="I See Maths ltd" userId="2b6a9906fb7c83c6" providerId="LiveId" clId="{E6E0EC4A-59E3-4016-9CFE-7DBBCC0AE853}" dt="2024-05-15T12:23:56.158" v="3112" actId="478"/>
          <ac:cxnSpMkLst>
            <pc:docMk/>
            <pc:sldMk cId="3833774832" sldId="2017"/>
            <ac:cxnSpMk id="6" creationId="{FCA94C62-E248-CFD0-A9DF-32D284613D90}"/>
          </ac:cxnSpMkLst>
        </pc:cxnChg>
        <pc:cxnChg chg="del">
          <ac:chgData name="I See Maths ltd" userId="2b6a9906fb7c83c6" providerId="LiveId" clId="{E6E0EC4A-59E3-4016-9CFE-7DBBCC0AE853}" dt="2024-05-15T12:22:48.451" v="3102" actId="478"/>
          <ac:cxnSpMkLst>
            <pc:docMk/>
            <pc:sldMk cId="3833774832" sldId="2017"/>
            <ac:cxnSpMk id="7" creationId="{EA8D059E-5C7D-4029-A9A7-510FD9A5FBFC}"/>
          </ac:cxnSpMkLst>
        </pc:cxnChg>
        <pc:cxnChg chg="del">
          <ac:chgData name="I See Maths ltd" userId="2b6a9906fb7c83c6" providerId="LiveId" clId="{E6E0EC4A-59E3-4016-9CFE-7DBBCC0AE853}" dt="2024-05-15T12:23:52.655" v="3110" actId="478"/>
          <ac:cxnSpMkLst>
            <pc:docMk/>
            <pc:sldMk cId="3833774832" sldId="2017"/>
            <ac:cxnSpMk id="39" creationId="{8EC0C343-E280-735E-3DBB-208D0829ED84}"/>
          </ac:cxnSpMkLst>
        </pc:cxnChg>
      </pc:sldChg>
      <pc:sldChg chg="addSp delSp modSp add mod">
        <pc:chgData name="I See Maths ltd" userId="2b6a9906fb7c83c6" providerId="LiveId" clId="{E6E0EC4A-59E3-4016-9CFE-7DBBCC0AE853}" dt="2024-05-23T19:25:10.014" v="4645" actId="20577"/>
        <pc:sldMkLst>
          <pc:docMk/>
          <pc:sldMk cId="1440579023" sldId="2018"/>
        </pc:sldMkLst>
        <pc:spChg chg="add mod">
          <ac:chgData name="I See Maths ltd" userId="2b6a9906fb7c83c6" providerId="LiveId" clId="{E6E0EC4A-59E3-4016-9CFE-7DBBCC0AE853}" dt="2024-05-15T12:24:48.434" v="3122"/>
          <ac:spMkLst>
            <pc:docMk/>
            <pc:sldMk cId="1440579023" sldId="2018"/>
            <ac:spMk id="2" creationId="{D6C1F465-A801-36D9-9EE3-A51341809E01}"/>
          </ac:spMkLst>
        </pc:spChg>
        <pc:spChg chg="del">
          <ac:chgData name="I See Maths ltd" userId="2b6a9906fb7c83c6" providerId="LiveId" clId="{E6E0EC4A-59E3-4016-9CFE-7DBBCC0AE853}" dt="2024-05-15T12:24:47.960" v="3121" actId="478"/>
          <ac:spMkLst>
            <pc:docMk/>
            <pc:sldMk cId="1440579023" sldId="2018"/>
            <ac:spMk id="4" creationId="{D9068DFF-9502-43DA-3571-BBFF5C4ABCD7}"/>
          </ac:spMkLst>
        </pc:spChg>
        <pc:spChg chg="mod">
          <ac:chgData name="I See Maths ltd" userId="2b6a9906fb7c83c6" providerId="LiveId" clId="{E6E0EC4A-59E3-4016-9CFE-7DBBCC0AE853}" dt="2024-05-23T19:25:10.014" v="4645" actId="20577"/>
          <ac:spMkLst>
            <pc:docMk/>
            <pc:sldMk cId="1440579023" sldId="2018"/>
            <ac:spMk id="11" creationId="{410746FF-DEF2-BE0B-AD79-16C48C05557D}"/>
          </ac:spMkLst>
        </pc:spChg>
        <pc:spChg chg="mod">
          <ac:chgData name="I See Maths ltd" userId="2b6a9906fb7c83c6" providerId="LiveId" clId="{E6E0EC4A-59E3-4016-9CFE-7DBBCC0AE853}" dt="2024-05-23T19:25:06.949" v="4643" actId="20577"/>
          <ac:spMkLst>
            <pc:docMk/>
            <pc:sldMk cId="1440579023" sldId="2018"/>
            <ac:spMk id="13" creationId="{F46D9980-B808-698A-4770-8C9EEA9E2A50}"/>
          </ac:spMkLst>
        </pc:spChg>
        <pc:cxnChg chg="add mod ord">
          <ac:chgData name="I See Maths ltd" userId="2b6a9906fb7c83c6" providerId="LiveId" clId="{E6E0EC4A-59E3-4016-9CFE-7DBBCC0AE853}" dt="2024-05-23T19:25:04.122" v="4641" actId="167"/>
          <ac:cxnSpMkLst>
            <pc:docMk/>
            <pc:sldMk cId="1440579023" sldId="2018"/>
            <ac:cxnSpMk id="4" creationId="{A74BB26E-B7E1-322C-0C1B-95D4BA7D3BCC}"/>
          </ac:cxnSpMkLst>
        </pc:cxnChg>
        <pc:cxnChg chg="del mod">
          <ac:chgData name="I See Maths ltd" userId="2b6a9906fb7c83c6" providerId="LiveId" clId="{E6E0EC4A-59E3-4016-9CFE-7DBBCC0AE853}" dt="2024-05-23T19:24:56.678" v="4638" actId="478"/>
          <ac:cxnSpMkLst>
            <pc:docMk/>
            <pc:sldMk cId="1440579023" sldId="2018"/>
            <ac:cxnSpMk id="5" creationId="{1AD12CFF-3BCE-813F-41F9-D554E5491CC6}"/>
          </ac:cxnSpMkLst>
        </pc:cxnChg>
        <pc:cxnChg chg="del">
          <ac:chgData name="I See Maths ltd" userId="2b6a9906fb7c83c6" providerId="LiveId" clId="{E6E0EC4A-59E3-4016-9CFE-7DBBCC0AE853}" dt="2024-05-23T19:24:58.478" v="4639" actId="478"/>
          <ac:cxnSpMkLst>
            <pc:docMk/>
            <pc:sldMk cId="1440579023" sldId="2018"/>
            <ac:cxnSpMk id="6" creationId="{FCA94C62-E248-CFD0-A9DF-32D284613D90}"/>
          </ac:cxnSpMkLst>
        </pc:cxnChg>
        <pc:cxnChg chg="add mod ord">
          <ac:chgData name="I See Maths ltd" userId="2b6a9906fb7c83c6" providerId="LiveId" clId="{E6E0EC4A-59E3-4016-9CFE-7DBBCC0AE853}" dt="2024-05-23T19:25:04.122" v="4641" actId="167"/>
          <ac:cxnSpMkLst>
            <pc:docMk/>
            <pc:sldMk cId="1440579023" sldId="2018"/>
            <ac:cxnSpMk id="7" creationId="{43CCBB69-D2DC-D0E9-F279-CCA1459B9F0D}"/>
          </ac:cxnSpMkLst>
        </pc:cxnChg>
      </pc:sldChg>
      <pc:sldChg chg="addSp delSp modSp add mod">
        <pc:chgData name="I See Maths ltd" userId="2b6a9906fb7c83c6" providerId="LiveId" clId="{E6E0EC4A-59E3-4016-9CFE-7DBBCC0AE853}" dt="2024-05-23T19:24:44.199" v="4637" actId="1036"/>
        <pc:sldMkLst>
          <pc:docMk/>
          <pc:sldMk cId="3266222969" sldId="2019"/>
        </pc:sldMkLst>
        <pc:spChg chg="add mod">
          <ac:chgData name="I See Maths ltd" userId="2b6a9906fb7c83c6" providerId="LiveId" clId="{E6E0EC4A-59E3-4016-9CFE-7DBBCC0AE853}" dt="2024-05-15T12:24:44.617" v="3120"/>
          <ac:spMkLst>
            <pc:docMk/>
            <pc:sldMk cId="3266222969" sldId="2019"/>
            <ac:spMk id="2" creationId="{1F5E07C2-878D-651A-BE57-8CB3AECF71F7}"/>
          </ac:spMkLst>
        </pc:spChg>
        <pc:spChg chg="del">
          <ac:chgData name="I See Maths ltd" userId="2b6a9906fb7c83c6" providerId="LiveId" clId="{E6E0EC4A-59E3-4016-9CFE-7DBBCC0AE853}" dt="2024-05-15T12:24:44.095" v="3119" actId="478"/>
          <ac:spMkLst>
            <pc:docMk/>
            <pc:sldMk cId="3266222969" sldId="2019"/>
            <ac:spMk id="4" creationId="{D9068DFF-9502-43DA-3571-BBFF5C4ABCD7}"/>
          </ac:spMkLst>
        </pc:spChg>
        <pc:spChg chg="mod">
          <ac:chgData name="I See Maths ltd" userId="2b6a9906fb7c83c6" providerId="LiveId" clId="{E6E0EC4A-59E3-4016-9CFE-7DBBCC0AE853}" dt="2024-05-23T19:24:06.437" v="4608" actId="20577"/>
          <ac:spMkLst>
            <pc:docMk/>
            <pc:sldMk cId="3266222969" sldId="2019"/>
            <ac:spMk id="11" creationId="{410746FF-DEF2-BE0B-AD79-16C48C05557D}"/>
          </ac:spMkLst>
        </pc:spChg>
        <pc:spChg chg="mod">
          <ac:chgData name="I See Maths ltd" userId="2b6a9906fb7c83c6" providerId="LiveId" clId="{E6E0EC4A-59E3-4016-9CFE-7DBBCC0AE853}" dt="2024-05-23T19:23:57.104" v="4606" actId="20577"/>
          <ac:spMkLst>
            <pc:docMk/>
            <pc:sldMk cId="3266222969" sldId="2019"/>
            <ac:spMk id="13" creationId="{F46D9980-B808-698A-4770-8C9EEA9E2A50}"/>
          </ac:spMkLst>
        </pc:spChg>
        <pc:cxnChg chg="add mod ord">
          <ac:chgData name="I See Maths ltd" userId="2b6a9906fb7c83c6" providerId="LiveId" clId="{E6E0EC4A-59E3-4016-9CFE-7DBBCC0AE853}" dt="2024-05-23T19:24:44.199" v="4637" actId="1036"/>
          <ac:cxnSpMkLst>
            <pc:docMk/>
            <pc:sldMk cId="3266222969" sldId="2019"/>
            <ac:cxnSpMk id="4" creationId="{BD1B1753-30A7-91D8-84ED-933303535693}"/>
          </ac:cxnSpMkLst>
        </pc:cxnChg>
        <pc:cxnChg chg="del mod">
          <ac:chgData name="I See Maths ltd" userId="2b6a9906fb7c83c6" providerId="LiveId" clId="{E6E0EC4A-59E3-4016-9CFE-7DBBCC0AE853}" dt="2024-05-23T19:24:12.669" v="4609" actId="478"/>
          <ac:cxnSpMkLst>
            <pc:docMk/>
            <pc:sldMk cId="3266222969" sldId="2019"/>
            <ac:cxnSpMk id="5" creationId="{1AD12CFF-3BCE-813F-41F9-D554E5491CC6}"/>
          </ac:cxnSpMkLst>
        </pc:cxnChg>
        <pc:cxnChg chg="mod">
          <ac:chgData name="I See Maths ltd" userId="2b6a9906fb7c83c6" providerId="LiveId" clId="{E6E0EC4A-59E3-4016-9CFE-7DBBCC0AE853}" dt="2024-05-23T19:24:44.199" v="4637" actId="1036"/>
          <ac:cxnSpMkLst>
            <pc:docMk/>
            <pc:sldMk cId="3266222969" sldId="2019"/>
            <ac:cxnSpMk id="6" creationId="{FCA94C62-E248-CFD0-A9DF-32D284613D90}"/>
          </ac:cxnSpMkLst>
        </pc:cxnChg>
      </pc:sldChg>
      <pc:sldChg chg="addSp delSp modSp add mod">
        <pc:chgData name="I See Maths ltd" userId="2b6a9906fb7c83c6" providerId="LiveId" clId="{E6E0EC4A-59E3-4016-9CFE-7DBBCC0AE853}" dt="2024-05-15T12:24:38.412" v="3118"/>
        <pc:sldMkLst>
          <pc:docMk/>
          <pc:sldMk cId="1522282845" sldId="2020"/>
        </pc:sldMkLst>
        <pc:spChg chg="add mod">
          <ac:chgData name="I See Maths ltd" userId="2b6a9906fb7c83c6" providerId="LiveId" clId="{E6E0EC4A-59E3-4016-9CFE-7DBBCC0AE853}" dt="2024-05-15T12:24:38.412" v="3118"/>
          <ac:spMkLst>
            <pc:docMk/>
            <pc:sldMk cId="1522282845" sldId="2020"/>
            <ac:spMk id="2" creationId="{D08DA4BB-D300-360E-8935-9229BF50B0D8}"/>
          </ac:spMkLst>
        </pc:spChg>
        <pc:spChg chg="del">
          <ac:chgData name="I See Maths ltd" userId="2b6a9906fb7c83c6" providerId="LiveId" clId="{E6E0EC4A-59E3-4016-9CFE-7DBBCC0AE853}" dt="2024-05-15T12:24:37.864" v="3117" actId="478"/>
          <ac:spMkLst>
            <pc:docMk/>
            <pc:sldMk cId="1522282845" sldId="2020"/>
            <ac:spMk id="4" creationId="{D9068DFF-9502-43DA-3571-BBFF5C4ABCD7}"/>
          </ac:spMkLst>
        </pc:spChg>
      </pc:sldChg>
      <pc:sldChg chg="addSp delSp modSp add del mod">
        <pc:chgData name="I See Maths ltd" userId="2b6a9906fb7c83c6" providerId="LiveId" clId="{E6E0EC4A-59E3-4016-9CFE-7DBBCC0AE853}" dt="2024-05-15T12:32:21.580" v="3538" actId="47"/>
        <pc:sldMkLst>
          <pc:docMk/>
          <pc:sldMk cId="1218591268" sldId="2021"/>
        </pc:sldMkLst>
        <pc:spChg chg="del">
          <ac:chgData name="I See Maths ltd" userId="2b6a9906fb7c83c6" providerId="LiveId" clId="{E6E0EC4A-59E3-4016-9CFE-7DBBCC0AE853}" dt="2024-05-15T12:28:49.087" v="3434" actId="478"/>
          <ac:spMkLst>
            <pc:docMk/>
            <pc:sldMk cId="1218591268" sldId="2021"/>
            <ac:spMk id="2" creationId="{1D7735CE-DF2C-9177-C867-989A0451CF9A}"/>
          </ac:spMkLst>
        </pc:spChg>
        <pc:spChg chg="add 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8" creationId="{36EA4FC3-37FD-993C-E032-79B54EAAE751}"/>
          </ac:spMkLst>
        </pc:spChg>
        <pc:spChg chg="mod">
          <ac:chgData name="I See Maths ltd" userId="2b6a9906fb7c83c6" providerId="LiveId" clId="{E6E0EC4A-59E3-4016-9CFE-7DBBCC0AE853}" dt="2024-05-15T12:26:43.220" v="3244" actId="20577"/>
          <ac:spMkLst>
            <pc:docMk/>
            <pc:sldMk cId="1218591268" sldId="2021"/>
            <ac:spMk id="9" creationId="{64878F46-042B-FF27-8F7A-E9492FC2E8F5}"/>
          </ac:spMkLst>
        </pc:spChg>
        <pc:spChg chg="del">
          <ac:chgData name="I See Maths ltd" userId="2b6a9906fb7c83c6" providerId="LiveId" clId="{E6E0EC4A-59E3-4016-9CFE-7DBBCC0AE853}" dt="2024-05-15T12:28:49.087" v="3434" actId="478"/>
          <ac:spMkLst>
            <pc:docMk/>
            <pc:sldMk cId="1218591268" sldId="2021"/>
            <ac:spMk id="10" creationId="{197BE232-5BE3-629C-FF85-4C1F40796110}"/>
          </ac:spMkLst>
        </pc:spChg>
        <pc:spChg chg="del">
          <ac:chgData name="I See Maths ltd" userId="2b6a9906fb7c83c6" providerId="LiveId" clId="{E6E0EC4A-59E3-4016-9CFE-7DBBCC0AE853}" dt="2024-05-15T12:28:44.937" v="3433" actId="478"/>
          <ac:spMkLst>
            <pc:docMk/>
            <pc:sldMk cId="1218591268" sldId="2021"/>
            <ac:spMk id="11" creationId="{410746FF-DEF2-BE0B-AD79-16C48C05557D}"/>
          </ac:spMkLst>
        </pc:spChg>
        <pc:spChg chg="del">
          <ac:chgData name="I See Maths ltd" userId="2b6a9906fb7c83c6" providerId="LiveId" clId="{E6E0EC4A-59E3-4016-9CFE-7DBBCC0AE853}" dt="2024-05-15T12:28:44.937" v="3433" actId="478"/>
          <ac:spMkLst>
            <pc:docMk/>
            <pc:sldMk cId="1218591268" sldId="2021"/>
            <ac:spMk id="13" creationId="{F46D9980-B808-698A-4770-8C9EEA9E2A50}"/>
          </ac:spMkLst>
        </pc:spChg>
        <pc:spChg chg="del">
          <ac:chgData name="I See Maths ltd" userId="2b6a9906fb7c83c6" providerId="LiveId" clId="{E6E0EC4A-59E3-4016-9CFE-7DBBCC0AE853}" dt="2024-05-15T12:28:49.087" v="3434" actId="478"/>
          <ac:spMkLst>
            <pc:docMk/>
            <pc:sldMk cId="1218591268" sldId="2021"/>
            <ac:spMk id="14" creationId="{A180E1D5-FA2F-7C77-85E8-5BAABD6D36C0}"/>
          </ac:spMkLst>
        </pc:spChg>
        <pc:spChg chg="del">
          <ac:chgData name="I See Maths ltd" userId="2b6a9906fb7c83c6" providerId="LiveId" clId="{E6E0EC4A-59E3-4016-9CFE-7DBBCC0AE853}" dt="2024-05-15T12:31:14.544" v="3492" actId="478"/>
          <ac:spMkLst>
            <pc:docMk/>
            <pc:sldMk cId="1218591268" sldId="2021"/>
            <ac:spMk id="25" creationId="{547CCB58-60EE-6A5B-5C35-0F478338DC3D}"/>
          </ac:spMkLst>
        </pc:spChg>
        <pc:spChg chg="del">
          <ac:chgData name="I See Maths ltd" userId="2b6a9906fb7c83c6" providerId="LiveId" clId="{E6E0EC4A-59E3-4016-9CFE-7DBBCC0AE853}" dt="2024-05-15T12:31:14.544" v="3492" actId="478"/>
          <ac:spMkLst>
            <pc:docMk/>
            <pc:sldMk cId="1218591268" sldId="2021"/>
            <ac:spMk id="26" creationId="{25D1E441-F379-6FEE-CAAA-7A35581F385C}"/>
          </ac:spMkLst>
        </pc:spChg>
        <pc:spChg chg="del">
          <ac:chgData name="I See Maths ltd" userId="2b6a9906fb7c83c6" providerId="LiveId" clId="{E6E0EC4A-59E3-4016-9CFE-7DBBCC0AE853}" dt="2024-05-15T12:31:14.544" v="3492" actId="478"/>
          <ac:spMkLst>
            <pc:docMk/>
            <pc:sldMk cId="1218591268" sldId="2021"/>
            <ac:spMk id="27" creationId="{CB0E20A6-6726-3CB1-9275-1E1A3D2DF0E7}"/>
          </ac:spMkLst>
        </pc:spChg>
        <pc:spChg chg="del">
          <ac:chgData name="I See Maths ltd" userId="2b6a9906fb7c83c6" providerId="LiveId" clId="{E6E0EC4A-59E3-4016-9CFE-7DBBCC0AE853}" dt="2024-05-15T12:31:14.544" v="3492" actId="478"/>
          <ac:spMkLst>
            <pc:docMk/>
            <pc:sldMk cId="1218591268" sldId="2021"/>
            <ac:spMk id="28" creationId="{9306CDF8-4DC2-F36B-0087-B43444098848}"/>
          </ac:spMkLst>
        </pc:spChg>
        <pc:spChg chg="del">
          <ac:chgData name="I See Maths ltd" userId="2b6a9906fb7c83c6" providerId="LiveId" clId="{E6E0EC4A-59E3-4016-9CFE-7DBBCC0AE853}" dt="2024-05-15T12:31:14.544" v="3492" actId="478"/>
          <ac:spMkLst>
            <pc:docMk/>
            <pc:sldMk cId="1218591268" sldId="2021"/>
            <ac:spMk id="29" creationId="{8F1EE464-47F4-55A3-6D4E-6092BF2F4AC7}"/>
          </ac:spMkLst>
        </pc:spChg>
        <pc:spChg chg="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0" creationId="{F161C28D-CE7A-66E2-0562-EC7777E21012}"/>
          </ac:spMkLst>
        </pc:spChg>
        <pc:spChg chg="del">
          <ac:chgData name="I See Maths ltd" userId="2b6a9906fb7c83c6" providerId="LiveId" clId="{E6E0EC4A-59E3-4016-9CFE-7DBBCC0AE853}" dt="2024-05-15T12:28:44.937" v="3433" actId="478"/>
          <ac:spMkLst>
            <pc:docMk/>
            <pc:sldMk cId="1218591268" sldId="2021"/>
            <ac:spMk id="31" creationId="{30AEA9B9-FF7C-00A7-7D5F-87A9AD6A20CC}"/>
          </ac:spMkLst>
        </pc:spChg>
        <pc:spChg chg="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2" creationId="{2E4AA453-B99C-5C1D-8C1E-DD11A0FFA0AA}"/>
          </ac:spMkLst>
        </pc:spChg>
        <pc:spChg chg="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3" creationId="{871E34FE-C1E1-B425-7681-85E284983B3E}"/>
          </ac:spMkLst>
        </pc:spChg>
        <pc:spChg chg="del mod">
          <ac:chgData name="I See Maths ltd" userId="2b6a9906fb7c83c6" providerId="LiveId" clId="{E6E0EC4A-59E3-4016-9CFE-7DBBCC0AE853}" dt="2024-05-15T12:29:27.588" v="3440" actId="478"/>
          <ac:spMkLst>
            <pc:docMk/>
            <pc:sldMk cId="1218591268" sldId="2021"/>
            <ac:spMk id="34" creationId="{93B25400-4340-C332-C6FB-1511F4A8AB69}"/>
          </ac:spMkLst>
        </pc:spChg>
        <pc:spChg chg="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5" creationId="{F7E20CCB-830A-08BA-A196-1B8666137265}"/>
          </ac:spMkLst>
        </pc:spChg>
        <pc:spChg chg="add 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6" creationId="{86001618-FAE3-1DB5-F0F0-91A0B0A38BB9}"/>
          </ac:spMkLst>
        </pc:spChg>
        <pc:spChg chg="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37" creationId="{475EDC43-33DB-C217-6DFB-5337F7C1D4E7}"/>
          </ac:spMkLst>
        </pc:spChg>
        <pc:spChg chg="del mod">
          <ac:chgData name="I See Maths ltd" userId="2b6a9906fb7c83c6" providerId="LiveId" clId="{E6E0EC4A-59E3-4016-9CFE-7DBBCC0AE853}" dt="2024-05-15T12:29:27.588" v="3440" actId="478"/>
          <ac:spMkLst>
            <pc:docMk/>
            <pc:sldMk cId="1218591268" sldId="2021"/>
            <ac:spMk id="38" creationId="{FA518CA1-798E-FE27-F57A-0964A1776F45}"/>
          </ac:spMkLst>
        </pc:spChg>
        <pc:spChg chg="mod">
          <ac:chgData name="I See Maths ltd" userId="2b6a9906fb7c83c6" providerId="LiveId" clId="{E6E0EC4A-59E3-4016-9CFE-7DBBCC0AE853}" dt="2024-05-15T12:28:32.958" v="3431" actId="1037"/>
          <ac:spMkLst>
            <pc:docMk/>
            <pc:sldMk cId="1218591268" sldId="2021"/>
            <ac:spMk id="40" creationId="{2F8925FC-8D7A-4DC1-F29C-ABB7A23D8E24}"/>
          </ac:spMkLst>
        </pc:spChg>
        <pc:spChg chg="add del mod">
          <ac:chgData name="I See Maths ltd" userId="2b6a9906fb7c83c6" providerId="LiveId" clId="{E6E0EC4A-59E3-4016-9CFE-7DBBCC0AE853}" dt="2024-05-15T12:30:14.555" v="3454" actId="478"/>
          <ac:spMkLst>
            <pc:docMk/>
            <pc:sldMk cId="1218591268" sldId="2021"/>
            <ac:spMk id="41" creationId="{47D172EF-BCCE-DB3B-47E5-990C5497DBEC}"/>
          </ac:spMkLst>
        </pc:spChg>
        <pc:spChg chg="add 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42" creationId="{4E2606B7-8DAD-BED4-0653-D518D4C644AA}"/>
          </ac:spMkLst>
        </pc:spChg>
        <pc:spChg chg="add 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43" creationId="{279C1AC8-F68E-1040-1FEE-7EFD7D9903D5}"/>
          </ac:spMkLst>
        </pc:spChg>
        <pc:spChg chg="add del mod">
          <ac:chgData name="I See Maths ltd" userId="2b6a9906fb7c83c6" providerId="LiveId" clId="{E6E0EC4A-59E3-4016-9CFE-7DBBCC0AE853}" dt="2024-05-15T12:32:13.398" v="3537" actId="478"/>
          <ac:spMkLst>
            <pc:docMk/>
            <pc:sldMk cId="1218591268" sldId="2021"/>
            <ac:spMk id="44" creationId="{1D16CC4D-D969-718A-5B01-FB96E202218C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45" creationId="{E802989C-95CD-C061-D69A-B510A5CE97B7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46" creationId="{37B0C33D-D887-0C82-CC03-08C72A697F07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47" creationId="{CA6A2271-1EB2-18A2-50D1-A20A18DB2F94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48" creationId="{06B9C582-9495-FF96-ECEA-541E5AB002E9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49" creationId="{163F4478-0FF1-33F2-77B6-65A3FA96CBAC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50" creationId="{3D774E00-3144-2FDB-0A0B-E5CEB055EA92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51" creationId="{D7CEE3DB-45C1-D902-27FA-A61C7BE164BB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52" creationId="{E5A821CF-7DEA-A49C-59BA-629AB0B99DCE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53" creationId="{9F12489B-F71B-94CB-A785-24442A4615B6}"/>
          </ac:spMkLst>
        </pc:spChg>
        <pc:spChg chg="add mod">
          <ac:chgData name="I See Maths ltd" userId="2b6a9906fb7c83c6" providerId="LiveId" clId="{E6E0EC4A-59E3-4016-9CFE-7DBBCC0AE853}" dt="2024-05-15T12:32:02.272" v="3535" actId="1076"/>
          <ac:spMkLst>
            <pc:docMk/>
            <pc:sldMk cId="1218591268" sldId="2021"/>
            <ac:spMk id="54" creationId="{1FE2BE70-451C-F560-E7DA-4061326F8077}"/>
          </ac:spMkLst>
        </pc:spChg>
        <pc:graphicFrameChg chg="add del mod modGraphic">
          <ac:chgData name="I See Maths ltd" userId="2b6a9906fb7c83c6" providerId="LiveId" clId="{E6E0EC4A-59E3-4016-9CFE-7DBBCC0AE853}" dt="2024-05-15T12:30:12.580" v="3453" actId="478"/>
          <ac:graphicFrameMkLst>
            <pc:docMk/>
            <pc:sldMk cId="1218591268" sldId="2021"/>
            <ac:graphicFrameMk id="4" creationId="{F90759DE-4B1B-5822-823E-D700E2C84982}"/>
          </ac:graphicFrameMkLst>
        </pc:graphicFrameChg>
        <pc:picChg chg="del">
          <ac:chgData name="I See Maths ltd" userId="2b6a9906fb7c83c6" providerId="LiveId" clId="{E6E0EC4A-59E3-4016-9CFE-7DBBCC0AE853}" dt="2024-05-15T12:28:40.658" v="3432" actId="478"/>
          <ac:picMkLst>
            <pc:docMk/>
            <pc:sldMk cId="1218591268" sldId="2021"/>
            <ac:picMk id="15" creationId="{B8470F58-8B06-B644-EF53-B78B5CD27603}"/>
          </ac:picMkLst>
        </pc:picChg>
        <pc:picChg chg="del">
          <ac:chgData name="I See Maths ltd" userId="2b6a9906fb7c83c6" providerId="LiveId" clId="{E6E0EC4A-59E3-4016-9CFE-7DBBCC0AE853}" dt="2024-05-15T12:28:40.658" v="3432" actId="478"/>
          <ac:picMkLst>
            <pc:docMk/>
            <pc:sldMk cId="1218591268" sldId="2021"/>
            <ac:picMk id="16" creationId="{13B163D8-A33D-6B3D-FAC6-2EA7C510F31E}"/>
          </ac:picMkLst>
        </pc:picChg>
        <pc:picChg chg="del">
          <ac:chgData name="I See Maths ltd" userId="2b6a9906fb7c83c6" providerId="LiveId" clId="{E6E0EC4A-59E3-4016-9CFE-7DBBCC0AE853}" dt="2024-05-15T12:28:40.658" v="3432" actId="478"/>
          <ac:picMkLst>
            <pc:docMk/>
            <pc:sldMk cId="1218591268" sldId="2021"/>
            <ac:picMk id="18" creationId="{BA96BF00-CA6D-E44E-B74C-5BEAF27A98AC}"/>
          </ac:picMkLst>
        </pc:picChg>
        <pc:picChg chg="del">
          <ac:chgData name="I See Maths ltd" userId="2b6a9906fb7c83c6" providerId="LiveId" clId="{E6E0EC4A-59E3-4016-9CFE-7DBBCC0AE853}" dt="2024-05-15T12:28:52.690" v="3435" actId="478"/>
          <ac:picMkLst>
            <pc:docMk/>
            <pc:sldMk cId="1218591268" sldId="2021"/>
            <ac:picMk id="19" creationId="{948F671A-5E89-9A3B-4361-EED89B9D41DC}"/>
          </ac:picMkLst>
        </pc:picChg>
        <pc:picChg chg="del">
          <ac:chgData name="I See Maths ltd" userId="2b6a9906fb7c83c6" providerId="LiveId" clId="{E6E0EC4A-59E3-4016-9CFE-7DBBCC0AE853}" dt="2024-05-15T12:28:52.690" v="3435" actId="478"/>
          <ac:picMkLst>
            <pc:docMk/>
            <pc:sldMk cId="1218591268" sldId="2021"/>
            <ac:picMk id="22" creationId="{76C0FFED-63C5-BEAB-E2A8-60DB7BBFDDDD}"/>
          </ac:picMkLst>
        </pc:picChg>
        <pc:picChg chg="del">
          <ac:chgData name="I See Maths ltd" userId="2b6a9906fb7c83c6" providerId="LiveId" clId="{E6E0EC4A-59E3-4016-9CFE-7DBBCC0AE853}" dt="2024-05-15T12:28:52.690" v="3435" actId="478"/>
          <ac:picMkLst>
            <pc:docMk/>
            <pc:sldMk cId="1218591268" sldId="2021"/>
            <ac:picMk id="24" creationId="{A6D5FE52-A914-880E-C822-483EFBA8EC9C}"/>
          </ac:picMkLst>
        </pc:picChg>
        <pc:cxnChg chg="del mod">
          <ac:chgData name="I See Maths ltd" userId="2b6a9906fb7c83c6" providerId="LiveId" clId="{E6E0EC4A-59E3-4016-9CFE-7DBBCC0AE853}" dt="2024-05-15T12:28:44.937" v="3433" actId="478"/>
          <ac:cxnSpMkLst>
            <pc:docMk/>
            <pc:sldMk cId="1218591268" sldId="2021"/>
            <ac:cxnSpMk id="5" creationId="{1AD12CFF-3BCE-813F-41F9-D554E5491CC6}"/>
          </ac:cxnSpMkLst>
        </pc:cxnChg>
        <pc:cxnChg chg="del">
          <ac:chgData name="I See Maths ltd" userId="2b6a9906fb7c83c6" providerId="LiveId" clId="{E6E0EC4A-59E3-4016-9CFE-7DBBCC0AE853}" dt="2024-05-15T12:28:44.937" v="3433" actId="478"/>
          <ac:cxnSpMkLst>
            <pc:docMk/>
            <pc:sldMk cId="1218591268" sldId="2021"/>
            <ac:cxnSpMk id="6" creationId="{FCA94C62-E248-CFD0-A9DF-32D284613D90}"/>
          </ac:cxnSpMkLst>
        </pc:cxnChg>
        <pc:cxnChg chg="del">
          <ac:chgData name="I See Maths ltd" userId="2b6a9906fb7c83c6" providerId="LiveId" clId="{E6E0EC4A-59E3-4016-9CFE-7DBBCC0AE853}" dt="2024-05-15T12:28:49.087" v="3434" actId="478"/>
          <ac:cxnSpMkLst>
            <pc:docMk/>
            <pc:sldMk cId="1218591268" sldId="2021"/>
            <ac:cxnSpMk id="7" creationId="{EA8D059E-5C7D-4029-A9A7-510FD9A5FBFC}"/>
          </ac:cxnSpMkLst>
        </pc:cxnChg>
        <pc:cxnChg chg="mod">
          <ac:chgData name="I See Maths ltd" userId="2b6a9906fb7c83c6" providerId="LiveId" clId="{E6E0EC4A-59E3-4016-9CFE-7DBBCC0AE853}" dt="2024-05-15T12:30:57.475" v="3482" actId="14100"/>
          <ac:cxnSpMkLst>
            <pc:docMk/>
            <pc:sldMk cId="1218591268" sldId="2021"/>
            <ac:cxnSpMk id="12" creationId="{67D396C4-62E9-3DB8-FC84-0918EAA4CCB6}"/>
          </ac:cxnSpMkLst>
        </pc:cxnChg>
        <pc:cxnChg chg="del">
          <ac:chgData name="I See Maths ltd" userId="2b6a9906fb7c83c6" providerId="LiveId" clId="{E6E0EC4A-59E3-4016-9CFE-7DBBCC0AE853}" dt="2024-05-15T12:28:44.937" v="3433" actId="478"/>
          <ac:cxnSpMkLst>
            <pc:docMk/>
            <pc:sldMk cId="1218591268" sldId="2021"/>
            <ac:cxnSpMk id="39" creationId="{8EC0C343-E280-735E-3DBB-208D0829ED84}"/>
          </ac:cxnSpMkLst>
        </pc:cxnChg>
      </pc:sldChg>
      <pc:sldChg chg="add">
        <pc:chgData name="I See Maths ltd" userId="2b6a9906fb7c83c6" providerId="LiveId" clId="{E6E0EC4A-59E3-4016-9CFE-7DBBCC0AE853}" dt="2024-05-15T12:32:57.790" v="3544"/>
        <pc:sldMkLst>
          <pc:docMk/>
          <pc:sldMk cId="559066417" sldId="2022"/>
        </pc:sldMkLst>
      </pc:sldChg>
      <pc:sldChg chg="delSp add del mod">
        <pc:chgData name="I See Maths ltd" userId="2b6a9906fb7c83c6" providerId="LiveId" clId="{E6E0EC4A-59E3-4016-9CFE-7DBBCC0AE853}" dt="2024-05-15T12:32:52.657" v="3543" actId="2696"/>
        <pc:sldMkLst>
          <pc:docMk/>
          <pc:sldMk cId="779190087" sldId="2022"/>
        </pc:sldMkLst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8" creationId="{36EA4FC3-37FD-993C-E032-79B54EAAE751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0" creationId="{F161C28D-CE7A-66E2-0562-EC7777E21012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2" creationId="{2E4AA453-B99C-5C1D-8C1E-DD11A0FFA0AA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3" creationId="{871E34FE-C1E1-B425-7681-85E284983B3E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5" creationId="{F7E20CCB-830A-08BA-A196-1B8666137265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6" creationId="{86001618-FAE3-1DB5-F0F0-91A0B0A38BB9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37" creationId="{475EDC43-33DB-C217-6DFB-5337F7C1D4E7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2" creationId="{4E2606B7-8DAD-BED4-0653-D518D4C644AA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3" creationId="{279C1AC8-F68E-1040-1FEE-7EFD7D9903D5}"/>
          </ac:spMkLst>
        </pc:spChg>
        <pc:spChg chg="del">
          <ac:chgData name="I See Maths ltd" userId="2b6a9906fb7c83c6" providerId="LiveId" clId="{E6E0EC4A-59E3-4016-9CFE-7DBBCC0AE853}" dt="2024-05-15T12:32:35.846" v="3540" actId="478"/>
          <ac:spMkLst>
            <pc:docMk/>
            <pc:sldMk cId="779190087" sldId="2022"/>
            <ac:spMk id="44" creationId="{1D16CC4D-D969-718A-5B01-FB96E202218C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5" creationId="{E802989C-95CD-C061-D69A-B510A5CE97B7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6" creationId="{37B0C33D-D887-0C82-CC03-08C72A697F07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7" creationId="{CA6A2271-1EB2-18A2-50D1-A20A18DB2F94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8" creationId="{06B9C582-9495-FF96-ECEA-541E5AB002E9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49" creationId="{163F4478-0FF1-33F2-77B6-65A3FA96CBAC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50" creationId="{3D774E00-3144-2FDB-0A0B-E5CEB055EA92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51" creationId="{D7CEE3DB-45C1-D902-27FA-A61C7BE164BB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52" creationId="{E5A821CF-7DEA-A49C-59BA-629AB0B99DCE}"/>
          </ac:spMkLst>
        </pc:spChg>
        <pc:spChg chg="del">
          <ac:chgData name="I See Maths ltd" userId="2b6a9906fb7c83c6" providerId="LiveId" clId="{E6E0EC4A-59E3-4016-9CFE-7DBBCC0AE853}" dt="2024-05-15T12:32:43.521" v="3542" actId="478"/>
          <ac:spMkLst>
            <pc:docMk/>
            <pc:sldMk cId="779190087" sldId="2022"/>
            <ac:spMk id="53" creationId="{9F12489B-F71B-94CB-A785-24442A4615B6}"/>
          </ac:spMkLst>
        </pc:spChg>
        <pc:spChg chg="del">
          <ac:chgData name="I See Maths ltd" userId="2b6a9906fb7c83c6" providerId="LiveId" clId="{E6E0EC4A-59E3-4016-9CFE-7DBBCC0AE853}" dt="2024-05-15T12:32:35.846" v="3540" actId="478"/>
          <ac:spMkLst>
            <pc:docMk/>
            <pc:sldMk cId="779190087" sldId="2022"/>
            <ac:spMk id="54" creationId="{1FE2BE70-451C-F560-E7DA-4061326F8077}"/>
          </ac:spMkLst>
        </pc:spChg>
      </pc:sldChg>
      <pc:sldChg chg="add">
        <pc:chgData name="I See Maths ltd" userId="2b6a9906fb7c83c6" providerId="LiveId" clId="{E6E0EC4A-59E3-4016-9CFE-7DBBCC0AE853}" dt="2024-05-15T12:32:57.790" v="3544"/>
        <pc:sldMkLst>
          <pc:docMk/>
          <pc:sldMk cId="37481991" sldId="2023"/>
        </pc:sldMkLst>
      </pc:sldChg>
      <pc:sldChg chg="add del">
        <pc:chgData name="I See Maths ltd" userId="2b6a9906fb7c83c6" providerId="LiveId" clId="{E6E0EC4A-59E3-4016-9CFE-7DBBCC0AE853}" dt="2024-05-15T12:32:52.657" v="3543" actId="2696"/>
        <pc:sldMkLst>
          <pc:docMk/>
          <pc:sldMk cId="441555774" sldId="2023"/>
        </pc:sldMkLst>
      </pc:sldChg>
      <pc:sldChg chg="add">
        <pc:chgData name="I See Maths ltd" userId="2b6a9906fb7c83c6" providerId="LiveId" clId="{E6E0EC4A-59E3-4016-9CFE-7DBBCC0AE853}" dt="2024-05-15T12:32:57.790" v="3544"/>
        <pc:sldMkLst>
          <pc:docMk/>
          <pc:sldMk cId="2593375866" sldId="2024"/>
        </pc:sldMkLst>
      </pc:sldChg>
      <pc:sldChg chg="add del">
        <pc:chgData name="I See Maths ltd" userId="2b6a9906fb7c83c6" providerId="LiveId" clId="{E6E0EC4A-59E3-4016-9CFE-7DBBCC0AE853}" dt="2024-05-15T12:32:52.657" v="3543" actId="2696"/>
        <pc:sldMkLst>
          <pc:docMk/>
          <pc:sldMk cId="4288545138" sldId="2024"/>
        </pc:sldMkLst>
      </pc:sldChg>
      <pc:sldChg chg="addSp delSp modSp add mod">
        <pc:chgData name="I See Maths ltd" userId="2b6a9906fb7c83c6" providerId="LiveId" clId="{E6E0EC4A-59E3-4016-9CFE-7DBBCC0AE853}" dt="2024-05-15T17:49:44.346" v="4318" actId="478"/>
        <pc:sldMkLst>
          <pc:docMk/>
          <pc:sldMk cId="1143169453" sldId="2025"/>
        </pc:sldMkLst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" creationId="{1D7735CE-DF2C-9177-C867-989A0451CF9A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" creationId="{090DAC53-90BC-87A8-EB95-6113A9854096}"/>
          </ac:spMkLst>
        </pc:spChg>
        <pc:spChg chg="add mod">
          <ac:chgData name="I See Maths ltd" userId="2b6a9906fb7c83c6" providerId="LiveId" clId="{E6E0EC4A-59E3-4016-9CFE-7DBBCC0AE853}" dt="2024-05-15T17:48:31.245" v="4298" actId="20577"/>
          <ac:spMkLst>
            <pc:docMk/>
            <pc:sldMk cId="1143169453" sldId="2025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9" creationId="{64878F46-042B-FF27-8F7A-E9492FC2E8F5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10" creationId="{197BE232-5BE3-629C-FF85-4C1F40796110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11" creationId="{410746FF-DEF2-BE0B-AD79-16C48C05557D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13" creationId="{F46D9980-B808-698A-4770-8C9EEA9E2A50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14" creationId="{A180E1D5-FA2F-7C77-85E8-5BAABD6D36C0}"/>
          </ac:spMkLst>
        </pc:spChg>
        <pc:spChg chg="mod">
          <ac:chgData name="I See Maths ltd" userId="2b6a9906fb7c83c6" providerId="LiveId" clId="{E6E0EC4A-59E3-4016-9CFE-7DBBCC0AE853}" dt="2024-05-15T17:13:25.123" v="3548" actId="6549"/>
          <ac:spMkLst>
            <pc:docMk/>
            <pc:sldMk cId="1143169453" sldId="2025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5" creationId="{547CCB58-60EE-6A5B-5C35-0F478338DC3D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6" creationId="{25D1E441-F379-6FEE-CAAA-7A35581F385C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7" creationId="{CB0E20A6-6726-3CB1-9275-1E1A3D2DF0E7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8" creationId="{9306CDF8-4DC2-F36B-0087-B43444098848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29" creationId="{8F1EE464-47F4-55A3-6D4E-6092BF2F4AC7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0" creationId="{F161C28D-CE7A-66E2-0562-EC7777E21012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1" creationId="{30AEA9B9-FF7C-00A7-7D5F-87A9AD6A20CC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2" creationId="{2E4AA453-B99C-5C1D-8C1E-DD11A0FFA0AA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3" creationId="{871E34FE-C1E1-B425-7681-85E284983B3E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4" creationId="{93B25400-4340-C332-C6FB-1511F4A8AB69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5" creationId="{F7E20CCB-830A-08BA-A196-1B8666137265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7" creationId="{475EDC43-33DB-C217-6DFB-5337F7C1D4E7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38" creationId="{FA518CA1-798E-FE27-F57A-0964A1776F45}"/>
          </ac:spMkLst>
        </pc:spChg>
        <pc:spChg chg="del">
          <ac:chgData name="I See Maths ltd" userId="2b6a9906fb7c83c6" providerId="LiveId" clId="{E6E0EC4A-59E3-4016-9CFE-7DBBCC0AE853}" dt="2024-05-15T17:13:19.094" v="3546" actId="478"/>
          <ac:spMkLst>
            <pc:docMk/>
            <pc:sldMk cId="1143169453" sldId="2025"/>
            <ac:spMk id="40" creationId="{2F8925FC-8D7A-4DC1-F29C-ABB7A23D8E24}"/>
          </ac:spMkLst>
        </pc:spChg>
        <pc:spChg chg="add del mod">
          <ac:chgData name="I See Maths ltd" userId="2b6a9906fb7c83c6" providerId="LiveId" clId="{E6E0EC4A-59E3-4016-9CFE-7DBBCC0AE853}" dt="2024-05-15T17:36:36.606" v="3790" actId="478"/>
          <ac:spMkLst>
            <pc:docMk/>
            <pc:sldMk cId="1143169453" sldId="2025"/>
            <ac:spMk id="41" creationId="{00E4E201-4585-B9E4-2FBD-581708B127CE}"/>
          </ac:spMkLst>
        </pc:spChg>
        <pc:spChg chg="add del mod">
          <ac:chgData name="I See Maths ltd" userId="2b6a9906fb7c83c6" providerId="LiveId" clId="{E6E0EC4A-59E3-4016-9CFE-7DBBCC0AE853}" dt="2024-05-15T17:36:36.606" v="3790" actId="478"/>
          <ac:spMkLst>
            <pc:docMk/>
            <pc:sldMk cId="1143169453" sldId="2025"/>
            <ac:spMk id="42" creationId="{FFD9C5F8-5845-893C-BB46-0C06683FA67C}"/>
          </ac:spMkLst>
        </pc:spChg>
        <pc:spChg chg="add del mod">
          <ac:chgData name="I See Maths ltd" userId="2b6a9906fb7c83c6" providerId="LiveId" clId="{E6E0EC4A-59E3-4016-9CFE-7DBBCC0AE853}" dt="2024-05-15T17:35:54.395" v="3785" actId="478"/>
          <ac:spMkLst>
            <pc:docMk/>
            <pc:sldMk cId="1143169453" sldId="2025"/>
            <ac:spMk id="43" creationId="{388EC751-F1E0-A337-2531-20B17C26FC7C}"/>
          </ac:spMkLst>
        </pc:spChg>
        <pc:spChg chg="add del mod">
          <ac:chgData name="I See Maths ltd" userId="2b6a9906fb7c83c6" providerId="LiveId" clId="{E6E0EC4A-59E3-4016-9CFE-7DBBCC0AE853}" dt="2024-05-15T17:49:44.346" v="4318" actId="478"/>
          <ac:spMkLst>
            <pc:docMk/>
            <pc:sldMk cId="1143169453" sldId="2025"/>
            <ac:spMk id="46" creationId="{644F6EBE-B021-E486-2C4C-075DDE632379}"/>
          </ac:spMkLst>
        </pc:spChg>
        <pc:spChg chg="add del mod">
          <ac:chgData name="I See Maths ltd" userId="2b6a9906fb7c83c6" providerId="LiveId" clId="{E6E0EC4A-59E3-4016-9CFE-7DBBCC0AE853}" dt="2024-05-15T17:49:44.346" v="4318" actId="478"/>
          <ac:spMkLst>
            <pc:docMk/>
            <pc:sldMk cId="1143169453" sldId="2025"/>
            <ac:spMk id="47" creationId="{A28D64D6-80CB-A425-AD94-E384BFF30ABC}"/>
          </ac:spMkLst>
        </pc:spChg>
        <pc:graphicFrameChg chg="add del mod modGraphic">
          <ac:chgData name="I See Maths ltd" userId="2b6a9906fb7c83c6" providerId="LiveId" clId="{E6E0EC4A-59E3-4016-9CFE-7DBBCC0AE853}" dt="2024-05-15T17:36:36.606" v="3790" actId="478"/>
          <ac:graphicFrameMkLst>
            <pc:docMk/>
            <pc:sldMk cId="1143169453" sldId="2025"/>
            <ac:graphicFrameMk id="8" creationId="{153AB8C0-7389-EEC7-A0A4-E1CB12A2CAA2}"/>
          </ac:graphicFrameMkLst>
        </pc:graphicFrameChg>
        <pc:graphicFrameChg chg="add del mod modGraphic">
          <ac:chgData name="I See Maths ltd" userId="2b6a9906fb7c83c6" providerId="LiveId" clId="{E6E0EC4A-59E3-4016-9CFE-7DBBCC0AE853}" dt="2024-05-15T17:36:36.606" v="3790" actId="478"/>
          <ac:graphicFrameMkLst>
            <pc:docMk/>
            <pc:sldMk cId="1143169453" sldId="2025"/>
            <ac:graphicFrameMk id="36" creationId="{CCC740BB-2627-F1CA-13F7-0ED32C827F2E}"/>
          </ac:graphicFrameMkLst>
        </pc:graphicFrameChg>
        <pc:graphicFrameChg chg="add del mod modGraphic">
          <ac:chgData name="I See Maths ltd" userId="2b6a9906fb7c83c6" providerId="LiveId" clId="{E6E0EC4A-59E3-4016-9CFE-7DBBCC0AE853}" dt="2024-05-15T17:49:44.346" v="4318" actId="478"/>
          <ac:graphicFrameMkLst>
            <pc:docMk/>
            <pc:sldMk cId="1143169453" sldId="2025"/>
            <ac:graphicFrameMk id="44" creationId="{30ACE794-E925-97B6-6F4C-9434746EDA45}"/>
          </ac:graphicFrameMkLst>
        </pc:graphicFrameChg>
        <pc:graphicFrameChg chg="add del mod modGraphic">
          <ac:chgData name="I See Maths ltd" userId="2b6a9906fb7c83c6" providerId="LiveId" clId="{E6E0EC4A-59E3-4016-9CFE-7DBBCC0AE853}" dt="2024-05-15T17:49:44.346" v="4318" actId="478"/>
          <ac:graphicFrameMkLst>
            <pc:docMk/>
            <pc:sldMk cId="1143169453" sldId="2025"/>
            <ac:graphicFrameMk id="45" creationId="{B33E3C79-7BE8-7A71-3929-AF45D459C6ED}"/>
          </ac:graphicFrameMkLst>
        </pc:graphicFrame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15" creationId="{B8470F58-8B06-B644-EF53-B78B5CD27603}"/>
          </ac:picMkLst>
        </pc:pic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16" creationId="{13B163D8-A33D-6B3D-FAC6-2EA7C510F31E}"/>
          </ac:picMkLst>
        </pc:pic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18" creationId="{BA96BF00-CA6D-E44E-B74C-5BEAF27A98AC}"/>
          </ac:picMkLst>
        </pc:pic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19" creationId="{948F671A-5E89-9A3B-4361-EED89B9D41DC}"/>
          </ac:picMkLst>
        </pc:pic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22" creationId="{76C0FFED-63C5-BEAB-E2A8-60DB7BBFDDDD}"/>
          </ac:picMkLst>
        </pc:picChg>
        <pc:picChg chg="del">
          <ac:chgData name="I See Maths ltd" userId="2b6a9906fb7c83c6" providerId="LiveId" clId="{E6E0EC4A-59E3-4016-9CFE-7DBBCC0AE853}" dt="2024-05-15T17:13:19.094" v="3546" actId="478"/>
          <ac:picMkLst>
            <pc:docMk/>
            <pc:sldMk cId="1143169453" sldId="2025"/>
            <ac:picMk id="24" creationId="{A6D5FE52-A914-880E-C822-483EFBA8EC9C}"/>
          </ac:picMkLst>
        </pc:picChg>
        <pc:cxnChg chg="del mod">
          <ac:chgData name="I See Maths ltd" userId="2b6a9906fb7c83c6" providerId="LiveId" clId="{E6E0EC4A-59E3-4016-9CFE-7DBBCC0AE853}" dt="2024-05-15T17:13:19.094" v="3546" actId="478"/>
          <ac:cxnSpMkLst>
            <pc:docMk/>
            <pc:sldMk cId="1143169453" sldId="2025"/>
            <ac:cxnSpMk id="5" creationId="{1AD12CFF-3BCE-813F-41F9-D554E5491CC6}"/>
          </ac:cxnSpMkLst>
        </pc:cxnChg>
        <pc:cxnChg chg="del">
          <ac:chgData name="I See Maths ltd" userId="2b6a9906fb7c83c6" providerId="LiveId" clId="{E6E0EC4A-59E3-4016-9CFE-7DBBCC0AE853}" dt="2024-05-15T17:13:19.094" v="3546" actId="478"/>
          <ac:cxnSpMkLst>
            <pc:docMk/>
            <pc:sldMk cId="1143169453" sldId="2025"/>
            <ac:cxnSpMk id="6" creationId="{FCA94C62-E248-CFD0-A9DF-32D284613D90}"/>
          </ac:cxnSpMkLst>
        </pc:cxnChg>
        <pc:cxnChg chg="del">
          <ac:chgData name="I See Maths ltd" userId="2b6a9906fb7c83c6" providerId="LiveId" clId="{E6E0EC4A-59E3-4016-9CFE-7DBBCC0AE853}" dt="2024-05-15T17:13:19.094" v="3546" actId="478"/>
          <ac:cxnSpMkLst>
            <pc:docMk/>
            <pc:sldMk cId="1143169453" sldId="2025"/>
            <ac:cxnSpMk id="7" creationId="{EA8D059E-5C7D-4029-A9A7-510FD9A5FBFC}"/>
          </ac:cxnSpMkLst>
        </pc:cxnChg>
        <pc:cxnChg chg="del">
          <ac:chgData name="I See Maths ltd" userId="2b6a9906fb7c83c6" providerId="LiveId" clId="{E6E0EC4A-59E3-4016-9CFE-7DBBCC0AE853}" dt="2024-05-15T17:13:19.094" v="3546" actId="478"/>
          <ac:cxnSpMkLst>
            <pc:docMk/>
            <pc:sldMk cId="1143169453" sldId="2025"/>
            <ac:cxnSpMk id="12" creationId="{67D396C4-62E9-3DB8-FC84-0918EAA4CCB6}"/>
          </ac:cxnSpMkLst>
        </pc:cxnChg>
        <pc:cxnChg chg="del">
          <ac:chgData name="I See Maths ltd" userId="2b6a9906fb7c83c6" providerId="LiveId" clId="{E6E0EC4A-59E3-4016-9CFE-7DBBCC0AE853}" dt="2024-05-15T17:13:19.094" v="3546" actId="478"/>
          <ac:cxnSpMkLst>
            <pc:docMk/>
            <pc:sldMk cId="1143169453" sldId="2025"/>
            <ac:cxnSpMk id="39" creationId="{8EC0C343-E280-735E-3DBB-208D0829ED84}"/>
          </ac:cxnSpMkLst>
        </pc:cxnChg>
      </pc:sldChg>
      <pc:sldChg chg="addSp delSp modSp add mod">
        <pc:chgData name="I See Maths ltd" userId="2b6a9906fb7c83c6" providerId="LiveId" clId="{E6E0EC4A-59E3-4016-9CFE-7DBBCC0AE853}" dt="2024-05-15T17:54:21.214" v="4452" actId="1076"/>
        <pc:sldMkLst>
          <pc:docMk/>
          <pc:sldMk cId="1752029209" sldId="2026"/>
        </pc:sldMkLst>
        <pc:spChg chg="add mod">
          <ac:chgData name="I See Maths ltd" userId="2b6a9906fb7c83c6" providerId="LiveId" clId="{E6E0EC4A-59E3-4016-9CFE-7DBBCC0AE853}" dt="2024-05-15T17:54:21.214" v="4452" actId="1076"/>
          <ac:spMkLst>
            <pc:docMk/>
            <pc:sldMk cId="1752029209" sldId="2026"/>
            <ac:spMk id="2" creationId="{296770F5-EAD4-D9BB-DBD2-03D18063D1A9}"/>
          </ac:spMkLst>
        </pc:spChg>
        <pc:spChg chg="mod">
          <ac:chgData name="I See Maths ltd" userId="2b6a9906fb7c83c6" providerId="LiveId" clId="{E6E0EC4A-59E3-4016-9CFE-7DBBCC0AE853}" dt="2024-05-15T17:54:21.214" v="4452" actId="1076"/>
          <ac:spMkLst>
            <pc:docMk/>
            <pc:sldMk cId="1752029209" sldId="2026"/>
            <ac:spMk id="41" creationId="{00E4E201-4585-B9E4-2FBD-581708B127CE}"/>
          </ac:spMkLst>
        </pc:spChg>
        <pc:spChg chg="del">
          <ac:chgData name="I See Maths ltd" userId="2b6a9906fb7c83c6" providerId="LiveId" clId="{E6E0EC4A-59E3-4016-9CFE-7DBBCC0AE853}" dt="2024-05-15T17:54:00.351" v="4445" actId="478"/>
          <ac:spMkLst>
            <pc:docMk/>
            <pc:sldMk cId="1752029209" sldId="2026"/>
            <ac:spMk id="42" creationId="{FFD9C5F8-5845-893C-BB46-0C06683FA67C}"/>
          </ac:spMkLst>
        </pc:spChg>
      </pc:sldChg>
      <pc:sldChg chg="addSp delSp modSp add mod">
        <pc:chgData name="I See Maths ltd" userId="2b6a9906fb7c83c6" providerId="LiveId" clId="{E6E0EC4A-59E3-4016-9CFE-7DBBCC0AE853}" dt="2024-05-15T17:54:31.332" v="4454"/>
        <pc:sldMkLst>
          <pc:docMk/>
          <pc:sldMk cId="2994705897" sldId="2027"/>
        </pc:sldMkLst>
        <pc:spChg chg="add mod">
          <ac:chgData name="I See Maths ltd" userId="2b6a9906fb7c83c6" providerId="LiveId" clId="{E6E0EC4A-59E3-4016-9CFE-7DBBCC0AE853}" dt="2024-05-15T17:37:59.300" v="3818" actId="1076"/>
          <ac:spMkLst>
            <pc:docMk/>
            <pc:sldMk cId="2994705897" sldId="2027"/>
            <ac:spMk id="2" creationId="{B0E6C852-BF7F-F97B-8C42-E5E6AD6FD8C5}"/>
          </ac:spMkLst>
        </pc:spChg>
        <pc:spChg chg="add mod">
          <ac:chgData name="I See Maths ltd" userId="2b6a9906fb7c83c6" providerId="LiveId" clId="{E6E0EC4A-59E3-4016-9CFE-7DBBCC0AE853}" dt="2024-05-15T17:54:31.332" v="4454"/>
          <ac:spMkLst>
            <pc:docMk/>
            <pc:sldMk cId="2994705897" sldId="2027"/>
            <ac:spMk id="6" creationId="{B756A4DE-F55B-BC26-A97D-F586C5F89AA1}"/>
          </ac:spMkLst>
        </pc:spChg>
        <pc:spChg chg="del">
          <ac:chgData name="I See Maths ltd" userId="2b6a9906fb7c83c6" providerId="LiveId" clId="{E6E0EC4A-59E3-4016-9CFE-7DBBCC0AE853}" dt="2024-05-15T17:54:30.830" v="4453" actId="478"/>
          <ac:spMkLst>
            <pc:docMk/>
            <pc:sldMk cId="2994705897" sldId="2027"/>
            <ac:spMk id="41" creationId="{00E4E201-4585-B9E4-2FBD-581708B127CE}"/>
          </ac:spMkLst>
        </pc:spChg>
        <pc:spChg chg="del">
          <ac:chgData name="I See Maths ltd" userId="2b6a9906fb7c83c6" providerId="LiveId" clId="{E6E0EC4A-59E3-4016-9CFE-7DBBCC0AE853}" dt="2024-05-15T17:37:20.251" v="3794" actId="478"/>
          <ac:spMkLst>
            <pc:docMk/>
            <pc:sldMk cId="2994705897" sldId="2027"/>
            <ac:spMk id="42" creationId="{FFD9C5F8-5845-893C-BB46-0C06683FA67C}"/>
          </ac:spMkLst>
        </pc:spChg>
        <pc:graphicFrameChg chg="modGraphic">
          <ac:chgData name="I See Maths ltd" userId="2b6a9906fb7c83c6" providerId="LiveId" clId="{E6E0EC4A-59E3-4016-9CFE-7DBBCC0AE853}" dt="2024-05-15T17:37:15.649" v="3793" actId="207"/>
          <ac:graphicFrameMkLst>
            <pc:docMk/>
            <pc:sldMk cId="2994705897" sldId="2027"/>
            <ac:graphicFrameMk id="8" creationId="{153AB8C0-7389-EEC7-A0A4-E1CB12A2CAA2}"/>
          </ac:graphicFrameMkLst>
        </pc:graphicFrameChg>
        <pc:cxnChg chg="add mod">
          <ac:chgData name="I See Maths ltd" userId="2b6a9906fb7c83c6" providerId="LiveId" clId="{E6E0EC4A-59E3-4016-9CFE-7DBBCC0AE853}" dt="2024-05-15T17:37:54.980" v="3817" actId="14100"/>
          <ac:cxnSpMkLst>
            <pc:docMk/>
            <pc:sldMk cId="2994705897" sldId="2027"/>
            <ac:cxnSpMk id="3" creationId="{22C1A11E-35C4-4D32-6793-A57928CEC5D6}"/>
          </ac:cxnSpMkLst>
        </pc:cxnChg>
      </pc:sldChg>
      <pc:sldChg chg="addSp delSp modSp add mod">
        <pc:chgData name="I See Maths ltd" userId="2b6a9906fb7c83c6" providerId="LiveId" clId="{E6E0EC4A-59E3-4016-9CFE-7DBBCC0AE853}" dt="2024-05-15T17:57:13.421" v="4531" actId="478"/>
        <pc:sldMkLst>
          <pc:docMk/>
          <pc:sldMk cId="750425866" sldId="2028"/>
        </pc:sldMkLst>
        <pc:spChg chg="del">
          <ac:chgData name="I See Maths ltd" userId="2b6a9906fb7c83c6" providerId="LiveId" clId="{E6E0EC4A-59E3-4016-9CFE-7DBBCC0AE853}" dt="2024-05-15T17:38:55.812" v="3820" actId="478"/>
          <ac:spMkLst>
            <pc:docMk/>
            <pc:sldMk cId="750425866" sldId="2028"/>
            <ac:spMk id="2" creationId="{B0E6C852-BF7F-F97B-8C42-E5E6AD6FD8C5}"/>
          </ac:spMkLst>
        </pc:spChg>
        <pc:spChg chg="mod">
          <ac:chgData name="I See Maths ltd" userId="2b6a9906fb7c83c6" providerId="LiveId" clId="{E6E0EC4A-59E3-4016-9CFE-7DBBCC0AE853}" dt="2024-05-15T17:45:05.468" v="4172" actId="6549"/>
          <ac:spMkLst>
            <pc:docMk/>
            <pc:sldMk cId="750425866" sldId="2028"/>
            <ac:spMk id="4" creationId="{8B2B4857-D1B0-6D54-E158-559661F5BD85}"/>
          </ac:spMkLst>
        </pc:spChg>
        <pc:spChg chg="add del mod">
          <ac:chgData name="I See Maths ltd" userId="2b6a9906fb7c83c6" providerId="LiveId" clId="{E6E0EC4A-59E3-4016-9CFE-7DBBCC0AE853}" dt="2024-05-15T17:57:13.421" v="4531" actId="478"/>
          <ac:spMkLst>
            <pc:docMk/>
            <pc:sldMk cId="750425866" sldId="2028"/>
            <ac:spMk id="7" creationId="{0E46C3EF-43AF-6450-BE53-5F8374810F91}"/>
          </ac:spMkLst>
        </pc:spChg>
        <pc:spChg chg="add del mod">
          <ac:chgData name="I See Maths ltd" userId="2b6a9906fb7c83c6" providerId="LiveId" clId="{E6E0EC4A-59E3-4016-9CFE-7DBBCC0AE853}" dt="2024-05-15T17:57:13.421" v="4531" actId="478"/>
          <ac:spMkLst>
            <pc:docMk/>
            <pc:sldMk cId="750425866" sldId="2028"/>
            <ac:spMk id="9" creationId="{71E85B61-794C-1814-FFE2-017E0AFB214C}"/>
          </ac:spMkLst>
        </pc:spChg>
        <pc:spChg chg="del">
          <ac:chgData name="I See Maths ltd" userId="2b6a9906fb7c83c6" providerId="LiveId" clId="{E6E0EC4A-59E3-4016-9CFE-7DBBCC0AE853}" dt="2024-05-15T17:38:55.812" v="3820" actId="478"/>
          <ac:spMkLst>
            <pc:docMk/>
            <pc:sldMk cId="750425866" sldId="2028"/>
            <ac:spMk id="41" creationId="{00E4E201-4585-B9E4-2FBD-581708B127CE}"/>
          </ac:spMkLst>
        </pc:spChg>
        <pc:graphicFrameChg chg="add del mod modGraphic">
          <ac:chgData name="I See Maths ltd" userId="2b6a9906fb7c83c6" providerId="LiveId" clId="{E6E0EC4A-59E3-4016-9CFE-7DBBCC0AE853}" dt="2024-05-15T17:57:13.421" v="4531" actId="478"/>
          <ac:graphicFrameMkLst>
            <pc:docMk/>
            <pc:sldMk cId="750425866" sldId="2028"/>
            <ac:graphicFrameMk id="5" creationId="{56BF2041-0F6F-A40B-3E23-929AE0DDF75E}"/>
          </ac:graphicFrameMkLst>
        </pc:graphicFrameChg>
        <pc:graphicFrameChg chg="add del mod modGraphic">
          <ac:chgData name="I See Maths ltd" userId="2b6a9906fb7c83c6" providerId="LiveId" clId="{E6E0EC4A-59E3-4016-9CFE-7DBBCC0AE853}" dt="2024-05-15T17:57:13.421" v="4531" actId="478"/>
          <ac:graphicFrameMkLst>
            <pc:docMk/>
            <pc:sldMk cId="750425866" sldId="2028"/>
            <ac:graphicFrameMk id="6" creationId="{56CE2220-B8D5-E84F-0493-B03BA7A6F353}"/>
          </ac:graphicFrameMkLst>
        </pc:graphicFrameChg>
        <pc:graphicFrameChg chg="del">
          <ac:chgData name="I See Maths ltd" userId="2b6a9906fb7c83c6" providerId="LiveId" clId="{E6E0EC4A-59E3-4016-9CFE-7DBBCC0AE853}" dt="2024-05-15T17:38:55.812" v="3820" actId="478"/>
          <ac:graphicFrameMkLst>
            <pc:docMk/>
            <pc:sldMk cId="750425866" sldId="2028"/>
            <ac:graphicFrameMk id="8" creationId="{153AB8C0-7389-EEC7-A0A4-E1CB12A2CAA2}"/>
          </ac:graphicFrameMkLst>
        </pc:graphicFrameChg>
        <pc:graphicFrameChg chg="del">
          <ac:chgData name="I See Maths ltd" userId="2b6a9906fb7c83c6" providerId="LiveId" clId="{E6E0EC4A-59E3-4016-9CFE-7DBBCC0AE853}" dt="2024-05-15T17:38:55.812" v="3820" actId="478"/>
          <ac:graphicFrameMkLst>
            <pc:docMk/>
            <pc:sldMk cId="750425866" sldId="2028"/>
            <ac:graphicFrameMk id="36" creationId="{CCC740BB-2627-F1CA-13F7-0ED32C827F2E}"/>
          </ac:graphicFrameMkLst>
        </pc:graphicFrameChg>
        <pc:cxnChg chg="del">
          <ac:chgData name="I See Maths ltd" userId="2b6a9906fb7c83c6" providerId="LiveId" clId="{E6E0EC4A-59E3-4016-9CFE-7DBBCC0AE853}" dt="2024-05-15T17:38:55.812" v="3820" actId="478"/>
          <ac:cxnSpMkLst>
            <pc:docMk/>
            <pc:sldMk cId="750425866" sldId="2028"/>
            <ac:cxnSpMk id="3" creationId="{22C1A11E-35C4-4D32-6793-A57928CEC5D6}"/>
          </ac:cxnSpMkLst>
        </pc:cxnChg>
      </pc:sldChg>
      <pc:sldChg chg="add">
        <pc:chgData name="I See Maths ltd" userId="2b6a9906fb7c83c6" providerId="LiveId" clId="{E6E0EC4A-59E3-4016-9CFE-7DBBCC0AE853}" dt="2024-05-15T17:45:35.247" v="4173" actId="2890"/>
        <pc:sldMkLst>
          <pc:docMk/>
          <pc:sldMk cId="2630123031" sldId="2029"/>
        </pc:sldMkLst>
      </pc:sldChg>
      <pc:sldChg chg="addSp delSp modSp add mod">
        <pc:chgData name="I See Maths ltd" userId="2b6a9906fb7c83c6" providerId="LiveId" clId="{E6E0EC4A-59E3-4016-9CFE-7DBBCC0AE853}" dt="2024-05-15T17:55:19.050" v="4483" actId="1037"/>
        <pc:sldMkLst>
          <pc:docMk/>
          <pc:sldMk cId="3083813839" sldId="2030"/>
        </pc:sldMkLst>
        <pc:spChg chg="add mod">
          <ac:chgData name="I See Maths ltd" userId="2b6a9906fb7c83c6" providerId="LiveId" clId="{E6E0EC4A-59E3-4016-9CFE-7DBBCC0AE853}" dt="2024-05-15T17:55:19.050" v="4483" actId="1037"/>
          <ac:spMkLst>
            <pc:docMk/>
            <pc:sldMk cId="3083813839" sldId="2030"/>
            <ac:spMk id="2" creationId="{2C11134D-1797-7AB9-78AB-BF1782E66943}"/>
          </ac:spMkLst>
        </pc:spChg>
        <pc:spChg chg="add mod">
          <ac:chgData name="I See Maths ltd" userId="2b6a9906fb7c83c6" providerId="LiveId" clId="{E6E0EC4A-59E3-4016-9CFE-7DBBCC0AE853}" dt="2024-05-15T17:55:19.050" v="4483" actId="1037"/>
          <ac:spMkLst>
            <pc:docMk/>
            <pc:sldMk cId="3083813839" sldId="2030"/>
            <ac:spMk id="3" creationId="{BD12DE24-7B5A-75C0-666A-2354FAA7C4A3}"/>
          </ac:spMkLst>
        </pc:spChg>
        <pc:spChg chg="del">
          <ac:chgData name="I See Maths ltd" userId="2b6a9906fb7c83c6" providerId="LiveId" clId="{E6E0EC4A-59E3-4016-9CFE-7DBBCC0AE853}" dt="2024-05-15T17:54:46.374" v="4455" actId="478"/>
          <ac:spMkLst>
            <pc:docMk/>
            <pc:sldMk cId="3083813839" sldId="2030"/>
            <ac:spMk id="46" creationId="{644F6EBE-B021-E486-2C4C-075DDE632379}"/>
          </ac:spMkLst>
        </pc:spChg>
        <pc:spChg chg="del">
          <ac:chgData name="I See Maths ltd" userId="2b6a9906fb7c83c6" providerId="LiveId" clId="{E6E0EC4A-59E3-4016-9CFE-7DBBCC0AE853}" dt="2024-05-15T17:54:46.374" v="4455" actId="478"/>
          <ac:spMkLst>
            <pc:docMk/>
            <pc:sldMk cId="3083813839" sldId="2030"/>
            <ac:spMk id="47" creationId="{A28D64D6-80CB-A425-AD94-E384BFF30ABC}"/>
          </ac:spMkLst>
        </pc:spChg>
        <pc:graphicFrameChg chg="modGraphic">
          <ac:chgData name="I See Maths ltd" userId="2b6a9906fb7c83c6" providerId="LiveId" clId="{E6E0EC4A-59E3-4016-9CFE-7DBBCC0AE853}" dt="2024-05-15T17:50:05.455" v="4324" actId="20577"/>
          <ac:graphicFrameMkLst>
            <pc:docMk/>
            <pc:sldMk cId="3083813839" sldId="2030"/>
            <ac:graphicFrameMk id="45" creationId="{B33E3C79-7BE8-7A71-3929-AF45D459C6ED}"/>
          </ac:graphicFrameMkLst>
        </pc:graphicFrameChg>
      </pc:sldChg>
      <pc:sldChg chg="addSp delSp modSp add mod">
        <pc:chgData name="I See Maths ltd" userId="2b6a9906fb7c83c6" providerId="LiveId" clId="{E6E0EC4A-59E3-4016-9CFE-7DBBCC0AE853}" dt="2024-05-15T17:55:32.794" v="4485"/>
        <pc:sldMkLst>
          <pc:docMk/>
          <pc:sldMk cId="3489330930" sldId="2031"/>
        </pc:sldMkLst>
        <pc:spChg chg="add mod">
          <ac:chgData name="I See Maths ltd" userId="2b6a9906fb7c83c6" providerId="LiveId" clId="{E6E0EC4A-59E3-4016-9CFE-7DBBCC0AE853}" dt="2024-05-15T17:51:25.193" v="4396" actId="1037"/>
          <ac:spMkLst>
            <pc:docMk/>
            <pc:sldMk cId="3489330930" sldId="2031"/>
            <ac:spMk id="2" creationId="{1787522F-022F-C1BA-C44F-EE03DB9A6F94}"/>
          </ac:spMkLst>
        </pc:spChg>
        <pc:spChg chg="add mod">
          <ac:chgData name="I See Maths ltd" userId="2b6a9906fb7c83c6" providerId="LiveId" clId="{E6E0EC4A-59E3-4016-9CFE-7DBBCC0AE853}" dt="2024-05-15T17:55:32.794" v="4485"/>
          <ac:spMkLst>
            <pc:docMk/>
            <pc:sldMk cId="3489330930" sldId="2031"/>
            <ac:spMk id="6" creationId="{9C0D5DD5-D959-DBDA-E4F1-469078069C69}"/>
          </ac:spMkLst>
        </pc:spChg>
        <pc:spChg chg="del">
          <ac:chgData name="I See Maths ltd" userId="2b6a9906fb7c83c6" providerId="LiveId" clId="{E6E0EC4A-59E3-4016-9CFE-7DBBCC0AE853}" dt="2024-05-15T17:49:57.484" v="4320" actId="478"/>
          <ac:spMkLst>
            <pc:docMk/>
            <pc:sldMk cId="3489330930" sldId="2031"/>
            <ac:spMk id="46" creationId="{644F6EBE-B021-E486-2C4C-075DDE632379}"/>
          </ac:spMkLst>
        </pc:spChg>
        <pc:spChg chg="del">
          <ac:chgData name="I See Maths ltd" userId="2b6a9906fb7c83c6" providerId="LiveId" clId="{E6E0EC4A-59E3-4016-9CFE-7DBBCC0AE853}" dt="2024-05-15T17:55:25.322" v="4484" actId="478"/>
          <ac:spMkLst>
            <pc:docMk/>
            <pc:sldMk cId="3489330930" sldId="2031"/>
            <ac:spMk id="47" creationId="{A28D64D6-80CB-A425-AD94-E384BFF30ABC}"/>
          </ac:spMkLst>
        </pc:spChg>
        <pc:graphicFrameChg chg="modGraphic">
          <ac:chgData name="I See Maths ltd" userId="2b6a9906fb7c83c6" providerId="LiveId" clId="{E6E0EC4A-59E3-4016-9CFE-7DBBCC0AE853}" dt="2024-05-15T17:50:10.896" v="4326" actId="20577"/>
          <ac:graphicFrameMkLst>
            <pc:docMk/>
            <pc:sldMk cId="3489330930" sldId="2031"/>
            <ac:graphicFrameMk id="45" creationId="{B33E3C79-7BE8-7A71-3929-AF45D459C6ED}"/>
          </ac:graphicFrameMkLst>
        </pc:graphicFrameChg>
        <pc:cxnChg chg="add mod">
          <ac:chgData name="I See Maths ltd" userId="2b6a9906fb7c83c6" providerId="LiveId" clId="{E6E0EC4A-59E3-4016-9CFE-7DBBCC0AE853}" dt="2024-05-15T17:51:18.619" v="4391" actId="1036"/>
          <ac:cxnSpMkLst>
            <pc:docMk/>
            <pc:sldMk cId="3489330930" sldId="2031"/>
            <ac:cxnSpMk id="3" creationId="{AB1A7F32-71C3-30FA-9FE5-846B35856B78}"/>
          </ac:cxnSpMkLst>
        </pc:cxnChg>
      </pc:sldChg>
      <pc:sldChg chg="add">
        <pc:chgData name="I See Maths ltd" userId="2b6a9906fb7c83c6" providerId="LiveId" clId="{E6E0EC4A-59E3-4016-9CFE-7DBBCC0AE853}" dt="2024-05-15T17:57:09.560" v="4530" actId="2890"/>
        <pc:sldMkLst>
          <pc:docMk/>
          <pc:sldMk cId="2625388143" sldId="2032"/>
        </pc:sldMkLst>
      </pc:sldChg>
      <pc:sldChg chg="addSp modSp add">
        <pc:chgData name="I See Maths ltd" userId="2b6a9906fb7c83c6" providerId="LiveId" clId="{E6E0EC4A-59E3-4016-9CFE-7DBBCC0AE853}" dt="2024-05-15T17:57:59.640" v="4602" actId="1037"/>
        <pc:sldMkLst>
          <pc:docMk/>
          <pc:sldMk cId="1480101736" sldId="2033"/>
        </pc:sldMkLst>
        <pc:picChg chg="add mod">
          <ac:chgData name="I See Maths ltd" userId="2b6a9906fb7c83c6" providerId="LiveId" clId="{E6E0EC4A-59E3-4016-9CFE-7DBBCC0AE853}" dt="2024-05-15T17:57:44.802" v="4534" actId="1076"/>
          <ac:picMkLst>
            <pc:docMk/>
            <pc:sldMk cId="1480101736" sldId="2033"/>
            <ac:picMk id="2" creationId="{D814A318-29F0-B0D8-33F3-AB61E5BCE043}"/>
          </ac:picMkLst>
        </pc:picChg>
        <pc:picChg chg="add mod">
          <ac:chgData name="I See Maths ltd" userId="2b6a9906fb7c83c6" providerId="LiveId" clId="{E6E0EC4A-59E3-4016-9CFE-7DBBCC0AE853}" dt="2024-05-15T17:57:59.640" v="4602" actId="1037"/>
          <ac:picMkLst>
            <pc:docMk/>
            <pc:sldMk cId="1480101736" sldId="2033"/>
            <ac:picMk id="3" creationId="{63648A2E-4035-BF64-22F5-9C6EEABC8414}"/>
          </ac:picMkLst>
        </pc:picChg>
      </pc:sldChg>
      <pc:sldChg chg="addSp delSp modSp add mod">
        <pc:chgData name="I See Maths ltd" userId="2b6a9906fb7c83c6" providerId="LiveId" clId="{E6E0EC4A-59E3-4016-9CFE-7DBBCC0AE853}" dt="2024-06-07T14:27:49.483" v="6864" actId="6549"/>
        <pc:sldMkLst>
          <pc:docMk/>
          <pc:sldMk cId="146618072" sldId="2034"/>
        </pc:sldMkLst>
        <pc:spChg chg="add mod">
          <ac:chgData name="I See Maths ltd" userId="2b6a9906fb7c83c6" providerId="LiveId" clId="{E6E0EC4A-59E3-4016-9CFE-7DBBCC0AE853}" dt="2024-06-07T14:26:54.506" v="6854"/>
          <ac:spMkLst>
            <pc:docMk/>
            <pc:sldMk cId="146618072" sldId="2034"/>
            <ac:spMk id="2" creationId="{618241AF-FE81-9A25-6AF3-49A5E23FE88A}"/>
          </ac:spMkLst>
        </pc:spChg>
        <pc:spChg chg="mod">
          <ac:chgData name="I See Maths ltd" userId="2b6a9906fb7c83c6" providerId="LiveId" clId="{E6E0EC4A-59E3-4016-9CFE-7DBBCC0AE853}" dt="2024-06-07T14:27:49.483" v="6864" actId="6549"/>
          <ac:spMkLst>
            <pc:docMk/>
            <pc:sldMk cId="146618072" sldId="2034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5-31T09:55:01.242" v="4679" actId="478"/>
          <ac:spMkLst>
            <pc:docMk/>
            <pc:sldMk cId="146618072" sldId="2034"/>
            <ac:spMk id="7" creationId="{0E46C3EF-43AF-6450-BE53-5F8374810F91}"/>
          </ac:spMkLst>
        </pc:spChg>
        <pc:spChg chg="add del mod">
          <ac:chgData name="I See Maths ltd" userId="2b6a9906fb7c83c6" providerId="LiveId" clId="{E6E0EC4A-59E3-4016-9CFE-7DBBCC0AE853}" dt="2024-06-07T14:26:53.931" v="6853" actId="478"/>
          <ac:spMkLst>
            <pc:docMk/>
            <pc:sldMk cId="146618072" sldId="2034"/>
            <ac:spMk id="8" creationId="{D9F9F799-27F7-584F-5D75-1DB117DD90DE}"/>
          </ac:spMkLst>
        </pc:spChg>
        <pc:spChg chg="del">
          <ac:chgData name="I See Maths ltd" userId="2b6a9906fb7c83c6" providerId="LiveId" clId="{E6E0EC4A-59E3-4016-9CFE-7DBBCC0AE853}" dt="2024-05-31T09:55:01.242" v="4679" actId="478"/>
          <ac:spMkLst>
            <pc:docMk/>
            <pc:sldMk cId="146618072" sldId="2034"/>
            <ac:spMk id="9" creationId="{71E85B61-794C-1814-FFE2-017E0AFB214C}"/>
          </ac:spMkLst>
        </pc:spChg>
        <pc:spChg chg="add mod">
          <ac:chgData name="I See Maths ltd" userId="2b6a9906fb7c83c6" providerId="LiveId" clId="{E6E0EC4A-59E3-4016-9CFE-7DBBCC0AE853}" dt="2024-05-31T10:09:17.572" v="4961" actId="1076"/>
          <ac:spMkLst>
            <pc:docMk/>
            <pc:sldMk cId="146618072" sldId="2034"/>
            <ac:spMk id="10" creationId="{8AF424EC-DB56-11C2-45BF-527559237F43}"/>
          </ac:spMkLst>
        </pc:spChg>
        <pc:spChg chg="add del mod">
          <ac:chgData name="I See Maths ltd" userId="2b6a9906fb7c83c6" providerId="LiveId" clId="{E6E0EC4A-59E3-4016-9CFE-7DBBCC0AE853}" dt="2024-05-31T10:17:09.696" v="5265" actId="478"/>
          <ac:spMkLst>
            <pc:docMk/>
            <pc:sldMk cId="146618072" sldId="2034"/>
            <ac:spMk id="11" creationId="{5E62E8FA-5D76-C093-B5B1-42133AD668BF}"/>
          </ac:spMkLst>
        </pc:spChg>
        <pc:spChg chg="add del mod">
          <ac:chgData name="I See Maths ltd" userId="2b6a9906fb7c83c6" providerId="LiveId" clId="{E6E0EC4A-59E3-4016-9CFE-7DBBCC0AE853}" dt="2024-05-31T10:17:09.696" v="5265" actId="478"/>
          <ac:spMkLst>
            <pc:docMk/>
            <pc:sldMk cId="146618072" sldId="2034"/>
            <ac:spMk id="12" creationId="{ED991ADD-DEE5-A99C-77D9-8FAB538134A7}"/>
          </ac:spMkLst>
        </pc:spChg>
        <pc:spChg chg="add del mod">
          <ac:chgData name="I See Maths ltd" userId="2b6a9906fb7c83c6" providerId="LiveId" clId="{E6E0EC4A-59E3-4016-9CFE-7DBBCC0AE853}" dt="2024-05-31T10:17:09.696" v="5265" actId="478"/>
          <ac:spMkLst>
            <pc:docMk/>
            <pc:sldMk cId="146618072" sldId="2034"/>
            <ac:spMk id="13" creationId="{175556C5-6812-CFD3-6187-565CB1E26DC5}"/>
          </ac:spMkLst>
        </pc:spChg>
        <pc:spChg chg="add mod">
          <ac:chgData name="I See Maths ltd" userId="2b6a9906fb7c83c6" providerId="LiveId" clId="{E6E0EC4A-59E3-4016-9CFE-7DBBCC0AE853}" dt="2024-05-31T10:37:34.542" v="5890" actId="14100"/>
          <ac:spMkLst>
            <pc:docMk/>
            <pc:sldMk cId="146618072" sldId="2034"/>
            <ac:spMk id="14" creationId="{8EFC67BF-9877-6B3C-EE3B-F73C8FFCA705}"/>
          </ac:spMkLst>
        </pc:spChg>
        <pc:spChg chg="add mod">
          <ac:chgData name="I See Maths ltd" userId="2b6a9906fb7c83c6" providerId="LiveId" clId="{E6E0EC4A-59E3-4016-9CFE-7DBBCC0AE853}" dt="2024-05-31T10:38:22.999" v="5896" actId="1076"/>
          <ac:spMkLst>
            <pc:docMk/>
            <pc:sldMk cId="146618072" sldId="2034"/>
            <ac:spMk id="15" creationId="{9F36811D-5A2C-A542-7606-DF4E5B3B0DE3}"/>
          </ac:spMkLst>
        </pc:spChg>
        <pc:spChg chg="mod">
          <ac:chgData name="I See Maths ltd" userId="2b6a9906fb7c83c6" providerId="LiveId" clId="{E6E0EC4A-59E3-4016-9CFE-7DBBCC0AE853}" dt="2024-05-31T09:54:57.005" v="4678" actId="6549"/>
          <ac:spMkLst>
            <pc:docMk/>
            <pc:sldMk cId="146618072" sldId="2034"/>
            <ac:spMk id="21" creationId="{8A23E61D-BEFC-7E31-95A7-0B0B9BC3F71F}"/>
          </ac:spMkLst>
        </pc:spChg>
        <pc:spChg chg="mod">
          <ac:chgData name="I See Maths ltd" userId="2b6a9906fb7c83c6" providerId="LiveId" clId="{E6E0EC4A-59E3-4016-9CFE-7DBBCC0AE853}" dt="2024-05-31T09:54:53.372" v="4676" actId="6549"/>
          <ac:spMkLst>
            <pc:docMk/>
            <pc:sldMk cId="146618072" sldId="2034"/>
            <ac:spMk id="23" creationId="{2DB34736-8321-12CC-0F7C-C8ACFB17D66D}"/>
          </ac:spMkLst>
        </pc:spChg>
        <pc:graphicFrameChg chg="del">
          <ac:chgData name="I See Maths ltd" userId="2b6a9906fb7c83c6" providerId="LiveId" clId="{E6E0EC4A-59E3-4016-9CFE-7DBBCC0AE853}" dt="2024-05-31T09:55:01.242" v="4679" actId="478"/>
          <ac:graphicFrameMkLst>
            <pc:docMk/>
            <pc:sldMk cId="146618072" sldId="2034"/>
            <ac:graphicFrameMk id="5" creationId="{56BF2041-0F6F-A40B-3E23-929AE0DDF75E}"/>
          </ac:graphicFrameMkLst>
        </pc:graphicFrameChg>
        <pc:graphicFrameChg chg="del">
          <ac:chgData name="I See Maths ltd" userId="2b6a9906fb7c83c6" providerId="LiveId" clId="{E6E0EC4A-59E3-4016-9CFE-7DBBCC0AE853}" dt="2024-05-31T09:55:01.242" v="4679" actId="478"/>
          <ac:graphicFrameMkLst>
            <pc:docMk/>
            <pc:sldMk cId="146618072" sldId="2034"/>
            <ac:graphicFrameMk id="6" creationId="{56CE2220-B8D5-E84F-0493-B03BA7A6F353}"/>
          </ac:graphicFrameMkLst>
        </pc:graphicFrameChg>
        <pc:picChg chg="del">
          <ac:chgData name="I See Maths ltd" userId="2b6a9906fb7c83c6" providerId="LiveId" clId="{E6E0EC4A-59E3-4016-9CFE-7DBBCC0AE853}" dt="2024-05-31T09:55:01.242" v="4679" actId="478"/>
          <ac:picMkLst>
            <pc:docMk/>
            <pc:sldMk cId="146618072" sldId="2034"/>
            <ac:picMk id="2" creationId="{D814A318-29F0-B0D8-33F3-AB61E5BCE043}"/>
          </ac:picMkLst>
        </pc:picChg>
        <pc:picChg chg="del">
          <ac:chgData name="I See Maths ltd" userId="2b6a9906fb7c83c6" providerId="LiveId" clId="{E6E0EC4A-59E3-4016-9CFE-7DBBCC0AE853}" dt="2024-05-31T09:55:01.242" v="4679" actId="478"/>
          <ac:picMkLst>
            <pc:docMk/>
            <pc:sldMk cId="146618072" sldId="2034"/>
            <ac:picMk id="3" creationId="{63648A2E-4035-BF64-22F5-9C6EEABC8414}"/>
          </ac:picMkLst>
        </pc:picChg>
        <pc:cxnChg chg="add mod">
          <ac:chgData name="I See Maths ltd" userId="2b6a9906fb7c83c6" providerId="LiveId" clId="{E6E0EC4A-59E3-4016-9CFE-7DBBCC0AE853}" dt="2024-05-31T10:38:22.999" v="5896" actId="1076"/>
          <ac:cxnSpMkLst>
            <pc:docMk/>
            <pc:sldMk cId="146618072" sldId="2034"/>
            <ac:cxnSpMk id="16" creationId="{D506D33A-4B28-E45B-3296-18FE8465D563}"/>
          </ac:cxnSpMkLst>
        </pc:cxnChg>
      </pc:sldChg>
      <pc:sldChg chg="addSp delSp modSp add mod">
        <pc:chgData name="I See Maths ltd" userId="2b6a9906fb7c83c6" providerId="LiveId" clId="{E6E0EC4A-59E3-4016-9CFE-7DBBCC0AE853}" dt="2024-05-31T10:31:17.565" v="5640" actId="1076"/>
        <pc:sldMkLst>
          <pc:docMk/>
          <pc:sldMk cId="3340196983" sldId="2035"/>
        </pc:sldMkLst>
        <pc:spChg chg="add del mod">
          <ac:chgData name="I See Maths ltd" userId="2b6a9906fb7c83c6" providerId="LiveId" clId="{E6E0EC4A-59E3-4016-9CFE-7DBBCC0AE853}" dt="2024-05-31T10:17:47.018" v="5269" actId="21"/>
          <ac:spMkLst>
            <pc:docMk/>
            <pc:sldMk cId="3340196983" sldId="2035"/>
            <ac:spMk id="2" creationId="{8EFC67BF-9877-6B3C-EE3B-F73C8FFCA705}"/>
          </ac:spMkLst>
        </pc:spChg>
        <pc:spChg chg="add mod">
          <ac:chgData name="I See Maths ltd" userId="2b6a9906fb7c83c6" providerId="LiveId" clId="{E6E0EC4A-59E3-4016-9CFE-7DBBCC0AE853}" dt="2024-05-31T10:18:57.317" v="5284"/>
          <ac:spMkLst>
            <pc:docMk/>
            <pc:sldMk cId="3340196983" sldId="2035"/>
            <ac:spMk id="3" creationId="{7C723BF7-74B1-975B-C888-EAE90494C8E7}"/>
          </ac:spMkLst>
        </pc:spChg>
        <pc:spChg chg="add mod">
          <ac:chgData name="I See Maths ltd" userId="2b6a9906fb7c83c6" providerId="LiveId" clId="{E6E0EC4A-59E3-4016-9CFE-7DBBCC0AE853}" dt="2024-05-31T10:31:17.565" v="5640" actId="1076"/>
          <ac:spMkLst>
            <pc:docMk/>
            <pc:sldMk cId="3340196983" sldId="2035"/>
            <ac:spMk id="5" creationId="{122DEEA2-9276-D362-9E8A-C3728FC48176}"/>
          </ac:spMkLst>
        </pc:spChg>
        <pc:spChg chg="del">
          <ac:chgData name="I See Maths ltd" userId="2b6a9906fb7c83c6" providerId="LiveId" clId="{E6E0EC4A-59E3-4016-9CFE-7DBBCC0AE853}" dt="2024-05-31T10:18:56.714" v="5283" actId="478"/>
          <ac:spMkLst>
            <pc:docMk/>
            <pc:sldMk cId="3340196983" sldId="2035"/>
            <ac:spMk id="8" creationId="{D9F9F799-27F7-584F-5D75-1DB117DD90DE}"/>
          </ac:spMkLst>
        </pc:spChg>
        <pc:spChg chg="mod">
          <ac:chgData name="I See Maths ltd" userId="2b6a9906fb7c83c6" providerId="LiveId" clId="{E6E0EC4A-59E3-4016-9CFE-7DBBCC0AE853}" dt="2024-05-31T10:30:04.785" v="5636" actId="1036"/>
          <ac:spMkLst>
            <pc:docMk/>
            <pc:sldMk cId="3340196983" sldId="2035"/>
            <ac:spMk id="11" creationId="{5E62E8FA-5D76-C093-B5B1-42133AD668BF}"/>
          </ac:spMkLst>
        </pc:spChg>
        <pc:spChg chg="mod">
          <ac:chgData name="I See Maths ltd" userId="2b6a9906fb7c83c6" providerId="LiveId" clId="{E6E0EC4A-59E3-4016-9CFE-7DBBCC0AE853}" dt="2024-05-31T10:30:04.785" v="5636" actId="1036"/>
          <ac:spMkLst>
            <pc:docMk/>
            <pc:sldMk cId="3340196983" sldId="2035"/>
            <ac:spMk id="12" creationId="{ED991ADD-DEE5-A99C-77D9-8FAB538134A7}"/>
          </ac:spMkLst>
        </pc:spChg>
        <pc:spChg chg="mod">
          <ac:chgData name="I See Maths ltd" userId="2b6a9906fb7c83c6" providerId="LiveId" clId="{E6E0EC4A-59E3-4016-9CFE-7DBBCC0AE853}" dt="2024-05-31T10:30:04.785" v="5636" actId="1036"/>
          <ac:spMkLst>
            <pc:docMk/>
            <pc:sldMk cId="3340196983" sldId="2035"/>
            <ac:spMk id="13" creationId="{175556C5-6812-CFD3-6187-565CB1E26DC5}"/>
          </ac:spMkLst>
        </pc:spChg>
        <pc:grpChg chg="add mod">
          <ac:chgData name="I See Maths ltd" userId="2b6a9906fb7c83c6" providerId="LiveId" clId="{E6E0EC4A-59E3-4016-9CFE-7DBBCC0AE853}" dt="2024-05-31T10:31:17.565" v="5640" actId="1076"/>
          <ac:grpSpMkLst>
            <pc:docMk/>
            <pc:sldMk cId="3340196983" sldId="2035"/>
            <ac:grpSpMk id="9" creationId="{05EB9B38-1760-27EA-D660-3754AC0F2B6D}"/>
          </ac:grpSpMkLst>
        </pc:grpChg>
        <pc:picChg chg="add mod">
          <ac:chgData name="I See Maths ltd" userId="2b6a9906fb7c83c6" providerId="LiveId" clId="{E6E0EC4A-59E3-4016-9CFE-7DBBCC0AE853}" dt="2024-05-31T10:31:17.565" v="5640" actId="1076"/>
          <ac:picMkLst>
            <pc:docMk/>
            <pc:sldMk cId="3340196983" sldId="2035"/>
            <ac:picMk id="6" creationId="{CB13EE0A-942F-444F-04C4-A7B4F8C3897D}"/>
          </ac:picMkLst>
        </pc:picChg>
        <pc:picChg chg="add mod">
          <ac:chgData name="I See Maths ltd" userId="2b6a9906fb7c83c6" providerId="LiveId" clId="{E6E0EC4A-59E3-4016-9CFE-7DBBCC0AE853}" dt="2024-05-31T10:31:17.565" v="5640" actId="1076"/>
          <ac:picMkLst>
            <pc:docMk/>
            <pc:sldMk cId="3340196983" sldId="2035"/>
            <ac:picMk id="7" creationId="{86C2F3B9-82E5-1B35-B614-A1E2698C1DD4}"/>
          </ac:picMkLst>
        </pc:picChg>
      </pc:sldChg>
      <pc:sldChg chg="addSp delSp modSp add mod">
        <pc:chgData name="I See Maths ltd" userId="2b6a9906fb7c83c6" providerId="LiveId" clId="{E6E0EC4A-59E3-4016-9CFE-7DBBCC0AE853}" dt="2024-05-31T10:33:12.981" v="5655" actId="1076"/>
        <pc:sldMkLst>
          <pc:docMk/>
          <pc:sldMk cId="3544120592" sldId="2036"/>
        </pc:sldMkLst>
        <pc:spChg chg="add mod">
          <ac:chgData name="I See Maths ltd" userId="2b6a9906fb7c83c6" providerId="LiveId" clId="{E6E0EC4A-59E3-4016-9CFE-7DBBCC0AE853}" dt="2024-05-31T10:31:31.666" v="5643"/>
          <ac:spMkLst>
            <pc:docMk/>
            <pc:sldMk cId="3544120592" sldId="2036"/>
            <ac:spMk id="2" creationId="{0F227CE8-49D7-9D70-409F-948FF0BE64A9}"/>
          </ac:spMkLst>
        </pc:spChg>
        <pc:spChg chg="add mod">
          <ac:chgData name="I See Maths ltd" userId="2b6a9906fb7c83c6" providerId="LiveId" clId="{E6E0EC4A-59E3-4016-9CFE-7DBBCC0AE853}" dt="2024-05-31T10:31:31.666" v="5643"/>
          <ac:spMkLst>
            <pc:docMk/>
            <pc:sldMk cId="3544120592" sldId="2036"/>
            <ac:spMk id="5" creationId="{2B37C5D4-9C11-5374-1878-3FBE6CCD73A3}"/>
          </ac:spMkLst>
        </pc:spChg>
        <pc:spChg chg="add mod">
          <ac:chgData name="I See Maths ltd" userId="2b6a9906fb7c83c6" providerId="LiveId" clId="{E6E0EC4A-59E3-4016-9CFE-7DBBCC0AE853}" dt="2024-05-31T10:32:57.592" v="5653"/>
          <ac:spMkLst>
            <pc:docMk/>
            <pc:sldMk cId="3544120592" sldId="2036"/>
            <ac:spMk id="8" creationId="{8CD86681-C812-BC75-ECE8-E5D8FB2E108B}"/>
          </ac:spMkLst>
        </pc:spChg>
        <pc:spChg chg="del">
          <ac:chgData name="I See Maths ltd" userId="2b6a9906fb7c83c6" providerId="LiveId" clId="{E6E0EC4A-59E3-4016-9CFE-7DBBCC0AE853}" dt="2024-05-31T10:19:12.711" v="5286" actId="478"/>
          <ac:spMkLst>
            <pc:docMk/>
            <pc:sldMk cId="3544120592" sldId="2036"/>
            <ac:spMk id="11" creationId="{5E62E8FA-5D76-C093-B5B1-42133AD668BF}"/>
          </ac:spMkLst>
        </pc:spChg>
        <pc:spChg chg="del">
          <ac:chgData name="I See Maths ltd" userId="2b6a9906fb7c83c6" providerId="LiveId" clId="{E6E0EC4A-59E3-4016-9CFE-7DBBCC0AE853}" dt="2024-05-31T10:31:29.409" v="5641" actId="478"/>
          <ac:spMkLst>
            <pc:docMk/>
            <pc:sldMk cId="3544120592" sldId="2036"/>
            <ac:spMk id="12" creationId="{ED991ADD-DEE5-A99C-77D9-8FAB538134A7}"/>
          </ac:spMkLst>
        </pc:spChg>
        <pc:spChg chg="del">
          <ac:chgData name="I See Maths ltd" userId="2b6a9906fb7c83c6" providerId="LiveId" clId="{E6E0EC4A-59E3-4016-9CFE-7DBBCC0AE853}" dt="2024-05-31T10:31:31.124" v="5642" actId="478"/>
          <ac:spMkLst>
            <pc:docMk/>
            <pc:sldMk cId="3544120592" sldId="2036"/>
            <ac:spMk id="13" creationId="{175556C5-6812-CFD3-6187-565CB1E26DC5}"/>
          </ac:spMkLst>
        </pc:spChg>
        <pc:picChg chg="add mod">
          <ac:chgData name="I See Maths ltd" userId="2b6a9906fb7c83c6" providerId="LiveId" clId="{E6E0EC4A-59E3-4016-9CFE-7DBBCC0AE853}" dt="2024-05-31T10:31:45.167" v="5645" actId="1076"/>
          <ac:picMkLst>
            <pc:docMk/>
            <pc:sldMk cId="3544120592" sldId="2036"/>
            <ac:picMk id="6" creationId="{AFC34154-5432-0047-3015-BFEC4A2430B8}"/>
          </ac:picMkLst>
        </pc:picChg>
        <pc:picChg chg="add mod">
          <ac:chgData name="I See Maths ltd" userId="2b6a9906fb7c83c6" providerId="LiveId" clId="{E6E0EC4A-59E3-4016-9CFE-7DBBCC0AE853}" dt="2024-05-31T10:31:56.771" v="5649" actId="1035"/>
          <ac:picMkLst>
            <pc:docMk/>
            <pc:sldMk cId="3544120592" sldId="2036"/>
            <ac:picMk id="7" creationId="{85F9EF13-A54F-7D96-9148-B25461574E18}"/>
          </ac:picMkLst>
        </pc:picChg>
        <pc:picChg chg="add mod">
          <ac:chgData name="I See Maths ltd" userId="2b6a9906fb7c83c6" providerId="LiveId" clId="{E6E0EC4A-59E3-4016-9CFE-7DBBCC0AE853}" dt="2024-05-31T10:33:12.981" v="5655" actId="1076"/>
          <ac:picMkLst>
            <pc:docMk/>
            <pc:sldMk cId="3544120592" sldId="2036"/>
            <ac:picMk id="9" creationId="{6A5D994F-658C-1633-916C-D32A23361356}"/>
          </ac:picMkLst>
        </pc:picChg>
      </pc:sldChg>
      <pc:sldChg chg="modSp add mod">
        <pc:chgData name="I See Maths ltd" userId="2b6a9906fb7c83c6" providerId="LiveId" clId="{E6E0EC4A-59E3-4016-9CFE-7DBBCC0AE853}" dt="2024-06-07T14:31:58.253" v="6908" actId="20577"/>
        <pc:sldMkLst>
          <pc:docMk/>
          <pc:sldMk cId="1053991558" sldId="2037"/>
        </pc:sldMkLst>
        <pc:spChg chg="mod">
          <ac:chgData name="I See Maths ltd" userId="2b6a9906fb7c83c6" providerId="LiveId" clId="{E6E0EC4A-59E3-4016-9CFE-7DBBCC0AE853}" dt="2024-06-07T14:31:58.253" v="6908" actId="20577"/>
          <ac:spMkLst>
            <pc:docMk/>
            <pc:sldMk cId="1053991558" sldId="2037"/>
            <ac:spMk id="23" creationId="{2DB34736-8321-12CC-0F7C-C8ACFB17D66D}"/>
          </ac:spMkLst>
        </pc:spChg>
      </pc:sldChg>
      <pc:sldChg chg="addSp delSp modSp add del mod">
        <pc:chgData name="I See Maths ltd" userId="2b6a9906fb7c83c6" providerId="LiveId" clId="{E6E0EC4A-59E3-4016-9CFE-7DBBCC0AE853}" dt="2024-06-07T14:30:46.696" v="6899" actId="2696"/>
        <pc:sldMkLst>
          <pc:docMk/>
          <pc:sldMk cId="3358842380" sldId="2037"/>
        </pc:sldMkLst>
        <pc:spChg chg="add mod">
          <ac:chgData name="I See Maths ltd" userId="2b6a9906fb7c83c6" providerId="LiveId" clId="{E6E0EC4A-59E3-4016-9CFE-7DBBCC0AE853}" dt="2024-05-31T10:27:06.192" v="5541" actId="1036"/>
          <ac:spMkLst>
            <pc:docMk/>
            <pc:sldMk cId="3358842380" sldId="2037"/>
            <ac:spMk id="2" creationId="{45518A51-6F4C-119D-37AC-A0D3F8C15847}"/>
          </ac:spMkLst>
        </pc:spChg>
        <pc:spChg chg="mod">
          <ac:chgData name="I See Maths ltd" userId="2b6a9906fb7c83c6" providerId="LiveId" clId="{E6E0EC4A-59E3-4016-9CFE-7DBBCC0AE853}" dt="2024-05-31T10:26:17.536" v="5530" actId="14100"/>
          <ac:spMkLst>
            <pc:docMk/>
            <pc:sldMk cId="3358842380" sldId="2037"/>
            <ac:spMk id="4" creationId="{8B2B4857-D1B0-6D54-E158-559661F5BD85}"/>
          </ac:spMkLst>
        </pc:spChg>
        <pc:spChg chg="add mod">
          <ac:chgData name="I See Maths ltd" userId="2b6a9906fb7c83c6" providerId="LiveId" clId="{E6E0EC4A-59E3-4016-9CFE-7DBBCC0AE853}" dt="2024-05-31T10:28:04.886" v="5587" actId="1037"/>
          <ac:spMkLst>
            <pc:docMk/>
            <pc:sldMk cId="3358842380" sldId="2037"/>
            <ac:spMk id="5" creationId="{2062F5B6-D47E-AEC7-CC76-011D90CCD11E}"/>
          </ac:spMkLst>
        </pc:spChg>
        <pc:spChg chg="del">
          <ac:chgData name="I See Maths ltd" userId="2b6a9906fb7c83c6" providerId="LiveId" clId="{E6E0EC4A-59E3-4016-9CFE-7DBBCC0AE853}" dt="2024-05-31T10:20:16.140" v="5288" actId="478"/>
          <ac:spMkLst>
            <pc:docMk/>
            <pc:sldMk cId="3358842380" sldId="2037"/>
            <ac:spMk id="12" creationId="{ED991ADD-DEE5-A99C-77D9-8FAB538134A7}"/>
          </ac:spMkLst>
        </pc:spChg>
        <pc:spChg chg="del">
          <ac:chgData name="I See Maths ltd" userId="2b6a9906fb7c83c6" providerId="LiveId" clId="{E6E0EC4A-59E3-4016-9CFE-7DBBCC0AE853}" dt="2024-05-31T10:20:16.140" v="5288" actId="478"/>
          <ac:spMkLst>
            <pc:docMk/>
            <pc:sldMk cId="3358842380" sldId="2037"/>
            <ac:spMk id="13" creationId="{175556C5-6812-CFD3-6187-565CB1E26DC5}"/>
          </ac:spMkLst>
        </pc:spChg>
        <pc:cxnChg chg="add mod">
          <ac:chgData name="I See Maths ltd" userId="2b6a9906fb7c83c6" providerId="LiveId" clId="{E6E0EC4A-59E3-4016-9CFE-7DBBCC0AE853}" dt="2024-05-31T10:28:04.886" v="5587" actId="1037"/>
          <ac:cxnSpMkLst>
            <pc:docMk/>
            <pc:sldMk cId="3358842380" sldId="2037"/>
            <ac:cxnSpMk id="6" creationId="{9CB41952-2CD8-4CB6-F2A3-DE97CFA57ACC}"/>
          </ac:cxnSpMkLst>
        </pc:cxnChg>
      </pc:sldChg>
      <pc:sldChg chg="addSp delSp modSp add del mod">
        <pc:chgData name="I See Maths ltd" userId="2b6a9906fb7c83c6" providerId="LiveId" clId="{E6E0EC4A-59E3-4016-9CFE-7DBBCC0AE853}" dt="2024-06-07T14:30:46.696" v="6899" actId="2696"/>
        <pc:sldMkLst>
          <pc:docMk/>
          <pc:sldMk cId="1219401751" sldId="2038"/>
        </pc:sldMkLst>
        <pc:spChg chg="del">
          <ac:chgData name="I See Maths ltd" userId="2b6a9906fb7c83c6" providerId="LiveId" clId="{E6E0EC4A-59E3-4016-9CFE-7DBBCC0AE853}" dt="2024-05-31T10:28:27.913" v="5591" actId="478"/>
          <ac:spMkLst>
            <pc:docMk/>
            <pc:sldMk cId="1219401751" sldId="2038"/>
            <ac:spMk id="2" creationId="{45518A51-6F4C-119D-37AC-A0D3F8C15847}"/>
          </ac:spMkLst>
        </pc:spChg>
        <pc:spChg chg="del">
          <ac:chgData name="I See Maths ltd" userId="2b6a9906fb7c83c6" providerId="LiveId" clId="{E6E0EC4A-59E3-4016-9CFE-7DBBCC0AE853}" dt="2024-05-31T10:28:24.177" v="5589" actId="478"/>
          <ac:spMkLst>
            <pc:docMk/>
            <pc:sldMk cId="1219401751" sldId="2038"/>
            <ac:spMk id="5" creationId="{2062F5B6-D47E-AEC7-CC76-011D90CCD11E}"/>
          </ac:spMkLst>
        </pc:spChg>
        <pc:spChg chg="add mod">
          <ac:chgData name="I See Maths ltd" userId="2b6a9906fb7c83c6" providerId="LiveId" clId="{E6E0EC4A-59E3-4016-9CFE-7DBBCC0AE853}" dt="2024-05-31T10:29:00.795" v="5600" actId="1076"/>
          <ac:spMkLst>
            <pc:docMk/>
            <pc:sldMk cId="1219401751" sldId="2038"/>
            <ac:spMk id="7" creationId="{E912C8D5-13AC-98C0-7B78-450E33B5E825}"/>
          </ac:spMkLst>
        </pc:spChg>
        <pc:spChg chg="add mod">
          <ac:chgData name="I See Maths ltd" userId="2b6a9906fb7c83c6" providerId="LiveId" clId="{E6E0EC4A-59E3-4016-9CFE-7DBBCC0AE853}" dt="2024-05-31T10:29:20.240" v="5612" actId="1076"/>
          <ac:spMkLst>
            <pc:docMk/>
            <pc:sldMk cId="1219401751" sldId="2038"/>
            <ac:spMk id="8" creationId="{1A29892E-87E9-D02D-54F6-8DA286DE00C1}"/>
          </ac:spMkLst>
        </pc:spChg>
        <pc:spChg chg="add mod">
          <ac:chgData name="I See Maths ltd" userId="2b6a9906fb7c83c6" providerId="LiveId" clId="{E6E0EC4A-59E3-4016-9CFE-7DBBCC0AE853}" dt="2024-05-31T10:29:49.302" v="5622" actId="1076"/>
          <ac:spMkLst>
            <pc:docMk/>
            <pc:sldMk cId="1219401751" sldId="2038"/>
            <ac:spMk id="9" creationId="{D3F34954-DE5E-3A93-6736-AFFECFD3FF39}"/>
          </ac:spMkLst>
        </pc:spChg>
        <pc:spChg chg="mod">
          <ac:chgData name="I See Maths ltd" userId="2b6a9906fb7c83c6" providerId="LiveId" clId="{E6E0EC4A-59E3-4016-9CFE-7DBBCC0AE853}" dt="2024-05-31T10:32:29.278" v="5651" actId="1076"/>
          <ac:spMkLst>
            <pc:docMk/>
            <pc:sldMk cId="1219401751" sldId="2038"/>
            <ac:spMk id="12" creationId="{1F455D90-B450-7A9A-73C0-1CC8C6E6E4CB}"/>
          </ac:spMkLst>
        </pc:spChg>
        <pc:spChg chg="add mod">
          <ac:chgData name="I See Maths ltd" userId="2b6a9906fb7c83c6" providerId="LiveId" clId="{E6E0EC4A-59E3-4016-9CFE-7DBBCC0AE853}" dt="2024-05-31T10:32:38.663" v="5652"/>
          <ac:spMkLst>
            <pc:docMk/>
            <pc:sldMk cId="1219401751" sldId="2038"/>
            <ac:spMk id="15" creationId="{96DAEB90-2CE0-27C3-D8DD-908184BE01DE}"/>
          </ac:spMkLst>
        </pc:spChg>
        <pc:grpChg chg="add mod">
          <ac:chgData name="I See Maths ltd" userId="2b6a9906fb7c83c6" providerId="LiveId" clId="{E6E0EC4A-59E3-4016-9CFE-7DBBCC0AE853}" dt="2024-05-31T10:32:29.278" v="5651" actId="1076"/>
          <ac:grpSpMkLst>
            <pc:docMk/>
            <pc:sldMk cId="1219401751" sldId="2038"/>
            <ac:grpSpMk id="11" creationId="{80F80420-B77A-06F1-5AE5-FEC221AE30A5}"/>
          </ac:grpSpMkLst>
        </pc:grpChg>
        <pc:picChg chg="mod">
          <ac:chgData name="I See Maths ltd" userId="2b6a9906fb7c83c6" providerId="LiveId" clId="{E6E0EC4A-59E3-4016-9CFE-7DBBCC0AE853}" dt="2024-05-31T10:32:29.278" v="5651" actId="1076"/>
          <ac:picMkLst>
            <pc:docMk/>
            <pc:sldMk cId="1219401751" sldId="2038"/>
            <ac:picMk id="13" creationId="{0B863391-90C8-78AF-E4BC-ACE41436D465}"/>
          </ac:picMkLst>
        </pc:picChg>
        <pc:picChg chg="mod">
          <ac:chgData name="I See Maths ltd" userId="2b6a9906fb7c83c6" providerId="LiveId" clId="{E6E0EC4A-59E3-4016-9CFE-7DBBCC0AE853}" dt="2024-05-31T10:32:29.278" v="5651" actId="1076"/>
          <ac:picMkLst>
            <pc:docMk/>
            <pc:sldMk cId="1219401751" sldId="2038"/>
            <ac:picMk id="14" creationId="{01D035A4-F75E-3B85-6984-C3A22FBD6885}"/>
          </ac:picMkLst>
        </pc:picChg>
        <pc:cxnChg chg="del">
          <ac:chgData name="I See Maths ltd" userId="2b6a9906fb7c83c6" providerId="LiveId" clId="{E6E0EC4A-59E3-4016-9CFE-7DBBCC0AE853}" dt="2024-05-31T10:28:26.185" v="5590" actId="478"/>
          <ac:cxnSpMkLst>
            <pc:docMk/>
            <pc:sldMk cId="1219401751" sldId="2038"/>
            <ac:cxnSpMk id="6" creationId="{9CB41952-2CD8-4CB6-F2A3-DE97CFA57ACC}"/>
          </ac:cxnSpMkLst>
        </pc:cxnChg>
      </pc:sldChg>
      <pc:sldChg chg="add">
        <pc:chgData name="I See Maths ltd" userId="2b6a9906fb7c83c6" providerId="LiveId" clId="{E6E0EC4A-59E3-4016-9CFE-7DBBCC0AE853}" dt="2024-06-07T14:30:54.763" v="6900"/>
        <pc:sldMkLst>
          <pc:docMk/>
          <pc:sldMk cId="1870576088" sldId="2038"/>
        </pc:sldMkLst>
      </pc:sldChg>
      <pc:sldChg chg="add">
        <pc:chgData name="I See Maths ltd" userId="2b6a9906fb7c83c6" providerId="LiveId" clId="{E6E0EC4A-59E3-4016-9CFE-7DBBCC0AE853}" dt="2024-06-07T14:30:54.763" v="6900"/>
        <pc:sldMkLst>
          <pc:docMk/>
          <pc:sldMk cId="2233686750" sldId="2039"/>
        </pc:sldMkLst>
      </pc:sldChg>
      <pc:sldChg chg="addSp delSp modSp add del mod">
        <pc:chgData name="I See Maths ltd" userId="2b6a9906fb7c83c6" providerId="LiveId" clId="{E6E0EC4A-59E3-4016-9CFE-7DBBCC0AE853}" dt="2024-06-07T14:30:46.696" v="6899" actId="2696"/>
        <pc:sldMkLst>
          <pc:docMk/>
          <pc:sldMk cId="2962335841" sldId="2039"/>
        </pc:sldMkLst>
        <pc:spChg chg="add del mod">
          <ac:chgData name="I See Maths ltd" userId="2b6a9906fb7c83c6" providerId="LiveId" clId="{E6E0EC4A-59E3-4016-9CFE-7DBBCC0AE853}" dt="2024-05-31T10:35:31.434" v="5775" actId="478"/>
          <ac:spMkLst>
            <pc:docMk/>
            <pc:sldMk cId="2962335841" sldId="2039"/>
            <ac:spMk id="16" creationId="{364F2659-BD8C-33D5-5DE6-514C640A088F}"/>
          </ac:spMkLst>
        </pc:spChg>
        <pc:grpChg chg="del">
          <ac:chgData name="I See Maths ltd" userId="2b6a9906fb7c83c6" providerId="LiveId" clId="{E6E0EC4A-59E3-4016-9CFE-7DBBCC0AE853}" dt="2024-05-31T10:33:58.738" v="5663" actId="478"/>
          <ac:grpSpMkLst>
            <pc:docMk/>
            <pc:sldMk cId="2962335841" sldId="2039"/>
            <ac:grpSpMk id="11" creationId="{80F80420-B77A-06F1-5AE5-FEC221AE30A5}"/>
          </ac:grpSpMkLst>
        </pc:grpChg>
        <pc:picChg chg="add mod">
          <ac:chgData name="I See Maths ltd" userId="2b6a9906fb7c83c6" providerId="LiveId" clId="{E6E0EC4A-59E3-4016-9CFE-7DBBCC0AE853}" dt="2024-05-31T10:33:34.125" v="5658" actId="1076"/>
          <ac:picMkLst>
            <pc:docMk/>
            <pc:sldMk cId="2962335841" sldId="2039"/>
            <ac:picMk id="2" creationId="{2B62975C-CDFC-9563-3D90-E2B5CC47FC41}"/>
          </ac:picMkLst>
        </pc:picChg>
        <pc:picChg chg="add mod">
          <ac:chgData name="I See Maths ltd" userId="2b6a9906fb7c83c6" providerId="LiveId" clId="{E6E0EC4A-59E3-4016-9CFE-7DBBCC0AE853}" dt="2024-05-31T10:33:44.609" v="5660" actId="1076"/>
          <ac:picMkLst>
            <pc:docMk/>
            <pc:sldMk cId="2962335841" sldId="2039"/>
            <ac:picMk id="5" creationId="{8995E1A5-2F7F-A51D-5102-A25E21FFAD1C}"/>
          </ac:picMkLst>
        </pc:picChg>
        <pc:picChg chg="add mod">
          <ac:chgData name="I See Maths ltd" userId="2b6a9906fb7c83c6" providerId="LiveId" clId="{E6E0EC4A-59E3-4016-9CFE-7DBBCC0AE853}" dt="2024-05-31T10:33:56.252" v="5662" actId="1076"/>
          <ac:picMkLst>
            <pc:docMk/>
            <pc:sldMk cId="2962335841" sldId="2039"/>
            <ac:picMk id="6" creationId="{5FF9566C-F8B2-7DB6-BB90-025C720979F1}"/>
          </ac:picMkLst>
        </pc:picChg>
        <pc:cxnChg chg="add del mod">
          <ac:chgData name="I See Maths ltd" userId="2b6a9906fb7c83c6" providerId="LiveId" clId="{E6E0EC4A-59E3-4016-9CFE-7DBBCC0AE853}" dt="2024-05-31T10:35:33.502" v="5776" actId="478"/>
          <ac:cxnSpMkLst>
            <pc:docMk/>
            <pc:sldMk cId="2962335841" sldId="2039"/>
            <ac:cxnSpMk id="18" creationId="{E44133E3-74E9-E05E-4053-CD4B5B16A877}"/>
          </ac:cxnSpMkLst>
        </pc:cxnChg>
      </pc:sldChg>
      <pc:sldChg chg="modSp add mod">
        <pc:chgData name="I See Maths ltd" userId="2b6a9906fb7c83c6" providerId="LiveId" clId="{E6E0EC4A-59E3-4016-9CFE-7DBBCC0AE853}" dt="2024-06-07T14:35:06.834" v="6979" actId="20577"/>
        <pc:sldMkLst>
          <pc:docMk/>
          <pc:sldMk cId="3979337461" sldId="2040"/>
        </pc:sldMkLst>
        <pc:spChg chg="mod">
          <ac:chgData name="I See Maths ltd" userId="2b6a9906fb7c83c6" providerId="LiveId" clId="{E6E0EC4A-59E3-4016-9CFE-7DBBCC0AE853}" dt="2024-06-07T14:35:06.834" v="6979" actId="20577"/>
          <ac:spMkLst>
            <pc:docMk/>
            <pc:sldMk cId="3979337461" sldId="2040"/>
            <ac:spMk id="23" creationId="{2DB34736-8321-12CC-0F7C-C8ACFB17D66D}"/>
          </ac:spMkLst>
        </pc:spChg>
      </pc:sldChg>
      <pc:sldChg chg="addSp delSp modSp add mod">
        <pc:chgData name="I See Maths ltd" userId="2b6a9906fb7c83c6" providerId="LiveId" clId="{E6E0EC4A-59E3-4016-9CFE-7DBBCC0AE853}" dt="2024-06-07T14:29:43.493" v="6887" actId="20577"/>
        <pc:sldMkLst>
          <pc:docMk/>
          <pc:sldMk cId="2324063284" sldId="2041"/>
        </pc:sldMkLst>
        <pc:spChg chg="add mod">
          <ac:chgData name="I See Maths ltd" userId="2b6a9906fb7c83c6" providerId="LiveId" clId="{E6E0EC4A-59E3-4016-9CFE-7DBBCC0AE853}" dt="2024-06-07T14:26:49.366" v="6852"/>
          <ac:spMkLst>
            <pc:docMk/>
            <pc:sldMk cId="2324063284" sldId="2041"/>
            <ac:spMk id="2" creationId="{1E03F4D4-D72F-E982-67E6-0CC721C5BA45}"/>
          </ac:spMkLst>
        </pc:spChg>
        <pc:spChg chg="add del mod">
          <ac:chgData name="I See Maths ltd" userId="2b6a9906fb7c83c6" providerId="LiveId" clId="{E6E0EC4A-59E3-4016-9CFE-7DBBCC0AE853}" dt="2024-05-31T10:42:40.001" v="6014" actId="478"/>
          <ac:spMkLst>
            <pc:docMk/>
            <pc:sldMk cId="2324063284" sldId="2041"/>
            <ac:spMk id="2" creationId="{C203B050-D5BE-9C7E-9368-57E271A3F44B}"/>
          </ac:spMkLst>
        </pc:spChg>
        <pc:spChg chg="mod">
          <ac:chgData name="I See Maths ltd" userId="2b6a9906fb7c83c6" providerId="LiveId" clId="{E6E0EC4A-59E3-4016-9CFE-7DBBCC0AE853}" dt="2024-06-07T14:28:05.126" v="6872" actId="5793"/>
          <ac:spMkLst>
            <pc:docMk/>
            <pc:sldMk cId="2324063284" sldId="2041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6-07T14:26:48.600" v="6851" actId="478"/>
          <ac:spMkLst>
            <pc:docMk/>
            <pc:sldMk cId="2324063284" sldId="2041"/>
            <ac:spMk id="8" creationId="{D9F9F799-27F7-584F-5D75-1DB117DD90DE}"/>
          </ac:spMkLst>
        </pc:spChg>
        <pc:spChg chg="mod">
          <ac:chgData name="I See Maths ltd" userId="2b6a9906fb7c83c6" providerId="LiveId" clId="{E6E0EC4A-59E3-4016-9CFE-7DBBCC0AE853}" dt="2024-06-07T14:29:43.493" v="6887" actId="20577"/>
          <ac:spMkLst>
            <pc:docMk/>
            <pc:sldMk cId="2324063284" sldId="2041"/>
            <ac:spMk id="15" creationId="{9F36811D-5A2C-A542-7606-DF4E5B3B0DE3}"/>
          </ac:spMkLst>
        </pc:spChg>
        <pc:cxnChg chg="del">
          <ac:chgData name="I See Maths ltd" userId="2b6a9906fb7c83c6" providerId="LiveId" clId="{E6E0EC4A-59E3-4016-9CFE-7DBBCC0AE853}" dt="2024-05-31T10:38:33.124" v="5898" actId="478"/>
          <ac:cxnSpMkLst>
            <pc:docMk/>
            <pc:sldMk cId="2324063284" sldId="2041"/>
            <ac:cxnSpMk id="16" creationId="{D506D33A-4B28-E45B-3296-18FE8465D563}"/>
          </ac:cxnSpMkLst>
        </pc:cxnChg>
      </pc:sldChg>
      <pc:sldChg chg="addSp delSp modSp add mod">
        <pc:chgData name="I See Maths ltd" userId="2b6a9906fb7c83c6" providerId="LiveId" clId="{E6E0EC4A-59E3-4016-9CFE-7DBBCC0AE853}" dt="2024-06-07T14:29:09.940" v="6883" actId="6549"/>
        <pc:sldMkLst>
          <pc:docMk/>
          <pc:sldMk cId="3711226203" sldId="2042"/>
        </pc:sldMkLst>
        <pc:spChg chg="add mod">
          <ac:chgData name="I See Maths ltd" userId="2b6a9906fb7c83c6" providerId="LiveId" clId="{E6E0EC4A-59E3-4016-9CFE-7DBBCC0AE853}" dt="2024-06-07T14:26:29.210" v="6850"/>
          <ac:spMkLst>
            <pc:docMk/>
            <pc:sldMk cId="3711226203" sldId="2042"/>
            <ac:spMk id="3" creationId="{236F21ED-296F-950A-C1C1-11546DEE1201}"/>
          </ac:spMkLst>
        </pc:spChg>
        <pc:spChg chg="mod">
          <ac:chgData name="I See Maths ltd" userId="2b6a9906fb7c83c6" providerId="LiveId" clId="{E6E0EC4A-59E3-4016-9CFE-7DBBCC0AE853}" dt="2024-06-07T14:28:14.809" v="6880" actId="5793"/>
          <ac:spMkLst>
            <pc:docMk/>
            <pc:sldMk cId="3711226203" sldId="2042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6-07T14:26:28.383" v="6849" actId="478"/>
          <ac:spMkLst>
            <pc:docMk/>
            <pc:sldMk cId="3711226203" sldId="2042"/>
            <ac:spMk id="8" creationId="{D9F9F799-27F7-584F-5D75-1DB117DD90DE}"/>
          </ac:spMkLst>
        </pc:spChg>
        <pc:spChg chg="mod">
          <ac:chgData name="I See Maths ltd" userId="2b6a9906fb7c83c6" providerId="LiveId" clId="{E6E0EC4A-59E3-4016-9CFE-7DBBCC0AE853}" dt="2024-06-07T14:29:09.940" v="6883" actId="6549"/>
          <ac:spMkLst>
            <pc:docMk/>
            <pc:sldMk cId="3711226203" sldId="2042"/>
            <ac:spMk id="15" creationId="{9F36811D-5A2C-A542-7606-DF4E5B3B0DE3}"/>
          </ac:spMkLst>
        </pc:spChg>
      </pc:sldChg>
      <pc:sldChg chg="addSp delSp modSp add mod">
        <pc:chgData name="I See Maths ltd" userId="2b6a9906fb7c83c6" providerId="LiveId" clId="{E6E0EC4A-59E3-4016-9CFE-7DBBCC0AE853}" dt="2024-05-31T14:22:16.212" v="6354" actId="478"/>
        <pc:sldMkLst>
          <pc:docMk/>
          <pc:sldMk cId="2311892512" sldId="2043"/>
        </pc:sldMkLst>
        <pc:spChg chg="mod">
          <ac:chgData name="I See Maths ltd" userId="2b6a9906fb7c83c6" providerId="LiveId" clId="{E6E0EC4A-59E3-4016-9CFE-7DBBCC0AE853}" dt="2024-05-31T14:13:33.062" v="6110" actId="1036"/>
          <ac:spMkLst>
            <pc:docMk/>
            <pc:sldMk cId="2311892512" sldId="2043"/>
            <ac:spMk id="3" creationId="{7C723BF7-74B1-975B-C888-EAE90494C8E7}"/>
          </ac:spMkLst>
        </pc:spChg>
        <pc:spChg chg="mod">
          <ac:chgData name="I See Maths ltd" userId="2b6a9906fb7c83c6" providerId="LiveId" clId="{E6E0EC4A-59E3-4016-9CFE-7DBBCC0AE853}" dt="2024-05-31T14:19:58.258" v="6306" actId="6549"/>
          <ac:spMkLst>
            <pc:docMk/>
            <pc:sldMk cId="2311892512" sldId="2043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5-31T14:12:05.060" v="6018" actId="478"/>
          <ac:spMkLst>
            <pc:docMk/>
            <pc:sldMk cId="2311892512" sldId="2043"/>
            <ac:spMk id="7" creationId="{E912C8D5-13AC-98C0-7B78-450E33B5E825}"/>
          </ac:spMkLst>
        </pc:spChg>
        <pc:spChg chg="del">
          <ac:chgData name="I See Maths ltd" userId="2b6a9906fb7c83c6" providerId="LiveId" clId="{E6E0EC4A-59E3-4016-9CFE-7DBBCC0AE853}" dt="2024-05-31T14:12:05.060" v="6018" actId="478"/>
          <ac:spMkLst>
            <pc:docMk/>
            <pc:sldMk cId="2311892512" sldId="2043"/>
            <ac:spMk id="8" creationId="{1A29892E-87E9-D02D-54F6-8DA286DE00C1}"/>
          </ac:spMkLst>
        </pc:spChg>
        <pc:spChg chg="del">
          <ac:chgData name="I See Maths ltd" userId="2b6a9906fb7c83c6" providerId="LiveId" clId="{E6E0EC4A-59E3-4016-9CFE-7DBBCC0AE853}" dt="2024-05-31T14:12:05.060" v="6018" actId="478"/>
          <ac:spMkLst>
            <pc:docMk/>
            <pc:sldMk cId="2311892512" sldId="2043"/>
            <ac:spMk id="9" creationId="{D3F34954-DE5E-3A93-6736-AFFECFD3FF39}"/>
          </ac:spMkLst>
        </pc:spChg>
        <pc:spChg chg="add del mod">
          <ac:chgData name="I See Maths ltd" userId="2b6a9906fb7c83c6" providerId="LiveId" clId="{E6E0EC4A-59E3-4016-9CFE-7DBBCC0AE853}" dt="2024-05-31T14:22:16.212" v="6354" actId="478"/>
          <ac:spMkLst>
            <pc:docMk/>
            <pc:sldMk cId="2311892512" sldId="2043"/>
            <ac:spMk id="11" creationId="{F6D65046-83B0-A20A-45CD-1D44BAD40057}"/>
          </ac:spMkLst>
        </pc:spChg>
        <pc:spChg chg="add del mod">
          <ac:chgData name="I See Maths ltd" userId="2b6a9906fb7c83c6" providerId="LiveId" clId="{E6E0EC4A-59E3-4016-9CFE-7DBBCC0AE853}" dt="2024-05-31T14:22:16.212" v="6354" actId="478"/>
          <ac:spMkLst>
            <pc:docMk/>
            <pc:sldMk cId="2311892512" sldId="2043"/>
            <ac:spMk id="12" creationId="{EF2EC4D9-195D-A2AF-24FB-E3AF96983ABB}"/>
          </ac:spMkLst>
        </pc:spChg>
        <pc:spChg chg="add del mod">
          <ac:chgData name="I See Maths ltd" userId="2b6a9906fb7c83c6" providerId="LiveId" clId="{E6E0EC4A-59E3-4016-9CFE-7DBBCC0AE853}" dt="2024-05-31T14:19:47.357" v="6280" actId="478"/>
          <ac:spMkLst>
            <pc:docMk/>
            <pc:sldMk cId="2311892512" sldId="2043"/>
            <ac:spMk id="13" creationId="{92D40255-077F-D171-76B0-E035FF850F14}"/>
          </ac:spMkLst>
        </pc:spChg>
        <pc:spChg chg="del">
          <ac:chgData name="I See Maths ltd" userId="2b6a9906fb7c83c6" providerId="LiveId" clId="{E6E0EC4A-59E3-4016-9CFE-7DBBCC0AE853}" dt="2024-05-31T14:21:28.847" v="6347" actId="478"/>
          <ac:spMkLst>
            <pc:docMk/>
            <pc:sldMk cId="2311892512" sldId="2043"/>
            <ac:spMk id="15" creationId="{96DAEB90-2CE0-27C3-D8DD-908184BE01DE}"/>
          </ac:spMkLst>
        </pc:spChg>
        <pc:spChg chg="mod">
          <ac:chgData name="I See Maths ltd" userId="2b6a9906fb7c83c6" providerId="LiveId" clId="{E6E0EC4A-59E3-4016-9CFE-7DBBCC0AE853}" dt="2024-05-31T14:21:20.839" v="6344" actId="1076"/>
          <ac:spMkLst>
            <pc:docMk/>
            <pc:sldMk cId="2311892512" sldId="2043"/>
            <ac:spMk id="16" creationId="{5E4F2767-C424-E2E5-0B78-C7E710D55D19}"/>
          </ac:spMkLst>
        </pc:spChg>
        <pc:spChg chg="mod">
          <ac:chgData name="I See Maths ltd" userId="2b6a9906fb7c83c6" providerId="LiveId" clId="{E6E0EC4A-59E3-4016-9CFE-7DBBCC0AE853}" dt="2024-05-31T14:11:42.644" v="6017" actId="6549"/>
          <ac:spMkLst>
            <pc:docMk/>
            <pc:sldMk cId="2311892512" sldId="2043"/>
            <ac:spMk id="21" creationId="{8A23E61D-BEFC-7E31-95A7-0B0B9BC3F71F}"/>
          </ac:spMkLst>
        </pc:spChg>
        <pc:grpChg chg="add del mod">
          <ac:chgData name="I See Maths ltd" userId="2b6a9906fb7c83c6" providerId="LiveId" clId="{E6E0EC4A-59E3-4016-9CFE-7DBBCC0AE853}" dt="2024-05-31T14:22:16.212" v="6354" actId="478"/>
          <ac:grpSpMkLst>
            <pc:docMk/>
            <pc:sldMk cId="2311892512" sldId="2043"/>
            <ac:grpSpMk id="14" creationId="{7722ECF1-3626-7929-AB94-D1E3D6AF7F11}"/>
          </ac:grpSpMkLst>
        </pc:grpChg>
        <pc:picChg chg="del">
          <ac:chgData name="I See Maths ltd" userId="2b6a9906fb7c83c6" providerId="LiveId" clId="{E6E0EC4A-59E3-4016-9CFE-7DBBCC0AE853}" dt="2024-05-31T14:12:05.060" v="6018" actId="478"/>
          <ac:picMkLst>
            <pc:docMk/>
            <pc:sldMk cId="2311892512" sldId="2043"/>
            <ac:picMk id="2" creationId="{2B62975C-CDFC-9563-3D90-E2B5CC47FC41}"/>
          </ac:picMkLst>
        </pc:picChg>
        <pc:picChg chg="del">
          <ac:chgData name="I See Maths ltd" userId="2b6a9906fb7c83c6" providerId="LiveId" clId="{E6E0EC4A-59E3-4016-9CFE-7DBBCC0AE853}" dt="2024-05-31T14:12:05.060" v="6018" actId="478"/>
          <ac:picMkLst>
            <pc:docMk/>
            <pc:sldMk cId="2311892512" sldId="2043"/>
            <ac:picMk id="5" creationId="{8995E1A5-2F7F-A51D-5102-A25E21FFAD1C}"/>
          </ac:picMkLst>
        </pc:picChg>
        <pc:picChg chg="del">
          <ac:chgData name="I See Maths ltd" userId="2b6a9906fb7c83c6" providerId="LiveId" clId="{E6E0EC4A-59E3-4016-9CFE-7DBBCC0AE853}" dt="2024-05-31T14:12:05.060" v="6018" actId="478"/>
          <ac:picMkLst>
            <pc:docMk/>
            <pc:sldMk cId="2311892512" sldId="2043"/>
            <ac:picMk id="6" creationId="{5FF9566C-F8B2-7DB6-BB90-025C720979F1}"/>
          </ac:picMkLst>
        </pc:picChg>
        <pc:picChg chg="mod">
          <ac:chgData name="I See Maths ltd" userId="2b6a9906fb7c83c6" providerId="LiveId" clId="{E6E0EC4A-59E3-4016-9CFE-7DBBCC0AE853}" dt="2024-05-31T14:21:20.839" v="6344" actId="1076"/>
          <ac:picMkLst>
            <pc:docMk/>
            <pc:sldMk cId="2311892512" sldId="2043"/>
            <ac:picMk id="18" creationId="{2F085873-86D1-AB26-EFCA-B7573CA4356B}"/>
          </ac:picMkLst>
        </pc:picChg>
        <pc:picChg chg="mod">
          <ac:chgData name="I See Maths ltd" userId="2b6a9906fb7c83c6" providerId="LiveId" clId="{E6E0EC4A-59E3-4016-9CFE-7DBBCC0AE853}" dt="2024-05-31T14:21:20.839" v="6344" actId="1076"/>
          <ac:picMkLst>
            <pc:docMk/>
            <pc:sldMk cId="2311892512" sldId="2043"/>
            <ac:picMk id="19" creationId="{CBC9D938-B985-0205-FEE9-BCA9660D8373}"/>
          </ac:picMkLst>
        </pc:picChg>
      </pc:sldChg>
      <pc:sldChg chg="delSp modSp add mod">
        <pc:chgData name="I See Maths ltd" userId="2b6a9906fb7c83c6" providerId="LiveId" clId="{E6E0EC4A-59E3-4016-9CFE-7DBBCC0AE853}" dt="2024-05-31T14:22:31.978" v="6363" actId="1035"/>
        <pc:sldMkLst>
          <pc:docMk/>
          <pc:sldMk cId="2605309100" sldId="2044"/>
        </pc:sldMkLst>
        <pc:spChg chg="del mod topLvl">
          <ac:chgData name="I See Maths ltd" userId="2b6a9906fb7c83c6" providerId="LiveId" clId="{E6E0EC4A-59E3-4016-9CFE-7DBBCC0AE853}" dt="2024-05-31T14:22:04.889" v="6352" actId="478"/>
          <ac:spMkLst>
            <pc:docMk/>
            <pc:sldMk cId="2605309100" sldId="2044"/>
            <ac:spMk id="16" creationId="{5E4F2767-C424-E2E5-0B78-C7E710D55D19}"/>
          </ac:spMkLst>
        </pc:spChg>
        <pc:grpChg chg="del">
          <ac:chgData name="I See Maths ltd" userId="2b6a9906fb7c83c6" providerId="LiveId" clId="{E6E0EC4A-59E3-4016-9CFE-7DBBCC0AE853}" dt="2024-05-31T14:21:52.162" v="6349" actId="165"/>
          <ac:grpSpMkLst>
            <pc:docMk/>
            <pc:sldMk cId="2605309100" sldId="2044"/>
            <ac:grpSpMk id="14" creationId="{7722ECF1-3626-7929-AB94-D1E3D6AF7F11}"/>
          </ac:grpSpMkLst>
        </pc:grpChg>
        <pc:picChg chg="mod topLvl">
          <ac:chgData name="I See Maths ltd" userId="2b6a9906fb7c83c6" providerId="LiveId" clId="{E6E0EC4A-59E3-4016-9CFE-7DBBCC0AE853}" dt="2024-05-31T14:22:31.978" v="6363" actId="1035"/>
          <ac:picMkLst>
            <pc:docMk/>
            <pc:sldMk cId="2605309100" sldId="2044"/>
            <ac:picMk id="18" creationId="{2F085873-86D1-AB26-EFCA-B7573CA4356B}"/>
          </ac:picMkLst>
        </pc:picChg>
        <pc:picChg chg="mod topLvl">
          <ac:chgData name="I See Maths ltd" userId="2b6a9906fb7c83c6" providerId="LiveId" clId="{E6E0EC4A-59E3-4016-9CFE-7DBBCC0AE853}" dt="2024-05-31T14:22:31.978" v="6363" actId="1035"/>
          <ac:picMkLst>
            <pc:docMk/>
            <pc:sldMk cId="2605309100" sldId="2044"/>
            <ac:picMk id="19" creationId="{CBC9D938-B985-0205-FEE9-BCA9660D8373}"/>
          </ac:picMkLst>
        </pc:picChg>
      </pc:sldChg>
      <pc:sldChg chg="add">
        <pc:chgData name="I See Maths ltd" userId="2b6a9906fb7c83c6" providerId="LiveId" clId="{E6E0EC4A-59E3-4016-9CFE-7DBBCC0AE853}" dt="2024-05-31T14:22:12.407" v="6353" actId="2890"/>
        <pc:sldMkLst>
          <pc:docMk/>
          <pc:sldMk cId="4030631982" sldId="2045"/>
        </pc:sldMkLst>
      </pc:sldChg>
      <pc:sldChg chg="addSp delSp modSp add del mod ord">
        <pc:chgData name="I See Maths ltd" userId="2b6a9906fb7c83c6" providerId="LiveId" clId="{E6E0EC4A-59E3-4016-9CFE-7DBBCC0AE853}" dt="2024-06-07T14:32:54.786" v="6909" actId="47"/>
        <pc:sldMkLst>
          <pc:docMk/>
          <pc:sldMk cId="3719383796" sldId="2046"/>
        </pc:sldMkLst>
        <pc:spChg chg="add del mod">
          <ac:chgData name="I See Maths ltd" userId="2b6a9906fb7c83c6" providerId="LiveId" clId="{E6E0EC4A-59E3-4016-9CFE-7DBBCC0AE853}" dt="2024-05-31T14:32:35.884" v="6753" actId="478"/>
          <ac:spMkLst>
            <pc:docMk/>
            <pc:sldMk cId="3719383796" sldId="2046"/>
            <ac:spMk id="2" creationId="{F23C260F-91C4-B4CA-E6F2-2FDD23F11883}"/>
          </ac:spMkLst>
        </pc:spChg>
        <pc:spChg chg="mod">
          <ac:chgData name="I See Maths ltd" userId="2b6a9906fb7c83c6" providerId="LiveId" clId="{E6E0EC4A-59E3-4016-9CFE-7DBBCC0AE853}" dt="2024-05-31T14:32:26.367" v="6752" actId="6549"/>
          <ac:spMkLst>
            <pc:docMk/>
            <pc:sldMk cId="3719383796" sldId="2046"/>
            <ac:spMk id="4" creationId="{8B2B4857-D1B0-6D54-E158-559661F5BD85}"/>
          </ac:spMkLst>
        </pc:spChg>
        <pc:spChg chg="add mod">
          <ac:chgData name="I See Maths ltd" userId="2b6a9906fb7c83c6" providerId="LiveId" clId="{E6E0EC4A-59E3-4016-9CFE-7DBBCC0AE853}" dt="2024-05-31T14:32:36.903" v="6754"/>
          <ac:spMkLst>
            <pc:docMk/>
            <pc:sldMk cId="3719383796" sldId="2046"/>
            <ac:spMk id="5" creationId="{F04D37E7-4B26-0316-68E7-91D2550DEA72}"/>
          </ac:spMkLst>
        </pc:spChg>
        <pc:spChg chg="del">
          <ac:chgData name="I See Maths ltd" userId="2b6a9906fb7c83c6" providerId="LiveId" clId="{E6E0EC4A-59E3-4016-9CFE-7DBBCC0AE853}" dt="2024-05-31T14:25:59.577" v="6552" actId="478"/>
          <ac:spMkLst>
            <pc:docMk/>
            <pc:sldMk cId="3719383796" sldId="2046"/>
            <ac:spMk id="11" creationId="{F6D65046-83B0-A20A-45CD-1D44BAD40057}"/>
          </ac:spMkLst>
        </pc:spChg>
        <pc:spChg chg="del">
          <ac:chgData name="I See Maths ltd" userId="2b6a9906fb7c83c6" providerId="LiveId" clId="{E6E0EC4A-59E3-4016-9CFE-7DBBCC0AE853}" dt="2024-05-31T14:25:59.577" v="6552" actId="478"/>
          <ac:spMkLst>
            <pc:docMk/>
            <pc:sldMk cId="3719383796" sldId="2046"/>
            <ac:spMk id="12" creationId="{EF2EC4D9-195D-A2AF-24FB-E3AF96983ABB}"/>
          </ac:spMkLst>
        </pc:spChg>
        <pc:grpChg chg="del">
          <ac:chgData name="I See Maths ltd" userId="2b6a9906fb7c83c6" providerId="LiveId" clId="{E6E0EC4A-59E3-4016-9CFE-7DBBCC0AE853}" dt="2024-05-31T14:25:56.555" v="6551" actId="478"/>
          <ac:grpSpMkLst>
            <pc:docMk/>
            <pc:sldMk cId="3719383796" sldId="2046"/>
            <ac:grpSpMk id="14" creationId="{7722ECF1-3626-7929-AB94-D1E3D6AF7F11}"/>
          </ac:grpSpMkLst>
        </pc:grpChg>
      </pc:sldChg>
      <pc:sldChg chg="addSp modSp add mod">
        <pc:chgData name="I See Maths ltd" userId="2b6a9906fb7c83c6" providerId="LiveId" clId="{E6E0EC4A-59E3-4016-9CFE-7DBBCC0AE853}" dt="2024-06-07T14:34:30.698" v="6959" actId="6549"/>
        <pc:sldMkLst>
          <pc:docMk/>
          <pc:sldMk cId="1191613707" sldId="2047"/>
        </pc:sldMkLst>
        <pc:spChg chg="mod">
          <ac:chgData name="I See Maths ltd" userId="2b6a9906fb7c83c6" providerId="LiveId" clId="{E6E0EC4A-59E3-4016-9CFE-7DBBCC0AE853}" dt="2024-05-31T14:32:18.303" v="6749" actId="1037"/>
          <ac:spMkLst>
            <pc:docMk/>
            <pc:sldMk cId="1191613707" sldId="2047"/>
            <ac:spMk id="2" creationId="{F23C260F-91C4-B4CA-E6F2-2FDD23F11883}"/>
          </ac:spMkLst>
        </pc:spChg>
        <pc:spChg chg="mod">
          <ac:chgData name="I See Maths ltd" userId="2b6a9906fb7c83c6" providerId="LiveId" clId="{E6E0EC4A-59E3-4016-9CFE-7DBBCC0AE853}" dt="2024-05-31T14:32:14.645" v="6737" actId="6549"/>
          <ac:spMkLst>
            <pc:docMk/>
            <pc:sldMk cId="1191613707" sldId="2047"/>
            <ac:spMk id="4" creationId="{8B2B4857-D1B0-6D54-E158-559661F5BD85}"/>
          </ac:spMkLst>
        </pc:spChg>
        <pc:spChg chg="add mod">
          <ac:chgData name="I See Maths ltd" userId="2b6a9906fb7c83c6" providerId="LiveId" clId="{E6E0EC4A-59E3-4016-9CFE-7DBBCC0AE853}" dt="2024-06-07T14:34:30.698" v="6959" actId="6549"/>
          <ac:spMkLst>
            <pc:docMk/>
            <pc:sldMk cId="1191613707" sldId="2047"/>
            <ac:spMk id="6" creationId="{9DEEE077-654B-3539-0194-B0F2C6755B57}"/>
          </ac:spMkLst>
        </pc:spChg>
      </pc:sldChg>
      <pc:sldChg chg="delSp modSp add del mod">
        <pc:chgData name="I See Maths ltd" userId="2b6a9906fb7c83c6" providerId="LiveId" clId="{E6E0EC4A-59E3-4016-9CFE-7DBBCC0AE853}" dt="2024-05-31T14:35:17.514" v="6848" actId="47"/>
        <pc:sldMkLst>
          <pc:docMk/>
          <pc:sldMk cId="2490840766" sldId="2048"/>
        </pc:sldMkLst>
        <pc:spChg chg="del">
          <ac:chgData name="I See Maths ltd" userId="2b6a9906fb7c83c6" providerId="LiveId" clId="{E6E0EC4A-59E3-4016-9CFE-7DBBCC0AE853}" dt="2024-05-31T14:30:20.905" v="6671" actId="478"/>
          <ac:spMkLst>
            <pc:docMk/>
            <pc:sldMk cId="2490840766" sldId="2048"/>
            <ac:spMk id="2" creationId="{F23C260F-91C4-B4CA-E6F2-2FDD23F11883}"/>
          </ac:spMkLst>
        </pc:spChg>
        <pc:spChg chg="mod">
          <ac:chgData name="I See Maths ltd" userId="2b6a9906fb7c83c6" providerId="LiveId" clId="{E6E0EC4A-59E3-4016-9CFE-7DBBCC0AE853}" dt="2024-05-31T14:32:07.579" v="6734" actId="6549"/>
          <ac:spMkLst>
            <pc:docMk/>
            <pc:sldMk cId="2490840766" sldId="2048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5-31T14:30:18.699" v="6670" actId="478"/>
          <ac:spMkLst>
            <pc:docMk/>
            <pc:sldMk cId="2490840766" sldId="2048"/>
            <ac:spMk id="6" creationId="{9DEEE077-654B-3539-0194-B0F2C6755B57}"/>
          </ac:spMkLst>
        </pc:spChg>
      </pc:sldChg>
      <pc:sldChg chg="addSp delSp modSp add mod">
        <pc:chgData name="I See Maths ltd" userId="2b6a9906fb7c83c6" providerId="LiveId" clId="{E6E0EC4A-59E3-4016-9CFE-7DBBCC0AE853}" dt="2024-05-31T14:35:11.422" v="6847" actId="478"/>
        <pc:sldMkLst>
          <pc:docMk/>
          <pc:sldMk cId="353901590" sldId="2049"/>
        </pc:sldMkLst>
        <pc:spChg chg="add del mod">
          <ac:chgData name="I See Maths ltd" userId="2b6a9906fb7c83c6" providerId="LiveId" clId="{E6E0EC4A-59E3-4016-9CFE-7DBBCC0AE853}" dt="2024-05-31T14:35:11.422" v="6847" actId="478"/>
          <ac:spMkLst>
            <pc:docMk/>
            <pc:sldMk cId="353901590" sldId="2049"/>
            <ac:spMk id="2" creationId="{D93ECF0E-0AEA-6E35-C368-050C9878FA46}"/>
          </ac:spMkLst>
        </pc:spChg>
        <pc:spChg chg="mod">
          <ac:chgData name="I See Maths ltd" userId="2b6a9906fb7c83c6" providerId="LiveId" clId="{E6E0EC4A-59E3-4016-9CFE-7DBBCC0AE853}" dt="2024-05-31T14:32:01.169" v="6731" actId="6549"/>
          <ac:spMkLst>
            <pc:docMk/>
            <pc:sldMk cId="353901590" sldId="2049"/>
            <ac:spMk id="4" creationId="{8B2B4857-D1B0-6D54-E158-559661F5BD85}"/>
          </ac:spMkLst>
        </pc:spChg>
      </pc:sldChg>
      <pc:sldChg chg="modSp add mod">
        <pc:chgData name="I See Maths ltd" userId="2b6a9906fb7c83c6" providerId="LiveId" clId="{E6E0EC4A-59E3-4016-9CFE-7DBBCC0AE853}" dt="2024-06-07T14:33:49.589" v="6926" actId="6549"/>
        <pc:sldMkLst>
          <pc:docMk/>
          <pc:sldMk cId="4226792686" sldId="2050"/>
        </pc:sldMkLst>
        <pc:spChg chg="mod">
          <ac:chgData name="I See Maths ltd" userId="2b6a9906fb7c83c6" providerId="LiveId" clId="{E6E0EC4A-59E3-4016-9CFE-7DBBCC0AE853}" dt="2024-06-07T14:33:49.589" v="6926" actId="6549"/>
          <ac:spMkLst>
            <pc:docMk/>
            <pc:sldMk cId="4226792686" sldId="2050"/>
            <ac:spMk id="2" creationId="{D93ECF0E-0AEA-6E35-C368-050C9878FA46}"/>
          </ac:spMkLst>
        </pc:spChg>
      </pc:sldChg>
      <pc:sldChg chg="add del">
        <pc:chgData name="I See Maths ltd" userId="2b6a9906fb7c83c6" providerId="LiveId" clId="{E6E0EC4A-59E3-4016-9CFE-7DBBCC0AE853}" dt="2024-06-07T14:33:17.024" v="6921" actId="47"/>
        <pc:sldMkLst>
          <pc:docMk/>
          <pc:sldMk cId="2473832771" sldId="2051"/>
        </pc:sldMkLst>
      </pc:sldChg>
      <pc:sldChg chg="add del">
        <pc:chgData name="I See Maths ltd" userId="2b6a9906fb7c83c6" providerId="LiveId" clId="{E6E0EC4A-59E3-4016-9CFE-7DBBCC0AE853}" dt="2024-06-07T14:33:19.543" v="6922" actId="47"/>
        <pc:sldMkLst>
          <pc:docMk/>
          <pc:sldMk cId="3279430879" sldId="2052"/>
        </pc:sldMkLst>
      </pc:sldChg>
      <pc:sldChg chg="delSp modSp add mod">
        <pc:chgData name="I See Maths ltd" userId="2b6a9906fb7c83c6" providerId="LiveId" clId="{E6E0EC4A-59E3-4016-9CFE-7DBBCC0AE853}" dt="2024-06-07T14:30:02.147" v="6898" actId="20577"/>
        <pc:sldMkLst>
          <pc:docMk/>
          <pc:sldMk cId="4159429872" sldId="2053"/>
        </pc:sldMkLst>
        <pc:spChg chg="mod">
          <ac:chgData name="I See Maths ltd" userId="2b6a9906fb7c83c6" providerId="LiveId" clId="{E6E0EC4A-59E3-4016-9CFE-7DBBCC0AE853}" dt="2024-06-07T14:30:02.147" v="6898" actId="20577"/>
          <ac:spMkLst>
            <pc:docMk/>
            <pc:sldMk cId="4159429872" sldId="2053"/>
            <ac:spMk id="4" creationId="{8B2B4857-D1B0-6D54-E158-559661F5BD85}"/>
          </ac:spMkLst>
        </pc:spChg>
        <pc:spChg chg="del">
          <ac:chgData name="I See Maths ltd" userId="2b6a9906fb7c83c6" providerId="LiveId" clId="{E6E0EC4A-59E3-4016-9CFE-7DBBCC0AE853}" dt="2024-06-07T14:29:57.615" v="6889" actId="478"/>
          <ac:spMkLst>
            <pc:docMk/>
            <pc:sldMk cId="4159429872" sldId="2053"/>
            <ac:spMk id="14" creationId="{8EFC67BF-9877-6B3C-EE3B-F73C8FFCA705}"/>
          </ac:spMkLst>
        </pc:spChg>
      </pc:sldChg>
      <pc:sldChg chg="add">
        <pc:chgData name="I See Maths ltd" userId="2b6a9906fb7c83c6" providerId="LiveId" clId="{E6E0EC4A-59E3-4016-9CFE-7DBBCC0AE853}" dt="2024-06-07T14:33:26.372" v="6923" actId="2890"/>
        <pc:sldMkLst>
          <pc:docMk/>
          <pc:sldMk cId="1587295187" sldId="2054"/>
        </pc:sldMkLst>
      </pc:sldChg>
      <pc:sldChg chg="add">
        <pc:chgData name="I See Maths ltd" userId="2b6a9906fb7c83c6" providerId="LiveId" clId="{E6E0EC4A-59E3-4016-9CFE-7DBBCC0AE853}" dt="2024-06-07T14:33:40.454" v="6925" actId="2890"/>
        <pc:sldMkLst>
          <pc:docMk/>
          <pc:sldMk cId="3487765150" sldId="2055"/>
        </pc:sldMkLst>
      </pc:sldChg>
      <pc:sldChg chg="addSp delSp modSp add mod">
        <pc:chgData name="I See Maths ltd" userId="2b6a9906fb7c83c6" providerId="LiveId" clId="{E6E0EC4A-59E3-4016-9CFE-7DBBCC0AE853}" dt="2024-07-03T11:30:07.645" v="7869" actId="478"/>
        <pc:sldMkLst>
          <pc:docMk/>
          <pc:sldMk cId="903923905" sldId="2061"/>
        </pc:sldMkLst>
        <pc:spChg chg="del">
          <ac:chgData name="I See Maths ltd" userId="2b6a9906fb7c83c6" providerId="LiveId" clId="{E6E0EC4A-59E3-4016-9CFE-7DBBCC0AE853}" dt="2024-07-03T11:03:47.625" v="7007" actId="478"/>
          <ac:spMkLst>
            <pc:docMk/>
            <pc:sldMk cId="903923905" sldId="2061"/>
            <ac:spMk id="2" creationId="{D93ECF0E-0AEA-6E35-C368-050C9878FA46}"/>
          </ac:spMkLst>
        </pc:spChg>
        <pc:spChg chg="del">
          <ac:chgData name="I See Maths ltd" userId="2b6a9906fb7c83c6" providerId="LiveId" clId="{E6E0EC4A-59E3-4016-9CFE-7DBBCC0AE853}" dt="2024-07-03T11:03:38.796" v="7005" actId="478"/>
          <ac:spMkLst>
            <pc:docMk/>
            <pc:sldMk cId="903923905" sldId="2061"/>
            <ac:spMk id="3" creationId="{7C723BF7-74B1-975B-C888-EAE90494C8E7}"/>
          </ac:spMkLst>
        </pc:spChg>
        <pc:spChg chg="del mod">
          <ac:chgData name="I See Maths ltd" userId="2b6a9906fb7c83c6" providerId="LiveId" clId="{E6E0EC4A-59E3-4016-9CFE-7DBBCC0AE853}" dt="2024-07-03T11:05:27.224" v="7009" actId="478"/>
          <ac:spMkLst>
            <pc:docMk/>
            <pc:sldMk cId="903923905" sldId="2061"/>
            <ac:spMk id="4" creationId="{8B2B4857-D1B0-6D54-E158-559661F5BD85}"/>
          </ac:spMkLst>
        </pc:spChg>
        <pc:spChg chg="add mod">
          <ac:chgData name="I See Maths ltd" userId="2b6a9906fb7c83c6" providerId="LiveId" clId="{E6E0EC4A-59E3-4016-9CFE-7DBBCC0AE853}" dt="2024-07-03T11:26:22.153" v="7697" actId="1035"/>
          <ac:spMkLst>
            <pc:docMk/>
            <pc:sldMk cId="903923905" sldId="2061"/>
            <ac:spMk id="5" creationId="{6519194B-EB1E-B25F-F657-0F1393238D93}"/>
          </ac:spMkLst>
        </pc:spChg>
        <pc:spChg chg="add mod">
          <ac:chgData name="I See Maths ltd" userId="2b6a9906fb7c83c6" providerId="LiveId" clId="{E6E0EC4A-59E3-4016-9CFE-7DBBCC0AE853}" dt="2024-07-03T11:26:22.153" v="7697" actId="1035"/>
          <ac:spMkLst>
            <pc:docMk/>
            <pc:sldMk cId="903923905" sldId="2061"/>
            <ac:spMk id="6" creationId="{23F9D7AF-E2B6-4444-FD1E-C146581B9298}"/>
          </ac:spMkLst>
        </pc:spChg>
        <pc:spChg chg="add del mod">
          <ac:chgData name="I See Maths ltd" userId="2b6a9906fb7c83c6" providerId="LiveId" clId="{E6E0EC4A-59E3-4016-9CFE-7DBBCC0AE853}" dt="2024-07-03T11:09:40.976" v="7106" actId="478"/>
          <ac:spMkLst>
            <pc:docMk/>
            <pc:sldMk cId="903923905" sldId="2061"/>
            <ac:spMk id="7" creationId="{D6F9BB94-5A52-A64D-7189-10C8323BDE0E}"/>
          </ac:spMkLst>
        </pc:spChg>
        <pc:spChg chg="add del mod">
          <ac:chgData name="I See Maths ltd" userId="2b6a9906fb7c83c6" providerId="LiveId" clId="{E6E0EC4A-59E3-4016-9CFE-7DBBCC0AE853}" dt="2024-07-03T11:09:40.976" v="7106" actId="478"/>
          <ac:spMkLst>
            <pc:docMk/>
            <pc:sldMk cId="903923905" sldId="2061"/>
            <ac:spMk id="8" creationId="{2B950288-AFBA-ED50-C033-7E71AF53AEB7}"/>
          </ac:spMkLst>
        </pc:spChg>
        <pc:spChg chg="add del mod">
          <ac:chgData name="I See Maths ltd" userId="2b6a9906fb7c83c6" providerId="LiveId" clId="{E6E0EC4A-59E3-4016-9CFE-7DBBCC0AE853}" dt="2024-07-03T11:23:51.706" v="7465" actId="478"/>
          <ac:spMkLst>
            <pc:docMk/>
            <pc:sldMk cId="903923905" sldId="2061"/>
            <ac:spMk id="9" creationId="{4C131CF4-9A7A-5016-8D47-A350F1FEAC4A}"/>
          </ac:spMkLst>
        </pc:spChg>
        <pc:spChg chg="del">
          <ac:chgData name="I See Maths ltd" userId="2b6a9906fb7c83c6" providerId="LiveId" clId="{E6E0EC4A-59E3-4016-9CFE-7DBBCC0AE853}" dt="2024-07-03T11:03:44.555" v="7006" actId="478"/>
          <ac:spMkLst>
            <pc:docMk/>
            <pc:sldMk cId="903923905" sldId="2061"/>
            <ac:spMk id="10" creationId="{8AF424EC-DB56-11C2-45BF-527559237F43}"/>
          </ac:spMkLst>
        </pc:spChg>
        <pc:spChg chg="add del mod">
          <ac:chgData name="I See Maths ltd" userId="2b6a9906fb7c83c6" providerId="LiveId" clId="{E6E0EC4A-59E3-4016-9CFE-7DBBCC0AE853}" dt="2024-07-03T11:23:51.706" v="7465" actId="478"/>
          <ac:spMkLst>
            <pc:docMk/>
            <pc:sldMk cId="903923905" sldId="2061"/>
            <ac:spMk id="11" creationId="{2DF333CD-93EB-85AE-486A-152A70ED72D2}"/>
          </ac:spMkLst>
        </pc:spChg>
        <pc:spChg chg="add del mod">
          <ac:chgData name="I See Maths ltd" userId="2b6a9906fb7c83c6" providerId="LiveId" clId="{E6E0EC4A-59E3-4016-9CFE-7DBBCC0AE853}" dt="2024-07-03T11:12:08.498" v="7190" actId="478"/>
          <ac:spMkLst>
            <pc:docMk/>
            <pc:sldMk cId="903923905" sldId="2061"/>
            <ac:spMk id="12" creationId="{F675B2D4-38DF-2E2B-F6FA-4119C58103AE}"/>
          </ac:spMkLst>
        </pc:spChg>
        <pc:spChg chg="add del mod">
          <ac:chgData name="I See Maths ltd" userId="2b6a9906fb7c83c6" providerId="LiveId" clId="{E6E0EC4A-59E3-4016-9CFE-7DBBCC0AE853}" dt="2024-07-03T11:23:51.706" v="7465" actId="478"/>
          <ac:spMkLst>
            <pc:docMk/>
            <pc:sldMk cId="903923905" sldId="2061"/>
            <ac:spMk id="13" creationId="{D446923C-9D0E-F6E1-4B47-2714D29AC9A4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14" creationId="{EE8DB6A4-E7DD-022F-B331-F1537EB7876C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15" creationId="{1F62E85D-C60E-9EDB-03FD-81D595965D21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16" creationId="{A4EC9010-C648-75A1-BB7F-67723016135D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18" creationId="{F0204A8F-8015-E745-6E93-407C1351DDAA}"/>
          </ac:spMkLst>
        </pc:spChg>
        <pc:spChg chg="add del mod">
          <ac:chgData name="I See Maths ltd" userId="2b6a9906fb7c83c6" providerId="LiveId" clId="{E6E0EC4A-59E3-4016-9CFE-7DBBCC0AE853}" dt="2024-07-03T11:16:47.851" v="7283" actId="478"/>
          <ac:spMkLst>
            <pc:docMk/>
            <pc:sldMk cId="903923905" sldId="2061"/>
            <ac:spMk id="19" creationId="{46E3B4EE-5B31-3924-AD39-AEA51800FAA7}"/>
          </ac:spMkLst>
        </pc:spChg>
        <pc:spChg chg="mod">
          <ac:chgData name="I See Maths ltd" userId="2b6a9906fb7c83c6" providerId="LiveId" clId="{E6E0EC4A-59E3-4016-9CFE-7DBBCC0AE853}" dt="2024-07-03T11:03:35.516" v="7004" actId="6549"/>
          <ac:spMkLst>
            <pc:docMk/>
            <pc:sldMk cId="903923905" sldId="2061"/>
            <ac:spMk id="21" creationId="{8A23E61D-BEFC-7E31-95A7-0B0B9BC3F71F}"/>
          </ac:spMkLst>
        </pc:spChg>
        <pc:spChg chg="add del mod">
          <ac:chgData name="I See Maths ltd" userId="2b6a9906fb7c83c6" providerId="LiveId" clId="{E6E0EC4A-59E3-4016-9CFE-7DBBCC0AE853}" dt="2024-07-03T11:30:00.560" v="7867" actId="478"/>
          <ac:spMkLst>
            <pc:docMk/>
            <pc:sldMk cId="903923905" sldId="2061"/>
            <ac:spMk id="22" creationId="{35AE898B-485A-789C-1F12-BA4DC7B019BD}"/>
          </ac:spMkLst>
        </pc:spChg>
        <pc:spChg chg="mod">
          <ac:chgData name="I See Maths ltd" userId="2b6a9906fb7c83c6" providerId="LiveId" clId="{E6E0EC4A-59E3-4016-9CFE-7DBBCC0AE853}" dt="2024-07-03T11:03:31.954" v="7002" actId="6549"/>
          <ac:spMkLst>
            <pc:docMk/>
            <pc:sldMk cId="903923905" sldId="2061"/>
            <ac:spMk id="23" creationId="{2DB34736-8321-12CC-0F7C-C8ACFB17D66D}"/>
          </ac:spMkLst>
        </pc:spChg>
        <pc:spChg chg="add del mod">
          <ac:chgData name="I See Maths ltd" userId="2b6a9906fb7c83c6" providerId="LiveId" clId="{E6E0EC4A-59E3-4016-9CFE-7DBBCC0AE853}" dt="2024-07-03T11:29:57.797" v="7866" actId="478"/>
          <ac:spMkLst>
            <pc:docMk/>
            <pc:sldMk cId="903923905" sldId="2061"/>
            <ac:spMk id="24" creationId="{4678DDF1-217E-3CA9-54AA-96B5BE72B9DC}"/>
          </ac:spMkLst>
        </pc:spChg>
        <pc:spChg chg="add del mod">
          <ac:chgData name="I See Maths ltd" userId="2b6a9906fb7c83c6" providerId="LiveId" clId="{E6E0EC4A-59E3-4016-9CFE-7DBBCC0AE853}" dt="2024-07-03T11:30:00.560" v="7867" actId="478"/>
          <ac:spMkLst>
            <pc:docMk/>
            <pc:sldMk cId="903923905" sldId="2061"/>
            <ac:spMk id="25" creationId="{089AF25F-3C77-351C-55C0-59116AE3F1DB}"/>
          </ac:spMkLst>
        </pc:spChg>
        <pc:spChg chg="add del mod">
          <ac:chgData name="I See Maths ltd" userId="2b6a9906fb7c83c6" providerId="LiveId" clId="{E6E0EC4A-59E3-4016-9CFE-7DBBCC0AE853}" dt="2024-07-03T11:29:57.797" v="7866" actId="478"/>
          <ac:spMkLst>
            <pc:docMk/>
            <pc:sldMk cId="903923905" sldId="2061"/>
            <ac:spMk id="26" creationId="{E495FDCB-D0BD-BFA4-27C6-67AA118103BE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27" creationId="{546F8586-D419-594A-E1C7-7506F118C56E}"/>
          </ac:spMkLst>
        </pc:spChg>
        <pc:spChg chg="add del mod">
          <ac:chgData name="I See Maths ltd" userId="2b6a9906fb7c83c6" providerId="LiveId" clId="{E6E0EC4A-59E3-4016-9CFE-7DBBCC0AE853}" dt="2024-07-03T11:30:05.386" v="7868" actId="478"/>
          <ac:spMkLst>
            <pc:docMk/>
            <pc:sldMk cId="903923905" sldId="2061"/>
            <ac:spMk id="28" creationId="{01F60474-0DF7-C023-3812-70E9726A86E4}"/>
          </ac:spMkLst>
        </pc:spChg>
        <pc:spChg chg="add mod">
          <ac:chgData name="I See Maths ltd" userId="2b6a9906fb7c83c6" providerId="LiveId" clId="{E6E0EC4A-59E3-4016-9CFE-7DBBCC0AE853}" dt="2024-07-03T11:18:55.227" v="7395" actId="114"/>
          <ac:spMkLst>
            <pc:docMk/>
            <pc:sldMk cId="903923905" sldId="2061"/>
            <ac:spMk id="29" creationId="{73994BB7-DCEA-EFE6-6A5E-15E1C1FEEFA0}"/>
          </ac:spMkLst>
        </pc:spChg>
        <pc:spChg chg="add mod">
          <ac:chgData name="I See Maths ltd" userId="2b6a9906fb7c83c6" providerId="LiveId" clId="{E6E0EC4A-59E3-4016-9CFE-7DBBCC0AE853}" dt="2024-07-03T11:26:22.153" v="7697" actId="1035"/>
          <ac:spMkLst>
            <pc:docMk/>
            <pc:sldMk cId="903923905" sldId="2061"/>
            <ac:spMk id="30" creationId="{7219463C-9EB7-25BD-15DD-33949F9FA745}"/>
          </ac:spMkLst>
        </pc:spChg>
        <pc:spChg chg="add mod">
          <ac:chgData name="I See Maths ltd" userId="2b6a9906fb7c83c6" providerId="LiveId" clId="{E6E0EC4A-59E3-4016-9CFE-7DBBCC0AE853}" dt="2024-07-03T11:26:22.153" v="7697" actId="1035"/>
          <ac:spMkLst>
            <pc:docMk/>
            <pc:sldMk cId="903923905" sldId="2061"/>
            <ac:spMk id="31" creationId="{DD1F4110-6D53-C547-5E80-3675F260BB50}"/>
          </ac:spMkLst>
        </pc:spChg>
        <pc:spChg chg="add mod">
          <ac:chgData name="I See Maths ltd" userId="2b6a9906fb7c83c6" providerId="LiveId" clId="{E6E0EC4A-59E3-4016-9CFE-7DBBCC0AE853}" dt="2024-07-03T11:26:22.153" v="7697" actId="1035"/>
          <ac:spMkLst>
            <pc:docMk/>
            <pc:sldMk cId="903923905" sldId="2061"/>
            <ac:spMk id="32" creationId="{470E3283-FEFE-7762-2DBA-3B2CBEC79DF1}"/>
          </ac:spMkLst>
        </pc:spChg>
        <pc:spChg chg="add del mod">
          <ac:chgData name="I See Maths ltd" userId="2b6a9906fb7c83c6" providerId="LiveId" clId="{E6E0EC4A-59E3-4016-9CFE-7DBBCC0AE853}" dt="2024-07-03T11:30:07.645" v="7869" actId="478"/>
          <ac:spMkLst>
            <pc:docMk/>
            <pc:sldMk cId="903923905" sldId="2061"/>
            <ac:spMk id="33" creationId="{CFC47645-C7ED-02C2-1786-DD634E5D77E6}"/>
          </ac:spMkLst>
        </pc:spChg>
      </pc:sldChg>
      <pc:sldChg chg="delSp modSp add mod">
        <pc:chgData name="I See Maths ltd" userId="2b6a9906fb7c83c6" providerId="LiveId" clId="{E6E0EC4A-59E3-4016-9CFE-7DBBCC0AE853}" dt="2024-07-03T11:31:13.107" v="7875" actId="207"/>
        <pc:sldMkLst>
          <pc:docMk/>
          <pc:sldMk cId="1570309318" sldId="2062"/>
        </pc:sldMkLst>
        <pc:spChg chg="del">
          <ac:chgData name="I See Maths ltd" userId="2b6a9906fb7c83c6" providerId="LiveId" clId="{E6E0EC4A-59E3-4016-9CFE-7DBBCC0AE853}" dt="2024-07-03T11:30:57.027" v="7872" actId="478"/>
          <ac:spMkLst>
            <pc:docMk/>
            <pc:sldMk cId="1570309318" sldId="2062"/>
            <ac:spMk id="25" creationId="{089AF25F-3C77-351C-55C0-59116AE3F1DB}"/>
          </ac:spMkLst>
        </pc:spChg>
        <pc:spChg chg="del">
          <ac:chgData name="I See Maths ltd" userId="2b6a9906fb7c83c6" providerId="LiveId" clId="{E6E0EC4A-59E3-4016-9CFE-7DBBCC0AE853}" dt="2024-07-03T11:31:02.296" v="7873" actId="478"/>
          <ac:spMkLst>
            <pc:docMk/>
            <pc:sldMk cId="1570309318" sldId="2062"/>
            <ac:spMk id="26" creationId="{E495FDCB-D0BD-BFA4-27C6-67AA118103BE}"/>
          </ac:spMkLst>
        </pc:spChg>
        <pc:spChg chg="mod">
          <ac:chgData name="I See Maths ltd" userId="2b6a9906fb7c83c6" providerId="LiveId" clId="{E6E0EC4A-59E3-4016-9CFE-7DBBCC0AE853}" dt="2024-07-03T11:31:09.398" v="7874" actId="207"/>
          <ac:spMkLst>
            <pc:docMk/>
            <pc:sldMk cId="1570309318" sldId="2062"/>
            <ac:spMk id="27" creationId="{546F8586-D419-594A-E1C7-7506F118C56E}"/>
          </ac:spMkLst>
        </pc:spChg>
        <pc:spChg chg="mod">
          <ac:chgData name="I See Maths ltd" userId="2b6a9906fb7c83c6" providerId="LiveId" clId="{E6E0EC4A-59E3-4016-9CFE-7DBBCC0AE853}" dt="2024-07-03T11:31:13.107" v="7875" actId="207"/>
          <ac:spMkLst>
            <pc:docMk/>
            <pc:sldMk cId="1570309318" sldId="2062"/>
            <ac:spMk id="28" creationId="{01F60474-0DF7-C023-3812-70E9726A86E4}"/>
          </ac:spMkLst>
        </pc:spChg>
        <pc:spChg chg="del">
          <ac:chgData name="I See Maths ltd" userId="2b6a9906fb7c83c6" providerId="LiveId" clId="{E6E0EC4A-59E3-4016-9CFE-7DBBCC0AE853}" dt="2024-07-03T11:30:47.496" v="7871" actId="478"/>
          <ac:spMkLst>
            <pc:docMk/>
            <pc:sldMk cId="1570309318" sldId="2062"/>
            <ac:spMk id="33" creationId="{CFC47645-C7ED-02C2-1786-DD634E5D77E6}"/>
          </ac:spMkLst>
        </pc:spChg>
      </pc:sldChg>
      <pc:sldChg chg="delSp modSp add mod">
        <pc:chgData name="I See Maths ltd" userId="2b6a9906fb7c83c6" providerId="LiveId" clId="{E6E0EC4A-59E3-4016-9CFE-7DBBCC0AE853}" dt="2024-07-03T11:33:04.906" v="7904" actId="20577"/>
        <pc:sldMkLst>
          <pc:docMk/>
          <pc:sldMk cId="4169506953" sldId="2063"/>
        </pc:sldMkLst>
        <pc:spChg chg="del">
          <ac:chgData name="I See Maths ltd" userId="2b6a9906fb7c83c6" providerId="LiveId" clId="{E6E0EC4A-59E3-4016-9CFE-7DBBCC0AE853}" dt="2024-07-03T11:32:24.679" v="7876" actId="478"/>
          <ac:spMkLst>
            <pc:docMk/>
            <pc:sldMk cId="4169506953" sldId="2063"/>
            <ac:spMk id="25" creationId="{089AF25F-3C77-351C-55C0-59116AE3F1DB}"/>
          </ac:spMkLst>
        </pc:spChg>
        <pc:spChg chg="del">
          <ac:chgData name="I See Maths ltd" userId="2b6a9906fb7c83c6" providerId="LiveId" clId="{E6E0EC4A-59E3-4016-9CFE-7DBBCC0AE853}" dt="2024-07-03T11:32:27.291" v="7877" actId="478"/>
          <ac:spMkLst>
            <pc:docMk/>
            <pc:sldMk cId="4169506953" sldId="2063"/>
            <ac:spMk id="26" creationId="{E495FDCB-D0BD-BFA4-27C6-67AA118103BE}"/>
          </ac:spMkLst>
        </pc:spChg>
        <pc:spChg chg="mod">
          <ac:chgData name="I See Maths ltd" userId="2b6a9906fb7c83c6" providerId="LiveId" clId="{E6E0EC4A-59E3-4016-9CFE-7DBBCC0AE853}" dt="2024-07-03T11:32:39.396" v="7878" actId="207"/>
          <ac:spMkLst>
            <pc:docMk/>
            <pc:sldMk cId="4169506953" sldId="2063"/>
            <ac:spMk id="27" creationId="{546F8586-D419-594A-E1C7-7506F118C56E}"/>
          </ac:spMkLst>
        </pc:spChg>
        <pc:spChg chg="mod">
          <ac:chgData name="I See Maths ltd" userId="2b6a9906fb7c83c6" providerId="LiveId" clId="{E6E0EC4A-59E3-4016-9CFE-7DBBCC0AE853}" dt="2024-07-03T11:32:48.901" v="7879" actId="207"/>
          <ac:spMkLst>
            <pc:docMk/>
            <pc:sldMk cId="4169506953" sldId="2063"/>
            <ac:spMk id="28" creationId="{01F60474-0DF7-C023-3812-70E9726A86E4}"/>
          </ac:spMkLst>
        </pc:spChg>
        <pc:spChg chg="mod">
          <ac:chgData name="I See Maths ltd" userId="2b6a9906fb7c83c6" providerId="LiveId" clId="{E6E0EC4A-59E3-4016-9CFE-7DBBCC0AE853}" dt="2024-07-03T11:33:04.906" v="7904" actId="20577"/>
          <ac:spMkLst>
            <pc:docMk/>
            <pc:sldMk cId="4169506953" sldId="2063"/>
            <ac:spMk id="29" creationId="{73994BB7-DCEA-EFE6-6A5E-15E1C1FEEFA0}"/>
          </ac:spMkLst>
        </pc:spChg>
      </pc:sldChg>
      <pc:sldChg chg="addSp delSp modSp add mod">
        <pc:chgData name="I See Maths ltd" userId="2b6a9906fb7c83c6" providerId="LiveId" clId="{E6E0EC4A-59E3-4016-9CFE-7DBBCC0AE853}" dt="2024-07-03T11:36:14.488" v="7980" actId="1035"/>
        <pc:sldMkLst>
          <pc:docMk/>
          <pc:sldMk cId="836141508" sldId="2064"/>
        </pc:sldMkLst>
        <pc:spChg chg="add mod">
          <ac:chgData name="I See Maths ltd" userId="2b6a9906fb7c83c6" providerId="LiveId" clId="{E6E0EC4A-59E3-4016-9CFE-7DBBCC0AE853}" dt="2024-07-03T11:36:06.481" v="7977" actId="14100"/>
          <ac:spMkLst>
            <pc:docMk/>
            <pc:sldMk cId="836141508" sldId="2064"/>
            <ac:spMk id="2" creationId="{27378750-1FBA-AC3B-6AB2-BCBFEF82C018}"/>
          </ac:spMkLst>
        </pc:spChg>
        <pc:spChg chg="add mod">
          <ac:chgData name="I See Maths ltd" userId="2b6a9906fb7c83c6" providerId="LiveId" clId="{E6E0EC4A-59E3-4016-9CFE-7DBBCC0AE853}" dt="2024-07-03T11:36:14.488" v="7980" actId="1035"/>
          <ac:spMkLst>
            <pc:docMk/>
            <pc:sldMk cId="836141508" sldId="2064"/>
            <ac:spMk id="7" creationId="{38E3127F-C6F8-9E58-2F37-FD583FFC61C4}"/>
          </ac:spMkLst>
        </pc:spChg>
        <pc:spChg chg="del">
          <ac:chgData name="I See Maths ltd" userId="2b6a9906fb7c83c6" providerId="LiveId" clId="{E6E0EC4A-59E3-4016-9CFE-7DBBCC0AE853}" dt="2024-07-03T11:34:31.707" v="7931" actId="478"/>
          <ac:spMkLst>
            <pc:docMk/>
            <pc:sldMk cId="836141508" sldId="2064"/>
            <ac:spMk id="29" creationId="{73994BB7-DCEA-EFE6-6A5E-15E1C1FEEFA0}"/>
          </ac:spMkLst>
        </pc:spChg>
        <pc:spChg chg="del">
          <ac:chgData name="I See Maths ltd" userId="2b6a9906fb7c83c6" providerId="LiveId" clId="{E6E0EC4A-59E3-4016-9CFE-7DBBCC0AE853}" dt="2024-07-03T11:33:38.575" v="7906" actId="478"/>
          <ac:spMkLst>
            <pc:docMk/>
            <pc:sldMk cId="836141508" sldId="2064"/>
            <ac:spMk id="33" creationId="{CFC47645-C7ED-02C2-1786-DD634E5D77E6}"/>
          </ac:spMkLst>
        </pc:spChg>
        <pc:cxnChg chg="add mod">
          <ac:chgData name="I See Maths ltd" userId="2b6a9906fb7c83c6" providerId="LiveId" clId="{E6E0EC4A-59E3-4016-9CFE-7DBBCC0AE853}" dt="2024-07-03T11:34:59.736" v="7938" actId="692"/>
          <ac:cxnSpMkLst>
            <pc:docMk/>
            <pc:sldMk cId="836141508" sldId="2064"/>
            <ac:cxnSpMk id="3" creationId="{F9C412C9-49CA-62BB-61D0-E9D80CEDC56F}"/>
          </ac:cxnSpMkLst>
        </pc:cxnChg>
        <pc:cxnChg chg="add mod">
          <ac:chgData name="I See Maths ltd" userId="2b6a9906fb7c83c6" providerId="LiveId" clId="{E6E0EC4A-59E3-4016-9CFE-7DBBCC0AE853}" dt="2024-07-03T11:35:44.043" v="7966" actId="1035"/>
          <ac:cxnSpMkLst>
            <pc:docMk/>
            <pc:sldMk cId="836141508" sldId="2064"/>
            <ac:cxnSpMk id="8" creationId="{7CC9B4B4-F3CF-64C3-09C7-A6A2409FA21C}"/>
          </ac:cxnSpMkLst>
        </pc:cxnChg>
      </pc:sldChg>
      <pc:sldChg chg="addSp delSp modSp add mod">
        <pc:chgData name="I See Maths ltd" userId="2b6a9906fb7c83c6" providerId="LiveId" clId="{E6E0EC4A-59E3-4016-9CFE-7DBBCC0AE853}" dt="2024-07-03T11:59:15.955" v="8689"/>
        <pc:sldMkLst>
          <pc:docMk/>
          <pc:sldMk cId="815997040" sldId="2065"/>
        </pc:sldMkLst>
        <pc:spChg chg="add mod">
          <ac:chgData name="I See Maths ltd" userId="2b6a9906fb7c83c6" providerId="LiveId" clId="{E6E0EC4A-59E3-4016-9CFE-7DBBCC0AE853}" dt="2024-07-03T11:59:15.955" v="8689"/>
          <ac:spMkLst>
            <pc:docMk/>
            <pc:sldMk cId="815997040" sldId="2065"/>
            <ac:spMk id="4" creationId="{626246C5-A777-E608-41D3-83FA541C9516}"/>
          </ac:spMkLst>
        </pc:spChg>
        <pc:spChg chg="del">
          <ac:chgData name="I See Maths ltd" userId="2b6a9906fb7c83c6" providerId="LiveId" clId="{E6E0EC4A-59E3-4016-9CFE-7DBBCC0AE853}" dt="2024-07-03T11:36:31.847" v="7982" actId="478"/>
          <ac:spMkLst>
            <pc:docMk/>
            <pc:sldMk cId="815997040" sldId="2065"/>
            <ac:spMk id="28" creationId="{01F60474-0DF7-C023-3812-70E9726A86E4}"/>
          </ac:spMkLst>
        </pc:spChg>
      </pc:sldChg>
      <pc:sldChg chg="delSp add mod">
        <pc:chgData name="I See Maths ltd" userId="2b6a9906fb7c83c6" providerId="LiveId" clId="{E6E0EC4A-59E3-4016-9CFE-7DBBCC0AE853}" dt="2024-07-03T11:36:44.592" v="7984" actId="478"/>
        <pc:sldMkLst>
          <pc:docMk/>
          <pc:sldMk cId="2967683083" sldId="2066"/>
        </pc:sldMkLst>
        <pc:spChg chg="del">
          <ac:chgData name="I See Maths ltd" userId="2b6a9906fb7c83c6" providerId="LiveId" clId="{E6E0EC4A-59E3-4016-9CFE-7DBBCC0AE853}" dt="2024-07-03T11:36:44.592" v="7984" actId="478"/>
          <ac:spMkLst>
            <pc:docMk/>
            <pc:sldMk cId="2967683083" sldId="2066"/>
            <ac:spMk id="27" creationId="{546F8586-D419-594A-E1C7-7506F118C56E}"/>
          </ac:spMkLst>
        </pc:spChg>
      </pc:sldChg>
      <pc:sldChg chg="addSp delSp modSp add mod">
        <pc:chgData name="I See Maths ltd" userId="2b6a9906fb7c83c6" providerId="LiveId" clId="{E6E0EC4A-59E3-4016-9CFE-7DBBCC0AE853}" dt="2024-07-03T11:48:21.509" v="8547" actId="1035"/>
        <pc:sldMkLst>
          <pc:docMk/>
          <pc:sldMk cId="1318846115" sldId="2067"/>
        </pc:sldMkLst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2" creationId="{27378750-1FBA-AC3B-6AB2-BCBFEF82C018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5" creationId="{6519194B-EB1E-B25F-F657-0F1393238D93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6" creationId="{23F9D7AF-E2B6-4444-FD1E-C146581B9298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7" creationId="{38E3127F-C6F8-9E58-2F37-FD583FFC61C4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12" creationId="{B42F59A5-960E-E854-42E3-00ED4A48C545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13" creationId="{663755AD-1CC7-9838-EEAE-F9761FE4D636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14" creationId="{EE8DB6A4-E7DD-022F-B331-F1537EB7876C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15" creationId="{1F62E85D-C60E-9EDB-03FD-81D595965D21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16" creationId="{A4EC9010-C648-75A1-BB7F-67723016135D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18" creationId="{F0204A8F-8015-E745-6E93-407C1351DDAA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22" creationId="{35AE898B-485A-789C-1F12-BA4DC7B019BD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24" creationId="{4678DDF1-217E-3CA9-54AA-96B5BE72B9DC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26" creationId="{D0E5557B-BBC1-41AD-129C-15E1BA680A7F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27" creationId="{A77E4AB2-287E-7370-2888-7EAB82578B70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29" creationId="{2E562EA5-50B0-DFE1-A510-4C3779E8BFB9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30" creationId="{7219463C-9EB7-25BD-15DD-33949F9FA745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31" creationId="{DD1F4110-6D53-C547-5E80-3675F260BB50}"/>
          </ac:spMkLst>
        </pc:spChg>
        <pc:spChg chg="del">
          <ac:chgData name="I See Maths ltd" userId="2b6a9906fb7c83c6" providerId="LiveId" clId="{E6E0EC4A-59E3-4016-9CFE-7DBBCC0AE853}" dt="2024-07-03T11:38:29.653" v="7986" actId="478"/>
          <ac:spMkLst>
            <pc:docMk/>
            <pc:sldMk cId="1318846115" sldId="2067"/>
            <ac:spMk id="32" creationId="{470E3283-FEFE-7762-2DBA-3B2CBEC79DF1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34" creationId="{6697D805-25E9-5BF3-9364-29929FB44EBD}"/>
          </ac:spMkLst>
        </pc:spChg>
        <pc:spChg chg="add mod">
          <ac:chgData name="I See Maths ltd" userId="2b6a9906fb7c83c6" providerId="LiveId" clId="{E6E0EC4A-59E3-4016-9CFE-7DBBCC0AE853}" dt="2024-07-03T11:45:05.612" v="8403" actId="1076"/>
          <ac:spMkLst>
            <pc:docMk/>
            <pc:sldMk cId="1318846115" sldId="2067"/>
            <ac:spMk id="35" creationId="{7E40A75F-1CCD-5C26-69AF-2CD671ACA0A5}"/>
          </ac:spMkLst>
        </pc:spChg>
        <pc:spChg chg="add mod">
          <ac:chgData name="I See Maths ltd" userId="2b6a9906fb7c83c6" providerId="LiveId" clId="{E6E0EC4A-59E3-4016-9CFE-7DBBCC0AE853}" dt="2024-07-03T11:45:21.726" v="8404"/>
          <ac:spMkLst>
            <pc:docMk/>
            <pc:sldMk cId="1318846115" sldId="2067"/>
            <ac:spMk id="36" creationId="{9EA17AB0-3840-30A6-5EEF-91D06E353C86}"/>
          </ac:spMkLst>
        </pc:spChg>
        <pc:spChg chg="add mod">
          <ac:chgData name="I See Maths ltd" userId="2b6a9906fb7c83c6" providerId="LiveId" clId="{E6E0EC4A-59E3-4016-9CFE-7DBBCC0AE853}" dt="2024-07-03T11:48:21.509" v="8547" actId="1035"/>
          <ac:spMkLst>
            <pc:docMk/>
            <pc:sldMk cId="1318846115" sldId="2067"/>
            <ac:spMk id="37" creationId="{C6C286DF-23BD-5983-A0E4-7E13A141BEF6}"/>
          </ac:spMkLst>
        </pc:sp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9" creationId="{A20D39C7-2F2B-19C2-E73F-F178D20C2A97}"/>
          </ac:picMkLst>
        </pc:pic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11" creationId="{40599F1B-F1B0-91B1-30E2-9AC8AB60FF0A}"/>
          </ac:picMkLst>
        </pc:pic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19" creationId="{98741399-3BC4-6CEF-A0A0-12BFBB90F712}"/>
          </ac:picMkLst>
        </pc:pic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25" creationId="{FF873CD5-6FFB-9306-483C-37ED8CDE5904}"/>
          </ac:picMkLst>
        </pc:pic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28" creationId="{8147F044-6758-1EF9-9DFD-5DC80905ECA1}"/>
          </ac:picMkLst>
        </pc:picChg>
        <pc:picChg chg="add mod">
          <ac:chgData name="I See Maths ltd" userId="2b6a9906fb7c83c6" providerId="LiveId" clId="{E6E0EC4A-59E3-4016-9CFE-7DBBCC0AE853}" dt="2024-07-03T11:45:05.612" v="8403" actId="1076"/>
          <ac:picMkLst>
            <pc:docMk/>
            <pc:sldMk cId="1318846115" sldId="2067"/>
            <ac:picMk id="33" creationId="{0DCE395A-078F-515F-1E02-4A7F5C9B26C3}"/>
          </ac:picMkLst>
        </pc:picChg>
        <pc:cxnChg chg="del">
          <ac:chgData name="I See Maths ltd" userId="2b6a9906fb7c83c6" providerId="LiveId" clId="{E6E0EC4A-59E3-4016-9CFE-7DBBCC0AE853}" dt="2024-07-03T11:38:29.653" v="7986" actId="478"/>
          <ac:cxnSpMkLst>
            <pc:docMk/>
            <pc:sldMk cId="1318846115" sldId="2067"/>
            <ac:cxnSpMk id="3" creationId="{F9C412C9-49CA-62BB-61D0-E9D80CEDC56F}"/>
          </ac:cxnSpMkLst>
        </pc:cxnChg>
        <pc:cxnChg chg="del">
          <ac:chgData name="I See Maths ltd" userId="2b6a9906fb7c83c6" providerId="LiveId" clId="{E6E0EC4A-59E3-4016-9CFE-7DBBCC0AE853}" dt="2024-07-03T11:38:29.653" v="7986" actId="478"/>
          <ac:cxnSpMkLst>
            <pc:docMk/>
            <pc:sldMk cId="1318846115" sldId="2067"/>
            <ac:cxnSpMk id="8" creationId="{7CC9B4B4-F3CF-64C3-09C7-A6A2409FA21C}"/>
          </ac:cxnSpMkLst>
        </pc:cxnChg>
        <pc:cxnChg chg="add mod">
          <ac:chgData name="I See Maths ltd" userId="2b6a9906fb7c83c6" providerId="LiveId" clId="{E6E0EC4A-59E3-4016-9CFE-7DBBCC0AE853}" dt="2024-07-03T11:48:21.509" v="8547" actId="1035"/>
          <ac:cxnSpMkLst>
            <pc:docMk/>
            <pc:sldMk cId="1318846115" sldId="2067"/>
            <ac:cxnSpMk id="38" creationId="{3DFC3C80-1FDD-1330-C45A-F70D24A3946E}"/>
          </ac:cxnSpMkLst>
        </pc:cxnChg>
      </pc:sldChg>
      <pc:sldChg chg="addSp delSp modSp add mod">
        <pc:chgData name="I See Maths ltd" userId="2b6a9906fb7c83c6" providerId="LiveId" clId="{E6E0EC4A-59E3-4016-9CFE-7DBBCC0AE853}" dt="2024-07-03T12:00:03.357" v="8711" actId="1037"/>
        <pc:sldMkLst>
          <pc:docMk/>
          <pc:sldMk cId="757489810" sldId="2068"/>
        </pc:sldMkLst>
        <pc:spChg chg="add mod">
          <ac:chgData name="I See Maths ltd" userId="2b6a9906fb7c83c6" providerId="LiveId" clId="{E6E0EC4A-59E3-4016-9CFE-7DBBCC0AE853}" dt="2024-07-03T11:58:51.668" v="8688" actId="1038"/>
          <ac:spMkLst>
            <pc:docMk/>
            <pc:sldMk cId="757489810" sldId="2068"/>
            <ac:spMk id="3" creationId="{34C6986E-D6E6-0B60-7AAA-35F0B3C00236}"/>
          </ac:spMkLst>
        </pc:spChg>
        <pc:spChg chg="add mod">
          <ac:chgData name="I See Maths ltd" userId="2b6a9906fb7c83c6" providerId="LiveId" clId="{E6E0EC4A-59E3-4016-9CFE-7DBBCC0AE853}" dt="2024-07-03T11:58:33.676" v="8622" actId="1036"/>
          <ac:spMkLst>
            <pc:docMk/>
            <pc:sldMk cId="757489810" sldId="2068"/>
            <ac:spMk id="5" creationId="{2267B3BF-CF7E-D96D-B70C-932914360108}"/>
          </ac:spMkLst>
        </pc:spChg>
        <pc:spChg chg="add mod">
          <ac:chgData name="I See Maths ltd" userId="2b6a9906fb7c83c6" providerId="LiveId" clId="{E6E0EC4A-59E3-4016-9CFE-7DBBCC0AE853}" dt="2024-07-03T12:00:03.357" v="8711" actId="1037"/>
          <ac:spMkLst>
            <pc:docMk/>
            <pc:sldMk cId="757489810" sldId="2068"/>
            <ac:spMk id="6" creationId="{47E2335B-390A-BE79-C4DB-EAD046EC1887}"/>
          </ac:spMkLst>
        </pc:spChg>
        <pc:spChg chg="add mod">
          <ac:chgData name="I See Maths ltd" userId="2b6a9906fb7c83c6" providerId="LiveId" clId="{E6E0EC4A-59E3-4016-9CFE-7DBBCC0AE853}" dt="2024-07-03T12:00:00.106" v="8709" actId="1038"/>
          <ac:spMkLst>
            <pc:docMk/>
            <pc:sldMk cId="757489810" sldId="2068"/>
            <ac:spMk id="7" creationId="{B3299BEE-F47D-2EEF-6313-BE8E7F172315}"/>
          </ac:spMkLst>
        </pc:spChg>
        <pc:spChg chg="del">
          <ac:chgData name="I See Maths ltd" userId="2b6a9906fb7c83c6" providerId="LiveId" clId="{E6E0EC4A-59E3-4016-9CFE-7DBBCC0AE853}" dt="2024-07-03T11:56:36.485" v="8549" actId="478"/>
          <ac:spMkLst>
            <pc:docMk/>
            <pc:sldMk cId="757489810" sldId="2068"/>
            <ac:spMk id="35" creationId="{7E40A75F-1CCD-5C26-69AF-2CD671ACA0A5}"/>
          </ac:spMkLst>
        </pc:spChg>
        <pc:spChg chg="del">
          <ac:chgData name="I See Maths ltd" userId="2b6a9906fb7c83c6" providerId="LiveId" clId="{E6E0EC4A-59E3-4016-9CFE-7DBBCC0AE853}" dt="2024-07-03T11:56:38.696" v="8550" actId="478"/>
          <ac:spMkLst>
            <pc:docMk/>
            <pc:sldMk cId="757489810" sldId="2068"/>
            <ac:spMk id="36" creationId="{9EA17AB0-3840-30A6-5EEF-91D06E353C86}"/>
          </ac:spMkLst>
        </pc:spChg>
        <pc:spChg chg="del">
          <ac:chgData name="I See Maths ltd" userId="2b6a9906fb7c83c6" providerId="LiveId" clId="{E6E0EC4A-59E3-4016-9CFE-7DBBCC0AE853}" dt="2024-07-03T11:56:44.665" v="8551" actId="478"/>
          <ac:spMkLst>
            <pc:docMk/>
            <pc:sldMk cId="757489810" sldId="2068"/>
            <ac:spMk id="37" creationId="{C6C286DF-23BD-5983-A0E4-7E13A141BEF6}"/>
          </ac:spMkLst>
        </pc:spChg>
        <pc:picChg chg="add mod">
          <ac:chgData name="I See Maths ltd" userId="2b6a9906fb7c83c6" providerId="LiveId" clId="{E6E0EC4A-59E3-4016-9CFE-7DBBCC0AE853}" dt="2024-07-03T11:58:31.161" v="8620" actId="1076"/>
          <ac:picMkLst>
            <pc:docMk/>
            <pc:sldMk cId="757489810" sldId="2068"/>
            <ac:picMk id="2" creationId="{3E751213-3388-3329-68F8-614B512849AC}"/>
          </ac:picMkLst>
        </pc:picChg>
        <pc:picChg chg="add mod">
          <ac:chgData name="I See Maths ltd" userId="2b6a9906fb7c83c6" providerId="LiveId" clId="{E6E0EC4A-59E3-4016-9CFE-7DBBCC0AE853}" dt="2024-07-03T11:58:51.668" v="8688" actId="1038"/>
          <ac:picMkLst>
            <pc:docMk/>
            <pc:sldMk cId="757489810" sldId="2068"/>
            <ac:picMk id="4" creationId="{CA38934A-3BD4-D625-A359-DC34F3F7D100}"/>
          </ac:picMkLst>
        </pc:picChg>
        <pc:cxnChg chg="del">
          <ac:chgData name="I See Maths ltd" userId="2b6a9906fb7c83c6" providerId="LiveId" clId="{E6E0EC4A-59E3-4016-9CFE-7DBBCC0AE853}" dt="2024-07-03T11:56:44.665" v="8551" actId="478"/>
          <ac:cxnSpMkLst>
            <pc:docMk/>
            <pc:sldMk cId="757489810" sldId="2068"/>
            <ac:cxnSpMk id="38" creationId="{3DFC3C80-1FDD-1330-C45A-F70D24A3946E}"/>
          </ac:cxnSpMkLst>
        </pc:cxnChg>
      </pc:sldChg>
      <pc:sldChg chg="addSp modSp add mod">
        <pc:chgData name="I See Maths ltd" userId="2b6a9906fb7c83c6" providerId="LiveId" clId="{E6E0EC4A-59E3-4016-9CFE-7DBBCC0AE853}" dt="2024-07-03T12:02:28.691" v="8813" actId="1036"/>
        <pc:sldMkLst>
          <pc:docMk/>
          <pc:sldMk cId="1893118221" sldId="2069"/>
        </pc:sldMkLst>
        <pc:spChg chg="add mod">
          <ac:chgData name="I See Maths ltd" userId="2b6a9906fb7c83c6" providerId="LiveId" clId="{E6E0EC4A-59E3-4016-9CFE-7DBBCC0AE853}" dt="2024-07-03T12:02:20.178" v="8811" actId="1037"/>
          <ac:spMkLst>
            <pc:docMk/>
            <pc:sldMk cId="1893118221" sldId="2069"/>
            <ac:spMk id="8" creationId="{BF4AAA97-43CF-5790-FD88-4E3F5BE04326}"/>
          </ac:spMkLst>
        </pc:spChg>
        <pc:spChg chg="add mod">
          <ac:chgData name="I See Maths ltd" userId="2b6a9906fb7c83c6" providerId="LiveId" clId="{E6E0EC4A-59E3-4016-9CFE-7DBBCC0AE853}" dt="2024-07-03T12:01:32.852" v="8772" actId="1036"/>
          <ac:spMkLst>
            <pc:docMk/>
            <pc:sldMk cId="1893118221" sldId="2069"/>
            <ac:spMk id="14" creationId="{8EFAAC00-17B0-0718-4670-E0FF030346C6}"/>
          </ac:spMkLst>
        </pc:spChg>
        <pc:cxnChg chg="add mod">
          <ac:chgData name="I See Maths ltd" userId="2b6a9906fb7c83c6" providerId="LiveId" clId="{E6E0EC4A-59E3-4016-9CFE-7DBBCC0AE853}" dt="2024-07-03T12:02:28.691" v="8813" actId="1036"/>
          <ac:cxnSpMkLst>
            <pc:docMk/>
            <pc:sldMk cId="1893118221" sldId="2069"/>
            <ac:cxnSpMk id="10" creationId="{848D7BCF-0C98-8CB1-DC4D-B3045AC093B6}"/>
          </ac:cxnSpMkLst>
        </pc:cxnChg>
        <pc:cxnChg chg="add mod">
          <ac:chgData name="I See Maths ltd" userId="2b6a9906fb7c83c6" providerId="LiveId" clId="{E6E0EC4A-59E3-4016-9CFE-7DBBCC0AE853}" dt="2024-07-03T12:01:17.722" v="8750" actId="1036"/>
          <ac:cxnSpMkLst>
            <pc:docMk/>
            <pc:sldMk cId="1893118221" sldId="2069"/>
            <ac:cxnSpMk id="15" creationId="{2BDAA74C-1BB9-3F46-F8A2-2EBAB3A0BEB3}"/>
          </ac:cxnSpMkLst>
        </pc:cxnChg>
        <pc:cxnChg chg="add mod">
          <ac:chgData name="I See Maths ltd" userId="2b6a9906fb7c83c6" providerId="LiveId" clId="{E6E0EC4A-59E3-4016-9CFE-7DBBCC0AE853}" dt="2024-07-03T12:02:28.691" v="8813" actId="1036"/>
          <ac:cxnSpMkLst>
            <pc:docMk/>
            <pc:sldMk cId="1893118221" sldId="2069"/>
            <ac:cxnSpMk id="24" creationId="{B17A0CBA-2452-8F68-7B91-E7AB9B1DA840}"/>
          </ac:cxnSpMkLst>
        </pc:cxnChg>
      </pc:sldChg>
      <pc:sldChg chg="delSp add mod">
        <pc:chgData name="I See Maths ltd" userId="2b6a9906fb7c83c6" providerId="LiveId" clId="{E6E0EC4A-59E3-4016-9CFE-7DBBCC0AE853}" dt="2024-07-03T12:02:45.971" v="8815" actId="478"/>
        <pc:sldMkLst>
          <pc:docMk/>
          <pc:sldMk cId="1103283223" sldId="2070"/>
        </pc:sldMkLst>
        <pc:spChg chg="del">
          <ac:chgData name="I See Maths ltd" userId="2b6a9906fb7c83c6" providerId="LiveId" clId="{E6E0EC4A-59E3-4016-9CFE-7DBBCC0AE853}" dt="2024-07-03T12:02:45.971" v="8815" actId="478"/>
          <ac:spMkLst>
            <pc:docMk/>
            <pc:sldMk cId="1103283223" sldId="2070"/>
            <ac:spMk id="7" creationId="{B3299BEE-F47D-2EEF-6313-BE8E7F172315}"/>
          </ac:spMkLst>
        </pc:spChg>
      </pc:sldChg>
      <pc:sldChg chg="delSp add mod">
        <pc:chgData name="I See Maths ltd" userId="2b6a9906fb7c83c6" providerId="LiveId" clId="{E6E0EC4A-59E3-4016-9CFE-7DBBCC0AE853}" dt="2024-07-03T12:02:53.086" v="8817" actId="478"/>
        <pc:sldMkLst>
          <pc:docMk/>
          <pc:sldMk cId="3092418317" sldId="2071"/>
        </pc:sldMkLst>
        <pc:spChg chg="del">
          <ac:chgData name="I See Maths ltd" userId="2b6a9906fb7c83c6" providerId="LiveId" clId="{E6E0EC4A-59E3-4016-9CFE-7DBBCC0AE853}" dt="2024-07-03T12:02:53.086" v="8817" actId="478"/>
          <ac:spMkLst>
            <pc:docMk/>
            <pc:sldMk cId="3092418317" sldId="2071"/>
            <ac:spMk id="6" creationId="{47E2335B-390A-BE79-C4DB-EAD046EC1887}"/>
          </ac:spMkLst>
        </pc:spChg>
      </pc:sldChg>
      <pc:sldChg chg="addSp delSp modSp add mod">
        <pc:chgData name="I See Maths ltd" userId="2b6a9906fb7c83c6" providerId="LiveId" clId="{E6E0EC4A-59E3-4016-9CFE-7DBBCC0AE853}" dt="2024-07-03T16:35:27.373" v="9336" actId="1076"/>
        <pc:sldMkLst>
          <pc:docMk/>
          <pc:sldMk cId="4043511815" sldId="2072"/>
        </pc:sldMkLst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3" creationId="{34C6986E-D6E6-0B60-7AAA-35F0B3C00236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5" creationId="{2267B3BF-CF7E-D96D-B70C-932914360108}"/>
          </ac:spMkLst>
        </pc:spChg>
        <pc:spChg chg="add mod">
          <ac:chgData name="I See Maths ltd" userId="2b6a9906fb7c83c6" providerId="LiveId" clId="{E6E0EC4A-59E3-4016-9CFE-7DBBCC0AE853}" dt="2024-07-03T16:31:11.637" v="9205" actId="6549"/>
          <ac:spMkLst>
            <pc:docMk/>
            <pc:sldMk cId="4043511815" sldId="2072"/>
            <ac:spMk id="6" creationId="{B0453624-750A-85FE-6286-81F96F3B4335}"/>
          </ac:spMkLst>
        </pc:spChg>
        <pc:spChg chg="add mod">
          <ac:chgData name="I See Maths ltd" userId="2b6a9906fb7c83c6" providerId="LiveId" clId="{E6E0EC4A-59E3-4016-9CFE-7DBBCC0AE853}" dt="2024-07-03T16:31:39.435" v="9206" actId="207"/>
          <ac:spMkLst>
            <pc:docMk/>
            <pc:sldMk cId="4043511815" sldId="2072"/>
            <ac:spMk id="7" creationId="{10D465D2-7751-419A-D9B2-F042AA99F828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8" creationId="{BF4AAA97-43CF-5790-FD88-4E3F5BE04326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12" creationId="{B42F59A5-960E-E854-42E3-00ED4A48C545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13" creationId="{663755AD-1CC7-9838-EEAE-F9761FE4D636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14" creationId="{8EFAAC00-17B0-0718-4670-E0FF030346C6}"/>
          </ac:spMkLst>
        </pc:spChg>
        <pc:spChg chg="add mod">
          <ac:chgData name="I See Maths ltd" userId="2b6a9906fb7c83c6" providerId="LiveId" clId="{E6E0EC4A-59E3-4016-9CFE-7DBBCC0AE853}" dt="2024-07-03T16:33:35.095" v="9264" actId="14100"/>
          <ac:spMkLst>
            <pc:docMk/>
            <pc:sldMk cId="4043511815" sldId="2072"/>
            <ac:spMk id="16" creationId="{E989E38C-E724-6036-1580-D8383FEBB639}"/>
          </ac:spMkLst>
        </pc:spChg>
        <pc:spChg chg="add mod">
          <ac:chgData name="I See Maths ltd" userId="2b6a9906fb7c83c6" providerId="LiveId" clId="{E6E0EC4A-59E3-4016-9CFE-7DBBCC0AE853}" dt="2024-07-03T16:35:27.373" v="9336" actId="1076"/>
          <ac:spMkLst>
            <pc:docMk/>
            <pc:sldMk cId="4043511815" sldId="2072"/>
            <ac:spMk id="18" creationId="{23A55948-DF48-3642-45BE-04D633E33D94}"/>
          </ac:spMkLst>
        </pc:spChg>
        <pc:spChg chg="mod">
          <ac:chgData name="I See Maths ltd" userId="2b6a9906fb7c83c6" providerId="LiveId" clId="{E6E0EC4A-59E3-4016-9CFE-7DBBCC0AE853}" dt="2024-07-03T16:22:55.253" v="8820" actId="6549"/>
          <ac:spMkLst>
            <pc:docMk/>
            <pc:sldMk cId="4043511815" sldId="2072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26" creationId="{D0E5557B-BBC1-41AD-129C-15E1BA680A7F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27" creationId="{A77E4AB2-287E-7370-2888-7EAB82578B70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29" creationId="{2E562EA5-50B0-DFE1-A510-4C3779E8BFB9}"/>
          </ac:spMkLst>
        </pc:spChg>
        <pc:spChg chg="del">
          <ac:chgData name="I See Maths ltd" userId="2b6a9906fb7c83c6" providerId="LiveId" clId="{E6E0EC4A-59E3-4016-9CFE-7DBBCC0AE853}" dt="2024-07-03T16:22:59.451" v="8821" actId="478"/>
          <ac:spMkLst>
            <pc:docMk/>
            <pc:sldMk cId="4043511815" sldId="2072"/>
            <ac:spMk id="34" creationId="{6697D805-25E9-5BF3-9364-29929FB44EBD}"/>
          </ac:spMkLst>
        </pc:sp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2" creationId="{3E751213-3388-3329-68F8-614B512849AC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4" creationId="{CA38934A-3BD4-D625-A359-DC34F3F7D100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9" creationId="{A20D39C7-2F2B-19C2-E73F-F178D20C2A97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11" creationId="{40599F1B-F1B0-91B1-30E2-9AC8AB60FF0A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19" creationId="{98741399-3BC4-6CEF-A0A0-12BFBB90F712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25" creationId="{FF873CD5-6FFB-9306-483C-37ED8CDE5904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28" creationId="{8147F044-6758-1EF9-9DFD-5DC80905ECA1}"/>
          </ac:picMkLst>
        </pc:picChg>
        <pc:picChg chg="del">
          <ac:chgData name="I See Maths ltd" userId="2b6a9906fb7c83c6" providerId="LiveId" clId="{E6E0EC4A-59E3-4016-9CFE-7DBBCC0AE853}" dt="2024-07-03T16:22:59.451" v="8821" actId="478"/>
          <ac:picMkLst>
            <pc:docMk/>
            <pc:sldMk cId="4043511815" sldId="2072"/>
            <ac:picMk id="33" creationId="{0DCE395A-078F-515F-1E02-4A7F5C9B26C3}"/>
          </ac:picMkLst>
        </pc:picChg>
        <pc:cxnChg chg="del">
          <ac:chgData name="I See Maths ltd" userId="2b6a9906fb7c83c6" providerId="LiveId" clId="{E6E0EC4A-59E3-4016-9CFE-7DBBCC0AE853}" dt="2024-07-03T16:22:59.451" v="8821" actId="478"/>
          <ac:cxnSpMkLst>
            <pc:docMk/>
            <pc:sldMk cId="4043511815" sldId="2072"/>
            <ac:cxnSpMk id="10" creationId="{848D7BCF-0C98-8CB1-DC4D-B3045AC093B6}"/>
          </ac:cxnSpMkLst>
        </pc:cxnChg>
        <pc:cxnChg chg="del">
          <ac:chgData name="I See Maths ltd" userId="2b6a9906fb7c83c6" providerId="LiveId" clId="{E6E0EC4A-59E3-4016-9CFE-7DBBCC0AE853}" dt="2024-07-03T16:22:59.451" v="8821" actId="478"/>
          <ac:cxnSpMkLst>
            <pc:docMk/>
            <pc:sldMk cId="4043511815" sldId="2072"/>
            <ac:cxnSpMk id="15" creationId="{2BDAA74C-1BB9-3F46-F8A2-2EBAB3A0BEB3}"/>
          </ac:cxnSpMkLst>
        </pc:cxnChg>
        <pc:cxnChg chg="add del mod">
          <ac:chgData name="I See Maths ltd" userId="2b6a9906fb7c83c6" providerId="LiveId" clId="{E6E0EC4A-59E3-4016-9CFE-7DBBCC0AE853}" dt="2024-07-03T16:32:55.991" v="9220" actId="478"/>
          <ac:cxnSpMkLst>
            <pc:docMk/>
            <pc:sldMk cId="4043511815" sldId="2072"/>
            <ac:cxnSpMk id="22" creationId="{D1C2F63C-2C63-AA6A-228B-64CE8C0625EE}"/>
          </ac:cxnSpMkLst>
        </pc:cxnChg>
        <pc:cxnChg chg="del">
          <ac:chgData name="I See Maths ltd" userId="2b6a9906fb7c83c6" providerId="LiveId" clId="{E6E0EC4A-59E3-4016-9CFE-7DBBCC0AE853}" dt="2024-07-03T16:22:59.451" v="8821" actId="478"/>
          <ac:cxnSpMkLst>
            <pc:docMk/>
            <pc:sldMk cId="4043511815" sldId="2072"/>
            <ac:cxnSpMk id="24" creationId="{B17A0CBA-2452-8F68-7B91-E7AB9B1DA840}"/>
          </ac:cxnSpMkLst>
        </pc:cxnChg>
        <pc:cxnChg chg="add mod">
          <ac:chgData name="I See Maths ltd" userId="2b6a9906fb7c83c6" providerId="LiveId" clId="{E6E0EC4A-59E3-4016-9CFE-7DBBCC0AE853}" dt="2024-07-03T16:35:23.805" v="9335" actId="1076"/>
          <ac:cxnSpMkLst>
            <pc:docMk/>
            <pc:sldMk cId="4043511815" sldId="2072"/>
            <ac:cxnSpMk id="30" creationId="{1A0F6319-73E0-5F41-5FC4-6EE01C8D3A10}"/>
          </ac:cxnSpMkLst>
        </pc:cxnChg>
      </pc:sldChg>
      <pc:sldChg chg="addSp delSp modSp add mod">
        <pc:chgData name="I See Maths ltd" userId="2b6a9906fb7c83c6" providerId="LiveId" clId="{E6E0EC4A-59E3-4016-9CFE-7DBBCC0AE853}" dt="2024-07-03T16:39:13.105" v="9342"/>
        <pc:sldMkLst>
          <pc:docMk/>
          <pc:sldMk cId="132135266" sldId="2073"/>
        </pc:sldMkLst>
        <pc:spChg chg="add mod">
          <ac:chgData name="I See Maths ltd" userId="2b6a9906fb7c83c6" providerId="LiveId" clId="{E6E0EC4A-59E3-4016-9CFE-7DBBCC0AE853}" dt="2024-07-03T16:39:13.105" v="9342"/>
          <ac:spMkLst>
            <pc:docMk/>
            <pc:sldMk cId="132135266" sldId="2073"/>
            <ac:spMk id="2" creationId="{88D70F4F-4C4F-C580-DA64-A8F60E77F258}"/>
          </ac:spMkLst>
        </pc:spChg>
        <pc:spChg chg="del">
          <ac:chgData name="I See Maths ltd" userId="2b6a9906fb7c83c6" providerId="LiveId" clId="{E6E0EC4A-59E3-4016-9CFE-7DBBCC0AE853}" dt="2024-07-03T16:38:56.384" v="9341" actId="478"/>
          <ac:spMkLst>
            <pc:docMk/>
            <pc:sldMk cId="132135266" sldId="2073"/>
            <ac:spMk id="7" creationId="{10D465D2-7751-419A-D9B2-F042AA99F828}"/>
          </ac:spMkLst>
        </pc:spChg>
        <pc:spChg chg="del">
          <ac:chgData name="I See Maths ltd" userId="2b6a9906fb7c83c6" providerId="LiveId" clId="{E6E0EC4A-59E3-4016-9CFE-7DBBCC0AE853}" dt="2024-07-03T16:38:41.796" v="9338" actId="478"/>
          <ac:spMkLst>
            <pc:docMk/>
            <pc:sldMk cId="132135266" sldId="2073"/>
            <ac:spMk id="16" creationId="{E989E38C-E724-6036-1580-D8383FEBB639}"/>
          </ac:spMkLst>
        </pc:spChg>
        <pc:spChg chg="del">
          <ac:chgData name="I See Maths ltd" userId="2b6a9906fb7c83c6" providerId="LiveId" clId="{E6E0EC4A-59E3-4016-9CFE-7DBBCC0AE853}" dt="2024-07-03T16:38:50.689" v="9340" actId="478"/>
          <ac:spMkLst>
            <pc:docMk/>
            <pc:sldMk cId="132135266" sldId="2073"/>
            <ac:spMk id="18" creationId="{23A55948-DF48-3642-45BE-04D633E33D94}"/>
          </ac:spMkLst>
        </pc:spChg>
        <pc:cxnChg chg="del">
          <ac:chgData name="I See Maths ltd" userId="2b6a9906fb7c83c6" providerId="LiveId" clId="{E6E0EC4A-59E3-4016-9CFE-7DBBCC0AE853}" dt="2024-07-03T16:38:47.331" v="9339" actId="478"/>
          <ac:cxnSpMkLst>
            <pc:docMk/>
            <pc:sldMk cId="132135266" sldId="2073"/>
            <ac:cxnSpMk id="30" creationId="{1A0F6319-73E0-5F41-5FC4-6EE01C8D3A10}"/>
          </ac:cxnSpMkLst>
        </pc:cxnChg>
      </pc:sldChg>
      <pc:sldChg chg="addSp delSp modSp add mod ord">
        <pc:chgData name="I See Maths ltd" userId="2b6a9906fb7c83c6" providerId="LiveId" clId="{E6E0EC4A-59E3-4016-9CFE-7DBBCC0AE853}" dt="2024-07-03T16:46:24.681" v="9638"/>
        <pc:sldMkLst>
          <pc:docMk/>
          <pc:sldMk cId="3634433467" sldId="2074"/>
        </pc:sldMkLst>
        <pc:spChg chg="del">
          <ac:chgData name="I See Maths ltd" userId="2b6a9906fb7c83c6" providerId="LiveId" clId="{E6E0EC4A-59E3-4016-9CFE-7DBBCC0AE853}" dt="2024-07-03T16:39:19.537" v="9344" actId="478"/>
          <ac:spMkLst>
            <pc:docMk/>
            <pc:sldMk cId="3634433467" sldId="2074"/>
            <ac:spMk id="2" creationId="{88D70F4F-4C4F-C580-DA64-A8F60E77F258}"/>
          </ac:spMkLst>
        </pc:spChg>
        <pc:spChg chg="add del mod">
          <ac:chgData name="I See Maths ltd" userId="2b6a9906fb7c83c6" providerId="LiveId" clId="{E6E0EC4A-59E3-4016-9CFE-7DBBCC0AE853}" dt="2024-07-03T16:40:43.583" v="9348" actId="478"/>
          <ac:spMkLst>
            <pc:docMk/>
            <pc:sldMk cId="3634433467" sldId="2074"/>
            <ac:spMk id="3" creationId="{08B7031A-712B-2473-0876-BBCC006E8041}"/>
          </ac:spMkLst>
        </pc:spChg>
        <pc:spChg chg="add mod">
          <ac:chgData name="I See Maths ltd" userId="2b6a9906fb7c83c6" providerId="LiveId" clId="{E6E0EC4A-59E3-4016-9CFE-7DBBCC0AE853}" dt="2024-07-03T16:44:52.057" v="9604" actId="1035"/>
          <ac:spMkLst>
            <pc:docMk/>
            <pc:sldMk cId="3634433467" sldId="2074"/>
            <ac:spMk id="4" creationId="{71DC3507-1B8D-3982-1E0F-F98CA7F50C17}"/>
          </ac:spMkLst>
        </pc:spChg>
        <pc:spChg chg="add del mod">
          <ac:chgData name="I See Maths ltd" userId="2b6a9906fb7c83c6" providerId="LiveId" clId="{E6E0EC4A-59E3-4016-9CFE-7DBBCC0AE853}" dt="2024-07-03T16:40:23" v="9346" actId="478"/>
          <ac:spMkLst>
            <pc:docMk/>
            <pc:sldMk cId="3634433467" sldId="2074"/>
            <ac:spMk id="5" creationId="{6228FD96-38E9-8F5B-9A5B-F1F950C4B5A8}"/>
          </ac:spMkLst>
        </pc:spChg>
        <pc:spChg chg="add mod">
          <ac:chgData name="I See Maths ltd" userId="2b6a9906fb7c83c6" providerId="LiveId" clId="{E6E0EC4A-59E3-4016-9CFE-7DBBCC0AE853}" dt="2024-07-03T16:44:52.057" v="9604" actId="1035"/>
          <ac:spMkLst>
            <pc:docMk/>
            <pc:sldMk cId="3634433467" sldId="2074"/>
            <ac:spMk id="7" creationId="{BF4DDBA8-7CE6-B897-0FA5-62B2BEF964A2}"/>
          </ac:spMkLst>
        </pc:spChg>
        <pc:spChg chg="add mod">
          <ac:chgData name="I See Maths ltd" userId="2b6a9906fb7c83c6" providerId="LiveId" clId="{E6E0EC4A-59E3-4016-9CFE-7DBBCC0AE853}" dt="2024-07-03T16:44:52.057" v="9604" actId="1035"/>
          <ac:spMkLst>
            <pc:docMk/>
            <pc:sldMk cId="3634433467" sldId="2074"/>
            <ac:spMk id="8" creationId="{6B885E7B-4CF9-DEEF-58B0-E6D802722E82}"/>
          </ac:spMkLst>
        </pc:spChg>
        <pc:spChg chg="add del mod">
          <ac:chgData name="I See Maths ltd" userId="2b6a9906fb7c83c6" providerId="LiveId" clId="{E6E0EC4A-59E3-4016-9CFE-7DBBCC0AE853}" dt="2024-07-03T16:40:43.583" v="9348" actId="478"/>
          <ac:spMkLst>
            <pc:docMk/>
            <pc:sldMk cId="3634433467" sldId="2074"/>
            <ac:spMk id="9" creationId="{F31CD760-E70E-FE1B-37D0-1F1A15ADE6C4}"/>
          </ac:spMkLst>
        </pc:spChg>
        <pc:spChg chg="add mod">
          <ac:chgData name="I See Maths ltd" userId="2b6a9906fb7c83c6" providerId="LiveId" clId="{E6E0EC4A-59E3-4016-9CFE-7DBBCC0AE853}" dt="2024-07-03T16:40:06.631" v="9345"/>
          <ac:spMkLst>
            <pc:docMk/>
            <pc:sldMk cId="3634433467" sldId="2074"/>
            <ac:spMk id="10" creationId="{47177266-056D-92E2-1894-199851D774A2}"/>
          </ac:spMkLst>
        </pc:spChg>
        <pc:spChg chg="add mod">
          <ac:chgData name="I See Maths ltd" userId="2b6a9906fb7c83c6" providerId="LiveId" clId="{E6E0EC4A-59E3-4016-9CFE-7DBBCC0AE853}" dt="2024-07-03T16:44:44.480" v="9595" actId="1035"/>
          <ac:spMkLst>
            <pc:docMk/>
            <pc:sldMk cId="3634433467" sldId="2074"/>
            <ac:spMk id="11" creationId="{ECD8917E-B22C-CBA8-BED7-9927CEDB0BC6}"/>
          </ac:spMkLst>
        </pc:spChg>
        <pc:spChg chg="add mod">
          <ac:chgData name="I See Maths ltd" userId="2b6a9906fb7c83c6" providerId="LiveId" clId="{E6E0EC4A-59E3-4016-9CFE-7DBBCC0AE853}" dt="2024-07-03T16:41:52.103" v="9443" actId="1037"/>
          <ac:spMkLst>
            <pc:docMk/>
            <pc:sldMk cId="3634433467" sldId="2074"/>
            <ac:spMk id="12" creationId="{6C84E3B6-C0EA-F53E-229E-3EA6FD2B1280}"/>
          </ac:spMkLst>
        </pc:spChg>
        <pc:spChg chg="add mod">
          <ac:chgData name="I See Maths ltd" userId="2b6a9906fb7c83c6" providerId="LiveId" clId="{E6E0EC4A-59E3-4016-9CFE-7DBBCC0AE853}" dt="2024-07-03T16:40:06.631" v="9345"/>
          <ac:spMkLst>
            <pc:docMk/>
            <pc:sldMk cId="3634433467" sldId="2074"/>
            <ac:spMk id="13" creationId="{5B37A942-019D-BDD5-86BB-1ECFEAC52B7E}"/>
          </ac:spMkLst>
        </pc:spChg>
        <pc:spChg chg="add mod">
          <ac:chgData name="I See Maths ltd" userId="2b6a9906fb7c83c6" providerId="LiveId" clId="{E6E0EC4A-59E3-4016-9CFE-7DBBCC0AE853}" dt="2024-07-03T16:44:29.813" v="9589" actId="1036"/>
          <ac:spMkLst>
            <pc:docMk/>
            <pc:sldMk cId="3634433467" sldId="2074"/>
            <ac:spMk id="14" creationId="{5264AD8A-86E5-2534-902F-93AA725F961E}"/>
          </ac:spMkLst>
        </pc:spChg>
        <pc:spChg chg="add mod">
          <ac:chgData name="I See Maths ltd" userId="2b6a9906fb7c83c6" providerId="LiveId" clId="{E6E0EC4A-59E3-4016-9CFE-7DBBCC0AE853}" dt="2024-07-03T16:44:19.089" v="9585" actId="1038"/>
          <ac:spMkLst>
            <pc:docMk/>
            <pc:sldMk cId="3634433467" sldId="2074"/>
            <ac:spMk id="15" creationId="{EF4C48E8-4D30-C9A8-F24D-CECEADA056F0}"/>
          </ac:spMkLst>
        </pc:spChg>
        <pc:spChg chg="add mod">
          <ac:chgData name="I See Maths ltd" userId="2b6a9906fb7c83c6" providerId="LiveId" clId="{E6E0EC4A-59E3-4016-9CFE-7DBBCC0AE853}" dt="2024-07-03T16:44:58.657" v="9614" actId="1035"/>
          <ac:spMkLst>
            <pc:docMk/>
            <pc:sldMk cId="3634433467" sldId="2074"/>
            <ac:spMk id="16" creationId="{BF78A7D4-1781-28EE-924E-0EF16F6DB6EF}"/>
          </ac:spMkLst>
        </pc:spChg>
        <pc:spChg chg="add mod">
          <ac:chgData name="I See Maths ltd" userId="2b6a9906fb7c83c6" providerId="LiveId" clId="{E6E0EC4A-59E3-4016-9CFE-7DBBCC0AE853}" dt="2024-07-03T16:44:58.657" v="9614" actId="1035"/>
          <ac:spMkLst>
            <pc:docMk/>
            <pc:sldMk cId="3634433467" sldId="2074"/>
            <ac:spMk id="18" creationId="{CCC82E61-8528-BD1C-EEE4-757A085798CC}"/>
          </ac:spMkLst>
        </pc:spChg>
        <pc:spChg chg="add mod">
          <ac:chgData name="I See Maths ltd" userId="2b6a9906fb7c83c6" providerId="LiveId" clId="{E6E0EC4A-59E3-4016-9CFE-7DBBCC0AE853}" dt="2024-07-03T16:40:06.631" v="9345"/>
          <ac:spMkLst>
            <pc:docMk/>
            <pc:sldMk cId="3634433467" sldId="2074"/>
            <ac:spMk id="19" creationId="{E1A8D2AF-76E9-64A8-F619-EE6CC4623532}"/>
          </ac:spMkLst>
        </pc:spChg>
        <pc:spChg chg="add mod">
          <ac:chgData name="I See Maths ltd" userId="2b6a9906fb7c83c6" providerId="LiveId" clId="{E6E0EC4A-59E3-4016-9CFE-7DBBCC0AE853}" dt="2024-07-03T16:43:59.613" v="9569" actId="14100"/>
          <ac:spMkLst>
            <pc:docMk/>
            <pc:sldMk cId="3634433467" sldId="2074"/>
            <ac:spMk id="22" creationId="{21A3B99E-D4DE-7146-390B-784DB59AF536}"/>
          </ac:spMkLst>
        </pc:spChg>
        <pc:spChg chg="add del mod">
          <ac:chgData name="I See Maths ltd" userId="2b6a9906fb7c83c6" providerId="LiveId" clId="{E6E0EC4A-59E3-4016-9CFE-7DBBCC0AE853}" dt="2024-07-03T16:40:23" v="9346" actId="478"/>
          <ac:spMkLst>
            <pc:docMk/>
            <pc:sldMk cId="3634433467" sldId="2074"/>
            <ac:spMk id="24" creationId="{C990D6AA-431C-B268-E70A-62756EE0F694}"/>
          </ac:spMkLst>
        </pc:spChg>
        <pc:spChg chg="add del mod">
          <ac:chgData name="I See Maths ltd" userId="2b6a9906fb7c83c6" providerId="LiveId" clId="{E6E0EC4A-59E3-4016-9CFE-7DBBCC0AE853}" dt="2024-07-03T16:40:35.587" v="9347" actId="478"/>
          <ac:spMkLst>
            <pc:docMk/>
            <pc:sldMk cId="3634433467" sldId="2074"/>
            <ac:spMk id="25" creationId="{7F3804D3-0E1E-FB69-7843-B14CA91F3848}"/>
          </ac:spMkLst>
        </pc:spChg>
        <pc:spChg chg="add del mod">
          <ac:chgData name="I See Maths ltd" userId="2b6a9906fb7c83c6" providerId="LiveId" clId="{E6E0EC4A-59E3-4016-9CFE-7DBBCC0AE853}" dt="2024-07-03T16:40:23" v="9346" actId="478"/>
          <ac:spMkLst>
            <pc:docMk/>
            <pc:sldMk cId="3634433467" sldId="2074"/>
            <ac:spMk id="26" creationId="{2A4FACF8-40D3-EC49-BB35-BEA377051CA8}"/>
          </ac:spMkLst>
        </pc:spChg>
        <pc:spChg chg="add mod">
          <ac:chgData name="I See Maths ltd" userId="2b6a9906fb7c83c6" providerId="LiveId" clId="{E6E0EC4A-59E3-4016-9CFE-7DBBCC0AE853}" dt="2024-07-03T16:41:43.173" v="9420" actId="1076"/>
          <ac:spMkLst>
            <pc:docMk/>
            <pc:sldMk cId="3634433467" sldId="2074"/>
            <ac:spMk id="27" creationId="{E2473257-0AAF-ECDE-0B01-78D8D5CA36DB}"/>
          </ac:spMkLst>
        </pc:spChg>
        <pc:spChg chg="add mod">
          <ac:chgData name="I See Maths ltd" userId="2b6a9906fb7c83c6" providerId="LiveId" clId="{E6E0EC4A-59E3-4016-9CFE-7DBBCC0AE853}" dt="2024-07-03T16:45:53.946" v="9631" actId="1076"/>
          <ac:spMkLst>
            <pc:docMk/>
            <pc:sldMk cId="3634433467" sldId="2074"/>
            <ac:spMk id="28" creationId="{B0AA36C2-B672-D2C8-693E-8E3BB36A39F0}"/>
          </ac:spMkLst>
        </pc:spChg>
      </pc:sldChg>
      <pc:sldChg chg="delSp modSp add mod">
        <pc:chgData name="I See Maths ltd" userId="2b6a9906fb7c83c6" providerId="LiveId" clId="{E6E0EC4A-59E3-4016-9CFE-7DBBCC0AE853}" dt="2024-07-03T16:46:06.962" v="9635" actId="478"/>
        <pc:sldMkLst>
          <pc:docMk/>
          <pc:sldMk cId="2193252706" sldId="2075"/>
        </pc:sldMkLst>
        <pc:spChg chg="mod">
          <ac:chgData name="I See Maths ltd" userId="2b6a9906fb7c83c6" providerId="LiveId" clId="{E6E0EC4A-59E3-4016-9CFE-7DBBCC0AE853}" dt="2024-07-03T16:46:04.318" v="9634" actId="20577"/>
          <ac:spMkLst>
            <pc:docMk/>
            <pc:sldMk cId="2193252706" sldId="2075"/>
            <ac:spMk id="22" creationId="{21A3B99E-D4DE-7146-390B-784DB59AF536}"/>
          </ac:spMkLst>
        </pc:spChg>
        <pc:spChg chg="del">
          <ac:chgData name="I See Maths ltd" userId="2b6a9906fb7c83c6" providerId="LiveId" clId="{E6E0EC4A-59E3-4016-9CFE-7DBBCC0AE853}" dt="2024-07-03T16:46:06.962" v="9635" actId="478"/>
          <ac:spMkLst>
            <pc:docMk/>
            <pc:sldMk cId="2193252706" sldId="2075"/>
            <ac:spMk id="28" creationId="{B0AA36C2-B672-D2C8-693E-8E3BB36A39F0}"/>
          </ac:spMkLst>
        </pc:spChg>
      </pc:sldChg>
      <pc:sldChg chg="delSp modSp add del mod ord">
        <pc:chgData name="I See Maths ltd" userId="2b6a9906fb7c83c6" providerId="LiveId" clId="{E6E0EC4A-59E3-4016-9CFE-7DBBCC0AE853}" dt="2024-07-03T16:47:26.235" v="9646" actId="47"/>
        <pc:sldMkLst>
          <pc:docMk/>
          <pc:sldMk cId="4220751461" sldId="2076"/>
        </pc:sldMkLst>
        <pc:spChg chg="del">
          <ac:chgData name="I See Maths ltd" userId="2b6a9906fb7c83c6" providerId="LiveId" clId="{E6E0EC4A-59E3-4016-9CFE-7DBBCC0AE853}" dt="2024-07-03T16:46:37.257" v="9642" actId="478"/>
          <ac:spMkLst>
            <pc:docMk/>
            <pc:sldMk cId="4220751461" sldId="2076"/>
            <ac:spMk id="14" creationId="{5264AD8A-86E5-2534-902F-93AA725F961E}"/>
          </ac:spMkLst>
        </pc:spChg>
        <pc:spChg chg="del">
          <ac:chgData name="I See Maths ltd" userId="2b6a9906fb7c83c6" providerId="LiveId" clId="{E6E0EC4A-59E3-4016-9CFE-7DBBCC0AE853}" dt="2024-07-03T16:46:34.985" v="9641" actId="478"/>
          <ac:spMkLst>
            <pc:docMk/>
            <pc:sldMk cId="4220751461" sldId="2076"/>
            <ac:spMk id="15" creationId="{EF4C48E8-4D30-C9A8-F24D-CECEADA056F0}"/>
          </ac:spMkLst>
        </pc:spChg>
        <pc:spChg chg="mod">
          <ac:chgData name="I See Maths ltd" userId="2b6a9906fb7c83c6" providerId="LiveId" clId="{E6E0EC4A-59E3-4016-9CFE-7DBBCC0AE853}" dt="2024-07-03T16:46:50.144" v="9644" actId="6549"/>
          <ac:spMkLst>
            <pc:docMk/>
            <pc:sldMk cId="4220751461" sldId="2076"/>
            <ac:spMk id="18" creationId="{CCC82E61-8528-BD1C-EEE4-757A085798CC}"/>
          </ac:spMkLst>
        </pc:spChg>
      </pc:sldChg>
      <pc:sldChg chg="add">
        <pc:chgData name="I See Maths ltd" userId="2b6a9906fb7c83c6" providerId="LiveId" clId="{E6E0EC4A-59E3-4016-9CFE-7DBBCC0AE853}" dt="2024-07-03T16:46:41.516" v="9643" actId="2890"/>
        <pc:sldMkLst>
          <pc:docMk/>
          <pc:sldMk cId="46370402" sldId="2077"/>
        </pc:sldMkLst>
      </pc:sldChg>
      <pc:sldChg chg="add">
        <pc:chgData name="I See Maths ltd" userId="2b6a9906fb7c83c6" providerId="LiveId" clId="{E6E0EC4A-59E3-4016-9CFE-7DBBCC0AE853}" dt="2024-07-03T16:46:56.924" v="9645" actId="2890"/>
        <pc:sldMkLst>
          <pc:docMk/>
          <pc:sldMk cId="2871363329" sldId="2078"/>
        </pc:sldMkLst>
      </pc:sldChg>
      <pc:sldChg chg="addSp delSp modSp add del mod">
        <pc:chgData name="I See Maths ltd" userId="2b6a9906fb7c83c6" providerId="LiveId" clId="{E6E0EC4A-59E3-4016-9CFE-7DBBCC0AE853}" dt="2024-07-27T12:55:02.415" v="11356" actId="47"/>
        <pc:sldMkLst>
          <pc:docMk/>
          <pc:sldMk cId="3330049294" sldId="2079"/>
        </pc:sldMkLst>
        <pc:spChg chg="add mod">
          <ac:chgData name="I See Maths ltd" userId="2b6a9906fb7c83c6" providerId="LiveId" clId="{E6E0EC4A-59E3-4016-9CFE-7DBBCC0AE853}" dt="2024-07-05T10:48:15.961" v="9833" actId="207"/>
          <ac:spMkLst>
            <pc:docMk/>
            <pc:sldMk cId="3330049294" sldId="2079"/>
            <ac:spMk id="2" creationId="{1C76FEBD-D275-A52F-2088-ADA6C8B673F9}"/>
          </ac:spMkLst>
        </pc:spChg>
        <pc:spChg chg="add mod">
          <ac:chgData name="I See Maths ltd" userId="2b6a9906fb7c83c6" providerId="LiveId" clId="{E6E0EC4A-59E3-4016-9CFE-7DBBCC0AE853}" dt="2024-07-05T10:48:00.450" v="9832" actId="1076"/>
          <ac:spMkLst>
            <pc:docMk/>
            <pc:sldMk cId="3330049294" sldId="2079"/>
            <ac:spMk id="3" creationId="{28066505-164A-9A8C-BEB6-6CBCA924AB6C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4" creationId="{71DC3507-1B8D-3982-1E0F-F98CA7F50C17}"/>
          </ac:spMkLst>
        </pc:spChg>
        <pc:spChg chg="mod">
          <ac:chgData name="I See Maths ltd" userId="2b6a9906fb7c83c6" providerId="LiveId" clId="{E6E0EC4A-59E3-4016-9CFE-7DBBCC0AE853}" dt="2024-07-05T10:44:51.927" v="9816" actId="6549"/>
          <ac:spMkLst>
            <pc:docMk/>
            <pc:sldMk cId="3330049294" sldId="2079"/>
            <ac:spMk id="6" creationId="{B0453624-750A-85FE-6286-81F96F3B4335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7" creationId="{BF4DDBA8-7CE6-B897-0FA5-62B2BEF964A2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8" creationId="{6B885E7B-4CF9-DEEF-58B0-E6D802722E82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0" creationId="{47177266-056D-92E2-1894-199851D774A2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1" creationId="{ECD8917E-B22C-CBA8-BED7-9927CEDB0BC6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2" creationId="{6C84E3B6-C0EA-F53E-229E-3EA6FD2B1280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3" creationId="{5B37A942-019D-BDD5-86BB-1ECFEAC52B7E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4" creationId="{5264AD8A-86E5-2534-902F-93AA725F961E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5" creationId="{EF4C48E8-4D30-C9A8-F24D-CECEADA056F0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6" creationId="{BF78A7D4-1781-28EE-924E-0EF16F6DB6EF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8" creationId="{CCC82E61-8528-BD1C-EEE4-757A085798CC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19" creationId="{E1A8D2AF-76E9-64A8-F619-EE6CC4623532}"/>
          </ac:spMkLst>
        </pc:spChg>
        <pc:spChg chg="mod">
          <ac:chgData name="I See Maths ltd" userId="2b6a9906fb7c83c6" providerId="LiveId" clId="{E6E0EC4A-59E3-4016-9CFE-7DBBCC0AE853}" dt="2024-07-05T10:34:53.259" v="9650" actId="20577"/>
          <ac:spMkLst>
            <pc:docMk/>
            <pc:sldMk cId="3330049294" sldId="2079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22" creationId="{21A3B99E-D4DE-7146-390B-784DB59AF536}"/>
          </ac:spMkLst>
        </pc:spChg>
        <pc:spChg chg="mod">
          <ac:chgData name="I See Maths ltd" userId="2b6a9906fb7c83c6" providerId="LiveId" clId="{E6E0EC4A-59E3-4016-9CFE-7DBBCC0AE853}" dt="2024-07-05T10:37:04.343" v="9672" actId="14100"/>
          <ac:spMkLst>
            <pc:docMk/>
            <pc:sldMk cId="3330049294" sldId="2079"/>
            <ac:spMk id="23" creationId="{2DB34736-8321-12CC-0F7C-C8ACFB17D66D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27" creationId="{E2473257-0AAF-ECDE-0B01-78D8D5CA36DB}"/>
          </ac:spMkLst>
        </pc:spChg>
        <pc:spChg chg="del">
          <ac:chgData name="I See Maths ltd" userId="2b6a9906fb7c83c6" providerId="LiveId" clId="{E6E0EC4A-59E3-4016-9CFE-7DBBCC0AE853}" dt="2024-07-05T10:34:49.076" v="9648" actId="478"/>
          <ac:spMkLst>
            <pc:docMk/>
            <pc:sldMk cId="3330049294" sldId="2079"/>
            <ac:spMk id="28" creationId="{B0AA36C2-B672-D2C8-693E-8E3BB36A39F0}"/>
          </ac:spMkLst>
        </pc:spChg>
        <pc:cxnChg chg="add mod">
          <ac:chgData name="I See Maths ltd" userId="2b6a9906fb7c83c6" providerId="LiveId" clId="{E6E0EC4A-59E3-4016-9CFE-7DBBCC0AE853}" dt="2024-07-05T10:47:56.075" v="9831" actId="14100"/>
          <ac:cxnSpMkLst>
            <pc:docMk/>
            <pc:sldMk cId="3330049294" sldId="2079"/>
            <ac:cxnSpMk id="5" creationId="{DF687A94-F671-73D8-7259-B173BD5F8C0A}"/>
          </ac:cxnSpMkLst>
        </pc:cxnChg>
      </pc:sldChg>
      <pc:sldChg chg="add del">
        <pc:chgData name="I See Maths ltd" userId="2b6a9906fb7c83c6" providerId="LiveId" clId="{E6E0EC4A-59E3-4016-9CFE-7DBBCC0AE853}" dt="2024-07-05T10:46:33.203" v="9818" actId="47"/>
        <pc:sldMkLst>
          <pc:docMk/>
          <pc:sldMk cId="1559220233" sldId="2080"/>
        </pc:sldMkLst>
      </pc:sldChg>
      <pc:sldChg chg="modSp add mod">
        <pc:chgData name="I See Maths ltd" userId="2b6a9906fb7c83c6" providerId="LiveId" clId="{E6E0EC4A-59E3-4016-9CFE-7DBBCC0AE853}" dt="2024-07-05T10:50:04.927" v="9873" actId="20577"/>
        <pc:sldMkLst>
          <pc:docMk/>
          <pc:sldMk cId="2085234093" sldId="2080"/>
        </pc:sldMkLst>
        <pc:spChg chg="mod">
          <ac:chgData name="I See Maths ltd" userId="2b6a9906fb7c83c6" providerId="LiveId" clId="{E6E0EC4A-59E3-4016-9CFE-7DBBCC0AE853}" dt="2024-07-05T10:48:57.961" v="9835" actId="14100"/>
          <ac:spMkLst>
            <pc:docMk/>
            <pc:sldMk cId="2085234093" sldId="2080"/>
            <ac:spMk id="2" creationId="{1C76FEBD-D275-A52F-2088-ADA6C8B673F9}"/>
          </ac:spMkLst>
        </pc:spChg>
        <pc:spChg chg="mod">
          <ac:chgData name="I See Maths ltd" userId="2b6a9906fb7c83c6" providerId="LiveId" clId="{E6E0EC4A-59E3-4016-9CFE-7DBBCC0AE853}" dt="2024-07-05T10:50:04.927" v="9873" actId="20577"/>
          <ac:spMkLst>
            <pc:docMk/>
            <pc:sldMk cId="2085234093" sldId="2080"/>
            <ac:spMk id="6" creationId="{B0453624-750A-85FE-6286-81F96F3B4335}"/>
          </ac:spMkLst>
        </pc:spChg>
      </pc:sldChg>
      <pc:sldChg chg="addSp delSp modSp add mod">
        <pc:chgData name="I See Maths ltd" userId="2b6a9906fb7c83c6" providerId="LiveId" clId="{E6E0EC4A-59E3-4016-9CFE-7DBBCC0AE853}" dt="2024-07-05T11:14:09.521" v="10723" actId="20577"/>
        <pc:sldMkLst>
          <pc:docMk/>
          <pc:sldMk cId="1596689042" sldId="2081"/>
        </pc:sldMkLst>
        <pc:spChg chg="add del">
          <ac:chgData name="I See Maths ltd" userId="2b6a9906fb7c83c6" providerId="LiveId" clId="{E6E0EC4A-59E3-4016-9CFE-7DBBCC0AE853}" dt="2024-07-05T10:50:42.266" v="9910" actId="478"/>
          <ac:spMkLst>
            <pc:docMk/>
            <pc:sldMk cId="1596689042" sldId="2081"/>
            <ac:spMk id="2" creationId="{1C76FEBD-D275-A52F-2088-ADA6C8B673F9}"/>
          </ac:spMkLst>
        </pc:spChg>
        <pc:spChg chg="add del">
          <ac:chgData name="I See Maths ltd" userId="2b6a9906fb7c83c6" providerId="LiveId" clId="{E6E0EC4A-59E3-4016-9CFE-7DBBCC0AE853}" dt="2024-07-05T10:50:46.198" v="9911" actId="478"/>
          <ac:spMkLst>
            <pc:docMk/>
            <pc:sldMk cId="1596689042" sldId="2081"/>
            <ac:spMk id="3" creationId="{28066505-164A-9A8C-BEB6-6CBCA924AB6C}"/>
          </ac:spMkLst>
        </pc:spChg>
        <pc:spChg chg="add mod">
          <ac:chgData name="I See Maths ltd" userId="2b6a9906fb7c83c6" providerId="LiveId" clId="{E6E0EC4A-59E3-4016-9CFE-7DBBCC0AE853}" dt="2024-07-05T11:14:09.521" v="10723" actId="20577"/>
          <ac:spMkLst>
            <pc:docMk/>
            <pc:sldMk cId="1596689042" sldId="2081"/>
            <ac:spMk id="4" creationId="{DACE28F8-B0F9-D892-BB13-BA702243DBA5}"/>
          </ac:spMkLst>
        </pc:spChg>
        <pc:spChg chg="mod">
          <ac:chgData name="I See Maths ltd" userId="2b6a9906fb7c83c6" providerId="LiveId" clId="{E6E0EC4A-59E3-4016-9CFE-7DBBCC0AE853}" dt="2024-07-05T10:50:39.616" v="9909" actId="6549"/>
          <ac:spMkLst>
            <pc:docMk/>
            <pc:sldMk cId="1596689042" sldId="2081"/>
            <ac:spMk id="6" creationId="{B0453624-750A-85FE-6286-81F96F3B4335}"/>
          </ac:spMkLst>
        </pc:spChg>
        <pc:cxnChg chg="add del">
          <ac:chgData name="I See Maths ltd" userId="2b6a9906fb7c83c6" providerId="LiveId" clId="{E6E0EC4A-59E3-4016-9CFE-7DBBCC0AE853}" dt="2024-07-05T10:50:46.198" v="9911" actId="478"/>
          <ac:cxnSpMkLst>
            <pc:docMk/>
            <pc:sldMk cId="1596689042" sldId="2081"/>
            <ac:cxnSpMk id="5" creationId="{DF687A94-F671-73D8-7259-B173BD5F8C0A}"/>
          </ac:cxnSpMkLst>
        </pc:cxnChg>
        <pc:cxnChg chg="add mod">
          <ac:chgData name="I See Maths ltd" userId="2b6a9906fb7c83c6" providerId="LiveId" clId="{E6E0EC4A-59E3-4016-9CFE-7DBBCC0AE853}" dt="2024-07-05T10:53:42.649" v="9975" actId="1037"/>
          <ac:cxnSpMkLst>
            <pc:docMk/>
            <pc:sldMk cId="1596689042" sldId="2081"/>
            <ac:cxnSpMk id="8" creationId="{7F323CFB-069B-C8B1-19FB-B1AC9C51205C}"/>
          </ac:cxnSpMkLst>
        </pc:cxnChg>
        <pc:cxnChg chg="add mod">
          <ac:chgData name="I See Maths ltd" userId="2b6a9906fb7c83c6" providerId="LiveId" clId="{E6E0EC4A-59E3-4016-9CFE-7DBBCC0AE853}" dt="2024-07-05T10:53:53.085" v="10003" actId="1036"/>
          <ac:cxnSpMkLst>
            <pc:docMk/>
            <pc:sldMk cId="1596689042" sldId="2081"/>
            <ac:cxnSpMk id="9" creationId="{6E5EA9E4-4F4A-B0C0-5541-AADE7A097CF4}"/>
          </ac:cxnSpMkLst>
        </pc:cxnChg>
      </pc:sldChg>
      <pc:sldChg chg="addSp delSp modSp add mod">
        <pc:chgData name="I See Maths ltd" userId="2b6a9906fb7c83c6" providerId="LiveId" clId="{E6E0EC4A-59E3-4016-9CFE-7DBBCC0AE853}" dt="2024-07-05T11:25:38.244" v="10885" actId="20577"/>
        <pc:sldMkLst>
          <pc:docMk/>
          <pc:sldMk cId="2045594478" sldId="2082"/>
        </pc:sldMkLst>
        <pc:spChg chg="add mod">
          <ac:chgData name="I See Maths ltd" userId="2b6a9906fb7c83c6" providerId="LiveId" clId="{E6E0EC4A-59E3-4016-9CFE-7DBBCC0AE853}" dt="2024-07-05T10:59:24.769" v="10035" actId="6549"/>
          <ac:spMkLst>
            <pc:docMk/>
            <pc:sldMk cId="2045594478" sldId="2082"/>
            <ac:spMk id="2" creationId="{5E41B020-1141-9D14-FE87-21570BEDE727}"/>
          </ac:spMkLst>
        </pc:spChg>
        <pc:spChg chg="del">
          <ac:chgData name="I See Maths ltd" userId="2b6a9906fb7c83c6" providerId="LiveId" clId="{E6E0EC4A-59E3-4016-9CFE-7DBBCC0AE853}" dt="2024-07-05T10:54:06.918" v="10005" actId="478"/>
          <ac:spMkLst>
            <pc:docMk/>
            <pc:sldMk cId="2045594478" sldId="2082"/>
            <ac:spMk id="4" creationId="{DACE28F8-B0F9-D892-BB13-BA702243DBA5}"/>
          </ac:spMkLst>
        </pc:spChg>
        <pc:spChg chg="add mod">
          <ac:chgData name="I See Maths ltd" userId="2b6a9906fb7c83c6" providerId="LiveId" clId="{E6E0EC4A-59E3-4016-9CFE-7DBBCC0AE853}" dt="2024-07-05T10:59:43.608" v="10046" actId="20577"/>
          <ac:spMkLst>
            <pc:docMk/>
            <pc:sldMk cId="2045594478" sldId="2082"/>
            <ac:spMk id="5" creationId="{EE603E66-A735-9991-CBA4-FC162F7AF541}"/>
          </ac:spMkLst>
        </pc:spChg>
        <pc:spChg chg="mod">
          <ac:chgData name="I See Maths ltd" userId="2b6a9906fb7c83c6" providerId="LiveId" clId="{E6E0EC4A-59E3-4016-9CFE-7DBBCC0AE853}" dt="2024-07-05T11:25:38.244" v="10885" actId="20577"/>
          <ac:spMkLst>
            <pc:docMk/>
            <pc:sldMk cId="2045594478" sldId="2082"/>
            <ac:spMk id="6" creationId="{B0453624-750A-85FE-6286-81F96F3B4335}"/>
          </ac:spMkLst>
        </pc:spChg>
        <pc:spChg chg="add mod">
          <ac:chgData name="I See Maths ltd" userId="2b6a9906fb7c83c6" providerId="LiveId" clId="{E6E0EC4A-59E3-4016-9CFE-7DBBCC0AE853}" dt="2024-07-05T11:00:21.654" v="10087" actId="1037"/>
          <ac:spMkLst>
            <pc:docMk/>
            <pc:sldMk cId="2045594478" sldId="2082"/>
            <ac:spMk id="11" creationId="{6705C191-FC40-5000-4ADB-B80B364E7EF6}"/>
          </ac:spMkLst>
        </pc:spChg>
        <pc:spChg chg="add mod">
          <ac:chgData name="I See Maths ltd" userId="2b6a9906fb7c83c6" providerId="LiveId" clId="{E6E0EC4A-59E3-4016-9CFE-7DBBCC0AE853}" dt="2024-07-05T11:03:29.198" v="10387" actId="1076"/>
          <ac:spMkLst>
            <pc:docMk/>
            <pc:sldMk cId="2045594478" sldId="2082"/>
            <ac:spMk id="13" creationId="{E9B65510-7D91-393E-7111-7CF3A67918EC}"/>
          </ac:spMkLst>
        </pc:spChg>
        <pc:spChg chg="add mod">
          <ac:chgData name="I See Maths ltd" userId="2b6a9906fb7c83c6" providerId="LiveId" clId="{E6E0EC4A-59E3-4016-9CFE-7DBBCC0AE853}" dt="2024-07-05T10:57:36.462" v="10026" actId="1076"/>
          <ac:spMkLst>
            <pc:docMk/>
            <pc:sldMk cId="2045594478" sldId="2082"/>
            <ac:spMk id="14" creationId="{6DF0EEB9-8632-3C32-138F-A2658EF31EB2}"/>
          </ac:spMkLst>
        </pc:spChg>
        <pc:spChg chg="add mod">
          <ac:chgData name="I See Maths ltd" userId="2b6a9906fb7c83c6" providerId="LiveId" clId="{E6E0EC4A-59E3-4016-9CFE-7DBBCC0AE853}" dt="2024-07-05T11:14:25.230" v="10724" actId="14100"/>
          <ac:spMkLst>
            <pc:docMk/>
            <pc:sldMk cId="2045594478" sldId="2082"/>
            <ac:spMk id="15" creationId="{1B2584E3-6060-73F8-2576-9F7AFAF56866}"/>
          </ac:spMkLst>
        </pc:spChg>
        <pc:spChg chg="add mod">
          <ac:chgData name="I See Maths ltd" userId="2b6a9906fb7c83c6" providerId="LiveId" clId="{E6E0EC4A-59E3-4016-9CFE-7DBBCC0AE853}" dt="2024-07-05T11:06:06.728" v="10570" actId="1038"/>
          <ac:spMkLst>
            <pc:docMk/>
            <pc:sldMk cId="2045594478" sldId="2082"/>
            <ac:spMk id="18" creationId="{68554AA3-F5FD-AD3C-56D7-6FBEAA5D1C35}"/>
          </ac:spMkLst>
        </pc:spChg>
        <pc:graphicFrameChg chg="add del mod modGraphic">
          <ac:chgData name="I See Maths ltd" userId="2b6a9906fb7c83c6" providerId="LiveId" clId="{E6E0EC4A-59E3-4016-9CFE-7DBBCC0AE853}" dt="2024-07-05T11:00:25.093" v="10088" actId="478"/>
          <ac:graphicFrameMkLst>
            <pc:docMk/>
            <pc:sldMk cId="2045594478" sldId="2082"/>
            <ac:graphicFrameMk id="16" creationId="{28D70A0D-C4CD-B7A2-85F5-8CE32E508EDE}"/>
          </ac:graphicFrameMkLst>
        </pc:graphicFrameChg>
        <pc:cxnChg chg="add mod">
          <ac:chgData name="I See Maths ltd" userId="2b6a9906fb7c83c6" providerId="LiveId" clId="{E6E0EC4A-59E3-4016-9CFE-7DBBCC0AE853}" dt="2024-07-05T10:57:36.462" v="10026" actId="1076"/>
          <ac:cxnSpMkLst>
            <pc:docMk/>
            <pc:sldMk cId="2045594478" sldId="2082"/>
            <ac:cxnSpMk id="3" creationId="{8A5BD063-DF92-30D9-CADD-CB3BF5D167FE}"/>
          </ac:cxnSpMkLst>
        </pc:cxnChg>
        <pc:cxnChg chg="add mod">
          <ac:chgData name="I See Maths ltd" userId="2b6a9906fb7c83c6" providerId="LiveId" clId="{E6E0EC4A-59E3-4016-9CFE-7DBBCC0AE853}" dt="2024-07-05T10:57:36.462" v="10026" actId="1076"/>
          <ac:cxnSpMkLst>
            <pc:docMk/>
            <pc:sldMk cId="2045594478" sldId="2082"/>
            <ac:cxnSpMk id="7" creationId="{CB77733D-2526-853E-0403-DF9B8A463AB3}"/>
          </ac:cxnSpMkLst>
        </pc:cxnChg>
        <pc:cxnChg chg="del">
          <ac:chgData name="I See Maths ltd" userId="2b6a9906fb7c83c6" providerId="LiveId" clId="{E6E0EC4A-59E3-4016-9CFE-7DBBCC0AE853}" dt="2024-07-05T10:54:06.918" v="10005" actId="478"/>
          <ac:cxnSpMkLst>
            <pc:docMk/>
            <pc:sldMk cId="2045594478" sldId="2082"/>
            <ac:cxnSpMk id="8" creationId="{7F323CFB-069B-C8B1-19FB-B1AC9C51205C}"/>
          </ac:cxnSpMkLst>
        </pc:cxnChg>
        <pc:cxnChg chg="del">
          <ac:chgData name="I See Maths ltd" userId="2b6a9906fb7c83c6" providerId="LiveId" clId="{E6E0EC4A-59E3-4016-9CFE-7DBBCC0AE853}" dt="2024-07-05T10:54:06.918" v="10005" actId="478"/>
          <ac:cxnSpMkLst>
            <pc:docMk/>
            <pc:sldMk cId="2045594478" sldId="2082"/>
            <ac:cxnSpMk id="9" creationId="{6E5EA9E4-4F4A-B0C0-5541-AADE7A097CF4}"/>
          </ac:cxnSpMkLst>
        </pc:cxnChg>
        <pc:cxnChg chg="add mod">
          <ac:chgData name="I See Maths ltd" userId="2b6a9906fb7c83c6" providerId="LiveId" clId="{E6E0EC4A-59E3-4016-9CFE-7DBBCC0AE853}" dt="2024-07-05T10:57:36.462" v="10026" actId="1076"/>
          <ac:cxnSpMkLst>
            <pc:docMk/>
            <pc:sldMk cId="2045594478" sldId="2082"/>
            <ac:cxnSpMk id="10" creationId="{339FC86E-3A86-681E-3A27-169B3FF42B3B}"/>
          </ac:cxnSpMkLst>
        </pc:cxnChg>
        <pc:cxnChg chg="add mod">
          <ac:chgData name="I See Maths ltd" userId="2b6a9906fb7c83c6" providerId="LiveId" clId="{E6E0EC4A-59E3-4016-9CFE-7DBBCC0AE853}" dt="2024-07-05T11:00:21.654" v="10087" actId="1037"/>
          <ac:cxnSpMkLst>
            <pc:docMk/>
            <pc:sldMk cId="2045594478" sldId="2082"/>
            <ac:cxnSpMk id="12" creationId="{F8CECE70-6ACC-DF25-BB50-1576F04CD2C1}"/>
          </ac:cxnSpMkLst>
        </pc:cxnChg>
      </pc:sldChg>
      <pc:sldChg chg="addSp delSp modSp add mod">
        <pc:chgData name="I See Maths ltd" userId="2b6a9906fb7c83c6" providerId="LiveId" clId="{E6E0EC4A-59E3-4016-9CFE-7DBBCC0AE853}" dt="2024-07-05T11:32:55.762" v="10987" actId="1038"/>
        <pc:sldMkLst>
          <pc:docMk/>
          <pc:sldMk cId="657395510" sldId="2083"/>
        </pc:sldMkLst>
        <pc:spChg chg="del">
          <ac:chgData name="I See Maths ltd" userId="2b6a9906fb7c83c6" providerId="LiveId" clId="{E6E0EC4A-59E3-4016-9CFE-7DBBCC0AE853}" dt="2024-07-05T11:06:54.767" v="10573" actId="478"/>
          <ac:spMkLst>
            <pc:docMk/>
            <pc:sldMk cId="657395510" sldId="2083"/>
            <ac:spMk id="2" creationId="{5E41B020-1141-9D14-FE87-21570BEDE727}"/>
          </ac:spMkLst>
        </pc:spChg>
        <pc:spChg chg="add mod">
          <ac:chgData name="I See Maths ltd" userId="2b6a9906fb7c83c6" providerId="LiveId" clId="{E6E0EC4A-59E3-4016-9CFE-7DBBCC0AE853}" dt="2024-07-05T11:27:14.600" v="10902" actId="207"/>
          <ac:spMkLst>
            <pc:docMk/>
            <pc:sldMk cId="657395510" sldId="2083"/>
            <ac:spMk id="4" creationId="{8656A718-DC98-F1C8-40CC-705CC15D4C11}"/>
          </ac:spMkLst>
        </pc:spChg>
        <pc:spChg chg="del">
          <ac:chgData name="I See Maths ltd" userId="2b6a9906fb7c83c6" providerId="LiveId" clId="{E6E0EC4A-59E3-4016-9CFE-7DBBCC0AE853}" dt="2024-07-05T11:06:54.767" v="10573" actId="478"/>
          <ac:spMkLst>
            <pc:docMk/>
            <pc:sldMk cId="657395510" sldId="2083"/>
            <ac:spMk id="5" creationId="{EE603E66-A735-9991-CBA4-FC162F7AF541}"/>
          </ac:spMkLst>
        </pc:spChg>
        <pc:spChg chg="mod">
          <ac:chgData name="I See Maths ltd" userId="2b6a9906fb7c83c6" providerId="LiveId" clId="{E6E0EC4A-59E3-4016-9CFE-7DBBCC0AE853}" dt="2024-07-05T11:25:52.745" v="10888" actId="403"/>
          <ac:spMkLst>
            <pc:docMk/>
            <pc:sldMk cId="657395510" sldId="2083"/>
            <ac:spMk id="6" creationId="{B0453624-750A-85FE-6286-81F96F3B4335}"/>
          </ac:spMkLst>
        </pc:spChg>
        <pc:spChg chg="add mod">
          <ac:chgData name="I See Maths ltd" userId="2b6a9906fb7c83c6" providerId="LiveId" clId="{E6E0EC4A-59E3-4016-9CFE-7DBBCC0AE853}" dt="2024-07-05T11:32:36.531" v="10968" actId="14100"/>
          <ac:spMkLst>
            <pc:docMk/>
            <pc:sldMk cId="657395510" sldId="2083"/>
            <ac:spMk id="8" creationId="{5830B172-980C-3DDB-9CD2-C9FE7498EDA1}"/>
          </ac:spMkLst>
        </pc:spChg>
        <pc:spChg chg="add mod">
          <ac:chgData name="I See Maths ltd" userId="2b6a9906fb7c83c6" providerId="LiveId" clId="{E6E0EC4A-59E3-4016-9CFE-7DBBCC0AE853}" dt="2024-07-05T11:32:55.762" v="10987" actId="1038"/>
          <ac:spMkLst>
            <pc:docMk/>
            <pc:sldMk cId="657395510" sldId="2083"/>
            <ac:spMk id="9" creationId="{24904889-F837-A69F-3BA9-1D93EFBD7278}"/>
          </ac:spMkLst>
        </pc:spChg>
        <pc:spChg chg="del">
          <ac:chgData name="I See Maths ltd" userId="2b6a9906fb7c83c6" providerId="LiveId" clId="{E6E0EC4A-59E3-4016-9CFE-7DBBCC0AE853}" dt="2024-07-05T11:06:54.767" v="10573" actId="478"/>
          <ac:spMkLst>
            <pc:docMk/>
            <pc:sldMk cId="657395510" sldId="2083"/>
            <ac:spMk id="11" creationId="{6705C191-FC40-5000-4ADB-B80B364E7EF6}"/>
          </ac:spMkLst>
        </pc:spChg>
        <pc:spChg chg="del">
          <ac:chgData name="I See Maths ltd" userId="2b6a9906fb7c83c6" providerId="LiveId" clId="{E6E0EC4A-59E3-4016-9CFE-7DBBCC0AE853}" dt="2024-07-05T11:06:54.767" v="10573" actId="478"/>
          <ac:spMkLst>
            <pc:docMk/>
            <pc:sldMk cId="657395510" sldId="2083"/>
            <ac:spMk id="13" creationId="{E9B65510-7D91-393E-7111-7CF3A67918EC}"/>
          </ac:spMkLst>
        </pc:spChg>
        <pc:spChg chg="del">
          <ac:chgData name="I See Maths ltd" userId="2b6a9906fb7c83c6" providerId="LiveId" clId="{E6E0EC4A-59E3-4016-9CFE-7DBBCC0AE853}" dt="2024-07-05T11:06:54.767" v="10573" actId="478"/>
          <ac:spMkLst>
            <pc:docMk/>
            <pc:sldMk cId="657395510" sldId="2083"/>
            <ac:spMk id="14" creationId="{6DF0EEB9-8632-3C32-138F-A2658EF31EB2}"/>
          </ac:spMkLst>
        </pc:spChg>
        <pc:spChg chg="del">
          <ac:chgData name="I See Maths ltd" userId="2b6a9906fb7c83c6" providerId="LiveId" clId="{E6E0EC4A-59E3-4016-9CFE-7DBBCC0AE853}" dt="2024-07-05T11:06:59.370" v="10575" actId="478"/>
          <ac:spMkLst>
            <pc:docMk/>
            <pc:sldMk cId="657395510" sldId="2083"/>
            <ac:spMk id="15" creationId="{1B2584E3-6060-73F8-2576-9F7AFAF56866}"/>
          </ac:spMkLst>
        </pc:spChg>
        <pc:spChg chg="del">
          <ac:chgData name="I See Maths ltd" userId="2b6a9906fb7c83c6" providerId="LiveId" clId="{E6E0EC4A-59E3-4016-9CFE-7DBBCC0AE853}" dt="2024-07-05T11:06:57.029" v="10574" actId="478"/>
          <ac:spMkLst>
            <pc:docMk/>
            <pc:sldMk cId="657395510" sldId="2083"/>
            <ac:spMk id="18" creationId="{68554AA3-F5FD-AD3C-56D7-6FBEAA5D1C35}"/>
          </ac:spMkLst>
        </pc:spChg>
        <pc:cxnChg chg="del">
          <ac:chgData name="I See Maths ltd" userId="2b6a9906fb7c83c6" providerId="LiveId" clId="{E6E0EC4A-59E3-4016-9CFE-7DBBCC0AE853}" dt="2024-07-05T11:06:54.767" v="10573" actId="478"/>
          <ac:cxnSpMkLst>
            <pc:docMk/>
            <pc:sldMk cId="657395510" sldId="2083"/>
            <ac:cxnSpMk id="3" creationId="{8A5BD063-DF92-30D9-CADD-CB3BF5D167FE}"/>
          </ac:cxnSpMkLst>
        </pc:cxnChg>
        <pc:cxnChg chg="del">
          <ac:chgData name="I See Maths ltd" userId="2b6a9906fb7c83c6" providerId="LiveId" clId="{E6E0EC4A-59E3-4016-9CFE-7DBBCC0AE853}" dt="2024-07-05T11:06:54.767" v="10573" actId="478"/>
          <ac:cxnSpMkLst>
            <pc:docMk/>
            <pc:sldMk cId="657395510" sldId="2083"/>
            <ac:cxnSpMk id="7" creationId="{CB77733D-2526-853E-0403-DF9B8A463AB3}"/>
          </ac:cxnSpMkLst>
        </pc:cxnChg>
        <pc:cxnChg chg="del">
          <ac:chgData name="I See Maths ltd" userId="2b6a9906fb7c83c6" providerId="LiveId" clId="{E6E0EC4A-59E3-4016-9CFE-7DBBCC0AE853}" dt="2024-07-05T11:06:54.767" v="10573" actId="478"/>
          <ac:cxnSpMkLst>
            <pc:docMk/>
            <pc:sldMk cId="657395510" sldId="2083"/>
            <ac:cxnSpMk id="10" creationId="{339FC86E-3A86-681E-3A27-169B3FF42B3B}"/>
          </ac:cxnSpMkLst>
        </pc:cxnChg>
        <pc:cxnChg chg="del">
          <ac:chgData name="I See Maths ltd" userId="2b6a9906fb7c83c6" providerId="LiveId" clId="{E6E0EC4A-59E3-4016-9CFE-7DBBCC0AE853}" dt="2024-07-05T11:06:54.767" v="10573" actId="478"/>
          <ac:cxnSpMkLst>
            <pc:docMk/>
            <pc:sldMk cId="657395510" sldId="2083"/>
            <ac:cxnSpMk id="12" creationId="{F8CECE70-6ACC-DF25-BB50-1576F04CD2C1}"/>
          </ac:cxnSpMkLst>
        </pc:cxnChg>
        <pc:cxnChg chg="add mod">
          <ac:chgData name="I See Maths ltd" userId="2b6a9906fb7c83c6" providerId="LiveId" clId="{E6E0EC4A-59E3-4016-9CFE-7DBBCC0AE853}" dt="2024-07-05T11:32:45.421" v="10978" actId="14100"/>
          <ac:cxnSpMkLst>
            <pc:docMk/>
            <pc:sldMk cId="657395510" sldId="2083"/>
            <ac:cxnSpMk id="16" creationId="{178CB167-75BD-5824-F1AB-07EB91084B6A}"/>
          </ac:cxnSpMkLst>
        </pc:cxnChg>
      </pc:sldChg>
      <pc:sldChg chg="addSp delSp modSp mod ord">
        <pc:chgData name="I See Maths ltd" userId="2b6a9906fb7c83c6" providerId="LiveId" clId="{E6E0EC4A-59E3-4016-9CFE-7DBBCC0AE853}" dt="2024-07-27T12:54:22.177" v="11349" actId="1036"/>
        <pc:sldMkLst>
          <pc:docMk/>
          <pc:sldMk cId="3617766405" sldId="2083"/>
        </pc:sldMkLst>
        <pc:spChg chg="add mod">
          <ac:chgData name="I See Maths ltd" userId="2b6a9906fb7c83c6" providerId="LiveId" clId="{E6E0EC4A-59E3-4016-9CFE-7DBBCC0AE853}" dt="2024-07-27T12:54:22.177" v="11349" actId="1036"/>
          <ac:spMkLst>
            <pc:docMk/>
            <pc:sldMk cId="3617766405" sldId="2083"/>
            <ac:spMk id="2" creationId="{955274A7-1A59-8B23-7B8E-13982E851242}"/>
          </ac:spMkLst>
        </pc:spChg>
        <pc:spChg chg="del">
          <ac:chgData name="I See Maths ltd" userId="2b6a9906fb7c83c6" providerId="LiveId" clId="{E6E0EC4A-59E3-4016-9CFE-7DBBCC0AE853}" dt="2024-07-27T12:53:47.143" v="11335" actId="478"/>
          <ac:spMkLst>
            <pc:docMk/>
            <pc:sldMk cId="3617766405" sldId="2083"/>
            <ac:spMk id="9" creationId="{24904889-F837-A69F-3BA9-1D93EFBD7278}"/>
          </ac:spMkLst>
        </pc:spChg>
        <pc:cxnChg chg="add mod">
          <ac:chgData name="I See Maths ltd" userId="2b6a9906fb7c83c6" providerId="LiveId" clId="{E6E0EC4A-59E3-4016-9CFE-7DBBCC0AE853}" dt="2024-07-27T12:54:10.291" v="11342" actId="1036"/>
          <ac:cxnSpMkLst>
            <pc:docMk/>
            <pc:sldMk cId="3617766405" sldId="2083"/>
            <ac:cxnSpMk id="3" creationId="{429EE634-0A16-5F83-4D01-E386DD6FD89A}"/>
          </ac:cxnSpMkLst>
        </pc:cxnChg>
        <pc:cxnChg chg="del">
          <ac:chgData name="I See Maths ltd" userId="2b6a9906fb7c83c6" providerId="LiveId" clId="{E6E0EC4A-59E3-4016-9CFE-7DBBCC0AE853}" dt="2024-07-27T12:53:47.143" v="11335" actId="478"/>
          <ac:cxnSpMkLst>
            <pc:docMk/>
            <pc:sldMk cId="3617766405" sldId="2083"/>
            <ac:cxnSpMk id="16" creationId="{178CB167-75BD-5824-F1AB-07EB91084B6A}"/>
          </ac:cxnSpMkLst>
        </pc:cxnChg>
      </pc:sldChg>
      <pc:sldChg chg="delSp add mod">
        <pc:chgData name="I See Maths ltd" userId="2b6a9906fb7c83c6" providerId="LiveId" clId="{E6E0EC4A-59E3-4016-9CFE-7DBBCC0AE853}" dt="2024-07-05T11:33:51.546" v="10991" actId="478"/>
        <pc:sldMkLst>
          <pc:docMk/>
          <pc:sldMk cId="2416598145" sldId="2084"/>
        </pc:sldMkLst>
        <pc:spChg chg="del">
          <ac:chgData name="I See Maths ltd" userId="2b6a9906fb7c83c6" providerId="LiveId" clId="{E6E0EC4A-59E3-4016-9CFE-7DBBCC0AE853}" dt="2024-07-05T11:33:46.113" v="10989" actId="478"/>
          <ac:spMkLst>
            <pc:docMk/>
            <pc:sldMk cId="2416598145" sldId="2084"/>
            <ac:spMk id="8" creationId="{5830B172-980C-3DDB-9CD2-C9FE7498EDA1}"/>
          </ac:spMkLst>
        </pc:spChg>
        <pc:spChg chg="del">
          <ac:chgData name="I See Maths ltd" userId="2b6a9906fb7c83c6" providerId="LiveId" clId="{E6E0EC4A-59E3-4016-9CFE-7DBBCC0AE853}" dt="2024-07-05T11:33:51.546" v="10991" actId="478"/>
          <ac:spMkLst>
            <pc:docMk/>
            <pc:sldMk cId="2416598145" sldId="2084"/>
            <ac:spMk id="9" creationId="{24904889-F837-A69F-3BA9-1D93EFBD7278}"/>
          </ac:spMkLst>
        </pc:spChg>
        <pc:cxnChg chg="del">
          <ac:chgData name="I See Maths ltd" userId="2b6a9906fb7c83c6" providerId="LiveId" clId="{E6E0EC4A-59E3-4016-9CFE-7DBBCC0AE853}" dt="2024-07-05T11:33:48.684" v="10990" actId="478"/>
          <ac:cxnSpMkLst>
            <pc:docMk/>
            <pc:sldMk cId="2416598145" sldId="2084"/>
            <ac:cxnSpMk id="16" creationId="{178CB167-75BD-5824-F1AB-07EB91084B6A}"/>
          </ac:cxnSpMkLst>
        </pc:cxnChg>
      </pc:sldChg>
      <pc:sldChg chg="addSp delSp modSp add mod">
        <pc:chgData name="I See Maths ltd" userId="2b6a9906fb7c83c6" providerId="LiveId" clId="{E6E0EC4A-59E3-4016-9CFE-7DBBCC0AE853}" dt="2024-07-05T11:40:17.349" v="11304" actId="1037"/>
        <pc:sldMkLst>
          <pc:docMk/>
          <pc:sldMk cId="3111992826" sldId="2085"/>
        </pc:sldMkLst>
        <pc:spChg chg="add del">
          <ac:chgData name="I See Maths ltd" userId="2b6a9906fb7c83c6" providerId="LiveId" clId="{E6E0EC4A-59E3-4016-9CFE-7DBBCC0AE853}" dt="2024-07-05T11:35:22.182" v="10994" actId="22"/>
          <ac:spMkLst>
            <pc:docMk/>
            <pc:sldMk cId="3111992826" sldId="2085"/>
            <ac:spMk id="3" creationId="{0599136D-62C4-C209-574C-13249BD2D4FB}"/>
          </ac:spMkLst>
        </pc:spChg>
        <pc:spChg chg="add mod">
          <ac:chgData name="I See Maths ltd" userId="2b6a9906fb7c83c6" providerId="LiveId" clId="{E6E0EC4A-59E3-4016-9CFE-7DBBCC0AE853}" dt="2024-07-05T11:36:09.019" v="11027" actId="1076"/>
          <ac:spMkLst>
            <pc:docMk/>
            <pc:sldMk cId="3111992826" sldId="2085"/>
            <ac:spMk id="7" creationId="{788AD4FF-4B21-94D3-D38B-05145366CB0B}"/>
          </ac:spMkLst>
        </pc:spChg>
        <pc:spChg chg="add mod">
          <ac:chgData name="I See Maths ltd" userId="2b6a9906fb7c83c6" providerId="LiveId" clId="{E6E0EC4A-59E3-4016-9CFE-7DBBCC0AE853}" dt="2024-07-05T11:40:12.566" v="11293" actId="14100"/>
          <ac:spMkLst>
            <pc:docMk/>
            <pc:sldMk cId="3111992826" sldId="2085"/>
            <ac:spMk id="8" creationId="{A6347E07-3CE9-6B7F-DF8B-A614146B1FD8}"/>
          </ac:spMkLst>
        </pc:spChg>
        <pc:spChg chg="add mod">
          <ac:chgData name="I See Maths ltd" userId="2b6a9906fb7c83c6" providerId="LiveId" clId="{E6E0EC4A-59E3-4016-9CFE-7DBBCC0AE853}" dt="2024-07-05T11:39:56.927" v="11290" actId="1038"/>
          <ac:spMkLst>
            <pc:docMk/>
            <pc:sldMk cId="3111992826" sldId="2085"/>
            <ac:spMk id="10" creationId="{2C402AD6-8EBC-EFA1-226D-4C12958E6755}"/>
          </ac:spMkLst>
        </pc:spChg>
        <pc:spChg chg="add mod">
          <ac:chgData name="I See Maths ltd" userId="2b6a9906fb7c83c6" providerId="LiveId" clId="{E6E0EC4A-59E3-4016-9CFE-7DBBCC0AE853}" dt="2024-07-05T11:40:06.672" v="11291" actId="14100"/>
          <ac:spMkLst>
            <pc:docMk/>
            <pc:sldMk cId="3111992826" sldId="2085"/>
            <ac:spMk id="13" creationId="{34ED7B55-3038-83D1-7059-2A14DDE13A12}"/>
          </ac:spMkLst>
        </pc:spChg>
        <pc:spChg chg="add mod">
          <ac:chgData name="I See Maths ltd" userId="2b6a9906fb7c83c6" providerId="LiveId" clId="{E6E0EC4A-59E3-4016-9CFE-7DBBCC0AE853}" dt="2024-07-05T11:36:25.664" v="11028"/>
          <ac:spMkLst>
            <pc:docMk/>
            <pc:sldMk cId="3111992826" sldId="2085"/>
            <ac:spMk id="15" creationId="{1579B879-EB05-0DD8-176B-9D878D500044}"/>
          </ac:spMkLst>
        </pc:spChg>
        <pc:spChg chg="add mod">
          <ac:chgData name="I See Maths ltd" userId="2b6a9906fb7c83c6" providerId="LiveId" clId="{E6E0EC4A-59E3-4016-9CFE-7DBBCC0AE853}" dt="2024-07-05T11:36:25.664" v="11028"/>
          <ac:spMkLst>
            <pc:docMk/>
            <pc:sldMk cId="3111992826" sldId="2085"/>
            <ac:spMk id="16" creationId="{957EA667-3ED0-E915-671A-2F8F8CBE4E4F}"/>
          </ac:spMkLst>
        </pc:spChg>
        <pc:spChg chg="add mod">
          <ac:chgData name="I See Maths ltd" userId="2b6a9906fb7c83c6" providerId="LiveId" clId="{E6E0EC4A-59E3-4016-9CFE-7DBBCC0AE853}" dt="2024-07-05T11:40:17.349" v="11304" actId="1037"/>
          <ac:spMkLst>
            <pc:docMk/>
            <pc:sldMk cId="3111992826" sldId="2085"/>
            <ac:spMk id="19" creationId="{CE6A8544-BE0C-A86D-8870-F93037817457}"/>
          </ac:spMkLst>
        </pc:spChg>
        <pc:cxnChg chg="add mod">
          <ac:chgData name="I See Maths ltd" userId="2b6a9906fb7c83c6" providerId="LiveId" clId="{E6E0EC4A-59E3-4016-9CFE-7DBBCC0AE853}" dt="2024-07-05T11:38:59.387" v="11248" actId="14100"/>
          <ac:cxnSpMkLst>
            <pc:docMk/>
            <pc:sldMk cId="3111992826" sldId="2085"/>
            <ac:cxnSpMk id="9" creationId="{02042801-5F9A-BE85-FB79-4E76E76BD3AC}"/>
          </ac:cxnSpMkLst>
        </pc:cxnChg>
        <pc:cxnChg chg="add mod">
          <ac:chgData name="I See Maths ltd" userId="2b6a9906fb7c83c6" providerId="LiveId" clId="{E6E0EC4A-59E3-4016-9CFE-7DBBCC0AE853}" dt="2024-07-05T11:38:42.227" v="11216" actId="1037"/>
          <ac:cxnSpMkLst>
            <pc:docMk/>
            <pc:sldMk cId="3111992826" sldId="2085"/>
            <ac:cxnSpMk id="11" creationId="{8F66DF65-97C9-3A7B-591B-7CCEBEE52A2B}"/>
          </ac:cxnSpMkLst>
        </pc:cxnChg>
        <pc:cxnChg chg="add mod">
          <ac:chgData name="I See Maths ltd" userId="2b6a9906fb7c83c6" providerId="LiveId" clId="{E6E0EC4A-59E3-4016-9CFE-7DBBCC0AE853}" dt="2024-07-05T11:39:56.927" v="11290" actId="1038"/>
          <ac:cxnSpMkLst>
            <pc:docMk/>
            <pc:sldMk cId="3111992826" sldId="2085"/>
            <ac:cxnSpMk id="12" creationId="{E42BF19C-8AE8-C4F7-76F4-58FC8133A5FB}"/>
          </ac:cxnSpMkLst>
        </pc:cxnChg>
        <pc:cxnChg chg="add mod">
          <ac:chgData name="I See Maths ltd" userId="2b6a9906fb7c83c6" providerId="LiveId" clId="{E6E0EC4A-59E3-4016-9CFE-7DBBCC0AE853}" dt="2024-07-05T11:38:42.227" v="11216" actId="1037"/>
          <ac:cxnSpMkLst>
            <pc:docMk/>
            <pc:sldMk cId="3111992826" sldId="2085"/>
            <ac:cxnSpMk id="14" creationId="{243EF2F1-EE52-B43C-BC75-19DF5BC82DD7}"/>
          </ac:cxnSpMkLst>
        </pc:cxnChg>
        <pc:cxnChg chg="add mod">
          <ac:chgData name="I See Maths ltd" userId="2b6a9906fb7c83c6" providerId="LiveId" clId="{E6E0EC4A-59E3-4016-9CFE-7DBBCC0AE853}" dt="2024-07-05T11:40:17.349" v="11304" actId="1037"/>
          <ac:cxnSpMkLst>
            <pc:docMk/>
            <pc:sldMk cId="3111992826" sldId="2085"/>
            <ac:cxnSpMk id="22" creationId="{6ECC0E0C-416D-D826-4A12-CD2F3AF0FA55}"/>
          </ac:cxnSpMkLst>
        </pc:cxnChg>
      </pc:sldChg>
      <pc:sldChg chg="delSp mod">
        <pc:chgData name="I See Maths ltd" userId="2b6a9906fb7c83c6" providerId="LiveId" clId="{E6E0EC4A-59E3-4016-9CFE-7DBBCC0AE853}" dt="2024-07-27T12:55:24.340" v="11357" actId="478"/>
        <pc:sldMkLst>
          <pc:docMk/>
          <pc:sldMk cId="1357224865" sldId="2091"/>
        </pc:sldMkLst>
        <pc:spChg chg="del">
          <ac:chgData name="I See Maths ltd" userId="2b6a9906fb7c83c6" providerId="LiveId" clId="{E6E0EC4A-59E3-4016-9CFE-7DBBCC0AE853}" dt="2024-07-27T12:55:24.340" v="11357" actId="478"/>
          <ac:spMkLst>
            <pc:docMk/>
            <pc:sldMk cId="1357224865" sldId="2091"/>
            <ac:spMk id="15" creationId="{098BF7BE-7495-F09B-51CD-65DB1C0577C3}"/>
          </ac:spMkLst>
        </pc:spChg>
      </pc:sldChg>
      <pc:sldChg chg="delSp mod">
        <pc:chgData name="I See Maths ltd" userId="2b6a9906fb7c83c6" providerId="LiveId" clId="{E6E0EC4A-59E3-4016-9CFE-7DBBCC0AE853}" dt="2024-07-27T12:55:33.930" v="11359" actId="478"/>
        <pc:sldMkLst>
          <pc:docMk/>
          <pc:sldMk cId="1403035542" sldId="2092"/>
        </pc:sldMkLst>
        <pc:spChg chg="del">
          <ac:chgData name="I See Maths ltd" userId="2b6a9906fb7c83c6" providerId="LiveId" clId="{E6E0EC4A-59E3-4016-9CFE-7DBBCC0AE853}" dt="2024-07-27T12:55:33.930" v="11359" actId="478"/>
          <ac:spMkLst>
            <pc:docMk/>
            <pc:sldMk cId="1403035542" sldId="2092"/>
            <ac:spMk id="15" creationId="{098BF7BE-7495-F09B-51CD-65DB1C0577C3}"/>
          </ac:spMkLst>
        </pc:spChg>
      </pc:sldChg>
      <pc:sldChg chg="delSp mod">
        <pc:chgData name="I See Maths ltd" userId="2b6a9906fb7c83c6" providerId="LiveId" clId="{E6E0EC4A-59E3-4016-9CFE-7DBBCC0AE853}" dt="2024-07-27T12:55:29.350" v="11358" actId="478"/>
        <pc:sldMkLst>
          <pc:docMk/>
          <pc:sldMk cId="3382926678" sldId="2093"/>
        </pc:sldMkLst>
        <pc:spChg chg="del">
          <ac:chgData name="I See Maths ltd" userId="2b6a9906fb7c83c6" providerId="LiveId" clId="{E6E0EC4A-59E3-4016-9CFE-7DBBCC0AE853}" dt="2024-07-27T12:55:29.350" v="11358" actId="478"/>
          <ac:spMkLst>
            <pc:docMk/>
            <pc:sldMk cId="3382926678" sldId="2093"/>
            <ac:spMk id="15" creationId="{098BF7BE-7495-F09B-51CD-65DB1C0577C3}"/>
          </ac:spMkLst>
        </pc:spChg>
      </pc:sldChg>
      <pc:sldChg chg="delSp mod">
        <pc:chgData name="I See Maths ltd" userId="2b6a9906fb7c83c6" providerId="LiveId" clId="{E6E0EC4A-59E3-4016-9CFE-7DBBCC0AE853}" dt="2024-07-27T12:55:38.881" v="11360" actId="478"/>
        <pc:sldMkLst>
          <pc:docMk/>
          <pc:sldMk cId="2020163777" sldId="2094"/>
        </pc:sldMkLst>
        <pc:spChg chg="del">
          <ac:chgData name="I See Maths ltd" userId="2b6a9906fb7c83c6" providerId="LiveId" clId="{E6E0EC4A-59E3-4016-9CFE-7DBBCC0AE853}" dt="2024-07-27T12:55:38.881" v="11360" actId="478"/>
          <ac:spMkLst>
            <pc:docMk/>
            <pc:sldMk cId="2020163777" sldId="2094"/>
            <ac:spMk id="15" creationId="{098BF7BE-7495-F09B-51CD-65DB1C0577C3}"/>
          </ac:spMkLst>
        </pc:spChg>
      </pc:sldChg>
      <pc:sldChg chg="addSp delSp modSp add mod">
        <pc:chgData name="I See Maths ltd" userId="2b6a9906fb7c83c6" providerId="LiveId" clId="{E6E0EC4A-59E3-4016-9CFE-7DBBCC0AE853}" dt="2024-07-27T12:54:51.416" v="11355" actId="478"/>
        <pc:sldMkLst>
          <pc:docMk/>
          <pc:sldMk cId="2788558146" sldId="2095"/>
        </pc:sldMkLst>
        <pc:spChg chg="add mod">
          <ac:chgData name="I See Maths ltd" userId="2b6a9906fb7c83c6" providerId="LiveId" clId="{E6E0EC4A-59E3-4016-9CFE-7DBBCC0AE853}" dt="2024-07-27T12:54:42.088" v="11353" actId="6549"/>
          <ac:spMkLst>
            <pc:docMk/>
            <pc:sldMk cId="2788558146" sldId="2095"/>
            <ac:spMk id="2" creationId="{5C3B0BDC-6E53-F6AE-937B-F253DA8D44FE}"/>
          </ac:spMkLst>
        </pc:spChg>
        <pc:spChg chg="del">
          <ac:chgData name="I See Maths ltd" userId="2b6a9906fb7c83c6" providerId="LiveId" clId="{E6E0EC4A-59E3-4016-9CFE-7DBBCC0AE853}" dt="2024-07-27T12:54:51.416" v="11355" actId="478"/>
          <ac:spMkLst>
            <pc:docMk/>
            <pc:sldMk cId="2788558146" sldId="2095"/>
            <ac:spMk id="4" creationId="{8656A718-DC98-F1C8-40CC-705CC15D4C11}"/>
          </ac:spMkLst>
        </pc:spChg>
        <pc:spChg chg="mod">
          <ac:chgData name="I See Maths ltd" userId="2b6a9906fb7c83c6" providerId="LiveId" clId="{E6E0EC4A-59E3-4016-9CFE-7DBBCC0AE853}" dt="2024-07-27T12:54:47.966" v="11354" actId="6549"/>
          <ac:spMkLst>
            <pc:docMk/>
            <pc:sldMk cId="2788558146" sldId="2095"/>
            <ac:spMk id="6" creationId="{B0453624-750A-85FE-6286-81F96F3B4335}"/>
          </ac:spMkLst>
        </pc:spChg>
        <pc:spChg chg="mod">
          <ac:chgData name="I See Maths ltd" userId="2b6a9906fb7c83c6" providerId="LiveId" clId="{E6E0EC4A-59E3-4016-9CFE-7DBBCC0AE853}" dt="2024-07-27T12:53:29.056" v="11323" actId="14100"/>
          <ac:spMkLst>
            <pc:docMk/>
            <pc:sldMk cId="2788558146" sldId="2095"/>
            <ac:spMk id="8" creationId="{5830B172-980C-3DDB-9CD2-C9FE7498EDA1}"/>
          </ac:spMkLst>
        </pc:spChg>
        <pc:spChg chg="del mod">
          <ac:chgData name="I See Maths ltd" userId="2b6a9906fb7c83c6" providerId="LiveId" clId="{E6E0EC4A-59E3-4016-9CFE-7DBBCC0AE853}" dt="2024-07-27T12:54:36.459" v="11351" actId="478"/>
          <ac:spMkLst>
            <pc:docMk/>
            <pc:sldMk cId="2788558146" sldId="2095"/>
            <ac:spMk id="9" creationId="{24904889-F837-A69F-3BA9-1D93EFBD7278}"/>
          </ac:spMkLst>
        </pc:spChg>
        <pc:cxnChg chg="add mod">
          <ac:chgData name="I See Maths ltd" userId="2b6a9906fb7c83c6" providerId="LiveId" clId="{E6E0EC4A-59E3-4016-9CFE-7DBBCC0AE853}" dt="2024-07-27T12:54:37.062" v="11352"/>
          <ac:cxnSpMkLst>
            <pc:docMk/>
            <pc:sldMk cId="2788558146" sldId="2095"/>
            <ac:cxnSpMk id="3" creationId="{5F561957-AFC7-354E-6B5C-BBE776D002F0}"/>
          </ac:cxnSpMkLst>
        </pc:cxnChg>
        <pc:cxnChg chg="del mod">
          <ac:chgData name="I See Maths ltd" userId="2b6a9906fb7c83c6" providerId="LiveId" clId="{E6E0EC4A-59E3-4016-9CFE-7DBBCC0AE853}" dt="2024-07-27T12:54:34.541" v="11350" actId="478"/>
          <ac:cxnSpMkLst>
            <pc:docMk/>
            <pc:sldMk cId="2788558146" sldId="2095"/>
            <ac:cxnSpMk id="16" creationId="{178CB167-75BD-5824-F1AB-07EB91084B6A}"/>
          </ac:cxnSpMkLst>
        </pc:cxnChg>
      </pc:sldChg>
      <pc:sldChg chg="addSp delSp modSp add del mod">
        <pc:chgData name="I See Maths ltd" userId="2b6a9906fb7c83c6" providerId="LiveId" clId="{E6E0EC4A-59E3-4016-9CFE-7DBBCC0AE853}" dt="2024-08-01T14:17:49.699" v="13655" actId="47"/>
        <pc:sldMkLst>
          <pc:docMk/>
          <pc:sldMk cId="492982020" sldId="2096"/>
        </pc:sldMkLst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2" creationId="{4A1CF57D-79CA-91E3-0C5A-10FDC0FC112A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3" creationId="{C9FC8D15-EA82-1A0B-3FA5-660177424EDA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4" creationId="{D2E4AF0F-F62C-D50F-C7DB-C387B20C0B15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6" creationId="{B0453624-750A-85FE-6286-81F96F3B4335}"/>
          </ac:spMkLst>
        </pc:spChg>
        <pc:spChg chg="add mod">
          <ac:chgData name="I See Maths ltd" userId="2b6a9906fb7c83c6" providerId="LiveId" clId="{E6E0EC4A-59E3-4016-9CFE-7DBBCC0AE853}" dt="2024-08-01T10:07:22.982" v="12294" actId="113"/>
          <ac:spMkLst>
            <pc:docMk/>
            <pc:sldMk cId="492982020" sldId="2096"/>
            <ac:spMk id="7" creationId="{8EEE7A79-2AEF-7135-C22B-91ADE0A6E137}"/>
          </ac:spMkLst>
        </pc:spChg>
        <pc:spChg chg="add del mod">
          <ac:chgData name="I See Maths ltd" userId="2b6a9906fb7c83c6" providerId="LiveId" clId="{E6E0EC4A-59E3-4016-9CFE-7DBBCC0AE853}" dt="2024-08-01T09:45:53.122" v="11590" actId="478"/>
          <ac:spMkLst>
            <pc:docMk/>
            <pc:sldMk cId="492982020" sldId="2096"/>
            <ac:spMk id="8" creationId="{D5164FBB-4C13-F08D-75C6-ADD6F717694C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9" creationId="{6AB699CB-7E81-E794-78D9-D56738A67C62}"/>
          </ac:spMkLst>
        </pc:spChg>
        <pc:spChg chg="add mod">
          <ac:chgData name="I See Maths ltd" userId="2b6a9906fb7c83c6" providerId="LiveId" clId="{E6E0EC4A-59E3-4016-9CFE-7DBBCC0AE853}" dt="2024-08-01T09:58:07.873" v="12149" actId="208"/>
          <ac:spMkLst>
            <pc:docMk/>
            <pc:sldMk cId="492982020" sldId="2096"/>
            <ac:spMk id="10" creationId="{576104DC-C422-DFA8-AE3D-3F80431147A2}"/>
          </ac:spMkLst>
        </pc:spChg>
        <pc:spChg chg="add del mod">
          <ac:chgData name="I See Maths ltd" userId="2b6a9906fb7c83c6" providerId="LiveId" clId="{E6E0EC4A-59E3-4016-9CFE-7DBBCC0AE853}" dt="2024-08-01T09:50:14.704" v="11637" actId="478"/>
          <ac:spMkLst>
            <pc:docMk/>
            <pc:sldMk cId="492982020" sldId="2096"/>
            <ac:spMk id="11" creationId="{216F54B1-41D7-EA3D-ECAA-601EC9DE03F2}"/>
          </ac:spMkLst>
        </pc:spChg>
        <pc:spChg chg="add mod">
          <ac:chgData name="I See Maths ltd" userId="2b6a9906fb7c83c6" providerId="LiveId" clId="{E6E0EC4A-59E3-4016-9CFE-7DBBCC0AE853}" dt="2024-08-01T10:00:53.837" v="12217" actId="207"/>
          <ac:spMkLst>
            <pc:docMk/>
            <pc:sldMk cId="492982020" sldId="2096"/>
            <ac:spMk id="12" creationId="{B8812158-676A-A5BA-603C-D10675999A92}"/>
          </ac:spMkLst>
        </pc:spChg>
        <pc:spChg chg="add del mod">
          <ac:chgData name="I See Maths ltd" userId="2b6a9906fb7c83c6" providerId="LiveId" clId="{E6E0EC4A-59E3-4016-9CFE-7DBBCC0AE853}" dt="2024-08-01T09:53:59.094" v="11844" actId="478"/>
          <ac:spMkLst>
            <pc:docMk/>
            <pc:sldMk cId="492982020" sldId="2096"/>
            <ac:spMk id="13" creationId="{057B346E-BE4D-DCAF-5EE3-2D81BFC3BB99}"/>
          </ac:spMkLst>
        </pc:spChg>
        <pc:spChg chg="add del mod">
          <ac:chgData name="I See Maths ltd" userId="2b6a9906fb7c83c6" providerId="LiveId" clId="{E6E0EC4A-59E3-4016-9CFE-7DBBCC0AE853}" dt="2024-08-01T09:53:59.094" v="11844" actId="478"/>
          <ac:spMkLst>
            <pc:docMk/>
            <pc:sldMk cId="492982020" sldId="2096"/>
            <ac:spMk id="14" creationId="{A2CADA9B-988B-C70C-2FB6-8CB86271CA4A}"/>
          </ac:spMkLst>
        </pc:spChg>
        <pc:spChg chg="add del mod">
          <ac:chgData name="I See Maths ltd" userId="2b6a9906fb7c83c6" providerId="LiveId" clId="{E6E0EC4A-59E3-4016-9CFE-7DBBCC0AE853}" dt="2024-08-01T09:53:59.094" v="11844" actId="478"/>
          <ac:spMkLst>
            <pc:docMk/>
            <pc:sldMk cId="492982020" sldId="2096"/>
            <ac:spMk id="15" creationId="{7A9C56CB-1F92-E2F9-F0E1-2EB7B2BC8535}"/>
          </ac:spMkLst>
        </pc:spChg>
        <pc:spChg chg="add mod">
          <ac:chgData name="I See Maths ltd" userId="2b6a9906fb7c83c6" providerId="LiveId" clId="{E6E0EC4A-59E3-4016-9CFE-7DBBCC0AE853}" dt="2024-08-01T10:02:36.279" v="12226" actId="207"/>
          <ac:spMkLst>
            <pc:docMk/>
            <pc:sldMk cId="492982020" sldId="2096"/>
            <ac:spMk id="16" creationId="{FE0BA385-5AB2-CAC0-4075-1086862B32B2}"/>
          </ac:spMkLst>
        </pc:spChg>
        <pc:spChg chg="add mod">
          <ac:chgData name="I See Maths ltd" userId="2b6a9906fb7c83c6" providerId="LiveId" clId="{E6E0EC4A-59E3-4016-9CFE-7DBBCC0AE853}" dt="2024-08-01T10:03:54.497" v="12251" actId="1076"/>
          <ac:spMkLst>
            <pc:docMk/>
            <pc:sldMk cId="492982020" sldId="2096"/>
            <ac:spMk id="18" creationId="{B6BFE31D-D4EE-521E-F2D3-4272B3C71724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19" creationId="{FA586E5C-594F-CB86-A9B1-7832B17EC2D0}"/>
          </ac:spMkLst>
        </pc:spChg>
        <pc:spChg chg="mod">
          <ac:chgData name="I See Maths ltd" userId="2b6a9906fb7c83c6" providerId="LiveId" clId="{E6E0EC4A-59E3-4016-9CFE-7DBBCC0AE853}" dt="2024-08-01T09:35:31.645" v="11373" actId="6549"/>
          <ac:spMkLst>
            <pc:docMk/>
            <pc:sldMk cId="492982020" sldId="2096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8-01T09:35:36.575" v="11374" actId="478"/>
          <ac:spMkLst>
            <pc:docMk/>
            <pc:sldMk cId="492982020" sldId="2096"/>
            <ac:spMk id="22" creationId="{F04C8FF9-8614-D659-DEA4-059C7DF8D4CA}"/>
          </ac:spMkLst>
        </pc:spChg>
        <pc:spChg chg="mod">
          <ac:chgData name="I See Maths ltd" userId="2b6a9906fb7c83c6" providerId="LiveId" clId="{E6E0EC4A-59E3-4016-9CFE-7DBBCC0AE853}" dt="2024-08-01T09:35:28.209" v="11371" actId="14100"/>
          <ac:spMkLst>
            <pc:docMk/>
            <pc:sldMk cId="492982020" sldId="2096"/>
            <ac:spMk id="23" creationId="{2DB34736-8321-12CC-0F7C-C8ACFB17D66D}"/>
          </ac:spMkLst>
        </pc:spChg>
        <pc:cxnChg chg="del">
          <ac:chgData name="I See Maths ltd" userId="2b6a9906fb7c83c6" providerId="LiveId" clId="{E6E0EC4A-59E3-4016-9CFE-7DBBCC0AE853}" dt="2024-08-01T09:35:36.575" v="11374" actId="478"/>
          <ac:cxnSpMkLst>
            <pc:docMk/>
            <pc:sldMk cId="492982020" sldId="2096"/>
            <ac:cxnSpMk id="5" creationId="{0130C6C9-DE24-22B1-D4CC-31D2DB70B650}"/>
          </ac:cxnSpMkLst>
        </pc:cxnChg>
      </pc:sldChg>
      <pc:sldChg chg="addSp delSp modSp add mod">
        <pc:chgData name="I See Maths ltd" userId="2b6a9906fb7c83c6" providerId="LiveId" clId="{E6E0EC4A-59E3-4016-9CFE-7DBBCC0AE853}" dt="2024-08-01T14:32:42.042" v="13750" actId="20577"/>
        <pc:sldMkLst>
          <pc:docMk/>
          <pc:sldMk cId="476669566" sldId="2097"/>
        </pc:sldMkLst>
        <pc:spChg chg="add mod">
          <ac:chgData name="I See Maths ltd" userId="2b6a9906fb7c83c6" providerId="LiveId" clId="{E6E0EC4A-59E3-4016-9CFE-7DBBCC0AE853}" dt="2024-08-01T10:12:11.560" v="12348" actId="113"/>
          <ac:spMkLst>
            <pc:docMk/>
            <pc:sldMk cId="476669566" sldId="2097"/>
            <ac:spMk id="2" creationId="{0A525280-6D97-0191-8B58-496341DEF1C9}"/>
          </ac:spMkLst>
        </pc:spChg>
        <pc:spChg chg="add mod">
          <ac:chgData name="I See Maths ltd" userId="2b6a9906fb7c83c6" providerId="LiveId" clId="{E6E0EC4A-59E3-4016-9CFE-7DBBCC0AE853}" dt="2024-08-01T09:59:54.603" v="12180" actId="1035"/>
          <ac:spMkLst>
            <pc:docMk/>
            <pc:sldMk cId="476669566" sldId="2097"/>
            <ac:spMk id="3" creationId="{2CD69CE1-47D9-74A6-8C5F-C7BBD285200E}"/>
          </ac:spMkLst>
        </pc:spChg>
        <pc:spChg chg="add mod">
          <ac:chgData name="I See Maths ltd" userId="2b6a9906fb7c83c6" providerId="LiveId" clId="{E6E0EC4A-59E3-4016-9CFE-7DBBCC0AE853}" dt="2024-08-01T09:59:54.603" v="12180" actId="1035"/>
          <ac:spMkLst>
            <pc:docMk/>
            <pc:sldMk cId="476669566" sldId="2097"/>
            <ac:spMk id="4" creationId="{BB2A05A8-FCAE-CA50-ED45-12784AA0C806}"/>
          </ac:spMkLst>
        </pc:spChg>
        <pc:spChg chg="del">
          <ac:chgData name="I See Maths ltd" userId="2b6a9906fb7c83c6" providerId="LiveId" clId="{E6E0EC4A-59E3-4016-9CFE-7DBBCC0AE853}" dt="2024-08-01T09:59:35.746" v="12169" actId="478"/>
          <ac:spMkLst>
            <pc:docMk/>
            <pc:sldMk cId="476669566" sldId="2097"/>
            <ac:spMk id="7" creationId="{8EEE7A79-2AEF-7135-C22B-91ADE0A6E137}"/>
          </ac:spMkLst>
        </pc:spChg>
        <pc:spChg chg="del">
          <ac:chgData name="I See Maths ltd" userId="2b6a9906fb7c83c6" providerId="LiveId" clId="{E6E0EC4A-59E3-4016-9CFE-7DBBCC0AE853}" dt="2024-08-01T09:59:35.746" v="12169" actId="478"/>
          <ac:spMkLst>
            <pc:docMk/>
            <pc:sldMk cId="476669566" sldId="2097"/>
            <ac:spMk id="10" creationId="{576104DC-C422-DFA8-AE3D-3F80431147A2}"/>
          </ac:spMkLst>
        </pc:spChg>
        <pc:spChg chg="del">
          <ac:chgData name="I See Maths ltd" userId="2b6a9906fb7c83c6" providerId="LiveId" clId="{E6E0EC4A-59E3-4016-9CFE-7DBBCC0AE853}" dt="2024-08-01T09:59:35.746" v="12169" actId="478"/>
          <ac:spMkLst>
            <pc:docMk/>
            <pc:sldMk cId="476669566" sldId="2097"/>
            <ac:spMk id="12" creationId="{B8812158-676A-A5BA-603C-D10675999A92}"/>
          </ac:spMkLst>
        </pc:spChg>
        <pc:spChg chg="mod">
          <ac:chgData name="I See Maths ltd" userId="2b6a9906fb7c83c6" providerId="LiveId" clId="{E6E0EC4A-59E3-4016-9CFE-7DBBCC0AE853}" dt="2024-08-01T10:27:19.909" v="12598" actId="14100"/>
          <ac:spMkLst>
            <pc:docMk/>
            <pc:sldMk cId="476669566" sldId="2097"/>
            <ac:spMk id="13" creationId="{057B346E-BE4D-DCAF-5EE3-2D81BFC3BB99}"/>
          </ac:spMkLst>
        </pc:spChg>
        <pc:spChg chg="mod">
          <ac:chgData name="I See Maths ltd" userId="2b6a9906fb7c83c6" providerId="LiveId" clId="{E6E0EC4A-59E3-4016-9CFE-7DBBCC0AE853}" dt="2024-08-01T10:27:30.293" v="12606" actId="1038"/>
          <ac:spMkLst>
            <pc:docMk/>
            <pc:sldMk cId="476669566" sldId="2097"/>
            <ac:spMk id="14" creationId="{A2CADA9B-988B-C70C-2FB6-8CB86271CA4A}"/>
          </ac:spMkLst>
        </pc:spChg>
        <pc:spChg chg="mod">
          <ac:chgData name="I See Maths ltd" userId="2b6a9906fb7c83c6" providerId="LiveId" clId="{E6E0EC4A-59E3-4016-9CFE-7DBBCC0AE853}" dt="2024-08-01T10:00:17.245" v="12195" actId="1038"/>
          <ac:spMkLst>
            <pc:docMk/>
            <pc:sldMk cId="476669566" sldId="2097"/>
            <ac:spMk id="15" creationId="{7A9C56CB-1F92-E2F9-F0E1-2EB7B2BC8535}"/>
          </ac:spMkLst>
        </pc:spChg>
        <pc:spChg chg="mod">
          <ac:chgData name="I See Maths ltd" userId="2b6a9906fb7c83c6" providerId="LiveId" clId="{E6E0EC4A-59E3-4016-9CFE-7DBBCC0AE853}" dt="2024-08-01T14:32:42.042" v="13750" actId="20577"/>
          <ac:spMkLst>
            <pc:docMk/>
            <pc:sldMk cId="476669566" sldId="2097"/>
            <ac:spMk id="21" creationId="{8A23E61D-BEFC-7E31-95A7-0B0B9BC3F71F}"/>
          </ac:spMkLst>
        </pc:spChg>
      </pc:sldChg>
      <pc:sldChg chg="modSp add mod">
        <pc:chgData name="I See Maths ltd" userId="2b6a9906fb7c83c6" providerId="LiveId" clId="{E6E0EC4A-59E3-4016-9CFE-7DBBCC0AE853}" dt="2024-08-01T14:32:34.499" v="13748" actId="20577"/>
        <pc:sldMkLst>
          <pc:docMk/>
          <pc:sldMk cId="1874168081" sldId="2098"/>
        </pc:sldMkLst>
        <pc:spChg chg="mod">
          <ac:chgData name="I See Maths ltd" userId="2b6a9906fb7c83c6" providerId="LiveId" clId="{E6E0EC4A-59E3-4016-9CFE-7DBBCC0AE853}" dt="2024-08-01T10:12:19.643" v="12350" actId="113"/>
          <ac:spMkLst>
            <pc:docMk/>
            <pc:sldMk cId="1874168081" sldId="2098"/>
            <ac:spMk id="7" creationId="{8EEE7A79-2AEF-7135-C22B-91ADE0A6E137}"/>
          </ac:spMkLst>
        </pc:spChg>
        <pc:spChg chg="mod">
          <ac:chgData name="I See Maths ltd" userId="2b6a9906fb7c83c6" providerId="LiveId" clId="{E6E0EC4A-59E3-4016-9CFE-7DBBCC0AE853}" dt="2024-08-01T10:00:04.367" v="12186" actId="1035"/>
          <ac:spMkLst>
            <pc:docMk/>
            <pc:sldMk cId="1874168081" sldId="2098"/>
            <ac:spMk id="10" creationId="{576104DC-C422-DFA8-AE3D-3F80431147A2}"/>
          </ac:spMkLst>
        </pc:spChg>
        <pc:spChg chg="mod">
          <ac:chgData name="I See Maths ltd" userId="2b6a9906fb7c83c6" providerId="LiveId" clId="{E6E0EC4A-59E3-4016-9CFE-7DBBCC0AE853}" dt="2024-08-01T10:00:04.367" v="12186" actId="1035"/>
          <ac:spMkLst>
            <pc:docMk/>
            <pc:sldMk cId="1874168081" sldId="2098"/>
            <ac:spMk id="12" creationId="{B8812158-676A-A5BA-603C-D10675999A92}"/>
          </ac:spMkLst>
        </pc:spChg>
        <pc:spChg chg="mod">
          <ac:chgData name="I See Maths ltd" userId="2b6a9906fb7c83c6" providerId="LiveId" clId="{E6E0EC4A-59E3-4016-9CFE-7DBBCC0AE853}" dt="2024-08-01T14:32:34.499" v="13748" actId="20577"/>
          <ac:spMkLst>
            <pc:docMk/>
            <pc:sldMk cId="1874168081" sldId="2098"/>
            <ac:spMk id="21" creationId="{8A23E61D-BEFC-7E31-95A7-0B0B9BC3F71F}"/>
          </ac:spMkLst>
        </pc:spChg>
      </pc:sldChg>
      <pc:sldChg chg="addSp delSp modSp add del mod">
        <pc:chgData name="I See Maths ltd" userId="2b6a9906fb7c83c6" providerId="LiveId" clId="{E6E0EC4A-59E3-4016-9CFE-7DBBCC0AE853}" dt="2024-08-01T14:18:46.292" v="13668" actId="47"/>
        <pc:sldMkLst>
          <pc:docMk/>
          <pc:sldMk cId="3714691003" sldId="2099"/>
        </pc:sldMkLst>
        <pc:spChg chg="mod">
          <ac:chgData name="I See Maths ltd" userId="2b6a9906fb7c83c6" providerId="LiveId" clId="{E6E0EC4A-59E3-4016-9CFE-7DBBCC0AE853}" dt="2024-08-01T10:07:11.922" v="12292" actId="113"/>
          <ac:spMkLst>
            <pc:docMk/>
            <pc:sldMk cId="3714691003" sldId="2099"/>
            <ac:spMk id="7" creationId="{8EEE7A79-2AEF-7135-C22B-91ADE0A6E137}"/>
          </ac:spMkLst>
        </pc:spChg>
        <pc:spChg chg="del">
          <ac:chgData name="I See Maths ltd" userId="2b6a9906fb7c83c6" providerId="LiveId" clId="{E6E0EC4A-59E3-4016-9CFE-7DBBCC0AE853}" dt="2024-08-01T10:04:01.624" v="12253" actId="478"/>
          <ac:spMkLst>
            <pc:docMk/>
            <pc:sldMk cId="3714691003" sldId="2099"/>
            <ac:spMk id="16" creationId="{FE0BA385-5AB2-CAC0-4075-1086862B32B2}"/>
          </ac:spMkLst>
        </pc:spChg>
        <pc:spChg chg="del">
          <ac:chgData name="I See Maths ltd" userId="2b6a9906fb7c83c6" providerId="LiveId" clId="{E6E0EC4A-59E3-4016-9CFE-7DBBCC0AE853}" dt="2024-08-01T10:04:05.761" v="12254" actId="478"/>
          <ac:spMkLst>
            <pc:docMk/>
            <pc:sldMk cId="3714691003" sldId="2099"/>
            <ac:spMk id="18" creationId="{B6BFE31D-D4EE-521E-F2D3-4272B3C71724}"/>
          </ac:spMkLst>
        </pc:spChg>
        <pc:graphicFrameChg chg="add del mod">
          <ac:chgData name="I See Maths ltd" userId="2b6a9906fb7c83c6" providerId="LiveId" clId="{E6E0EC4A-59E3-4016-9CFE-7DBBCC0AE853}" dt="2024-08-01T10:14:21.630" v="12449" actId="478"/>
          <ac:graphicFrameMkLst>
            <pc:docMk/>
            <pc:sldMk cId="3714691003" sldId="2099"/>
            <ac:graphicFrameMk id="2" creationId="{CC29718E-1EC0-E944-E288-DE2746C4E1ED}"/>
          </ac:graphicFrameMkLst>
        </pc:graphicFrameChg>
      </pc:sldChg>
      <pc:sldChg chg="addSp modSp add del mod">
        <pc:chgData name="I See Maths ltd" userId="2b6a9906fb7c83c6" providerId="LiveId" clId="{E6E0EC4A-59E3-4016-9CFE-7DBBCC0AE853}" dt="2024-08-01T14:18:52.792" v="13669" actId="47"/>
        <pc:sldMkLst>
          <pc:docMk/>
          <pc:sldMk cId="1244375138" sldId="2100"/>
        </pc:sldMkLst>
        <pc:spChg chg="add mod">
          <ac:chgData name="I See Maths ltd" userId="2b6a9906fb7c83c6" providerId="LiveId" clId="{E6E0EC4A-59E3-4016-9CFE-7DBBCC0AE853}" dt="2024-08-01T10:05:21.729" v="12267" actId="1076"/>
          <ac:spMkLst>
            <pc:docMk/>
            <pc:sldMk cId="1244375138" sldId="2100"/>
            <ac:spMk id="2" creationId="{1EE0599F-FB7F-72B1-1039-2CCB1C4EF641}"/>
          </ac:spMkLst>
        </pc:spChg>
        <pc:spChg chg="add mod">
          <ac:chgData name="I See Maths ltd" userId="2b6a9906fb7c83c6" providerId="LiveId" clId="{E6E0EC4A-59E3-4016-9CFE-7DBBCC0AE853}" dt="2024-08-01T10:07:46.285" v="12305" actId="1038"/>
          <ac:spMkLst>
            <pc:docMk/>
            <pc:sldMk cId="1244375138" sldId="2100"/>
            <ac:spMk id="3" creationId="{98D947AD-BDAC-B6E8-1DD4-544A9E1B5B17}"/>
          </ac:spMkLst>
        </pc:spChg>
        <pc:spChg chg="add mod">
          <ac:chgData name="I See Maths ltd" userId="2b6a9906fb7c83c6" providerId="LiveId" clId="{E6E0EC4A-59E3-4016-9CFE-7DBBCC0AE853}" dt="2024-08-01T10:05:52.283" v="12279" actId="208"/>
          <ac:spMkLst>
            <pc:docMk/>
            <pc:sldMk cId="1244375138" sldId="2100"/>
            <ac:spMk id="4" creationId="{DC2350DF-986E-7C9A-6C17-04B1EA597C11}"/>
          </ac:spMkLst>
        </pc:spChg>
        <pc:spChg chg="mod">
          <ac:chgData name="I See Maths ltd" userId="2b6a9906fb7c83c6" providerId="LiveId" clId="{E6E0EC4A-59E3-4016-9CFE-7DBBCC0AE853}" dt="2024-08-01T10:07:00.666" v="12290" actId="113"/>
          <ac:spMkLst>
            <pc:docMk/>
            <pc:sldMk cId="1244375138" sldId="2100"/>
            <ac:spMk id="7" creationId="{8EEE7A79-2AEF-7135-C22B-91ADE0A6E137}"/>
          </ac:spMkLst>
        </pc:spChg>
      </pc:sldChg>
      <pc:sldChg chg="del">
        <pc:chgData name="I See Maths ltd" userId="2b6a9906fb7c83c6" providerId="LiveId" clId="{E6E0EC4A-59E3-4016-9CFE-7DBBCC0AE853}" dt="2024-08-01T16:11:51.249" v="13783" actId="47"/>
        <pc:sldMkLst>
          <pc:docMk/>
          <pc:sldMk cId="3191483241" sldId="2101"/>
        </pc:sldMkLst>
      </pc:sldChg>
      <pc:sldChg chg="addSp delSp modSp add del mod">
        <pc:chgData name="I See Maths ltd" userId="2b6a9906fb7c83c6" providerId="LiveId" clId="{E6E0EC4A-59E3-4016-9CFE-7DBBCC0AE853}" dt="2024-08-01T14:30:21.395" v="13727" actId="2696"/>
        <pc:sldMkLst>
          <pc:docMk/>
          <pc:sldMk cId="4183670308" sldId="2101"/>
        </pc:sldMkLst>
        <pc:spChg chg="del">
          <ac:chgData name="I See Maths ltd" userId="2b6a9906fb7c83c6" providerId="LiveId" clId="{E6E0EC4A-59E3-4016-9CFE-7DBBCC0AE853}" dt="2024-08-01T10:06:10.153" v="12281" actId="478"/>
          <ac:spMkLst>
            <pc:docMk/>
            <pc:sldMk cId="4183670308" sldId="2101"/>
            <ac:spMk id="2" creationId="{1EE0599F-FB7F-72B1-1039-2CCB1C4EF641}"/>
          </ac:spMkLst>
        </pc:spChg>
        <pc:spChg chg="del">
          <ac:chgData name="I See Maths ltd" userId="2b6a9906fb7c83c6" providerId="LiveId" clId="{E6E0EC4A-59E3-4016-9CFE-7DBBCC0AE853}" dt="2024-08-01T10:06:10.153" v="12281" actId="478"/>
          <ac:spMkLst>
            <pc:docMk/>
            <pc:sldMk cId="4183670308" sldId="2101"/>
            <ac:spMk id="3" creationId="{98D947AD-BDAC-B6E8-1DD4-544A9E1B5B17}"/>
          </ac:spMkLst>
        </pc:spChg>
        <pc:spChg chg="del">
          <ac:chgData name="I See Maths ltd" userId="2b6a9906fb7c83c6" providerId="LiveId" clId="{E6E0EC4A-59E3-4016-9CFE-7DBBCC0AE853}" dt="2024-08-01T10:06:10.153" v="12281" actId="478"/>
          <ac:spMkLst>
            <pc:docMk/>
            <pc:sldMk cId="4183670308" sldId="2101"/>
            <ac:spMk id="4" creationId="{DC2350DF-986E-7C9A-6C17-04B1EA597C11}"/>
          </ac:spMkLst>
        </pc:spChg>
        <pc:spChg chg="mod">
          <ac:chgData name="I See Maths ltd" userId="2b6a9906fb7c83c6" providerId="LiveId" clId="{E6E0EC4A-59E3-4016-9CFE-7DBBCC0AE853}" dt="2024-08-01T10:06:51.947" v="12288" actId="113"/>
          <ac:spMkLst>
            <pc:docMk/>
            <pc:sldMk cId="4183670308" sldId="2101"/>
            <ac:spMk id="7" creationId="{8EEE7A79-2AEF-7135-C22B-91ADE0A6E137}"/>
          </ac:spMkLst>
        </pc:spChg>
        <pc:spChg chg="del">
          <ac:chgData name="I See Maths ltd" userId="2b6a9906fb7c83c6" providerId="LiveId" clId="{E6E0EC4A-59E3-4016-9CFE-7DBBCC0AE853}" dt="2024-08-01T10:06:21.827" v="12282" actId="478"/>
          <ac:spMkLst>
            <pc:docMk/>
            <pc:sldMk cId="4183670308" sldId="2101"/>
            <ac:spMk id="10" creationId="{576104DC-C422-DFA8-AE3D-3F80431147A2}"/>
          </ac:spMkLst>
        </pc:spChg>
        <pc:graphicFrameChg chg="add mod">
          <ac:chgData name="I See Maths ltd" userId="2b6a9906fb7c83c6" providerId="LiveId" clId="{E6E0EC4A-59E3-4016-9CFE-7DBBCC0AE853}" dt="2024-08-01T10:26:17.567" v="12584"/>
          <ac:graphicFrameMkLst>
            <pc:docMk/>
            <pc:sldMk cId="4183670308" sldId="2101"/>
            <ac:graphicFrameMk id="5" creationId="{7F23BB94-6A81-B3A5-2EE7-123FDFEA03A9}"/>
          </ac:graphicFrameMkLst>
        </pc:graphicFrameChg>
        <pc:graphicFrameChg chg="add mod modGraphic">
          <ac:chgData name="I See Maths ltd" userId="2b6a9906fb7c83c6" providerId="LiveId" clId="{E6E0EC4A-59E3-4016-9CFE-7DBBCC0AE853}" dt="2024-08-01T10:26:24.121" v="12588" actId="20577"/>
          <ac:graphicFrameMkLst>
            <pc:docMk/>
            <pc:sldMk cId="4183670308" sldId="2101"/>
            <ac:graphicFrameMk id="6" creationId="{A69C6A81-7167-26FC-11D0-621A2189DCAC}"/>
          </ac:graphicFrameMkLst>
        </pc:graphicFrameChg>
      </pc:sldChg>
      <pc:sldChg chg="delSp modSp add del mod">
        <pc:chgData name="I See Maths ltd" userId="2b6a9906fb7c83c6" providerId="LiveId" clId="{E6E0EC4A-59E3-4016-9CFE-7DBBCC0AE853}" dt="2024-08-01T10:26:40.658" v="12594" actId="47"/>
        <pc:sldMkLst>
          <pc:docMk/>
          <pc:sldMk cId="3780712521" sldId="2102"/>
        </pc:sldMkLst>
        <pc:spChg chg="mod">
          <ac:chgData name="I See Maths ltd" userId="2b6a9906fb7c83c6" providerId="LiveId" clId="{E6E0EC4A-59E3-4016-9CFE-7DBBCC0AE853}" dt="2024-08-01T10:06:42.625" v="12286" actId="113"/>
          <ac:spMkLst>
            <pc:docMk/>
            <pc:sldMk cId="3780712521" sldId="2102"/>
            <ac:spMk id="7" creationId="{8EEE7A79-2AEF-7135-C22B-91ADE0A6E137}"/>
          </ac:spMkLst>
        </pc:spChg>
        <pc:spChg chg="del">
          <ac:chgData name="I See Maths ltd" userId="2b6a9906fb7c83c6" providerId="LiveId" clId="{E6E0EC4A-59E3-4016-9CFE-7DBBCC0AE853}" dt="2024-08-01T10:06:28.880" v="12284" actId="478"/>
          <ac:spMkLst>
            <pc:docMk/>
            <pc:sldMk cId="3780712521" sldId="2102"/>
            <ac:spMk id="12" creationId="{B8812158-676A-A5BA-603C-D10675999A92}"/>
          </ac:spMkLst>
        </pc:spChg>
      </pc:sldChg>
      <pc:sldChg chg="addSp delSp modSp add del mod">
        <pc:chgData name="I See Maths ltd" userId="2b6a9906fb7c83c6" providerId="LiveId" clId="{E6E0EC4A-59E3-4016-9CFE-7DBBCC0AE853}" dt="2024-08-01T14:30:21.395" v="13727" actId="2696"/>
        <pc:sldMkLst>
          <pc:docMk/>
          <pc:sldMk cId="1863316764" sldId="2103"/>
        </pc:sldMkLst>
        <pc:spChg chg="add del mod">
          <ac:chgData name="I See Maths ltd" userId="2b6a9906fb7c83c6" providerId="LiveId" clId="{E6E0EC4A-59E3-4016-9CFE-7DBBCC0AE853}" dt="2024-08-01T10:25:50.690" v="12580" actId="478"/>
          <ac:spMkLst>
            <pc:docMk/>
            <pc:sldMk cId="1863316764" sldId="2103"/>
            <ac:spMk id="5" creationId="{17D986B4-13DB-34B1-6502-8EECFC9F2D8D}"/>
          </ac:spMkLst>
        </pc:spChg>
        <pc:graphicFrameChg chg="add mod modGraphic">
          <ac:chgData name="I See Maths ltd" userId="2b6a9906fb7c83c6" providerId="LiveId" clId="{E6E0EC4A-59E3-4016-9CFE-7DBBCC0AE853}" dt="2024-08-01T10:22:29.073" v="12482" actId="6549"/>
          <ac:graphicFrameMkLst>
            <pc:docMk/>
            <pc:sldMk cId="1863316764" sldId="2103"/>
            <ac:graphicFrameMk id="2" creationId="{0E2862C7-8F34-AD90-0FF8-ABC822B0BFD6}"/>
          </ac:graphicFrameMkLst>
        </pc:graphicFrameChg>
        <pc:graphicFrameChg chg="add del mod modGraphic">
          <ac:chgData name="I See Maths ltd" userId="2b6a9906fb7c83c6" providerId="LiveId" clId="{E6E0EC4A-59E3-4016-9CFE-7DBBCC0AE853}" dt="2024-08-01T10:21:11.567" v="12457" actId="478"/>
          <ac:graphicFrameMkLst>
            <pc:docMk/>
            <pc:sldMk cId="1863316764" sldId="2103"/>
            <ac:graphicFrameMk id="3" creationId="{3E4637F5-9472-A7EF-9EF8-7CE8097A961B}"/>
          </ac:graphicFrameMkLst>
        </pc:graphicFrameChg>
        <pc:graphicFrameChg chg="add mod modGraphic">
          <ac:chgData name="I See Maths ltd" userId="2b6a9906fb7c83c6" providerId="LiveId" clId="{E6E0EC4A-59E3-4016-9CFE-7DBBCC0AE853}" dt="2024-08-01T10:25:49.140" v="12579" actId="6549"/>
          <ac:graphicFrameMkLst>
            <pc:docMk/>
            <pc:sldMk cId="1863316764" sldId="2103"/>
            <ac:graphicFrameMk id="4" creationId="{4A630886-5808-F5E2-4AC9-8F6A4B733380}"/>
          </ac:graphicFrameMkLst>
        </pc:graphicFrameChg>
      </pc:sldChg>
      <pc:sldChg chg="del">
        <pc:chgData name="I See Maths ltd" userId="2b6a9906fb7c83c6" providerId="LiveId" clId="{E6E0EC4A-59E3-4016-9CFE-7DBBCC0AE853}" dt="2024-08-01T16:11:51.249" v="13783" actId="47"/>
        <pc:sldMkLst>
          <pc:docMk/>
          <pc:sldMk cId="2735579813" sldId="2103"/>
        </pc:sldMkLst>
      </pc:sldChg>
      <pc:sldChg chg="addSp delSp modSp add del mod ord">
        <pc:chgData name="I See Maths ltd" userId="2b6a9906fb7c83c6" providerId="LiveId" clId="{E6E0EC4A-59E3-4016-9CFE-7DBBCC0AE853}" dt="2024-08-01T10:56:40.950" v="13447" actId="47"/>
        <pc:sldMkLst>
          <pc:docMk/>
          <pc:sldMk cId="4135427693" sldId="2104"/>
        </pc:sldMkLst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2" creationId="{0A525280-6D97-0191-8B58-496341DEF1C9}"/>
          </ac:spMkLst>
        </pc:spChg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3" creationId="{2CD69CE1-47D9-74A6-8C5F-C7BBD285200E}"/>
          </ac:spMkLst>
        </pc:spChg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4" creationId="{BB2A05A8-FCAE-CA50-ED45-12784AA0C806}"/>
          </ac:spMkLst>
        </pc:spChg>
        <pc:spChg chg="del">
          <ac:chgData name="I See Maths ltd" userId="2b6a9906fb7c83c6" providerId="LiveId" clId="{E6E0EC4A-59E3-4016-9CFE-7DBBCC0AE853}" dt="2024-08-01T10:09:31.481" v="12307" actId="478"/>
          <ac:spMkLst>
            <pc:docMk/>
            <pc:sldMk cId="4135427693" sldId="2104"/>
            <ac:spMk id="5" creationId="{B67ECD5E-6071-85D7-3C0F-C42DB11F0057}"/>
          </ac:spMkLst>
        </pc:spChg>
        <pc:spChg chg="del">
          <ac:chgData name="I See Maths ltd" userId="2b6a9906fb7c83c6" providerId="LiveId" clId="{E6E0EC4A-59E3-4016-9CFE-7DBBCC0AE853}" dt="2024-08-01T10:09:31.481" v="12307" actId="478"/>
          <ac:spMkLst>
            <pc:docMk/>
            <pc:sldMk cId="4135427693" sldId="2104"/>
            <ac:spMk id="6" creationId="{7FCBAA37-602A-4613-8B81-AC46AF036D4D}"/>
          </ac:spMkLst>
        </pc:spChg>
        <pc:spChg chg="del">
          <ac:chgData name="I See Maths ltd" userId="2b6a9906fb7c83c6" providerId="LiveId" clId="{E6E0EC4A-59E3-4016-9CFE-7DBBCC0AE853}" dt="2024-08-01T10:09:31.481" v="12307" actId="478"/>
          <ac:spMkLst>
            <pc:docMk/>
            <pc:sldMk cId="4135427693" sldId="2104"/>
            <ac:spMk id="7" creationId="{4B064115-A247-4460-A0C5-10903926768E}"/>
          </ac:spMkLst>
        </pc:spChg>
        <pc:spChg chg="del">
          <ac:chgData name="I See Maths ltd" userId="2b6a9906fb7c83c6" providerId="LiveId" clId="{E6E0EC4A-59E3-4016-9CFE-7DBBCC0AE853}" dt="2024-08-01T10:09:31.481" v="12307" actId="478"/>
          <ac:spMkLst>
            <pc:docMk/>
            <pc:sldMk cId="4135427693" sldId="2104"/>
            <ac:spMk id="8" creationId="{6947F952-B0AE-8CF6-B58E-3676B57942C1}"/>
          </ac:spMkLst>
        </pc:spChg>
        <pc:spChg chg="add del mod">
          <ac:chgData name="I See Maths ltd" userId="2b6a9906fb7c83c6" providerId="LiveId" clId="{E6E0EC4A-59E3-4016-9CFE-7DBBCC0AE853}" dt="2024-08-01T10:12:47.886" v="12354" actId="478"/>
          <ac:spMkLst>
            <pc:docMk/>
            <pc:sldMk cId="4135427693" sldId="2104"/>
            <ac:spMk id="10" creationId="{63B4595E-70CE-19A5-5FD9-6A8340B4BB18}"/>
          </ac:spMkLst>
        </pc:spChg>
        <pc:spChg chg="add del mod">
          <ac:chgData name="I See Maths ltd" userId="2b6a9906fb7c83c6" providerId="LiveId" clId="{E6E0EC4A-59E3-4016-9CFE-7DBBCC0AE853}" dt="2024-08-01T10:10:49.758" v="12333" actId="478"/>
          <ac:spMkLst>
            <pc:docMk/>
            <pc:sldMk cId="4135427693" sldId="2104"/>
            <ac:spMk id="11" creationId="{030AC7AD-2C7B-4FAC-C066-777334DCB710}"/>
          </ac:spMkLst>
        </pc:spChg>
        <pc:spChg chg="add del mod">
          <ac:chgData name="I See Maths ltd" userId="2b6a9906fb7c83c6" providerId="LiveId" clId="{E6E0EC4A-59E3-4016-9CFE-7DBBCC0AE853}" dt="2024-08-01T10:10:52.014" v="12334" actId="478"/>
          <ac:spMkLst>
            <pc:docMk/>
            <pc:sldMk cId="4135427693" sldId="2104"/>
            <ac:spMk id="12" creationId="{98E5DFFA-3AAA-6934-EE23-3ECCCAB1BDB2}"/>
          </ac:spMkLst>
        </pc:spChg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13" creationId="{057B346E-BE4D-DCAF-5EE3-2D81BFC3BB99}"/>
          </ac:spMkLst>
        </pc:spChg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14" creationId="{A2CADA9B-988B-C70C-2FB6-8CB86271CA4A}"/>
          </ac:spMkLst>
        </pc:spChg>
        <pc:spChg chg="del">
          <ac:chgData name="I See Maths ltd" userId="2b6a9906fb7c83c6" providerId="LiveId" clId="{E6E0EC4A-59E3-4016-9CFE-7DBBCC0AE853}" dt="2024-08-01T10:09:40.681" v="12308" actId="478"/>
          <ac:spMkLst>
            <pc:docMk/>
            <pc:sldMk cId="4135427693" sldId="2104"/>
            <ac:spMk id="15" creationId="{7A9C56CB-1F92-E2F9-F0E1-2EB7B2BC8535}"/>
          </ac:spMkLst>
        </pc:spChg>
        <pc:spChg chg="add del mod">
          <ac:chgData name="I See Maths ltd" userId="2b6a9906fb7c83c6" providerId="LiveId" clId="{E6E0EC4A-59E3-4016-9CFE-7DBBCC0AE853}" dt="2024-08-01T10:12:47.886" v="12354" actId="478"/>
          <ac:spMkLst>
            <pc:docMk/>
            <pc:sldMk cId="4135427693" sldId="2104"/>
            <ac:spMk id="16" creationId="{9348CB27-5E05-8D8B-DE01-5FE128684514}"/>
          </ac:spMkLst>
        </pc:spChg>
        <pc:spChg chg="add mod">
          <ac:chgData name="I See Maths ltd" userId="2b6a9906fb7c83c6" providerId="LiveId" clId="{E6E0EC4A-59E3-4016-9CFE-7DBBCC0AE853}" dt="2024-08-01T10:32:28.724" v="12878" actId="1036"/>
          <ac:spMkLst>
            <pc:docMk/>
            <pc:sldMk cId="4135427693" sldId="2104"/>
            <ac:spMk id="22" creationId="{E437C434-ED7B-D134-8985-51A576A6B09A}"/>
          </ac:spMkLst>
        </pc:spChg>
        <pc:spChg chg="add del mod">
          <ac:chgData name="I See Maths ltd" userId="2b6a9906fb7c83c6" providerId="LiveId" clId="{E6E0EC4A-59E3-4016-9CFE-7DBBCC0AE853}" dt="2024-08-01T10:34:36.104" v="13012" actId="478"/>
          <ac:spMkLst>
            <pc:docMk/>
            <pc:sldMk cId="4135427693" sldId="2104"/>
            <ac:spMk id="24" creationId="{B6265ED6-A89D-2E25-D3CC-04DF84465775}"/>
          </ac:spMkLst>
        </pc:spChg>
        <pc:spChg chg="add del mod">
          <ac:chgData name="I See Maths ltd" userId="2b6a9906fb7c83c6" providerId="LiveId" clId="{E6E0EC4A-59E3-4016-9CFE-7DBBCC0AE853}" dt="2024-08-01T10:31:47.226" v="12866" actId="478"/>
          <ac:spMkLst>
            <pc:docMk/>
            <pc:sldMk cId="4135427693" sldId="2104"/>
            <ac:spMk id="25" creationId="{F69C1B39-0DDB-4315-1AF7-AFB20D9ED6CE}"/>
          </ac:spMkLst>
        </pc:spChg>
        <pc:spChg chg="add del mod">
          <ac:chgData name="I See Maths ltd" userId="2b6a9906fb7c83c6" providerId="LiveId" clId="{E6E0EC4A-59E3-4016-9CFE-7DBBCC0AE853}" dt="2024-08-01T10:28:37.460" v="12672" actId="478"/>
          <ac:spMkLst>
            <pc:docMk/>
            <pc:sldMk cId="4135427693" sldId="2104"/>
            <ac:spMk id="26" creationId="{76D7F8BC-375E-5793-247D-472D9F3ABB31}"/>
          </ac:spMkLst>
        </pc:spChg>
        <pc:spChg chg="add del mod">
          <ac:chgData name="I See Maths ltd" userId="2b6a9906fb7c83c6" providerId="LiveId" clId="{E6E0EC4A-59E3-4016-9CFE-7DBBCC0AE853}" dt="2024-08-01T10:31:07.047" v="12851" actId="478"/>
          <ac:spMkLst>
            <pc:docMk/>
            <pc:sldMk cId="4135427693" sldId="2104"/>
            <ac:spMk id="27" creationId="{E9ED0999-A0C5-CAF4-BCE0-C6733675BE4E}"/>
          </ac:spMkLst>
        </pc:spChg>
        <pc:spChg chg="add mod">
          <ac:chgData name="I See Maths ltd" userId="2b6a9906fb7c83c6" providerId="LiveId" clId="{E6E0EC4A-59E3-4016-9CFE-7DBBCC0AE853}" dt="2024-08-01T10:32:28.724" v="12878" actId="1036"/>
          <ac:spMkLst>
            <pc:docMk/>
            <pc:sldMk cId="4135427693" sldId="2104"/>
            <ac:spMk id="28" creationId="{17593620-0369-4253-51F2-E43FBE6827C8}"/>
          </ac:spMkLst>
        </pc:spChg>
        <pc:spChg chg="add mod">
          <ac:chgData name="I See Maths ltd" userId="2b6a9906fb7c83c6" providerId="LiveId" clId="{E6E0EC4A-59E3-4016-9CFE-7DBBCC0AE853}" dt="2024-08-01T10:33:34.169" v="13010" actId="20577"/>
          <ac:spMkLst>
            <pc:docMk/>
            <pc:sldMk cId="4135427693" sldId="2104"/>
            <ac:spMk id="29" creationId="{79B3FE60-2F76-BB2F-ECCF-B9E9CE2623C8}"/>
          </ac:spMkLst>
        </pc:spChg>
        <pc:spChg chg="add mod">
          <ac:chgData name="I See Maths ltd" userId="2b6a9906fb7c83c6" providerId="LiveId" clId="{E6E0EC4A-59E3-4016-9CFE-7DBBCC0AE853}" dt="2024-08-01T10:32:47.330" v="12987" actId="1038"/>
          <ac:spMkLst>
            <pc:docMk/>
            <pc:sldMk cId="4135427693" sldId="2104"/>
            <ac:spMk id="30" creationId="{CCDF2B45-CF9D-187D-58E7-86FB04E5C722}"/>
          </ac:spMkLst>
        </pc:spChg>
        <pc:spChg chg="add mod">
          <ac:chgData name="I See Maths ltd" userId="2b6a9906fb7c83c6" providerId="LiveId" clId="{E6E0EC4A-59E3-4016-9CFE-7DBBCC0AE853}" dt="2024-08-01T10:32:47.330" v="12987" actId="1038"/>
          <ac:spMkLst>
            <pc:docMk/>
            <pc:sldMk cId="4135427693" sldId="2104"/>
            <ac:spMk id="31" creationId="{6D83AE13-FE1E-4BA2-0EC5-F62E588D38E7}"/>
          </ac:spMkLst>
        </pc:spChg>
        <pc:spChg chg="add del">
          <ac:chgData name="I See Maths ltd" userId="2b6a9906fb7c83c6" providerId="LiveId" clId="{E6E0EC4A-59E3-4016-9CFE-7DBBCC0AE853}" dt="2024-08-01T10:39:30.900" v="13078" actId="22"/>
          <ac:spMkLst>
            <pc:docMk/>
            <pc:sldMk cId="4135427693" sldId="2104"/>
            <ac:spMk id="37" creationId="{F0653873-E067-AE63-2F5F-0F8D2B35FB84}"/>
          </ac:spMkLst>
        </pc:spChg>
        <pc:spChg chg="add del mod">
          <ac:chgData name="I See Maths ltd" userId="2b6a9906fb7c83c6" providerId="LiveId" clId="{E6E0EC4A-59E3-4016-9CFE-7DBBCC0AE853}" dt="2024-08-01T10:42:24.260" v="13170" actId="478"/>
          <ac:spMkLst>
            <pc:docMk/>
            <pc:sldMk cId="4135427693" sldId="2104"/>
            <ac:spMk id="39" creationId="{9DEDA00A-C52D-3D0A-209E-E4E916C9A1A5}"/>
          </ac:spMkLst>
        </pc:spChg>
        <pc:graphicFrameChg chg="add del mod modGraphic">
          <ac:chgData name="I See Maths ltd" userId="2b6a9906fb7c83c6" providerId="LiveId" clId="{E6E0EC4A-59E3-4016-9CFE-7DBBCC0AE853}" dt="2024-08-01T10:31:04.625" v="12850" actId="478"/>
          <ac:graphicFrameMkLst>
            <pc:docMk/>
            <pc:sldMk cId="4135427693" sldId="2104"/>
            <ac:graphicFrameMk id="19" creationId="{BCBE7CC4-FB7A-1063-2D60-A102ADFC617F}"/>
          </ac:graphicFrameMkLst>
        </pc:graphicFrameChg>
        <pc:graphicFrameChg chg="add del mod modGraphic">
          <ac:chgData name="I See Maths ltd" userId="2b6a9906fb7c83c6" providerId="LiveId" clId="{E6E0EC4A-59E3-4016-9CFE-7DBBCC0AE853}" dt="2024-08-01T10:42:24.260" v="13170" actId="478"/>
          <ac:graphicFrameMkLst>
            <pc:docMk/>
            <pc:sldMk cId="4135427693" sldId="2104"/>
            <ac:graphicFrameMk id="32" creationId="{ACF74FDC-D151-629F-347F-60CD30F2F4B5}"/>
          </ac:graphicFrameMkLst>
        </pc:graphicFrameChg>
        <pc:graphicFrameChg chg="add mod modGraphic">
          <ac:chgData name="I See Maths ltd" userId="2b6a9906fb7c83c6" providerId="LiveId" clId="{E6E0EC4A-59E3-4016-9CFE-7DBBCC0AE853}" dt="2024-08-01T10:42:30.752" v="13171" actId="2166"/>
          <ac:graphicFrameMkLst>
            <pc:docMk/>
            <pc:sldMk cId="4135427693" sldId="2104"/>
            <ac:graphicFrameMk id="33" creationId="{F67898D0-046F-08CD-C49B-35804D332172}"/>
          </ac:graphicFrameMkLst>
        </pc:graphicFrameChg>
        <pc:graphicFrameChg chg="add del mod modGraphic">
          <ac:chgData name="I See Maths ltd" userId="2b6a9906fb7c83c6" providerId="LiveId" clId="{E6E0EC4A-59E3-4016-9CFE-7DBBCC0AE853}" dt="2024-08-01T10:40:15.130" v="13098" actId="478"/>
          <ac:graphicFrameMkLst>
            <pc:docMk/>
            <pc:sldMk cId="4135427693" sldId="2104"/>
            <ac:graphicFrameMk id="40" creationId="{04A536C0-EBE9-8218-1DEF-A1937AA061FB}"/>
          </ac:graphicFrameMkLst>
        </pc:graphicFrameChg>
        <pc:cxnChg chg="del">
          <ac:chgData name="I See Maths ltd" userId="2b6a9906fb7c83c6" providerId="LiveId" clId="{E6E0EC4A-59E3-4016-9CFE-7DBBCC0AE853}" dt="2024-08-01T10:09:31.481" v="12307" actId="478"/>
          <ac:cxnSpMkLst>
            <pc:docMk/>
            <pc:sldMk cId="4135427693" sldId="2104"/>
            <ac:cxnSpMk id="9" creationId="{E0B93E64-C53A-5523-985E-6F6F7B45A66F}"/>
          </ac:cxnSpMkLst>
        </pc:cxnChg>
        <pc:cxnChg chg="add mod">
          <ac:chgData name="I See Maths ltd" userId="2b6a9906fb7c83c6" providerId="LiveId" clId="{E6E0EC4A-59E3-4016-9CFE-7DBBCC0AE853}" dt="2024-08-01T10:33:07.452" v="13004" actId="1037"/>
          <ac:cxnSpMkLst>
            <pc:docMk/>
            <pc:sldMk cId="4135427693" sldId="2104"/>
            <ac:cxnSpMk id="18" creationId="{18C6990C-7D19-A97E-CB0F-E0AE232467EE}"/>
          </ac:cxnSpMkLst>
        </pc:cxnChg>
        <pc:cxnChg chg="add del mod">
          <ac:chgData name="I See Maths ltd" userId="2b6a9906fb7c83c6" providerId="LiveId" clId="{E6E0EC4A-59E3-4016-9CFE-7DBBCC0AE853}" dt="2024-08-01T10:42:24.260" v="13170" actId="478"/>
          <ac:cxnSpMkLst>
            <pc:docMk/>
            <pc:sldMk cId="4135427693" sldId="2104"/>
            <ac:cxnSpMk id="35" creationId="{B005F8E9-00D4-898C-D1EF-27D94D90F157}"/>
          </ac:cxnSpMkLst>
        </pc:cxnChg>
      </pc:sldChg>
      <pc:sldChg chg="del">
        <pc:chgData name="I See Maths ltd" userId="2b6a9906fb7c83c6" providerId="LiveId" clId="{E6E0EC4A-59E3-4016-9CFE-7DBBCC0AE853}" dt="2024-08-01T16:11:51.249" v="13783" actId="47"/>
        <pc:sldMkLst>
          <pc:docMk/>
          <pc:sldMk cId="2833236608" sldId="2105"/>
        </pc:sldMkLst>
      </pc:sldChg>
      <pc:sldChg chg="delSp modSp add del mod">
        <pc:chgData name="I See Maths ltd" userId="2b6a9906fb7c83c6" providerId="LiveId" clId="{E6E0EC4A-59E3-4016-9CFE-7DBBCC0AE853}" dt="2024-08-01T14:30:21.395" v="13727" actId="2696"/>
        <pc:sldMkLst>
          <pc:docMk/>
          <pc:sldMk cId="4023237945" sldId="2105"/>
        </pc:sldMkLst>
        <pc:spChg chg="del">
          <ac:chgData name="I See Maths ltd" userId="2b6a9906fb7c83c6" providerId="LiveId" clId="{E6E0EC4A-59E3-4016-9CFE-7DBBCC0AE853}" dt="2024-08-01T10:25:59.174" v="12582" actId="478"/>
          <ac:spMkLst>
            <pc:docMk/>
            <pc:sldMk cId="4023237945" sldId="2105"/>
            <ac:spMk id="5" creationId="{17D986B4-13DB-34B1-6502-8EECFC9F2D8D}"/>
          </ac:spMkLst>
        </pc:spChg>
        <pc:graphicFrameChg chg="modGraphic">
          <ac:chgData name="I See Maths ltd" userId="2b6a9906fb7c83c6" providerId="LiveId" clId="{E6E0EC4A-59E3-4016-9CFE-7DBBCC0AE853}" dt="2024-08-01T10:26:05.579" v="12583" actId="798"/>
          <ac:graphicFrameMkLst>
            <pc:docMk/>
            <pc:sldMk cId="4023237945" sldId="2105"/>
            <ac:graphicFrameMk id="2" creationId="{0E2862C7-8F34-AD90-0FF8-ABC822B0BFD6}"/>
          </ac:graphicFrameMkLst>
        </pc:graphicFrameChg>
        <pc:graphicFrameChg chg="modGraphic">
          <ac:chgData name="I See Maths ltd" userId="2b6a9906fb7c83c6" providerId="LiveId" clId="{E6E0EC4A-59E3-4016-9CFE-7DBBCC0AE853}" dt="2024-08-01T10:25:56.974" v="12581" actId="6549"/>
          <ac:graphicFrameMkLst>
            <pc:docMk/>
            <pc:sldMk cId="4023237945" sldId="2105"/>
            <ac:graphicFrameMk id="4" creationId="{4A630886-5808-F5E2-4AC9-8F6A4B733380}"/>
          </ac:graphicFrameMkLst>
        </pc:graphicFrameChg>
      </pc:sldChg>
      <pc:sldChg chg="modSp add del mod">
        <pc:chgData name="I See Maths ltd" userId="2b6a9906fb7c83c6" providerId="LiveId" clId="{E6E0EC4A-59E3-4016-9CFE-7DBBCC0AE853}" dt="2024-08-01T14:30:21.395" v="13727" actId="2696"/>
        <pc:sldMkLst>
          <pc:docMk/>
          <pc:sldMk cId="3407368817" sldId="2106"/>
        </pc:sldMkLst>
        <pc:graphicFrameChg chg="modGraphic">
          <ac:chgData name="I See Maths ltd" userId="2b6a9906fb7c83c6" providerId="LiveId" clId="{E6E0EC4A-59E3-4016-9CFE-7DBBCC0AE853}" dt="2024-08-01T10:26:36.690" v="12593" actId="20577"/>
          <ac:graphicFrameMkLst>
            <pc:docMk/>
            <pc:sldMk cId="3407368817" sldId="2106"/>
            <ac:graphicFrameMk id="5" creationId="{7F23BB94-6A81-B3A5-2EE7-123FDFEA03A9}"/>
          </ac:graphicFrameMkLst>
        </pc:graphicFrameChg>
      </pc:sldChg>
      <pc:sldChg chg="del">
        <pc:chgData name="I See Maths ltd" userId="2b6a9906fb7c83c6" providerId="LiveId" clId="{E6E0EC4A-59E3-4016-9CFE-7DBBCC0AE853}" dt="2024-08-01T16:11:51.249" v="13783" actId="47"/>
        <pc:sldMkLst>
          <pc:docMk/>
          <pc:sldMk cId="3885768540" sldId="2106"/>
        </pc:sldMkLst>
      </pc:sldChg>
      <pc:sldChg chg="modSp add mod">
        <pc:chgData name="I See Maths ltd" userId="2b6a9906fb7c83c6" providerId="LiveId" clId="{E6E0EC4A-59E3-4016-9CFE-7DBBCC0AE853}" dt="2024-08-01T14:32:48.080" v="13752" actId="20577"/>
        <pc:sldMkLst>
          <pc:docMk/>
          <pc:sldMk cId="1255706120" sldId="2107"/>
        </pc:sldMkLst>
        <pc:spChg chg="mod">
          <ac:chgData name="I See Maths ltd" userId="2b6a9906fb7c83c6" providerId="LiveId" clId="{E6E0EC4A-59E3-4016-9CFE-7DBBCC0AE853}" dt="2024-08-01T14:32:48.080" v="13752" actId="20577"/>
          <ac:spMkLst>
            <pc:docMk/>
            <pc:sldMk cId="1255706120" sldId="2107"/>
            <ac:spMk id="21" creationId="{8A23E61D-BEFC-7E31-95A7-0B0B9BC3F71F}"/>
          </ac:spMkLst>
        </pc:spChg>
      </pc:sldChg>
      <pc:sldChg chg="delSp modSp add del mod">
        <pc:chgData name="I See Maths ltd" userId="2b6a9906fb7c83c6" providerId="LiveId" clId="{E6E0EC4A-59E3-4016-9CFE-7DBBCC0AE853}" dt="2024-08-01T10:56:37.077" v="13446" actId="47"/>
        <pc:sldMkLst>
          <pc:docMk/>
          <pc:sldMk cId="2718336749" sldId="2108"/>
        </pc:sldMkLst>
        <pc:spChg chg="del">
          <ac:chgData name="I See Maths ltd" userId="2b6a9906fb7c83c6" providerId="LiveId" clId="{E6E0EC4A-59E3-4016-9CFE-7DBBCC0AE853}" dt="2024-08-01T10:42:59.263" v="13176" actId="478"/>
          <ac:spMkLst>
            <pc:docMk/>
            <pc:sldMk cId="2718336749" sldId="2108"/>
            <ac:spMk id="39" creationId="{9DEDA00A-C52D-3D0A-209E-E4E916C9A1A5}"/>
          </ac:spMkLst>
        </pc:spChg>
        <pc:graphicFrameChg chg="del">
          <ac:chgData name="I See Maths ltd" userId="2b6a9906fb7c83c6" providerId="LiveId" clId="{E6E0EC4A-59E3-4016-9CFE-7DBBCC0AE853}" dt="2024-08-01T10:42:59.263" v="13176" actId="478"/>
          <ac:graphicFrameMkLst>
            <pc:docMk/>
            <pc:sldMk cId="2718336749" sldId="2108"/>
            <ac:graphicFrameMk id="32" creationId="{ACF74FDC-D151-629F-347F-60CD30F2F4B5}"/>
          </ac:graphicFrameMkLst>
        </pc:graphicFrameChg>
        <pc:graphicFrameChg chg="modGraphic">
          <ac:chgData name="I See Maths ltd" userId="2b6a9906fb7c83c6" providerId="LiveId" clId="{E6E0EC4A-59E3-4016-9CFE-7DBBCC0AE853}" dt="2024-08-01T10:42:43.338" v="13174" actId="20577"/>
          <ac:graphicFrameMkLst>
            <pc:docMk/>
            <pc:sldMk cId="2718336749" sldId="2108"/>
            <ac:graphicFrameMk id="33" creationId="{F67898D0-046F-08CD-C49B-35804D332172}"/>
          </ac:graphicFrameMkLst>
        </pc:graphicFrameChg>
        <pc:cxnChg chg="del">
          <ac:chgData name="I See Maths ltd" userId="2b6a9906fb7c83c6" providerId="LiveId" clId="{E6E0EC4A-59E3-4016-9CFE-7DBBCC0AE853}" dt="2024-08-01T10:42:59.263" v="13176" actId="478"/>
          <ac:cxnSpMkLst>
            <pc:docMk/>
            <pc:sldMk cId="2718336749" sldId="2108"/>
            <ac:cxnSpMk id="35" creationId="{B005F8E9-00D4-898C-D1EF-27D94D90F157}"/>
          </ac:cxnSpMkLst>
        </pc:cxnChg>
      </pc:sldChg>
      <pc:sldChg chg="addSp delSp modSp add mod">
        <pc:chgData name="I See Maths ltd" userId="2b6a9906fb7c83c6" providerId="LiveId" clId="{E6E0EC4A-59E3-4016-9CFE-7DBBCC0AE853}" dt="2024-08-01T14:32:53.837" v="13754" actId="20577"/>
        <pc:sldMkLst>
          <pc:docMk/>
          <pc:sldMk cId="41815371" sldId="2109"/>
        </pc:sldMkLst>
        <pc:spChg chg="add del mod">
          <ac:chgData name="I See Maths ltd" userId="2b6a9906fb7c83c6" providerId="LiveId" clId="{E6E0EC4A-59E3-4016-9CFE-7DBBCC0AE853}" dt="2024-08-01T10:55:13.353" v="13435" actId="478"/>
          <ac:spMkLst>
            <pc:docMk/>
            <pc:sldMk cId="41815371" sldId="2109"/>
            <ac:spMk id="5" creationId="{504F5094-59C9-B07B-C18C-D8137D5AF393}"/>
          </ac:spMkLst>
        </pc:spChg>
        <pc:spChg chg="mod">
          <ac:chgData name="I See Maths ltd" userId="2b6a9906fb7c83c6" providerId="LiveId" clId="{E6E0EC4A-59E3-4016-9CFE-7DBBCC0AE853}" dt="2024-08-01T14:32:53.837" v="13754" actId="20577"/>
          <ac:spMkLst>
            <pc:docMk/>
            <pc:sldMk cId="41815371" sldId="2109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8-01T10:54:42.793" v="13428" actId="478"/>
          <ac:spMkLst>
            <pc:docMk/>
            <pc:sldMk cId="41815371" sldId="2109"/>
            <ac:spMk id="39" creationId="{9DEDA00A-C52D-3D0A-209E-E4E916C9A1A5}"/>
          </ac:spMkLst>
        </pc:spChg>
        <pc:graphicFrameChg chg="add del mod modGraphic">
          <ac:chgData name="I See Maths ltd" userId="2b6a9906fb7c83c6" providerId="LiveId" clId="{E6E0EC4A-59E3-4016-9CFE-7DBBCC0AE853}" dt="2024-08-01T10:55:13.353" v="13435" actId="478"/>
          <ac:graphicFrameMkLst>
            <pc:docMk/>
            <pc:sldMk cId="41815371" sldId="2109"/>
            <ac:graphicFrameMk id="2" creationId="{AAACDDCF-CA9A-A228-6892-3B3990BC2CAB}"/>
          </ac:graphicFrameMkLst>
        </pc:graphicFrameChg>
        <pc:graphicFrameChg chg="add mod modGraphic">
          <ac:chgData name="I See Maths ltd" userId="2b6a9906fb7c83c6" providerId="LiveId" clId="{E6E0EC4A-59E3-4016-9CFE-7DBBCC0AE853}" dt="2024-08-01T10:56:27.660" v="13444" actId="2166"/>
          <ac:graphicFrameMkLst>
            <pc:docMk/>
            <pc:sldMk cId="41815371" sldId="2109"/>
            <ac:graphicFrameMk id="3" creationId="{180A974E-AB9F-BA9C-9DED-6F08597DA317}"/>
          </ac:graphicFrameMkLst>
        </pc:graphicFrameChg>
        <pc:graphicFrameChg chg="del modGraphic">
          <ac:chgData name="I See Maths ltd" userId="2b6a9906fb7c83c6" providerId="LiveId" clId="{E6E0EC4A-59E3-4016-9CFE-7DBBCC0AE853}" dt="2024-08-01T10:54:42.793" v="13428" actId="478"/>
          <ac:graphicFrameMkLst>
            <pc:docMk/>
            <pc:sldMk cId="41815371" sldId="2109"/>
            <ac:graphicFrameMk id="32" creationId="{ACF74FDC-D151-629F-347F-60CD30F2F4B5}"/>
          </ac:graphicFrameMkLst>
        </pc:graphicFrameChg>
        <pc:graphicFrameChg chg="del modGraphic">
          <ac:chgData name="I See Maths ltd" userId="2b6a9906fb7c83c6" providerId="LiveId" clId="{E6E0EC4A-59E3-4016-9CFE-7DBBCC0AE853}" dt="2024-08-01T10:54:42.793" v="13428" actId="478"/>
          <ac:graphicFrameMkLst>
            <pc:docMk/>
            <pc:sldMk cId="41815371" sldId="2109"/>
            <ac:graphicFrameMk id="33" creationId="{F67898D0-046F-08CD-C49B-35804D332172}"/>
          </ac:graphicFrameMkLst>
        </pc:graphicFrameChg>
        <pc:cxnChg chg="add del mod">
          <ac:chgData name="I See Maths ltd" userId="2b6a9906fb7c83c6" providerId="LiveId" clId="{E6E0EC4A-59E3-4016-9CFE-7DBBCC0AE853}" dt="2024-08-01T10:55:13.353" v="13435" actId="478"/>
          <ac:cxnSpMkLst>
            <pc:docMk/>
            <pc:sldMk cId="41815371" sldId="2109"/>
            <ac:cxnSpMk id="4" creationId="{BF61C55C-8ED0-F94F-C04E-8DDECA5D1102}"/>
          </ac:cxnSpMkLst>
        </pc:cxnChg>
        <pc:cxnChg chg="del">
          <ac:chgData name="I See Maths ltd" userId="2b6a9906fb7c83c6" providerId="LiveId" clId="{E6E0EC4A-59E3-4016-9CFE-7DBBCC0AE853}" dt="2024-08-01T10:54:42.793" v="13428" actId="478"/>
          <ac:cxnSpMkLst>
            <pc:docMk/>
            <pc:sldMk cId="41815371" sldId="2109"/>
            <ac:cxnSpMk id="35" creationId="{B005F8E9-00D4-898C-D1EF-27D94D90F157}"/>
          </ac:cxnSpMkLst>
        </pc:cxnChg>
      </pc:sldChg>
      <pc:sldChg chg="modSp add del mod">
        <pc:chgData name="I See Maths ltd" userId="2b6a9906fb7c83c6" providerId="LiveId" clId="{E6E0EC4A-59E3-4016-9CFE-7DBBCC0AE853}" dt="2024-08-01T10:56:32.709" v="13445" actId="47"/>
        <pc:sldMkLst>
          <pc:docMk/>
          <pc:sldMk cId="3266215337" sldId="2110"/>
        </pc:sldMkLst>
        <pc:graphicFrameChg chg="modGraphic">
          <ac:chgData name="I See Maths ltd" userId="2b6a9906fb7c83c6" providerId="LiveId" clId="{E6E0EC4A-59E3-4016-9CFE-7DBBCC0AE853}" dt="2024-08-01T10:43:18.089" v="13182" actId="6549"/>
          <ac:graphicFrameMkLst>
            <pc:docMk/>
            <pc:sldMk cId="3266215337" sldId="2110"/>
            <ac:graphicFrameMk id="33" creationId="{F67898D0-046F-08CD-C49B-35804D332172}"/>
          </ac:graphicFrameMkLst>
        </pc:graphicFrameChg>
      </pc:sldChg>
      <pc:sldChg chg="delSp add del mod">
        <pc:chgData name="I See Maths ltd" userId="2b6a9906fb7c83c6" providerId="LiveId" clId="{E6E0EC4A-59E3-4016-9CFE-7DBBCC0AE853}" dt="2024-08-01T10:54:35.323" v="13427" actId="47"/>
        <pc:sldMkLst>
          <pc:docMk/>
          <pc:sldMk cId="900493040" sldId="2111"/>
        </pc:sldMkLst>
        <pc:spChg chg="del">
          <ac:chgData name="I See Maths ltd" userId="2b6a9906fb7c83c6" providerId="LiveId" clId="{E6E0EC4A-59E3-4016-9CFE-7DBBCC0AE853}" dt="2024-08-01T10:43:59.372" v="13191" actId="478"/>
          <ac:spMkLst>
            <pc:docMk/>
            <pc:sldMk cId="900493040" sldId="2111"/>
            <ac:spMk id="28" creationId="{17593620-0369-4253-51F2-E43FBE6827C8}"/>
          </ac:spMkLst>
        </pc:spChg>
      </pc:sldChg>
      <pc:sldChg chg="addSp delSp modSp add mod">
        <pc:chgData name="I See Maths ltd" userId="2b6a9906fb7c83c6" providerId="LiveId" clId="{E6E0EC4A-59E3-4016-9CFE-7DBBCC0AE853}" dt="2024-08-01T14:33:09.490" v="13760" actId="20577"/>
        <pc:sldMkLst>
          <pc:docMk/>
          <pc:sldMk cId="3845163148" sldId="2112"/>
        </pc:sldMkLst>
        <pc:spChg chg="add del mod">
          <ac:chgData name="I See Maths ltd" userId="2b6a9906fb7c83c6" providerId="LiveId" clId="{E6E0EC4A-59E3-4016-9CFE-7DBBCC0AE853}" dt="2024-08-01T10:54:17.082" v="13425" actId="478"/>
          <ac:spMkLst>
            <pc:docMk/>
            <pc:sldMk cId="3845163148" sldId="2112"/>
            <ac:spMk id="5" creationId="{5421F39E-152D-86CA-2D5A-501718081543}"/>
          </ac:spMkLst>
        </pc:spChg>
        <pc:spChg chg="mod">
          <ac:chgData name="I See Maths ltd" userId="2b6a9906fb7c83c6" providerId="LiveId" clId="{E6E0EC4A-59E3-4016-9CFE-7DBBCC0AE853}" dt="2024-08-01T14:33:09.490" v="13760" actId="20577"/>
          <ac:spMkLst>
            <pc:docMk/>
            <pc:sldMk cId="3845163148" sldId="2112"/>
            <ac:spMk id="21" creationId="{8A23E61D-BEFC-7E31-95A7-0B0B9BC3F71F}"/>
          </ac:spMkLst>
        </pc:spChg>
        <pc:spChg chg="mod">
          <ac:chgData name="I See Maths ltd" userId="2b6a9906fb7c83c6" providerId="LiveId" clId="{E6E0EC4A-59E3-4016-9CFE-7DBBCC0AE853}" dt="2024-08-01T10:53:50.368" v="13424" actId="1037"/>
          <ac:spMkLst>
            <pc:docMk/>
            <pc:sldMk cId="3845163148" sldId="2112"/>
            <ac:spMk id="39" creationId="{9DEDA00A-C52D-3D0A-209E-E4E916C9A1A5}"/>
          </ac:spMkLst>
        </pc:spChg>
        <pc:graphicFrameChg chg="add mod">
          <ac:chgData name="I See Maths ltd" userId="2b6a9906fb7c83c6" providerId="LiveId" clId="{E6E0EC4A-59E3-4016-9CFE-7DBBCC0AE853}" dt="2024-08-01T14:15:45.933" v="13639"/>
          <ac:graphicFrameMkLst>
            <pc:docMk/>
            <pc:sldMk cId="3845163148" sldId="2112"/>
            <ac:graphicFrameMk id="2" creationId="{0289FDC8-3C2A-739B-D9C0-BAEB1EA21CBD}"/>
          </ac:graphicFrameMkLst>
        </pc:graphicFrameChg>
        <pc:graphicFrameChg chg="add del mod">
          <ac:chgData name="I See Maths ltd" userId="2b6a9906fb7c83c6" providerId="LiveId" clId="{E6E0EC4A-59E3-4016-9CFE-7DBBCC0AE853}" dt="2024-08-01T10:54:17.082" v="13425" actId="478"/>
          <ac:graphicFrameMkLst>
            <pc:docMk/>
            <pc:sldMk cId="3845163148" sldId="2112"/>
            <ac:graphicFrameMk id="2" creationId="{E42E3AE4-6709-C5CA-B75F-B8363267FF8A}"/>
          </ac:graphicFrameMkLst>
        </pc:graphicFrameChg>
        <pc:graphicFrameChg chg="add del mod">
          <ac:chgData name="I See Maths ltd" userId="2b6a9906fb7c83c6" providerId="LiveId" clId="{E6E0EC4A-59E3-4016-9CFE-7DBBCC0AE853}" dt="2024-08-01T10:54:17.082" v="13425" actId="478"/>
          <ac:graphicFrameMkLst>
            <pc:docMk/>
            <pc:sldMk cId="3845163148" sldId="2112"/>
            <ac:graphicFrameMk id="3" creationId="{07CBC34A-F094-4CEA-0124-FC3F28FB1708}"/>
          </ac:graphicFrameMkLst>
        </pc:graphicFrameChg>
        <pc:graphicFrameChg chg="mod modGraphic">
          <ac:chgData name="I See Maths ltd" userId="2b6a9906fb7c83c6" providerId="LiveId" clId="{E6E0EC4A-59E3-4016-9CFE-7DBBCC0AE853}" dt="2024-08-01T10:52:42.484" v="13380"/>
          <ac:graphicFrameMkLst>
            <pc:docMk/>
            <pc:sldMk cId="3845163148" sldId="2112"/>
            <ac:graphicFrameMk id="32" creationId="{ACF74FDC-D151-629F-347F-60CD30F2F4B5}"/>
          </ac:graphicFrameMkLst>
        </pc:graphicFrameChg>
        <pc:graphicFrameChg chg="del mod modGraphic">
          <ac:chgData name="I See Maths ltd" userId="2b6a9906fb7c83c6" providerId="LiveId" clId="{E6E0EC4A-59E3-4016-9CFE-7DBBCC0AE853}" dt="2024-08-01T14:15:45.445" v="13638" actId="478"/>
          <ac:graphicFrameMkLst>
            <pc:docMk/>
            <pc:sldMk cId="3845163148" sldId="2112"/>
            <ac:graphicFrameMk id="33" creationId="{F67898D0-046F-08CD-C49B-35804D332172}"/>
          </ac:graphicFrameMkLst>
        </pc:graphicFrameChg>
        <pc:cxnChg chg="add del mod">
          <ac:chgData name="I See Maths ltd" userId="2b6a9906fb7c83c6" providerId="LiveId" clId="{E6E0EC4A-59E3-4016-9CFE-7DBBCC0AE853}" dt="2024-08-01T10:54:17.082" v="13425" actId="478"/>
          <ac:cxnSpMkLst>
            <pc:docMk/>
            <pc:sldMk cId="3845163148" sldId="2112"/>
            <ac:cxnSpMk id="4" creationId="{65A9AC3C-9B7C-0146-05AD-B4DBED52ADDF}"/>
          </ac:cxnSpMkLst>
        </pc:cxnChg>
        <pc:cxnChg chg="mod">
          <ac:chgData name="I See Maths ltd" userId="2b6a9906fb7c83c6" providerId="LiveId" clId="{E6E0EC4A-59E3-4016-9CFE-7DBBCC0AE853}" dt="2024-08-01T10:53:33.741" v="13412" actId="14100"/>
          <ac:cxnSpMkLst>
            <pc:docMk/>
            <pc:sldMk cId="3845163148" sldId="2112"/>
            <ac:cxnSpMk id="35" creationId="{B005F8E9-00D4-898C-D1EF-27D94D90F157}"/>
          </ac:cxnSpMkLst>
        </pc:cxnChg>
      </pc:sldChg>
      <pc:sldChg chg="addSp delSp modSp add mod">
        <pc:chgData name="I See Maths ltd" userId="2b6a9906fb7c83c6" providerId="LiveId" clId="{E6E0EC4A-59E3-4016-9CFE-7DBBCC0AE853}" dt="2024-08-01T14:33:04.543" v="13758" actId="20577"/>
        <pc:sldMkLst>
          <pc:docMk/>
          <pc:sldMk cId="2505057307" sldId="2113"/>
        </pc:sldMkLst>
        <pc:spChg chg="mod">
          <ac:chgData name="I See Maths ltd" userId="2b6a9906fb7c83c6" providerId="LiveId" clId="{E6E0EC4A-59E3-4016-9CFE-7DBBCC0AE853}" dt="2024-08-01T14:33:04.543" v="13758" actId="20577"/>
          <ac:spMkLst>
            <pc:docMk/>
            <pc:sldMk cId="2505057307" sldId="2113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15:35.213" v="13636" actId="478"/>
          <ac:graphicFrameMkLst>
            <pc:docMk/>
            <pc:sldMk cId="2505057307" sldId="2113"/>
            <ac:graphicFrameMk id="3" creationId="{180A974E-AB9F-BA9C-9DED-6F08597DA317}"/>
          </ac:graphicFrameMkLst>
        </pc:graphicFrameChg>
        <pc:graphicFrameChg chg="add mod">
          <ac:chgData name="I See Maths ltd" userId="2b6a9906fb7c83c6" providerId="LiveId" clId="{E6E0EC4A-59E3-4016-9CFE-7DBBCC0AE853}" dt="2024-08-01T14:15:35.719" v="13637"/>
          <ac:graphicFrameMkLst>
            <pc:docMk/>
            <pc:sldMk cId="2505057307" sldId="2113"/>
            <ac:graphicFrameMk id="6" creationId="{940571CA-B8CF-ED48-197E-8CD6B2D7889C}"/>
          </ac:graphicFrameMkLst>
        </pc:graphicFrameChg>
      </pc:sldChg>
      <pc:sldChg chg="delSp modSp add del mod">
        <pc:chgData name="I See Maths ltd" userId="2b6a9906fb7c83c6" providerId="LiveId" clId="{E6E0EC4A-59E3-4016-9CFE-7DBBCC0AE853}" dt="2024-08-01T10:54:27.618" v="13426" actId="47"/>
        <pc:sldMkLst>
          <pc:docMk/>
          <pc:sldMk cId="2808433822" sldId="2113"/>
        </pc:sldMkLst>
        <pc:spChg chg="mod">
          <ac:chgData name="I See Maths ltd" userId="2b6a9906fb7c83c6" providerId="LiveId" clId="{E6E0EC4A-59E3-4016-9CFE-7DBBCC0AE853}" dt="2024-08-01T10:46:06.054" v="13349" actId="1038"/>
          <ac:spMkLst>
            <pc:docMk/>
            <pc:sldMk cId="2808433822" sldId="2113"/>
            <ac:spMk id="5" creationId="{5421F39E-152D-86CA-2D5A-501718081543}"/>
          </ac:spMkLst>
        </pc:spChg>
        <pc:spChg chg="del">
          <ac:chgData name="I See Maths ltd" userId="2b6a9906fb7c83c6" providerId="LiveId" clId="{E6E0EC4A-59E3-4016-9CFE-7DBBCC0AE853}" dt="2024-08-01T10:45:01.129" v="13293" actId="478"/>
          <ac:spMkLst>
            <pc:docMk/>
            <pc:sldMk cId="2808433822" sldId="2113"/>
            <ac:spMk id="30" creationId="{CCDF2B45-CF9D-187D-58E7-86FB04E5C722}"/>
          </ac:spMkLst>
        </pc:spChg>
        <pc:spChg chg="del">
          <ac:chgData name="I See Maths ltd" userId="2b6a9906fb7c83c6" providerId="LiveId" clId="{E6E0EC4A-59E3-4016-9CFE-7DBBCC0AE853}" dt="2024-08-01T10:45:03.461" v="13294" actId="478"/>
          <ac:spMkLst>
            <pc:docMk/>
            <pc:sldMk cId="2808433822" sldId="2113"/>
            <ac:spMk id="31" creationId="{6D83AE13-FE1E-4BA2-0EC5-F62E588D38E7}"/>
          </ac:spMkLst>
        </pc:spChg>
        <pc:graphicFrameChg chg="modGraphic">
          <ac:chgData name="I See Maths ltd" userId="2b6a9906fb7c83c6" providerId="LiveId" clId="{E6E0EC4A-59E3-4016-9CFE-7DBBCC0AE853}" dt="2024-08-01T10:46:09.847" v="13350" actId="14100"/>
          <ac:graphicFrameMkLst>
            <pc:docMk/>
            <pc:sldMk cId="2808433822" sldId="2113"/>
            <ac:graphicFrameMk id="2" creationId="{E42E3AE4-6709-C5CA-B75F-B8363267FF8A}"/>
          </ac:graphicFrameMkLst>
        </pc:graphicFrameChg>
        <pc:graphicFrameChg chg="modGraphic">
          <ac:chgData name="I See Maths ltd" userId="2b6a9906fb7c83c6" providerId="LiveId" clId="{E6E0EC4A-59E3-4016-9CFE-7DBBCC0AE853}" dt="2024-08-01T10:45:45.835" v="13297"/>
          <ac:graphicFrameMkLst>
            <pc:docMk/>
            <pc:sldMk cId="2808433822" sldId="2113"/>
            <ac:graphicFrameMk id="3" creationId="{07CBC34A-F094-4CEA-0124-FC3F28FB1708}"/>
          </ac:graphicFrameMkLst>
        </pc:graphicFrameChg>
        <pc:cxnChg chg="mod">
          <ac:chgData name="I See Maths ltd" userId="2b6a9906fb7c83c6" providerId="LiveId" clId="{E6E0EC4A-59E3-4016-9CFE-7DBBCC0AE853}" dt="2024-08-01T10:46:06.054" v="13349" actId="1038"/>
          <ac:cxnSpMkLst>
            <pc:docMk/>
            <pc:sldMk cId="2808433822" sldId="2113"/>
            <ac:cxnSpMk id="4" creationId="{65A9AC3C-9B7C-0146-05AD-B4DBED52ADDF}"/>
          </ac:cxnSpMkLst>
        </pc:cxnChg>
      </pc:sldChg>
      <pc:sldChg chg="addSp delSp modSp add del mod">
        <pc:chgData name="I See Maths ltd" userId="2b6a9906fb7c83c6" providerId="LiveId" clId="{E6E0EC4A-59E3-4016-9CFE-7DBBCC0AE853}" dt="2024-08-01T14:15:32.144" v="13635" actId="47"/>
        <pc:sldMkLst>
          <pc:docMk/>
          <pc:sldMk cId="616316922" sldId="2114"/>
        </pc:sldMkLst>
        <pc:graphicFrameChg chg="add mod">
          <ac:chgData name="I See Maths ltd" userId="2b6a9906fb7c83c6" providerId="LiveId" clId="{E6E0EC4A-59E3-4016-9CFE-7DBBCC0AE853}" dt="2024-08-01T14:15:24.002" v="13634"/>
          <ac:graphicFrameMkLst>
            <pc:docMk/>
            <pc:sldMk cId="616316922" sldId="2114"/>
            <ac:graphicFrameMk id="2" creationId="{F86532E6-E712-C3B2-F325-66341FCD3D7E}"/>
          </ac:graphicFrameMkLst>
        </pc:graphicFrameChg>
        <pc:graphicFrameChg chg="del">
          <ac:chgData name="I See Maths ltd" userId="2b6a9906fb7c83c6" providerId="LiveId" clId="{E6E0EC4A-59E3-4016-9CFE-7DBBCC0AE853}" dt="2024-08-01T14:15:23.466" v="13633" actId="478"/>
          <ac:graphicFrameMkLst>
            <pc:docMk/>
            <pc:sldMk cId="616316922" sldId="2114"/>
            <ac:graphicFrameMk id="3" creationId="{180A974E-AB9F-BA9C-9DED-6F08597DA317}"/>
          </ac:graphicFrameMkLst>
        </pc:graphicFrameChg>
      </pc:sldChg>
      <pc:sldChg chg="modSp add mod">
        <pc:chgData name="I See Maths ltd" userId="2b6a9906fb7c83c6" providerId="LiveId" clId="{E6E0EC4A-59E3-4016-9CFE-7DBBCC0AE853}" dt="2024-08-01T14:32:58.932" v="13756" actId="6549"/>
        <pc:sldMkLst>
          <pc:docMk/>
          <pc:sldMk cId="2365646526" sldId="2115"/>
        </pc:sldMkLst>
        <pc:spChg chg="mod">
          <ac:chgData name="I See Maths ltd" userId="2b6a9906fb7c83c6" providerId="LiveId" clId="{E6E0EC4A-59E3-4016-9CFE-7DBBCC0AE853}" dt="2024-08-01T14:32:58.932" v="13756" actId="6549"/>
          <ac:spMkLst>
            <pc:docMk/>
            <pc:sldMk cId="2365646526" sldId="2115"/>
            <ac:spMk id="21" creationId="{8A23E61D-BEFC-7E31-95A7-0B0B9BC3F71F}"/>
          </ac:spMkLst>
        </pc:spChg>
      </pc:sldChg>
      <pc:sldChg chg="addSp delSp modSp add mod">
        <pc:chgData name="I See Maths ltd" userId="2b6a9906fb7c83c6" providerId="LiveId" clId="{E6E0EC4A-59E3-4016-9CFE-7DBBCC0AE853}" dt="2024-08-01T14:33:14.318" v="13762" actId="6549"/>
        <pc:sldMkLst>
          <pc:docMk/>
          <pc:sldMk cId="1135836375" sldId="2116"/>
        </pc:sldMkLst>
        <pc:spChg chg="add del mod">
          <ac:chgData name="I See Maths ltd" userId="2b6a9906fb7c83c6" providerId="LiveId" clId="{E6E0EC4A-59E3-4016-9CFE-7DBBCC0AE853}" dt="2024-08-01T10:59:10.913" v="13623" actId="478"/>
          <ac:spMkLst>
            <pc:docMk/>
            <pc:sldMk cId="1135836375" sldId="2116"/>
            <ac:spMk id="5" creationId="{7E84714D-239B-A0D0-044F-4E3D49587D5C}"/>
          </ac:spMkLst>
        </pc:spChg>
        <pc:spChg chg="mod">
          <ac:chgData name="I See Maths ltd" userId="2b6a9906fb7c83c6" providerId="LiveId" clId="{E6E0EC4A-59E3-4016-9CFE-7DBBCC0AE853}" dt="2024-08-01T14:33:14.318" v="13762" actId="6549"/>
          <ac:spMkLst>
            <pc:docMk/>
            <pc:sldMk cId="1135836375" sldId="2116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8-01T10:58:42.012" v="13615" actId="478"/>
          <ac:spMkLst>
            <pc:docMk/>
            <pc:sldMk cId="1135836375" sldId="2116"/>
            <ac:spMk id="30" creationId="{CCDF2B45-CF9D-187D-58E7-86FB04E5C722}"/>
          </ac:spMkLst>
        </pc:spChg>
        <pc:graphicFrameChg chg="add del mod modGraphic">
          <ac:chgData name="I See Maths ltd" userId="2b6a9906fb7c83c6" providerId="LiveId" clId="{E6E0EC4A-59E3-4016-9CFE-7DBBCC0AE853}" dt="2024-08-01T10:59:10.913" v="13623" actId="478"/>
          <ac:graphicFrameMkLst>
            <pc:docMk/>
            <pc:sldMk cId="1135836375" sldId="2116"/>
            <ac:graphicFrameMk id="2" creationId="{509C9BDE-9F18-B1B4-5800-BF86568DE08D}"/>
          </ac:graphicFrameMkLst>
        </pc:graphicFrameChg>
        <pc:graphicFrameChg chg="add mod">
          <ac:chgData name="I See Maths ltd" userId="2b6a9906fb7c83c6" providerId="LiveId" clId="{E6E0EC4A-59E3-4016-9CFE-7DBBCC0AE853}" dt="2024-08-01T14:15:53.510" v="13641"/>
          <ac:graphicFrameMkLst>
            <pc:docMk/>
            <pc:sldMk cId="1135836375" sldId="2116"/>
            <ac:graphicFrameMk id="2" creationId="{DBF93E03-7E27-35C0-18D5-276BB8C7427C}"/>
          </ac:graphicFrameMkLst>
        </pc:graphicFrameChg>
        <pc:graphicFrameChg chg="add mod modGraphic">
          <ac:chgData name="I See Maths ltd" userId="2b6a9906fb7c83c6" providerId="LiveId" clId="{E6E0EC4A-59E3-4016-9CFE-7DBBCC0AE853}" dt="2024-08-01T10:59:44.568" v="13632" actId="2166"/>
          <ac:graphicFrameMkLst>
            <pc:docMk/>
            <pc:sldMk cId="1135836375" sldId="2116"/>
            <ac:graphicFrameMk id="3" creationId="{E7179CB5-F9EE-E234-839B-4B28DE70881D}"/>
          </ac:graphicFrameMkLst>
        </pc:graphicFrameChg>
        <pc:graphicFrameChg chg="del">
          <ac:chgData name="I See Maths ltd" userId="2b6a9906fb7c83c6" providerId="LiveId" clId="{E6E0EC4A-59E3-4016-9CFE-7DBBCC0AE853}" dt="2024-08-01T14:15:53.006" v="13640" actId="478"/>
          <ac:graphicFrameMkLst>
            <pc:docMk/>
            <pc:sldMk cId="1135836375" sldId="2116"/>
            <ac:graphicFrameMk id="33" creationId="{F67898D0-046F-08CD-C49B-35804D332172}"/>
          </ac:graphicFrameMkLst>
        </pc:graphicFrameChg>
        <pc:cxnChg chg="add del mod">
          <ac:chgData name="I See Maths ltd" userId="2b6a9906fb7c83c6" providerId="LiveId" clId="{E6E0EC4A-59E3-4016-9CFE-7DBBCC0AE853}" dt="2024-08-01T10:59:10.913" v="13623" actId="478"/>
          <ac:cxnSpMkLst>
            <pc:docMk/>
            <pc:sldMk cId="1135836375" sldId="2116"/>
            <ac:cxnSpMk id="4" creationId="{5A274656-2B35-7994-E6DB-CEB11E70A4F9}"/>
          </ac:cxnSpMkLst>
        </pc:cxnChg>
      </pc:sldChg>
      <pc:sldChg chg="addSp delSp modSp add mod">
        <pc:chgData name="I See Maths ltd" userId="2b6a9906fb7c83c6" providerId="LiveId" clId="{E6E0EC4A-59E3-4016-9CFE-7DBBCC0AE853}" dt="2024-08-01T14:33:30.752" v="13768" actId="20577"/>
        <pc:sldMkLst>
          <pc:docMk/>
          <pc:sldMk cId="1548619583" sldId="2117"/>
        </pc:sldMkLst>
        <pc:spChg chg="mod">
          <ac:chgData name="I See Maths ltd" userId="2b6a9906fb7c83c6" providerId="LiveId" clId="{E6E0EC4A-59E3-4016-9CFE-7DBBCC0AE853}" dt="2024-08-01T14:33:30.752" v="13768" actId="20577"/>
          <ac:spMkLst>
            <pc:docMk/>
            <pc:sldMk cId="1548619583" sldId="2117"/>
            <ac:spMk id="21" creationId="{8A23E61D-BEFC-7E31-95A7-0B0B9BC3F71F}"/>
          </ac:spMkLst>
        </pc:spChg>
        <pc:spChg chg="del">
          <ac:chgData name="I See Maths ltd" userId="2b6a9906fb7c83c6" providerId="LiveId" clId="{E6E0EC4A-59E3-4016-9CFE-7DBBCC0AE853}" dt="2024-08-01T10:58:50.757" v="13617" actId="478"/>
          <ac:spMkLst>
            <pc:docMk/>
            <pc:sldMk cId="1548619583" sldId="2117"/>
            <ac:spMk id="31" creationId="{6D83AE13-FE1E-4BA2-0EC5-F62E588D38E7}"/>
          </ac:spMkLst>
        </pc:spChg>
        <pc:graphicFrameChg chg="del">
          <ac:chgData name="I See Maths ltd" userId="2b6a9906fb7c83c6" providerId="LiveId" clId="{E6E0EC4A-59E3-4016-9CFE-7DBBCC0AE853}" dt="2024-08-01T14:16:39.232" v="13653" actId="478"/>
          <ac:graphicFrameMkLst>
            <pc:docMk/>
            <pc:sldMk cId="1548619583" sldId="2117"/>
            <ac:graphicFrameMk id="3" creationId="{E7179CB5-F9EE-E234-839B-4B28DE70881D}"/>
          </ac:graphicFrameMkLst>
        </pc:graphicFrameChg>
        <pc:graphicFrameChg chg="add mod">
          <ac:chgData name="I See Maths ltd" userId="2b6a9906fb7c83c6" providerId="LiveId" clId="{E6E0EC4A-59E3-4016-9CFE-7DBBCC0AE853}" dt="2024-08-01T14:16:11.101" v="13649"/>
          <ac:graphicFrameMkLst>
            <pc:docMk/>
            <pc:sldMk cId="1548619583" sldId="2117"/>
            <ac:graphicFrameMk id="6" creationId="{5CDC253C-72C6-4B52-B8E4-6D111D1C6CDB}"/>
          </ac:graphicFrameMkLst>
        </pc:graphicFrameChg>
        <pc:graphicFrameChg chg="add mod">
          <ac:chgData name="I See Maths ltd" userId="2b6a9906fb7c83c6" providerId="LiveId" clId="{E6E0EC4A-59E3-4016-9CFE-7DBBCC0AE853}" dt="2024-08-01T14:16:39.700" v="13654"/>
          <ac:graphicFrameMkLst>
            <pc:docMk/>
            <pc:sldMk cId="1548619583" sldId="2117"/>
            <ac:graphicFrameMk id="7" creationId="{2CB17DFD-7CD7-976B-B541-71A463EDE370}"/>
          </ac:graphicFrameMkLst>
        </pc:graphicFrameChg>
        <pc:graphicFrameChg chg="del">
          <ac:chgData name="I See Maths ltd" userId="2b6a9906fb7c83c6" providerId="LiveId" clId="{E6E0EC4A-59E3-4016-9CFE-7DBBCC0AE853}" dt="2024-08-01T14:16:10.612" v="13648" actId="478"/>
          <ac:graphicFrameMkLst>
            <pc:docMk/>
            <pc:sldMk cId="1548619583" sldId="2117"/>
            <ac:graphicFrameMk id="33" creationId="{F67898D0-046F-08CD-C49B-35804D332172}"/>
          </ac:graphicFrameMkLst>
        </pc:graphicFrameChg>
      </pc:sldChg>
      <pc:sldChg chg="addSp delSp modSp add mod">
        <pc:chgData name="I See Maths ltd" userId="2b6a9906fb7c83c6" providerId="LiveId" clId="{E6E0EC4A-59E3-4016-9CFE-7DBBCC0AE853}" dt="2024-08-01T14:33:25.985" v="13766" actId="20577"/>
        <pc:sldMkLst>
          <pc:docMk/>
          <pc:sldMk cId="3643010786" sldId="2118"/>
        </pc:sldMkLst>
        <pc:spChg chg="mod">
          <ac:chgData name="I See Maths ltd" userId="2b6a9906fb7c83c6" providerId="LiveId" clId="{E6E0EC4A-59E3-4016-9CFE-7DBBCC0AE853}" dt="2024-08-01T14:33:25.985" v="13766" actId="20577"/>
          <ac:spMkLst>
            <pc:docMk/>
            <pc:sldMk cId="3643010786" sldId="2118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16:34.770" v="13651" actId="478"/>
          <ac:graphicFrameMkLst>
            <pc:docMk/>
            <pc:sldMk cId="3643010786" sldId="2118"/>
            <ac:graphicFrameMk id="3" creationId="{E7179CB5-F9EE-E234-839B-4B28DE70881D}"/>
          </ac:graphicFrameMkLst>
        </pc:graphicFrameChg>
        <pc:graphicFrameChg chg="add mod">
          <ac:chgData name="I See Maths ltd" userId="2b6a9906fb7c83c6" providerId="LiveId" clId="{E6E0EC4A-59E3-4016-9CFE-7DBBCC0AE853}" dt="2024-08-01T14:16:07.080" v="13647"/>
          <ac:graphicFrameMkLst>
            <pc:docMk/>
            <pc:sldMk cId="3643010786" sldId="2118"/>
            <ac:graphicFrameMk id="6" creationId="{9DD397D5-9772-6A85-E39F-DB7CA7E8369A}"/>
          </ac:graphicFrameMkLst>
        </pc:graphicFrameChg>
        <pc:graphicFrameChg chg="add mod">
          <ac:chgData name="I See Maths ltd" userId="2b6a9906fb7c83c6" providerId="LiveId" clId="{E6E0EC4A-59E3-4016-9CFE-7DBBCC0AE853}" dt="2024-08-01T14:16:35.315" v="13652"/>
          <ac:graphicFrameMkLst>
            <pc:docMk/>
            <pc:sldMk cId="3643010786" sldId="2118"/>
            <ac:graphicFrameMk id="7" creationId="{AA0FB5DB-5F4B-47F0-7A7F-3F89FDBBA329}"/>
          </ac:graphicFrameMkLst>
        </pc:graphicFrameChg>
        <pc:graphicFrameChg chg="del">
          <ac:chgData name="I See Maths ltd" userId="2b6a9906fb7c83c6" providerId="LiveId" clId="{E6E0EC4A-59E3-4016-9CFE-7DBBCC0AE853}" dt="2024-08-01T14:16:06.305" v="13646" actId="478"/>
          <ac:graphicFrameMkLst>
            <pc:docMk/>
            <pc:sldMk cId="3643010786" sldId="2118"/>
            <ac:graphicFrameMk id="33" creationId="{F67898D0-046F-08CD-C49B-35804D332172}"/>
          </ac:graphicFrameMkLst>
        </pc:graphicFrameChg>
      </pc:sldChg>
      <pc:sldChg chg="addSp delSp modSp add del mod">
        <pc:chgData name="I See Maths ltd" userId="2b6a9906fb7c83c6" providerId="LiveId" clId="{E6E0EC4A-59E3-4016-9CFE-7DBBCC0AE853}" dt="2024-08-01T14:16:32.364" v="13650" actId="47"/>
        <pc:sldMkLst>
          <pc:docMk/>
          <pc:sldMk cId="1802964897" sldId="2119"/>
        </pc:sldMkLst>
        <pc:graphicFrameChg chg="add mod">
          <ac:chgData name="I See Maths ltd" userId="2b6a9906fb7c83c6" providerId="LiveId" clId="{E6E0EC4A-59E3-4016-9CFE-7DBBCC0AE853}" dt="2024-08-01T14:16:01.563" v="13645"/>
          <ac:graphicFrameMkLst>
            <pc:docMk/>
            <pc:sldMk cId="1802964897" sldId="2119"/>
            <ac:graphicFrameMk id="2" creationId="{9B8FAC19-BBE8-AFA7-531B-2969448D812E}"/>
          </ac:graphicFrameMkLst>
        </pc:graphicFrameChg>
        <pc:graphicFrameChg chg="del">
          <ac:chgData name="I See Maths ltd" userId="2b6a9906fb7c83c6" providerId="LiveId" clId="{E6E0EC4A-59E3-4016-9CFE-7DBBCC0AE853}" dt="2024-08-01T14:16:01.082" v="13644" actId="478"/>
          <ac:graphicFrameMkLst>
            <pc:docMk/>
            <pc:sldMk cId="1802964897" sldId="2119"/>
            <ac:graphicFrameMk id="33" creationId="{F67898D0-046F-08CD-C49B-35804D332172}"/>
          </ac:graphicFrameMkLst>
        </pc:graphicFrameChg>
      </pc:sldChg>
      <pc:sldChg chg="addSp delSp modSp add mod">
        <pc:chgData name="I See Maths ltd" userId="2b6a9906fb7c83c6" providerId="LiveId" clId="{E6E0EC4A-59E3-4016-9CFE-7DBBCC0AE853}" dt="2024-08-01T14:33:19.514" v="13764" actId="6549"/>
        <pc:sldMkLst>
          <pc:docMk/>
          <pc:sldMk cId="411285310" sldId="2120"/>
        </pc:sldMkLst>
        <pc:spChg chg="mod">
          <ac:chgData name="I See Maths ltd" userId="2b6a9906fb7c83c6" providerId="LiveId" clId="{E6E0EC4A-59E3-4016-9CFE-7DBBCC0AE853}" dt="2024-08-01T14:33:19.514" v="13764" actId="6549"/>
          <ac:spMkLst>
            <pc:docMk/>
            <pc:sldMk cId="411285310" sldId="2120"/>
            <ac:spMk id="21" creationId="{8A23E61D-BEFC-7E31-95A7-0B0B9BC3F71F}"/>
          </ac:spMkLst>
        </pc:spChg>
        <pc:graphicFrameChg chg="add mod">
          <ac:chgData name="I See Maths ltd" userId="2b6a9906fb7c83c6" providerId="LiveId" clId="{E6E0EC4A-59E3-4016-9CFE-7DBBCC0AE853}" dt="2024-08-01T14:15:57.558" v="13643"/>
          <ac:graphicFrameMkLst>
            <pc:docMk/>
            <pc:sldMk cId="411285310" sldId="2120"/>
            <ac:graphicFrameMk id="2" creationId="{B0DE95A2-8DCE-D02B-87CA-C63CF8D41829}"/>
          </ac:graphicFrameMkLst>
        </pc:graphicFrameChg>
        <pc:graphicFrameChg chg="del">
          <ac:chgData name="I See Maths ltd" userId="2b6a9906fb7c83c6" providerId="LiveId" clId="{E6E0EC4A-59E3-4016-9CFE-7DBBCC0AE853}" dt="2024-08-01T14:15:57.095" v="13642" actId="478"/>
          <ac:graphicFrameMkLst>
            <pc:docMk/>
            <pc:sldMk cId="411285310" sldId="2120"/>
            <ac:graphicFrameMk id="33" creationId="{F67898D0-046F-08CD-C49B-35804D332172}"/>
          </ac:graphicFrameMkLst>
        </pc:graphicFrame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1434445460" sldId="2124"/>
        </pc:sldMkLst>
      </pc:sldChg>
      <pc:sldChg chg="delSp modSp add mod">
        <pc:chgData name="I See Maths ltd" userId="2b6a9906fb7c83c6" providerId="LiveId" clId="{E6E0EC4A-59E3-4016-9CFE-7DBBCC0AE853}" dt="2024-08-01T14:29:00.317" v="13713" actId="20577"/>
        <pc:sldMkLst>
          <pc:docMk/>
          <pc:sldMk cId="3444591347" sldId="2124"/>
        </pc:sldMkLst>
        <pc:spChg chg="del">
          <ac:chgData name="I See Maths ltd" userId="2b6a9906fb7c83c6" providerId="LiveId" clId="{E6E0EC4A-59E3-4016-9CFE-7DBBCC0AE853}" dt="2024-08-01T14:23:31.582" v="13673" actId="478"/>
          <ac:spMkLst>
            <pc:docMk/>
            <pc:sldMk cId="3444591347" sldId="2124"/>
            <ac:spMk id="2" creationId="{1E42EF28-BEA2-5756-96FE-154918B0750D}"/>
          </ac:spMkLst>
        </pc:spChg>
        <pc:spChg chg="mod">
          <ac:chgData name="I See Maths ltd" userId="2b6a9906fb7c83c6" providerId="LiveId" clId="{E6E0EC4A-59E3-4016-9CFE-7DBBCC0AE853}" dt="2024-08-01T14:29:00.317" v="13713" actId="20577"/>
          <ac:spMkLst>
            <pc:docMk/>
            <pc:sldMk cId="3444591347" sldId="2124"/>
            <ac:spMk id="21" creationId="{8A23E61D-BEFC-7E31-95A7-0B0B9BC3F71F}"/>
          </ac:spMkLst>
        </pc:spChg>
      </pc:sldChg>
      <pc:sldChg chg="modSp add mod">
        <pc:chgData name="I See Maths ltd" userId="2b6a9906fb7c83c6" providerId="LiveId" clId="{E6E0EC4A-59E3-4016-9CFE-7DBBCC0AE853}" dt="2024-08-01T14:29:05.838" v="13715" actId="20577"/>
        <pc:sldMkLst>
          <pc:docMk/>
          <pc:sldMk cId="2432684169" sldId="2125"/>
        </pc:sldMkLst>
        <pc:spChg chg="mod">
          <ac:chgData name="I See Maths ltd" userId="2b6a9906fb7c83c6" providerId="LiveId" clId="{E6E0EC4A-59E3-4016-9CFE-7DBBCC0AE853}" dt="2024-08-01T14:29:05.838" v="13715" actId="20577"/>
          <ac:spMkLst>
            <pc:docMk/>
            <pc:sldMk cId="2432684169" sldId="2125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3796599909" sldId="2125"/>
        </pc:sldMkLst>
      </pc:sldChg>
      <pc:sldChg chg="modSp add mod">
        <pc:chgData name="I See Maths ltd" userId="2b6a9906fb7c83c6" providerId="LiveId" clId="{E6E0EC4A-59E3-4016-9CFE-7DBBCC0AE853}" dt="2024-08-01T14:29:10.711" v="13717" actId="20577"/>
        <pc:sldMkLst>
          <pc:docMk/>
          <pc:sldMk cId="2641797718" sldId="2127"/>
        </pc:sldMkLst>
        <pc:spChg chg="mod">
          <ac:chgData name="I See Maths ltd" userId="2b6a9906fb7c83c6" providerId="LiveId" clId="{E6E0EC4A-59E3-4016-9CFE-7DBBCC0AE853}" dt="2024-08-01T14:29:10.711" v="13717" actId="20577"/>
          <ac:spMkLst>
            <pc:docMk/>
            <pc:sldMk cId="2641797718" sldId="2127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4228275552" sldId="2127"/>
        </pc:sldMkLst>
      </pc:sldChg>
      <pc:sldChg chg="delSp modSp add mod">
        <pc:chgData name="I See Maths ltd" userId="2b6a9906fb7c83c6" providerId="LiveId" clId="{E6E0EC4A-59E3-4016-9CFE-7DBBCC0AE853}" dt="2024-08-01T14:29:16.069" v="13719" actId="20577"/>
        <pc:sldMkLst>
          <pc:docMk/>
          <pc:sldMk cId="286221199" sldId="2130"/>
        </pc:sldMkLst>
        <pc:spChg chg="del">
          <ac:chgData name="I See Maths ltd" userId="2b6a9906fb7c83c6" providerId="LiveId" clId="{E6E0EC4A-59E3-4016-9CFE-7DBBCC0AE853}" dt="2024-08-01T14:23:39.794" v="13674" actId="478"/>
          <ac:spMkLst>
            <pc:docMk/>
            <pc:sldMk cId="286221199" sldId="2130"/>
            <ac:spMk id="14" creationId="{47DF5A03-46F3-F3DC-48BD-57412A2DD126}"/>
          </ac:spMkLst>
        </pc:spChg>
        <pc:spChg chg="mod">
          <ac:chgData name="I See Maths ltd" userId="2b6a9906fb7c83c6" providerId="LiveId" clId="{E6E0EC4A-59E3-4016-9CFE-7DBBCC0AE853}" dt="2024-08-01T14:29:16.069" v="13719" actId="20577"/>
          <ac:spMkLst>
            <pc:docMk/>
            <pc:sldMk cId="286221199" sldId="2130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1428038224" sldId="2130"/>
        </pc:sldMkLst>
      </pc:sldChg>
      <pc:sldChg chg="addSp delSp modSp add mod">
        <pc:chgData name="I See Maths ltd" userId="2b6a9906fb7c83c6" providerId="LiveId" clId="{E6E0EC4A-59E3-4016-9CFE-7DBBCC0AE853}" dt="2024-08-01T16:09:51.317" v="13776"/>
        <pc:sldMkLst>
          <pc:docMk/>
          <pc:sldMk cId="336347891" sldId="2131"/>
        </pc:sldMkLst>
        <pc:spChg chg="del">
          <ac:chgData name="I See Maths ltd" userId="2b6a9906fb7c83c6" providerId="LiveId" clId="{E6E0EC4A-59E3-4016-9CFE-7DBBCC0AE853}" dt="2024-08-01T16:09:26.136" v="13773" actId="478"/>
          <ac:spMkLst>
            <pc:docMk/>
            <pc:sldMk cId="336347891" sldId="2131"/>
            <ac:spMk id="3" creationId="{B74290DC-B82A-8DFD-02BE-AFC21BBC8515}"/>
          </ac:spMkLst>
        </pc:spChg>
        <pc:spChg chg="add mod">
          <ac:chgData name="I See Maths ltd" userId="2b6a9906fb7c83c6" providerId="LiveId" clId="{E6E0EC4A-59E3-4016-9CFE-7DBBCC0AE853}" dt="2024-08-01T16:09:26.678" v="13774"/>
          <ac:spMkLst>
            <pc:docMk/>
            <pc:sldMk cId="336347891" sldId="2131"/>
            <ac:spMk id="8" creationId="{5C2655B1-190F-C615-1EA4-7B713A83F5BD}"/>
          </ac:spMkLst>
        </pc:spChg>
        <pc:spChg chg="del">
          <ac:chgData name="I See Maths ltd" userId="2b6a9906fb7c83c6" providerId="LiveId" clId="{E6E0EC4A-59E3-4016-9CFE-7DBBCC0AE853}" dt="2024-08-01T16:09:50.778" v="13775" actId="478"/>
          <ac:spMkLst>
            <pc:docMk/>
            <pc:sldMk cId="336347891" sldId="2131"/>
            <ac:spMk id="9" creationId="{2775FC22-9053-A1FD-3411-A51D4FA2AB84}"/>
          </ac:spMkLst>
        </pc:spChg>
        <pc:spChg chg="add mod">
          <ac:chgData name="I See Maths ltd" userId="2b6a9906fb7c83c6" providerId="LiveId" clId="{E6E0EC4A-59E3-4016-9CFE-7DBBCC0AE853}" dt="2024-08-01T16:09:51.317" v="13776"/>
          <ac:spMkLst>
            <pc:docMk/>
            <pc:sldMk cId="336347891" sldId="2131"/>
            <ac:spMk id="13" creationId="{272B2A82-CF6A-B9C0-58F7-B735886CD913}"/>
          </ac:spMkLst>
        </pc:spChg>
        <pc:spChg chg="mod">
          <ac:chgData name="I See Maths ltd" userId="2b6a9906fb7c83c6" providerId="LiveId" clId="{E6E0EC4A-59E3-4016-9CFE-7DBBCC0AE853}" dt="2024-08-01T14:29:21.676" v="13721" actId="20577"/>
          <ac:spMkLst>
            <pc:docMk/>
            <pc:sldMk cId="336347891" sldId="2131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2823699283" sldId="2131"/>
        </pc:sldMkLst>
      </pc:sldChg>
      <pc:sldChg chg="addSp delSp modSp add mod">
        <pc:chgData name="I See Maths ltd" userId="2b6a9906fb7c83c6" providerId="LiveId" clId="{E6E0EC4A-59E3-4016-9CFE-7DBBCC0AE853}" dt="2024-08-01T16:09:21.298" v="13772"/>
        <pc:sldMkLst>
          <pc:docMk/>
          <pc:sldMk cId="1704839533" sldId="2132"/>
        </pc:sldMkLst>
        <pc:spChg chg="add mod">
          <ac:chgData name="I See Maths ltd" userId="2b6a9906fb7c83c6" providerId="LiveId" clId="{E6E0EC4A-59E3-4016-9CFE-7DBBCC0AE853}" dt="2024-08-01T16:09:21.298" v="13772"/>
          <ac:spMkLst>
            <pc:docMk/>
            <pc:sldMk cId="1704839533" sldId="2132"/>
            <ac:spMk id="2" creationId="{9AF5D556-BE51-671E-5CE2-40516A0E5FB7}"/>
          </ac:spMkLst>
        </pc:spChg>
        <pc:spChg chg="del">
          <ac:chgData name="I See Maths ltd" userId="2b6a9906fb7c83c6" providerId="LiveId" clId="{E6E0EC4A-59E3-4016-9CFE-7DBBCC0AE853}" dt="2024-08-01T16:09:20.763" v="13771" actId="478"/>
          <ac:spMkLst>
            <pc:docMk/>
            <pc:sldMk cId="1704839533" sldId="2132"/>
            <ac:spMk id="3" creationId="{B74290DC-B82A-8DFD-02BE-AFC21BBC8515}"/>
          </ac:spMkLst>
        </pc:spChg>
        <pc:spChg chg="mod">
          <ac:chgData name="I See Maths ltd" userId="2b6a9906fb7c83c6" providerId="LiveId" clId="{E6E0EC4A-59E3-4016-9CFE-7DBBCC0AE853}" dt="2024-08-01T14:29:26.607" v="13723" actId="20577"/>
          <ac:spMkLst>
            <pc:docMk/>
            <pc:sldMk cId="1704839533" sldId="2132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4004568944" sldId="2132"/>
        </pc:sldMkLst>
      </pc:sldChg>
      <pc:sldChg chg="addSp delSp modSp add mod">
        <pc:chgData name="I See Maths ltd" userId="2b6a9906fb7c83c6" providerId="LiveId" clId="{E6E0EC4A-59E3-4016-9CFE-7DBBCC0AE853}" dt="2024-08-01T16:10:13.875" v="13781" actId="478"/>
        <pc:sldMkLst>
          <pc:docMk/>
          <pc:sldMk cId="3104567596" sldId="2133"/>
        </pc:sldMkLst>
        <pc:spChg chg="del">
          <ac:chgData name="I See Maths ltd" userId="2b6a9906fb7c83c6" providerId="LiveId" clId="{E6E0EC4A-59E3-4016-9CFE-7DBBCC0AE853}" dt="2024-08-01T16:10:13.875" v="13781" actId="478"/>
          <ac:spMkLst>
            <pc:docMk/>
            <pc:sldMk cId="3104567596" sldId="2133"/>
            <ac:spMk id="2" creationId="{4AB5EFE6-9AE2-3F90-4C73-9B0D72522D1D}"/>
          </ac:spMkLst>
        </pc:spChg>
        <pc:spChg chg="del">
          <ac:chgData name="I See Maths ltd" userId="2b6a9906fb7c83c6" providerId="LiveId" clId="{E6E0EC4A-59E3-4016-9CFE-7DBBCC0AE853}" dt="2024-08-01T16:09:11.244" v="13770" actId="478"/>
          <ac:spMkLst>
            <pc:docMk/>
            <pc:sldMk cId="3104567596" sldId="2133"/>
            <ac:spMk id="3" creationId="{B74290DC-B82A-8DFD-02BE-AFC21BBC8515}"/>
          </ac:spMkLst>
        </pc:spChg>
        <pc:spChg chg="add mod">
          <ac:chgData name="I See Maths ltd" userId="2b6a9906fb7c83c6" providerId="LiveId" clId="{E6E0EC4A-59E3-4016-9CFE-7DBBCC0AE853}" dt="2024-08-01T16:09:07.914" v="13769"/>
          <ac:spMkLst>
            <pc:docMk/>
            <pc:sldMk cId="3104567596" sldId="2133"/>
            <ac:spMk id="8" creationId="{4D898184-19BA-F5BA-24F0-06B50D8B32D8}"/>
          </ac:spMkLst>
        </pc:spChg>
        <pc:spChg chg="add mod">
          <ac:chgData name="I See Maths ltd" userId="2b6a9906fb7c83c6" providerId="LiveId" clId="{E6E0EC4A-59E3-4016-9CFE-7DBBCC0AE853}" dt="2024-08-01T16:10:11.230" v="13780" actId="6549"/>
          <ac:spMkLst>
            <pc:docMk/>
            <pc:sldMk cId="3104567596" sldId="2133"/>
            <ac:spMk id="9" creationId="{F18D325F-46AA-3ADD-1590-2B386D672D0A}"/>
          </ac:spMkLst>
        </pc:spChg>
        <pc:spChg chg="mod">
          <ac:chgData name="I See Maths ltd" userId="2b6a9906fb7c83c6" providerId="LiveId" clId="{E6E0EC4A-59E3-4016-9CFE-7DBBCC0AE853}" dt="2024-08-01T14:29:31.502" v="13725" actId="6549"/>
          <ac:spMkLst>
            <pc:docMk/>
            <pc:sldMk cId="3104567596" sldId="2133"/>
            <ac:spMk id="21" creationId="{8A23E61D-BEFC-7E31-95A7-0B0B9BC3F71F}"/>
          </ac:spMkLst>
        </pc:sp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3947734717" sldId="2133"/>
        </pc:sldMkLst>
      </pc:sldChg>
      <pc:sldChg chg="del">
        <pc:chgData name="I See Maths ltd" userId="2b6a9906fb7c83c6" providerId="LiveId" clId="{E6E0EC4A-59E3-4016-9CFE-7DBBCC0AE853}" dt="2024-08-01T14:22:05.472" v="13670" actId="47"/>
        <pc:sldMkLst>
          <pc:docMk/>
          <pc:sldMk cId="2099736645" sldId="2134"/>
        </pc:sldMkLst>
      </pc:sldChg>
      <pc:sldChg chg="delSp modSp add del mod">
        <pc:chgData name="I See Maths ltd" userId="2b6a9906fb7c83c6" providerId="LiveId" clId="{E6E0EC4A-59E3-4016-9CFE-7DBBCC0AE853}" dt="2024-08-01T14:31:31.603" v="13732" actId="47"/>
        <pc:sldMkLst>
          <pc:docMk/>
          <pc:sldMk cId="1282552798" sldId="2135"/>
        </pc:sldMkLst>
        <pc:spChg chg="del">
          <ac:chgData name="I See Maths ltd" userId="2b6a9906fb7c83c6" providerId="LiveId" clId="{E6E0EC4A-59E3-4016-9CFE-7DBBCC0AE853}" dt="2024-08-01T14:24:20.193" v="13675" actId="478"/>
          <ac:spMkLst>
            <pc:docMk/>
            <pc:sldMk cId="1282552798" sldId="2135"/>
            <ac:spMk id="4" creationId="{A3F23590-7EB4-54C6-335F-B9241AA98162}"/>
          </ac:spMkLst>
        </pc:spChg>
        <pc:spChg chg="mod">
          <ac:chgData name="I See Maths ltd" userId="2b6a9906fb7c83c6" providerId="LiveId" clId="{E6E0EC4A-59E3-4016-9CFE-7DBBCC0AE853}" dt="2024-08-01T14:31:10.659" v="13729" actId="20577"/>
          <ac:spMkLst>
            <pc:docMk/>
            <pc:sldMk cId="1282552798" sldId="2135"/>
            <ac:spMk id="21" creationId="{8A23E61D-BEFC-7E31-95A7-0B0B9BC3F71F}"/>
          </ac:spMkLst>
        </pc:spChg>
        <pc:cxnChg chg="del">
          <ac:chgData name="I See Maths ltd" userId="2b6a9906fb7c83c6" providerId="LiveId" clId="{E6E0EC4A-59E3-4016-9CFE-7DBBCC0AE853}" dt="2024-08-01T14:24:20.193" v="13675" actId="478"/>
          <ac:cxnSpMkLst>
            <pc:docMk/>
            <pc:sldMk cId="1282552798" sldId="2135"/>
            <ac:cxnSpMk id="2" creationId="{4DE0B6D1-F32D-B771-2C29-E93D26C55950}"/>
          </ac:cxnSpMkLst>
        </pc:cxn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3651199806" sldId="2135"/>
        </pc:sldMkLst>
      </pc:sldChg>
      <pc:sldChg chg="delSp modSp add del mod">
        <pc:chgData name="I See Maths ltd" userId="2b6a9906fb7c83c6" providerId="LiveId" clId="{E6E0EC4A-59E3-4016-9CFE-7DBBCC0AE853}" dt="2024-08-01T14:31:32.072" v="13733" actId="47"/>
        <pc:sldMkLst>
          <pc:docMk/>
          <pc:sldMk cId="2342546582" sldId="2136"/>
        </pc:sldMkLst>
        <pc:spChg chg="del">
          <ac:chgData name="I See Maths ltd" userId="2b6a9906fb7c83c6" providerId="LiveId" clId="{E6E0EC4A-59E3-4016-9CFE-7DBBCC0AE853}" dt="2024-08-01T14:24:26.714" v="13676" actId="478"/>
          <ac:spMkLst>
            <pc:docMk/>
            <pc:sldMk cId="2342546582" sldId="2136"/>
            <ac:spMk id="15" creationId="{04128412-95BF-9634-9F3F-ECBED12BDDD2}"/>
          </ac:spMkLst>
        </pc:spChg>
        <pc:spChg chg="mod">
          <ac:chgData name="I See Maths ltd" userId="2b6a9906fb7c83c6" providerId="LiveId" clId="{E6E0EC4A-59E3-4016-9CFE-7DBBCC0AE853}" dt="2024-08-01T14:31:19.286" v="13731" actId="6549"/>
          <ac:spMkLst>
            <pc:docMk/>
            <pc:sldMk cId="2342546582" sldId="2136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24:26.714" v="13676" actId="478"/>
          <ac:graphicFrameMkLst>
            <pc:docMk/>
            <pc:sldMk cId="2342546582" sldId="2136"/>
            <ac:graphicFrameMk id="18" creationId="{6507F2E7-11CD-E19F-90D2-3B5B15A839F8}"/>
          </ac:graphicFrameMkLst>
        </pc:graphicFrameChg>
        <pc:cxnChg chg="del">
          <ac:chgData name="I See Maths ltd" userId="2b6a9906fb7c83c6" providerId="LiveId" clId="{E6E0EC4A-59E3-4016-9CFE-7DBBCC0AE853}" dt="2024-08-01T14:24:26.714" v="13676" actId="478"/>
          <ac:cxnSpMkLst>
            <pc:docMk/>
            <pc:sldMk cId="2342546582" sldId="2136"/>
            <ac:cxnSpMk id="2" creationId="{4DE0B6D1-F32D-B771-2C29-E93D26C55950}"/>
          </ac:cxnSpMkLst>
        </pc:cxn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2524471822" sldId="2136"/>
        </pc:sldMkLst>
      </pc:sldChg>
      <pc:sldChg chg="delSp modSp add mod">
        <pc:chgData name="I See Maths ltd" userId="2b6a9906fb7c83c6" providerId="LiveId" clId="{E6E0EC4A-59E3-4016-9CFE-7DBBCC0AE853}" dt="2024-08-01T14:32:11.975" v="13740" actId="20577"/>
        <pc:sldMkLst>
          <pc:docMk/>
          <pc:sldMk cId="40966338" sldId="2137"/>
        </pc:sldMkLst>
        <pc:spChg chg="del">
          <ac:chgData name="I See Maths ltd" userId="2b6a9906fb7c83c6" providerId="LiveId" clId="{E6E0EC4A-59E3-4016-9CFE-7DBBCC0AE853}" dt="2024-08-01T14:24:50.387" v="13679" actId="478"/>
          <ac:spMkLst>
            <pc:docMk/>
            <pc:sldMk cId="40966338" sldId="2137"/>
            <ac:spMk id="14" creationId="{5F42941E-4B4F-0ED9-B1C6-8BBE2727F954}"/>
          </ac:spMkLst>
        </pc:spChg>
        <pc:spChg chg="del">
          <ac:chgData name="I See Maths ltd" userId="2b6a9906fb7c83c6" providerId="LiveId" clId="{E6E0EC4A-59E3-4016-9CFE-7DBBCC0AE853}" dt="2024-08-01T14:24:50.387" v="13679" actId="478"/>
          <ac:spMkLst>
            <pc:docMk/>
            <pc:sldMk cId="40966338" sldId="2137"/>
            <ac:spMk id="15" creationId="{04128412-95BF-9634-9F3F-ECBED12BDDD2}"/>
          </ac:spMkLst>
        </pc:spChg>
        <pc:spChg chg="del">
          <ac:chgData name="I See Maths ltd" userId="2b6a9906fb7c83c6" providerId="LiveId" clId="{E6E0EC4A-59E3-4016-9CFE-7DBBCC0AE853}" dt="2024-08-01T14:24:50.387" v="13679" actId="478"/>
          <ac:spMkLst>
            <pc:docMk/>
            <pc:sldMk cId="40966338" sldId="2137"/>
            <ac:spMk id="19" creationId="{4BFB6405-91C6-9D1B-F17A-FEEEAE828B31}"/>
          </ac:spMkLst>
        </pc:spChg>
        <pc:spChg chg="mod">
          <ac:chgData name="I See Maths ltd" userId="2b6a9906fb7c83c6" providerId="LiveId" clId="{E6E0EC4A-59E3-4016-9CFE-7DBBCC0AE853}" dt="2024-08-01T14:32:11.975" v="13740" actId="20577"/>
          <ac:spMkLst>
            <pc:docMk/>
            <pc:sldMk cId="40966338" sldId="2137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24:50.387" v="13679" actId="478"/>
          <ac:graphicFrameMkLst>
            <pc:docMk/>
            <pc:sldMk cId="40966338" sldId="2137"/>
            <ac:graphicFrameMk id="18" creationId="{6507F2E7-11CD-E19F-90D2-3B5B15A839F8}"/>
          </ac:graphicFrameMkLst>
        </pc:graphicFrameChg>
        <pc:cxnChg chg="del">
          <ac:chgData name="I See Maths ltd" userId="2b6a9906fb7c83c6" providerId="LiveId" clId="{E6E0EC4A-59E3-4016-9CFE-7DBBCC0AE853}" dt="2024-08-01T14:24:50.387" v="13679" actId="478"/>
          <ac:cxnSpMkLst>
            <pc:docMk/>
            <pc:sldMk cId="40966338" sldId="2137"/>
            <ac:cxnSpMk id="2" creationId="{4DE0B6D1-F32D-B771-2C29-E93D26C55950}"/>
          </ac:cxnSpMkLst>
        </pc:cxnChg>
        <pc:cxnChg chg="del">
          <ac:chgData name="I See Maths ltd" userId="2b6a9906fb7c83c6" providerId="LiveId" clId="{E6E0EC4A-59E3-4016-9CFE-7DBBCC0AE853}" dt="2024-08-01T14:24:50.387" v="13679" actId="478"/>
          <ac:cxnSpMkLst>
            <pc:docMk/>
            <pc:sldMk cId="40966338" sldId="2137"/>
            <ac:cxnSpMk id="16" creationId="{36A2F289-F58F-4E2F-A1D0-D8C8E1AAEB67}"/>
          </ac:cxnSpMkLst>
        </pc:cxn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1623620180" sldId="2137"/>
        </pc:sldMkLst>
      </pc:sldChg>
      <pc:sldChg chg="delSp modSp add mod">
        <pc:chgData name="I See Maths ltd" userId="2b6a9906fb7c83c6" providerId="LiveId" clId="{E6E0EC4A-59E3-4016-9CFE-7DBBCC0AE853}" dt="2024-08-01T14:31:49.984" v="13737" actId="478"/>
        <pc:sldMkLst>
          <pc:docMk/>
          <pc:sldMk cId="504054559" sldId="2138"/>
        </pc:sldMkLst>
        <pc:spChg chg="del">
          <ac:chgData name="I See Maths ltd" userId="2b6a9906fb7c83c6" providerId="LiveId" clId="{E6E0EC4A-59E3-4016-9CFE-7DBBCC0AE853}" dt="2024-08-01T14:31:49.984" v="13737" actId="478"/>
          <ac:spMkLst>
            <pc:docMk/>
            <pc:sldMk cId="504054559" sldId="2138"/>
            <ac:spMk id="4" creationId="{3BFF05C9-5D2A-8835-C4D0-80A96E27D576}"/>
          </ac:spMkLst>
        </pc:spChg>
        <pc:spChg chg="del">
          <ac:chgData name="I See Maths ltd" userId="2b6a9906fb7c83c6" providerId="LiveId" clId="{E6E0EC4A-59E3-4016-9CFE-7DBBCC0AE853}" dt="2024-08-01T14:24:34.915" v="13677" actId="478"/>
          <ac:spMkLst>
            <pc:docMk/>
            <pc:sldMk cId="504054559" sldId="2138"/>
            <ac:spMk id="14" creationId="{5F42941E-4B4F-0ED9-B1C6-8BBE2727F954}"/>
          </ac:spMkLst>
        </pc:spChg>
        <pc:spChg chg="del">
          <ac:chgData name="I See Maths ltd" userId="2b6a9906fb7c83c6" providerId="LiveId" clId="{E6E0EC4A-59E3-4016-9CFE-7DBBCC0AE853}" dt="2024-08-01T14:24:34.915" v="13677" actId="478"/>
          <ac:spMkLst>
            <pc:docMk/>
            <pc:sldMk cId="504054559" sldId="2138"/>
            <ac:spMk id="15" creationId="{04128412-95BF-9634-9F3F-ECBED12BDDD2}"/>
          </ac:spMkLst>
        </pc:spChg>
        <pc:spChg chg="mod">
          <ac:chgData name="I See Maths ltd" userId="2b6a9906fb7c83c6" providerId="LiveId" clId="{E6E0EC4A-59E3-4016-9CFE-7DBBCC0AE853}" dt="2024-08-01T14:31:40.662" v="13735" actId="20577"/>
          <ac:spMkLst>
            <pc:docMk/>
            <pc:sldMk cId="504054559" sldId="2138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31:49.984" v="13737" actId="478"/>
          <ac:graphicFrameMkLst>
            <pc:docMk/>
            <pc:sldMk cId="504054559" sldId="2138"/>
            <ac:graphicFrameMk id="6" creationId="{747ACB6A-075E-49F2-5727-31F431D54C42}"/>
          </ac:graphicFrameMkLst>
        </pc:graphicFrameChg>
        <pc:graphicFrameChg chg="del">
          <ac:chgData name="I See Maths ltd" userId="2b6a9906fb7c83c6" providerId="LiveId" clId="{E6E0EC4A-59E3-4016-9CFE-7DBBCC0AE853}" dt="2024-08-01T14:24:34.915" v="13677" actId="478"/>
          <ac:graphicFrameMkLst>
            <pc:docMk/>
            <pc:sldMk cId="504054559" sldId="2138"/>
            <ac:graphicFrameMk id="18" creationId="{6507F2E7-11CD-E19F-90D2-3B5B15A839F8}"/>
          </ac:graphicFrameMkLst>
        </pc:graphicFrameChg>
        <pc:cxnChg chg="del">
          <ac:chgData name="I See Maths ltd" userId="2b6a9906fb7c83c6" providerId="LiveId" clId="{E6E0EC4A-59E3-4016-9CFE-7DBBCC0AE853}" dt="2024-08-01T14:24:34.915" v="13677" actId="478"/>
          <ac:cxnSpMkLst>
            <pc:docMk/>
            <pc:sldMk cId="504054559" sldId="2138"/>
            <ac:cxnSpMk id="2" creationId="{4DE0B6D1-F32D-B771-2C29-E93D26C55950}"/>
          </ac:cxnSpMkLst>
        </pc:cxnChg>
        <pc:cxnChg chg="del">
          <ac:chgData name="I See Maths ltd" userId="2b6a9906fb7c83c6" providerId="LiveId" clId="{E6E0EC4A-59E3-4016-9CFE-7DBBCC0AE853}" dt="2024-08-01T14:31:49.984" v="13737" actId="478"/>
          <ac:cxnSpMkLst>
            <pc:docMk/>
            <pc:sldMk cId="504054559" sldId="2138"/>
            <ac:cxnSpMk id="5" creationId="{B56FDF30-91C2-8BB8-DF31-A9E7F4D0AC8F}"/>
          </ac:cxnSpMkLst>
        </pc:cxnChg>
        <pc:cxnChg chg="del">
          <ac:chgData name="I See Maths ltd" userId="2b6a9906fb7c83c6" providerId="LiveId" clId="{E6E0EC4A-59E3-4016-9CFE-7DBBCC0AE853}" dt="2024-08-01T14:24:34.915" v="13677" actId="478"/>
          <ac:cxnSpMkLst>
            <pc:docMk/>
            <pc:sldMk cId="504054559" sldId="2138"/>
            <ac:cxnSpMk id="16" creationId="{36A2F289-F58F-4E2F-A1D0-D8C8E1AAEB67}"/>
          </ac:cxnSpMkLst>
        </pc:cxnChg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3856907862" sldId="2138"/>
        </pc:sldMkLst>
      </pc:sldChg>
      <pc:sldChg chg="del">
        <pc:chgData name="I See Maths ltd" userId="2b6a9906fb7c83c6" providerId="LiveId" clId="{E6E0EC4A-59E3-4016-9CFE-7DBBCC0AE853}" dt="2024-08-01T14:23:08.734" v="13671" actId="2696"/>
        <pc:sldMkLst>
          <pc:docMk/>
          <pc:sldMk cId="525497799" sldId="2139"/>
        </pc:sldMkLst>
      </pc:sldChg>
      <pc:sldChg chg="add del">
        <pc:chgData name="I See Maths ltd" userId="2b6a9906fb7c83c6" providerId="LiveId" clId="{E6E0EC4A-59E3-4016-9CFE-7DBBCC0AE853}" dt="2024-08-01T14:29:37.830" v="13726" actId="47"/>
        <pc:sldMkLst>
          <pc:docMk/>
          <pc:sldMk cId="2607836436" sldId="2139"/>
        </pc:sldMkLst>
      </pc:sldChg>
      <pc:sldChg chg="addSp delSp modSp add mod">
        <pc:chgData name="I See Maths ltd" userId="2b6a9906fb7c83c6" providerId="LiveId" clId="{E6E0EC4A-59E3-4016-9CFE-7DBBCC0AE853}" dt="2024-08-01T14:32:17.178" v="13742" actId="20577"/>
        <pc:sldMkLst>
          <pc:docMk/>
          <pc:sldMk cId="1070879261" sldId="2140"/>
        </pc:sldMkLst>
        <pc:spChg chg="add mod">
          <ac:chgData name="I See Maths ltd" userId="2b6a9906fb7c83c6" providerId="LiveId" clId="{E6E0EC4A-59E3-4016-9CFE-7DBBCC0AE853}" dt="2024-08-01T14:26:28.613" v="13699" actId="1076"/>
          <ac:spMkLst>
            <pc:docMk/>
            <pc:sldMk cId="1070879261" sldId="2140"/>
            <ac:spMk id="7" creationId="{721EF0EC-67EE-33D9-F4A3-589AEB6EF8BE}"/>
          </ac:spMkLst>
        </pc:spChg>
        <pc:spChg chg="add mod">
          <ac:chgData name="I See Maths ltd" userId="2b6a9906fb7c83c6" providerId="LiveId" clId="{E6E0EC4A-59E3-4016-9CFE-7DBBCC0AE853}" dt="2024-08-01T14:26:24.878" v="13698" actId="1076"/>
          <ac:spMkLst>
            <pc:docMk/>
            <pc:sldMk cId="1070879261" sldId="2140"/>
            <ac:spMk id="8" creationId="{DD52F389-1E7D-2800-2C28-3A126CC26BA3}"/>
          </ac:spMkLst>
        </pc:spChg>
        <pc:spChg chg="del">
          <ac:chgData name="I See Maths ltd" userId="2b6a9906fb7c83c6" providerId="LiveId" clId="{E6E0EC4A-59E3-4016-9CFE-7DBBCC0AE853}" dt="2024-08-01T14:25:07.269" v="13681" actId="478"/>
          <ac:spMkLst>
            <pc:docMk/>
            <pc:sldMk cId="1070879261" sldId="2140"/>
            <ac:spMk id="14" creationId="{5F42941E-4B4F-0ED9-B1C6-8BBE2727F954}"/>
          </ac:spMkLst>
        </pc:spChg>
        <pc:spChg chg="del">
          <ac:chgData name="I See Maths ltd" userId="2b6a9906fb7c83c6" providerId="LiveId" clId="{E6E0EC4A-59E3-4016-9CFE-7DBBCC0AE853}" dt="2024-08-01T14:25:07.269" v="13681" actId="478"/>
          <ac:spMkLst>
            <pc:docMk/>
            <pc:sldMk cId="1070879261" sldId="2140"/>
            <ac:spMk id="19" creationId="{4BFB6405-91C6-9D1B-F17A-FEEEAE828B31}"/>
          </ac:spMkLst>
        </pc:spChg>
        <pc:spChg chg="mod">
          <ac:chgData name="I See Maths ltd" userId="2b6a9906fb7c83c6" providerId="LiveId" clId="{E6E0EC4A-59E3-4016-9CFE-7DBBCC0AE853}" dt="2024-08-01T14:32:17.178" v="13742" actId="20577"/>
          <ac:spMkLst>
            <pc:docMk/>
            <pc:sldMk cId="1070879261" sldId="2140"/>
            <ac:spMk id="21" creationId="{8A23E61D-BEFC-7E31-95A7-0B0B9BC3F71F}"/>
          </ac:spMkLst>
        </pc:spChg>
        <pc:graphicFrameChg chg="del">
          <ac:chgData name="I See Maths ltd" userId="2b6a9906fb7c83c6" providerId="LiveId" clId="{E6E0EC4A-59E3-4016-9CFE-7DBBCC0AE853}" dt="2024-08-01T14:25:07.269" v="13681" actId="478"/>
          <ac:graphicFrameMkLst>
            <pc:docMk/>
            <pc:sldMk cId="1070879261" sldId="2140"/>
            <ac:graphicFrameMk id="18" creationId="{6507F2E7-11CD-E19F-90D2-3B5B15A839F8}"/>
          </ac:graphicFrameMkLst>
        </pc:graphicFrameChg>
        <pc:cxnChg chg="del">
          <ac:chgData name="I See Maths ltd" userId="2b6a9906fb7c83c6" providerId="LiveId" clId="{E6E0EC4A-59E3-4016-9CFE-7DBBCC0AE853}" dt="2024-08-01T14:25:07.269" v="13681" actId="478"/>
          <ac:cxnSpMkLst>
            <pc:docMk/>
            <pc:sldMk cId="1070879261" sldId="2140"/>
            <ac:cxnSpMk id="16" creationId="{36A2F289-F58F-4E2F-A1D0-D8C8E1AAEB67}"/>
          </ac:cxnSpMkLst>
        </pc:cxnChg>
      </pc:sldChg>
      <pc:sldChg chg="delSp modSp add del mod">
        <pc:chgData name="I See Maths ltd" userId="2b6a9906fb7c83c6" providerId="LiveId" clId="{E6E0EC4A-59E3-4016-9CFE-7DBBCC0AE853}" dt="2024-08-01T14:31:58.427" v="13738" actId="47"/>
        <pc:sldMkLst>
          <pc:docMk/>
          <pc:sldMk cId="1077743890" sldId="2141"/>
        </pc:sldMkLst>
        <pc:spChg chg="del">
          <ac:chgData name="I See Maths ltd" userId="2b6a9906fb7c83c6" providerId="LiveId" clId="{E6E0EC4A-59E3-4016-9CFE-7DBBCC0AE853}" dt="2024-08-01T14:27:23.673" v="13711" actId="478"/>
          <ac:spMkLst>
            <pc:docMk/>
            <pc:sldMk cId="1077743890" sldId="2141"/>
            <ac:spMk id="14" creationId="{5F42941E-4B4F-0ED9-B1C6-8BBE2727F954}"/>
          </ac:spMkLst>
        </pc:spChg>
        <pc:spChg chg="del">
          <ac:chgData name="I See Maths ltd" userId="2b6a9906fb7c83c6" providerId="LiveId" clId="{E6E0EC4A-59E3-4016-9CFE-7DBBCC0AE853}" dt="2024-08-01T14:27:08.811" v="13703" actId="478"/>
          <ac:spMkLst>
            <pc:docMk/>
            <pc:sldMk cId="1077743890" sldId="2141"/>
            <ac:spMk id="19" creationId="{4BFB6405-91C6-9D1B-F17A-FEEEAE828B31}"/>
          </ac:spMkLst>
        </pc:spChg>
        <pc:graphicFrameChg chg="modGraphic">
          <ac:chgData name="I See Maths ltd" userId="2b6a9906fb7c83c6" providerId="LiveId" clId="{E6E0EC4A-59E3-4016-9CFE-7DBBCC0AE853}" dt="2024-08-01T14:27:14.691" v="13709" actId="20577"/>
          <ac:graphicFrameMkLst>
            <pc:docMk/>
            <pc:sldMk cId="1077743890" sldId="2141"/>
            <ac:graphicFrameMk id="18" creationId="{6507F2E7-11CD-E19F-90D2-3B5B15A839F8}"/>
          </ac:graphicFrameMkLst>
        </pc:graphicFrameChg>
        <pc:cxnChg chg="del">
          <ac:chgData name="I See Maths ltd" userId="2b6a9906fb7c83c6" providerId="LiveId" clId="{E6E0EC4A-59E3-4016-9CFE-7DBBCC0AE853}" dt="2024-08-01T14:27:23.673" v="13711" actId="478"/>
          <ac:cxnSpMkLst>
            <pc:docMk/>
            <pc:sldMk cId="1077743890" sldId="2141"/>
            <ac:cxnSpMk id="16" creationId="{36A2F289-F58F-4E2F-A1D0-D8C8E1AAEB67}"/>
          </ac:cxnSpMkLst>
        </pc:cxnChg>
      </pc:sldChg>
      <pc:sldChg chg="modSp add mod">
        <pc:chgData name="I See Maths ltd" userId="2b6a9906fb7c83c6" providerId="LiveId" clId="{E6E0EC4A-59E3-4016-9CFE-7DBBCC0AE853}" dt="2024-08-01T14:32:28.564" v="13746" actId="6549"/>
        <pc:sldMkLst>
          <pc:docMk/>
          <pc:sldMk cId="712644990" sldId="2142"/>
        </pc:sldMkLst>
        <pc:spChg chg="mod">
          <ac:chgData name="I See Maths ltd" userId="2b6a9906fb7c83c6" providerId="LiveId" clId="{E6E0EC4A-59E3-4016-9CFE-7DBBCC0AE853}" dt="2024-08-01T14:32:28.564" v="13746" actId="6549"/>
          <ac:spMkLst>
            <pc:docMk/>
            <pc:sldMk cId="712644990" sldId="2142"/>
            <ac:spMk id="21" creationId="{8A23E61D-BEFC-7E31-95A7-0B0B9BC3F71F}"/>
          </ac:spMkLst>
        </pc:spChg>
      </pc:sldChg>
      <pc:sldChg chg="add del">
        <pc:chgData name="I See Maths ltd" userId="2b6a9906fb7c83c6" providerId="LiveId" clId="{E6E0EC4A-59E3-4016-9CFE-7DBBCC0AE853}" dt="2024-08-01T14:26:59.323" v="13701" actId="47"/>
        <pc:sldMkLst>
          <pc:docMk/>
          <pc:sldMk cId="2342490321" sldId="2142"/>
        </pc:sldMkLst>
      </pc:sldChg>
      <pc:sldChg chg="modSp add mod">
        <pc:chgData name="I See Maths ltd" userId="2b6a9906fb7c83c6" providerId="LiveId" clId="{E6E0EC4A-59E3-4016-9CFE-7DBBCC0AE853}" dt="2024-08-01T14:32:23.990" v="13744" actId="6549"/>
        <pc:sldMkLst>
          <pc:docMk/>
          <pc:sldMk cId="1881426980" sldId="2143"/>
        </pc:sldMkLst>
        <pc:spChg chg="mod">
          <ac:chgData name="I See Maths ltd" userId="2b6a9906fb7c83c6" providerId="LiveId" clId="{E6E0EC4A-59E3-4016-9CFE-7DBBCC0AE853}" dt="2024-08-01T14:32:23.990" v="13744" actId="6549"/>
          <ac:spMkLst>
            <pc:docMk/>
            <pc:sldMk cId="1881426980" sldId="2143"/>
            <ac:spMk id="21" creationId="{8A23E61D-BEFC-7E31-95A7-0B0B9BC3F71F}"/>
          </ac:spMkLst>
        </pc:spChg>
      </pc:sldChg>
      <pc:sldChg chg="add">
        <pc:chgData name="I See Maths ltd" userId="2b6a9906fb7c83c6" providerId="LiveId" clId="{E6E0EC4A-59E3-4016-9CFE-7DBBCC0AE853}" dt="2024-08-01T14:31:45.592" v="13736" actId="2890"/>
        <pc:sldMkLst>
          <pc:docMk/>
          <pc:sldMk cId="3606149172" sldId="2144"/>
        </pc:sldMkLst>
      </pc:sldChg>
      <pc:sldChg chg="add del">
        <pc:chgData name="I See Maths ltd" userId="2b6a9906fb7c83c6" providerId="LiveId" clId="{E6E0EC4A-59E3-4016-9CFE-7DBBCC0AE853}" dt="2024-08-01T16:11:51.249" v="13783" actId="47"/>
        <pc:sldMkLst>
          <pc:docMk/>
          <pc:sldMk cId="2284013" sldId="2145"/>
        </pc:sldMkLst>
      </pc:sldChg>
      <pc:sldMasterChg chg="setBg modSldLayout">
        <pc:chgData name="I See Maths ltd" userId="2b6a9906fb7c83c6" providerId="LiveId" clId="{E6E0EC4A-59E3-4016-9CFE-7DBBCC0AE853}" dt="2024-07-09T09:51:54.894" v="11309"/>
        <pc:sldMasterMkLst>
          <pc:docMk/>
          <pc:sldMasterMk cId="1270579917" sldId="2147483708"/>
        </pc:sldMasterMkLst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2823047080" sldId="2147483709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300658810" sldId="2147483710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1717697272" sldId="2147483711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886024413" sldId="2147483712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390557031" sldId="2147483713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085499129" sldId="2147483714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4151085686" sldId="2147483715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2596744735" sldId="2147483716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067180658" sldId="2147483717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2467575146" sldId="2147483718"/>
          </pc:sldLayoutMkLst>
        </pc:sldLayoutChg>
        <pc:sldLayoutChg chg="setBg">
          <pc:chgData name="I See Maths ltd" userId="2b6a9906fb7c83c6" providerId="LiveId" clId="{E6E0EC4A-59E3-4016-9CFE-7DBBCC0AE853}" dt="2024-07-09T09:51:54.894" v="11309"/>
          <pc:sldLayoutMkLst>
            <pc:docMk/>
            <pc:sldMasterMk cId="1270579917" sldId="2147483708"/>
            <pc:sldLayoutMk cId="3543529061" sldId="2147483719"/>
          </pc:sldLayoutMkLst>
        </pc:sldLayoutChg>
      </pc:sldMasterChg>
    </pc:docChg>
  </pc:docChgLst>
  <pc:docChgLst>
    <pc:chgData name="I See Maths ltd" userId="2b6a9906fb7c83c6" providerId="LiveId" clId="{C9897FFC-AF4A-44EC-BA8E-91DFAA7168E2}"/>
    <pc:docChg chg="undo custSel addSld delSld modSld sldOrd">
      <pc:chgData name="I See Maths ltd" userId="2b6a9906fb7c83c6" providerId="LiveId" clId="{C9897FFC-AF4A-44EC-BA8E-91DFAA7168E2}" dt="2023-12-30T14:42:48.682" v="3218" actId="478"/>
      <pc:docMkLst>
        <pc:docMk/>
      </pc:docMkLst>
      <pc:sldChg chg="addSp delSp modSp mod">
        <pc:chgData name="I See Maths ltd" userId="2b6a9906fb7c83c6" providerId="LiveId" clId="{C9897FFC-AF4A-44EC-BA8E-91DFAA7168E2}" dt="2023-12-28T12:07:23.522" v="972"/>
        <pc:sldMkLst>
          <pc:docMk/>
          <pc:sldMk cId="3723378482" sldId="1714"/>
        </pc:sldMkLst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2" creationId="{1E0726F9-4AEF-ECD1-E35A-F4176BFE3FD8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3" creationId="{62636873-3F90-C69B-E1F8-2D6B3C21F156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4" creationId="{EBA1E120-6FE6-70E0-AEB9-D5C55C561354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5" creationId="{186C39E5-C927-E0CF-FC3F-83BD2C100441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7" creationId="{6F3C33A9-B5FB-096E-B97A-7864B8F25918}"/>
          </ac:spMkLst>
        </pc:spChg>
        <pc:spChg chg="add del mod">
          <ac:chgData name="I See Maths ltd" userId="2b6a9906fb7c83c6" providerId="LiveId" clId="{C9897FFC-AF4A-44EC-BA8E-91DFAA7168E2}" dt="2023-12-28T11:58:00.715" v="639" actId="478"/>
          <ac:spMkLst>
            <pc:docMk/>
            <pc:sldMk cId="3723378482" sldId="1714"/>
            <ac:spMk id="8" creationId="{F154B025-DA4F-98E9-B949-51635479B936}"/>
          </ac:spMkLst>
        </pc:spChg>
        <pc:spChg chg="add del mod">
          <ac:chgData name="I See Maths ltd" userId="2b6a9906fb7c83c6" providerId="LiveId" clId="{C9897FFC-AF4A-44EC-BA8E-91DFAA7168E2}" dt="2023-12-28T12:07:23.042" v="971" actId="478"/>
          <ac:spMkLst>
            <pc:docMk/>
            <pc:sldMk cId="3723378482" sldId="1714"/>
            <ac:spMk id="10" creationId="{1BB44687-FDB3-F734-6F1F-D4ABDB2A3417}"/>
          </ac:spMkLst>
        </pc:spChg>
        <pc:spChg chg="del">
          <ac:chgData name="I See Maths ltd" userId="2b6a9906fb7c83c6" providerId="LiveId" clId="{C9897FFC-AF4A-44EC-BA8E-91DFAA7168E2}" dt="2023-12-28T10:43:05.404" v="2" actId="478"/>
          <ac:spMkLst>
            <pc:docMk/>
            <pc:sldMk cId="3723378482" sldId="1714"/>
            <ac:spMk id="11" creationId="{9EFE7479-098A-4D74-9534-57C402B049B6}"/>
          </ac:spMkLst>
        </pc:spChg>
        <pc:spChg chg="add del mod">
          <ac:chgData name="I See Maths ltd" userId="2b6a9906fb7c83c6" providerId="LiveId" clId="{C9897FFC-AF4A-44EC-BA8E-91DFAA7168E2}" dt="2023-12-28T11:58:04.971" v="640" actId="478"/>
          <ac:spMkLst>
            <pc:docMk/>
            <pc:sldMk cId="3723378482" sldId="1714"/>
            <ac:spMk id="12" creationId="{3F1756CC-D7BF-3FE8-CD5A-ABEFD1B0D7AD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13" creationId="{3DE715E9-6C54-2203-E15E-994F7A8577AC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14" creationId="{F88E8712-046D-2C91-2AFA-F8169B21C538}"/>
          </ac:spMkLst>
        </pc:spChg>
        <pc:spChg chg="add del mod">
          <ac:chgData name="I See Maths ltd" userId="2b6a9906fb7c83c6" providerId="LiveId" clId="{C9897FFC-AF4A-44EC-BA8E-91DFAA7168E2}" dt="2023-12-28T11:50:26.348" v="573" actId="478"/>
          <ac:spMkLst>
            <pc:docMk/>
            <pc:sldMk cId="3723378482" sldId="1714"/>
            <ac:spMk id="15" creationId="{61D2277A-3AE0-E0DE-89DE-B0019588044F}"/>
          </ac:spMkLst>
        </pc:spChg>
        <pc:spChg chg="add mod">
          <ac:chgData name="I See Maths ltd" userId="2b6a9906fb7c83c6" providerId="LiveId" clId="{C9897FFC-AF4A-44EC-BA8E-91DFAA7168E2}" dt="2023-12-28T11:50:14.668" v="572" actId="6549"/>
          <ac:spMkLst>
            <pc:docMk/>
            <pc:sldMk cId="3723378482" sldId="1714"/>
            <ac:spMk id="16" creationId="{7AFBA67A-4910-A096-4301-A20714E87424}"/>
          </ac:spMkLst>
        </pc:spChg>
        <pc:spChg chg="mod">
          <ac:chgData name="I See Maths ltd" userId="2b6a9906fb7c83c6" providerId="LiveId" clId="{C9897FFC-AF4A-44EC-BA8E-91DFAA7168E2}" dt="2023-12-21T09:14:25.817" v="1" actId="208"/>
          <ac:spMkLst>
            <pc:docMk/>
            <pc:sldMk cId="3723378482" sldId="1714"/>
            <ac:spMk id="17" creationId="{B6708478-7F4B-409F-BD1A-9D73E666847F}"/>
          </ac:spMkLst>
        </pc:spChg>
        <pc:spChg chg="add mod">
          <ac:chgData name="I See Maths ltd" userId="2b6a9906fb7c83c6" providerId="LiveId" clId="{C9897FFC-AF4A-44EC-BA8E-91DFAA7168E2}" dt="2023-12-28T12:06:11.936" v="956" actId="1037"/>
          <ac:spMkLst>
            <pc:docMk/>
            <pc:sldMk cId="3723378482" sldId="1714"/>
            <ac:spMk id="18" creationId="{F32CED79-738C-CB76-1A24-B6B0ECA9DF64}"/>
          </ac:spMkLst>
        </pc:spChg>
        <pc:spChg chg="mod">
          <ac:chgData name="I See Maths ltd" userId="2b6a9906fb7c83c6" providerId="LiveId" clId="{C9897FFC-AF4A-44EC-BA8E-91DFAA7168E2}" dt="2023-12-28T10:43:14.995" v="5" actId="6549"/>
          <ac:spMkLst>
            <pc:docMk/>
            <pc:sldMk cId="3723378482" sldId="1714"/>
            <ac:spMk id="21" creationId="{66C3C11C-1AF0-4134-B2B7-C8670802EB51}"/>
          </ac:spMkLst>
        </pc:spChg>
        <pc:spChg chg="add del mod">
          <ac:chgData name="I See Maths ltd" userId="2b6a9906fb7c83c6" providerId="LiveId" clId="{C9897FFC-AF4A-44EC-BA8E-91DFAA7168E2}" dt="2023-12-28T12:06:31.725" v="959" actId="478"/>
          <ac:spMkLst>
            <pc:docMk/>
            <pc:sldMk cId="3723378482" sldId="1714"/>
            <ac:spMk id="24" creationId="{EA263522-8166-A000-CC60-203DBF8ACF26}"/>
          </ac:spMkLst>
        </pc:spChg>
        <pc:spChg chg="add mod">
          <ac:chgData name="I See Maths ltd" userId="2b6a9906fb7c83c6" providerId="LiveId" clId="{C9897FFC-AF4A-44EC-BA8E-91DFAA7168E2}" dt="2023-12-28T12:07:23.522" v="972"/>
          <ac:spMkLst>
            <pc:docMk/>
            <pc:sldMk cId="3723378482" sldId="1714"/>
            <ac:spMk id="25" creationId="{EAB7BBA3-3DB9-EBDE-9527-7EB44C1B2670}"/>
          </ac:spMkLst>
        </pc:spChg>
        <pc:cxnChg chg="add mod">
          <ac:chgData name="I See Maths ltd" userId="2b6a9906fb7c83c6" providerId="LiveId" clId="{C9897FFC-AF4A-44EC-BA8E-91DFAA7168E2}" dt="2023-12-28T12:06:11.936" v="956" actId="1037"/>
          <ac:cxnSpMkLst>
            <pc:docMk/>
            <pc:sldMk cId="3723378482" sldId="1714"/>
            <ac:cxnSpMk id="6" creationId="{0BAD7522-BFB5-E6F2-F1C3-F4EB9122FBB2}"/>
          </ac:cxnSpMkLst>
        </pc:cxnChg>
        <pc:cxnChg chg="add mod">
          <ac:chgData name="I See Maths ltd" userId="2b6a9906fb7c83c6" providerId="LiveId" clId="{C9897FFC-AF4A-44EC-BA8E-91DFAA7168E2}" dt="2023-12-28T12:06:11.936" v="956" actId="1037"/>
          <ac:cxnSpMkLst>
            <pc:docMk/>
            <pc:sldMk cId="3723378482" sldId="1714"/>
            <ac:cxnSpMk id="9" creationId="{CBB607BB-2CE4-5DD1-2909-5958762E9669}"/>
          </ac:cxnSpMkLst>
        </pc:cxnChg>
        <pc:cxnChg chg="add del mod">
          <ac:chgData name="I See Maths ltd" userId="2b6a9906fb7c83c6" providerId="LiveId" clId="{C9897FFC-AF4A-44EC-BA8E-91DFAA7168E2}" dt="2023-12-28T12:04:40.713" v="909" actId="478"/>
          <ac:cxnSpMkLst>
            <pc:docMk/>
            <pc:sldMk cId="3723378482" sldId="1714"/>
            <ac:cxnSpMk id="19" creationId="{27E0A688-A074-727D-FC62-093553A0FA7E}"/>
          </ac:cxnSpMkLst>
        </pc:cxnChg>
        <pc:cxnChg chg="add del mod">
          <ac:chgData name="I See Maths ltd" userId="2b6a9906fb7c83c6" providerId="LiveId" clId="{C9897FFC-AF4A-44EC-BA8E-91DFAA7168E2}" dt="2023-12-28T12:04:38.129" v="908" actId="478"/>
          <ac:cxnSpMkLst>
            <pc:docMk/>
            <pc:sldMk cId="3723378482" sldId="1714"/>
            <ac:cxnSpMk id="22" creationId="{D0BBB610-F62B-27B9-79F2-51A645880872}"/>
          </ac:cxnSpMkLst>
        </pc:cxnChg>
      </pc:sldChg>
      <pc:sldChg chg="addSp delSp modSp add del mod">
        <pc:chgData name="I See Maths ltd" userId="2b6a9906fb7c83c6" providerId="LiveId" clId="{C9897FFC-AF4A-44EC-BA8E-91DFAA7168E2}" dt="2023-12-28T12:13:01.628" v="986" actId="47"/>
        <pc:sldMkLst>
          <pc:docMk/>
          <pc:sldMk cId="2739446428" sldId="1715"/>
        </pc:sldMkLst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2" creationId="{1E0726F9-4AEF-ECD1-E35A-F4176BFE3FD8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3" creationId="{62636873-3F90-C69B-E1F8-2D6B3C21F156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4" creationId="{EBA1E120-6FE6-70E0-AEB9-D5C55C561354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5" creationId="{186C39E5-C927-E0CF-FC3F-83BD2C100441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7" creationId="{6F3C33A9-B5FB-096E-B97A-7864B8F25918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8" creationId="{F154B025-DA4F-98E9-B949-51635479B936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10" creationId="{1BB44687-FDB3-F734-6F1F-D4ABDB2A3417}"/>
          </ac:spMkLst>
        </pc:spChg>
        <pc:spChg chg="add del mod">
          <ac:chgData name="I See Maths ltd" userId="2b6a9906fb7c83c6" providerId="LiveId" clId="{C9897FFC-AF4A-44EC-BA8E-91DFAA7168E2}" dt="2023-12-28T12:09:29.284" v="985" actId="478"/>
          <ac:spMkLst>
            <pc:docMk/>
            <pc:sldMk cId="2739446428" sldId="1715"/>
            <ac:spMk id="11" creationId="{CFAA52A7-6D93-CF27-260E-1AAA5DDC6126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12" creationId="{3F1756CC-D7BF-3FE8-CD5A-ABEFD1B0D7AD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13" creationId="{3DE715E9-6C54-2203-E15E-994F7A8577AC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14" creationId="{F88E8712-046D-2C91-2AFA-F8169B21C538}"/>
          </ac:spMkLst>
        </pc:spChg>
        <pc:spChg chg="del">
          <ac:chgData name="I See Maths ltd" userId="2b6a9906fb7c83c6" providerId="LiveId" clId="{C9897FFC-AF4A-44EC-BA8E-91DFAA7168E2}" dt="2023-12-28T10:44:10.596" v="7" actId="478"/>
          <ac:spMkLst>
            <pc:docMk/>
            <pc:sldMk cId="2739446428" sldId="1715"/>
            <ac:spMk id="15" creationId="{61D2277A-3AE0-E0DE-89DE-B0019588044F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16" creationId="{44AD18D5-2BB2-4512-B170-3AEA01128D92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2" creationId="{494994CA-D96F-8958-83AE-8B13881F4F56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4" creationId="{ED41A07D-E3ED-8CFA-2369-09FFFF265C7A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5" creationId="{D9BFD4DF-4E32-6F2C-87AC-7F47EC6B69E9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6" creationId="{D22121E8-ACDE-585E-C089-54E0C13892F2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7" creationId="{DED8430C-893F-FD16-BB0E-E370D25A4264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28" creationId="{47AB88CA-D0C1-2F88-11F7-3C6ADF6E0498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30" creationId="{48BD66B9-2F00-0F95-A636-212D4CEC369F}"/>
          </ac:spMkLst>
        </pc:spChg>
        <pc:spChg chg="add mod">
          <ac:chgData name="I See Maths ltd" userId="2b6a9906fb7c83c6" providerId="LiveId" clId="{C9897FFC-AF4A-44EC-BA8E-91DFAA7168E2}" dt="2023-12-28T11:02:26.355" v="23" actId="1076"/>
          <ac:spMkLst>
            <pc:docMk/>
            <pc:sldMk cId="2739446428" sldId="1715"/>
            <ac:spMk id="31" creationId="{5725EC2E-229E-3266-5E71-F2561FADB968}"/>
          </ac:spMkLst>
        </pc:spChg>
        <pc:spChg chg="add mod">
          <ac:chgData name="I See Maths ltd" userId="2b6a9906fb7c83c6" providerId="LiveId" clId="{C9897FFC-AF4A-44EC-BA8E-91DFAA7168E2}" dt="2023-12-28T11:02:37.199" v="24" actId="404"/>
          <ac:spMkLst>
            <pc:docMk/>
            <pc:sldMk cId="2739446428" sldId="1715"/>
            <ac:spMk id="33" creationId="{63434DB5-6F8C-EFE1-49B0-8A2CE7076010}"/>
          </ac:spMkLst>
        </pc:spChg>
        <pc:cxnChg chg="del">
          <ac:chgData name="I See Maths ltd" userId="2b6a9906fb7c83c6" providerId="LiveId" clId="{C9897FFC-AF4A-44EC-BA8E-91DFAA7168E2}" dt="2023-12-28T10:44:10.596" v="7" actId="478"/>
          <ac:cxnSpMkLst>
            <pc:docMk/>
            <pc:sldMk cId="2739446428" sldId="1715"/>
            <ac:cxnSpMk id="6" creationId="{0BAD7522-BFB5-E6F2-F1C3-F4EB9122FBB2}"/>
          </ac:cxnSpMkLst>
        </pc:cxnChg>
        <pc:cxnChg chg="del">
          <ac:chgData name="I See Maths ltd" userId="2b6a9906fb7c83c6" providerId="LiveId" clId="{C9897FFC-AF4A-44EC-BA8E-91DFAA7168E2}" dt="2023-12-28T10:44:10.596" v="7" actId="478"/>
          <ac:cxnSpMkLst>
            <pc:docMk/>
            <pc:sldMk cId="2739446428" sldId="1715"/>
            <ac:cxnSpMk id="9" creationId="{CBB607BB-2CE4-5DD1-2909-5958762E9669}"/>
          </ac:cxnSpMkLst>
        </pc:cxnChg>
        <pc:cxnChg chg="add mod">
          <ac:chgData name="I See Maths ltd" userId="2b6a9906fb7c83c6" providerId="LiveId" clId="{C9897FFC-AF4A-44EC-BA8E-91DFAA7168E2}" dt="2023-12-28T11:02:26.355" v="23" actId="1076"/>
          <ac:cxnSpMkLst>
            <pc:docMk/>
            <pc:sldMk cId="2739446428" sldId="1715"/>
            <ac:cxnSpMk id="18" creationId="{56ACEB2E-7BBE-F647-2D51-0E9159E7C08D}"/>
          </ac:cxnSpMkLst>
        </pc:cxnChg>
        <pc:cxnChg chg="add mod">
          <ac:chgData name="I See Maths ltd" userId="2b6a9906fb7c83c6" providerId="LiveId" clId="{C9897FFC-AF4A-44EC-BA8E-91DFAA7168E2}" dt="2023-12-28T11:02:26.355" v="23" actId="1076"/>
          <ac:cxnSpMkLst>
            <pc:docMk/>
            <pc:sldMk cId="2739446428" sldId="1715"/>
            <ac:cxnSpMk id="19" creationId="{47ABDE4B-6061-8A75-68BA-57396F170D85}"/>
          </ac:cxnSpMkLst>
        </pc:cxnChg>
        <pc:cxnChg chg="add mod">
          <ac:chgData name="I See Maths ltd" userId="2b6a9906fb7c83c6" providerId="LiveId" clId="{C9897FFC-AF4A-44EC-BA8E-91DFAA7168E2}" dt="2023-12-28T11:02:26.355" v="23" actId="1076"/>
          <ac:cxnSpMkLst>
            <pc:docMk/>
            <pc:sldMk cId="2739446428" sldId="1715"/>
            <ac:cxnSpMk id="29" creationId="{E8597824-2FA1-E745-F4D6-BAF61055ACDC}"/>
          </ac:cxnSpMkLst>
        </pc:cxnChg>
        <pc:cxnChg chg="add mod">
          <ac:chgData name="I See Maths ltd" userId="2b6a9906fb7c83c6" providerId="LiveId" clId="{C9897FFC-AF4A-44EC-BA8E-91DFAA7168E2}" dt="2023-12-28T11:02:26.355" v="23" actId="1076"/>
          <ac:cxnSpMkLst>
            <pc:docMk/>
            <pc:sldMk cId="2739446428" sldId="1715"/>
            <ac:cxnSpMk id="32" creationId="{1440E848-9670-5692-91C0-1A24FBCCC47D}"/>
          </ac:cxnSpMkLst>
        </pc:cxnChg>
      </pc:sldChg>
      <pc:sldChg chg="addSp delSp modSp add mod ord">
        <pc:chgData name="I See Maths ltd" userId="2b6a9906fb7c83c6" providerId="LiveId" clId="{C9897FFC-AF4A-44EC-BA8E-91DFAA7168E2}" dt="2023-12-28T11:45:08.349" v="418" actId="1035"/>
        <pc:sldMkLst>
          <pc:docMk/>
          <pc:sldMk cId="3141704884" sldId="1716"/>
        </pc:sldMkLst>
        <pc:spChg chg="add mod">
          <ac:chgData name="I See Maths ltd" userId="2b6a9906fb7c83c6" providerId="LiveId" clId="{C9897FFC-AF4A-44EC-BA8E-91DFAA7168E2}" dt="2023-12-28T11:40:55.680" v="352" actId="6549"/>
          <ac:spMkLst>
            <pc:docMk/>
            <pc:sldMk cId="3141704884" sldId="1716"/>
            <ac:spMk id="2" creationId="{10314DE5-A423-15A7-92B2-50C7A8C5F138}"/>
          </ac:spMkLst>
        </pc:spChg>
        <pc:spChg chg="add del mod">
          <ac:chgData name="I See Maths ltd" userId="2b6a9906fb7c83c6" providerId="LiveId" clId="{C9897FFC-AF4A-44EC-BA8E-91DFAA7168E2}" dt="2023-12-28T11:42:38.370" v="381" actId="478"/>
          <ac:spMkLst>
            <pc:docMk/>
            <pc:sldMk cId="3141704884" sldId="1716"/>
            <ac:spMk id="3" creationId="{2E1D04E6-0F82-0AE1-DD7D-63DF7600B819}"/>
          </ac:spMkLst>
        </pc:spChg>
        <pc:spChg chg="add del mod">
          <ac:chgData name="I See Maths ltd" userId="2b6a9906fb7c83c6" providerId="LiveId" clId="{C9897FFC-AF4A-44EC-BA8E-91DFAA7168E2}" dt="2023-12-28T11:42:38.370" v="381" actId="478"/>
          <ac:spMkLst>
            <pc:docMk/>
            <pc:sldMk cId="3141704884" sldId="1716"/>
            <ac:spMk id="4" creationId="{97BD7651-4B07-0B81-1FBA-7D202130CA69}"/>
          </ac:spMkLst>
        </pc:spChg>
        <pc:spChg chg="add del mod">
          <ac:chgData name="I See Maths ltd" userId="2b6a9906fb7c83c6" providerId="LiveId" clId="{C9897FFC-AF4A-44EC-BA8E-91DFAA7168E2}" dt="2023-12-28T11:42:38.370" v="381" actId="478"/>
          <ac:spMkLst>
            <pc:docMk/>
            <pc:sldMk cId="3141704884" sldId="1716"/>
            <ac:spMk id="6" creationId="{25B3EF1D-7430-169B-9260-019B072B108C}"/>
          </ac:spMkLst>
        </pc:spChg>
        <pc:spChg chg="add del mod">
          <ac:chgData name="I See Maths ltd" userId="2b6a9906fb7c83c6" providerId="LiveId" clId="{C9897FFC-AF4A-44EC-BA8E-91DFAA7168E2}" dt="2023-12-28T11:05:17.092" v="29" actId="478"/>
          <ac:spMkLst>
            <pc:docMk/>
            <pc:sldMk cId="3141704884" sldId="1716"/>
            <ac:spMk id="7" creationId="{F633C7C2-D42D-DD2A-3934-36C839E2A2CC}"/>
          </ac:spMkLst>
        </pc:spChg>
        <pc:spChg chg="add del mod">
          <ac:chgData name="I See Maths ltd" userId="2b6a9906fb7c83c6" providerId="LiveId" clId="{C9897FFC-AF4A-44EC-BA8E-91DFAA7168E2}" dt="2023-12-28T11:42:38.370" v="381" actId="478"/>
          <ac:spMkLst>
            <pc:docMk/>
            <pc:sldMk cId="3141704884" sldId="1716"/>
            <ac:spMk id="8" creationId="{0A5CBA7F-1F47-92DD-51A0-C0DA9A71AC65}"/>
          </ac:spMkLst>
        </pc:spChg>
        <pc:spChg chg="add del mod">
          <ac:chgData name="I See Maths ltd" userId="2b6a9906fb7c83c6" providerId="LiveId" clId="{C9897FFC-AF4A-44EC-BA8E-91DFAA7168E2}" dt="2023-12-28T11:42:38.370" v="381" actId="478"/>
          <ac:spMkLst>
            <pc:docMk/>
            <pc:sldMk cId="3141704884" sldId="1716"/>
            <ac:spMk id="9" creationId="{49C5E06E-2EF0-D955-11B6-8E0004175484}"/>
          </ac:spMkLst>
        </pc:spChg>
        <pc:spChg chg="add del mod">
          <ac:chgData name="I See Maths ltd" userId="2b6a9906fb7c83c6" providerId="LiveId" clId="{C9897FFC-AF4A-44EC-BA8E-91DFAA7168E2}" dt="2023-12-28T11:42:15.714" v="377" actId="478"/>
          <ac:spMkLst>
            <pc:docMk/>
            <pc:sldMk cId="3141704884" sldId="1716"/>
            <ac:spMk id="10" creationId="{61F147B1-F4C0-387F-62AE-4615ECB18AA8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11" creationId="{CFAA52A7-6D93-CF27-260E-1AAA5DDC6126}"/>
          </ac:spMkLst>
        </pc:spChg>
        <pc:spChg chg="add del mod">
          <ac:chgData name="I See Maths ltd" userId="2b6a9906fb7c83c6" providerId="LiveId" clId="{C9897FFC-AF4A-44EC-BA8E-91DFAA7168E2}" dt="2023-12-28T11:42:15.714" v="377" actId="478"/>
          <ac:spMkLst>
            <pc:docMk/>
            <pc:sldMk cId="3141704884" sldId="1716"/>
            <ac:spMk id="12" creationId="{97C27E94-01EC-2125-B4AA-E1E5633046A1}"/>
          </ac:spMkLst>
        </pc:spChg>
        <pc:spChg chg="add del mod">
          <ac:chgData name="I See Maths ltd" userId="2b6a9906fb7c83c6" providerId="LiveId" clId="{C9897FFC-AF4A-44EC-BA8E-91DFAA7168E2}" dt="2023-12-28T11:42:15.714" v="377" actId="478"/>
          <ac:spMkLst>
            <pc:docMk/>
            <pc:sldMk cId="3141704884" sldId="1716"/>
            <ac:spMk id="13" creationId="{9DF6A647-A91F-DA71-1A20-8C012EBCFFFE}"/>
          </ac:spMkLst>
        </pc:spChg>
        <pc:spChg chg="add del mod">
          <ac:chgData name="I See Maths ltd" userId="2b6a9906fb7c83c6" providerId="LiveId" clId="{C9897FFC-AF4A-44EC-BA8E-91DFAA7168E2}" dt="2023-12-28T11:42:26.548" v="379" actId="478"/>
          <ac:spMkLst>
            <pc:docMk/>
            <pc:sldMk cId="3141704884" sldId="1716"/>
            <ac:spMk id="14" creationId="{96AC9272-5636-483F-884C-E011082BE4D1}"/>
          </ac:spMkLst>
        </pc:spChg>
        <pc:spChg chg="add del mod">
          <ac:chgData name="I See Maths ltd" userId="2b6a9906fb7c83c6" providerId="LiveId" clId="{C9897FFC-AF4A-44EC-BA8E-91DFAA7168E2}" dt="2023-12-28T11:42:26.548" v="379" actId="478"/>
          <ac:spMkLst>
            <pc:docMk/>
            <pc:sldMk cId="3141704884" sldId="1716"/>
            <ac:spMk id="15" creationId="{A61E826B-2604-B469-D575-F93EDB0F5CBE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16" creationId="{44AD18D5-2BB2-4512-B170-3AEA01128D92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2" creationId="{494994CA-D96F-8958-83AE-8B13881F4F56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4" creationId="{ED41A07D-E3ED-8CFA-2369-09FFFF265C7A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5" creationId="{D9BFD4DF-4E32-6F2C-87AC-7F47EC6B69E9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6" creationId="{D22121E8-ACDE-585E-C089-54E0C13892F2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7" creationId="{DED8430C-893F-FD16-BB0E-E370D25A4264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28" creationId="{47AB88CA-D0C1-2F88-11F7-3C6ADF6E0498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30" creationId="{48BD66B9-2F00-0F95-A636-212D4CEC369F}"/>
          </ac:spMkLst>
        </pc:spChg>
        <pc:spChg chg="del">
          <ac:chgData name="I See Maths ltd" userId="2b6a9906fb7c83c6" providerId="LiveId" clId="{C9897FFC-AF4A-44EC-BA8E-91DFAA7168E2}" dt="2023-12-28T10:44:20.762" v="10" actId="478"/>
          <ac:spMkLst>
            <pc:docMk/>
            <pc:sldMk cId="3141704884" sldId="1716"/>
            <ac:spMk id="31" creationId="{5725EC2E-229E-3266-5E71-F2561FADB968}"/>
          </ac:spMkLst>
        </pc:spChg>
        <pc:spChg chg="add del mod">
          <ac:chgData name="I See Maths ltd" userId="2b6a9906fb7c83c6" providerId="LiveId" clId="{C9897FFC-AF4A-44EC-BA8E-91DFAA7168E2}" dt="2023-12-28T11:40:08.421" v="333" actId="478"/>
          <ac:spMkLst>
            <pc:docMk/>
            <pc:sldMk cId="3141704884" sldId="1716"/>
            <ac:spMk id="33" creationId="{988DA06D-BD50-BDDB-5546-25C80AE8E7E7}"/>
          </ac:spMkLst>
        </pc:spChg>
        <pc:spChg chg="add mod">
          <ac:chgData name="I See Maths ltd" userId="2b6a9906fb7c83c6" providerId="LiveId" clId="{C9897FFC-AF4A-44EC-BA8E-91DFAA7168E2}" dt="2023-12-28T11:45:00.062" v="417" actId="207"/>
          <ac:spMkLst>
            <pc:docMk/>
            <pc:sldMk cId="3141704884" sldId="1716"/>
            <ac:spMk id="34" creationId="{F71314F7-9C93-06E9-5C74-98E251EBC772}"/>
          </ac:spMkLst>
        </pc:spChg>
        <pc:spChg chg="add mod">
          <ac:chgData name="I See Maths ltd" userId="2b6a9906fb7c83c6" providerId="LiveId" clId="{C9897FFC-AF4A-44EC-BA8E-91DFAA7168E2}" dt="2023-12-28T11:45:08.349" v="418" actId="1035"/>
          <ac:spMkLst>
            <pc:docMk/>
            <pc:sldMk cId="3141704884" sldId="1716"/>
            <ac:spMk id="35" creationId="{33BA929D-D102-E011-2DFC-026F2305C51C}"/>
          </ac:spMkLst>
        </pc:spChg>
        <pc:cxnChg chg="add del mod">
          <ac:chgData name="I See Maths ltd" userId="2b6a9906fb7c83c6" providerId="LiveId" clId="{C9897FFC-AF4A-44EC-BA8E-91DFAA7168E2}" dt="2023-12-28T11:42:38.370" v="381" actId="478"/>
          <ac:cxnSpMkLst>
            <pc:docMk/>
            <pc:sldMk cId="3141704884" sldId="1716"/>
            <ac:cxnSpMk id="5" creationId="{C8440491-43EC-7E65-25BF-40F50C9E3A65}"/>
          </ac:cxnSpMkLst>
        </pc:cxnChg>
        <pc:cxnChg chg="del">
          <ac:chgData name="I See Maths ltd" userId="2b6a9906fb7c83c6" providerId="LiveId" clId="{C9897FFC-AF4A-44EC-BA8E-91DFAA7168E2}" dt="2023-12-28T10:44:20.762" v="10" actId="478"/>
          <ac:cxnSpMkLst>
            <pc:docMk/>
            <pc:sldMk cId="3141704884" sldId="1716"/>
            <ac:cxnSpMk id="18" creationId="{56ACEB2E-7BBE-F647-2D51-0E9159E7C08D}"/>
          </ac:cxnSpMkLst>
        </pc:cxnChg>
        <pc:cxnChg chg="del">
          <ac:chgData name="I See Maths ltd" userId="2b6a9906fb7c83c6" providerId="LiveId" clId="{C9897FFC-AF4A-44EC-BA8E-91DFAA7168E2}" dt="2023-12-28T10:44:20.762" v="10" actId="478"/>
          <ac:cxnSpMkLst>
            <pc:docMk/>
            <pc:sldMk cId="3141704884" sldId="1716"/>
            <ac:cxnSpMk id="19" creationId="{47ABDE4B-6061-8A75-68BA-57396F170D85}"/>
          </ac:cxnSpMkLst>
        </pc:cxnChg>
        <pc:cxnChg chg="del">
          <ac:chgData name="I See Maths ltd" userId="2b6a9906fb7c83c6" providerId="LiveId" clId="{C9897FFC-AF4A-44EC-BA8E-91DFAA7168E2}" dt="2023-12-28T10:44:20.762" v="10" actId="478"/>
          <ac:cxnSpMkLst>
            <pc:docMk/>
            <pc:sldMk cId="3141704884" sldId="1716"/>
            <ac:cxnSpMk id="29" creationId="{E8597824-2FA1-E745-F4D6-BAF61055ACDC}"/>
          </ac:cxnSpMkLst>
        </pc:cxnChg>
        <pc:cxnChg chg="del">
          <ac:chgData name="I See Maths ltd" userId="2b6a9906fb7c83c6" providerId="LiveId" clId="{C9897FFC-AF4A-44EC-BA8E-91DFAA7168E2}" dt="2023-12-28T10:44:20.762" v="10" actId="478"/>
          <ac:cxnSpMkLst>
            <pc:docMk/>
            <pc:sldMk cId="3141704884" sldId="1716"/>
            <ac:cxnSpMk id="32" creationId="{1440E848-9670-5692-91C0-1A24FBCCC47D}"/>
          </ac:cxnSpMkLst>
        </pc:cxnChg>
        <pc:cxnChg chg="add mod">
          <ac:chgData name="I See Maths ltd" userId="2b6a9906fb7c83c6" providerId="LiveId" clId="{C9897FFC-AF4A-44EC-BA8E-91DFAA7168E2}" dt="2023-12-28T11:44:50.536" v="416" actId="1038"/>
          <ac:cxnSpMkLst>
            <pc:docMk/>
            <pc:sldMk cId="3141704884" sldId="1716"/>
            <ac:cxnSpMk id="36" creationId="{3D98FF43-CFE7-818D-28BD-80D839A3018B}"/>
          </ac:cxnSpMkLst>
        </pc:cxnChg>
      </pc:sldChg>
      <pc:sldChg chg="addSp delSp modSp add mod">
        <pc:chgData name="I See Maths ltd" userId="2b6a9906fb7c83c6" providerId="LiveId" clId="{C9897FFC-AF4A-44EC-BA8E-91DFAA7168E2}" dt="2023-12-28T12:21:51.693" v="1415" actId="478"/>
        <pc:sldMkLst>
          <pc:docMk/>
          <pc:sldMk cId="57658334" sldId="1717"/>
        </pc:sldMkLst>
        <pc:spChg chg="add mod">
          <ac:chgData name="I See Maths ltd" userId="2b6a9906fb7c83c6" providerId="LiveId" clId="{C9897FFC-AF4A-44EC-BA8E-91DFAA7168E2}" dt="2023-12-28T12:15:49.653" v="1102" actId="6549"/>
          <ac:spMkLst>
            <pc:docMk/>
            <pc:sldMk cId="57658334" sldId="1717"/>
            <ac:spMk id="2" creationId="{EA444174-8416-C1DD-0DD2-298F06353E90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3" creationId="{F166DA93-E196-C156-B219-7E248ACBAD89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4" creationId="{3D9B9934-0D55-89F6-390F-24F483439546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6" creationId="{95618C94-8A16-6C09-8FAC-2E36CE77FCA1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8" creationId="{624319DE-D37B-331C-0121-801D3F3F3CBF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9" creationId="{D5A1D4D3-E1D2-FD42-B947-44AEF9D104EE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10" creationId="{9088046B-E046-3518-B270-1DF7FC7E6ED4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11" creationId="{CFAA52A7-6D93-CF27-260E-1AAA5DDC6126}"/>
          </ac:spMkLst>
        </pc:spChg>
        <pc:spChg chg="add del mod">
          <ac:chgData name="I See Maths ltd" userId="2b6a9906fb7c83c6" providerId="LiveId" clId="{C9897FFC-AF4A-44EC-BA8E-91DFAA7168E2}" dt="2023-12-28T12:18:55.567" v="1176" actId="478"/>
          <ac:spMkLst>
            <pc:docMk/>
            <pc:sldMk cId="57658334" sldId="1717"/>
            <ac:spMk id="12" creationId="{B5C8ED99-E209-92F9-4ABB-13FDC8EC2A9C}"/>
          </ac:spMkLst>
        </pc:spChg>
        <pc:spChg chg="add del mod">
          <ac:chgData name="I See Maths ltd" userId="2b6a9906fb7c83c6" providerId="LiveId" clId="{C9897FFC-AF4A-44EC-BA8E-91DFAA7168E2}" dt="2023-12-28T12:18:55.567" v="1176" actId="478"/>
          <ac:spMkLst>
            <pc:docMk/>
            <pc:sldMk cId="57658334" sldId="1717"/>
            <ac:spMk id="13" creationId="{0B84FCE4-4141-968E-C929-35ABD0A49014}"/>
          </ac:spMkLst>
        </pc:spChg>
        <pc:spChg chg="add del mod">
          <ac:chgData name="I See Maths ltd" userId="2b6a9906fb7c83c6" providerId="LiveId" clId="{C9897FFC-AF4A-44EC-BA8E-91DFAA7168E2}" dt="2023-12-28T12:18:55.567" v="1176" actId="478"/>
          <ac:spMkLst>
            <pc:docMk/>
            <pc:sldMk cId="57658334" sldId="1717"/>
            <ac:spMk id="15" creationId="{48ECA057-FD67-A518-12E2-7783F35993C9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16" creationId="{44AD18D5-2BB2-4512-B170-3AEA01128D92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2" creationId="{494994CA-D96F-8958-83AE-8B13881F4F56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4" creationId="{ED41A07D-E3ED-8CFA-2369-09FFFF265C7A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5" creationId="{D9BFD4DF-4E32-6F2C-87AC-7F47EC6B69E9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6" creationId="{D22121E8-ACDE-585E-C089-54E0C13892F2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7" creationId="{DED8430C-893F-FD16-BB0E-E370D25A4264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28" creationId="{47AB88CA-D0C1-2F88-11F7-3C6ADF6E0498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30" creationId="{48BD66B9-2F00-0F95-A636-212D4CEC369F}"/>
          </ac:spMkLst>
        </pc:spChg>
        <pc:spChg chg="del">
          <ac:chgData name="I See Maths ltd" userId="2b6a9906fb7c83c6" providerId="LiveId" clId="{C9897FFC-AF4A-44EC-BA8E-91DFAA7168E2}" dt="2023-12-28T10:46:38.898" v="18" actId="478"/>
          <ac:spMkLst>
            <pc:docMk/>
            <pc:sldMk cId="57658334" sldId="1717"/>
            <ac:spMk id="31" creationId="{5725EC2E-229E-3266-5E71-F2561FADB968}"/>
          </ac:spMkLst>
        </pc:spChg>
        <pc:spChg chg="add del mod">
          <ac:chgData name="I See Maths ltd" userId="2b6a9906fb7c83c6" providerId="LiveId" clId="{C9897FFC-AF4A-44EC-BA8E-91DFAA7168E2}" dt="2023-12-28T12:18:55.567" v="1176" actId="478"/>
          <ac:spMkLst>
            <pc:docMk/>
            <pc:sldMk cId="57658334" sldId="1717"/>
            <ac:spMk id="33" creationId="{A3EAD814-BCA9-19B9-065F-4E320653FE15}"/>
          </ac:spMkLst>
        </pc:spChg>
        <pc:spChg chg="add del mod">
          <ac:chgData name="I See Maths ltd" userId="2b6a9906fb7c83c6" providerId="LiveId" clId="{C9897FFC-AF4A-44EC-BA8E-91DFAA7168E2}" dt="2023-12-28T12:18:55.567" v="1176" actId="478"/>
          <ac:spMkLst>
            <pc:docMk/>
            <pc:sldMk cId="57658334" sldId="1717"/>
            <ac:spMk id="34" creationId="{4BC1FEAC-28EB-93D3-CADF-6FBB73011D23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36" creationId="{D52A9334-2887-E96D-1F17-DEC75355FA3C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37" creationId="{B1D52344-6EA8-0648-F2C5-20D7758DEA24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39" creationId="{02208B12-2BF3-8794-AE34-2BD714B37CF0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40" creationId="{25313321-18D9-5322-DA9A-7BF084EFD0BA}"/>
          </ac:spMkLst>
        </pc:spChg>
        <pc:spChg chg="add del mod">
          <ac:chgData name="I See Maths ltd" userId="2b6a9906fb7c83c6" providerId="LiveId" clId="{C9897FFC-AF4A-44EC-BA8E-91DFAA7168E2}" dt="2023-12-28T12:21:51.693" v="1415" actId="478"/>
          <ac:spMkLst>
            <pc:docMk/>
            <pc:sldMk cId="57658334" sldId="1717"/>
            <ac:spMk id="41" creationId="{D03FA9F3-41A8-7541-985B-2DDD455289A3}"/>
          </ac:spMkLst>
        </pc:spChg>
        <pc:cxnChg chg="add del mod">
          <ac:chgData name="I See Maths ltd" userId="2b6a9906fb7c83c6" providerId="LiveId" clId="{C9897FFC-AF4A-44EC-BA8E-91DFAA7168E2}" dt="2023-12-28T12:21:51.693" v="1415" actId="478"/>
          <ac:cxnSpMkLst>
            <pc:docMk/>
            <pc:sldMk cId="57658334" sldId="1717"/>
            <ac:cxnSpMk id="5" creationId="{4F7FBCC9-F4CB-634D-05AB-BA7CA70E9195}"/>
          </ac:cxnSpMkLst>
        </pc:cxnChg>
        <pc:cxnChg chg="add del mod">
          <ac:chgData name="I See Maths ltd" userId="2b6a9906fb7c83c6" providerId="LiveId" clId="{C9897FFC-AF4A-44EC-BA8E-91DFAA7168E2}" dt="2023-12-28T12:21:51.693" v="1415" actId="478"/>
          <ac:cxnSpMkLst>
            <pc:docMk/>
            <pc:sldMk cId="57658334" sldId="1717"/>
            <ac:cxnSpMk id="7" creationId="{2EA9F8F0-3871-11BF-1614-2484215A8F84}"/>
          </ac:cxnSpMkLst>
        </pc:cxnChg>
        <pc:cxnChg chg="add del mod">
          <ac:chgData name="I See Maths ltd" userId="2b6a9906fb7c83c6" providerId="LiveId" clId="{C9897FFC-AF4A-44EC-BA8E-91DFAA7168E2}" dt="2023-12-28T12:18:55.567" v="1176" actId="478"/>
          <ac:cxnSpMkLst>
            <pc:docMk/>
            <pc:sldMk cId="57658334" sldId="1717"/>
            <ac:cxnSpMk id="14" creationId="{D915F226-6029-F208-700C-B46BB72F32D6}"/>
          </ac:cxnSpMkLst>
        </pc:cxnChg>
        <pc:cxnChg chg="del">
          <ac:chgData name="I See Maths ltd" userId="2b6a9906fb7c83c6" providerId="LiveId" clId="{C9897FFC-AF4A-44EC-BA8E-91DFAA7168E2}" dt="2023-12-28T10:46:38.898" v="18" actId="478"/>
          <ac:cxnSpMkLst>
            <pc:docMk/>
            <pc:sldMk cId="57658334" sldId="1717"/>
            <ac:cxnSpMk id="18" creationId="{56ACEB2E-7BBE-F647-2D51-0E9159E7C08D}"/>
          </ac:cxnSpMkLst>
        </pc:cxnChg>
        <pc:cxnChg chg="del">
          <ac:chgData name="I See Maths ltd" userId="2b6a9906fb7c83c6" providerId="LiveId" clId="{C9897FFC-AF4A-44EC-BA8E-91DFAA7168E2}" dt="2023-12-28T10:46:38.898" v="18" actId="478"/>
          <ac:cxnSpMkLst>
            <pc:docMk/>
            <pc:sldMk cId="57658334" sldId="1717"/>
            <ac:cxnSpMk id="19" creationId="{47ABDE4B-6061-8A75-68BA-57396F170D85}"/>
          </ac:cxnSpMkLst>
        </pc:cxnChg>
        <pc:cxnChg chg="del">
          <ac:chgData name="I See Maths ltd" userId="2b6a9906fb7c83c6" providerId="LiveId" clId="{C9897FFC-AF4A-44EC-BA8E-91DFAA7168E2}" dt="2023-12-28T10:46:38.898" v="18" actId="478"/>
          <ac:cxnSpMkLst>
            <pc:docMk/>
            <pc:sldMk cId="57658334" sldId="1717"/>
            <ac:cxnSpMk id="29" creationId="{E8597824-2FA1-E745-F4D6-BAF61055ACDC}"/>
          </ac:cxnSpMkLst>
        </pc:cxnChg>
        <pc:cxnChg chg="del">
          <ac:chgData name="I See Maths ltd" userId="2b6a9906fb7c83c6" providerId="LiveId" clId="{C9897FFC-AF4A-44EC-BA8E-91DFAA7168E2}" dt="2023-12-28T10:46:38.898" v="18" actId="478"/>
          <ac:cxnSpMkLst>
            <pc:docMk/>
            <pc:sldMk cId="57658334" sldId="1717"/>
            <ac:cxnSpMk id="32" creationId="{1440E848-9670-5692-91C0-1A24FBCCC47D}"/>
          </ac:cxnSpMkLst>
        </pc:cxnChg>
        <pc:cxnChg chg="add del mod">
          <ac:chgData name="I See Maths ltd" userId="2b6a9906fb7c83c6" providerId="LiveId" clId="{C9897FFC-AF4A-44EC-BA8E-91DFAA7168E2}" dt="2023-12-28T12:21:51.693" v="1415" actId="478"/>
          <ac:cxnSpMkLst>
            <pc:docMk/>
            <pc:sldMk cId="57658334" sldId="1717"/>
            <ac:cxnSpMk id="35" creationId="{D2550E4E-0A4F-6E06-639F-29BA659B3B4A}"/>
          </ac:cxnSpMkLst>
        </pc:cxnChg>
        <pc:cxnChg chg="add del mod">
          <ac:chgData name="I See Maths ltd" userId="2b6a9906fb7c83c6" providerId="LiveId" clId="{C9897FFC-AF4A-44EC-BA8E-91DFAA7168E2}" dt="2023-12-28T12:21:51.693" v="1415" actId="478"/>
          <ac:cxnSpMkLst>
            <pc:docMk/>
            <pc:sldMk cId="57658334" sldId="1717"/>
            <ac:cxnSpMk id="38" creationId="{0C8685B6-24D5-0FE9-D4B5-317C7485ED21}"/>
          </ac:cxnSpMkLst>
        </pc:cxnChg>
      </pc:sldChg>
      <pc:sldChg chg="addSp delSp modSp add mod">
        <pc:chgData name="I See Maths ltd" userId="2b6a9906fb7c83c6" providerId="LiveId" clId="{C9897FFC-AF4A-44EC-BA8E-91DFAA7168E2}" dt="2023-12-28T11:51:32.244" v="592"/>
        <pc:sldMkLst>
          <pc:docMk/>
          <pc:sldMk cId="757091654" sldId="1718"/>
        </pc:sldMkLst>
        <pc:spChg chg="add mod">
          <ac:chgData name="I See Maths ltd" userId="2b6a9906fb7c83c6" providerId="LiveId" clId="{C9897FFC-AF4A-44EC-BA8E-91DFAA7168E2}" dt="2023-12-28T11:51:32.244" v="592"/>
          <ac:spMkLst>
            <pc:docMk/>
            <pc:sldMk cId="757091654" sldId="1718"/>
            <ac:spMk id="7" creationId="{2000C69B-32A8-EA38-49AC-95A033308894}"/>
          </ac:spMkLst>
        </pc:spChg>
        <pc:spChg chg="del">
          <ac:chgData name="I See Maths ltd" userId="2b6a9906fb7c83c6" providerId="LiveId" clId="{C9897FFC-AF4A-44EC-BA8E-91DFAA7168E2}" dt="2023-12-28T11:51:31.719" v="591" actId="478"/>
          <ac:spMkLst>
            <pc:docMk/>
            <pc:sldMk cId="757091654" sldId="1718"/>
            <ac:spMk id="8" creationId="{0A5CBA7F-1F47-92DD-51A0-C0DA9A71AC65}"/>
          </ac:spMkLst>
        </pc:spChg>
        <pc:spChg chg="del">
          <ac:chgData name="I See Maths ltd" userId="2b6a9906fb7c83c6" providerId="LiveId" clId="{C9897FFC-AF4A-44EC-BA8E-91DFAA7168E2}" dt="2023-12-28T11:51:31.719" v="591" actId="478"/>
          <ac:spMkLst>
            <pc:docMk/>
            <pc:sldMk cId="757091654" sldId="1718"/>
            <ac:spMk id="9" creationId="{49C5E06E-2EF0-D955-11B6-8E0004175484}"/>
          </ac:spMkLst>
        </pc:spChg>
        <pc:spChg chg="del">
          <ac:chgData name="I See Maths ltd" userId="2b6a9906fb7c83c6" providerId="LiveId" clId="{C9897FFC-AF4A-44EC-BA8E-91DFAA7168E2}" dt="2023-12-28T11:45:45.516" v="420" actId="478"/>
          <ac:spMkLst>
            <pc:docMk/>
            <pc:sldMk cId="757091654" sldId="1718"/>
            <ac:spMk id="10" creationId="{61F147B1-F4C0-387F-62AE-4615ECB18AA8}"/>
          </ac:spMkLst>
        </pc:spChg>
        <pc:spChg chg="add mod">
          <ac:chgData name="I See Maths ltd" userId="2b6a9906fb7c83c6" providerId="LiveId" clId="{C9897FFC-AF4A-44EC-BA8E-91DFAA7168E2}" dt="2023-12-28T11:51:32.244" v="592"/>
          <ac:spMkLst>
            <pc:docMk/>
            <pc:sldMk cId="757091654" sldId="1718"/>
            <ac:spMk id="11" creationId="{AE758019-09DC-D2C1-A6E2-E424D2A2341C}"/>
          </ac:spMkLst>
        </pc:spChg>
        <pc:spChg chg="del">
          <ac:chgData name="I See Maths ltd" userId="2b6a9906fb7c83c6" providerId="LiveId" clId="{C9897FFC-AF4A-44EC-BA8E-91DFAA7168E2}" dt="2023-12-28T11:45:42.171" v="419" actId="478"/>
          <ac:spMkLst>
            <pc:docMk/>
            <pc:sldMk cId="757091654" sldId="1718"/>
            <ac:spMk id="12" creationId="{97C27E94-01EC-2125-B4AA-E1E5633046A1}"/>
          </ac:spMkLst>
        </pc:spChg>
        <pc:spChg chg="mod">
          <ac:chgData name="I See Maths ltd" userId="2b6a9906fb7c83c6" providerId="LiveId" clId="{C9897FFC-AF4A-44EC-BA8E-91DFAA7168E2}" dt="2023-12-28T11:45:56.551" v="424" actId="14100"/>
          <ac:spMkLst>
            <pc:docMk/>
            <pc:sldMk cId="757091654" sldId="1718"/>
            <ac:spMk id="15" creationId="{A61E826B-2604-B469-D575-F93EDB0F5CBE}"/>
          </ac:spMkLst>
        </pc:spChg>
      </pc:sldChg>
      <pc:sldChg chg="addSp delSp modSp add mod">
        <pc:chgData name="I See Maths ltd" userId="2b6a9906fb7c83c6" providerId="LiveId" clId="{C9897FFC-AF4A-44EC-BA8E-91DFAA7168E2}" dt="2023-12-28T11:51:27.813" v="590"/>
        <pc:sldMkLst>
          <pc:docMk/>
          <pc:sldMk cId="479116258" sldId="1719"/>
        </pc:sldMkLst>
        <pc:spChg chg="add mod">
          <ac:chgData name="I See Maths ltd" userId="2b6a9906fb7c83c6" providerId="LiveId" clId="{C9897FFC-AF4A-44EC-BA8E-91DFAA7168E2}" dt="2023-12-28T11:51:27.813" v="590"/>
          <ac:spMkLst>
            <pc:docMk/>
            <pc:sldMk cId="479116258" sldId="1719"/>
            <ac:spMk id="7" creationId="{19DD726D-32C2-4B0A-D4A1-9E1025FC0F72}"/>
          </ac:spMkLst>
        </pc:spChg>
        <pc:spChg chg="del">
          <ac:chgData name="I See Maths ltd" userId="2b6a9906fb7c83c6" providerId="LiveId" clId="{C9897FFC-AF4A-44EC-BA8E-91DFAA7168E2}" dt="2023-12-28T11:51:27.271" v="589" actId="478"/>
          <ac:spMkLst>
            <pc:docMk/>
            <pc:sldMk cId="479116258" sldId="1719"/>
            <ac:spMk id="8" creationId="{0A5CBA7F-1F47-92DD-51A0-C0DA9A71AC65}"/>
          </ac:spMkLst>
        </pc:spChg>
        <pc:spChg chg="del">
          <ac:chgData name="I See Maths ltd" userId="2b6a9906fb7c83c6" providerId="LiveId" clId="{C9897FFC-AF4A-44EC-BA8E-91DFAA7168E2}" dt="2023-12-28T11:51:27.271" v="589" actId="478"/>
          <ac:spMkLst>
            <pc:docMk/>
            <pc:sldMk cId="479116258" sldId="1719"/>
            <ac:spMk id="9" creationId="{49C5E06E-2EF0-D955-11B6-8E0004175484}"/>
          </ac:spMkLst>
        </pc:spChg>
        <pc:spChg chg="add mod">
          <ac:chgData name="I See Maths ltd" userId="2b6a9906fb7c83c6" providerId="LiveId" clId="{C9897FFC-AF4A-44EC-BA8E-91DFAA7168E2}" dt="2023-12-28T11:51:27.813" v="590"/>
          <ac:spMkLst>
            <pc:docMk/>
            <pc:sldMk cId="479116258" sldId="1719"/>
            <ac:spMk id="11" creationId="{66CB3371-E830-9A9D-24B9-A90D81FE5D14}"/>
          </ac:spMkLst>
        </pc:spChg>
      </pc:sldChg>
      <pc:sldChg chg="addSp delSp modSp add mod">
        <pc:chgData name="I See Maths ltd" userId="2b6a9906fb7c83c6" providerId="LiveId" clId="{C9897FFC-AF4A-44EC-BA8E-91DFAA7168E2}" dt="2023-12-28T11:51:23.093" v="588"/>
        <pc:sldMkLst>
          <pc:docMk/>
          <pc:sldMk cId="1512043354" sldId="1720"/>
        </pc:sldMkLst>
        <pc:spChg chg="add mod">
          <ac:chgData name="I See Maths ltd" userId="2b6a9906fb7c83c6" providerId="LiveId" clId="{C9897FFC-AF4A-44EC-BA8E-91DFAA7168E2}" dt="2023-12-28T11:51:23.093" v="588"/>
          <ac:spMkLst>
            <pc:docMk/>
            <pc:sldMk cId="1512043354" sldId="1720"/>
            <ac:spMk id="7" creationId="{6E5C81E9-4DAE-3473-A4F7-672A86F6E4D3}"/>
          </ac:spMkLst>
        </pc:spChg>
        <pc:spChg chg="del">
          <ac:chgData name="I See Maths ltd" userId="2b6a9906fb7c83c6" providerId="LiveId" clId="{C9897FFC-AF4A-44EC-BA8E-91DFAA7168E2}" dt="2023-12-28T11:51:22.707" v="587" actId="478"/>
          <ac:spMkLst>
            <pc:docMk/>
            <pc:sldMk cId="1512043354" sldId="1720"/>
            <ac:spMk id="8" creationId="{0A5CBA7F-1F47-92DD-51A0-C0DA9A71AC65}"/>
          </ac:spMkLst>
        </pc:spChg>
        <pc:spChg chg="del">
          <ac:chgData name="I See Maths ltd" userId="2b6a9906fb7c83c6" providerId="LiveId" clId="{C9897FFC-AF4A-44EC-BA8E-91DFAA7168E2}" dt="2023-12-28T11:51:22.707" v="587" actId="478"/>
          <ac:spMkLst>
            <pc:docMk/>
            <pc:sldMk cId="1512043354" sldId="1720"/>
            <ac:spMk id="9" creationId="{49C5E06E-2EF0-D955-11B6-8E0004175484}"/>
          </ac:spMkLst>
        </pc:spChg>
        <pc:spChg chg="add mod">
          <ac:chgData name="I See Maths ltd" userId="2b6a9906fb7c83c6" providerId="LiveId" clId="{C9897FFC-AF4A-44EC-BA8E-91DFAA7168E2}" dt="2023-12-28T11:51:23.093" v="588"/>
          <ac:spMkLst>
            <pc:docMk/>
            <pc:sldMk cId="1512043354" sldId="1720"/>
            <ac:spMk id="10" creationId="{C4A37858-659D-B816-6870-28871ED29AA4}"/>
          </ac:spMkLst>
        </pc:spChg>
      </pc:sldChg>
      <pc:sldChg chg="modSp add mod">
        <pc:chgData name="I See Maths ltd" userId="2b6a9906fb7c83c6" providerId="LiveId" clId="{C9897FFC-AF4A-44EC-BA8E-91DFAA7168E2}" dt="2023-12-28T11:51:12.705" v="586" actId="1037"/>
        <pc:sldMkLst>
          <pc:docMk/>
          <pc:sldMk cId="1594473116" sldId="1721"/>
        </pc:sldMkLst>
        <pc:spChg chg="mod">
          <ac:chgData name="I See Maths ltd" userId="2b6a9906fb7c83c6" providerId="LiveId" clId="{C9897FFC-AF4A-44EC-BA8E-91DFAA7168E2}" dt="2023-12-28T11:50:58.568" v="580" actId="14100"/>
          <ac:spMkLst>
            <pc:docMk/>
            <pc:sldMk cId="1594473116" sldId="1721"/>
            <ac:spMk id="8" creationId="{0A5CBA7F-1F47-92DD-51A0-C0DA9A71AC65}"/>
          </ac:spMkLst>
        </pc:spChg>
        <pc:spChg chg="mod">
          <ac:chgData name="I See Maths ltd" userId="2b6a9906fb7c83c6" providerId="LiveId" clId="{C9897FFC-AF4A-44EC-BA8E-91DFAA7168E2}" dt="2023-12-28T11:51:12.705" v="586" actId="1037"/>
          <ac:spMkLst>
            <pc:docMk/>
            <pc:sldMk cId="1594473116" sldId="1721"/>
            <ac:spMk id="9" creationId="{49C5E06E-2EF0-D955-11B6-8E0004175484}"/>
          </ac:spMkLst>
        </pc:spChg>
      </pc:sldChg>
      <pc:sldChg chg="add">
        <pc:chgData name="I See Maths ltd" userId="2b6a9906fb7c83c6" providerId="LiveId" clId="{C9897FFC-AF4A-44EC-BA8E-91DFAA7168E2}" dt="2023-12-28T11:42:51.148" v="382" actId="2890"/>
        <pc:sldMkLst>
          <pc:docMk/>
          <pc:sldMk cId="70036644" sldId="1722"/>
        </pc:sldMkLst>
      </pc:sldChg>
      <pc:sldChg chg="addSp delSp modSp add mod">
        <pc:chgData name="I See Maths ltd" userId="2b6a9906fb7c83c6" providerId="LiveId" clId="{C9897FFC-AF4A-44EC-BA8E-91DFAA7168E2}" dt="2023-12-28T12:07:17.142" v="970"/>
        <pc:sldMkLst>
          <pc:docMk/>
          <pc:sldMk cId="3626057340" sldId="1723"/>
        </pc:sldMkLst>
        <pc:spChg chg="del">
          <ac:chgData name="I See Maths ltd" userId="2b6a9906fb7c83c6" providerId="LiveId" clId="{C9897FFC-AF4A-44EC-BA8E-91DFAA7168E2}" dt="2023-12-28T12:06:37.105" v="960" actId="478"/>
          <ac:spMkLst>
            <pc:docMk/>
            <pc:sldMk cId="3626057340" sldId="1723"/>
            <ac:spMk id="3" creationId="{62636873-3F90-C69B-E1F8-2D6B3C21F156}"/>
          </ac:spMkLst>
        </pc:spChg>
        <pc:spChg chg="add mod">
          <ac:chgData name="I See Maths ltd" userId="2b6a9906fb7c83c6" providerId="LiveId" clId="{C9897FFC-AF4A-44EC-BA8E-91DFAA7168E2}" dt="2023-12-28T12:07:17.142" v="970"/>
          <ac:spMkLst>
            <pc:docMk/>
            <pc:sldMk cId="3626057340" sldId="1723"/>
            <ac:spMk id="8" creationId="{6823F133-1F87-E09A-D2C0-AAD0273C0A0C}"/>
          </ac:spMkLst>
        </pc:spChg>
        <pc:spChg chg="del">
          <ac:chgData name="I See Maths ltd" userId="2b6a9906fb7c83c6" providerId="LiveId" clId="{C9897FFC-AF4A-44EC-BA8E-91DFAA7168E2}" dt="2023-12-28T12:07:16.710" v="969" actId="478"/>
          <ac:spMkLst>
            <pc:docMk/>
            <pc:sldMk cId="3626057340" sldId="1723"/>
            <ac:spMk id="10" creationId="{1BB44687-FDB3-F734-6F1F-D4ABDB2A3417}"/>
          </ac:spMkLst>
        </pc:spChg>
        <pc:cxnChg chg="del">
          <ac:chgData name="I See Maths ltd" userId="2b6a9906fb7c83c6" providerId="LiveId" clId="{C9897FFC-AF4A-44EC-BA8E-91DFAA7168E2}" dt="2023-12-28T12:06:37.105" v="960" actId="478"/>
          <ac:cxnSpMkLst>
            <pc:docMk/>
            <pc:sldMk cId="3626057340" sldId="1723"/>
            <ac:cxnSpMk id="6" creationId="{0BAD7522-BFB5-E6F2-F1C3-F4EB9122FBB2}"/>
          </ac:cxnSpMkLst>
        </pc:cxnChg>
      </pc:sldChg>
      <pc:sldChg chg="addSp delSp modSp add mod">
        <pc:chgData name="I See Maths ltd" userId="2b6a9906fb7c83c6" providerId="LiveId" clId="{C9897FFC-AF4A-44EC-BA8E-91DFAA7168E2}" dt="2023-12-28T12:08:54.245" v="984" actId="478"/>
        <pc:sldMkLst>
          <pc:docMk/>
          <pc:sldMk cId="2737194940" sldId="1724"/>
        </pc:sldMkLst>
        <pc:spChg chg="del">
          <ac:chgData name="I See Maths ltd" userId="2b6a9906fb7c83c6" providerId="LiveId" clId="{C9897FFC-AF4A-44EC-BA8E-91DFAA7168E2}" dt="2023-12-28T12:08:36.589" v="982" actId="478"/>
          <ac:spMkLst>
            <pc:docMk/>
            <pc:sldMk cId="2737194940" sldId="1724"/>
            <ac:spMk id="2" creationId="{1E0726F9-4AEF-ECD1-E35A-F4176BFE3FD8}"/>
          </ac:spMkLst>
        </pc:spChg>
        <pc:spChg chg="del">
          <ac:chgData name="I See Maths ltd" userId="2b6a9906fb7c83c6" providerId="LiveId" clId="{C9897FFC-AF4A-44EC-BA8E-91DFAA7168E2}" dt="2023-12-28T12:06:56.143" v="962" actId="478"/>
          <ac:spMkLst>
            <pc:docMk/>
            <pc:sldMk cId="2737194940" sldId="1724"/>
            <ac:spMk id="3" creationId="{62636873-3F90-C69B-E1F8-2D6B3C21F156}"/>
          </ac:spMkLst>
        </pc:spChg>
        <pc:spChg chg="del">
          <ac:chgData name="I See Maths ltd" userId="2b6a9906fb7c83c6" providerId="LiveId" clId="{C9897FFC-AF4A-44EC-BA8E-91DFAA7168E2}" dt="2023-12-28T12:08:36.589" v="982" actId="478"/>
          <ac:spMkLst>
            <pc:docMk/>
            <pc:sldMk cId="2737194940" sldId="1724"/>
            <ac:spMk id="4" creationId="{EBA1E120-6FE6-70E0-AEB9-D5C55C561354}"/>
          </ac:spMkLst>
        </pc:spChg>
        <pc:spChg chg="del">
          <ac:chgData name="I See Maths ltd" userId="2b6a9906fb7c83c6" providerId="LiveId" clId="{C9897FFC-AF4A-44EC-BA8E-91DFAA7168E2}" dt="2023-12-28T12:08:54.245" v="984" actId="478"/>
          <ac:spMkLst>
            <pc:docMk/>
            <pc:sldMk cId="2737194940" sldId="1724"/>
            <ac:spMk id="5" creationId="{186C39E5-C927-E0CF-FC3F-83BD2C100441}"/>
          </ac:spMkLst>
        </pc:spChg>
        <pc:spChg chg="del mod">
          <ac:chgData name="I See Maths ltd" userId="2b6a9906fb7c83c6" providerId="LiveId" clId="{C9897FFC-AF4A-44EC-BA8E-91DFAA7168E2}" dt="2023-12-28T12:08:54.245" v="984" actId="478"/>
          <ac:spMkLst>
            <pc:docMk/>
            <pc:sldMk cId="2737194940" sldId="1724"/>
            <ac:spMk id="7" creationId="{6F3C33A9-B5FB-096E-B97A-7864B8F25918}"/>
          </ac:spMkLst>
        </pc:spChg>
        <pc:spChg chg="add del mod">
          <ac:chgData name="I See Maths ltd" userId="2b6a9906fb7c83c6" providerId="LiveId" clId="{C9897FFC-AF4A-44EC-BA8E-91DFAA7168E2}" dt="2023-12-28T12:08:33.415" v="981" actId="478"/>
          <ac:spMkLst>
            <pc:docMk/>
            <pc:sldMk cId="2737194940" sldId="1724"/>
            <ac:spMk id="8" creationId="{8B0C5989-794F-F5BA-FE64-08898C04E832}"/>
          </ac:spMkLst>
        </pc:spChg>
        <pc:spChg chg="del mod">
          <ac:chgData name="I See Maths ltd" userId="2b6a9906fb7c83c6" providerId="LiveId" clId="{C9897FFC-AF4A-44EC-BA8E-91DFAA7168E2}" dt="2023-12-28T12:07:36.679" v="974" actId="478"/>
          <ac:spMkLst>
            <pc:docMk/>
            <pc:sldMk cId="2737194940" sldId="1724"/>
            <ac:spMk id="10" creationId="{1BB44687-FDB3-F734-6F1F-D4ABDB2A3417}"/>
          </ac:spMkLst>
        </pc:spChg>
        <pc:spChg chg="del">
          <ac:chgData name="I See Maths ltd" userId="2b6a9906fb7c83c6" providerId="LiveId" clId="{C9897FFC-AF4A-44EC-BA8E-91DFAA7168E2}" dt="2023-12-28T12:08:54.245" v="984" actId="478"/>
          <ac:spMkLst>
            <pc:docMk/>
            <pc:sldMk cId="2737194940" sldId="1724"/>
            <ac:spMk id="13" creationId="{3DE715E9-6C54-2203-E15E-994F7A8577AC}"/>
          </ac:spMkLst>
        </pc:spChg>
        <pc:spChg chg="del">
          <ac:chgData name="I See Maths ltd" userId="2b6a9906fb7c83c6" providerId="LiveId" clId="{C9897FFC-AF4A-44EC-BA8E-91DFAA7168E2}" dt="2023-12-28T12:08:54.245" v="984" actId="478"/>
          <ac:spMkLst>
            <pc:docMk/>
            <pc:sldMk cId="2737194940" sldId="1724"/>
            <ac:spMk id="14" creationId="{F88E8712-046D-2C91-2AFA-F8169B21C538}"/>
          </ac:spMkLst>
        </pc:spChg>
        <pc:spChg chg="del">
          <ac:chgData name="I See Maths ltd" userId="2b6a9906fb7c83c6" providerId="LiveId" clId="{C9897FFC-AF4A-44EC-BA8E-91DFAA7168E2}" dt="2023-12-28T12:08:10.788" v="977" actId="478"/>
          <ac:spMkLst>
            <pc:docMk/>
            <pc:sldMk cId="2737194940" sldId="1724"/>
            <ac:spMk id="18" creationId="{F32CED79-738C-CB76-1A24-B6B0ECA9DF64}"/>
          </ac:spMkLst>
        </pc:spChg>
        <pc:cxnChg chg="del">
          <ac:chgData name="I See Maths ltd" userId="2b6a9906fb7c83c6" providerId="LiveId" clId="{C9897FFC-AF4A-44EC-BA8E-91DFAA7168E2}" dt="2023-12-28T12:06:56.143" v="962" actId="478"/>
          <ac:cxnSpMkLst>
            <pc:docMk/>
            <pc:sldMk cId="2737194940" sldId="1724"/>
            <ac:cxnSpMk id="6" creationId="{0BAD7522-BFB5-E6F2-F1C3-F4EB9122FBB2}"/>
          </ac:cxnSpMkLst>
        </pc:cxnChg>
        <pc:cxnChg chg="del">
          <ac:chgData name="I See Maths ltd" userId="2b6a9906fb7c83c6" providerId="LiveId" clId="{C9897FFC-AF4A-44EC-BA8E-91DFAA7168E2}" dt="2023-12-28T12:08:12.671" v="978" actId="478"/>
          <ac:cxnSpMkLst>
            <pc:docMk/>
            <pc:sldMk cId="2737194940" sldId="1724"/>
            <ac:cxnSpMk id="9" creationId="{CBB607BB-2CE4-5DD1-2909-5958762E9669}"/>
          </ac:cxnSpMkLst>
        </pc:cxnChg>
        <pc:cxnChg chg="add del mod">
          <ac:chgData name="I See Maths ltd" userId="2b6a9906fb7c83c6" providerId="LiveId" clId="{C9897FFC-AF4A-44EC-BA8E-91DFAA7168E2}" dt="2023-12-28T12:08:33.415" v="981" actId="478"/>
          <ac:cxnSpMkLst>
            <pc:docMk/>
            <pc:sldMk cId="2737194940" sldId="1724"/>
            <ac:cxnSpMk id="11" creationId="{BA33837F-CEC6-E633-6C32-A6B0DCC1ECAC}"/>
          </ac:cxnSpMkLst>
        </pc:cxnChg>
      </pc:sldChg>
      <pc:sldChg chg="add">
        <pc:chgData name="I See Maths ltd" userId="2b6a9906fb7c83c6" providerId="LiveId" clId="{C9897FFC-AF4A-44EC-BA8E-91DFAA7168E2}" dt="2023-12-28T12:07:32.258" v="973" actId="2890"/>
        <pc:sldMkLst>
          <pc:docMk/>
          <pc:sldMk cId="3157695847" sldId="1725"/>
        </pc:sldMkLst>
      </pc:sldChg>
      <pc:sldChg chg="add">
        <pc:chgData name="I See Maths ltd" userId="2b6a9906fb7c83c6" providerId="LiveId" clId="{C9897FFC-AF4A-44EC-BA8E-91DFAA7168E2}" dt="2023-12-28T12:07:46.598" v="976" actId="2890"/>
        <pc:sldMkLst>
          <pc:docMk/>
          <pc:sldMk cId="1657730352" sldId="1726"/>
        </pc:sldMkLst>
      </pc:sldChg>
      <pc:sldChg chg="add">
        <pc:chgData name="I See Maths ltd" userId="2b6a9906fb7c83c6" providerId="LiveId" clId="{C9897FFC-AF4A-44EC-BA8E-91DFAA7168E2}" dt="2023-12-28T12:08:28.425" v="980" actId="2890"/>
        <pc:sldMkLst>
          <pc:docMk/>
          <pc:sldMk cId="2209985479" sldId="1727"/>
        </pc:sldMkLst>
      </pc:sldChg>
      <pc:sldChg chg="add">
        <pc:chgData name="I See Maths ltd" userId="2b6a9906fb7c83c6" providerId="LiveId" clId="{C9897FFC-AF4A-44EC-BA8E-91DFAA7168E2}" dt="2023-12-28T12:08:48.744" v="983" actId="2890"/>
        <pc:sldMkLst>
          <pc:docMk/>
          <pc:sldMk cId="2788930487" sldId="1728"/>
        </pc:sldMkLst>
      </pc:sldChg>
      <pc:sldChg chg="add">
        <pc:chgData name="I See Maths ltd" userId="2b6a9906fb7c83c6" providerId="LiveId" clId="{C9897FFC-AF4A-44EC-BA8E-91DFAA7168E2}" dt="2023-12-28T12:21:46.303" v="1414" actId="2890"/>
        <pc:sldMkLst>
          <pc:docMk/>
          <pc:sldMk cId="2259316809" sldId="1729"/>
        </pc:sldMkLst>
      </pc:sldChg>
      <pc:sldChg chg="addSp delSp modSp add mod">
        <pc:chgData name="I See Maths ltd" userId="2b6a9906fb7c83c6" providerId="LiveId" clId="{C9897FFC-AF4A-44EC-BA8E-91DFAA7168E2}" dt="2023-12-28T13:55:30.644" v="1817" actId="478"/>
        <pc:sldMkLst>
          <pc:docMk/>
          <pc:sldMk cId="3612254619" sldId="1730"/>
        </pc:sldMkLst>
        <pc:spChg chg="mod">
          <ac:chgData name="I See Maths ltd" userId="2b6a9906fb7c83c6" providerId="LiveId" clId="{C9897FFC-AF4A-44EC-BA8E-91DFAA7168E2}" dt="2023-12-28T13:42:59.345" v="1605" actId="404"/>
          <ac:spMkLst>
            <pc:docMk/>
            <pc:sldMk cId="3612254619" sldId="1730"/>
            <ac:spMk id="2" creationId="{EA444174-8416-C1DD-0DD2-298F06353E90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3" creationId="{F166DA93-E196-C156-B219-7E248ACBAD89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4" creationId="{3D9B9934-0D55-89F6-390F-24F483439546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6" creationId="{95618C94-8A16-6C09-8FAC-2E36CE77FCA1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8" creationId="{624319DE-D37B-331C-0121-801D3F3F3CBF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9" creationId="{D5A1D4D3-E1D2-FD42-B947-44AEF9D104EE}"/>
          </ac:spMkLst>
        </pc:spChg>
        <pc:spChg chg="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0" creationId="{9088046B-E046-3518-B270-1DF7FC7E6ED4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1" creationId="{A89A4D18-46DC-4F94-37AA-9476E7094A7D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2" creationId="{B2514E36-4FA1-962D-7922-4A15532A7A04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4" creationId="{6A38F7F3-F84E-7750-2B1A-9280667FF7EB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5" creationId="{6045324E-A02A-94C7-2C87-4EFD2CE7C3DC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6" creationId="{CD9D9B6D-5EB1-7C25-3258-D0AC54A8B582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8" creationId="{AA7A6284-724C-79F0-7916-412E627CF8FA}"/>
          </ac:spMkLst>
        </pc:spChg>
        <pc:spChg chg="add del mod">
          <ac:chgData name="I See Maths ltd" userId="2b6a9906fb7c83c6" providerId="LiveId" clId="{C9897FFC-AF4A-44EC-BA8E-91DFAA7168E2}" dt="2023-12-28T13:55:30.644" v="1817" actId="478"/>
          <ac:spMkLst>
            <pc:docMk/>
            <pc:sldMk cId="3612254619" sldId="1730"/>
            <ac:spMk id="19" creationId="{365FA3AE-D8CA-AC37-A15C-5BFF1F48086B}"/>
          </ac:spMkLst>
        </pc:spChg>
        <pc:spChg chg="del">
          <ac:chgData name="I See Maths ltd" userId="2b6a9906fb7c83c6" providerId="LiveId" clId="{C9897FFC-AF4A-44EC-BA8E-91DFAA7168E2}" dt="2023-12-28T13:44:57.743" v="1644" actId="478"/>
          <ac:spMkLst>
            <pc:docMk/>
            <pc:sldMk cId="3612254619" sldId="1730"/>
            <ac:spMk id="36" creationId="{D52A9334-2887-E96D-1F17-DEC75355FA3C}"/>
          </ac:spMkLst>
        </pc:spChg>
        <pc:spChg chg="del">
          <ac:chgData name="I See Maths ltd" userId="2b6a9906fb7c83c6" providerId="LiveId" clId="{C9897FFC-AF4A-44EC-BA8E-91DFAA7168E2}" dt="2023-12-28T13:44:57.743" v="1644" actId="478"/>
          <ac:spMkLst>
            <pc:docMk/>
            <pc:sldMk cId="3612254619" sldId="1730"/>
            <ac:spMk id="37" creationId="{B1D52344-6EA8-0648-F2C5-20D7758DEA24}"/>
          </ac:spMkLst>
        </pc:spChg>
        <pc:spChg chg="del">
          <ac:chgData name="I See Maths ltd" userId="2b6a9906fb7c83c6" providerId="LiveId" clId="{C9897FFC-AF4A-44EC-BA8E-91DFAA7168E2}" dt="2023-12-28T13:44:57.743" v="1644" actId="478"/>
          <ac:spMkLst>
            <pc:docMk/>
            <pc:sldMk cId="3612254619" sldId="1730"/>
            <ac:spMk id="39" creationId="{02208B12-2BF3-8794-AE34-2BD714B37CF0}"/>
          </ac:spMkLst>
        </pc:spChg>
        <pc:spChg chg="del">
          <ac:chgData name="I See Maths ltd" userId="2b6a9906fb7c83c6" providerId="LiveId" clId="{C9897FFC-AF4A-44EC-BA8E-91DFAA7168E2}" dt="2023-12-28T13:44:57.743" v="1644" actId="478"/>
          <ac:spMkLst>
            <pc:docMk/>
            <pc:sldMk cId="3612254619" sldId="1730"/>
            <ac:spMk id="40" creationId="{25313321-18D9-5322-DA9A-7BF084EFD0BA}"/>
          </ac:spMkLst>
        </pc:spChg>
        <pc:spChg chg="del">
          <ac:chgData name="I See Maths ltd" userId="2b6a9906fb7c83c6" providerId="LiveId" clId="{C9897FFC-AF4A-44EC-BA8E-91DFAA7168E2}" dt="2023-12-28T13:44:57.743" v="1644" actId="478"/>
          <ac:spMkLst>
            <pc:docMk/>
            <pc:sldMk cId="3612254619" sldId="1730"/>
            <ac:spMk id="41" creationId="{D03FA9F3-41A8-7541-985B-2DDD455289A3}"/>
          </ac:spMkLst>
        </pc:spChg>
        <pc:cxnChg chg="del mod">
          <ac:chgData name="I See Maths ltd" userId="2b6a9906fb7c83c6" providerId="LiveId" clId="{C9897FFC-AF4A-44EC-BA8E-91DFAA7168E2}" dt="2023-12-28T13:55:30.644" v="1817" actId="478"/>
          <ac:cxnSpMkLst>
            <pc:docMk/>
            <pc:sldMk cId="3612254619" sldId="1730"/>
            <ac:cxnSpMk id="5" creationId="{4F7FBCC9-F4CB-634D-05AB-BA7CA70E9195}"/>
          </ac:cxnSpMkLst>
        </pc:cxnChg>
        <pc:cxnChg chg="del mod">
          <ac:chgData name="I See Maths ltd" userId="2b6a9906fb7c83c6" providerId="LiveId" clId="{C9897FFC-AF4A-44EC-BA8E-91DFAA7168E2}" dt="2023-12-28T13:55:30.644" v="1817" actId="478"/>
          <ac:cxnSpMkLst>
            <pc:docMk/>
            <pc:sldMk cId="3612254619" sldId="1730"/>
            <ac:cxnSpMk id="7" creationId="{2EA9F8F0-3871-11BF-1614-2484215A8F84}"/>
          </ac:cxnSpMkLst>
        </pc:cxnChg>
        <pc:cxnChg chg="add del mod">
          <ac:chgData name="I See Maths ltd" userId="2b6a9906fb7c83c6" providerId="LiveId" clId="{C9897FFC-AF4A-44EC-BA8E-91DFAA7168E2}" dt="2023-12-28T13:55:30.644" v="1817" actId="478"/>
          <ac:cxnSpMkLst>
            <pc:docMk/>
            <pc:sldMk cId="3612254619" sldId="1730"/>
            <ac:cxnSpMk id="13" creationId="{935B6AEA-D0B5-35DE-8622-5B61D1098C92}"/>
          </ac:cxnSpMkLst>
        </pc:cxnChg>
        <pc:cxnChg chg="del mod">
          <ac:chgData name="I See Maths ltd" userId="2b6a9906fb7c83c6" providerId="LiveId" clId="{C9897FFC-AF4A-44EC-BA8E-91DFAA7168E2}" dt="2023-12-28T13:55:30.644" v="1817" actId="478"/>
          <ac:cxnSpMkLst>
            <pc:docMk/>
            <pc:sldMk cId="3612254619" sldId="1730"/>
            <ac:cxnSpMk id="35" creationId="{D2550E4E-0A4F-6E06-639F-29BA659B3B4A}"/>
          </ac:cxnSpMkLst>
        </pc:cxnChg>
        <pc:cxnChg chg="del">
          <ac:chgData name="I See Maths ltd" userId="2b6a9906fb7c83c6" providerId="LiveId" clId="{C9897FFC-AF4A-44EC-BA8E-91DFAA7168E2}" dt="2023-12-28T13:44:57.743" v="1644" actId="478"/>
          <ac:cxnSpMkLst>
            <pc:docMk/>
            <pc:sldMk cId="3612254619" sldId="1730"/>
            <ac:cxnSpMk id="38" creationId="{0C8685B6-24D5-0FE9-D4B5-317C7485ED21}"/>
          </ac:cxnSpMkLst>
        </pc:cxnChg>
      </pc:sldChg>
      <pc:sldChg chg="add">
        <pc:chgData name="I See Maths ltd" userId="2b6a9906fb7c83c6" providerId="LiveId" clId="{C9897FFC-AF4A-44EC-BA8E-91DFAA7168E2}" dt="2023-12-28T13:55:24.841" v="1816" actId="2890"/>
        <pc:sldMkLst>
          <pc:docMk/>
          <pc:sldMk cId="346499134" sldId="1731"/>
        </pc:sldMkLst>
      </pc:sldChg>
      <pc:sldChg chg="addSp delSp modSp add mod">
        <pc:chgData name="I See Maths ltd" userId="2b6a9906fb7c83c6" providerId="LiveId" clId="{C9897FFC-AF4A-44EC-BA8E-91DFAA7168E2}" dt="2023-12-28T14:02:12.931" v="2037" actId="478"/>
        <pc:sldMkLst>
          <pc:docMk/>
          <pc:sldMk cId="2492558090" sldId="1732"/>
        </pc:sldMkLst>
        <pc:spChg chg="mod">
          <ac:chgData name="I See Maths ltd" userId="2b6a9906fb7c83c6" providerId="LiveId" clId="{C9897FFC-AF4A-44EC-BA8E-91DFAA7168E2}" dt="2023-12-28T13:58:18.590" v="1955" actId="6549"/>
          <ac:spMkLst>
            <pc:docMk/>
            <pc:sldMk cId="2492558090" sldId="1732"/>
            <ac:spMk id="2" creationId="{EA444174-8416-C1DD-0DD2-298F06353E90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3" creationId="{F166DA93-E196-C156-B219-7E248ACBAD89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4" creationId="{3D9B9934-0D55-89F6-390F-24F483439546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6" creationId="{95618C94-8A16-6C09-8FAC-2E36CE77FCA1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8" creationId="{624319DE-D37B-331C-0121-801D3F3F3CBF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9" creationId="{D5A1D4D3-E1D2-FD42-B947-44AEF9D104EE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10" creationId="{9088046B-E046-3518-B270-1DF7FC7E6ED4}"/>
          </ac:spMkLst>
        </pc:spChg>
        <pc:spChg chg="del">
          <ac:chgData name="I See Maths ltd" userId="2b6a9906fb7c83c6" providerId="LiveId" clId="{C9897FFC-AF4A-44EC-BA8E-91DFAA7168E2}" dt="2023-12-28T14:00:06.540" v="1985" actId="478"/>
          <ac:spMkLst>
            <pc:docMk/>
            <pc:sldMk cId="2492558090" sldId="1732"/>
            <ac:spMk id="11" creationId="{A89A4D18-46DC-4F94-37AA-9476E7094A7D}"/>
          </ac:spMkLst>
        </pc:spChg>
        <pc:spChg chg="del">
          <ac:chgData name="I See Maths ltd" userId="2b6a9906fb7c83c6" providerId="LiveId" clId="{C9897FFC-AF4A-44EC-BA8E-91DFAA7168E2}" dt="2023-12-28T14:00:06.540" v="1985" actId="478"/>
          <ac:spMkLst>
            <pc:docMk/>
            <pc:sldMk cId="2492558090" sldId="1732"/>
            <ac:spMk id="12" creationId="{B2514E36-4FA1-962D-7922-4A15532A7A04}"/>
          </ac:spMkLst>
        </pc:spChg>
        <pc:spChg chg="del">
          <ac:chgData name="I See Maths ltd" userId="2b6a9906fb7c83c6" providerId="LiveId" clId="{C9897FFC-AF4A-44EC-BA8E-91DFAA7168E2}" dt="2023-12-28T14:00:06.540" v="1985" actId="478"/>
          <ac:spMkLst>
            <pc:docMk/>
            <pc:sldMk cId="2492558090" sldId="1732"/>
            <ac:spMk id="14" creationId="{6A38F7F3-F84E-7750-2B1A-9280667FF7EB}"/>
          </ac:spMkLst>
        </pc:spChg>
        <pc:spChg chg="del">
          <ac:chgData name="I See Maths ltd" userId="2b6a9906fb7c83c6" providerId="LiveId" clId="{C9897FFC-AF4A-44EC-BA8E-91DFAA7168E2}" dt="2023-12-28T14:00:06.540" v="1985" actId="478"/>
          <ac:spMkLst>
            <pc:docMk/>
            <pc:sldMk cId="2492558090" sldId="1732"/>
            <ac:spMk id="15" creationId="{6045324E-A02A-94C7-2C87-4EFD2CE7C3DC}"/>
          </ac:spMkLst>
        </pc:spChg>
        <pc:spChg chg="del">
          <ac:chgData name="I See Maths ltd" userId="2b6a9906fb7c83c6" providerId="LiveId" clId="{C9897FFC-AF4A-44EC-BA8E-91DFAA7168E2}" dt="2023-12-28T14:00:06.540" v="1985" actId="478"/>
          <ac:spMkLst>
            <pc:docMk/>
            <pc:sldMk cId="2492558090" sldId="1732"/>
            <ac:spMk id="16" creationId="{CD9D9B6D-5EB1-7C25-3258-D0AC54A8B582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18" creationId="{AA7A6284-724C-79F0-7916-412E627CF8FA}"/>
          </ac:spMkLst>
        </pc:spChg>
        <pc:spChg chg="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19" creationId="{365FA3AE-D8CA-AC37-A15C-5BFF1F48086B}"/>
          </ac:spMkLst>
        </pc:spChg>
        <pc:spChg chg="add 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26" creationId="{D6801B93-8781-780C-4931-BA201FDB35EF}"/>
          </ac:spMkLst>
        </pc:spChg>
        <pc:spChg chg="add 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27" creationId="{7EC1146F-B4E8-F1AF-EEA5-A3A038F21195}"/>
          </ac:spMkLst>
        </pc:spChg>
        <pc:spChg chg="add 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29" creationId="{4E55B353-42A1-2AFE-995D-32AD578CD353}"/>
          </ac:spMkLst>
        </pc:spChg>
        <pc:spChg chg="add 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30" creationId="{CB4516B8-A10C-5A66-2A02-6D3EE0A6FF0E}"/>
          </ac:spMkLst>
        </pc:spChg>
        <pc:spChg chg="add del mod">
          <ac:chgData name="I See Maths ltd" userId="2b6a9906fb7c83c6" providerId="LiveId" clId="{C9897FFC-AF4A-44EC-BA8E-91DFAA7168E2}" dt="2023-12-28T14:02:12.931" v="2037" actId="478"/>
          <ac:spMkLst>
            <pc:docMk/>
            <pc:sldMk cId="2492558090" sldId="1732"/>
            <ac:spMk id="31" creationId="{CC779635-C6CE-A574-D39E-4C0ABF5BDF25}"/>
          </ac:spMkLst>
        </pc:spChg>
        <pc:cxnChg chg="del mod">
          <ac:chgData name="I See Maths ltd" userId="2b6a9906fb7c83c6" providerId="LiveId" clId="{C9897FFC-AF4A-44EC-BA8E-91DFAA7168E2}" dt="2023-12-28T14:02:12.931" v="2037" actId="478"/>
          <ac:cxnSpMkLst>
            <pc:docMk/>
            <pc:sldMk cId="2492558090" sldId="1732"/>
            <ac:cxnSpMk id="5" creationId="{4F7FBCC9-F4CB-634D-05AB-BA7CA70E9195}"/>
          </ac:cxnSpMkLst>
        </pc:cxnChg>
        <pc:cxnChg chg="del mod">
          <ac:chgData name="I See Maths ltd" userId="2b6a9906fb7c83c6" providerId="LiveId" clId="{C9897FFC-AF4A-44EC-BA8E-91DFAA7168E2}" dt="2023-12-28T14:02:12.931" v="2037" actId="478"/>
          <ac:cxnSpMkLst>
            <pc:docMk/>
            <pc:sldMk cId="2492558090" sldId="1732"/>
            <ac:cxnSpMk id="7" creationId="{2EA9F8F0-3871-11BF-1614-2484215A8F84}"/>
          </ac:cxnSpMkLst>
        </pc:cxnChg>
        <pc:cxnChg chg="del">
          <ac:chgData name="I See Maths ltd" userId="2b6a9906fb7c83c6" providerId="LiveId" clId="{C9897FFC-AF4A-44EC-BA8E-91DFAA7168E2}" dt="2023-12-28T14:00:06.540" v="1985" actId="478"/>
          <ac:cxnSpMkLst>
            <pc:docMk/>
            <pc:sldMk cId="2492558090" sldId="1732"/>
            <ac:cxnSpMk id="13" creationId="{935B6AEA-D0B5-35DE-8622-5B61D1098C92}"/>
          </ac:cxnSpMkLst>
        </pc:cxnChg>
        <pc:cxnChg chg="add del mod">
          <ac:chgData name="I See Maths ltd" userId="2b6a9906fb7c83c6" providerId="LiveId" clId="{C9897FFC-AF4A-44EC-BA8E-91DFAA7168E2}" dt="2023-12-28T13:59:55.422" v="1984" actId="478"/>
          <ac:cxnSpMkLst>
            <pc:docMk/>
            <pc:sldMk cId="2492558090" sldId="1732"/>
            <ac:cxnSpMk id="22" creationId="{2B4D2C5C-D7AD-6186-1B48-D9A6F7068483}"/>
          </ac:cxnSpMkLst>
        </pc:cxnChg>
        <pc:cxnChg chg="add del mod">
          <ac:chgData name="I See Maths ltd" userId="2b6a9906fb7c83c6" providerId="LiveId" clId="{C9897FFC-AF4A-44EC-BA8E-91DFAA7168E2}" dt="2023-12-28T13:59:55.422" v="1984" actId="478"/>
          <ac:cxnSpMkLst>
            <pc:docMk/>
            <pc:sldMk cId="2492558090" sldId="1732"/>
            <ac:cxnSpMk id="24" creationId="{A95EB168-83F3-CF9D-FFD8-D97AAA996A76}"/>
          </ac:cxnSpMkLst>
        </pc:cxnChg>
        <pc:cxnChg chg="add del mod">
          <ac:chgData name="I See Maths ltd" userId="2b6a9906fb7c83c6" providerId="LiveId" clId="{C9897FFC-AF4A-44EC-BA8E-91DFAA7168E2}" dt="2023-12-28T13:59:55.422" v="1984" actId="478"/>
          <ac:cxnSpMkLst>
            <pc:docMk/>
            <pc:sldMk cId="2492558090" sldId="1732"/>
            <ac:cxnSpMk id="25" creationId="{E826C32F-0063-D648-7077-2C713F02A7AF}"/>
          </ac:cxnSpMkLst>
        </pc:cxnChg>
        <pc:cxnChg chg="add del mod">
          <ac:chgData name="I See Maths ltd" userId="2b6a9906fb7c83c6" providerId="LiveId" clId="{C9897FFC-AF4A-44EC-BA8E-91DFAA7168E2}" dt="2023-12-28T14:02:12.931" v="2037" actId="478"/>
          <ac:cxnSpMkLst>
            <pc:docMk/>
            <pc:sldMk cId="2492558090" sldId="1732"/>
            <ac:cxnSpMk id="28" creationId="{F6AEFFEA-4832-BB93-5EB3-B4905910AD37}"/>
          </ac:cxnSpMkLst>
        </pc:cxnChg>
        <pc:cxnChg chg="del mod">
          <ac:chgData name="I See Maths ltd" userId="2b6a9906fb7c83c6" providerId="LiveId" clId="{C9897FFC-AF4A-44EC-BA8E-91DFAA7168E2}" dt="2023-12-28T14:02:12.931" v="2037" actId="478"/>
          <ac:cxnSpMkLst>
            <pc:docMk/>
            <pc:sldMk cId="2492558090" sldId="1732"/>
            <ac:cxnSpMk id="35" creationId="{D2550E4E-0A4F-6E06-639F-29BA659B3B4A}"/>
          </ac:cxnSpMkLst>
        </pc:cxnChg>
      </pc:sldChg>
      <pc:sldChg chg="add">
        <pc:chgData name="I See Maths ltd" userId="2b6a9906fb7c83c6" providerId="LiveId" clId="{C9897FFC-AF4A-44EC-BA8E-91DFAA7168E2}" dt="2023-12-28T14:02:07.427" v="2036" actId="2890"/>
        <pc:sldMkLst>
          <pc:docMk/>
          <pc:sldMk cId="2589270548" sldId="1733"/>
        </pc:sldMkLst>
      </pc:sldChg>
      <pc:sldChg chg="del">
        <pc:chgData name="I See Maths ltd" userId="2b6a9906fb7c83c6" providerId="LiveId" clId="{C9897FFC-AF4A-44EC-BA8E-91DFAA7168E2}" dt="2023-12-30T14:31:55.295" v="2874" actId="47"/>
        <pc:sldMkLst>
          <pc:docMk/>
          <pc:sldMk cId="3147616786" sldId="1781"/>
        </pc:sldMkLst>
      </pc:sldChg>
      <pc:sldChg chg="del">
        <pc:chgData name="I See Maths ltd" userId="2b6a9906fb7c83c6" providerId="LiveId" clId="{C9897FFC-AF4A-44EC-BA8E-91DFAA7168E2}" dt="2023-12-30T14:31:54.526" v="2873" actId="47"/>
        <pc:sldMkLst>
          <pc:docMk/>
          <pc:sldMk cId="1480635391" sldId="1784"/>
        </pc:sldMkLst>
      </pc:sldChg>
      <pc:sldChg chg="del">
        <pc:chgData name="I See Maths ltd" userId="2b6a9906fb7c83c6" providerId="LiveId" clId="{C9897FFC-AF4A-44EC-BA8E-91DFAA7168E2}" dt="2023-12-30T14:31:53.696" v="2872" actId="47"/>
        <pc:sldMkLst>
          <pc:docMk/>
          <pc:sldMk cId="261058640" sldId="1787"/>
        </pc:sldMkLst>
      </pc:sldChg>
      <pc:sldChg chg="addSp delSp modSp add mod">
        <pc:chgData name="I See Maths ltd" userId="2b6a9906fb7c83c6" providerId="LiveId" clId="{C9897FFC-AF4A-44EC-BA8E-91DFAA7168E2}" dt="2023-12-30T11:46:39.075" v="2408" actId="167"/>
        <pc:sldMkLst>
          <pc:docMk/>
          <pc:sldMk cId="1154440346" sldId="1788"/>
        </pc:sldMkLst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2" creationId="{EA444174-8416-C1DD-0DD2-298F06353E90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3" creationId="{F166DA93-E196-C156-B219-7E248ACBAD89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4" creationId="{3D9B9934-0D55-89F6-390F-24F483439546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6" creationId="{95618C94-8A16-6C09-8FAC-2E36CE77FCA1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8" creationId="{624319DE-D37B-331C-0121-801D3F3F3CBF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9" creationId="{D5A1D4D3-E1D2-FD42-B947-44AEF9D104EE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10" creationId="{9088046B-E046-3518-B270-1DF7FC7E6ED4}"/>
          </ac:spMkLst>
        </pc:spChg>
        <pc:spChg chg="add del mod">
          <ac:chgData name="I See Maths ltd" userId="2b6a9906fb7c83c6" providerId="LiveId" clId="{C9897FFC-AF4A-44EC-BA8E-91DFAA7168E2}" dt="2023-12-30T11:46:32.097" v="2406" actId="478"/>
          <ac:spMkLst>
            <pc:docMk/>
            <pc:sldMk cId="1154440346" sldId="1788"/>
            <ac:spMk id="11" creationId="{C5E64E71-F351-50CB-89C5-EF8CE2A0EB22}"/>
          </ac:spMkLst>
        </pc:spChg>
        <pc:spChg chg="add mod">
          <ac:chgData name="I See Maths ltd" userId="2b6a9906fb7c83c6" providerId="LiveId" clId="{C9897FFC-AF4A-44EC-BA8E-91DFAA7168E2}" dt="2023-12-30T11:43:35.053" v="2375" actId="207"/>
          <ac:spMkLst>
            <pc:docMk/>
            <pc:sldMk cId="1154440346" sldId="1788"/>
            <ac:spMk id="12" creationId="{ACAF4E75-C6E0-9A85-113D-C3A98ABA001C}"/>
          </ac:spMkLst>
        </pc:spChg>
        <pc:spChg chg="add del mod">
          <ac:chgData name="I See Maths ltd" userId="2b6a9906fb7c83c6" providerId="LiveId" clId="{C9897FFC-AF4A-44EC-BA8E-91DFAA7168E2}" dt="2023-12-30T11:43:49.704" v="2377" actId="478"/>
          <ac:spMkLst>
            <pc:docMk/>
            <pc:sldMk cId="1154440346" sldId="1788"/>
            <ac:spMk id="13" creationId="{FC564F4E-1E4D-023B-5DCC-D6A972BD7EBF}"/>
          </ac:spMkLst>
        </pc:spChg>
        <pc:spChg chg="add mod">
          <ac:chgData name="I See Maths ltd" userId="2b6a9906fb7c83c6" providerId="LiveId" clId="{C9897FFC-AF4A-44EC-BA8E-91DFAA7168E2}" dt="2023-12-30T11:45:48.443" v="2397"/>
          <ac:spMkLst>
            <pc:docMk/>
            <pc:sldMk cId="1154440346" sldId="1788"/>
            <ac:spMk id="14" creationId="{A75AFE2E-F3DE-B3CF-846C-08B401C4F151}"/>
          </ac:spMkLst>
        </pc:spChg>
        <pc:spChg chg="add mod">
          <ac:chgData name="I See Maths ltd" userId="2b6a9906fb7c83c6" providerId="LiveId" clId="{C9897FFC-AF4A-44EC-BA8E-91DFAA7168E2}" dt="2023-12-30T11:45:48.443" v="2397"/>
          <ac:spMkLst>
            <pc:docMk/>
            <pc:sldMk cId="1154440346" sldId="1788"/>
            <ac:spMk id="15" creationId="{17B3B3AC-6749-191D-3F34-DCEE8D0EAEEC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18" creationId="{AA7A6284-724C-79F0-7916-412E627CF8FA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19" creationId="{365FA3AE-D8CA-AC37-A15C-5BFF1F48086B}"/>
          </ac:spMkLst>
        </pc:spChg>
        <pc:spChg chg="mod">
          <ac:chgData name="I See Maths ltd" userId="2b6a9906fb7c83c6" providerId="LiveId" clId="{C9897FFC-AF4A-44EC-BA8E-91DFAA7168E2}" dt="2023-12-30T11:36:36.968" v="2042" actId="6549"/>
          <ac:spMkLst>
            <pc:docMk/>
            <pc:sldMk cId="1154440346" sldId="1788"/>
            <ac:spMk id="21" creationId="{66C3C11C-1AF0-4134-B2B7-C8670802EB51}"/>
          </ac:spMkLst>
        </pc:spChg>
        <pc:spChg chg="add mod ord">
          <ac:chgData name="I See Maths ltd" userId="2b6a9906fb7c83c6" providerId="LiveId" clId="{C9897FFC-AF4A-44EC-BA8E-91DFAA7168E2}" dt="2023-12-30T11:46:39.075" v="2408" actId="167"/>
          <ac:spMkLst>
            <pc:docMk/>
            <pc:sldMk cId="1154440346" sldId="1788"/>
            <ac:spMk id="22" creationId="{070668FC-926E-1DB3-1CEC-15B5E0EE7AE3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26" creationId="{D6801B93-8781-780C-4931-BA201FDB35EF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27" creationId="{7EC1146F-B4E8-F1AF-EEA5-A3A038F21195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29" creationId="{4E55B353-42A1-2AFE-995D-32AD578CD353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30" creationId="{CB4516B8-A10C-5A66-2A02-6D3EE0A6FF0E}"/>
          </ac:spMkLst>
        </pc:spChg>
        <pc:spChg chg="del">
          <ac:chgData name="I See Maths ltd" userId="2b6a9906fb7c83c6" providerId="LiveId" clId="{C9897FFC-AF4A-44EC-BA8E-91DFAA7168E2}" dt="2023-12-30T11:36:17.450" v="2039" actId="478"/>
          <ac:spMkLst>
            <pc:docMk/>
            <pc:sldMk cId="1154440346" sldId="1788"/>
            <ac:spMk id="31" creationId="{CC779635-C6CE-A574-D39E-4C0ABF5BDF25}"/>
          </ac:spMkLst>
        </pc:spChg>
        <pc:cxnChg chg="del">
          <ac:chgData name="I See Maths ltd" userId="2b6a9906fb7c83c6" providerId="LiveId" clId="{C9897FFC-AF4A-44EC-BA8E-91DFAA7168E2}" dt="2023-12-30T11:36:17.450" v="2039" actId="478"/>
          <ac:cxnSpMkLst>
            <pc:docMk/>
            <pc:sldMk cId="1154440346" sldId="1788"/>
            <ac:cxnSpMk id="5" creationId="{4F7FBCC9-F4CB-634D-05AB-BA7CA70E9195}"/>
          </ac:cxnSpMkLst>
        </pc:cxnChg>
        <pc:cxnChg chg="del">
          <ac:chgData name="I See Maths ltd" userId="2b6a9906fb7c83c6" providerId="LiveId" clId="{C9897FFC-AF4A-44EC-BA8E-91DFAA7168E2}" dt="2023-12-30T11:36:17.450" v="2039" actId="478"/>
          <ac:cxnSpMkLst>
            <pc:docMk/>
            <pc:sldMk cId="1154440346" sldId="1788"/>
            <ac:cxnSpMk id="7" creationId="{2EA9F8F0-3871-11BF-1614-2484215A8F84}"/>
          </ac:cxnSpMkLst>
        </pc:cxnChg>
        <pc:cxnChg chg="add mod">
          <ac:chgData name="I See Maths ltd" userId="2b6a9906fb7c83c6" providerId="LiveId" clId="{C9897FFC-AF4A-44EC-BA8E-91DFAA7168E2}" dt="2023-12-30T11:45:48.443" v="2397"/>
          <ac:cxnSpMkLst>
            <pc:docMk/>
            <pc:sldMk cId="1154440346" sldId="1788"/>
            <ac:cxnSpMk id="16" creationId="{5C2F2585-5C63-24FD-B96B-463DA264A008}"/>
          </ac:cxnSpMkLst>
        </pc:cxnChg>
        <pc:cxnChg chg="del">
          <ac:chgData name="I See Maths ltd" userId="2b6a9906fb7c83c6" providerId="LiveId" clId="{C9897FFC-AF4A-44EC-BA8E-91DFAA7168E2}" dt="2023-12-30T11:36:17.450" v="2039" actId="478"/>
          <ac:cxnSpMkLst>
            <pc:docMk/>
            <pc:sldMk cId="1154440346" sldId="1788"/>
            <ac:cxnSpMk id="28" creationId="{F6AEFFEA-4832-BB93-5EB3-B4905910AD37}"/>
          </ac:cxnSpMkLst>
        </pc:cxnChg>
        <pc:cxnChg chg="del">
          <ac:chgData name="I See Maths ltd" userId="2b6a9906fb7c83c6" providerId="LiveId" clId="{C9897FFC-AF4A-44EC-BA8E-91DFAA7168E2}" dt="2023-12-30T11:36:17.450" v="2039" actId="478"/>
          <ac:cxnSpMkLst>
            <pc:docMk/>
            <pc:sldMk cId="1154440346" sldId="1788"/>
            <ac:cxnSpMk id="35" creationId="{D2550E4E-0A4F-6E06-639F-29BA659B3B4A}"/>
          </ac:cxnSpMkLst>
        </pc:cxnChg>
      </pc:sldChg>
      <pc:sldChg chg="addSp delSp modSp add mod">
        <pc:chgData name="I See Maths ltd" userId="2b6a9906fb7c83c6" providerId="LiveId" clId="{C9897FFC-AF4A-44EC-BA8E-91DFAA7168E2}" dt="2023-12-30T11:46:54.144" v="2425" actId="1036"/>
        <pc:sldMkLst>
          <pc:docMk/>
          <pc:sldMk cId="2680155763" sldId="1789"/>
        </pc:sldMkLst>
        <pc:spChg chg="add del mod">
          <ac:chgData name="I See Maths ltd" userId="2b6a9906fb7c83c6" providerId="LiveId" clId="{C9897FFC-AF4A-44EC-BA8E-91DFAA7168E2}" dt="2023-12-30T11:45:43.565" v="2396" actId="21"/>
          <ac:spMkLst>
            <pc:docMk/>
            <pc:sldMk cId="2680155763" sldId="1789"/>
            <ac:spMk id="2" creationId="{7E1894CA-D09C-DBEF-9F00-D4FD5D60064A}"/>
          </ac:spMkLst>
        </pc:spChg>
        <pc:spChg chg="add del mod">
          <ac:chgData name="I See Maths ltd" userId="2b6a9906fb7c83c6" providerId="LiveId" clId="{C9897FFC-AF4A-44EC-BA8E-91DFAA7168E2}" dt="2023-12-30T11:45:43.565" v="2396" actId="21"/>
          <ac:spMkLst>
            <pc:docMk/>
            <pc:sldMk cId="2680155763" sldId="1789"/>
            <ac:spMk id="3" creationId="{3EF56611-8602-2970-C563-57B8AABD6287}"/>
          </ac:spMkLst>
        </pc:spChg>
        <pc:spChg chg="mod">
          <ac:chgData name="I See Maths ltd" userId="2b6a9906fb7c83c6" providerId="LiveId" clId="{C9897FFC-AF4A-44EC-BA8E-91DFAA7168E2}" dt="2023-12-30T11:46:23.734" v="2405" actId="20577"/>
          <ac:spMkLst>
            <pc:docMk/>
            <pc:sldMk cId="2680155763" sldId="1789"/>
            <ac:spMk id="11" creationId="{C5E64E71-F351-50CB-89C5-EF8CE2A0EB22}"/>
          </ac:spMkLst>
        </pc:spChg>
        <pc:spChg chg="mod">
          <ac:chgData name="I See Maths ltd" userId="2b6a9906fb7c83c6" providerId="LiveId" clId="{C9897FFC-AF4A-44EC-BA8E-91DFAA7168E2}" dt="2023-12-30T11:46:54.144" v="2425" actId="1036"/>
          <ac:spMkLst>
            <pc:docMk/>
            <pc:sldMk cId="2680155763" sldId="1789"/>
            <ac:spMk id="13" creationId="{FC564F4E-1E4D-023B-5DCC-D6A972BD7EBF}"/>
          </ac:spMkLst>
        </pc:spChg>
        <pc:cxnChg chg="add del mod">
          <ac:chgData name="I See Maths ltd" userId="2b6a9906fb7c83c6" providerId="LiveId" clId="{C9897FFC-AF4A-44EC-BA8E-91DFAA7168E2}" dt="2023-12-30T11:45:43.565" v="2396" actId="21"/>
          <ac:cxnSpMkLst>
            <pc:docMk/>
            <pc:sldMk cId="2680155763" sldId="1789"/>
            <ac:cxnSpMk id="4" creationId="{BF1CDE18-CA1A-AE0A-6B08-7BF36FBBF64A}"/>
          </ac:cxnSpMkLst>
        </pc:cxnChg>
      </pc:sldChg>
      <pc:sldChg chg="modSp add mod">
        <pc:chgData name="I See Maths ltd" userId="2b6a9906fb7c83c6" providerId="LiveId" clId="{C9897FFC-AF4A-44EC-BA8E-91DFAA7168E2}" dt="2023-12-30T11:46:12.207" v="2401" actId="6549"/>
        <pc:sldMkLst>
          <pc:docMk/>
          <pc:sldMk cId="3565588206" sldId="1790"/>
        </pc:sldMkLst>
        <pc:spChg chg="mod">
          <ac:chgData name="I See Maths ltd" userId="2b6a9906fb7c83c6" providerId="LiveId" clId="{C9897FFC-AF4A-44EC-BA8E-91DFAA7168E2}" dt="2023-12-30T11:46:12.207" v="2401" actId="6549"/>
          <ac:spMkLst>
            <pc:docMk/>
            <pc:sldMk cId="3565588206" sldId="1790"/>
            <ac:spMk id="11" creationId="{C5E64E71-F351-50CB-89C5-EF8CE2A0EB22}"/>
          </ac:spMkLst>
        </pc:spChg>
      </pc:sldChg>
      <pc:sldChg chg="delSp add mod">
        <pc:chgData name="I See Maths ltd" userId="2b6a9906fb7c83c6" providerId="LiveId" clId="{C9897FFC-AF4A-44EC-BA8E-91DFAA7168E2}" dt="2023-12-30T11:47:09.639" v="2428" actId="478"/>
        <pc:sldMkLst>
          <pc:docMk/>
          <pc:sldMk cId="3778895803" sldId="1791"/>
        </pc:sldMkLst>
        <pc:spChg chg="del">
          <ac:chgData name="I See Maths ltd" userId="2b6a9906fb7c83c6" providerId="LiveId" clId="{C9897FFC-AF4A-44EC-BA8E-91DFAA7168E2}" dt="2023-12-30T11:47:09.639" v="2428" actId="478"/>
          <ac:spMkLst>
            <pc:docMk/>
            <pc:sldMk cId="3778895803" sldId="1791"/>
            <ac:spMk id="12" creationId="{ACAF4E75-C6E0-9A85-113D-C3A98ABA001C}"/>
          </ac:spMkLst>
        </pc:spChg>
        <pc:spChg chg="del">
          <ac:chgData name="I See Maths ltd" userId="2b6a9906fb7c83c6" providerId="LiveId" clId="{C9897FFC-AF4A-44EC-BA8E-91DFAA7168E2}" dt="2023-12-30T11:47:05.951" v="2427" actId="478"/>
          <ac:spMkLst>
            <pc:docMk/>
            <pc:sldMk cId="3778895803" sldId="1791"/>
            <ac:spMk id="13" creationId="{FC564F4E-1E4D-023B-5DCC-D6A972BD7EBF}"/>
          </ac:spMkLst>
        </pc:spChg>
      </pc:sldChg>
      <pc:sldChg chg="addSp delSp modSp add mod">
        <pc:chgData name="I See Maths ltd" userId="2b6a9906fb7c83c6" providerId="LiveId" clId="{C9897FFC-AF4A-44EC-BA8E-91DFAA7168E2}" dt="2023-12-30T14:31:08.343" v="2870" actId="478"/>
        <pc:sldMkLst>
          <pc:docMk/>
          <pc:sldMk cId="1162656882" sldId="1792"/>
        </pc:sldMkLst>
        <pc:spChg chg="add mod">
          <ac:chgData name="I See Maths ltd" userId="2b6a9906fb7c83c6" providerId="LiveId" clId="{C9897FFC-AF4A-44EC-BA8E-91DFAA7168E2}" dt="2023-12-30T14:15:39.080" v="2584" actId="1035"/>
          <ac:spMkLst>
            <pc:docMk/>
            <pc:sldMk cId="1162656882" sldId="1792"/>
            <ac:spMk id="2" creationId="{F3A7F396-9438-D0E5-AC9D-8FF4BB8A2587}"/>
          </ac:spMkLst>
        </pc:spChg>
        <pc:spChg chg="add mod">
          <ac:chgData name="I See Maths ltd" userId="2b6a9906fb7c83c6" providerId="LiveId" clId="{C9897FFC-AF4A-44EC-BA8E-91DFAA7168E2}" dt="2023-12-30T14:26:42.625" v="2792" actId="20577"/>
          <ac:spMkLst>
            <pc:docMk/>
            <pc:sldMk cId="1162656882" sldId="1792"/>
            <ac:spMk id="3" creationId="{03F9EC22-D23A-64CE-C498-21164DEC2C8A}"/>
          </ac:spMkLst>
        </pc:spChg>
        <pc:spChg chg="add mod">
          <ac:chgData name="I See Maths ltd" userId="2b6a9906fb7c83c6" providerId="LiveId" clId="{C9897FFC-AF4A-44EC-BA8E-91DFAA7168E2}" dt="2023-12-30T14:15:39.080" v="2584" actId="1035"/>
          <ac:spMkLst>
            <pc:docMk/>
            <pc:sldMk cId="1162656882" sldId="1792"/>
            <ac:spMk id="4" creationId="{02BA4F24-61E5-BF13-485E-8567ADC61CBD}"/>
          </ac:spMkLst>
        </pc:spChg>
        <pc:spChg chg="add mod">
          <ac:chgData name="I See Maths ltd" userId="2b6a9906fb7c83c6" providerId="LiveId" clId="{C9897FFC-AF4A-44EC-BA8E-91DFAA7168E2}" dt="2023-12-30T14:15:39.080" v="2584" actId="1035"/>
          <ac:spMkLst>
            <pc:docMk/>
            <pc:sldMk cId="1162656882" sldId="1792"/>
            <ac:spMk id="5" creationId="{3C68BDD6-DF8B-A920-D23D-0DD60FA419CE}"/>
          </ac:spMkLst>
        </pc:spChg>
        <pc:spChg chg="add mod">
          <ac:chgData name="I See Maths ltd" userId="2b6a9906fb7c83c6" providerId="LiveId" clId="{C9897FFC-AF4A-44EC-BA8E-91DFAA7168E2}" dt="2023-12-30T14:15:39.080" v="2584" actId="1035"/>
          <ac:spMkLst>
            <pc:docMk/>
            <pc:sldMk cId="1162656882" sldId="1792"/>
            <ac:spMk id="6" creationId="{0F144B53-DDBD-E98E-2249-CF2AD863A719}"/>
          </ac:spMkLst>
        </pc:spChg>
        <pc:spChg chg="add mod">
          <ac:chgData name="I See Maths ltd" userId="2b6a9906fb7c83c6" providerId="LiveId" clId="{C9897FFC-AF4A-44EC-BA8E-91DFAA7168E2}" dt="2023-12-30T14:15:39.080" v="2584" actId="1035"/>
          <ac:spMkLst>
            <pc:docMk/>
            <pc:sldMk cId="1162656882" sldId="1792"/>
            <ac:spMk id="8" creationId="{3F09B865-6831-8D37-53F9-C9D995885126}"/>
          </ac:spMkLst>
        </pc:spChg>
        <pc:spChg chg="add del mod">
          <ac:chgData name="I See Maths ltd" userId="2b6a9906fb7c83c6" providerId="LiveId" clId="{C9897FFC-AF4A-44EC-BA8E-91DFAA7168E2}" dt="2023-12-30T14:28:00.829" v="2804" actId="478"/>
          <ac:spMkLst>
            <pc:docMk/>
            <pc:sldMk cId="1162656882" sldId="1792"/>
            <ac:spMk id="9" creationId="{CD296B5C-E830-2F9F-AEE0-9F9E33A1CDC6}"/>
          </ac:spMkLst>
        </pc:spChg>
        <pc:spChg chg="add del mod">
          <ac:chgData name="I See Maths ltd" userId="2b6a9906fb7c83c6" providerId="LiveId" clId="{C9897FFC-AF4A-44EC-BA8E-91DFAA7168E2}" dt="2023-12-30T14:27:44.930" v="2801" actId="478"/>
          <ac:spMkLst>
            <pc:docMk/>
            <pc:sldMk cId="1162656882" sldId="1792"/>
            <ac:spMk id="13" creationId="{6C6E37E8-F3D8-9753-2585-6295BB0A93CB}"/>
          </ac:spMkLst>
        </pc:spChg>
        <pc:spChg chg="add del mod">
          <ac:chgData name="I See Maths ltd" userId="2b6a9906fb7c83c6" providerId="LiveId" clId="{C9897FFC-AF4A-44EC-BA8E-91DFAA7168E2}" dt="2023-12-30T14:31:08.343" v="2870" actId="478"/>
          <ac:spMkLst>
            <pc:docMk/>
            <pc:sldMk cId="1162656882" sldId="1792"/>
            <ac:spMk id="14" creationId="{1AF4A79D-9169-651A-94B4-79BC3A2B32AA}"/>
          </ac:spMkLst>
        </pc:spChg>
        <pc:spChg chg="add del mod">
          <ac:chgData name="I See Maths ltd" userId="2b6a9906fb7c83c6" providerId="LiveId" clId="{C9897FFC-AF4A-44EC-BA8E-91DFAA7168E2}" dt="2023-12-30T14:26:39.531" v="2790" actId="478"/>
          <ac:spMkLst>
            <pc:docMk/>
            <pc:sldMk cId="1162656882" sldId="1792"/>
            <ac:spMk id="19" creationId="{47827AE1-73BF-AEF2-CC82-0CEC9EF402CB}"/>
          </ac:spMkLst>
        </pc:spChg>
        <pc:cxnChg chg="add del mod">
          <ac:chgData name="I See Maths ltd" userId="2b6a9906fb7c83c6" providerId="LiveId" clId="{C9897FFC-AF4A-44EC-BA8E-91DFAA7168E2}" dt="2023-12-30T14:27:57.685" v="2803" actId="478"/>
          <ac:cxnSpMkLst>
            <pc:docMk/>
            <pc:sldMk cId="1162656882" sldId="1792"/>
            <ac:cxnSpMk id="7" creationId="{EFA41FED-96C6-EF91-7E81-68AB0F09B17F}"/>
          </ac:cxnSpMkLst>
        </pc:cxnChg>
        <pc:cxnChg chg="add del mod">
          <ac:chgData name="I See Maths ltd" userId="2b6a9906fb7c83c6" providerId="LiveId" clId="{C9897FFC-AF4A-44EC-BA8E-91DFAA7168E2}" dt="2023-12-30T14:27:41.927" v="2800" actId="478"/>
          <ac:cxnSpMkLst>
            <pc:docMk/>
            <pc:sldMk cId="1162656882" sldId="1792"/>
            <ac:cxnSpMk id="10" creationId="{4D9CFFEF-85FA-F2F6-768E-E6235FC50EB2}"/>
          </ac:cxnSpMkLst>
        </pc:cxnChg>
        <pc:cxnChg chg="add del mod">
          <ac:chgData name="I See Maths ltd" userId="2b6a9906fb7c83c6" providerId="LiveId" clId="{C9897FFC-AF4A-44EC-BA8E-91DFAA7168E2}" dt="2023-12-30T14:27:39.353" v="2799" actId="478"/>
          <ac:cxnSpMkLst>
            <pc:docMk/>
            <pc:sldMk cId="1162656882" sldId="1792"/>
            <ac:cxnSpMk id="12" creationId="{E1A4744F-55A4-7AED-4028-E7671949BADE}"/>
          </ac:cxnSpMkLst>
        </pc:cxnChg>
        <pc:cxnChg chg="add del mod">
          <ac:chgData name="I See Maths ltd" userId="2b6a9906fb7c83c6" providerId="LiveId" clId="{C9897FFC-AF4A-44EC-BA8E-91DFAA7168E2}" dt="2023-12-30T14:31:08.343" v="2870" actId="478"/>
          <ac:cxnSpMkLst>
            <pc:docMk/>
            <pc:sldMk cId="1162656882" sldId="1792"/>
            <ac:cxnSpMk id="15" creationId="{70203531-A7D8-09E3-C1A4-233D98E14F11}"/>
          </ac:cxnSpMkLst>
        </pc:cxnChg>
        <pc:cxnChg chg="add del mod">
          <ac:chgData name="I See Maths ltd" userId="2b6a9906fb7c83c6" providerId="LiveId" clId="{C9897FFC-AF4A-44EC-BA8E-91DFAA7168E2}" dt="2023-12-30T14:26:45.045" v="2793" actId="478"/>
          <ac:cxnSpMkLst>
            <pc:docMk/>
            <pc:sldMk cId="1162656882" sldId="1792"/>
            <ac:cxnSpMk id="16" creationId="{AC0F7883-77D8-277B-1248-BEB2A7B0FFCF}"/>
          </ac:cxnSpMkLst>
        </pc:cxnChg>
        <pc:cxnChg chg="add del mod">
          <ac:chgData name="I See Maths ltd" userId="2b6a9906fb7c83c6" providerId="LiveId" clId="{C9897FFC-AF4A-44EC-BA8E-91DFAA7168E2}" dt="2023-12-30T14:13:33.793" v="2525" actId="478"/>
          <ac:cxnSpMkLst>
            <pc:docMk/>
            <pc:sldMk cId="1162656882" sldId="1792"/>
            <ac:cxnSpMk id="18" creationId="{F29E7AA0-8FDB-7D3B-81E1-3996FFB43FE5}"/>
          </ac:cxnSpMkLst>
        </pc:cxnChg>
      </pc:sldChg>
      <pc:sldChg chg="addSp delSp modSp add del mod">
        <pc:chgData name="I See Maths ltd" userId="2b6a9906fb7c83c6" providerId="LiveId" clId="{C9897FFC-AF4A-44EC-BA8E-91DFAA7168E2}" dt="2023-12-30T14:34:27.412" v="2903" actId="47"/>
        <pc:sldMkLst>
          <pc:docMk/>
          <pc:sldMk cId="1325430861" sldId="1793"/>
        </pc:sldMkLst>
        <pc:spChg chg="mod">
          <ac:chgData name="I See Maths ltd" userId="2b6a9906fb7c83c6" providerId="LiveId" clId="{C9897FFC-AF4A-44EC-BA8E-91DFAA7168E2}" dt="2023-12-30T14:30:47.825" v="2868" actId="208"/>
          <ac:spMkLst>
            <pc:docMk/>
            <pc:sldMk cId="1325430861" sldId="1793"/>
            <ac:spMk id="2" creationId="{F3A7F396-9438-D0E5-AC9D-8FF4BB8A2587}"/>
          </ac:spMkLst>
        </pc:spChg>
        <pc:spChg chg="mod">
          <ac:chgData name="I See Maths ltd" userId="2b6a9906fb7c83c6" providerId="LiveId" clId="{C9897FFC-AF4A-44EC-BA8E-91DFAA7168E2}" dt="2023-12-30T14:32:41.351" v="2880" actId="20577"/>
          <ac:spMkLst>
            <pc:docMk/>
            <pc:sldMk cId="1325430861" sldId="1793"/>
            <ac:spMk id="3" creationId="{03F9EC22-D23A-64CE-C498-21164DEC2C8A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4" creationId="{02BA4F24-61E5-BF13-485E-8567ADC61CBD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5" creationId="{3C68BDD6-DF8B-A920-D23D-0DD60FA419CE}"/>
          </ac:spMkLst>
        </pc:spChg>
        <pc:spChg chg="mod">
          <ac:chgData name="I See Maths ltd" userId="2b6a9906fb7c83c6" providerId="LiveId" clId="{C9897FFC-AF4A-44EC-BA8E-91DFAA7168E2}" dt="2023-12-30T14:30:47.825" v="2868" actId="208"/>
          <ac:spMkLst>
            <pc:docMk/>
            <pc:sldMk cId="1325430861" sldId="1793"/>
            <ac:spMk id="6" creationId="{0F144B53-DDBD-E98E-2249-CF2AD863A719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8" creationId="{3F09B865-6831-8D37-53F9-C9D995885126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9" creationId="{CD296B5C-E830-2F9F-AEE0-9F9E33A1CDC6}"/>
          </ac:spMkLst>
        </pc:spChg>
        <pc:spChg chg="mod">
          <ac:chgData name="I See Maths ltd" userId="2b6a9906fb7c83c6" providerId="LiveId" clId="{C9897FFC-AF4A-44EC-BA8E-91DFAA7168E2}" dt="2023-12-30T14:18:52.279" v="2623" actId="20577"/>
          <ac:spMkLst>
            <pc:docMk/>
            <pc:sldMk cId="1325430861" sldId="1793"/>
            <ac:spMk id="11" creationId="{C5E64E71-F351-50CB-89C5-EF8CE2A0EB22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13" creationId="{6C6E37E8-F3D8-9753-2585-6295BB0A93CB}"/>
          </ac:spMkLst>
        </pc:spChg>
        <pc:spChg chg="mod">
          <ac:chgData name="I See Maths ltd" userId="2b6a9906fb7c83c6" providerId="LiveId" clId="{C9897FFC-AF4A-44EC-BA8E-91DFAA7168E2}" dt="2023-12-30T14:30:30.063" v="2867" actId="207"/>
          <ac:spMkLst>
            <pc:docMk/>
            <pc:sldMk cId="1325430861" sldId="1793"/>
            <ac:spMk id="14" creationId="{1AF4A79D-9169-651A-94B4-79BC3A2B32AA}"/>
          </ac:spMkLst>
        </pc:spChg>
        <pc:spChg chg="del mod">
          <ac:chgData name="I See Maths ltd" userId="2b6a9906fb7c83c6" providerId="LiveId" clId="{C9897FFC-AF4A-44EC-BA8E-91DFAA7168E2}" dt="2023-12-30T14:32:49.018" v="2885"/>
          <ac:spMkLst>
            <pc:docMk/>
            <pc:sldMk cId="1325430861" sldId="1793"/>
            <ac:spMk id="19" creationId="{47827AE1-73BF-AEF2-CC82-0CEC9EF402CB}"/>
          </ac:spMkLst>
        </pc:spChg>
        <pc:spChg chg="add del mod">
          <ac:chgData name="I See Maths ltd" userId="2b6a9906fb7c83c6" providerId="LiveId" clId="{C9897FFC-AF4A-44EC-BA8E-91DFAA7168E2}" dt="2023-12-30T14:32:49.012" v="2883" actId="478"/>
          <ac:spMkLst>
            <pc:docMk/>
            <pc:sldMk cId="1325430861" sldId="1793"/>
            <ac:spMk id="22" creationId="{47D0F938-A41A-7A65-CA15-6782046471B7}"/>
          </ac:spMkLst>
        </pc:spChg>
        <pc:cxnChg chg="mod">
          <ac:chgData name="I See Maths ltd" userId="2b6a9906fb7c83c6" providerId="LiveId" clId="{C9897FFC-AF4A-44EC-BA8E-91DFAA7168E2}" dt="2023-12-30T14:30:47.825" v="2868" actId="208"/>
          <ac:cxnSpMkLst>
            <pc:docMk/>
            <pc:sldMk cId="1325430861" sldId="1793"/>
            <ac:cxnSpMk id="7" creationId="{EFA41FED-96C6-EF91-7E81-68AB0F09B17F}"/>
          </ac:cxnSpMkLst>
        </pc:cxnChg>
        <pc:cxnChg chg="mod">
          <ac:chgData name="I See Maths ltd" userId="2b6a9906fb7c83c6" providerId="LiveId" clId="{C9897FFC-AF4A-44EC-BA8E-91DFAA7168E2}" dt="2023-12-30T14:30:47.825" v="2868" actId="208"/>
          <ac:cxnSpMkLst>
            <pc:docMk/>
            <pc:sldMk cId="1325430861" sldId="1793"/>
            <ac:cxnSpMk id="10" creationId="{4D9CFFEF-85FA-F2F6-768E-E6235FC50EB2}"/>
          </ac:cxnSpMkLst>
        </pc:cxnChg>
        <pc:cxnChg chg="mod">
          <ac:chgData name="I See Maths ltd" userId="2b6a9906fb7c83c6" providerId="LiveId" clId="{C9897FFC-AF4A-44EC-BA8E-91DFAA7168E2}" dt="2023-12-30T14:30:47.825" v="2868" actId="208"/>
          <ac:cxnSpMkLst>
            <pc:docMk/>
            <pc:sldMk cId="1325430861" sldId="1793"/>
            <ac:cxnSpMk id="12" creationId="{E1A4744F-55A4-7AED-4028-E7671949BADE}"/>
          </ac:cxnSpMkLst>
        </pc:cxnChg>
        <pc:cxnChg chg="mod">
          <ac:chgData name="I See Maths ltd" userId="2b6a9906fb7c83c6" providerId="LiveId" clId="{C9897FFC-AF4A-44EC-BA8E-91DFAA7168E2}" dt="2023-12-30T14:30:47.825" v="2868" actId="208"/>
          <ac:cxnSpMkLst>
            <pc:docMk/>
            <pc:sldMk cId="1325430861" sldId="1793"/>
            <ac:cxnSpMk id="15" creationId="{70203531-A7D8-09E3-C1A4-233D98E14F11}"/>
          </ac:cxnSpMkLst>
        </pc:cxnChg>
        <pc:cxnChg chg="del">
          <ac:chgData name="I See Maths ltd" userId="2b6a9906fb7c83c6" providerId="LiveId" clId="{C9897FFC-AF4A-44EC-BA8E-91DFAA7168E2}" dt="2023-12-30T14:25:14.293" v="2788" actId="478"/>
          <ac:cxnSpMkLst>
            <pc:docMk/>
            <pc:sldMk cId="1325430861" sldId="1793"/>
            <ac:cxnSpMk id="16" creationId="{AC0F7883-77D8-277B-1248-BEB2A7B0FFCF}"/>
          </ac:cxnSpMkLst>
        </pc:cxnChg>
        <pc:cxnChg chg="add del mod">
          <ac:chgData name="I See Maths ltd" userId="2b6a9906fb7c83c6" providerId="LiveId" clId="{C9897FFC-AF4A-44EC-BA8E-91DFAA7168E2}" dt="2023-12-30T14:23:42.153" v="2695" actId="478"/>
          <ac:cxnSpMkLst>
            <pc:docMk/>
            <pc:sldMk cId="1325430861" sldId="1793"/>
            <ac:cxnSpMk id="18" creationId="{6A56A5CB-F52B-B1FB-E46E-126560499C1A}"/>
          </ac:cxnSpMkLst>
        </pc:cxnChg>
      </pc:sldChg>
      <pc:sldChg chg="delSp add mod">
        <pc:chgData name="I See Maths ltd" userId="2b6a9906fb7c83c6" providerId="LiveId" clId="{C9897FFC-AF4A-44EC-BA8E-91DFAA7168E2}" dt="2023-12-30T14:28:31.091" v="2812" actId="478"/>
        <pc:sldMkLst>
          <pc:docMk/>
          <pc:sldMk cId="2645784513" sldId="1794"/>
        </pc:sldMkLst>
        <pc:spChg chg="del">
          <ac:chgData name="I See Maths ltd" userId="2b6a9906fb7c83c6" providerId="LiveId" clId="{C9897FFC-AF4A-44EC-BA8E-91DFAA7168E2}" dt="2023-12-30T14:28:31.091" v="2812" actId="478"/>
          <ac:spMkLst>
            <pc:docMk/>
            <pc:sldMk cId="2645784513" sldId="1794"/>
            <ac:spMk id="13" creationId="{6C6E37E8-F3D8-9753-2585-6295BB0A93CB}"/>
          </ac:spMkLst>
        </pc:spChg>
        <pc:spChg chg="del">
          <ac:chgData name="I See Maths ltd" userId="2b6a9906fb7c83c6" providerId="LiveId" clId="{C9897FFC-AF4A-44EC-BA8E-91DFAA7168E2}" dt="2023-12-30T14:28:24.565" v="2809" actId="478"/>
          <ac:spMkLst>
            <pc:docMk/>
            <pc:sldMk cId="2645784513" sldId="1794"/>
            <ac:spMk id="14" creationId="{1AF4A79D-9169-651A-94B4-79BC3A2B32AA}"/>
          </ac:spMkLst>
        </pc:spChg>
        <pc:cxnChg chg="del">
          <ac:chgData name="I See Maths ltd" userId="2b6a9906fb7c83c6" providerId="LiveId" clId="{C9897FFC-AF4A-44EC-BA8E-91DFAA7168E2}" dt="2023-12-30T14:28:29.050" v="2811" actId="478"/>
          <ac:cxnSpMkLst>
            <pc:docMk/>
            <pc:sldMk cId="2645784513" sldId="1794"/>
            <ac:cxnSpMk id="10" creationId="{4D9CFFEF-85FA-F2F6-768E-E6235FC50EB2}"/>
          </ac:cxnSpMkLst>
        </pc:cxnChg>
        <pc:cxnChg chg="del">
          <ac:chgData name="I See Maths ltd" userId="2b6a9906fb7c83c6" providerId="LiveId" clId="{C9897FFC-AF4A-44EC-BA8E-91DFAA7168E2}" dt="2023-12-30T14:28:27.047" v="2810" actId="478"/>
          <ac:cxnSpMkLst>
            <pc:docMk/>
            <pc:sldMk cId="2645784513" sldId="1794"/>
            <ac:cxnSpMk id="12" creationId="{E1A4744F-55A4-7AED-4028-E7671949BADE}"/>
          </ac:cxnSpMkLst>
        </pc:cxnChg>
        <pc:cxnChg chg="del">
          <ac:chgData name="I See Maths ltd" userId="2b6a9906fb7c83c6" providerId="LiveId" clId="{C9897FFC-AF4A-44EC-BA8E-91DFAA7168E2}" dt="2023-12-30T14:28:21.524" v="2808" actId="478"/>
          <ac:cxnSpMkLst>
            <pc:docMk/>
            <pc:sldMk cId="2645784513" sldId="1794"/>
            <ac:cxnSpMk id="15" creationId="{70203531-A7D8-09E3-C1A4-233D98E14F11}"/>
          </ac:cxnSpMkLst>
        </pc:cxnChg>
        <pc:cxnChg chg="del">
          <ac:chgData name="I See Maths ltd" userId="2b6a9906fb7c83c6" providerId="LiveId" clId="{C9897FFC-AF4A-44EC-BA8E-91DFAA7168E2}" dt="2023-12-30T14:26:49.211" v="2794" actId="478"/>
          <ac:cxnSpMkLst>
            <pc:docMk/>
            <pc:sldMk cId="2645784513" sldId="1794"/>
            <ac:cxnSpMk id="16" creationId="{AC0F7883-77D8-277B-1248-BEB2A7B0FFCF}"/>
          </ac:cxnSpMkLst>
        </pc:cxnChg>
      </pc:sldChg>
      <pc:sldChg chg="add del">
        <pc:chgData name="I See Maths ltd" userId="2b6a9906fb7c83c6" providerId="LiveId" clId="{C9897FFC-AF4A-44EC-BA8E-91DFAA7168E2}" dt="2023-12-30T14:28:17.862" v="2807" actId="47"/>
        <pc:sldMkLst>
          <pc:docMk/>
          <pc:sldMk cId="1208601830" sldId="1795"/>
        </pc:sldMkLst>
      </pc:sldChg>
      <pc:sldChg chg="delSp add mod">
        <pc:chgData name="I See Maths ltd" userId="2b6a9906fb7c83c6" providerId="LiveId" clId="{C9897FFC-AF4A-44EC-BA8E-91DFAA7168E2}" dt="2023-12-30T14:27:28.933" v="2798" actId="478"/>
        <pc:sldMkLst>
          <pc:docMk/>
          <pc:sldMk cId="3802267667" sldId="1796"/>
        </pc:sldMkLst>
        <pc:spChg chg="del">
          <ac:chgData name="I See Maths ltd" userId="2b6a9906fb7c83c6" providerId="LiveId" clId="{C9897FFC-AF4A-44EC-BA8E-91DFAA7168E2}" dt="2023-12-30T14:27:28.933" v="2798" actId="478"/>
          <ac:spMkLst>
            <pc:docMk/>
            <pc:sldMk cId="3802267667" sldId="1796"/>
            <ac:spMk id="14" creationId="{1AF4A79D-9169-651A-94B4-79BC3A2B32AA}"/>
          </ac:spMkLst>
        </pc:spChg>
        <pc:cxnChg chg="del">
          <ac:chgData name="I See Maths ltd" userId="2b6a9906fb7c83c6" providerId="LiveId" clId="{C9897FFC-AF4A-44EC-BA8E-91DFAA7168E2}" dt="2023-12-30T14:27:26.722" v="2797" actId="478"/>
          <ac:cxnSpMkLst>
            <pc:docMk/>
            <pc:sldMk cId="3802267667" sldId="1796"/>
            <ac:cxnSpMk id="15" creationId="{70203531-A7D8-09E3-C1A4-233D98E14F11}"/>
          </ac:cxnSpMkLst>
        </pc:cxnChg>
      </pc:sldChg>
      <pc:sldChg chg="delSp add mod">
        <pc:chgData name="I See Maths ltd" userId="2b6a9906fb7c83c6" providerId="LiveId" clId="{C9897FFC-AF4A-44EC-BA8E-91DFAA7168E2}" dt="2023-12-30T14:28:09.100" v="2806" actId="478"/>
        <pc:sldMkLst>
          <pc:docMk/>
          <pc:sldMk cId="295172303" sldId="1797"/>
        </pc:sldMkLst>
        <pc:spChg chg="del">
          <ac:chgData name="I See Maths ltd" userId="2b6a9906fb7c83c6" providerId="LiveId" clId="{C9897FFC-AF4A-44EC-BA8E-91DFAA7168E2}" dt="2023-12-30T14:28:09.100" v="2806" actId="478"/>
          <ac:spMkLst>
            <pc:docMk/>
            <pc:sldMk cId="295172303" sldId="1797"/>
            <ac:spMk id="14" creationId="{1AF4A79D-9169-651A-94B4-79BC3A2B32AA}"/>
          </ac:spMkLst>
        </pc:spChg>
        <pc:cxnChg chg="del">
          <ac:chgData name="I See Maths ltd" userId="2b6a9906fb7c83c6" providerId="LiveId" clId="{C9897FFC-AF4A-44EC-BA8E-91DFAA7168E2}" dt="2023-12-30T14:28:05.302" v="2805" actId="478"/>
          <ac:cxnSpMkLst>
            <pc:docMk/>
            <pc:sldMk cId="295172303" sldId="1797"/>
            <ac:cxnSpMk id="15" creationId="{70203531-A7D8-09E3-C1A4-233D98E14F11}"/>
          </ac:cxnSpMkLst>
        </pc:cxnChg>
      </pc:sldChg>
      <pc:sldChg chg="addSp modSp add mod">
        <pc:chgData name="I See Maths ltd" userId="2b6a9906fb7c83c6" providerId="LiveId" clId="{C9897FFC-AF4A-44EC-BA8E-91DFAA7168E2}" dt="2023-12-30T14:29:46.226" v="2863" actId="20577"/>
        <pc:sldMkLst>
          <pc:docMk/>
          <pc:sldMk cId="1243103996" sldId="1798"/>
        </pc:sldMkLst>
        <pc:spChg chg="add mod">
          <ac:chgData name="I See Maths ltd" userId="2b6a9906fb7c83c6" providerId="LiveId" clId="{C9897FFC-AF4A-44EC-BA8E-91DFAA7168E2}" dt="2023-12-30T14:29:46.226" v="2863" actId="20577"/>
          <ac:spMkLst>
            <pc:docMk/>
            <pc:sldMk cId="1243103996" sldId="1798"/>
            <ac:spMk id="10" creationId="{BF0B62EA-9F5A-BB28-76B6-ABEBE8FE940E}"/>
          </ac:spMkLst>
        </pc:spChg>
      </pc:sldChg>
      <pc:sldChg chg="add">
        <pc:chgData name="I See Maths ltd" userId="2b6a9906fb7c83c6" providerId="LiveId" clId="{C9897FFC-AF4A-44EC-BA8E-91DFAA7168E2}" dt="2023-12-30T14:31:02.652" v="2869" actId="2890"/>
        <pc:sldMkLst>
          <pc:docMk/>
          <pc:sldMk cId="3110757420" sldId="1799"/>
        </pc:sldMkLst>
      </pc:sldChg>
      <pc:sldChg chg="delSp add mod">
        <pc:chgData name="I See Maths ltd" userId="2b6a9906fb7c83c6" providerId="LiveId" clId="{C9897FFC-AF4A-44EC-BA8E-91DFAA7168E2}" dt="2023-12-30T14:32:29.745" v="2878" actId="478"/>
        <pc:sldMkLst>
          <pc:docMk/>
          <pc:sldMk cId="4013703537" sldId="1800"/>
        </pc:sldMkLst>
        <pc:spChg chg="del">
          <ac:chgData name="I See Maths ltd" userId="2b6a9906fb7c83c6" providerId="LiveId" clId="{C9897FFC-AF4A-44EC-BA8E-91DFAA7168E2}" dt="2023-12-30T14:32:20.997" v="2876" actId="478"/>
          <ac:spMkLst>
            <pc:docMk/>
            <pc:sldMk cId="4013703537" sldId="1800"/>
            <ac:spMk id="13" creationId="{6C6E37E8-F3D8-9753-2585-6295BB0A93CB}"/>
          </ac:spMkLst>
        </pc:spChg>
        <pc:spChg chg="del">
          <ac:chgData name="I See Maths ltd" userId="2b6a9906fb7c83c6" providerId="LiveId" clId="{C9897FFC-AF4A-44EC-BA8E-91DFAA7168E2}" dt="2023-12-30T14:32:12.480" v="2875" actId="478"/>
          <ac:spMkLst>
            <pc:docMk/>
            <pc:sldMk cId="4013703537" sldId="1800"/>
            <ac:spMk id="14" creationId="{1AF4A79D-9169-651A-94B4-79BC3A2B32AA}"/>
          </ac:spMkLst>
        </pc:spChg>
        <pc:spChg chg="del">
          <ac:chgData name="I See Maths ltd" userId="2b6a9906fb7c83c6" providerId="LiveId" clId="{C9897FFC-AF4A-44EC-BA8E-91DFAA7168E2}" dt="2023-12-30T14:32:29.745" v="2878" actId="478"/>
          <ac:spMkLst>
            <pc:docMk/>
            <pc:sldMk cId="4013703537" sldId="1800"/>
            <ac:spMk id="22" creationId="{47D0F938-A41A-7A65-CA15-6782046471B7}"/>
          </ac:spMkLst>
        </pc:spChg>
        <pc:cxnChg chg="del">
          <ac:chgData name="I See Maths ltd" userId="2b6a9906fb7c83c6" providerId="LiveId" clId="{C9897FFC-AF4A-44EC-BA8E-91DFAA7168E2}" dt="2023-12-30T14:32:20.997" v="2876" actId="478"/>
          <ac:cxnSpMkLst>
            <pc:docMk/>
            <pc:sldMk cId="4013703537" sldId="1800"/>
            <ac:cxnSpMk id="10" creationId="{4D9CFFEF-85FA-F2F6-768E-E6235FC50EB2}"/>
          </ac:cxnSpMkLst>
        </pc:cxnChg>
        <pc:cxnChg chg="del">
          <ac:chgData name="I See Maths ltd" userId="2b6a9906fb7c83c6" providerId="LiveId" clId="{C9897FFC-AF4A-44EC-BA8E-91DFAA7168E2}" dt="2023-12-30T14:32:20.997" v="2876" actId="478"/>
          <ac:cxnSpMkLst>
            <pc:docMk/>
            <pc:sldMk cId="4013703537" sldId="1800"/>
            <ac:cxnSpMk id="12" creationId="{E1A4744F-55A4-7AED-4028-E7671949BADE}"/>
          </ac:cxnSpMkLst>
        </pc:cxnChg>
        <pc:cxnChg chg="del">
          <ac:chgData name="I See Maths ltd" userId="2b6a9906fb7c83c6" providerId="LiveId" clId="{C9897FFC-AF4A-44EC-BA8E-91DFAA7168E2}" dt="2023-12-30T14:32:12.480" v="2875" actId="478"/>
          <ac:cxnSpMkLst>
            <pc:docMk/>
            <pc:sldMk cId="4013703537" sldId="1800"/>
            <ac:cxnSpMk id="15" creationId="{70203531-A7D8-09E3-C1A4-233D98E14F11}"/>
          </ac:cxnSpMkLst>
        </pc:cxnChg>
      </pc:sldChg>
      <pc:sldChg chg="add">
        <pc:chgData name="I See Maths ltd" userId="2b6a9906fb7c83c6" providerId="LiveId" clId="{C9897FFC-AF4A-44EC-BA8E-91DFAA7168E2}" dt="2023-12-30T14:32:25.875" v="2877" actId="2890"/>
        <pc:sldMkLst>
          <pc:docMk/>
          <pc:sldMk cId="1584513833" sldId="1801"/>
        </pc:sldMkLst>
      </pc:sldChg>
      <pc:sldChg chg="delSp add mod">
        <pc:chgData name="I See Maths ltd" userId="2b6a9906fb7c83c6" providerId="LiveId" clId="{C9897FFC-AF4A-44EC-BA8E-91DFAA7168E2}" dt="2023-12-30T14:33:18.484" v="2892" actId="478"/>
        <pc:sldMkLst>
          <pc:docMk/>
          <pc:sldMk cId="3834002898" sldId="1802"/>
        </pc:sldMkLst>
        <pc:spChg chg="del">
          <ac:chgData name="I See Maths ltd" userId="2b6a9906fb7c83c6" providerId="LiveId" clId="{C9897FFC-AF4A-44EC-BA8E-91DFAA7168E2}" dt="2023-12-30T14:33:18.484" v="2892" actId="478"/>
          <ac:spMkLst>
            <pc:docMk/>
            <pc:sldMk cId="3834002898" sldId="1802"/>
            <ac:spMk id="13" creationId="{6C6E37E8-F3D8-9753-2585-6295BB0A93CB}"/>
          </ac:spMkLst>
        </pc:spChg>
        <pc:spChg chg="del">
          <ac:chgData name="I See Maths ltd" userId="2b6a9906fb7c83c6" providerId="LiveId" clId="{C9897FFC-AF4A-44EC-BA8E-91DFAA7168E2}" dt="2023-12-30T14:33:02.392" v="2888" actId="478"/>
          <ac:spMkLst>
            <pc:docMk/>
            <pc:sldMk cId="3834002898" sldId="1802"/>
            <ac:spMk id="14" creationId="{1AF4A79D-9169-651A-94B4-79BC3A2B32AA}"/>
          </ac:spMkLst>
        </pc:spChg>
        <pc:cxnChg chg="del">
          <ac:chgData name="I See Maths ltd" userId="2b6a9906fb7c83c6" providerId="LiveId" clId="{C9897FFC-AF4A-44EC-BA8E-91DFAA7168E2}" dt="2023-12-30T14:33:16.296" v="2891" actId="478"/>
          <ac:cxnSpMkLst>
            <pc:docMk/>
            <pc:sldMk cId="3834002898" sldId="1802"/>
            <ac:cxnSpMk id="10" creationId="{4D9CFFEF-85FA-F2F6-768E-E6235FC50EB2}"/>
          </ac:cxnSpMkLst>
        </pc:cxnChg>
        <pc:cxnChg chg="del">
          <ac:chgData name="I See Maths ltd" userId="2b6a9906fb7c83c6" providerId="LiveId" clId="{C9897FFC-AF4A-44EC-BA8E-91DFAA7168E2}" dt="2023-12-30T14:33:14.234" v="2890" actId="478"/>
          <ac:cxnSpMkLst>
            <pc:docMk/>
            <pc:sldMk cId="3834002898" sldId="1802"/>
            <ac:cxnSpMk id="12" creationId="{E1A4744F-55A4-7AED-4028-E7671949BADE}"/>
          </ac:cxnSpMkLst>
        </pc:cxnChg>
        <pc:cxnChg chg="del">
          <ac:chgData name="I See Maths ltd" userId="2b6a9906fb7c83c6" providerId="LiveId" clId="{C9897FFC-AF4A-44EC-BA8E-91DFAA7168E2}" dt="2023-12-30T14:33:00.275" v="2887" actId="478"/>
          <ac:cxnSpMkLst>
            <pc:docMk/>
            <pc:sldMk cId="3834002898" sldId="1802"/>
            <ac:cxnSpMk id="15" creationId="{70203531-A7D8-09E3-C1A4-233D98E14F11}"/>
          </ac:cxnSpMkLst>
        </pc:cxnChg>
      </pc:sldChg>
      <pc:sldChg chg="add">
        <pc:chgData name="I See Maths ltd" userId="2b6a9906fb7c83c6" providerId="LiveId" clId="{C9897FFC-AF4A-44EC-BA8E-91DFAA7168E2}" dt="2023-12-30T14:33:10.760" v="2889" actId="2890"/>
        <pc:sldMkLst>
          <pc:docMk/>
          <pc:sldMk cId="3178484862" sldId="1803"/>
        </pc:sldMkLst>
      </pc:sldChg>
      <pc:sldChg chg="addSp delSp modSp add mod">
        <pc:chgData name="I See Maths ltd" userId="2b6a9906fb7c83c6" providerId="LiveId" clId="{C9897FFC-AF4A-44EC-BA8E-91DFAA7168E2}" dt="2023-12-30T14:37:51.773" v="3000" actId="478"/>
        <pc:sldMkLst>
          <pc:docMk/>
          <pc:sldMk cId="1091007721" sldId="1804"/>
        </pc:sldMkLst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2" creationId="{F3A7F396-9438-D0E5-AC9D-8FF4BB8A2587}"/>
          </ac:spMkLst>
        </pc:spChg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3" creationId="{03F9EC22-D23A-64CE-C498-21164DEC2C8A}"/>
          </ac:spMkLst>
        </pc:spChg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4" creationId="{02BA4F24-61E5-BF13-485E-8567ADC61CBD}"/>
          </ac:spMkLst>
        </pc:spChg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5" creationId="{3C68BDD6-DF8B-A920-D23D-0DD60FA419CE}"/>
          </ac:spMkLst>
        </pc:spChg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6" creationId="{0F144B53-DDBD-E98E-2249-CF2AD863A719}"/>
          </ac:spMkLst>
        </pc:spChg>
        <pc:spChg chg="del">
          <ac:chgData name="I See Maths ltd" userId="2b6a9906fb7c83c6" providerId="LiveId" clId="{C9897FFC-AF4A-44EC-BA8E-91DFAA7168E2}" dt="2023-12-30T14:34:01.534" v="2902" actId="478"/>
          <ac:spMkLst>
            <pc:docMk/>
            <pc:sldMk cId="1091007721" sldId="1804"/>
            <ac:spMk id="8" creationId="{3F09B865-6831-8D37-53F9-C9D995885126}"/>
          </ac:spMkLst>
        </pc:spChg>
        <pc:spChg chg="del">
          <ac:chgData name="I See Maths ltd" userId="2b6a9906fb7c83c6" providerId="LiveId" clId="{C9897FFC-AF4A-44EC-BA8E-91DFAA7168E2}" dt="2023-12-30T14:33:39.918" v="2898" actId="478"/>
          <ac:spMkLst>
            <pc:docMk/>
            <pc:sldMk cId="1091007721" sldId="1804"/>
            <ac:spMk id="9" creationId="{CD296B5C-E830-2F9F-AEE0-9F9E33A1CDC6}"/>
          </ac:spMkLst>
        </pc:spChg>
        <pc:spChg chg="mod">
          <ac:chgData name="I See Maths ltd" userId="2b6a9906fb7c83c6" providerId="LiveId" clId="{C9897FFC-AF4A-44EC-BA8E-91DFAA7168E2}" dt="2023-12-30T14:37:14.127" v="2996" actId="1037"/>
          <ac:spMkLst>
            <pc:docMk/>
            <pc:sldMk cId="1091007721" sldId="1804"/>
            <ac:spMk id="11" creationId="{C5E64E71-F351-50CB-89C5-EF8CE2A0EB22}"/>
          </ac:spMkLst>
        </pc:spChg>
        <pc:spChg chg="del">
          <ac:chgData name="I See Maths ltd" userId="2b6a9906fb7c83c6" providerId="LiveId" clId="{C9897FFC-AF4A-44EC-BA8E-91DFAA7168E2}" dt="2023-12-30T14:33:35.553" v="2896" actId="478"/>
          <ac:spMkLst>
            <pc:docMk/>
            <pc:sldMk cId="1091007721" sldId="1804"/>
            <ac:spMk id="13" creationId="{6C6E37E8-F3D8-9753-2585-6295BB0A93CB}"/>
          </ac:spMkLst>
        </pc:spChg>
        <pc:spChg chg="del">
          <ac:chgData name="I See Maths ltd" userId="2b6a9906fb7c83c6" providerId="LiveId" clId="{C9897FFC-AF4A-44EC-BA8E-91DFAA7168E2}" dt="2023-12-30T14:33:52.575" v="2900" actId="478"/>
          <ac:spMkLst>
            <pc:docMk/>
            <pc:sldMk cId="1091007721" sldId="1804"/>
            <ac:spMk id="14" creationId="{1AF4A79D-9169-651A-94B4-79BC3A2B32AA}"/>
          </ac:spMkLst>
        </pc:spChg>
        <pc:spChg chg="add del mod">
          <ac:chgData name="I See Maths ltd" userId="2b6a9906fb7c83c6" providerId="LiveId" clId="{C9897FFC-AF4A-44EC-BA8E-91DFAA7168E2}" dt="2023-12-30T14:37:51.773" v="3000" actId="478"/>
          <ac:spMkLst>
            <pc:docMk/>
            <pc:sldMk cId="1091007721" sldId="1804"/>
            <ac:spMk id="16" creationId="{06949B13-6DBF-6384-EAD1-9BE17009E5EC}"/>
          </ac:spMkLst>
        </pc:spChg>
        <pc:picChg chg="add mod">
          <ac:chgData name="I See Maths ltd" userId="2b6a9906fb7c83c6" providerId="LiveId" clId="{C9897FFC-AF4A-44EC-BA8E-91DFAA7168E2}" dt="2023-12-30T14:37:27.751" v="2998" actId="1076"/>
          <ac:picMkLst>
            <pc:docMk/>
            <pc:sldMk cId="1091007721" sldId="1804"/>
            <ac:picMk id="24" creationId="{4A731D87-3F2D-BC3C-ACF6-88E9AB1B4147}"/>
          </ac:picMkLst>
        </pc:picChg>
        <pc:cxnChg chg="del">
          <ac:chgData name="I See Maths ltd" userId="2b6a9906fb7c83c6" providerId="LiveId" clId="{C9897FFC-AF4A-44EC-BA8E-91DFAA7168E2}" dt="2023-12-30T14:33:37.684" v="2897" actId="478"/>
          <ac:cxnSpMkLst>
            <pc:docMk/>
            <pc:sldMk cId="1091007721" sldId="1804"/>
            <ac:cxnSpMk id="7" creationId="{EFA41FED-96C6-EF91-7E81-68AB0F09B17F}"/>
          </ac:cxnSpMkLst>
        </pc:cxnChg>
        <pc:cxnChg chg="del">
          <ac:chgData name="I See Maths ltd" userId="2b6a9906fb7c83c6" providerId="LiveId" clId="{C9897FFC-AF4A-44EC-BA8E-91DFAA7168E2}" dt="2023-12-30T14:33:33.313" v="2895" actId="478"/>
          <ac:cxnSpMkLst>
            <pc:docMk/>
            <pc:sldMk cId="1091007721" sldId="1804"/>
            <ac:cxnSpMk id="10" creationId="{4D9CFFEF-85FA-F2F6-768E-E6235FC50EB2}"/>
          </ac:cxnSpMkLst>
        </pc:cxnChg>
        <pc:cxnChg chg="del">
          <ac:chgData name="I See Maths ltd" userId="2b6a9906fb7c83c6" providerId="LiveId" clId="{C9897FFC-AF4A-44EC-BA8E-91DFAA7168E2}" dt="2023-12-30T14:33:31.508" v="2894" actId="478"/>
          <ac:cxnSpMkLst>
            <pc:docMk/>
            <pc:sldMk cId="1091007721" sldId="1804"/>
            <ac:cxnSpMk id="12" creationId="{E1A4744F-55A4-7AED-4028-E7671949BADE}"/>
          </ac:cxnSpMkLst>
        </pc:cxnChg>
        <pc:cxnChg chg="del">
          <ac:chgData name="I See Maths ltd" userId="2b6a9906fb7c83c6" providerId="LiveId" clId="{C9897FFC-AF4A-44EC-BA8E-91DFAA7168E2}" dt="2023-12-30T14:33:52.575" v="2900" actId="478"/>
          <ac:cxnSpMkLst>
            <pc:docMk/>
            <pc:sldMk cId="1091007721" sldId="1804"/>
            <ac:cxnSpMk id="15" creationId="{70203531-A7D8-09E3-C1A4-233D98E14F11}"/>
          </ac:cxnSpMkLst>
        </pc:cxnChg>
        <pc:cxnChg chg="add del">
          <ac:chgData name="I See Maths ltd" userId="2b6a9906fb7c83c6" providerId="LiveId" clId="{C9897FFC-AF4A-44EC-BA8E-91DFAA7168E2}" dt="2023-12-30T14:36:25.450" v="2974" actId="478"/>
          <ac:cxnSpMkLst>
            <pc:docMk/>
            <pc:sldMk cId="1091007721" sldId="1804"/>
            <ac:cxnSpMk id="19" creationId="{6BD708C7-CDBF-77EF-278A-D18D85149862}"/>
          </ac:cxnSpMkLst>
        </pc:cxnChg>
      </pc:sldChg>
      <pc:sldChg chg="add">
        <pc:chgData name="I See Maths ltd" userId="2b6a9906fb7c83c6" providerId="LiveId" clId="{C9897FFC-AF4A-44EC-BA8E-91DFAA7168E2}" dt="2023-12-30T14:33:47.314" v="2899" actId="2890"/>
        <pc:sldMkLst>
          <pc:docMk/>
          <pc:sldMk cId="739431213" sldId="1805"/>
        </pc:sldMkLst>
      </pc:sldChg>
      <pc:sldChg chg="add">
        <pc:chgData name="I See Maths ltd" userId="2b6a9906fb7c83c6" providerId="LiveId" clId="{C9897FFC-AF4A-44EC-BA8E-91DFAA7168E2}" dt="2023-12-30T14:33:57.414" v="2901" actId="2890"/>
        <pc:sldMkLst>
          <pc:docMk/>
          <pc:sldMk cId="254471224" sldId="1806"/>
        </pc:sldMkLst>
      </pc:sldChg>
      <pc:sldChg chg="add">
        <pc:chgData name="I See Maths ltd" userId="2b6a9906fb7c83c6" providerId="LiveId" clId="{C9897FFC-AF4A-44EC-BA8E-91DFAA7168E2}" dt="2023-12-30T14:35:05.041" v="2904" actId="2890"/>
        <pc:sldMkLst>
          <pc:docMk/>
          <pc:sldMk cId="4100282595" sldId="1807"/>
        </pc:sldMkLst>
      </pc:sldChg>
      <pc:sldChg chg="addSp delSp modSp add mod">
        <pc:chgData name="I See Maths ltd" userId="2b6a9906fb7c83c6" providerId="LiveId" clId="{C9897FFC-AF4A-44EC-BA8E-91DFAA7168E2}" dt="2023-12-30T14:42:48.682" v="3218" actId="478"/>
        <pc:sldMkLst>
          <pc:docMk/>
          <pc:sldMk cId="1145042728" sldId="1808"/>
        </pc:sldMkLst>
        <pc:spChg chg="add del mod">
          <ac:chgData name="I See Maths ltd" userId="2b6a9906fb7c83c6" providerId="LiveId" clId="{C9897FFC-AF4A-44EC-BA8E-91DFAA7168E2}" dt="2023-12-30T14:42:48.682" v="3218" actId="478"/>
          <ac:spMkLst>
            <pc:docMk/>
            <pc:sldMk cId="1145042728" sldId="1808"/>
            <ac:spMk id="4" creationId="{678F83B5-8B03-A2A2-D9D8-A42C2AE78220}"/>
          </ac:spMkLst>
        </pc:spChg>
        <pc:spChg chg="add del mod">
          <ac:chgData name="I See Maths ltd" userId="2b6a9906fb7c83c6" providerId="LiveId" clId="{C9897FFC-AF4A-44EC-BA8E-91DFAA7168E2}" dt="2023-12-30T14:42:14.408" v="3210" actId="478"/>
          <ac:spMkLst>
            <pc:docMk/>
            <pc:sldMk cId="1145042728" sldId="1808"/>
            <ac:spMk id="5" creationId="{6CD3EAD5-0AE5-FAB1-4197-54301FF238DC}"/>
          </ac:spMkLst>
        </pc:spChg>
        <pc:picChg chg="add del mod">
          <ac:chgData name="I See Maths ltd" userId="2b6a9906fb7c83c6" providerId="LiveId" clId="{C9897FFC-AF4A-44EC-BA8E-91DFAA7168E2}" dt="2023-12-30T14:39:25.043" v="3021" actId="478"/>
          <ac:picMkLst>
            <pc:docMk/>
            <pc:sldMk cId="1145042728" sldId="1808"/>
            <ac:picMk id="3" creationId="{536F071F-1713-976A-80FD-3D785E01C6DD}"/>
          </ac:picMkLst>
        </pc:picChg>
      </pc:sldChg>
      <pc:sldChg chg="add del">
        <pc:chgData name="I See Maths ltd" userId="2b6a9906fb7c83c6" providerId="LiveId" clId="{C9897FFC-AF4A-44EC-BA8E-91DFAA7168E2}" dt="2023-12-30T14:39:29.835" v="3022" actId="2696"/>
        <pc:sldMkLst>
          <pc:docMk/>
          <pc:sldMk cId="3669559165" sldId="1809"/>
        </pc:sldMkLst>
      </pc:sldChg>
      <pc:sldChg chg="add">
        <pc:chgData name="I See Maths ltd" userId="2b6a9906fb7c83c6" providerId="LiveId" clId="{C9897FFC-AF4A-44EC-BA8E-91DFAA7168E2}" dt="2023-12-30T14:42:45.076" v="3217" actId="2890"/>
        <pc:sldMkLst>
          <pc:docMk/>
          <pc:sldMk cId="1191108462" sldId="1810"/>
        </pc:sldMkLst>
      </pc:sldChg>
    </pc:docChg>
  </pc:docChgLst>
  <pc:docChgLst>
    <pc:chgData name="I See Maths ltd" userId="2b6a9906fb7c83c6" providerId="LiveId" clId="{F203DC8F-C951-44EF-A136-14C0BA5489C3}"/>
    <pc:docChg chg="undo custSel addSld delSld modSld sldOrd">
      <pc:chgData name="I See Maths ltd" userId="2b6a9906fb7c83c6" providerId="LiveId" clId="{F203DC8F-C951-44EF-A136-14C0BA5489C3}" dt="2024-04-08T09:03:49.195" v="2108"/>
      <pc:docMkLst>
        <pc:docMk/>
      </pc:docMkLst>
      <pc:sldChg chg="modSp mod">
        <pc:chgData name="I See Maths ltd" userId="2b6a9906fb7c83c6" providerId="LiveId" clId="{F203DC8F-C951-44EF-A136-14C0BA5489C3}" dt="2024-03-27T15:20:06.948" v="45" actId="6549"/>
        <pc:sldMkLst>
          <pc:docMk/>
          <pc:sldMk cId="3974729545" sldId="1724"/>
        </pc:sldMkLst>
        <pc:spChg chg="mod">
          <ac:chgData name="I See Maths ltd" userId="2b6a9906fb7c83c6" providerId="LiveId" clId="{F203DC8F-C951-44EF-A136-14C0BA5489C3}" dt="2024-03-27T15:20:06.948" v="45" actId="6549"/>
          <ac:spMkLst>
            <pc:docMk/>
            <pc:sldMk cId="3974729545" sldId="1724"/>
            <ac:spMk id="21" creationId="{0FCACF12-03CD-3495-D6E5-2380078BA697}"/>
          </ac:spMkLst>
        </pc:spChg>
      </pc:sldChg>
      <pc:sldChg chg="modSp mod">
        <pc:chgData name="I See Maths ltd" userId="2b6a9906fb7c83c6" providerId="LiveId" clId="{F203DC8F-C951-44EF-A136-14C0BA5489C3}" dt="2024-03-27T15:20:18.256" v="49" actId="6549"/>
        <pc:sldMkLst>
          <pc:docMk/>
          <pc:sldMk cId="2601958729" sldId="1811"/>
        </pc:sldMkLst>
        <pc:spChg chg="mod">
          <ac:chgData name="I See Maths ltd" userId="2b6a9906fb7c83c6" providerId="LiveId" clId="{F203DC8F-C951-44EF-A136-14C0BA5489C3}" dt="2024-03-27T15:20:18.256" v="49" actId="6549"/>
          <ac:spMkLst>
            <pc:docMk/>
            <pc:sldMk cId="2601958729" sldId="1811"/>
            <ac:spMk id="21" creationId="{92C3A167-88B9-2E93-11D4-A5FBDCB01DF5}"/>
          </ac:spMkLst>
        </pc:spChg>
      </pc:sldChg>
      <pc:sldChg chg="modSp mod">
        <pc:chgData name="I See Maths ltd" userId="2b6a9906fb7c83c6" providerId="LiveId" clId="{F203DC8F-C951-44EF-A136-14C0BA5489C3}" dt="2024-03-27T15:20:12.974" v="47" actId="6549"/>
        <pc:sldMkLst>
          <pc:docMk/>
          <pc:sldMk cId="2203062526" sldId="1812"/>
        </pc:sldMkLst>
        <pc:spChg chg="mod">
          <ac:chgData name="I See Maths ltd" userId="2b6a9906fb7c83c6" providerId="LiveId" clId="{F203DC8F-C951-44EF-A136-14C0BA5489C3}" dt="2024-03-27T15:20:12.974" v="47" actId="6549"/>
          <ac:spMkLst>
            <pc:docMk/>
            <pc:sldMk cId="2203062526" sldId="1812"/>
            <ac:spMk id="21" creationId="{AB6EF6EC-0399-89D9-6063-E70B0E5D4CA9}"/>
          </ac:spMkLst>
        </pc:spChg>
      </pc:sldChg>
      <pc:sldChg chg="modSp mod">
        <pc:chgData name="I See Maths ltd" userId="2b6a9906fb7c83c6" providerId="LiveId" clId="{F203DC8F-C951-44EF-A136-14C0BA5489C3}" dt="2024-03-27T15:20:39.600" v="57" actId="6549"/>
        <pc:sldMkLst>
          <pc:docMk/>
          <pc:sldMk cId="478888235" sldId="1847"/>
        </pc:sldMkLst>
        <pc:spChg chg="mod">
          <ac:chgData name="I See Maths ltd" userId="2b6a9906fb7c83c6" providerId="LiveId" clId="{F203DC8F-C951-44EF-A136-14C0BA5489C3}" dt="2024-03-27T15:20:39.600" v="57" actId="6549"/>
          <ac:spMkLst>
            <pc:docMk/>
            <pc:sldMk cId="478888235" sldId="1847"/>
            <ac:spMk id="21" creationId="{79042303-6080-D2E5-FA3B-68AC3F2C68C3}"/>
          </ac:spMkLst>
        </pc:spChg>
      </pc:sldChg>
      <pc:sldChg chg="addSp delSp modSp mod">
        <pc:chgData name="I See Maths ltd" userId="2b6a9906fb7c83c6" providerId="LiveId" clId="{F203DC8F-C951-44EF-A136-14C0BA5489C3}" dt="2024-03-27T15:20:28.773" v="53" actId="6549"/>
        <pc:sldMkLst>
          <pc:docMk/>
          <pc:sldMk cId="3535189357" sldId="1848"/>
        </pc:sldMkLst>
        <pc:spChg chg="del">
          <ac:chgData name="I See Maths ltd" userId="2b6a9906fb7c83c6" providerId="LiveId" clId="{F203DC8F-C951-44EF-A136-14C0BA5489C3}" dt="2024-03-27T15:18:59.789" v="35" actId="478"/>
          <ac:spMkLst>
            <pc:docMk/>
            <pc:sldMk cId="3535189357" sldId="1848"/>
            <ac:spMk id="9" creationId="{CFB0F908-5FD6-2445-00C1-01923131B7BB}"/>
          </ac:spMkLst>
        </pc:spChg>
        <pc:spChg chg="add mod">
          <ac:chgData name="I See Maths ltd" userId="2b6a9906fb7c83c6" providerId="LiveId" clId="{F203DC8F-C951-44EF-A136-14C0BA5489C3}" dt="2024-03-27T15:19:00.584" v="36"/>
          <ac:spMkLst>
            <pc:docMk/>
            <pc:sldMk cId="3535189357" sldId="1848"/>
            <ac:spMk id="10" creationId="{7EAD9A79-BB00-1C9E-10BB-A344DFAEC723}"/>
          </ac:spMkLst>
        </pc:spChg>
        <pc:spChg chg="add del mod">
          <ac:chgData name="I See Maths ltd" userId="2b6a9906fb7c83c6" providerId="LiveId" clId="{F203DC8F-C951-44EF-A136-14C0BA5489C3}" dt="2024-03-27T15:19:03.144" v="37" actId="478"/>
          <ac:spMkLst>
            <pc:docMk/>
            <pc:sldMk cId="3535189357" sldId="1848"/>
            <ac:spMk id="11" creationId="{D8CF2A33-83FE-FC53-E66F-8066CD80FB78}"/>
          </ac:spMkLst>
        </pc:spChg>
        <pc:spChg chg="mod">
          <ac:chgData name="I See Maths ltd" userId="2b6a9906fb7c83c6" providerId="LiveId" clId="{F203DC8F-C951-44EF-A136-14C0BA5489C3}" dt="2024-03-27T15:20:28.773" v="53" actId="6549"/>
          <ac:spMkLst>
            <pc:docMk/>
            <pc:sldMk cId="3535189357" sldId="1848"/>
            <ac:spMk id="21" creationId="{1314A60F-8D63-0F9A-94D2-E1EBDC282720}"/>
          </ac:spMkLst>
        </pc:spChg>
      </pc:sldChg>
      <pc:sldChg chg="del">
        <pc:chgData name="I See Maths ltd" userId="2b6a9906fb7c83c6" providerId="LiveId" clId="{F203DC8F-C951-44EF-A136-14C0BA5489C3}" dt="2024-03-27T15:19:30.668" v="43" actId="47"/>
        <pc:sldMkLst>
          <pc:docMk/>
          <pc:sldMk cId="1281958135" sldId="1849"/>
        </pc:sldMkLst>
      </pc:sldChg>
      <pc:sldChg chg="del">
        <pc:chgData name="I See Maths ltd" userId="2b6a9906fb7c83c6" providerId="LiveId" clId="{F203DC8F-C951-44EF-A136-14C0BA5489C3}" dt="2024-03-27T15:19:29.353" v="42" actId="47"/>
        <pc:sldMkLst>
          <pc:docMk/>
          <pc:sldMk cId="3575722904" sldId="1850"/>
        </pc:sldMkLst>
      </pc:sldChg>
      <pc:sldChg chg="modSp mod">
        <pc:chgData name="I See Maths ltd" userId="2b6a9906fb7c83c6" providerId="LiveId" clId="{F203DC8F-C951-44EF-A136-14C0BA5489C3}" dt="2024-03-27T15:20:23.496" v="51" actId="6549"/>
        <pc:sldMkLst>
          <pc:docMk/>
          <pc:sldMk cId="3316124964" sldId="1851"/>
        </pc:sldMkLst>
        <pc:spChg chg="mod">
          <ac:chgData name="I See Maths ltd" userId="2b6a9906fb7c83c6" providerId="LiveId" clId="{F203DC8F-C951-44EF-A136-14C0BA5489C3}" dt="2024-03-27T15:18:38.628" v="34" actId="1035"/>
          <ac:spMkLst>
            <pc:docMk/>
            <pc:sldMk cId="3316124964" sldId="1851"/>
            <ac:spMk id="9" creationId="{F715A8EA-4377-F238-49C3-2479A984CC08}"/>
          </ac:spMkLst>
        </pc:spChg>
        <pc:spChg chg="mod">
          <ac:chgData name="I See Maths ltd" userId="2b6a9906fb7c83c6" providerId="LiveId" clId="{F203DC8F-C951-44EF-A136-14C0BA5489C3}" dt="2024-03-27T15:20:23.496" v="51" actId="6549"/>
          <ac:spMkLst>
            <pc:docMk/>
            <pc:sldMk cId="3316124964" sldId="1851"/>
            <ac:spMk id="21" creationId="{944089EF-C875-C665-14D5-9A2F852ACE83}"/>
          </ac:spMkLst>
        </pc:spChg>
      </pc:sldChg>
      <pc:sldChg chg="modSp mod">
        <pc:chgData name="I See Maths ltd" userId="2b6a9906fb7c83c6" providerId="LiveId" clId="{F203DC8F-C951-44EF-A136-14C0BA5489C3}" dt="2024-03-27T15:20:45.363" v="59" actId="20577"/>
        <pc:sldMkLst>
          <pc:docMk/>
          <pc:sldMk cId="2888862175" sldId="1853"/>
        </pc:sldMkLst>
        <pc:spChg chg="mod">
          <ac:chgData name="I See Maths ltd" userId="2b6a9906fb7c83c6" providerId="LiveId" clId="{F203DC8F-C951-44EF-A136-14C0BA5489C3}" dt="2024-03-27T15:20:45.363" v="59" actId="20577"/>
          <ac:spMkLst>
            <pc:docMk/>
            <pc:sldMk cId="2888862175" sldId="1853"/>
            <ac:spMk id="21" creationId="{F48A7362-B94D-3AC3-2FC2-2D4C7C8DD533}"/>
          </ac:spMkLst>
        </pc:spChg>
      </pc:sldChg>
      <pc:sldChg chg="modSp mod">
        <pc:chgData name="I See Maths ltd" userId="2b6a9906fb7c83c6" providerId="LiveId" clId="{F203DC8F-C951-44EF-A136-14C0BA5489C3}" dt="2024-03-27T15:20:51.291" v="61" actId="20577"/>
        <pc:sldMkLst>
          <pc:docMk/>
          <pc:sldMk cId="2139043629" sldId="1854"/>
        </pc:sldMkLst>
        <pc:spChg chg="mod">
          <ac:chgData name="I See Maths ltd" userId="2b6a9906fb7c83c6" providerId="LiveId" clId="{F203DC8F-C951-44EF-A136-14C0BA5489C3}" dt="2024-03-27T15:20:51.291" v="61" actId="20577"/>
          <ac:spMkLst>
            <pc:docMk/>
            <pc:sldMk cId="2139043629" sldId="1854"/>
            <ac:spMk id="21" creationId="{7B037A38-C883-49F7-8A49-F06C1E9AB532}"/>
          </ac:spMkLst>
        </pc:spChg>
      </pc:sldChg>
      <pc:sldChg chg="modSp mod">
        <pc:chgData name="I See Maths ltd" userId="2b6a9906fb7c83c6" providerId="LiveId" clId="{F203DC8F-C951-44EF-A136-14C0BA5489C3}" dt="2024-03-27T15:20:57.754" v="63" actId="20577"/>
        <pc:sldMkLst>
          <pc:docMk/>
          <pc:sldMk cId="1547433869" sldId="1855"/>
        </pc:sldMkLst>
        <pc:spChg chg="mod">
          <ac:chgData name="I See Maths ltd" userId="2b6a9906fb7c83c6" providerId="LiveId" clId="{F203DC8F-C951-44EF-A136-14C0BA5489C3}" dt="2024-03-27T15:20:57.754" v="63" actId="20577"/>
          <ac:spMkLst>
            <pc:docMk/>
            <pc:sldMk cId="1547433869" sldId="1855"/>
            <ac:spMk id="21" creationId="{83440F25-E74A-528A-3CCA-482981EE6B70}"/>
          </ac:spMkLst>
        </pc:spChg>
      </pc:sldChg>
      <pc:sldChg chg="modSp mod">
        <pc:chgData name="I See Maths ltd" userId="2b6a9906fb7c83c6" providerId="LiveId" clId="{F203DC8F-C951-44EF-A136-14C0BA5489C3}" dt="2024-03-27T15:21:04.090" v="65" actId="20577"/>
        <pc:sldMkLst>
          <pc:docMk/>
          <pc:sldMk cId="109072135" sldId="1856"/>
        </pc:sldMkLst>
        <pc:spChg chg="mod">
          <ac:chgData name="I See Maths ltd" userId="2b6a9906fb7c83c6" providerId="LiveId" clId="{F203DC8F-C951-44EF-A136-14C0BA5489C3}" dt="2024-03-27T15:21:04.090" v="65" actId="20577"/>
          <ac:spMkLst>
            <pc:docMk/>
            <pc:sldMk cId="109072135" sldId="1856"/>
            <ac:spMk id="21" creationId="{08B87E18-693A-DA6B-4B70-552183AA59B0}"/>
          </ac:spMkLst>
        </pc:spChg>
      </pc:sldChg>
      <pc:sldChg chg="addSp delSp modSp mod">
        <pc:chgData name="I See Maths ltd" userId="2b6a9906fb7c83c6" providerId="LiveId" clId="{F203DC8F-C951-44EF-A136-14C0BA5489C3}" dt="2024-03-28T12:33:22.833" v="856" actId="167"/>
        <pc:sldMkLst>
          <pc:docMk/>
          <pc:sldMk cId="1392642768" sldId="1899"/>
        </pc:sldMkLst>
        <pc:spChg chg="add mod ord">
          <ac:chgData name="I See Maths ltd" userId="2b6a9906fb7c83c6" providerId="LiveId" clId="{F203DC8F-C951-44EF-A136-14C0BA5489C3}" dt="2024-03-28T12:33:22.833" v="856" actId="167"/>
          <ac:spMkLst>
            <pc:docMk/>
            <pc:sldMk cId="1392642768" sldId="1899"/>
            <ac:spMk id="2" creationId="{344585F6-5FD4-3DE1-F850-5E04E8BBD9E6}"/>
          </ac:spMkLst>
        </pc:spChg>
        <pc:spChg chg="del">
          <ac:chgData name="I See Maths ltd" userId="2b6a9906fb7c83c6" providerId="LiveId" clId="{F203DC8F-C951-44EF-A136-14C0BA5489C3}" dt="2024-03-28T12:33:16.540" v="854" actId="478"/>
          <ac:spMkLst>
            <pc:docMk/>
            <pc:sldMk cId="1392642768" sldId="1899"/>
            <ac:spMk id="3" creationId="{67ACD8E8-AEE4-2C16-3717-EF89CA7E24E6}"/>
          </ac:spMkLst>
        </pc:spChg>
      </pc:sldChg>
      <pc:sldChg chg="addSp delSp modSp mod">
        <pc:chgData name="I See Maths ltd" userId="2b6a9906fb7c83c6" providerId="LiveId" clId="{F203DC8F-C951-44EF-A136-14C0BA5489C3}" dt="2024-03-28T12:34:19.123" v="867" actId="20577"/>
        <pc:sldMkLst>
          <pc:docMk/>
          <pc:sldMk cId="3424680735" sldId="1900"/>
        </pc:sldMkLst>
        <pc:spChg chg="del mod">
          <ac:chgData name="I See Maths ltd" userId="2b6a9906fb7c83c6" providerId="LiveId" clId="{F203DC8F-C951-44EF-A136-14C0BA5489C3}" dt="2024-03-28T12:33:30.226" v="857" actId="478"/>
          <ac:spMkLst>
            <pc:docMk/>
            <pc:sldMk cId="3424680735" sldId="1900"/>
            <ac:spMk id="3" creationId="{20A51713-082F-B4E0-C0FF-F04B6B74FBF1}"/>
          </ac:spMkLst>
        </pc:spChg>
        <pc:spChg chg="add mod">
          <ac:chgData name="I See Maths ltd" userId="2b6a9906fb7c83c6" providerId="LiveId" clId="{F203DC8F-C951-44EF-A136-14C0BA5489C3}" dt="2024-03-28T12:33:30.803" v="858"/>
          <ac:spMkLst>
            <pc:docMk/>
            <pc:sldMk cId="3424680735" sldId="1900"/>
            <ac:spMk id="4" creationId="{59A0FEB9-D75C-267B-72C7-4F444C15C6D8}"/>
          </ac:spMkLst>
        </pc:spChg>
        <pc:graphicFrameChg chg="modGraphic">
          <ac:chgData name="I See Maths ltd" userId="2b6a9906fb7c83c6" providerId="LiveId" clId="{F203DC8F-C951-44EF-A136-14C0BA5489C3}" dt="2024-03-28T12:34:19.123" v="867" actId="20577"/>
          <ac:graphicFrameMkLst>
            <pc:docMk/>
            <pc:sldMk cId="3424680735" sldId="1900"/>
            <ac:graphicFrameMk id="13" creationId="{11C17A19-9991-955E-03E5-3D9113D1B1A5}"/>
          </ac:graphicFrameMkLst>
        </pc:graphicFrameChg>
      </pc:sldChg>
      <pc:sldChg chg="addSp delSp modSp mod">
        <pc:chgData name="I See Maths ltd" userId="2b6a9906fb7c83c6" providerId="LiveId" clId="{F203DC8F-C951-44EF-A136-14C0BA5489C3}" dt="2024-03-28T12:46:27.199" v="870" actId="478"/>
        <pc:sldMkLst>
          <pc:docMk/>
          <pc:sldMk cId="1338799300" sldId="1901"/>
        </pc:sldMkLst>
        <pc:spChg chg="mod">
          <ac:chgData name="I See Maths ltd" userId="2b6a9906fb7c83c6" providerId="LiveId" clId="{F203DC8F-C951-44EF-A136-14C0BA5489C3}" dt="2024-03-28T12:32:57.828" v="853" actId="14100"/>
          <ac:spMkLst>
            <pc:docMk/>
            <pc:sldMk cId="1338799300" sldId="1901"/>
            <ac:spMk id="3" creationId="{FEA7F3D2-FEA3-CFED-59B5-33066641EB37}"/>
          </ac:spMkLst>
        </pc:spChg>
        <pc:spChg chg="add del mod">
          <ac:chgData name="I See Maths ltd" userId="2b6a9906fb7c83c6" providerId="LiveId" clId="{F203DC8F-C951-44EF-A136-14C0BA5489C3}" dt="2024-03-28T12:46:27.199" v="870" actId="478"/>
          <ac:spMkLst>
            <pc:docMk/>
            <pc:sldMk cId="1338799300" sldId="1901"/>
            <ac:spMk id="4" creationId="{D329E28C-3048-414C-4747-ED4CC2CCEC8F}"/>
          </ac:spMkLst>
        </pc:spChg>
      </pc:sldChg>
      <pc:sldChg chg="addSp delSp modSp mod">
        <pc:chgData name="I See Maths ltd" userId="2b6a9906fb7c83c6" providerId="LiveId" clId="{F203DC8F-C951-44EF-A136-14C0BA5489C3}" dt="2024-03-28T12:33:36.733" v="860"/>
        <pc:sldMkLst>
          <pc:docMk/>
          <pc:sldMk cId="3045564617" sldId="1902"/>
        </pc:sldMkLst>
        <pc:spChg chg="del">
          <ac:chgData name="I See Maths ltd" userId="2b6a9906fb7c83c6" providerId="LiveId" clId="{F203DC8F-C951-44EF-A136-14C0BA5489C3}" dt="2024-03-28T12:33:36.141" v="859" actId="478"/>
          <ac:spMkLst>
            <pc:docMk/>
            <pc:sldMk cId="3045564617" sldId="1902"/>
            <ac:spMk id="3" creationId="{DB2C169A-5C9A-A1F7-411C-89A575D15EC0}"/>
          </ac:spMkLst>
        </pc:spChg>
        <pc:spChg chg="add mod">
          <ac:chgData name="I See Maths ltd" userId="2b6a9906fb7c83c6" providerId="LiveId" clId="{F203DC8F-C951-44EF-A136-14C0BA5489C3}" dt="2024-03-28T12:33:36.733" v="860"/>
          <ac:spMkLst>
            <pc:docMk/>
            <pc:sldMk cId="3045564617" sldId="1902"/>
            <ac:spMk id="5" creationId="{08CF77F4-1ADF-4941-39AD-35A27921B61B}"/>
          </ac:spMkLst>
        </pc:spChg>
      </pc:sldChg>
      <pc:sldChg chg="addSp delSp modSp mod">
        <pc:chgData name="I See Maths ltd" userId="2b6a9906fb7c83c6" providerId="LiveId" clId="{F203DC8F-C951-44EF-A136-14C0BA5489C3}" dt="2024-03-28T12:33:46.985" v="862"/>
        <pc:sldMkLst>
          <pc:docMk/>
          <pc:sldMk cId="3911223972" sldId="1903"/>
        </pc:sldMkLst>
        <pc:spChg chg="del">
          <ac:chgData name="I See Maths ltd" userId="2b6a9906fb7c83c6" providerId="LiveId" clId="{F203DC8F-C951-44EF-A136-14C0BA5489C3}" dt="2024-03-28T12:33:46.440" v="861" actId="478"/>
          <ac:spMkLst>
            <pc:docMk/>
            <pc:sldMk cId="3911223972" sldId="1903"/>
            <ac:spMk id="3" creationId="{047FEC3B-E2B1-371F-81B6-8E581B7EF62E}"/>
          </ac:spMkLst>
        </pc:spChg>
        <pc:spChg chg="add mod">
          <ac:chgData name="I See Maths ltd" userId="2b6a9906fb7c83c6" providerId="LiveId" clId="{F203DC8F-C951-44EF-A136-14C0BA5489C3}" dt="2024-03-28T12:33:46.985" v="862"/>
          <ac:spMkLst>
            <pc:docMk/>
            <pc:sldMk cId="3911223972" sldId="1903"/>
            <ac:spMk id="5" creationId="{06F4B500-96FF-3CDA-B82A-24E6B7FF84A2}"/>
          </ac:spMkLst>
        </pc:spChg>
      </pc:sldChg>
      <pc:sldChg chg="addSp delSp modSp mod">
        <pc:chgData name="I See Maths ltd" userId="2b6a9906fb7c83c6" providerId="LiveId" clId="{F203DC8F-C951-44EF-A136-14C0BA5489C3}" dt="2024-03-28T12:33:53.671" v="864"/>
        <pc:sldMkLst>
          <pc:docMk/>
          <pc:sldMk cId="2424661595" sldId="1904"/>
        </pc:sldMkLst>
        <pc:spChg chg="del">
          <ac:chgData name="I See Maths ltd" userId="2b6a9906fb7c83c6" providerId="LiveId" clId="{F203DC8F-C951-44EF-A136-14C0BA5489C3}" dt="2024-03-28T12:33:52.753" v="863" actId="478"/>
          <ac:spMkLst>
            <pc:docMk/>
            <pc:sldMk cId="2424661595" sldId="1904"/>
            <ac:spMk id="3" creationId="{793CDEE1-E70B-5255-E050-AA22BA957C42}"/>
          </ac:spMkLst>
        </pc:spChg>
        <pc:spChg chg="add mod">
          <ac:chgData name="I See Maths ltd" userId="2b6a9906fb7c83c6" providerId="LiveId" clId="{F203DC8F-C951-44EF-A136-14C0BA5489C3}" dt="2024-03-28T12:33:53.671" v="864"/>
          <ac:spMkLst>
            <pc:docMk/>
            <pc:sldMk cId="2424661595" sldId="1904"/>
            <ac:spMk id="5" creationId="{1962DBAA-125F-1C42-FFB6-FC4602256946}"/>
          </ac:spMkLst>
        </pc:spChg>
      </pc:sldChg>
      <pc:sldChg chg="ord">
        <pc:chgData name="I See Maths ltd" userId="2b6a9906fb7c83c6" providerId="LiveId" clId="{F203DC8F-C951-44EF-A136-14C0BA5489C3}" dt="2024-03-27T17:05:06.247" v="68"/>
        <pc:sldMkLst>
          <pc:docMk/>
          <pc:sldMk cId="3340043897" sldId="1922"/>
        </pc:sldMkLst>
      </pc:sldChg>
      <pc:sldChg chg="addSp modSp add mod">
        <pc:chgData name="I See Maths ltd" userId="2b6a9906fb7c83c6" providerId="LiveId" clId="{F203DC8F-C951-44EF-A136-14C0BA5489C3}" dt="2024-03-27T15:20:34.129" v="55" actId="6549"/>
        <pc:sldMkLst>
          <pc:docMk/>
          <pc:sldMk cId="722348164" sldId="1948"/>
        </pc:sldMkLst>
        <pc:spChg chg="add mod">
          <ac:chgData name="I See Maths ltd" userId="2b6a9906fb7c83c6" providerId="LiveId" clId="{F203DC8F-C951-44EF-A136-14C0BA5489C3}" dt="2024-03-27T15:19:22.916" v="41" actId="1036"/>
          <ac:spMkLst>
            <pc:docMk/>
            <pc:sldMk cId="722348164" sldId="1948"/>
            <ac:spMk id="11" creationId="{554EB77C-EC2A-84F5-FABC-432010A42A0F}"/>
          </ac:spMkLst>
        </pc:spChg>
        <pc:spChg chg="mod">
          <ac:chgData name="I See Maths ltd" userId="2b6a9906fb7c83c6" providerId="LiveId" clId="{F203DC8F-C951-44EF-A136-14C0BA5489C3}" dt="2024-03-27T15:20:34.129" v="55" actId="6549"/>
          <ac:spMkLst>
            <pc:docMk/>
            <pc:sldMk cId="722348164" sldId="1948"/>
            <ac:spMk id="21" creationId="{1314A60F-8D63-0F9A-94D2-E1EBDC282720}"/>
          </ac:spMkLst>
        </pc:spChg>
        <pc:cxnChg chg="add mod">
          <ac:chgData name="I See Maths ltd" userId="2b6a9906fb7c83c6" providerId="LiveId" clId="{F203DC8F-C951-44EF-A136-14C0BA5489C3}" dt="2024-03-27T15:19:22.916" v="41" actId="1036"/>
          <ac:cxnSpMkLst>
            <pc:docMk/>
            <pc:sldMk cId="722348164" sldId="1948"/>
            <ac:cxnSpMk id="9" creationId="{257D50A8-F976-0277-8031-861AB0330131}"/>
          </ac:cxnSpMkLst>
        </pc:cxnChg>
      </pc:sldChg>
      <pc:sldChg chg="addSp delSp modSp add mod">
        <pc:chgData name="I See Maths ltd" userId="2b6a9906fb7c83c6" providerId="LiveId" clId="{F203DC8F-C951-44EF-A136-14C0BA5489C3}" dt="2024-03-28T13:10:19.439" v="1067" actId="6549"/>
        <pc:sldMkLst>
          <pc:docMk/>
          <pc:sldMk cId="238401634" sldId="1949"/>
        </pc:sldMkLst>
        <pc:spChg chg="mod">
          <ac:chgData name="I See Maths ltd" userId="2b6a9906fb7c83c6" providerId="LiveId" clId="{F203DC8F-C951-44EF-A136-14C0BA5489C3}" dt="2024-03-28T09:43:13.280" v="488" actId="6549"/>
          <ac:spMkLst>
            <pc:docMk/>
            <pc:sldMk cId="238401634" sldId="1949"/>
            <ac:spMk id="2" creationId="{8C0648C2-7340-B5EB-D3A8-3BD900D9CA56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3" creationId="{2BE160C7-4853-D812-F673-9DF5CBD94DFD}"/>
          </ac:spMkLst>
        </pc:spChg>
        <pc:spChg chg="add mod">
          <ac:chgData name="I See Maths ltd" userId="2b6a9906fb7c83c6" providerId="LiveId" clId="{F203DC8F-C951-44EF-A136-14C0BA5489C3}" dt="2024-03-28T09:48:25.228" v="633" actId="208"/>
          <ac:spMkLst>
            <pc:docMk/>
            <pc:sldMk cId="238401634" sldId="1949"/>
            <ac:spMk id="3" creationId="{FB75C404-A979-B13F-6542-E366442BDFF8}"/>
          </ac:spMkLst>
        </pc:spChg>
        <pc:spChg chg="add mod">
          <ac:chgData name="I See Maths ltd" userId="2b6a9906fb7c83c6" providerId="LiveId" clId="{F203DC8F-C951-44EF-A136-14C0BA5489C3}" dt="2024-03-28T09:44:34.402" v="503" actId="1038"/>
          <ac:spMkLst>
            <pc:docMk/>
            <pc:sldMk cId="238401634" sldId="1949"/>
            <ac:spMk id="4" creationId="{EBA5440B-C424-0080-ABB5-4E21557F4625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5" creationId="{6605B3A2-2745-B16D-CAB9-D2D388A30B77}"/>
          </ac:spMkLst>
        </pc:spChg>
        <pc:spChg chg="mod">
          <ac:chgData name="I See Maths ltd" userId="2b6a9906fb7c83c6" providerId="LiveId" clId="{F203DC8F-C951-44EF-A136-14C0BA5489C3}" dt="2024-03-27T17:17:39.955" v="243" actId="164"/>
          <ac:spMkLst>
            <pc:docMk/>
            <pc:sldMk cId="238401634" sldId="1949"/>
            <ac:spMk id="7" creationId="{49DF0016-B048-90C8-08A2-744B2D2E77A2}"/>
          </ac:spMkLst>
        </pc:spChg>
        <pc:spChg chg="del">
          <ac:chgData name="I See Maths ltd" userId="2b6a9906fb7c83c6" providerId="LiveId" clId="{F203DC8F-C951-44EF-A136-14C0BA5489C3}" dt="2024-03-28T09:38:32.488" v="432" actId="478"/>
          <ac:spMkLst>
            <pc:docMk/>
            <pc:sldMk cId="238401634" sldId="1949"/>
            <ac:spMk id="8" creationId="{69A89B63-D8B9-6439-E9A8-30F355F58242}"/>
          </ac:spMkLst>
        </pc:spChg>
        <pc:spChg chg="del">
          <ac:chgData name="I See Maths ltd" userId="2b6a9906fb7c83c6" providerId="LiveId" clId="{F203DC8F-C951-44EF-A136-14C0BA5489C3}" dt="2024-03-28T09:38:32.488" v="432" actId="478"/>
          <ac:spMkLst>
            <pc:docMk/>
            <pc:sldMk cId="238401634" sldId="1949"/>
            <ac:spMk id="9" creationId="{7D2A61EB-91CA-6BB7-6497-91F062C4959C}"/>
          </ac:spMkLst>
        </pc:spChg>
        <pc:spChg chg="del">
          <ac:chgData name="I See Maths ltd" userId="2b6a9906fb7c83c6" providerId="LiveId" clId="{F203DC8F-C951-44EF-A136-14C0BA5489C3}" dt="2024-03-28T09:38:32.488" v="432" actId="478"/>
          <ac:spMkLst>
            <pc:docMk/>
            <pc:sldMk cId="238401634" sldId="1949"/>
            <ac:spMk id="10" creationId="{64371ED3-637C-4237-2DEA-C94DF3B9DFA4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11" creationId="{8FEFA37E-2F73-15F6-40D2-DCAEBF88DDE1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12" creationId="{0714E65E-16E2-6B58-283E-2214346C925B}"/>
          </ac:spMkLst>
        </pc:spChg>
        <pc:spChg chg="add del mod">
          <ac:chgData name="I See Maths ltd" userId="2b6a9906fb7c83c6" providerId="LiveId" clId="{F203DC8F-C951-44EF-A136-14C0BA5489C3}" dt="2024-03-28T09:48:41.328" v="635" actId="478"/>
          <ac:spMkLst>
            <pc:docMk/>
            <pc:sldMk cId="238401634" sldId="1949"/>
            <ac:spMk id="13" creationId="{D8739ACE-BF49-1B2D-0E9A-369C238B46C6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14" creationId="{D0EDD102-8507-02D9-DEE1-57DA28BF16B8}"/>
          </ac:spMkLst>
        </pc:spChg>
        <pc:spChg chg="del">
          <ac:chgData name="I See Maths ltd" userId="2b6a9906fb7c83c6" providerId="LiveId" clId="{F203DC8F-C951-44EF-A136-14C0BA5489C3}" dt="2024-03-27T17:10:58.332" v="94" actId="478"/>
          <ac:spMkLst>
            <pc:docMk/>
            <pc:sldMk cId="238401634" sldId="1949"/>
            <ac:spMk id="16" creationId="{77CC6959-DB0E-BAD8-141B-995325D6771C}"/>
          </ac:spMkLst>
        </pc:spChg>
        <pc:spChg chg="mod">
          <ac:chgData name="I See Maths ltd" userId="2b6a9906fb7c83c6" providerId="LiveId" clId="{F203DC8F-C951-44EF-A136-14C0BA5489C3}" dt="2024-03-28T13:10:19.439" v="1067" actId="6549"/>
          <ac:spMkLst>
            <pc:docMk/>
            <pc:sldMk cId="238401634" sldId="1949"/>
            <ac:spMk id="21" creationId="{8A23E61D-BEFC-7E31-95A7-0B0B9BC3F71F}"/>
          </ac:spMkLst>
        </pc:spChg>
        <pc:spChg chg="mod">
          <ac:chgData name="I See Maths ltd" userId="2b6a9906fb7c83c6" providerId="LiveId" clId="{F203DC8F-C951-44EF-A136-14C0BA5489C3}" dt="2024-03-27T17:07:29.435" v="86" actId="6549"/>
          <ac:spMkLst>
            <pc:docMk/>
            <pc:sldMk cId="238401634" sldId="1949"/>
            <ac:spMk id="23" creationId="{2DB34736-8321-12CC-0F7C-C8ACFB17D66D}"/>
          </ac:spMkLst>
        </pc:spChg>
        <pc:spChg chg="add del mod">
          <ac:chgData name="I See Maths ltd" userId="2b6a9906fb7c83c6" providerId="LiveId" clId="{F203DC8F-C951-44EF-A136-14C0BA5489C3}" dt="2024-03-27T17:16:46.258" v="236" actId="478"/>
          <ac:spMkLst>
            <pc:docMk/>
            <pc:sldMk cId="238401634" sldId="1949"/>
            <ac:spMk id="27" creationId="{84EE22E0-42D2-8583-150B-53775429A3DE}"/>
          </ac:spMkLst>
        </pc:spChg>
        <pc:spChg chg="add del mod">
          <ac:chgData name="I See Maths ltd" userId="2b6a9906fb7c83c6" providerId="LiveId" clId="{F203DC8F-C951-44EF-A136-14C0BA5489C3}" dt="2024-03-27T17:16:48.170" v="237" actId="478"/>
          <ac:spMkLst>
            <pc:docMk/>
            <pc:sldMk cId="238401634" sldId="1949"/>
            <ac:spMk id="28" creationId="{FC2D72BE-14A5-09FB-8FB7-7244A6EE77F6}"/>
          </ac:spMkLst>
        </pc:spChg>
        <pc:spChg chg="add del mod">
          <ac:chgData name="I See Maths ltd" userId="2b6a9906fb7c83c6" providerId="LiveId" clId="{F203DC8F-C951-44EF-A136-14C0BA5489C3}" dt="2024-03-27T17:15:18.513" v="162" actId="478"/>
          <ac:spMkLst>
            <pc:docMk/>
            <pc:sldMk cId="238401634" sldId="1949"/>
            <ac:spMk id="29" creationId="{ECE9BE4E-C438-63F0-1D3F-020AE38CF30E}"/>
          </ac:spMkLst>
        </pc:spChg>
        <pc:spChg chg="add mod">
          <ac:chgData name="I See Maths ltd" userId="2b6a9906fb7c83c6" providerId="LiveId" clId="{F203DC8F-C951-44EF-A136-14C0BA5489C3}" dt="2024-03-27T17:18:18.935" v="252" actId="1036"/>
          <ac:spMkLst>
            <pc:docMk/>
            <pc:sldMk cId="238401634" sldId="1949"/>
            <ac:spMk id="30" creationId="{9117238F-EAD8-E0E1-0183-FA05DB95CB0B}"/>
          </ac:spMkLst>
        </pc:spChg>
        <pc:spChg chg="add mod">
          <ac:chgData name="I See Maths ltd" userId="2b6a9906fb7c83c6" providerId="LiveId" clId="{F203DC8F-C951-44EF-A136-14C0BA5489C3}" dt="2024-03-27T17:28:17.832" v="262" actId="6549"/>
          <ac:spMkLst>
            <pc:docMk/>
            <pc:sldMk cId="238401634" sldId="1949"/>
            <ac:spMk id="31" creationId="{53497705-F18F-1E8C-DB56-2612B8C8B919}"/>
          </ac:spMkLst>
        </pc:spChg>
        <pc:grpChg chg="add mod">
          <ac:chgData name="I See Maths ltd" userId="2b6a9906fb7c83c6" providerId="LiveId" clId="{F203DC8F-C951-44EF-A136-14C0BA5489C3}" dt="2024-03-27T17:39:12.592" v="285" actId="1038"/>
          <ac:grpSpMkLst>
            <pc:docMk/>
            <pc:sldMk cId="238401634" sldId="1949"/>
            <ac:grpSpMk id="32" creationId="{697C1010-125C-22AE-4101-B987F5EB6E52}"/>
          </ac:grpSpMkLst>
        </pc:grpChg>
        <pc:grpChg chg="add mod">
          <ac:chgData name="I See Maths ltd" userId="2b6a9906fb7c83c6" providerId="LiveId" clId="{F203DC8F-C951-44EF-A136-14C0BA5489C3}" dt="2024-03-27T17:39:12.592" v="285" actId="1038"/>
          <ac:grpSpMkLst>
            <pc:docMk/>
            <pc:sldMk cId="238401634" sldId="1949"/>
            <ac:grpSpMk id="33" creationId="{FBD52513-A54D-B58A-55E5-70164A156236}"/>
          </ac:grpSpMkLst>
        </pc:grpChg>
        <pc:grpChg chg="add mod">
          <ac:chgData name="I See Maths ltd" userId="2b6a9906fb7c83c6" providerId="LiveId" clId="{F203DC8F-C951-44EF-A136-14C0BA5489C3}" dt="2024-03-27T17:39:12.592" v="285" actId="1038"/>
          <ac:grpSpMkLst>
            <pc:docMk/>
            <pc:sldMk cId="238401634" sldId="1949"/>
            <ac:grpSpMk id="34" creationId="{FFC23C90-2FB3-E5A4-2488-4FB4DEFBD620}"/>
          </ac:grpSpMkLst>
        </pc:grpChg>
        <pc:graphicFrameChg chg="add del mod modGraphic">
          <ac:chgData name="I See Maths ltd" userId="2b6a9906fb7c83c6" providerId="LiveId" clId="{F203DC8F-C951-44EF-A136-14C0BA5489C3}" dt="2024-03-28T09:48:41.328" v="635" actId="478"/>
          <ac:graphicFrameMkLst>
            <pc:docMk/>
            <pc:sldMk cId="238401634" sldId="1949"/>
            <ac:graphicFrameMk id="11" creationId="{07880174-78B2-EB18-3047-55849E86731A}"/>
          </ac:graphicFrameMkLst>
        </pc:graphicFrameChg>
        <pc:graphicFrameChg chg="add del mod modGraphic">
          <ac:chgData name="I See Maths ltd" userId="2b6a9906fb7c83c6" providerId="LiveId" clId="{F203DC8F-C951-44EF-A136-14C0BA5489C3}" dt="2024-03-28T09:48:41.328" v="635" actId="478"/>
          <ac:graphicFrameMkLst>
            <pc:docMk/>
            <pc:sldMk cId="238401634" sldId="1949"/>
            <ac:graphicFrameMk id="12" creationId="{F937FD43-F48E-A51F-40B7-EC910E3BE442}"/>
          </ac:graphicFrameMkLst>
        </pc:graphicFrameChg>
        <pc:picChg chg="del">
          <ac:chgData name="I See Maths ltd" userId="2b6a9906fb7c83c6" providerId="LiveId" clId="{F203DC8F-C951-44EF-A136-14C0BA5489C3}" dt="2024-03-27T17:10:10.272" v="89" actId="478"/>
          <ac:picMkLst>
            <pc:docMk/>
            <pc:sldMk cId="238401634" sldId="1949"/>
            <ac:picMk id="4" creationId="{3D3C27DD-B425-47C0-16AA-06A7AF8A57D6}"/>
          </ac:picMkLst>
        </pc:picChg>
        <pc:picChg chg="del">
          <ac:chgData name="I See Maths ltd" userId="2b6a9906fb7c83c6" providerId="LiveId" clId="{F203DC8F-C951-44EF-A136-14C0BA5489C3}" dt="2024-03-27T17:10:14.266" v="90" actId="478"/>
          <ac:picMkLst>
            <pc:docMk/>
            <pc:sldMk cId="238401634" sldId="1949"/>
            <ac:picMk id="6" creationId="{1DF5C70F-6937-25E8-CF37-1AA220471A86}"/>
          </ac:picMkLst>
        </pc:picChg>
        <pc:picChg chg="add mod">
          <ac:chgData name="I See Maths ltd" userId="2b6a9906fb7c83c6" providerId="LiveId" clId="{F203DC8F-C951-44EF-A136-14C0BA5489C3}" dt="2024-03-27T17:17:39.955" v="243" actId="164"/>
          <ac:picMkLst>
            <pc:docMk/>
            <pc:sldMk cId="238401634" sldId="1949"/>
            <ac:picMk id="15" creationId="{0AD4A664-4F2F-8658-3C56-5CBCBDE2A500}"/>
          </ac:picMkLst>
        </pc:picChg>
        <pc:picChg chg="add mod">
          <ac:chgData name="I See Maths ltd" userId="2b6a9906fb7c83c6" providerId="LiveId" clId="{F203DC8F-C951-44EF-A136-14C0BA5489C3}" dt="2024-03-27T17:17:49.783" v="244" actId="164"/>
          <ac:picMkLst>
            <pc:docMk/>
            <pc:sldMk cId="238401634" sldId="1949"/>
            <ac:picMk id="19" creationId="{7F41FC2D-B0BD-87B9-632E-F803AEFF7AC6}"/>
          </ac:picMkLst>
        </pc:picChg>
        <pc:picChg chg="add del mod">
          <ac:chgData name="I See Maths ltd" userId="2b6a9906fb7c83c6" providerId="LiveId" clId="{F203DC8F-C951-44EF-A136-14C0BA5489C3}" dt="2024-03-27T17:12:40.437" v="111" actId="478"/>
          <ac:picMkLst>
            <pc:docMk/>
            <pc:sldMk cId="238401634" sldId="1949"/>
            <ac:picMk id="24" creationId="{F7AF94D3-0DD6-AB19-8FDD-D4A29126BA8D}"/>
          </ac:picMkLst>
        </pc:picChg>
        <pc:picChg chg="add mod">
          <ac:chgData name="I See Maths ltd" userId="2b6a9906fb7c83c6" providerId="LiveId" clId="{F203DC8F-C951-44EF-A136-14C0BA5489C3}" dt="2024-03-27T17:18:31.753" v="254" actId="164"/>
          <ac:picMkLst>
            <pc:docMk/>
            <pc:sldMk cId="238401634" sldId="1949"/>
            <ac:picMk id="26" creationId="{00BE90B6-F705-EDE4-E33C-9CBBC173E6AD}"/>
          </ac:picMkLst>
        </pc:picChg>
        <pc:cxnChg chg="add mod">
          <ac:chgData name="I See Maths ltd" userId="2b6a9906fb7c83c6" providerId="LiveId" clId="{F203DC8F-C951-44EF-A136-14C0BA5489C3}" dt="2024-03-28T09:44:38.526" v="508" actId="1037"/>
          <ac:cxnSpMkLst>
            <pc:docMk/>
            <pc:sldMk cId="238401634" sldId="1949"/>
            <ac:cxnSpMk id="5" creationId="{890AEA36-C109-4F8A-FA8C-5774FF4B5F4A}"/>
          </ac:cxnSpMkLst>
        </pc:cxnChg>
      </pc:sldChg>
      <pc:sldChg chg="delSp modSp add mod">
        <pc:chgData name="I See Maths ltd" userId="2b6a9906fb7c83c6" providerId="LiveId" clId="{F203DC8F-C951-44EF-A136-14C0BA5489C3}" dt="2024-03-28T13:10:29.821" v="1071" actId="6549"/>
        <pc:sldMkLst>
          <pc:docMk/>
          <pc:sldMk cId="39388041" sldId="1950"/>
        </pc:sldMkLst>
        <pc:spChg chg="del">
          <ac:chgData name="I See Maths ltd" userId="2b6a9906fb7c83c6" providerId="LiveId" clId="{F203DC8F-C951-44EF-A136-14C0BA5489C3}" dt="2024-03-28T09:48:54.459" v="639" actId="478"/>
          <ac:spMkLst>
            <pc:docMk/>
            <pc:sldMk cId="39388041" sldId="1950"/>
            <ac:spMk id="3" creationId="{FB75C404-A979-B13F-6542-E366442BDFF8}"/>
          </ac:spMkLst>
        </pc:spChg>
        <pc:spChg chg="del">
          <ac:chgData name="I See Maths ltd" userId="2b6a9906fb7c83c6" providerId="LiveId" clId="{F203DC8F-C951-44EF-A136-14C0BA5489C3}" dt="2024-03-28T09:48:58.239" v="640" actId="478"/>
          <ac:spMkLst>
            <pc:docMk/>
            <pc:sldMk cId="39388041" sldId="1950"/>
            <ac:spMk id="4" creationId="{EBA5440B-C424-0080-ABB5-4E21557F4625}"/>
          </ac:spMkLst>
        </pc:spChg>
        <pc:spChg chg="del">
          <ac:chgData name="I See Maths ltd" userId="2b6a9906fb7c83c6" providerId="LiveId" clId="{F203DC8F-C951-44EF-A136-14C0BA5489C3}" dt="2024-03-28T09:49:05.285" v="642" actId="478"/>
          <ac:spMkLst>
            <pc:docMk/>
            <pc:sldMk cId="39388041" sldId="1950"/>
            <ac:spMk id="13" creationId="{D8739ACE-BF49-1B2D-0E9A-369C238B46C6}"/>
          </ac:spMkLst>
        </pc:spChg>
        <pc:spChg chg="mod">
          <ac:chgData name="I See Maths ltd" userId="2b6a9906fb7c83c6" providerId="LiveId" clId="{F203DC8F-C951-44EF-A136-14C0BA5489C3}" dt="2024-03-28T13:10:29.821" v="1071" actId="6549"/>
          <ac:spMkLst>
            <pc:docMk/>
            <pc:sldMk cId="39388041" sldId="1950"/>
            <ac:spMk id="21" creationId="{8A23E61D-BEFC-7E31-95A7-0B0B9BC3F71F}"/>
          </ac:spMkLst>
        </pc:spChg>
        <pc:cxnChg chg="del">
          <ac:chgData name="I See Maths ltd" userId="2b6a9906fb7c83c6" providerId="LiveId" clId="{F203DC8F-C951-44EF-A136-14C0BA5489C3}" dt="2024-03-28T09:48:58.239" v="640" actId="478"/>
          <ac:cxnSpMkLst>
            <pc:docMk/>
            <pc:sldMk cId="39388041" sldId="1950"/>
            <ac:cxnSpMk id="5" creationId="{890AEA36-C109-4F8A-FA8C-5774FF4B5F4A}"/>
          </ac:cxnSpMkLst>
        </pc:cxnChg>
      </pc:sldChg>
      <pc:sldChg chg="modSp add del mod">
        <pc:chgData name="I See Maths ltd" userId="2b6a9906fb7c83c6" providerId="LiveId" clId="{F203DC8F-C951-44EF-A136-14C0BA5489C3}" dt="2024-03-28T09:35:47.907" v="328" actId="47"/>
        <pc:sldMkLst>
          <pc:docMk/>
          <pc:sldMk cId="1969972711" sldId="1950"/>
        </pc:sldMkLst>
        <pc:grpChg chg="mod">
          <ac:chgData name="I See Maths ltd" userId="2b6a9906fb7c83c6" providerId="LiveId" clId="{F203DC8F-C951-44EF-A136-14C0BA5489C3}" dt="2024-03-27T17:39:38.465" v="324" actId="1038"/>
          <ac:grpSpMkLst>
            <pc:docMk/>
            <pc:sldMk cId="1969972711" sldId="1950"/>
            <ac:grpSpMk id="32" creationId="{697C1010-125C-22AE-4101-B987F5EB6E52}"/>
          </ac:grpSpMkLst>
        </pc:grpChg>
        <pc:grpChg chg="mod">
          <ac:chgData name="I See Maths ltd" userId="2b6a9906fb7c83c6" providerId="LiveId" clId="{F203DC8F-C951-44EF-A136-14C0BA5489C3}" dt="2024-03-27T17:39:45.424" v="327" actId="1037"/>
          <ac:grpSpMkLst>
            <pc:docMk/>
            <pc:sldMk cId="1969972711" sldId="1950"/>
            <ac:grpSpMk id="33" creationId="{FBD52513-A54D-B58A-55E5-70164A156236}"/>
          </ac:grpSpMkLst>
        </pc:grpChg>
        <pc:grpChg chg="mod">
          <ac:chgData name="I See Maths ltd" userId="2b6a9906fb7c83c6" providerId="LiveId" clId="{F203DC8F-C951-44EF-A136-14C0BA5489C3}" dt="2024-03-27T17:39:41.306" v="326" actId="1037"/>
          <ac:grpSpMkLst>
            <pc:docMk/>
            <pc:sldMk cId="1969972711" sldId="1950"/>
            <ac:grpSpMk id="34" creationId="{FFC23C90-2FB3-E5A4-2488-4FB4DEFBD620}"/>
          </ac:grpSpMkLst>
        </pc:grpChg>
      </pc:sldChg>
      <pc:sldChg chg="delSp modSp add mod">
        <pc:chgData name="I See Maths ltd" userId="2b6a9906fb7c83c6" providerId="LiveId" clId="{F203DC8F-C951-44EF-A136-14C0BA5489C3}" dt="2024-03-28T13:10:24.985" v="1069" actId="6549"/>
        <pc:sldMkLst>
          <pc:docMk/>
          <pc:sldMk cId="1678619426" sldId="1951"/>
        </pc:sldMkLst>
        <pc:spChg chg="del">
          <ac:chgData name="I See Maths ltd" userId="2b6a9906fb7c83c6" providerId="LiveId" clId="{F203DC8F-C951-44EF-A136-14C0BA5489C3}" dt="2024-03-28T09:48:47.581" v="637" actId="478"/>
          <ac:spMkLst>
            <pc:docMk/>
            <pc:sldMk cId="1678619426" sldId="1951"/>
            <ac:spMk id="3" creationId="{FB75C404-A979-B13F-6542-E366442BDFF8}"/>
          </ac:spMkLst>
        </pc:spChg>
        <pc:spChg chg="del">
          <ac:chgData name="I See Maths ltd" userId="2b6a9906fb7c83c6" providerId="LiveId" clId="{F203DC8F-C951-44EF-A136-14C0BA5489C3}" dt="2024-03-28T09:48:50.722" v="638" actId="478"/>
          <ac:spMkLst>
            <pc:docMk/>
            <pc:sldMk cId="1678619426" sldId="1951"/>
            <ac:spMk id="4" creationId="{EBA5440B-C424-0080-ABB5-4E21557F4625}"/>
          </ac:spMkLst>
        </pc:spChg>
        <pc:spChg chg="mod">
          <ac:chgData name="I See Maths ltd" userId="2b6a9906fb7c83c6" providerId="LiveId" clId="{F203DC8F-C951-44EF-A136-14C0BA5489C3}" dt="2024-03-28T13:10:24.985" v="1069" actId="6549"/>
          <ac:spMkLst>
            <pc:docMk/>
            <pc:sldMk cId="1678619426" sldId="1951"/>
            <ac:spMk id="21" creationId="{8A23E61D-BEFC-7E31-95A7-0B0B9BC3F71F}"/>
          </ac:spMkLst>
        </pc:spChg>
        <pc:cxnChg chg="del">
          <ac:chgData name="I See Maths ltd" userId="2b6a9906fb7c83c6" providerId="LiveId" clId="{F203DC8F-C951-44EF-A136-14C0BA5489C3}" dt="2024-03-28T09:48:50.722" v="638" actId="478"/>
          <ac:cxnSpMkLst>
            <pc:docMk/>
            <pc:sldMk cId="1678619426" sldId="1951"/>
            <ac:cxnSpMk id="5" creationId="{890AEA36-C109-4F8A-FA8C-5774FF4B5F4A}"/>
          </ac:cxnSpMkLst>
        </pc:cxnChg>
      </pc:sldChg>
      <pc:sldChg chg="modSp add mod">
        <pc:chgData name="I See Maths ltd" userId="2b6a9906fb7c83c6" providerId="LiveId" clId="{F203DC8F-C951-44EF-A136-14C0BA5489C3}" dt="2024-03-28T13:10:34.730" v="1073" actId="6549"/>
        <pc:sldMkLst>
          <pc:docMk/>
          <pc:sldMk cId="811243270" sldId="1952"/>
        </pc:sldMkLst>
        <pc:spChg chg="mod">
          <ac:chgData name="I See Maths ltd" userId="2b6a9906fb7c83c6" providerId="LiveId" clId="{F203DC8F-C951-44EF-A136-14C0BA5489C3}" dt="2024-03-28T13:10:34.730" v="1073" actId="6549"/>
          <ac:spMkLst>
            <pc:docMk/>
            <pc:sldMk cId="811243270" sldId="1952"/>
            <ac:spMk id="21" creationId="{8A23E61D-BEFC-7E31-95A7-0B0B9BC3F71F}"/>
          </ac:spMkLst>
        </pc:spChg>
      </pc:sldChg>
      <pc:sldChg chg="addSp delSp modSp add mod">
        <pc:chgData name="I See Maths ltd" userId="2b6a9906fb7c83c6" providerId="LiveId" clId="{F203DC8F-C951-44EF-A136-14C0BA5489C3}" dt="2024-03-28T13:10:39.996" v="1075" actId="6549"/>
        <pc:sldMkLst>
          <pc:docMk/>
          <pc:sldMk cId="2714754648" sldId="1953"/>
        </pc:sldMkLst>
        <pc:spChg chg="mod">
          <ac:chgData name="I See Maths ltd" userId="2b6a9906fb7c83c6" providerId="LiveId" clId="{F203DC8F-C951-44EF-A136-14C0BA5489C3}" dt="2024-03-28T09:51:37.015" v="768" actId="6549"/>
          <ac:spMkLst>
            <pc:docMk/>
            <pc:sldMk cId="2714754648" sldId="1953"/>
            <ac:spMk id="2" creationId="{8C0648C2-7340-B5EB-D3A8-3BD900D9CA56}"/>
          </ac:spMkLst>
        </pc:spChg>
        <pc:spChg chg="add mod">
          <ac:chgData name="I See Maths ltd" userId="2b6a9906fb7c83c6" providerId="LiveId" clId="{F203DC8F-C951-44EF-A136-14C0BA5489C3}" dt="2024-03-28T12:50:58.126" v="902" actId="207"/>
          <ac:spMkLst>
            <pc:docMk/>
            <pc:sldMk cId="2714754648" sldId="1953"/>
            <ac:spMk id="3" creationId="{B604E001-FF4B-19CA-C199-025312D9956F}"/>
          </ac:spMkLst>
        </pc:spChg>
        <pc:spChg chg="add mod">
          <ac:chgData name="I See Maths ltd" userId="2b6a9906fb7c83c6" providerId="LiveId" clId="{F203DC8F-C951-44EF-A136-14C0BA5489C3}" dt="2024-03-28T12:50:58.126" v="902" actId="207"/>
          <ac:spMkLst>
            <pc:docMk/>
            <pc:sldMk cId="2714754648" sldId="1953"/>
            <ac:spMk id="4" creationId="{E4424932-4954-EA23-68C9-2018FFB9E118}"/>
          </ac:spMkLst>
        </pc:spChg>
        <pc:spChg chg="add del mod">
          <ac:chgData name="I See Maths ltd" userId="2b6a9906fb7c83c6" providerId="LiveId" clId="{F203DC8F-C951-44EF-A136-14C0BA5489C3}" dt="2024-03-28T12:49:35.828" v="893" actId="478"/>
          <ac:spMkLst>
            <pc:docMk/>
            <pc:sldMk cId="2714754648" sldId="1953"/>
            <ac:spMk id="5" creationId="{FF5CC4A6-C9FB-BD9E-9A0E-F13C912784B8}"/>
          </ac:spMkLst>
        </pc:spChg>
        <pc:spChg chg="add mod">
          <ac:chgData name="I See Maths ltd" userId="2b6a9906fb7c83c6" providerId="LiveId" clId="{F203DC8F-C951-44EF-A136-14C0BA5489C3}" dt="2024-03-28T12:50:28.647" v="897" actId="1076"/>
          <ac:spMkLst>
            <pc:docMk/>
            <pc:sldMk cId="2714754648" sldId="1953"/>
            <ac:spMk id="8" creationId="{945DBE5B-DBF3-ACD6-BAF8-424AA9763CF4}"/>
          </ac:spMkLst>
        </pc:spChg>
        <pc:spChg chg="del mod">
          <ac:chgData name="I See Maths ltd" userId="2b6a9906fb7c83c6" providerId="LiveId" clId="{F203DC8F-C951-44EF-A136-14C0BA5489C3}" dt="2024-03-28T12:49:35.828" v="893" actId="478"/>
          <ac:spMkLst>
            <pc:docMk/>
            <pc:sldMk cId="2714754648" sldId="1953"/>
            <ac:spMk id="13" creationId="{D8739ACE-BF49-1B2D-0E9A-369C238B46C6}"/>
          </ac:spMkLst>
        </pc:spChg>
        <pc:spChg chg="mod">
          <ac:chgData name="I See Maths ltd" userId="2b6a9906fb7c83c6" providerId="LiveId" clId="{F203DC8F-C951-44EF-A136-14C0BA5489C3}" dt="2024-03-28T13:10:39.996" v="1075" actId="6549"/>
          <ac:spMkLst>
            <pc:docMk/>
            <pc:sldMk cId="2714754648" sldId="1953"/>
            <ac:spMk id="21" creationId="{8A23E61D-BEFC-7E31-95A7-0B0B9BC3F71F}"/>
          </ac:spMkLst>
        </pc:spChg>
        <pc:graphicFrameChg chg="del">
          <ac:chgData name="I See Maths ltd" userId="2b6a9906fb7c83c6" providerId="LiveId" clId="{F203DC8F-C951-44EF-A136-14C0BA5489C3}" dt="2024-03-28T12:49:35.828" v="893" actId="478"/>
          <ac:graphicFrameMkLst>
            <pc:docMk/>
            <pc:sldMk cId="2714754648" sldId="1953"/>
            <ac:graphicFrameMk id="11" creationId="{07880174-78B2-EB18-3047-55849E86731A}"/>
          </ac:graphicFrameMkLst>
        </pc:graphicFrameChg>
        <pc:graphicFrameChg chg="del mod modGraphic">
          <ac:chgData name="I See Maths ltd" userId="2b6a9906fb7c83c6" providerId="LiveId" clId="{F203DC8F-C951-44EF-A136-14C0BA5489C3}" dt="2024-03-28T12:49:35.828" v="893" actId="478"/>
          <ac:graphicFrameMkLst>
            <pc:docMk/>
            <pc:sldMk cId="2714754648" sldId="1953"/>
            <ac:graphicFrameMk id="12" creationId="{F937FD43-F48E-A51F-40B7-EC910E3BE442}"/>
          </ac:graphicFrameMkLst>
        </pc:graphicFrameChg>
        <pc:cxnChg chg="add del mod">
          <ac:chgData name="I See Maths ltd" userId="2b6a9906fb7c83c6" providerId="LiveId" clId="{F203DC8F-C951-44EF-A136-14C0BA5489C3}" dt="2024-03-28T12:49:35.828" v="893" actId="478"/>
          <ac:cxnSpMkLst>
            <pc:docMk/>
            <pc:sldMk cId="2714754648" sldId="1953"/>
            <ac:cxnSpMk id="6" creationId="{12525A5A-2C3E-6661-9F09-3913F854CF5F}"/>
          </ac:cxnSpMkLst>
        </pc:cxnChg>
        <pc:cxnChg chg="add mod">
          <ac:chgData name="I See Maths ltd" userId="2b6a9906fb7c83c6" providerId="LiveId" clId="{F203DC8F-C951-44EF-A136-14C0BA5489C3}" dt="2024-03-28T12:52:14.930" v="913" actId="1037"/>
          <ac:cxnSpMkLst>
            <pc:docMk/>
            <pc:sldMk cId="2714754648" sldId="1953"/>
            <ac:cxnSpMk id="9" creationId="{01AA234F-B640-27A2-8766-F26595C6011C}"/>
          </ac:cxnSpMkLst>
        </pc:cxnChg>
        <pc:cxnChg chg="add mod">
          <ac:chgData name="I See Maths ltd" userId="2b6a9906fb7c83c6" providerId="LiveId" clId="{F203DC8F-C951-44EF-A136-14C0BA5489C3}" dt="2024-03-28T12:52:27.871" v="922" actId="1037"/>
          <ac:cxnSpMkLst>
            <pc:docMk/>
            <pc:sldMk cId="2714754648" sldId="1953"/>
            <ac:cxnSpMk id="14" creationId="{8E31333D-313E-248C-7B02-1C43823C9C51}"/>
          </ac:cxnSpMkLst>
        </pc:cxnChg>
      </pc:sldChg>
      <pc:sldChg chg="delSp modSp add mod">
        <pc:chgData name="I See Maths ltd" userId="2b6a9906fb7c83c6" providerId="LiveId" clId="{F203DC8F-C951-44EF-A136-14C0BA5489C3}" dt="2024-03-28T13:10:49.674" v="1079" actId="6549"/>
        <pc:sldMkLst>
          <pc:docMk/>
          <pc:sldMk cId="3315103627" sldId="1954"/>
        </pc:sldMkLst>
        <pc:spChg chg="del">
          <ac:chgData name="I See Maths ltd" userId="2b6a9906fb7c83c6" providerId="LiveId" clId="{F203DC8F-C951-44EF-A136-14C0BA5489C3}" dt="2024-03-28T12:48:55.207" v="884" actId="478"/>
          <ac:spMkLst>
            <pc:docMk/>
            <pc:sldMk cId="3315103627" sldId="1954"/>
            <ac:spMk id="3" creationId="{B604E001-FF4B-19CA-C199-025312D9956F}"/>
          </ac:spMkLst>
        </pc:spChg>
        <pc:spChg chg="del">
          <ac:chgData name="I See Maths ltd" userId="2b6a9906fb7c83c6" providerId="LiveId" clId="{F203DC8F-C951-44EF-A136-14C0BA5489C3}" dt="2024-03-28T12:48:58.845" v="885" actId="478"/>
          <ac:spMkLst>
            <pc:docMk/>
            <pc:sldMk cId="3315103627" sldId="1954"/>
            <ac:spMk id="4" creationId="{E4424932-4954-EA23-68C9-2018FFB9E118}"/>
          </ac:spMkLst>
        </pc:spChg>
        <pc:spChg chg="del mod">
          <ac:chgData name="I See Maths ltd" userId="2b6a9906fb7c83c6" providerId="LiveId" clId="{F203DC8F-C951-44EF-A136-14C0BA5489C3}" dt="2024-03-28T12:49:28.905" v="892" actId="478"/>
          <ac:spMkLst>
            <pc:docMk/>
            <pc:sldMk cId="3315103627" sldId="1954"/>
            <ac:spMk id="5" creationId="{FF5CC4A6-C9FB-BD9E-9A0E-F13C912784B8}"/>
          </ac:spMkLst>
        </pc:spChg>
        <pc:spChg chg="del">
          <ac:chgData name="I See Maths ltd" userId="2b6a9906fb7c83c6" providerId="LiveId" clId="{F203DC8F-C951-44EF-A136-14C0BA5489C3}" dt="2024-03-28T12:49:12.612" v="890" actId="478"/>
          <ac:spMkLst>
            <pc:docMk/>
            <pc:sldMk cId="3315103627" sldId="1954"/>
            <ac:spMk id="13" creationId="{D8739ACE-BF49-1B2D-0E9A-369C238B46C6}"/>
          </ac:spMkLst>
        </pc:spChg>
        <pc:spChg chg="mod">
          <ac:chgData name="I See Maths ltd" userId="2b6a9906fb7c83c6" providerId="LiveId" clId="{F203DC8F-C951-44EF-A136-14C0BA5489C3}" dt="2024-03-28T13:10:49.674" v="1079" actId="6549"/>
          <ac:spMkLst>
            <pc:docMk/>
            <pc:sldMk cId="3315103627" sldId="1954"/>
            <ac:spMk id="21" creationId="{8A23E61D-BEFC-7E31-95A7-0B0B9BC3F71F}"/>
          </ac:spMkLst>
        </pc:spChg>
        <pc:graphicFrameChg chg="del">
          <ac:chgData name="I See Maths ltd" userId="2b6a9906fb7c83c6" providerId="LiveId" clId="{F203DC8F-C951-44EF-A136-14C0BA5489C3}" dt="2024-03-28T12:49:28.905" v="892" actId="478"/>
          <ac:graphicFrameMkLst>
            <pc:docMk/>
            <pc:sldMk cId="3315103627" sldId="1954"/>
            <ac:graphicFrameMk id="11" creationId="{07880174-78B2-EB18-3047-55849E86731A}"/>
          </ac:graphicFrameMkLst>
        </pc:graphicFrameChg>
        <pc:graphicFrameChg chg="del">
          <ac:chgData name="I See Maths ltd" userId="2b6a9906fb7c83c6" providerId="LiveId" clId="{F203DC8F-C951-44EF-A136-14C0BA5489C3}" dt="2024-03-28T12:49:28.905" v="892" actId="478"/>
          <ac:graphicFrameMkLst>
            <pc:docMk/>
            <pc:sldMk cId="3315103627" sldId="1954"/>
            <ac:graphicFrameMk id="12" creationId="{F937FD43-F48E-A51F-40B7-EC910E3BE442}"/>
          </ac:graphicFrameMkLst>
        </pc:graphicFrameChg>
        <pc:cxnChg chg="del">
          <ac:chgData name="I See Maths ltd" userId="2b6a9906fb7c83c6" providerId="LiveId" clId="{F203DC8F-C951-44EF-A136-14C0BA5489C3}" dt="2024-03-28T12:49:28.905" v="892" actId="478"/>
          <ac:cxnSpMkLst>
            <pc:docMk/>
            <pc:sldMk cId="3315103627" sldId="1954"/>
            <ac:cxnSpMk id="6" creationId="{12525A5A-2C3E-6661-9F09-3913F854CF5F}"/>
          </ac:cxnSpMkLst>
        </pc:cxnChg>
      </pc:sldChg>
      <pc:sldChg chg="modSp add mod">
        <pc:chgData name="I See Maths ltd" userId="2b6a9906fb7c83c6" providerId="LiveId" clId="{F203DC8F-C951-44EF-A136-14C0BA5489C3}" dt="2024-03-28T13:10:59.357" v="1083" actId="6549"/>
        <pc:sldMkLst>
          <pc:docMk/>
          <pc:sldMk cId="831840016" sldId="1955"/>
        </pc:sldMkLst>
        <pc:spChg chg="mod">
          <ac:chgData name="I See Maths ltd" userId="2b6a9906fb7c83c6" providerId="LiveId" clId="{F203DC8F-C951-44EF-A136-14C0BA5489C3}" dt="2024-03-28T13:10:59.357" v="1083" actId="6549"/>
          <ac:spMkLst>
            <pc:docMk/>
            <pc:sldMk cId="831840016" sldId="1955"/>
            <ac:spMk id="21" creationId="{8A23E61D-BEFC-7E31-95A7-0B0B9BC3F71F}"/>
          </ac:spMkLst>
        </pc:spChg>
      </pc:sldChg>
      <pc:sldChg chg="modSp add mod">
        <pc:chgData name="I See Maths ltd" userId="2b6a9906fb7c83c6" providerId="LiveId" clId="{F203DC8F-C951-44EF-A136-14C0BA5489C3}" dt="2024-03-28T13:10:54.739" v="1081" actId="6549"/>
        <pc:sldMkLst>
          <pc:docMk/>
          <pc:sldMk cId="1013518285" sldId="1956"/>
        </pc:sldMkLst>
        <pc:spChg chg="mod">
          <ac:chgData name="I See Maths ltd" userId="2b6a9906fb7c83c6" providerId="LiveId" clId="{F203DC8F-C951-44EF-A136-14C0BA5489C3}" dt="2024-03-28T13:10:54.739" v="1081" actId="6549"/>
          <ac:spMkLst>
            <pc:docMk/>
            <pc:sldMk cId="1013518285" sldId="1956"/>
            <ac:spMk id="21" creationId="{8A23E61D-BEFC-7E31-95A7-0B0B9BC3F71F}"/>
          </ac:spMkLst>
        </pc:spChg>
      </pc:sldChg>
      <pc:sldChg chg="delSp modSp add mod">
        <pc:chgData name="I See Maths ltd" userId="2b6a9906fb7c83c6" providerId="LiveId" clId="{F203DC8F-C951-44EF-A136-14C0BA5489C3}" dt="2024-03-28T13:10:44.740" v="1077" actId="6549"/>
        <pc:sldMkLst>
          <pc:docMk/>
          <pc:sldMk cId="623703993" sldId="1957"/>
        </pc:sldMkLst>
        <pc:spChg chg="del">
          <ac:chgData name="I See Maths ltd" userId="2b6a9906fb7c83c6" providerId="LiveId" clId="{F203DC8F-C951-44EF-A136-14C0BA5489C3}" dt="2024-03-28T12:53:09.245" v="924" actId="478"/>
          <ac:spMkLst>
            <pc:docMk/>
            <pc:sldMk cId="623703993" sldId="1957"/>
            <ac:spMk id="4" creationId="{E4424932-4954-EA23-68C9-2018FFB9E118}"/>
          </ac:spMkLst>
        </pc:spChg>
        <pc:spChg chg="mod">
          <ac:chgData name="I See Maths ltd" userId="2b6a9906fb7c83c6" providerId="LiveId" clId="{F203DC8F-C951-44EF-A136-14C0BA5489C3}" dt="2024-03-28T13:10:44.740" v="1077" actId="6549"/>
          <ac:spMkLst>
            <pc:docMk/>
            <pc:sldMk cId="623703993" sldId="1957"/>
            <ac:spMk id="21" creationId="{8A23E61D-BEFC-7E31-95A7-0B0B9BC3F71F}"/>
          </ac:spMkLst>
        </pc:spChg>
        <pc:cxnChg chg="del">
          <ac:chgData name="I See Maths ltd" userId="2b6a9906fb7c83c6" providerId="LiveId" clId="{F203DC8F-C951-44EF-A136-14C0BA5489C3}" dt="2024-03-28T12:53:13.564" v="925" actId="478"/>
          <ac:cxnSpMkLst>
            <pc:docMk/>
            <pc:sldMk cId="623703993" sldId="1957"/>
            <ac:cxnSpMk id="14" creationId="{8E31333D-313E-248C-7B02-1C43823C9C51}"/>
          </ac:cxnSpMkLst>
        </pc:cxnChg>
      </pc:sldChg>
      <pc:sldChg chg="addSp delSp modSp add mod ord">
        <pc:chgData name="I See Maths ltd" userId="2b6a9906fb7c83c6" providerId="LiveId" clId="{F203DC8F-C951-44EF-A136-14C0BA5489C3}" dt="2024-03-28T13:11:04.530" v="1085" actId="6549"/>
        <pc:sldMkLst>
          <pc:docMk/>
          <pc:sldMk cId="3434629752" sldId="1958"/>
        </pc:sldMkLst>
        <pc:spChg chg="del mod">
          <ac:chgData name="I See Maths ltd" userId="2b6a9906fb7c83c6" providerId="LiveId" clId="{F203DC8F-C951-44EF-A136-14C0BA5489C3}" dt="2024-03-28T13:04:04.571" v="996" actId="478"/>
          <ac:spMkLst>
            <pc:docMk/>
            <pc:sldMk cId="3434629752" sldId="1958"/>
            <ac:spMk id="2" creationId="{8C0648C2-7340-B5EB-D3A8-3BD900D9CA56}"/>
          </ac:spMkLst>
        </pc:spChg>
        <pc:spChg chg="add mod ord">
          <ac:chgData name="I See Maths ltd" userId="2b6a9906fb7c83c6" providerId="LiveId" clId="{F203DC8F-C951-44EF-A136-14C0BA5489C3}" dt="2024-03-28T13:04:10.409" v="998" actId="167"/>
          <ac:spMkLst>
            <pc:docMk/>
            <pc:sldMk cId="3434629752" sldId="1958"/>
            <ac:spMk id="5" creationId="{6073E5C2-ACB1-B7C4-255B-8B6AA76408B6}"/>
          </ac:spMkLst>
        </pc:spChg>
        <pc:spChg chg="mod">
          <ac:chgData name="I See Maths ltd" userId="2b6a9906fb7c83c6" providerId="LiveId" clId="{F203DC8F-C951-44EF-A136-14C0BA5489C3}" dt="2024-03-28T13:02:56.080" v="973" actId="1035"/>
          <ac:spMkLst>
            <pc:docMk/>
            <pc:sldMk cId="3434629752" sldId="1958"/>
            <ac:spMk id="8" creationId="{945DBE5B-DBF3-ACD6-BAF8-424AA9763CF4}"/>
          </ac:spMkLst>
        </pc:spChg>
        <pc:spChg chg="mod">
          <ac:chgData name="I See Maths ltd" userId="2b6a9906fb7c83c6" providerId="LiveId" clId="{F203DC8F-C951-44EF-A136-14C0BA5489C3}" dt="2024-03-28T13:11:04.530" v="1085" actId="6549"/>
          <ac:spMkLst>
            <pc:docMk/>
            <pc:sldMk cId="3434629752" sldId="1958"/>
            <ac:spMk id="21" creationId="{8A23E61D-BEFC-7E31-95A7-0B0B9BC3F71F}"/>
          </ac:spMkLst>
        </pc:spChg>
        <pc:cxnChg chg="mod">
          <ac:chgData name="I See Maths ltd" userId="2b6a9906fb7c83c6" providerId="LiveId" clId="{F203DC8F-C951-44EF-A136-14C0BA5489C3}" dt="2024-03-28T13:03:12.746" v="975" actId="1038"/>
          <ac:cxnSpMkLst>
            <pc:docMk/>
            <pc:sldMk cId="3434629752" sldId="1958"/>
            <ac:cxnSpMk id="9" creationId="{01AA234F-B640-27A2-8766-F26595C6011C}"/>
          </ac:cxnSpMkLst>
        </pc:cxnChg>
      </pc:sldChg>
      <pc:sldChg chg="addSp delSp modSp add mod">
        <pc:chgData name="I See Maths ltd" userId="2b6a9906fb7c83c6" providerId="LiveId" clId="{F203DC8F-C951-44EF-A136-14C0BA5489C3}" dt="2024-03-28T13:11:11.188" v="1087" actId="6549"/>
        <pc:sldMkLst>
          <pc:docMk/>
          <pc:sldMk cId="1849521529" sldId="1959"/>
        </pc:sldMkLst>
        <pc:spChg chg="mod">
          <ac:chgData name="I See Maths ltd" userId="2b6a9906fb7c83c6" providerId="LiveId" clId="{F203DC8F-C951-44EF-A136-14C0BA5489C3}" dt="2024-03-28T13:03:52.020" v="993" actId="6549"/>
          <ac:spMkLst>
            <pc:docMk/>
            <pc:sldMk cId="1849521529" sldId="1959"/>
            <ac:spMk id="2" creationId="{8C0648C2-7340-B5EB-D3A8-3BD900D9CA56}"/>
          </ac:spMkLst>
        </pc:spChg>
        <pc:spChg chg="del">
          <ac:chgData name="I See Maths ltd" userId="2b6a9906fb7c83c6" providerId="LiveId" clId="{F203DC8F-C951-44EF-A136-14C0BA5489C3}" dt="2024-03-28T13:03:26.420" v="977" actId="478"/>
          <ac:spMkLst>
            <pc:docMk/>
            <pc:sldMk cId="1849521529" sldId="1959"/>
            <ac:spMk id="3" creationId="{B604E001-FF4B-19CA-C199-025312D9956F}"/>
          </ac:spMkLst>
        </pc:spChg>
        <pc:spChg chg="add del mod">
          <ac:chgData name="I See Maths ltd" userId="2b6a9906fb7c83c6" providerId="LiveId" clId="{F203DC8F-C951-44EF-A136-14C0BA5489C3}" dt="2024-03-28T13:08:52.556" v="1063" actId="478"/>
          <ac:spMkLst>
            <pc:docMk/>
            <pc:sldMk cId="1849521529" sldId="1959"/>
            <ac:spMk id="6" creationId="{49EDB4D0-A2D9-8739-426D-E429B7B9A89D}"/>
          </ac:spMkLst>
        </pc:spChg>
        <pc:spChg chg="del">
          <ac:chgData name="I See Maths ltd" userId="2b6a9906fb7c83c6" providerId="LiveId" clId="{F203DC8F-C951-44EF-A136-14C0BA5489C3}" dt="2024-03-28T13:03:58.896" v="994" actId="478"/>
          <ac:spMkLst>
            <pc:docMk/>
            <pc:sldMk cId="1849521529" sldId="1959"/>
            <ac:spMk id="8" creationId="{945DBE5B-DBF3-ACD6-BAF8-424AA9763CF4}"/>
          </ac:spMkLst>
        </pc:spChg>
        <pc:spChg chg="add del mod">
          <ac:chgData name="I See Maths ltd" userId="2b6a9906fb7c83c6" providerId="LiveId" clId="{F203DC8F-C951-44EF-A136-14C0BA5489C3}" dt="2024-03-28T13:09:04.167" v="1065" actId="478"/>
          <ac:spMkLst>
            <pc:docMk/>
            <pc:sldMk cId="1849521529" sldId="1959"/>
            <ac:spMk id="10" creationId="{75D81CAA-3A36-AE4F-62A5-762299F52F88}"/>
          </ac:spMkLst>
        </pc:spChg>
        <pc:spChg chg="mod">
          <ac:chgData name="I See Maths ltd" userId="2b6a9906fb7c83c6" providerId="LiveId" clId="{F203DC8F-C951-44EF-A136-14C0BA5489C3}" dt="2024-03-28T13:11:11.188" v="1087" actId="6549"/>
          <ac:spMkLst>
            <pc:docMk/>
            <pc:sldMk cId="1849521529" sldId="1959"/>
            <ac:spMk id="21" creationId="{8A23E61D-BEFC-7E31-95A7-0B0B9BC3F71F}"/>
          </ac:spMkLst>
        </pc:spChg>
        <pc:graphicFrameChg chg="add del mod modGraphic">
          <ac:chgData name="I See Maths ltd" userId="2b6a9906fb7c83c6" providerId="LiveId" clId="{F203DC8F-C951-44EF-A136-14C0BA5489C3}" dt="2024-03-28T13:09:04.167" v="1065" actId="478"/>
          <ac:graphicFrameMkLst>
            <pc:docMk/>
            <pc:sldMk cId="1849521529" sldId="1959"/>
            <ac:graphicFrameMk id="4" creationId="{4FD0B758-C010-9649-A5A6-AB4E9E98D482}"/>
          </ac:graphicFrameMkLst>
        </pc:graphicFrameChg>
        <pc:graphicFrameChg chg="add del mod">
          <ac:chgData name="I See Maths ltd" userId="2b6a9906fb7c83c6" providerId="LiveId" clId="{F203DC8F-C951-44EF-A136-14C0BA5489C3}" dt="2024-03-28T13:09:04.167" v="1065" actId="478"/>
          <ac:graphicFrameMkLst>
            <pc:docMk/>
            <pc:sldMk cId="1849521529" sldId="1959"/>
            <ac:graphicFrameMk id="5" creationId="{893C6495-BBCF-CF4E-08C1-44094EC593E2}"/>
          </ac:graphicFrameMkLst>
        </pc:graphicFrameChg>
        <pc:cxnChg chg="del">
          <ac:chgData name="I See Maths ltd" userId="2b6a9906fb7c83c6" providerId="LiveId" clId="{F203DC8F-C951-44EF-A136-14C0BA5489C3}" dt="2024-03-28T13:04:00.528" v="995" actId="478"/>
          <ac:cxnSpMkLst>
            <pc:docMk/>
            <pc:sldMk cId="1849521529" sldId="1959"/>
            <ac:cxnSpMk id="9" creationId="{01AA234F-B640-27A2-8766-F26595C6011C}"/>
          </ac:cxnSpMkLst>
        </pc:cxnChg>
        <pc:cxnChg chg="add del mod">
          <ac:chgData name="I See Maths ltd" userId="2b6a9906fb7c83c6" providerId="LiveId" clId="{F203DC8F-C951-44EF-A136-14C0BA5489C3}" dt="2024-03-28T13:09:04.167" v="1065" actId="478"/>
          <ac:cxnSpMkLst>
            <pc:docMk/>
            <pc:sldMk cId="1849521529" sldId="1959"/>
            <ac:cxnSpMk id="11" creationId="{282E918E-568E-6757-194E-C91C5C254494}"/>
          </ac:cxnSpMkLst>
        </pc:cxnChg>
      </pc:sldChg>
      <pc:sldChg chg="modSp add mod">
        <pc:chgData name="I See Maths ltd" userId="2b6a9906fb7c83c6" providerId="LiveId" clId="{F203DC8F-C951-44EF-A136-14C0BA5489C3}" dt="2024-03-28T13:11:21.507" v="1091" actId="6549"/>
        <pc:sldMkLst>
          <pc:docMk/>
          <pc:sldMk cId="1350721949" sldId="1960"/>
        </pc:sldMkLst>
        <pc:spChg chg="mod">
          <ac:chgData name="I See Maths ltd" userId="2b6a9906fb7c83c6" providerId="LiveId" clId="{F203DC8F-C951-44EF-A136-14C0BA5489C3}" dt="2024-03-28T13:11:21.507" v="1091" actId="6549"/>
          <ac:spMkLst>
            <pc:docMk/>
            <pc:sldMk cId="1350721949" sldId="1960"/>
            <ac:spMk id="21" creationId="{8A23E61D-BEFC-7E31-95A7-0B0B9BC3F71F}"/>
          </ac:spMkLst>
        </pc:spChg>
      </pc:sldChg>
      <pc:sldChg chg="modSp add mod">
        <pc:chgData name="I See Maths ltd" userId="2b6a9906fb7c83c6" providerId="LiveId" clId="{F203DC8F-C951-44EF-A136-14C0BA5489C3}" dt="2024-03-28T13:11:16.105" v="1089" actId="20577"/>
        <pc:sldMkLst>
          <pc:docMk/>
          <pc:sldMk cId="3436499816" sldId="1961"/>
        </pc:sldMkLst>
        <pc:spChg chg="mod">
          <ac:chgData name="I See Maths ltd" userId="2b6a9906fb7c83c6" providerId="LiveId" clId="{F203DC8F-C951-44EF-A136-14C0BA5489C3}" dt="2024-03-28T13:11:16.105" v="1089" actId="20577"/>
          <ac:spMkLst>
            <pc:docMk/>
            <pc:sldMk cId="3436499816" sldId="1961"/>
            <ac:spMk id="21" creationId="{8A23E61D-BEFC-7E31-95A7-0B0B9BC3F71F}"/>
          </ac:spMkLst>
        </pc:spChg>
      </pc:sldChg>
      <pc:sldChg chg="delSp modSp mod ord">
        <pc:chgData name="I See Maths ltd" userId="2b6a9906fb7c83c6" providerId="LiveId" clId="{F203DC8F-C951-44EF-A136-14C0BA5489C3}" dt="2024-03-28T13:20:57.615" v="1133"/>
        <pc:sldMkLst>
          <pc:docMk/>
          <pc:sldMk cId="2866398353" sldId="1962"/>
        </pc:sldMkLst>
        <pc:spChg chg="mod">
          <ac:chgData name="I See Maths ltd" userId="2b6a9906fb7c83c6" providerId="LiveId" clId="{F203DC8F-C951-44EF-A136-14C0BA5489C3}" dt="2024-03-28T13:12:14.258" v="1109" actId="6549"/>
          <ac:spMkLst>
            <pc:docMk/>
            <pc:sldMk cId="2866398353" sldId="1962"/>
            <ac:spMk id="2" creationId="{611304E6-B837-579E-03BE-2C23B18EDC2D}"/>
          </ac:spMkLst>
        </pc:spChg>
        <pc:spChg chg="mod">
          <ac:chgData name="I See Maths ltd" userId="2b6a9906fb7c83c6" providerId="LiveId" clId="{F203DC8F-C951-44EF-A136-14C0BA5489C3}" dt="2024-03-28T13:12:23.290" v="1127" actId="6549"/>
          <ac:spMkLst>
            <pc:docMk/>
            <pc:sldMk cId="2866398353" sldId="1962"/>
            <ac:spMk id="11" creationId="{08B2611A-E2A4-96E0-EA25-993412D09EC2}"/>
          </ac:spMkLst>
        </pc:spChg>
        <pc:picChg chg="del">
          <ac:chgData name="I See Maths ltd" userId="2b6a9906fb7c83c6" providerId="LiveId" clId="{F203DC8F-C951-44EF-A136-14C0BA5489C3}" dt="2024-03-28T13:12:27.301" v="1128" actId="478"/>
          <ac:picMkLst>
            <pc:docMk/>
            <pc:sldMk cId="2866398353" sldId="1962"/>
            <ac:picMk id="5" creationId="{664520E1-3877-1E59-9A7B-21411F5AAC51}"/>
          </ac:picMkLst>
        </pc:picChg>
      </pc:sldChg>
      <pc:sldChg chg="modSp mod">
        <pc:chgData name="I See Maths ltd" userId="2b6a9906fb7c83c6" providerId="LiveId" clId="{F203DC8F-C951-44EF-A136-14C0BA5489C3}" dt="2024-03-28T13:12:53.139" v="1130" actId="113"/>
        <pc:sldMkLst>
          <pc:docMk/>
          <pc:sldMk cId="809985970" sldId="1963"/>
        </pc:sldMkLst>
        <pc:spChg chg="mod">
          <ac:chgData name="I See Maths ltd" userId="2b6a9906fb7c83c6" providerId="LiveId" clId="{F203DC8F-C951-44EF-A136-14C0BA5489C3}" dt="2024-03-28T13:12:53.139" v="1130" actId="113"/>
          <ac:spMkLst>
            <pc:docMk/>
            <pc:sldMk cId="809985970" sldId="1963"/>
            <ac:spMk id="2" creationId="{611304E6-B837-579E-03BE-2C23B18EDC2D}"/>
          </ac:spMkLst>
        </pc:spChg>
      </pc:sldChg>
      <pc:sldChg chg="addSp delSp modSp add mod">
        <pc:chgData name="I See Maths ltd" userId="2b6a9906fb7c83c6" providerId="LiveId" clId="{F203DC8F-C951-44EF-A136-14C0BA5489C3}" dt="2024-04-03T13:12:47.947" v="2077" actId="20577"/>
        <pc:sldMkLst>
          <pc:docMk/>
          <pc:sldMk cId="2588638651" sldId="1964"/>
        </pc:sldMkLst>
        <pc:spChg chg="mod ord">
          <ac:chgData name="I See Maths ltd" userId="2b6a9906fb7c83c6" providerId="LiveId" clId="{F203DC8F-C951-44EF-A136-14C0BA5489C3}" dt="2024-03-28T15:14:51.483" v="1421" actId="6549"/>
          <ac:spMkLst>
            <pc:docMk/>
            <pc:sldMk cId="2588638651" sldId="1964"/>
            <ac:spMk id="2" creationId="{8C0648C2-7340-B5EB-D3A8-3BD900D9CA56}"/>
          </ac:spMkLst>
        </pc:spChg>
        <pc:spChg chg="add del mod">
          <ac:chgData name="I See Maths ltd" userId="2b6a9906fb7c83c6" providerId="LiveId" clId="{F203DC8F-C951-44EF-A136-14C0BA5489C3}" dt="2024-03-28T15:21:42.542" v="1539" actId="478"/>
          <ac:spMkLst>
            <pc:docMk/>
            <pc:sldMk cId="2588638651" sldId="1964"/>
            <ac:spMk id="3" creationId="{45251825-627D-BB98-BB72-37B8D5A30D80}"/>
          </ac:spMkLst>
        </pc:spChg>
        <pc:spChg chg="del">
          <ac:chgData name="I See Maths ltd" userId="2b6a9906fb7c83c6" providerId="LiveId" clId="{F203DC8F-C951-44EF-A136-14C0BA5489C3}" dt="2024-03-28T15:15:10.180" v="1422" actId="478"/>
          <ac:spMkLst>
            <pc:docMk/>
            <pc:sldMk cId="2588638651" sldId="1964"/>
            <ac:spMk id="6" creationId="{49EDB4D0-A2D9-8739-426D-E429B7B9A89D}"/>
          </ac:spMkLst>
        </pc:spChg>
        <pc:spChg chg="mod topLvl">
          <ac:chgData name="I See Maths ltd" userId="2b6a9906fb7c83c6" providerId="LiveId" clId="{F203DC8F-C951-44EF-A136-14C0BA5489C3}" dt="2024-03-28T13:37:37.766" v="1337" actId="1035"/>
          <ac:spMkLst>
            <pc:docMk/>
            <pc:sldMk cId="2588638651" sldId="1964"/>
            <ac:spMk id="7" creationId="{49DF0016-B048-90C8-08A2-744B2D2E77A2}"/>
          </ac:spMkLst>
        </pc:spChg>
        <pc:spChg chg="add del mod">
          <ac:chgData name="I See Maths ltd" userId="2b6a9906fb7c83c6" providerId="LiveId" clId="{F203DC8F-C951-44EF-A136-14C0BA5489C3}" dt="2024-03-28T15:21:42.542" v="1539" actId="478"/>
          <ac:spMkLst>
            <pc:docMk/>
            <pc:sldMk cId="2588638651" sldId="1964"/>
            <ac:spMk id="9" creationId="{CB3F5446-1AEB-F479-8DF5-76B9A7521B38}"/>
          </ac:spMkLst>
        </pc:spChg>
        <pc:spChg chg="add del mod">
          <ac:chgData name="I See Maths ltd" userId="2b6a9906fb7c83c6" providerId="LiveId" clId="{F203DC8F-C951-44EF-A136-14C0BA5489C3}" dt="2024-03-28T15:20:47.728" v="1533" actId="478"/>
          <ac:spMkLst>
            <pc:docMk/>
            <pc:sldMk cId="2588638651" sldId="1964"/>
            <ac:spMk id="10" creationId="{75D81CAA-3A36-AE4F-62A5-762299F52F88}"/>
          </ac:spMkLst>
        </pc:spChg>
        <pc:spChg chg="add del">
          <ac:chgData name="I See Maths ltd" userId="2b6a9906fb7c83c6" providerId="LiveId" clId="{F203DC8F-C951-44EF-A136-14C0BA5489C3}" dt="2024-03-28T15:17:48.984" v="1489" actId="22"/>
          <ac:spMkLst>
            <pc:docMk/>
            <pc:sldMk cId="2588638651" sldId="1964"/>
            <ac:spMk id="15" creationId="{407CDBF9-9CAA-CDC8-3FD5-57A678C020E5}"/>
          </ac:spMkLst>
        </pc:spChg>
        <pc:spChg chg="add del mod">
          <ac:chgData name="I See Maths ltd" userId="2b6a9906fb7c83c6" providerId="LiveId" clId="{F203DC8F-C951-44EF-A136-14C0BA5489C3}" dt="2024-03-28T15:21:42.542" v="1539" actId="478"/>
          <ac:spMkLst>
            <pc:docMk/>
            <pc:sldMk cId="2588638651" sldId="1964"/>
            <ac:spMk id="18" creationId="{A2F7CC01-C970-32B5-C845-53CB67D5230D}"/>
          </ac:spMkLst>
        </pc:spChg>
        <pc:spChg chg="mod">
          <ac:chgData name="I See Maths ltd" userId="2b6a9906fb7c83c6" providerId="LiveId" clId="{F203DC8F-C951-44EF-A136-14C0BA5489C3}" dt="2024-03-28T13:21:03.336" v="1135" actId="20577"/>
          <ac:spMkLst>
            <pc:docMk/>
            <pc:sldMk cId="2588638651" sldId="1964"/>
            <ac:spMk id="21" creationId="{8A23E61D-BEFC-7E31-95A7-0B0B9BC3F71F}"/>
          </ac:spMkLst>
        </pc:spChg>
        <pc:spChg chg="mod topLvl">
          <ac:chgData name="I See Maths ltd" userId="2b6a9906fb7c83c6" providerId="LiveId" clId="{F203DC8F-C951-44EF-A136-14C0BA5489C3}" dt="2024-03-28T15:11:44.139" v="1398" actId="20577"/>
          <ac:spMkLst>
            <pc:docMk/>
            <pc:sldMk cId="2588638651" sldId="1964"/>
            <ac:spMk id="30" creationId="{9117238F-EAD8-E0E1-0183-FA05DB95CB0B}"/>
          </ac:spMkLst>
        </pc:spChg>
        <pc:spChg chg="mod topLvl">
          <ac:chgData name="I See Maths ltd" userId="2b6a9906fb7c83c6" providerId="LiveId" clId="{F203DC8F-C951-44EF-A136-14C0BA5489C3}" dt="2024-04-03T13:12:47.947" v="2077" actId="20577"/>
          <ac:spMkLst>
            <pc:docMk/>
            <pc:sldMk cId="2588638651" sldId="1964"/>
            <ac:spMk id="31" creationId="{53497705-F18F-1E8C-DB56-2612B8C8B919}"/>
          </ac:spMkLst>
        </pc:spChg>
        <pc:grpChg chg="del">
          <ac:chgData name="I See Maths ltd" userId="2b6a9906fb7c83c6" providerId="LiveId" clId="{F203DC8F-C951-44EF-A136-14C0BA5489C3}" dt="2024-03-28T13:31:05.480" v="1167" actId="478"/>
          <ac:grpSpMkLst>
            <pc:docMk/>
            <pc:sldMk cId="2588638651" sldId="1964"/>
            <ac:grpSpMk id="32" creationId="{697C1010-125C-22AE-4101-B987F5EB6E52}"/>
          </ac:grpSpMkLst>
        </pc:grpChg>
        <pc:grpChg chg="del">
          <ac:chgData name="I See Maths ltd" userId="2b6a9906fb7c83c6" providerId="LiveId" clId="{F203DC8F-C951-44EF-A136-14C0BA5489C3}" dt="2024-03-28T13:31:08.539" v="1168" actId="478"/>
          <ac:grpSpMkLst>
            <pc:docMk/>
            <pc:sldMk cId="2588638651" sldId="1964"/>
            <ac:grpSpMk id="33" creationId="{FBD52513-A54D-B58A-55E5-70164A156236}"/>
          </ac:grpSpMkLst>
        </pc:grpChg>
        <pc:grpChg chg="del">
          <ac:chgData name="I See Maths ltd" userId="2b6a9906fb7c83c6" providerId="LiveId" clId="{F203DC8F-C951-44EF-A136-14C0BA5489C3}" dt="2024-03-28T13:28:49.098" v="1165" actId="165"/>
          <ac:grpSpMkLst>
            <pc:docMk/>
            <pc:sldMk cId="2588638651" sldId="1964"/>
            <ac:grpSpMk id="34" creationId="{FFC23C90-2FB3-E5A4-2488-4FB4DEFBD620}"/>
          </ac:grpSpMkLst>
        </pc:grpChg>
        <pc:graphicFrameChg chg="add del mod modGraphic">
          <ac:chgData name="I See Maths ltd" userId="2b6a9906fb7c83c6" providerId="LiveId" clId="{F203DC8F-C951-44EF-A136-14C0BA5489C3}" dt="2024-03-28T15:21:34.172" v="1537" actId="478"/>
          <ac:graphicFrameMkLst>
            <pc:docMk/>
            <pc:sldMk cId="2588638651" sldId="1964"/>
            <ac:graphicFrameMk id="4" creationId="{4FD0B758-C010-9649-A5A6-AB4E9E98D482}"/>
          </ac:graphicFrameMkLst>
        </pc:graphicFrameChg>
        <pc:graphicFrameChg chg="add del mod modGraphic">
          <ac:chgData name="I See Maths ltd" userId="2b6a9906fb7c83c6" providerId="LiveId" clId="{F203DC8F-C951-44EF-A136-14C0BA5489C3}" dt="2024-03-28T15:21:34.172" v="1537" actId="478"/>
          <ac:graphicFrameMkLst>
            <pc:docMk/>
            <pc:sldMk cId="2588638651" sldId="1964"/>
            <ac:graphicFrameMk id="5" creationId="{893C6495-BBCF-CF4E-08C1-44094EC593E2}"/>
          </ac:graphicFrameMkLst>
        </pc:graphicFrameChg>
        <pc:picChg chg="add mod">
          <ac:chgData name="I See Maths ltd" userId="2b6a9906fb7c83c6" providerId="LiveId" clId="{F203DC8F-C951-44EF-A136-14C0BA5489C3}" dt="2024-03-28T13:37:37.766" v="1337" actId="1035"/>
          <ac:picMkLst>
            <pc:docMk/>
            <pc:sldMk cId="2588638651" sldId="1964"/>
            <ac:picMk id="8" creationId="{064026C7-38C4-4283-6524-0A9A41B23DD9}"/>
          </ac:picMkLst>
        </pc:picChg>
        <pc:picChg chg="add mod">
          <ac:chgData name="I See Maths ltd" userId="2b6a9906fb7c83c6" providerId="LiveId" clId="{F203DC8F-C951-44EF-A136-14C0BA5489C3}" dt="2024-03-28T15:08:41.937" v="1338" actId="1038"/>
          <ac:picMkLst>
            <pc:docMk/>
            <pc:sldMk cId="2588638651" sldId="1964"/>
            <ac:picMk id="12" creationId="{692B42EA-34F7-F1B0-64C0-E1D51BA546BB}"/>
          </ac:picMkLst>
        </pc:picChg>
        <pc:picChg chg="add mod">
          <ac:chgData name="I See Maths ltd" userId="2b6a9906fb7c83c6" providerId="LiveId" clId="{F203DC8F-C951-44EF-A136-14C0BA5489C3}" dt="2024-03-28T15:08:41.937" v="1338" actId="1038"/>
          <ac:picMkLst>
            <pc:docMk/>
            <pc:sldMk cId="2588638651" sldId="1964"/>
            <ac:picMk id="14" creationId="{66D82CE2-5F9A-2EB2-9E6D-BAD35D54DB46}"/>
          </ac:picMkLst>
        </pc:picChg>
        <pc:picChg chg="del topLvl">
          <ac:chgData name="I See Maths ltd" userId="2b6a9906fb7c83c6" providerId="LiveId" clId="{F203DC8F-C951-44EF-A136-14C0BA5489C3}" dt="2024-03-28T13:31:05.480" v="1167" actId="478"/>
          <ac:picMkLst>
            <pc:docMk/>
            <pc:sldMk cId="2588638651" sldId="1964"/>
            <ac:picMk id="15" creationId="{0AD4A664-4F2F-8658-3C56-5CBCBDE2A500}"/>
          </ac:picMkLst>
        </pc:picChg>
        <pc:picChg chg="del topLvl">
          <ac:chgData name="I See Maths ltd" userId="2b6a9906fb7c83c6" providerId="LiveId" clId="{F203DC8F-C951-44EF-A136-14C0BA5489C3}" dt="2024-03-28T13:31:08.539" v="1168" actId="478"/>
          <ac:picMkLst>
            <pc:docMk/>
            <pc:sldMk cId="2588638651" sldId="1964"/>
            <ac:picMk id="19" creationId="{7F41FC2D-B0BD-87B9-632E-F803AEFF7AC6}"/>
          </ac:picMkLst>
        </pc:picChg>
        <pc:picChg chg="del mod topLvl">
          <ac:chgData name="I See Maths ltd" userId="2b6a9906fb7c83c6" providerId="LiveId" clId="{F203DC8F-C951-44EF-A136-14C0BA5489C3}" dt="2024-03-28T13:31:10.995" v="1169" actId="478"/>
          <ac:picMkLst>
            <pc:docMk/>
            <pc:sldMk cId="2588638651" sldId="1964"/>
            <ac:picMk id="26" creationId="{00BE90B6-F705-EDE4-E33C-9CBBC173E6AD}"/>
          </ac:picMkLst>
        </pc:picChg>
        <pc:cxnChg chg="add del mod">
          <ac:chgData name="I See Maths ltd" userId="2b6a9906fb7c83c6" providerId="LiveId" clId="{F203DC8F-C951-44EF-A136-14C0BA5489C3}" dt="2024-03-28T15:20:47.728" v="1533" actId="478"/>
          <ac:cxnSpMkLst>
            <pc:docMk/>
            <pc:sldMk cId="2588638651" sldId="1964"/>
            <ac:cxnSpMk id="11" creationId="{282E918E-568E-6757-194E-C91C5C254494}"/>
          </ac:cxnSpMkLst>
        </pc:cxnChg>
      </pc:sldChg>
      <pc:sldChg chg="delSp modSp add mod">
        <pc:chgData name="I See Maths ltd" userId="2b6a9906fb7c83c6" providerId="LiveId" clId="{F203DC8F-C951-44EF-A136-14C0BA5489C3}" dt="2024-04-08T09:03:49.195" v="2108"/>
        <pc:sldMkLst>
          <pc:docMk/>
          <pc:sldMk cId="505026423" sldId="1965"/>
        </pc:sldMkLst>
        <pc:spChg chg="del">
          <ac:chgData name="I See Maths ltd" userId="2b6a9906fb7c83c6" providerId="LiveId" clId="{F203DC8F-C951-44EF-A136-14C0BA5489C3}" dt="2024-03-28T15:21:26.754" v="1536" actId="478"/>
          <ac:spMkLst>
            <pc:docMk/>
            <pc:sldMk cId="505026423" sldId="1965"/>
            <ac:spMk id="3" creationId="{45251825-627D-BB98-BB72-37B8D5A30D80}"/>
          </ac:spMkLst>
        </pc:spChg>
        <pc:spChg chg="del">
          <ac:chgData name="I See Maths ltd" userId="2b6a9906fb7c83c6" providerId="LiveId" clId="{F203DC8F-C951-44EF-A136-14C0BA5489C3}" dt="2024-03-28T15:21:26.754" v="1536" actId="478"/>
          <ac:spMkLst>
            <pc:docMk/>
            <pc:sldMk cId="505026423" sldId="1965"/>
            <ac:spMk id="18" creationId="{A2F7CC01-C970-32B5-C845-53CB67D5230D}"/>
          </ac:spMkLst>
        </pc:spChg>
        <pc:spChg chg="mod">
          <ac:chgData name="I See Maths ltd" userId="2b6a9906fb7c83c6" providerId="LiveId" clId="{F203DC8F-C951-44EF-A136-14C0BA5489C3}" dt="2024-04-03T13:12:57.368" v="2081" actId="20577"/>
          <ac:spMkLst>
            <pc:docMk/>
            <pc:sldMk cId="505026423" sldId="1965"/>
            <ac:spMk id="31" creationId="{53497705-F18F-1E8C-DB56-2612B8C8B919}"/>
          </ac:spMkLst>
        </pc:spChg>
        <pc:graphicFrameChg chg="mod">
          <ac:chgData name="I See Maths ltd" userId="2b6a9906fb7c83c6" providerId="LiveId" clId="{F203DC8F-C951-44EF-A136-14C0BA5489C3}" dt="2024-04-08T09:03:49.195" v="2108"/>
          <ac:graphicFrameMkLst>
            <pc:docMk/>
            <pc:sldMk cId="505026423" sldId="1965"/>
            <ac:graphicFrameMk id="5" creationId="{893C6495-BBCF-CF4E-08C1-44094EC593E2}"/>
          </ac:graphicFrameMkLst>
        </pc:graphicFrameChg>
      </pc:sldChg>
      <pc:sldChg chg="modSp add mod">
        <pc:chgData name="I See Maths ltd" userId="2b6a9906fb7c83c6" providerId="LiveId" clId="{F203DC8F-C951-44EF-A136-14C0BA5489C3}" dt="2024-04-03T13:12:52.635" v="2079" actId="20577"/>
        <pc:sldMkLst>
          <pc:docMk/>
          <pc:sldMk cId="110362546" sldId="1966"/>
        </pc:sldMkLst>
        <pc:spChg chg="mod">
          <ac:chgData name="I See Maths ltd" userId="2b6a9906fb7c83c6" providerId="LiveId" clId="{F203DC8F-C951-44EF-A136-14C0BA5489C3}" dt="2024-04-03T13:12:52.635" v="2079" actId="20577"/>
          <ac:spMkLst>
            <pc:docMk/>
            <pc:sldMk cId="110362546" sldId="1966"/>
            <ac:spMk id="31" creationId="{53497705-F18F-1E8C-DB56-2612B8C8B919}"/>
          </ac:spMkLst>
        </pc:spChg>
      </pc:sldChg>
      <pc:sldChg chg="addSp delSp modSp add mod">
        <pc:chgData name="I See Maths ltd" userId="2b6a9906fb7c83c6" providerId="LiveId" clId="{F203DC8F-C951-44EF-A136-14C0BA5489C3}" dt="2024-03-28T15:35:11.230" v="1853" actId="478"/>
        <pc:sldMkLst>
          <pc:docMk/>
          <pc:sldMk cId="1780604916" sldId="1967"/>
        </pc:sldMkLst>
        <pc:spChg chg="mod">
          <ac:chgData name="I See Maths ltd" userId="2b6a9906fb7c83c6" providerId="LiveId" clId="{F203DC8F-C951-44EF-A136-14C0BA5489C3}" dt="2024-03-28T15:31:30.741" v="1773" actId="948"/>
          <ac:spMkLst>
            <pc:docMk/>
            <pc:sldMk cId="1780604916" sldId="1967"/>
            <ac:spMk id="2" creationId="{8C0648C2-7340-B5EB-D3A8-3BD900D9CA56}"/>
          </ac:spMkLst>
        </pc:spChg>
        <pc:spChg chg="add del mod">
          <ac:chgData name="I See Maths ltd" userId="2b6a9906fb7c83c6" providerId="LiveId" clId="{F203DC8F-C951-44EF-A136-14C0BA5489C3}" dt="2024-03-28T15:33:08.537" v="1805" actId="478"/>
          <ac:spMkLst>
            <pc:docMk/>
            <pc:sldMk cId="1780604916" sldId="1967"/>
            <ac:spMk id="3" creationId="{FD252AD9-D095-4015-DB3C-F31D7653819A}"/>
          </ac:spMkLst>
        </pc:spChg>
        <pc:spChg chg="add del mod">
          <ac:chgData name="I See Maths ltd" userId="2b6a9906fb7c83c6" providerId="LiveId" clId="{F203DC8F-C951-44EF-A136-14C0BA5489C3}" dt="2024-03-28T15:33:08.537" v="1805" actId="478"/>
          <ac:spMkLst>
            <pc:docMk/>
            <pc:sldMk cId="1780604916" sldId="1967"/>
            <ac:spMk id="6" creationId="{02DEAC6A-41A7-CC2D-0F47-5B3E219244D3}"/>
          </ac:spMkLst>
        </pc:spChg>
        <pc:spChg chg="del">
          <ac:chgData name="I See Maths ltd" userId="2b6a9906fb7c83c6" providerId="LiveId" clId="{F203DC8F-C951-44EF-A136-14C0BA5489C3}" dt="2024-03-28T15:25:24.803" v="1608" actId="478"/>
          <ac:spMkLst>
            <pc:docMk/>
            <pc:sldMk cId="1780604916" sldId="1967"/>
            <ac:spMk id="9" creationId="{CB3F5446-1AEB-F479-8DF5-76B9A7521B38}"/>
          </ac:spMkLst>
        </pc:spChg>
        <pc:spChg chg="add del mod">
          <ac:chgData name="I See Maths ltd" userId="2b6a9906fb7c83c6" providerId="LiveId" clId="{F203DC8F-C951-44EF-A136-14C0BA5489C3}" dt="2024-03-28T15:33:08.537" v="1805" actId="478"/>
          <ac:spMkLst>
            <pc:docMk/>
            <pc:sldMk cId="1780604916" sldId="1967"/>
            <ac:spMk id="10" creationId="{66807BCB-C979-FBCB-9B81-0572FC67E93A}"/>
          </ac:spMkLst>
        </pc:spChg>
        <pc:spChg chg="add del mod">
          <ac:chgData name="I See Maths ltd" userId="2b6a9906fb7c83c6" providerId="LiveId" clId="{F203DC8F-C951-44EF-A136-14C0BA5489C3}" dt="2024-03-28T15:35:03.443" v="1851" actId="478"/>
          <ac:spMkLst>
            <pc:docMk/>
            <pc:sldMk cId="1780604916" sldId="1967"/>
            <ac:spMk id="11" creationId="{172463ED-EDAF-FC5B-4042-119B52634F94}"/>
          </ac:spMkLst>
        </pc:spChg>
        <pc:spChg chg="add del mod">
          <ac:chgData name="I See Maths ltd" userId="2b6a9906fb7c83c6" providerId="LiveId" clId="{F203DC8F-C951-44EF-A136-14C0BA5489C3}" dt="2024-03-28T15:35:03.443" v="1851" actId="478"/>
          <ac:spMkLst>
            <pc:docMk/>
            <pc:sldMk cId="1780604916" sldId="1967"/>
            <ac:spMk id="13" creationId="{13A77EA8-62A5-1365-E996-915C5FCB266F}"/>
          </ac:spMkLst>
        </pc:spChg>
        <pc:spChg chg="add del mod">
          <ac:chgData name="I See Maths ltd" userId="2b6a9906fb7c83c6" providerId="LiveId" clId="{F203DC8F-C951-44EF-A136-14C0BA5489C3}" dt="2024-03-28T15:35:03.443" v="1851" actId="478"/>
          <ac:spMkLst>
            <pc:docMk/>
            <pc:sldMk cId="1780604916" sldId="1967"/>
            <ac:spMk id="15" creationId="{DF73112C-4293-CE9A-BACC-E32F2F0617F8}"/>
          </ac:spMkLst>
        </pc:spChg>
        <pc:spChg chg="mod">
          <ac:chgData name="I See Maths ltd" userId="2b6a9906fb7c83c6" providerId="LiveId" clId="{F203DC8F-C951-44EF-A136-14C0BA5489C3}" dt="2024-03-28T15:29:58.625" v="1762" actId="20577"/>
          <ac:spMkLst>
            <pc:docMk/>
            <pc:sldMk cId="1780604916" sldId="1967"/>
            <ac:spMk id="31" creationId="{53497705-F18F-1E8C-DB56-2612B8C8B919}"/>
          </ac:spMkLst>
        </pc:spChg>
        <pc:graphicFrameChg chg="del mod modGraphic">
          <ac:chgData name="I See Maths ltd" userId="2b6a9906fb7c83c6" providerId="LiveId" clId="{F203DC8F-C951-44EF-A136-14C0BA5489C3}" dt="2024-03-28T15:35:11.230" v="1853" actId="478"/>
          <ac:graphicFrameMkLst>
            <pc:docMk/>
            <pc:sldMk cId="1780604916" sldId="1967"/>
            <ac:graphicFrameMk id="4" creationId="{4FD0B758-C010-9649-A5A6-AB4E9E98D482}"/>
          </ac:graphicFrameMkLst>
        </pc:graphicFrameChg>
        <pc:graphicFrameChg chg="del mod modGraphic">
          <ac:chgData name="I See Maths ltd" userId="2b6a9906fb7c83c6" providerId="LiveId" clId="{F203DC8F-C951-44EF-A136-14C0BA5489C3}" dt="2024-03-28T15:35:11.230" v="1853" actId="478"/>
          <ac:graphicFrameMkLst>
            <pc:docMk/>
            <pc:sldMk cId="1780604916" sldId="1967"/>
            <ac:graphicFrameMk id="5" creationId="{893C6495-BBCF-CF4E-08C1-44094EC593E2}"/>
          </ac:graphicFrameMkLst>
        </pc:graphicFrameChg>
      </pc:sldChg>
      <pc:sldChg chg="addSp modSp add mod">
        <pc:chgData name="I See Maths ltd" userId="2b6a9906fb7c83c6" providerId="LiveId" clId="{F203DC8F-C951-44EF-A136-14C0BA5489C3}" dt="2024-03-28T15:36:12.264" v="1878" actId="1076"/>
        <pc:sldMkLst>
          <pc:docMk/>
          <pc:sldMk cId="483686536" sldId="1968"/>
        </pc:sldMkLst>
        <pc:spChg chg="add mod">
          <ac:chgData name="I See Maths ltd" userId="2b6a9906fb7c83c6" providerId="LiveId" clId="{F203DC8F-C951-44EF-A136-14C0BA5489C3}" dt="2024-03-28T15:36:12.264" v="1878" actId="1076"/>
          <ac:spMkLst>
            <pc:docMk/>
            <pc:sldMk cId="483686536" sldId="1968"/>
            <ac:spMk id="6" creationId="{959D9C2A-CA89-1436-C289-F29CECAE4359}"/>
          </ac:spMkLst>
        </pc:spChg>
      </pc:sldChg>
      <pc:sldChg chg="add">
        <pc:chgData name="I See Maths ltd" userId="2b6a9906fb7c83c6" providerId="LiveId" clId="{F203DC8F-C951-44EF-A136-14C0BA5489C3}" dt="2024-03-28T15:35:07.323" v="1852" actId="2890"/>
        <pc:sldMkLst>
          <pc:docMk/>
          <pc:sldMk cId="1345100842" sldId="1969"/>
        </pc:sldMkLst>
      </pc:sldChg>
      <pc:sldChg chg="delSp add mod">
        <pc:chgData name="I See Maths ltd" userId="2b6a9906fb7c83c6" providerId="LiveId" clId="{F203DC8F-C951-44EF-A136-14C0BA5489C3}" dt="2024-03-28T15:35:22.667" v="1855" actId="478"/>
        <pc:sldMkLst>
          <pc:docMk/>
          <pc:sldMk cId="3865454195" sldId="1970"/>
        </pc:sldMkLst>
        <pc:spChg chg="del">
          <ac:chgData name="I See Maths ltd" userId="2b6a9906fb7c83c6" providerId="LiveId" clId="{F203DC8F-C951-44EF-A136-14C0BA5489C3}" dt="2024-03-28T15:35:22.667" v="1855" actId="478"/>
          <ac:spMkLst>
            <pc:docMk/>
            <pc:sldMk cId="3865454195" sldId="1970"/>
            <ac:spMk id="13" creationId="{13A77EA8-62A5-1365-E996-915C5FCB266F}"/>
          </ac:spMkLst>
        </pc:spChg>
        <pc:spChg chg="del">
          <ac:chgData name="I See Maths ltd" userId="2b6a9906fb7c83c6" providerId="LiveId" clId="{F203DC8F-C951-44EF-A136-14C0BA5489C3}" dt="2024-03-28T15:35:22.667" v="1855" actId="478"/>
          <ac:spMkLst>
            <pc:docMk/>
            <pc:sldMk cId="3865454195" sldId="1970"/>
            <ac:spMk id="15" creationId="{DF73112C-4293-CE9A-BACC-E32F2F0617F8}"/>
          </ac:spMkLst>
        </pc:spChg>
      </pc:sldChg>
      <pc:sldChg chg="delSp modSp add mod">
        <pc:chgData name="I See Maths ltd" userId="2b6a9906fb7c83c6" providerId="LiveId" clId="{F203DC8F-C951-44EF-A136-14C0BA5489C3}" dt="2024-03-28T15:39:32.690" v="1909" actId="1037"/>
        <pc:sldMkLst>
          <pc:docMk/>
          <pc:sldMk cId="3674810929" sldId="1971"/>
        </pc:sldMkLst>
        <pc:spChg chg="del">
          <ac:chgData name="I See Maths ltd" userId="2b6a9906fb7c83c6" providerId="LiveId" clId="{F203DC8F-C951-44EF-A136-14C0BA5489C3}" dt="2024-03-28T15:38:40.967" v="1880" actId="478"/>
          <ac:spMkLst>
            <pc:docMk/>
            <pc:sldMk cId="3674810929" sldId="1971"/>
            <ac:spMk id="2" creationId="{8C0648C2-7340-B5EB-D3A8-3BD900D9CA56}"/>
          </ac:spMkLst>
        </pc:spChg>
        <pc:spChg chg="mod">
          <ac:chgData name="I See Maths ltd" userId="2b6a9906fb7c83c6" providerId="LiveId" clId="{F203DC8F-C951-44EF-A136-14C0BA5489C3}" dt="2024-03-28T15:39:18.651" v="1907" actId="1038"/>
          <ac:spMkLst>
            <pc:docMk/>
            <pc:sldMk cId="3674810929" sldId="1971"/>
            <ac:spMk id="7" creationId="{49DF0016-B048-90C8-08A2-744B2D2E77A2}"/>
          </ac:spMkLst>
        </pc:spChg>
        <pc:spChg chg="del">
          <ac:chgData name="I See Maths ltd" userId="2b6a9906fb7c83c6" providerId="LiveId" clId="{F203DC8F-C951-44EF-A136-14C0BA5489C3}" dt="2024-03-28T15:38:40.967" v="1880" actId="478"/>
          <ac:spMkLst>
            <pc:docMk/>
            <pc:sldMk cId="3674810929" sldId="1971"/>
            <ac:spMk id="11" creationId="{172463ED-EDAF-FC5B-4042-119B52634F94}"/>
          </ac:spMkLst>
        </pc:spChg>
        <pc:spChg chg="mod">
          <ac:chgData name="I See Maths ltd" userId="2b6a9906fb7c83c6" providerId="LiveId" clId="{F203DC8F-C951-44EF-A136-14C0BA5489C3}" dt="2024-03-28T15:39:32.690" v="1909" actId="1037"/>
          <ac:spMkLst>
            <pc:docMk/>
            <pc:sldMk cId="3674810929" sldId="1971"/>
            <ac:spMk id="31" creationId="{53497705-F18F-1E8C-DB56-2612B8C8B919}"/>
          </ac:spMkLst>
        </pc:spChg>
        <pc:graphicFrameChg chg="del">
          <ac:chgData name="I See Maths ltd" userId="2b6a9906fb7c83c6" providerId="LiveId" clId="{F203DC8F-C951-44EF-A136-14C0BA5489C3}" dt="2024-03-28T15:38:40.967" v="1880" actId="478"/>
          <ac:graphicFrameMkLst>
            <pc:docMk/>
            <pc:sldMk cId="3674810929" sldId="1971"/>
            <ac:graphicFrameMk id="4" creationId="{4FD0B758-C010-9649-A5A6-AB4E9E98D482}"/>
          </ac:graphicFrameMkLst>
        </pc:graphicFrameChg>
        <pc:graphicFrameChg chg="del">
          <ac:chgData name="I See Maths ltd" userId="2b6a9906fb7c83c6" providerId="LiveId" clId="{F203DC8F-C951-44EF-A136-14C0BA5489C3}" dt="2024-03-28T15:38:40.967" v="1880" actId="478"/>
          <ac:graphicFrameMkLst>
            <pc:docMk/>
            <pc:sldMk cId="3674810929" sldId="1971"/>
            <ac:graphicFrameMk id="5" creationId="{893C6495-BBCF-CF4E-08C1-44094EC593E2}"/>
          </ac:graphicFrameMkLst>
        </pc:graphicFrameChg>
        <pc:picChg chg="mod">
          <ac:chgData name="I See Maths ltd" userId="2b6a9906fb7c83c6" providerId="LiveId" clId="{F203DC8F-C951-44EF-A136-14C0BA5489C3}" dt="2024-03-28T15:39:18.651" v="1907" actId="1038"/>
          <ac:picMkLst>
            <pc:docMk/>
            <pc:sldMk cId="3674810929" sldId="1971"/>
            <ac:picMk id="8" creationId="{064026C7-38C4-4283-6524-0A9A41B23DD9}"/>
          </ac:picMkLst>
        </pc:picChg>
        <pc:picChg chg="mod">
          <ac:chgData name="I See Maths ltd" userId="2b6a9906fb7c83c6" providerId="LiveId" clId="{F203DC8F-C951-44EF-A136-14C0BA5489C3}" dt="2024-03-28T15:39:32.690" v="1909" actId="1037"/>
          <ac:picMkLst>
            <pc:docMk/>
            <pc:sldMk cId="3674810929" sldId="1971"/>
            <ac:picMk id="14" creationId="{66D82CE2-5F9A-2EB2-9E6D-BAD35D54DB46}"/>
          </ac:picMkLst>
        </pc:picChg>
      </pc:sldChg>
      <pc:sldChg chg="addSp delSp modSp add mod">
        <pc:chgData name="I See Maths ltd" userId="2b6a9906fb7c83c6" providerId="LiveId" clId="{F203DC8F-C951-44EF-A136-14C0BA5489C3}" dt="2024-03-28T16:27:52.689" v="2075" actId="1037"/>
        <pc:sldMkLst>
          <pc:docMk/>
          <pc:sldMk cId="3334910215" sldId="1972"/>
        </pc:sldMkLst>
        <pc:spChg chg="mod">
          <ac:chgData name="I See Maths ltd" userId="2b6a9906fb7c83c6" providerId="LiveId" clId="{F203DC8F-C951-44EF-A136-14C0BA5489C3}" dt="2024-03-28T16:23:33.307" v="1925" actId="6549"/>
          <ac:spMkLst>
            <pc:docMk/>
            <pc:sldMk cId="3334910215" sldId="1972"/>
            <ac:spMk id="7" creationId="{49DF0016-B048-90C8-08A2-744B2D2E77A2}"/>
          </ac:spMkLst>
        </pc:spChg>
        <pc:spChg chg="mod">
          <ac:chgData name="I See Maths ltd" userId="2b6a9906fb7c83c6" providerId="LiveId" clId="{F203DC8F-C951-44EF-A136-14C0BA5489C3}" dt="2024-03-28T16:27:52.689" v="2075" actId="1037"/>
          <ac:spMkLst>
            <pc:docMk/>
            <pc:sldMk cId="3334910215" sldId="1972"/>
            <ac:spMk id="30" creationId="{9117238F-EAD8-E0E1-0183-FA05DB95CB0B}"/>
          </ac:spMkLst>
        </pc:spChg>
        <pc:spChg chg="mod">
          <ac:chgData name="I See Maths ltd" userId="2b6a9906fb7c83c6" providerId="LiveId" clId="{F203DC8F-C951-44EF-A136-14C0BA5489C3}" dt="2024-03-28T16:27:42.490" v="2074" actId="20577"/>
          <ac:spMkLst>
            <pc:docMk/>
            <pc:sldMk cId="3334910215" sldId="1972"/>
            <ac:spMk id="31" creationId="{53497705-F18F-1E8C-DB56-2612B8C8B919}"/>
          </ac:spMkLst>
        </pc:spChg>
        <pc:picChg chg="add mod">
          <ac:chgData name="I See Maths ltd" userId="2b6a9906fb7c83c6" providerId="LiveId" clId="{F203DC8F-C951-44EF-A136-14C0BA5489C3}" dt="2024-03-28T16:26:25.561" v="2031" actId="1036"/>
          <ac:picMkLst>
            <pc:docMk/>
            <pc:sldMk cId="3334910215" sldId="1972"/>
            <ac:picMk id="3" creationId="{F4FA4347-B509-B3C3-ECBE-6921120F55E0}"/>
          </ac:picMkLst>
        </pc:picChg>
        <pc:picChg chg="add mod">
          <ac:chgData name="I See Maths ltd" userId="2b6a9906fb7c83c6" providerId="LiveId" clId="{F203DC8F-C951-44EF-A136-14C0BA5489C3}" dt="2024-03-28T16:27:52.689" v="2075" actId="1037"/>
          <ac:picMkLst>
            <pc:docMk/>
            <pc:sldMk cId="3334910215" sldId="1972"/>
            <ac:picMk id="5" creationId="{2167361E-D839-A137-BE09-8058DC484AB1}"/>
          </ac:picMkLst>
        </pc:picChg>
        <pc:picChg chg="del">
          <ac:chgData name="I See Maths ltd" userId="2b6a9906fb7c83c6" providerId="LiveId" clId="{F203DC8F-C951-44EF-A136-14C0BA5489C3}" dt="2024-03-28T16:23:36.548" v="1926" actId="478"/>
          <ac:picMkLst>
            <pc:docMk/>
            <pc:sldMk cId="3334910215" sldId="1972"/>
            <ac:picMk id="8" creationId="{064026C7-38C4-4283-6524-0A9A41B23DD9}"/>
          </ac:picMkLst>
        </pc:picChg>
        <pc:picChg chg="add mod modCrop">
          <ac:chgData name="I See Maths ltd" userId="2b6a9906fb7c83c6" providerId="LiveId" clId="{F203DC8F-C951-44EF-A136-14C0BA5489C3}" dt="2024-03-28T16:26:55.175" v="2057" actId="1037"/>
          <ac:picMkLst>
            <pc:docMk/>
            <pc:sldMk cId="3334910215" sldId="1972"/>
            <ac:picMk id="9" creationId="{5C6C899F-B824-F134-8D5F-0AC4D86C7393}"/>
          </ac:picMkLst>
        </pc:picChg>
        <pc:picChg chg="del">
          <ac:chgData name="I See Maths ltd" userId="2b6a9906fb7c83c6" providerId="LiveId" clId="{F203DC8F-C951-44EF-A136-14C0BA5489C3}" dt="2024-03-28T16:24:16.604" v="1946" actId="478"/>
          <ac:picMkLst>
            <pc:docMk/>
            <pc:sldMk cId="3334910215" sldId="1972"/>
            <ac:picMk id="12" creationId="{692B42EA-34F7-F1B0-64C0-E1D51BA546BB}"/>
          </ac:picMkLst>
        </pc:picChg>
        <pc:picChg chg="del">
          <ac:chgData name="I See Maths ltd" userId="2b6a9906fb7c83c6" providerId="LiveId" clId="{F203DC8F-C951-44EF-A136-14C0BA5489C3}" dt="2024-03-28T16:24:37.710" v="1951" actId="478"/>
          <ac:picMkLst>
            <pc:docMk/>
            <pc:sldMk cId="3334910215" sldId="1972"/>
            <ac:picMk id="14" creationId="{66D82CE2-5F9A-2EB2-9E6D-BAD35D54DB46}"/>
          </ac:picMkLst>
        </pc:picChg>
      </pc:sldChg>
    </pc:docChg>
  </pc:docChgLst>
  <pc:docChgLst>
    <pc:chgData name="I See Maths ltd" userId="2b6a9906fb7c83c6" providerId="LiveId" clId="{A9B10D2E-6C51-4F0E-931F-0DAD416F0474}"/>
    <pc:docChg chg="custSel addSld delSld modSld">
      <pc:chgData name="I See Maths ltd" userId="2b6a9906fb7c83c6" providerId="LiveId" clId="{A9B10D2E-6C51-4F0E-931F-0DAD416F0474}" dt="2024-09-12T11:42:23.162" v="7"/>
      <pc:docMkLst>
        <pc:docMk/>
      </pc:docMkLst>
      <pc:sldChg chg="del">
        <pc:chgData name="I See Maths ltd" userId="2b6a9906fb7c83c6" providerId="LiveId" clId="{A9B10D2E-6C51-4F0E-931F-0DAD416F0474}" dt="2024-09-12T11:41:02.801" v="0" actId="47"/>
        <pc:sldMkLst>
          <pc:docMk/>
          <pc:sldMk cId="3141704884" sldId="171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7658334" sldId="171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79116258" sldId="171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74729545" sldId="172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259316809" sldId="172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12254619" sldId="173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6499134" sldId="173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33790981" sldId="173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137571870" sldId="173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50822860" sldId="178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12735111" sldId="179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98009304" sldId="179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73327412" sldId="179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155601537" sldId="179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98439083" sldId="179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249185245" sldId="179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76163016" sldId="179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01958729" sldId="181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203062526" sldId="181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530329830" sldId="181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84922577" sldId="181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25751734" sldId="181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940942574" sldId="182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01624814" sldId="182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49400727" sldId="182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708306534" sldId="182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93940825" sldId="182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22699088" sldId="183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228232505" sldId="183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55427170" sldId="183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2656685" sldId="183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16103294" sldId="183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41738773" sldId="183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948875519" sldId="183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55803081" sldId="183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1121421" sldId="183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288419577" sldId="184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56728191" sldId="184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246190317" sldId="184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91804634" sldId="184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01974793" sldId="184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48478499" sldId="184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78888235" sldId="184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16124964" sldId="185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88862175" sldId="185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139043629" sldId="185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47433869" sldId="185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09072135" sldId="185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9152246" sldId="185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89007624" sldId="185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945725566" sldId="186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25578726" sldId="186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21106366" sldId="186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7151189" sldId="186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727594743" sldId="187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87753633" sldId="187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14869230" sldId="187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176395527" sldId="187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76551634" sldId="187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71569226" sldId="187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13251672" sldId="187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966949303" sldId="187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29668027" sldId="188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39781133" sldId="188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70822191" sldId="188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754839235" sldId="188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11434474" sldId="188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63478231" sldId="188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18992475" sldId="189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95940505" sldId="189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940002116" sldId="189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599554310" sldId="189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32304626" sldId="189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36971639" sldId="189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5407707" sldId="189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69672282" sldId="189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92642768" sldId="189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24680735" sldId="190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38799300" sldId="190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45564617" sldId="190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11223972" sldId="190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24661595" sldId="190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10848724" sldId="190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41798805" sldId="190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75040516" sldId="190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164735242" sldId="191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72600001" sldId="191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08706932" sldId="191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17896676" sldId="191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37095566" sldId="191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55337533" sldId="191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10972745" sldId="191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90292472" sldId="192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09022333" sldId="192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40043897" sldId="192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00849218" sldId="192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89903467" sldId="192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86317944" sldId="192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89148396" sldId="192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239517429" sldId="192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99527431" sldId="193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67146505" sldId="193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84326996" sldId="193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5087852" sldId="193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44552520" sldId="194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97722344" sldId="194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18086733" sldId="194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05212673" sldId="194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12938527" sldId="194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078858640" sldId="194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21836679" sldId="194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204480789" sldId="194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22348164" sldId="194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8401634" sldId="194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388041" sldId="195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78619426" sldId="195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811243270" sldId="195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714754648" sldId="195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15103627" sldId="195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831840016" sldId="195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013518285" sldId="195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23703993" sldId="195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34629752" sldId="195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49521529" sldId="195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50721949" sldId="196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36499816" sldId="196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66398353" sldId="196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809985970" sldId="196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88638651" sldId="196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05026423" sldId="196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0362546" sldId="196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80604916" sldId="196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83686536" sldId="196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45100842" sldId="196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65454195" sldId="197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74810929" sldId="197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34910215" sldId="197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96440303" sldId="197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36317855" sldId="197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53878975" sldId="197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29127682" sldId="197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993138998" sldId="197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40265605" sldId="198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969307092" sldId="198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701997304" sldId="198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75781245" sldId="198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929935010" sldId="198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175535776" sldId="198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04989823" sldId="198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215796826" sldId="199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96418830" sldId="199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59882718" sldId="199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17910413" sldId="199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42663431" sldId="199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5319387" sldId="199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293923275" sldId="200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75294948" sldId="200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93764" sldId="200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011688317" sldId="200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1261369" sldId="200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59151695" sldId="200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13082884" sldId="200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57099567" sldId="200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1482626" sldId="200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20700282" sldId="200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5906462" sldId="201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3125111" sldId="201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91549485" sldId="201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11492134" sldId="201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33774832" sldId="201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40579023" sldId="201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266222969" sldId="201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22282845" sldId="202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59066417" sldId="202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7481991" sldId="202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93375866" sldId="202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43169453" sldId="202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52029209" sldId="202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994705897" sldId="202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50425866" sldId="202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30123031" sldId="202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83813839" sldId="203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89330930" sldId="203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25388143" sldId="203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80101736" sldId="203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6618072" sldId="203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54502632" sldId="203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615697012" sldId="203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24063284" sldId="204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711226203" sldId="204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11892512" sldId="204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05309100" sldId="204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30631982" sldId="204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91613707" sldId="204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53901590" sldId="204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226792686" sldId="205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159429872" sldId="205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87295187" sldId="205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87765150" sldId="205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53805566" sldId="205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050678588" sldId="205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76218047" sldId="205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11481784" sldId="205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999111411" sldId="206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903923905" sldId="206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169506953" sldId="206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836141508" sldId="206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815997040" sldId="206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967683083" sldId="206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18846115" sldId="206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57489810" sldId="206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93118221" sldId="206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03283223" sldId="207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092418317" sldId="207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43511815" sldId="207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2135266" sldId="207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34433467" sldId="207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193252706" sldId="207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6370402" sldId="207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71363329" sldId="207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085234093" sldId="208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96689042" sldId="208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045594478" sldId="208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17766405" sldId="208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71375210" sldId="208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75785556" sldId="208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632155048" sldId="208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24691558" sldId="208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62148740" sldId="208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87280330" sldId="209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357224865" sldId="209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403035542" sldId="209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82926678" sldId="209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020163777" sldId="209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788558146" sldId="209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76669566" sldId="209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74168081" sldId="209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255706120" sldId="210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1815371" sldId="2109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845163148" sldId="211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505057307" sldId="211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365646526" sldId="211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135836375" sldId="2116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548619583" sldId="211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43010786" sldId="211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11285310" sldId="212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444591347" sldId="2124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432684169" sldId="2125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641797718" sldId="212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286221199" sldId="213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36347891" sldId="2131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704839533" sldId="213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104567596" sldId="213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40966338" sldId="2137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504054559" sldId="2138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070879261" sldId="2140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712644990" sldId="2142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1881426980" sldId="2143"/>
        </pc:sldMkLst>
      </pc:sldChg>
      <pc:sldChg chg="del">
        <pc:chgData name="I See Maths ltd" userId="2b6a9906fb7c83c6" providerId="LiveId" clId="{A9B10D2E-6C51-4F0E-931F-0DAD416F0474}" dt="2024-09-12T11:41:40.290" v="5" actId="47"/>
        <pc:sldMkLst>
          <pc:docMk/>
          <pc:sldMk cId="3606149172" sldId="2144"/>
        </pc:sldMkLst>
      </pc:sldChg>
      <pc:sldChg chg="addSp delSp modSp mod">
        <pc:chgData name="I See Maths ltd" userId="2b6a9906fb7c83c6" providerId="LiveId" clId="{A9B10D2E-6C51-4F0E-931F-0DAD416F0474}" dt="2024-09-12T11:42:23.162" v="7"/>
        <pc:sldMkLst>
          <pc:docMk/>
          <pc:sldMk cId="3846386971" sldId="2145"/>
        </pc:sldMkLst>
        <pc:spChg chg="add mod">
          <ac:chgData name="I See Maths ltd" userId="2b6a9906fb7c83c6" providerId="LiveId" clId="{A9B10D2E-6C51-4F0E-931F-0DAD416F0474}" dt="2024-09-12T11:42:23.162" v="7"/>
          <ac:spMkLst>
            <pc:docMk/>
            <pc:sldMk cId="3846386971" sldId="2145"/>
            <ac:spMk id="2" creationId="{ED4C76BA-77C1-701A-44F8-1935698EB789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0" creationId="{23C23670-4B06-B527-09FE-C66DD9F68DFC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1" creationId="{CF694C02-42DD-0CB0-B50C-A4D285E4E17A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2" creationId="{43499D10-FD1A-8FD6-E83E-E0B5E16B69C9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3" creationId="{ED1C9844-3E28-3194-C944-F41AA1288E00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5" creationId="{A610AFD8-2AEE-AB9E-57A9-248F9BBE5598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8" creationId="{283385CF-14C1-5269-93F8-47A14A99008D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39" creationId="{5A195C90-CD76-E2AD-4D25-55733A9B7F2E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40" creationId="{F9813F0C-C3A0-E8C1-5F00-D97256B62B3E}"/>
          </ac:spMkLst>
        </pc:spChg>
        <pc:spChg chg="del">
          <ac:chgData name="I See Maths ltd" userId="2b6a9906fb7c83c6" providerId="LiveId" clId="{A9B10D2E-6C51-4F0E-931F-0DAD416F0474}" dt="2024-09-12T11:41:11.923" v="2" actId="478"/>
          <ac:spMkLst>
            <pc:docMk/>
            <pc:sldMk cId="3846386971" sldId="2145"/>
            <ac:spMk id="41" creationId="{82DAB87E-48A6-AFEC-2744-7A21127A4788}"/>
          </ac:spMkLst>
        </pc:spChg>
        <pc:graphicFrameChg chg="del">
          <ac:chgData name="I See Maths ltd" userId="2b6a9906fb7c83c6" providerId="LiveId" clId="{A9B10D2E-6C51-4F0E-931F-0DAD416F0474}" dt="2024-09-12T11:41:11.923" v="2" actId="478"/>
          <ac:graphicFrameMkLst>
            <pc:docMk/>
            <pc:sldMk cId="3846386971" sldId="2145"/>
            <ac:graphicFrameMk id="34" creationId="{BB44956F-D8FD-5538-4949-CDE5693672BC}"/>
          </ac:graphicFrameMkLst>
        </pc:graphicFrameChg>
      </pc:sldChg>
      <pc:sldChg chg="addSp delSp modSp mod">
        <pc:chgData name="I See Maths ltd" userId="2b6a9906fb7c83c6" providerId="LiveId" clId="{A9B10D2E-6C51-4F0E-931F-0DAD416F0474}" dt="2024-09-12T11:42:05.535" v="6"/>
        <pc:sldMkLst>
          <pc:docMk/>
          <pc:sldMk cId="715827489" sldId="2158"/>
        </pc:sldMkLst>
        <pc:spChg chg="add mod">
          <ac:chgData name="I See Maths ltd" userId="2b6a9906fb7c83c6" providerId="LiveId" clId="{A9B10D2E-6C51-4F0E-931F-0DAD416F0474}" dt="2024-09-12T11:42:05.535" v="6"/>
          <ac:spMkLst>
            <pc:docMk/>
            <pc:sldMk cId="715827489" sldId="2158"/>
            <ac:spMk id="2" creationId="{44E4EDBF-4526-19B1-7D9A-C33E2A104D17}"/>
          </ac:spMkLst>
        </pc:spChg>
        <pc:spChg chg="del">
          <ac:chgData name="I See Maths ltd" userId="2b6a9906fb7c83c6" providerId="LiveId" clId="{A9B10D2E-6C51-4F0E-931F-0DAD416F0474}" dt="2024-09-12T11:41:25.906" v="4" actId="478"/>
          <ac:spMkLst>
            <pc:docMk/>
            <pc:sldMk cId="715827489" sldId="2158"/>
            <ac:spMk id="4" creationId="{DC76242C-E7E6-78D4-2603-9E8DE19F5AA3}"/>
          </ac:spMkLst>
        </pc:spChg>
        <pc:spChg chg="del">
          <ac:chgData name="I See Maths ltd" userId="2b6a9906fb7c83c6" providerId="LiveId" clId="{A9B10D2E-6C51-4F0E-931F-0DAD416F0474}" dt="2024-09-12T11:41:25.906" v="4" actId="478"/>
          <ac:spMkLst>
            <pc:docMk/>
            <pc:sldMk cId="715827489" sldId="2158"/>
            <ac:spMk id="5" creationId="{A7DF4DFA-F85E-BA87-66A7-FEB87EDC519B}"/>
          </ac:spMkLst>
        </pc:spChg>
        <pc:spChg chg="del">
          <ac:chgData name="I See Maths ltd" userId="2b6a9906fb7c83c6" providerId="LiveId" clId="{A9B10D2E-6C51-4F0E-931F-0DAD416F0474}" dt="2024-09-12T11:41:25.906" v="4" actId="478"/>
          <ac:spMkLst>
            <pc:docMk/>
            <pc:sldMk cId="715827489" sldId="2158"/>
            <ac:spMk id="11" creationId="{DD860C2C-E664-EF8B-4591-2B8633F81489}"/>
          </ac:spMkLst>
        </pc:spChg>
        <pc:spChg chg="del">
          <ac:chgData name="I See Maths ltd" userId="2b6a9906fb7c83c6" providerId="LiveId" clId="{A9B10D2E-6C51-4F0E-931F-0DAD416F0474}" dt="2024-09-12T11:41:25.906" v="4" actId="478"/>
          <ac:spMkLst>
            <pc:docMk/>
            <pc:sldMk cId="715827489" sldId="2158"/>
            <ac:spMk id="12" creationId="{469D5ADE-2CE8-2A53-92D9-405F08731B2F}"/>
          </ac:spMkLst>
        </pc:spChg>
        <pc:graphicFrameChg chg="del">
          <ac:chgData name="I See Maths ltd" userId="2b6a9906fb7c83c6" providerId="LiveId" clId="{A9B10D2E-6C51-4F0E-931F-0DAD416F0474}" dt="2024-09-12T11:41:25.906" v="4" actId="478"/>
          <ac:graphicFrameMkLst>
            <pc:docMk/>
            <pc:sldMk cId="715827489" sldId="2158"/>
            <ac:graphicFrameMk id="3" creationId="{F0DD0FB7-3389-3696-E620-935120C2E25B}"/>
          </ac:graphicFrameMkLst>
        </pc:graphicFrameChg>
      </pc:sldChg>
      <pc:sldChg chg="add">
        <pc:chgData name="I See Maths ltd" userId="2b6a9906fb7c83c6" providerId="LiveId" clId="{A9B10D2E-6C51-4F0E-931F-0DAD416F0474}" dt="2024-09-12T11:41:06.492" v="1" actId="2890"/>
        <pc:sldMkLst>
          <pc:docMk/>
          <pc:sldMk cId="1894347708" sldId="2165"/>
        </pc:sldMkLst>
      </pc:sldChg>
      <pc:sldChg chg="add">
        <pc:chgData name="I See Maths ltd" userId="2b6a9906fb7c83c6" providerId="LiveId" clId="{A9B10D2E-6C51-4F0E-931F-0DAD416F0474}" dt="2024-09-12T11:41:19.963" v="3" actId="2890"/>
        <pc:sldMkLst>
          <pc:docMk/>
          <pc:sldMk cId="3080466808" sldId="2166"/>
        </pc:sldMkLst>
      </pc:sldChg>
    </pc:docChg>
  </pc:docChgLst>
  <pc:docChgLst>
    <pc:chgData name="I See Maths ltd" userId="2b6a9906fb7c83c6" providerId="LiveId" clId="{99C10EF7-B93C-42FF-957F-8E526C983961}"/>
    <pc:docChg chg="undo custSel addSld delSld modSld sldOrd">
      <pc:chgData name="I See Maths ltd" userId="2b6a9906fb7c83c6" providerId="LiveId" clId="{99C10EF7-B93C-42FF-957F-8E526C983961}" dt="2024-08-22T08:34:59.589" v="1765" actId="20577"/>
      <pc:docMkLst>
        <pc:docMk/>
      </pc:docMkLst>
      <pc:sldChg chg="addSp delSp modSp add mod ord">
        <pc:chgData name="I See Maths ltd" userId="2b6a9906fb7c83c6" providerId="LiveId" clId="{99C10EF7-B93C-42FF-957F-8E526C983961}" dt="2024-08-21T14:06:53.802" v="905"/>
        <pc:sldMkLst>
          <pc:docMk/>
          <pc:sldMk cId="3846386971" sldId="2145"/>
        </pc:sldMkLst>
        <pc:spChg chg="del">
          <ac:chgData name="I See Maths ltd" userId="2b6a9906fb7c83c6" providerId="LiveId" clId="{99C10EF7-B93C-42FF-957F-8E526C983961}" dt="2024-08-21T13:00:32.864" v="16" actId="478"/>
          <ac:spMkLst>
            <pc:docMk/>
            <pc:sldMk cId="3846386971" sldId="2145"/>
            <ac:spMk id="2" creationId="{DE4C889D-7651-53E7-772A-E2F0FB9AFFC0}"/>
          </ac:spMkLst>
        </pc:spChg>
        <pc:spChg chg="del">
          <ac:chgData name="I See Maths ltd" userId="2b6a9906fb7c83c6" providerId="LiveId" clId="{99C10EF7-B93C-42FF-957F-8E526C983961}" dt="2024-08-21T13:15:54.210" v="17" actId="478"/>
          <ac:spMkLst>
            <pc:docMk/>
            <pc:sldMk cId="3846386971" sldId="2145"/>
            <ac:spMk id="3" creationId="{68E981BB-6295-6953-AA47-6DB7CCCA9FA1}"/>
          </ac:spMkLst>
        </pc:spChg>
        <pc:spChg chg="del">
          <ac:chgData name="I See Maths ltd" userId="2b6a9906fb7c83c6" providerId="LiveId" clId="{99C10EF7-B93C-42FF-957F-8E526C983961}" dt="2024-08-21T13:00:32.864" v="16" actId="478"/>
          <ac:spMkLst>
            <pc:docMk/>
            <pc:sldMk cId="3846386971" sldId="2145"/>
            <ac:spMk id="4" creationId="{EAF3A5BE-7AC8-9B2E-7997-1050E1EAAC5C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7" creationId="{E3CF2A54-DD96-2425-8A37-6AA3511F2B19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8" creationId="{F59E5937-C846-CB6F-7A10-6592466CC272}"/>
          </ac:spMkLst>
        </pc:spChg>
        <pc:spChg chg="add del mod">
          <ac:chgData name="I See Maths ltd" userId="2b6a9906fb7c83c6" providerId="LiveId" clId="{99C10EF7-B93C-42FF-957F-8E526C983961}" dt="2024-08-21T13:35:11.437" v="104" actId="478"/>
          <ac:spMkLst>
            <pc:docMk/>
            <pc:sldMk cId="3846386971" sldId="2145"/>
            <ac:spMk id="9" creationId="{CE36BE57-A410-FE25-634C-6E79CB1545AE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0" creationId="{C3DC3997-3D65-5581-D2F3-B5FF009306FB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1" creationId="{2CF5CFAA-E5DE-4DDA-4072-DC4A3684FDDC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2" creationId="{586ABE07-19C6-656F-38C6-2F4C0157419E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3" creationId="{0FC1C9E0-08AE-7F1F-EBC5-043B55B76D9F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4" creationId="{20039F6D-5A03-3B21-8A6A-5DD707A77E26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5" creationId="{641A7A70-2F3F-D910-24D6-85BE9A86B0E6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16" creationId="{C47F5C1B-2703-F874-07B0-CE59E7FCF90F}"/>
          </ac:spMkLst>
        </pc:spChg>
        <pc:spChg chg="mod">
          <ac:chgData name="I See Maths ltd" userId="2b6a9906fb7c83c6" providerId="LiveId" clId="{99C10EF7-B93C-42FF-957F-8E526C983961}" dt="2024-08-21T13:00:28.430" v="15" actId="6549"/>
          <ac:spMkLst>
            <pc:docMk/>
            <pc:sldMk cId="3846386971" sldId="2145"/>
            <ac:spMk id="23" creationId="{B2672183-50C6-4B75-AB18-07F537B6E722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25" creationId="{EBE89F64-1FD8-5E66-C8B2-0F031E05425A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27" creationId="{C6A94681-FC01-F4F7-DBCE-B1105139E519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28" creationId="{626B787D-57CF-D91A-71D4-B17D0C5684EF}"/>
          </ac:spMkLst>
        </pc:spChg>
        <pc:spChg chg="add del mod">
          <ac:chgData name="I See Maths ltd" userId="2b6a9906fb7c83c6" providerId="LiveId" clId="{99C10EF7-B93C-42FF-957F-8E526C983961}" dt="2024-08-21T13:35:09.354" v="103" actId="478"/>
          <ac:spMkLst>
            <pc:docMk/>
            <pc:sldMk cId="3846386971" sldId="2145"/>
            <ac:spMk id="29" creationId="{63D3B590-497C-BD0B-DD35-A76B38FDEAD5}"/>
          </ac:spMkLst>
        </pc:spChg>
        <pc:spChg chg="add mod">
          <ac:chgData name="I See Maths ltd" userId="2b6a9906fb7c83c6" providerId="LiveId" clId="{99C10EF7-B93C-42FF-957F-8E526C983961}" dt="2024-08-21T13:36:14.353" v="176" actId="20577"/>
          <ac:spMkLst>
            <pc:docMk/>
            <pc:sldMk cId="3846386971" sldId="2145"/>
            <ac:spMk id="30" creationId="{23C23670-4B06-B527-09FE-C66DD9F68DFC}"/>
          </ac:spMkLst>
        </pc:spChg>
        <pc:spChg chg="add mod">
          <ac:chgData name="I See Maths ltd" userId="2b6a9906fb7c83c6" providerId="LiveId" clId="{99C10EF7-B93C-42FF-957F-8E526C983961}" dt="2024-08-21T13:35:20.189" v="105"/>
          <ac:spMkLst>
            <pc:docMk/>
            <pc:sldMk cId="3846386971" sldId="2145"/>
            <ac:spMk id="31" creationId="{CF694C02-42DD-0CB0-B50C-A4D285E4E17A}"/>
          </ac:spMkLst>
        </pc:spChg>
        <pc:spChg chg="add mod">
          <ac:chgData name="I See Maths ltd" userId="2b6a9906fb7c83c6" providerId="LiveId" clId="{99C10EF7-B93C-42FF-957F-8E526C983961}" dt="2024-08-21T13:35:29.975" v="110" actId="255"/>
          <ac:spMkLst>
            <pc:docMk/>
            <pc:sldMk cId="3846386971" sldId="2145"/>
            <ac:spMk id="32" creationId="{43499D10-FD1A-8FD6-E83E-E0B5E16B69C9}"/>
          </ac:spMkLst>
        </pc:spChg>
        <pc:spChg chg="add mod">
          <ac:chgData name="I See Maths ltd" userId="2b6a9906fb7c83c6" providerId="LiveId" clId="{99C10EF7-B93C-42FF-957F-8E526C983961}" dt="2024-08-21T13:36:21.089" v="178" actId="20577"/>
          <ac:spMkLst>
            <pc:docMk/>
            <pc:sldMk cId="3846386971" sldId="2145"/>
            <ac:spMk id="33" creationId="{ED1C9844-3E28-3194-C944-F41AA1288E00}"/>
          </ac:spMkLst>
        </pc:spChg>
        <pc:spChg chg="add mod">
          <ac:chgData name="I See Maths ltd" userId="2b6a9906fb7c83c6" providerId="LiveId" clId="{99C10EF7-B93C-42FF-957F-8E526C983961}" dt="2024-08-21T13:36:25.803" v="180" actId="6549"/>
          <ac:spMkLst>
            <pc:docMk/>
            <pc:sldMk cId="3846386971" sldId="2145"/>
            <ac:spMk id="35" creationId="{A610AFD8-2AEE-AB9E-57A9-248F9BBE5598}"/>
          </ac:spMkLst>
        </pc:spChg>
        <pc:spChg chg="add del mod">
          <ac:chgData name="I See Maths ltd" userId="2b6a9906fb7c83c6" providerId="LiveId" clId="{99C10EF7-B93C-42FF-957F-8E526C983961}" dt="2024-08-21T14:06:53.288" v="904" actId="478"/>
          <ac:spMkLst>
            <pc:docMk/>
            <pc:sldMk cId="3846386971" sldId="2145"/>
            <ac:spMk id="36" creationId="{67784288-34D3-F16D-CD24-B14385482DB5}"/>
          </ac:spMkLst>
        </pc:spChg>
        <pc:spChg chg="add mod">
          <ac:chgData name="I See Maths ltd" userId="2b6a9906fb7c83c6" providerId="LiveId" clId="{99C10EF7-B93C-42FF-957F-8E526C983961}" dt="2024-08-21T13:38:00.077" v="370" actId="207"/>
          <ac:spMkLst>
            <pc:docMk/>
            <pc:sldMk cId="3846386971" sldId="2145"/>
            <ac:spMk id="38" creationId="{283385CF-14C1-5269-93F8-47A14A99008D}"/>
          </ac:spMkLst>
        </pc:spChg>
        <pc:spChg chg="add mod">
          <ac:chgData name="I See Maths ltd" userId="2b6a9906fb7c83c6" providerId="LiveId" clId="{99C10EF7-B93C-42FF-957F-8E526C983961}" dt="2024-08-21T13:38:00.077" v="370" actId="207"/>
          <ac:spMkLst>
            <pc:docMk/>
            <pc:sldMk cId="3846386971" sldId="2145"/>
            <ac:spMk id="39" creationId="{5A195C90-CD76-E2AD-4D25-55733A9B7F2E}"/>
          </ac:spMkLst>
        </pc:spChg>
        <pc:spChg chg="add mod">
          <ac:chgData name="I See Maths ltd" userId="2b6a9906fb7c83c6" providerId="LiveId" clId="{99C10EF7-B93C-42FF-957F-8E526C983961}" dt="2024-08-21T13:38:00.077" v="370" actId="207"/>
          <ac:spMkLst>
            <pc:docMk/>
            <pc:sldMk cId="3846386971" sldId="2145"/>
            <ac:spMk id="40" creationId="{F9813F0C-C3A0-E8C1-5F00-D97256B62B3E}"/>
          </ac:spMkLst>
        </pc:spChg>
        <pc:spChg chg="add mod">
          <ac:chgData name="I See Maths ltd" userId="2b6a9906fb7c83c6" providerId="LiveId" clId="{99C10EF7-B93C-42FF-957F-8E526C983961}" dt="2024-08-21T14:06:53.802" v="905"/>
          <ac:spMkLst>
            <pc:docMk/>
            <pc:sldMk cId="3846386971" sldId="2145"/>
            <ac:spMk id="41" creationId="{82DAB87E-48A6-AFEC-2744-7A21127A4788}"/>
          </ac:spMkLst>
        </pc:spChg>
        <pc:graphicFrameChg chg="add del mod">
          <ac:chgData name="I See Maths ltd" userId="2b6a9906fb7c83c6" providerId="LiveId" clId="{99C10EF7-B93C-42FF-957F-8E526C983961}" dt="2024-08-21T13:35:09.354" v="103" actId="478"/>
          <ac:graphicFrameMkLst>
            <pc:docMk/>
            <pc:sldMk cId="3846386971" sldId="2145"/>
            <ac:graphicFrameMk id="6" creationId="{4E705AE9-6304-C44A-4A56-73128DF5848B}"/>
          </ac:graphicFrameMkLst>
        </pc:graphicFrameChg>
        <pc:graphicFrameChg chg="add mod">
          <ac:chgData name="I See Maths ltd" userId="2b6a9906fb7c83c6" providerId="LiveId" clId="{99C10EF7-B93C-42FF-957F-8E526C983961}" dt="2024-08-21T13:35:20.189" v="105"/>
          <ac:graphicFrameMkLst>
            <pc:docMk/>
            <pc:sldMk cId="3846386971" sldId="2145"/>
            <ac:graphicFrameMk id="34" creationId="{BB44956F-D8FD-5538-4949-CDE5693672BC}"/>
          </ac:graphicFrameMkLst>
        </pc:graphicFrameChg>
        <pc:picChg chg="add del mod">
          <ac:chgData name="I See Maths ltd" userId="2b6a9906fb7c83c6" providerId="LiveId" clId="{99C10EF7-B93C-42FF-957F-8E526C983961}" dt="2024-08-21T13:35:09.354" v="103" actId="478"/>
          <ac:picMkLst>
            <pc:docMk/>
            <pc:sldMk cId="3846386971" sldId="2145"/>
            <ac:picMk id="18" creationId="{97928FD7-4D2F-CE33-553E-3DC88AAF1BF0}"/>
          </ac:picMkLst>
        </pc:picChg>
        <pc:picChg chg="add del mod">
          <ac:chgData name="I See Maths ltd" userId="2b6a9906fb7c83c6" providerId="LiveId" clId="{99C10EF7-B93C-42FF-957F-8E526C983961}" dt="2024-08-21T13:35:09.354" v="103" actId="478"/>
          <ac:picMkLst>
            <pc:docMk/>
            <pc:sldMk cId="3846386971" sldId="2145"/>
            <ac:picMk id="19" creationId="{648AAD33-8116-28F0-1AED-49474444508E}"/>
          </ac:picMkLst>
        </pc:picChg>
        <pc:picChg chg="add del mod">
          <ac:chgData name="I See Maths ltd" userId="2b6a9906fb7c83c6" providerId="LiveId" clId="{99C10EF7-B93C-42FF-957F-8E526C983961}" dt="2024-08-21T13:35:09.354" v="103" actId="478"/>
          <ac:picMkLst>
            <pc:docMk/>
            <pc:sldMk cId="3846386971" sldId="2145"/>
            <ac:picMk id="22" creationId="{7E4FB5C2-231A-B51A-63B3-0C176351F8FF}"/>
          </ac:picMkLst>
        </pc:picChg>
        <pc:picChg chg="add del mod">
          <ac:chgData name="I See Maths ltd" userId="2b6a9906fb7c83c6" providerId="LiveId" clId="{99C10EF7-B93C-42FF-957F-8E526C983961}" dt="2024-08-21T13:35:09.354" v="103" actId="478"/>
          <ac:picMkLst>
            <pc:docMk/>
            <pc:sldMk cId="3846386971" sldId="2145"/>
            <ac:picMk id="24" creationId="{D4C0C5E5-D542-2597-3177-6D3C1A7112D2}"/>
          </ac:picMkLst>
        </pc:picChg>
        <pc:picChg chg="add del mod">
          <ac:chgData name="I See Maths ltd" userId="2b6a9906fb7c83c6" providerId="LiveId" clId="{99C10EF7-B93C-42FF-957F-8E526C983961}" dt="2024-08-21T13:35:09.354" v="103" actId="478"/>
          <ac:picMkLst>
            <pc:docMk/>
            <pc:sldMk cId="3846386971" sldId="2145"/>
            <ac:picMk id="26" creationId="{3500EC6F-54B1-4B0E-AD3A-4C6A1628F9CE}"/>
          </ac:picMkLst>
        </pc:picChg>
        <pc:cxnChg chg="del">
          <ac:chgData name="I See Maths ltd" userId="2b6a9906fb7c83c6" providerId="LiveId" clId="{99C10EF7-B93C-42FF-957F-8E526C983961}" dt="2024-08-21T13:00:32.864" v="16" actId="478"/>
          <ac:cxnSpMkLst>
            <pc:docMk/>
            <pc:sldMk cId="3846386971" sldId="2145"/>
            <ac:cxnSpMk id="5" creationId="{5B60BC16-4E2D-A3F6-17F2-307FA687F620}"/>
          </ac:cxnSpMkLst>
        </pc:cxnChg>
        <pc:cxnChg chg="add del mod">
          <ac:chgData name="I See Maths ltd" userId="2b6a9906fb7c83c6" providerId="LiveId" clId="{99C10EF7-B93C-42FF-957F-8E526C983961}" dt="2024-08-21T14:06:51.560" v="903" actId="478"/>
          <ac:cxnSpMkLst>
            <pc:docMk/>
            <pc:sldMk cId="3846386971" sldId="2145"/>
            <ac:cxnSpMk id="37" creationId="{FED5455B-CE84-70F9-FC42-BB8FFE3C46AE}"/>
          </ac:cxnSpMkLst>
        </pc:cxnChg>
      </pc:sldChg>
      <pc:sldChg chg="addSp delSp modSp add mod">
        <pc:chgData name="I See Maths ltd" userId="2b6a9906fb7c83c6" providerId="LiveId" clId="{99C10EF7-B93C-42FF-957F-8E526C983961}" dt="2024-08-21T14:08:33.528" v="1061" actId="207"/>
        <pc:sldMkLst>
          <pc:docMk/>
          <pc:sldMk cId="3438007745" sldId="2146"/>
        </pc:sldMkLst>
        <pc:spChg chg="add del mod">
          <ac:chgData name="I See Maths ltd" userId="2b6a9906fb7c83c6" providerId="LiveId" clId="{99C10EF7-B93C-42FF-957F-8E526C983961}" dt="2024-08-21T14:05:30.709" v="886" actId="478"/>
          <ac:spMkLst>
            <pc:docMk/>
            <pc:sldMk cId="3438007745" sldId="2146"/>
            <ac:spMk id="2" creationId="{E1CB4B73-7F1D-528F-8CCE-34A0184FC7ED}"/>
          </ac:spMkLst>
        </pc:spChg>
        <pc:spChg chg="del">
          <ac:chgData name="I See Maths ltd" userId="2b6a9906fb7c83c6" providerId="LiveId" clId="{99C10EF7-B93C-42FF-957F-8E526C983961}" dt="2024-08-21T14:05:56.370" v="891" actId="478"/>
          <ac:spMkLst>
            <pc:docMk/>
            <pc:sldMk cId="3438007745" sldId="2146"/>
            <ac:spMk id="9" creationId="{CE36BE57-A410-FE25-634C-6E79CB1545AE}"/>
          </ac:spMkLst>
        </pc:spChg>
        <pc:spChg chg="del">
          <ac:chgData name="I See Maths ltd" userId="2b6a9906fb7c83c6" providerId="LiveId" clId="{99C10EF7-B93C-42FF-957F-8E526C983961}" dt="2024-08-21T14:05:56.370" v="891" actId="478"/>
          <ac:spMkLst>
            <pc:docMk/>
            <pc:sldMk cId="3438007745" sldId="2146"/>
            <ac:spMk id="10" creationId="{C3DC3997-3D65-5581-D2F3-B5FF009306FB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1" creationId="{2CF5CFAA-E5DE-4DDA-4072-DC4A3684FDDC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2" creationId="{586ABE07-19C6-656F-38C6-2F4C0157419E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3" creationId="{0FC1C9E0-08AE-7F1F-EBC5-043B55B76D9F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4" creationId="{20039F6D-5A03-3B21-8A6A-5DD707A77E26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5" creationId="{641A7A70-2F3F-D910-24D6-85BE9A86B0E6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16" creationId="{C47F5C1B-2703-F874-07B0-CE59E7FCF90F}"/>
          </ac:spMkLst>
        </pc:spChg>
        <pc:spChg chg="del">
          <ac:chgData name="I See Maths ltd" userId="2b6a9906fb7c83c6" providerId="LiveId" clId="{99C10EF7-B93C-42FF-957F-8E526C983961}" dt="2024-08-21T13:58:04.673" v="790" actId="478"/>
          <ac:spMkLst>
            <pc:docMk/>
            <pc:sldMk cId="3438007745" sldId="2146"/>
            <ac:spMk id="25" creationId="{EBE89F64-1FD8-5E66-C8B2-0F031E05425A}"/>
          </ac:spMkLst>
        </pc:spChg>
        <pc:spChg chg="add del mod">
          <ac:chgData name="I See Maths ltd" userId="2b6a9906fb7c83c6" providerId="LiveId" clId="{99C10EF7-B93C-42FF-957F-8E526C983961}" dt="2024-08-21T14:05:28.614" v="885" actId="478"/>
          <ac:spMkLst>
            <pc:docMk/>
            <pc:sldMk cId="3438007745" sldId="2146"/>
            <ac:spMk id="31" creationId="{1620F8B1-5015-D053-3C87-0A4A8286AAA7}"/>
          </ac:spMkLst>
        </pc:spChg>
        <pc:spChg chg="add mod">
          <ac:chgData name="I See Maths ltd" userId="2b6a9906fb7c83c6" providerId="LiveId" clId="{99C10EF7-B93C-42FF-957F-8E526C983961}" dt="2024-08-21T14:06:40.205" v="901" actId="1076"/>
          <ac:spMkLst>
            <pc:docMk/>
            <pc:sldMk cId="3438007745" sldId="2146"/>
            <ac:spMk id="32" creationId="{5FC135B2-72C1-ADE3-7F5C-FFB9F1B95A92}"/>
          </ac:spMkLst>
        </pc:spChg>
        <pc:spChg chg="add mod">
          <ac:chgData name="I See Maths ltd" userId="2b6a9906fb7c83c6" providerId="LiveId" clId="{99C10EF7-B93C-42FF-957F-8E526C983961}" dt="2024-08-21T14:08:33.528" v="1061" actId="207"/>
          <ac:spMkLst>
            <pc:docMk/>
            <pc:sldMk cId="3438007745" sldId="2146"/>
            <ac:spMk id="34" creationId="{C51926CB-E03B-3739-C46E-190D60BCB4F1}"/>
          </ac:spMkLst>
        </pc:spChg>
        <pc:spChg chg="add mod">
          <ac:chgData name="I See Maths ltd" userId="2b6a9906fb7c83c6" providerId="LiveId" clId="{99C10EF7-B93C-42FF-957F-8E526C983961}" dt="2024-08-21T14:08:33.528" v="1061" actId="207"/>
          <ac:spMkLst>
            <pc:docMk/>
            <pc:sldMk cId="3438007745" sldId="2146"/>
            <ac:spMk id="35" creationId="{98814516-D4D7-0EE4-8C30-4D450B06C0B7}"/>
          </ac:spMkLst>
        </pc:spChg>
        <pc:spChg chg="add mod">
          <ac:chgData name="I See Maths ltd" userId="2b6a9906fb7c83c6" providerId="LiveId" clId="{99C10EF7-B93C-42FF-957F-8E526C983961}" dt="2024-08-21T14:08:33.528" v="1061" actId="207"/>
          <ac:spMkLst>
            <pc:docMk/>
            <pc:sldMk cId="3438007745" sldId="2146"/>
            <ac:spMk id="36" creationId="{6A3DF43F-CA65-5C86-3FE2-224F606CFCE1}"/>
          </ac:spMkLst>
        </pc:spChg>
        <pc:graphicFrameChg chg="mod">
          <ac:chgData name="I See Maths ltd" userId="2b6a9906fb7c83c6" providerId="LiveId" clId="{99C10EF7-B93C-42FF-957F-8E526C983961}" dt="2024-08-21T14:05:50.205" v="890" actId="572"/>
          <ac:graphicFrameMkLst>
            <pc:docMk/>
            <pc:sldMk cId="3438007745" sldId="2146"/>
            <ac:graphicFrameMk id="6" creationId="{4E705AE9-6304-C44A-4A56-73128DF5848B}"/>
          </ac:graphicFrameMkLst>
        </pc:graphicFrameChg>
        <pc:picChg chg="add del mod">
          <ac:chgData name="I See Maths ltd" userId="2b6a9906fb7c83c6" providerId="LiveId" clId="{99C10EF7-B93C-42FF-957F-8E526C983961}" dt="2024-08-21T14:01:34.066" v="809" actId="478"/>
          <ac:picMkLst>
            <pc:docMk/>
            <pc:sldMk cId="3438007745" sldId="2146"/>
            <ac:picMk id="3" creationId="{6F19D9F4-41C9-4DEC-26C7-FFEB43F7CCA5}"/>
          </ac:picMkLst>
        </pc:picChg>
        <pc:picChg chg="add del mod">
          <ac:chgData name="I See Maths ltd" userId="2b6a9906fb7c83c6" providerId="LiveId" clId="{99C10EF7-B93C-42FF-957F-8E526C983961}" dt="2024-08-21T14:01:34.066" v="809" actId="478"/>
          <ac:picMkLst>
            <pc:docMk/>
            <pc:sldMk cId="3438007745" sldId="2146"/>
            <ac:picMk id="4" creationId="{3F33A653-553E-2364-4FF3-656445FB0979}"/>
          </ac:picMkLst>
        </pc:picChg>
        <pc:picChg chg="add del mod">
          <ac:chgData name="I See Maths ltd" userId="2b6a9906fb7c83c6" providerId="LiveId" clId="{99C10EF7-B93C-42FF-957F-8E526C983961}" dt="2024-08-21T14:01:34.066" v="809" actId="478"/>
          <ac:picMkLst>
            <pc:docMk/>
            <pc:sldMk cId="3438007745" sldId="2146"/>
            <ac:picMk id="5" creationId="{F858B311-81EC-7931-A916-BABF330C39B4}"/>
          </ac:picMkLst>
        </pc:picChg>
        <pc:picChg chg="del">
          <ac:chgData name="I See Maths ltd" userId="2b6a9906fb7c83c6" providerId="LiveId" clId="{99C10EF7-B93C-42FF-957F-8E526C983961}" dt="2024-08-21T13:58:04.673" v="790" actId="478"/>
          <ac:picMkLst>
            <pc:docMk/>
            <pc:sldMk cId="3438007745" sldId="2146"/>
            <ac:picMk id="18" creationId="{97928FD7-4D2F-CE33-553E-3DC88AAF1BF0}"/>
          </ac:picMkLst>
        </pc:picChg>
        <pc:picChg chg="del">
          <ac:chgData name="I See Maths ltd" userId="2b6a9906fb7c83c6" providerId="LiveId" clId="{99C10EF7-B93C-42FF-957F-8E526C983961}" dt="2024-08-21T13:58:04.673" v="790" actId="478"/>
          <ac:picMkLst>
            <pc:docMk/>
            <pc:sldMk cId="3438007745" sldId="2146"/>
            <ac:picMk id="19" creationId="{648AAD33-8116-28F0-1AED-49474444508E}"/>
          </ac:picMkLst>
        </pc:picChg>
        <pc:picChg chg="del">
          <ac:chgData name="I See Maths ltd" userId="2b6a9906fb7c83c6" providerId="LiveId" clId="{99C10EF7-B93C-42FF-957F-8E526C983961}" dt="2024-08-21T13:58:04.673" v="790" actId="478"/>
          <ac:picMkLst>
            <pc:docMk/>
            <pc:sldMk cId="3438007745" sldId="2146"/>
            <ac:picMk id="22" creationId="{7E4FB5C2-231A-B51A-63B3-0C176351F8FF}"/>
          </ac:picMkLst>
        </pc:picChg>
        <pc:picChg chg="del">
          <ac:chgData name="I See Maths ltd" userId="2b6a9906fb7c83c6" providerId="LiveId" clId="{99C10EF7-B93C-42FF-957F-8E526C983961}" dt="2024-08-21T13:58:04.673" v="790" actId="478"/>
          <ac:picMkLst>
            <pc:docMk/>
            <pc:sldMk cId="3438007745" sldId="2146"/>
            <ac:picMk id="24" creationId="{D4C0C5E5-D542-2597-3177-6D3C1A7112D2}"/>
          </ac:picMkLst>
        </pc:picChg>
        <pc:picChg chg="del">
          <ac:chgData name="I See Maths ltd" userId="2b6a9906fb7c83c6" providerId="LiveId" clId="{99C10EF7-B93C-42FF-957F-8E526C983961}" dt="2024-08-21T13:58:04.673" v="790" actId="478"/>
          <ac:picMkLst>
            <pc:docMk/>
            <pc:sldMk cId="3438007745" sldId="2146"/>
            <ac:picMk id="26" creationId="{3500EC6F-54B1-4B0E-AD3A-4C6A1628F9CE}"/>
          </ac:picMkLst>
        </pc:picChg>
        <pc:picChg chg="add del mod">
          <ac:chgData name="I See Maths ltd" userId="2b6a9906fb7c83c6" providerId="LiveId" clId="{99C10EF7-B93C-42FF-957F-8E526C983961}" dt="2024-08-21T14:01:34.066" v="809" actId="478"/>
          <ac:picMkLst>
            <pc:docMk/>
            <pc:sldMk cId="3438007745" sldId="2146"/>
            <ac:picMk id="30" creationId="{A81DA424-07ED-4838-0B4E-01C83A150E33}"/>
          </ac:picMkLst>
        </pc:picChg>
        <pc:cxnChg chg="add del mod">
          <ac:chgData name="I See Maths ltd" userId="2b6a9906fb7c83c6" providerId="LiveId" clId="{99C10EF7-B93C-42FF-957F-8E526C983961}" dt="2024-08-21T14:06:42.257" v="902" actId="478"/>
          <ac:cxnSpMkLst>
            <pc:docMk/>
            <pc:sldMk cId="3438007745" sldId="2146"/>
            <ac:cxnSpMk id="33" creationId="{66A87FD2-41CF-555B-099F-B5FB3A3726DF}"/>
          </ac:cxnSpMkLst>
        </pc:cxnChg>
      </pc:sldChg>
      <pc:sldChg chg="delSp add mod">
        <pc:chgData name="I See Maths ltd" userId="2b6a9906fb7c83c6" providerId="LiveId" clId="{99C10EF7-B93C-42FF-957F-8E526C983961}" dt="2024-08-21T13:38:21.372" v="375" actId="478"/>
        <pc:sldMkLst>
          <pc:docMk/>
          <pc:sldMk cId="1269022702" sldId="2147"/>
        </pc:sldMkLst>
        <pc:spChg chg="del">
          <ac:chgData name="I See Maths ltd" userId="2b6a9906fb7c83c6" providerId="LiveId" clId="{99C10EF7-B93C-42FF-957F-8E526C983961}" dt="2024-08-21T13:38:17.012" v="373" actId="478"/>
          <ac:spMkLst>
            <pc:docMk/>
            <pc:sldMk cId="1269022702" sldId="2147"/>
            <ac:spMk id="36" creationId="{67784288-34D3-F16D-CD24-B14385482DB5}"/>
          </ac:spMkLst>
        </pc:spChg>
        <pc:spChg chg="del">
          <ac:chgData name="I See Maths ltd" userId="2b6a9906fb7c83c6" providerId="LiveId" clId="{99C10EF7-B93C-42FF-957F-8E526C983961}" dt="2024-08-21T13:38:21.372" v="375" actId="478"/>
          <ac:spMkLst>
            <pc:docMk/>
            <pc:sldMk cId="1269022702" sldId="2147"/>
            <ac:spMk id="38" creationId="{283385CF-14C1-5269-93F8-47A14A99008D}"/>
          </ac:spMkLst>
        </pc:spChg>
        <pc:spChg chg="del">
          <ac:chgData name="I See Maths ltd" userId="2b6a9906fb7c83c6" providerId="LiveId" clId="{99C10EF7-B93C-42FF-957F-8E526C983961}" dt="2024-08-21T13:38:19.224" v="374" actId="478"/>
          <ac:spMkLst>
            <pc:docMk/>
            <pc:sldMk cId="1269022702" sldId="2147"/>
            <ac:spMk id="39" creationId="{5A195C90-CD76-E2AD-4D25-55733A9B7F2E}"/>
          </ac:spMkLst>
        </pc:spChg>
        <pc:spChg chg="del">
          <ac:chgData name="I See Maths ltd" userId="2b6a9906fb7c83c6" providerId="LiveId" clId="{99C10EF7-B93C-42FF-957F-8E526C983961}" dt="2024-08-21T13:38:13.088" v="372" actId="478"/>
          <ac:spMkLst>
            <pc:docMk/>
            <pc:sldMk cId="1269022702" sldId="2147"/>
            <ac:spMk id="40" creationId="{F9813F0C-C3A0-E8C1-5F00-D97256B62B3E}"/>
          </ac:spMkLst>
        </pc:spChg>
        <pc:cxnChg chg="del">
          <ac:chgData name="I See Maths ltd" userId="2b6a9906fb7c83c6" providerId="LiveId" clId="{99C10EF7-B93C-42FF-957F-8E526C983961}" dt="2024-08-21T13:38:17.012" v="373" actId="478"/>
          <ac:cxnSpMkLst>
            <pc:docMk/>
            <pc:sldMk cId="1269022702" sldId="2147"/>
            <ac:cxnSpMk id="37" creationId="{FED5455B-CE84-70F9-FC42-BB8FFE3C46AE}"/>
          </ac:cxnSpMkLst>
        </pc:cxnChg>
      </pc:sldChg>
      <pc:sldChg chg="addSp delSp modSp add mod">
        <pc:chgData name="I See Maths ltd" userId="2b6a9906fb7c83c6" providerId="LiveId" clId="{99C10EF7-B93C-42FF-957F-8E526C983961}" dt="2024-08-21T13:47:12.692" v="651" actId="113"/>
        <pc:sldMkLst>
          <pc:docMk/>
          <pc:sldMk cId="453027602" sldId="2148"/>
        </pc:sldMkLst>
        <pc:spChg chg="add mod">
          <ac:chgData name="I See Maths ltd" userId="2b6a9906fb7c83c6" providerId="LiveId" clId="{99C10EF7-B93C-42FF-957F-8E526C983961}" dt="2024-08-21T13:39:02.095" v="451" actId="1037"/>
          <ac:spMkLst>
            <pc:docMk/>
            <pc:sldMk cId="453027602" sldId="2148"/>
            <ac:spMk id="2" creationId="{E958F9E0-3C80-3EC9-685B-2CFD3E4B96C0}"/>
          </ac:spMkLst>
        </pc:spChg>
        <pc:spChg chg="add mod">
          <ac:chgData name="I See Maths ltd" userId="2b6a9906fb7c83c6" providerId="LiveId" clId="{99C10EF7-B93C-42FF-957F-8E526C983961}" dt="2024-08-21T13:39:02.095" v="451" actId="1037"/>
          <ac:spMkLst>
            <pc:docMk/>
            <pc:sldMk cId="453027602" sldId="2148"/>
            <ac:spMk id="3" creationId="{1BCCD0BE-1094-7600-1AAE-1AB108165549}"/>
          </ac:spMkLst>
        </pc:spChg>
        <pc:spChg chg="add del mod">
          <ac:chgData name="I See Maths ltd" userId="2b6a9906fb7c83c6" providerId="LiveId" clId="{99C10EF7-B93C-42FF-957F-8E526C983961}" dt="2024-08-21T13:43:43.751" v="535" actId="478"/>
          <ac:spMkLst>
            <pc:docMk/>
            <pc:sldMk cId="453027602" sldId="2148"/>
            <ac:spMk id="4" creationId="{07EE9CFE-466B-1257-5239-BF8B9E2D774B}"/>
          </ac:spMkLst>
        </pc:spChg>
        <pc:spChg chg="add mod">
          <ac:chgData name="I See Maths ltd" userId="2b6a9906fb7c83c6" providerId="LiveId" clId="{99C10EF7-B93C-42FF-957F-8E526C983961}" dt="2024-08-21T13:47:12.692" v="651" actId="113"/>
          <ac:spMkLst>
            <pc:docMk/>
            <pc:sldMk cId="453027602" sldId="2148"/>
            <ac:spMk id="5" creationId="{37F1CC25-D490-6CBB-C63F-7E29C3DBF021}"/>
          </ac:spMkLst>
        </pc:spChg>
        <pc:spChg chg="add mod">
          <ac:chgData name="I See Maths ltd" userId="2b6a9906fb7c83c6" providerId="LiveId" clId="{99C10EF7-B93C-42FF-957F-8E526C983961}" dt="2024-08-21T13:46:34.146" v="615" actId="207"/>
          <ac:spMkLst>
            <pc:docMk/>
            <pc:sldMk cId="453027602" sldId="2148"/>
            <ac:spMk id="6" creationId="{B31694EE-A390-EECA-6B0E-2AE17BA9003F}"/>
          </ac:spMkLst>
        </pc:spChg>
        <pc:graphicFrameChg chg="mod">
          <ac:chgData name="I See Maths ltd" userId="2b6a9906fb7c83c6" providerId="LiveId" clId="{99C10EF7-B93C-42FF-957F-8E526C983961}" dt="2024-08-21T13:39:31.032" v="454" actId="572"/>
          <ac:graphicFrameMkLst>
            <pc:docMk/>
            <pc:sldMk cId="453027602" sldId="2148"/>
            <ac:graphicFrameMk id="34" creationId="{BB44956F-D8FD-5538-4949-CDE5693672BC}"/>
          </ac:graphicFrameMkLst>
        </pc:graphicFrameChg>
      </pc:sldChg>
      <pc:sldChg chg="delSp add mod">
        <pc:chgData name="I See Maths ltd" userId="2b6a9906fb7c83c6" providerId="LiveId" clId="{99C10EF7-B93C-42FF-957F-8E526C983961}" dt="2024-08-21T13:47:19.701" v="652" actId="478"/>
        <pc:sldMkLst>
          <pc:docMk/>
          <pc:sldMk cId="890165043" sldId="2149"/>
        </pc:sldMkLst>
        <pc:spChg chg="del">
          <ac:chgData name="I See Maths ltd" userId="2b6a9906fb7c83c6" providerId="LiveId" clId="{99C10EF7-B93C-42FF-957F-8E526C983961}" dt="2024-08-21T13:47:19.701" v="652" actId="478"/>
          <ac:spMkLst>
            <pc:docMk/>
            <pc:sldMk cId="890165043" sldId="2149"/>
            <ac:spMk id="6" creationId="{B31694EE-A390-EECA-6B0E-2AE17BA9003F}"/>
          </ac:spMkLst>
        </pc:spChg>
      </pc:sldChg>
      <pc:sldChg chg="addSp modSp add mod">
        <pc:chgData name="I See Maths ltd" userId="2b6a9906fb7c83c6" providerId="LiveId" clId="{99C10EF7-B93C-42FF-957F-8E526C983961}" dt="2024-08-21T13:50:43.028" v="789" actId="1037"/>
        <pc:sldMkLst>
          <pc:docMk/>
          <pc:sldMk cId="2915829553" sldId="2150"/>
        </pc:sldMkLst>
        <pc:spChg chg="add mod">
          <ac:chgData name="I See Maths ltd" userId="2b6a9906fb7c83c6" providerId="LiveId" clId="{99C10EF7-B93C-42FF-957F-8E526C983961}" dt="2024-08-21T13:49:17.598" v="759" actId="1036"/>
          <ac:spMkLst>
            <pc:docMk/>
            <pc:sldMk cId="2915829553" sldId="2150"/>
            <ac:spMk id="4" creationId="{B3C6B166-A2BD-446E-74F2-8EF4F65C8680}"/>
          </ac:spMkLst>
        </pc:spChg>
        <pc:spChg chg="mod">
          <ac:chgData name="I See Maths ltd" userId="2b6a9906fb7c83c6" providerId="LiveId" clId="{99C10EF7-B93C-42FF-957F-8E526C983961}" dt="2024-08-21T13:49:34.529" v="760" actId="207"/>
          <ac:spMkLst>
            <pc:docMk/>
            <pc:sldMk cId="2915829553" sldId="2150"/>
            <ac:spMk id="5" creationId="{37F1CC25-D490-6CBB-C63F-7E29C3DBF021}"/>
          </ac:spMkLst>
        </pc:spChg>
        <pc:picChg chg="add mod">
          <ac:chgData name="I See Maths ltd" userId="2b6a9906fb7c83c6" providerId="LiveId" clId="{99C10EF7-B93C-42FF-957F-8E526C983961}" dt="2024-08-21T13:50:22.059" v="782" actId="1036"/>
          <ac:picMkLst>
            <pc:docMk/>
            <pc:sldMk cId="2915829553" sldId="2150"/>
            <ac:picMk id="7" creationId="{3E9C15F3-2BB0-A1E0-F5CB-4575ED4E2563}"/>
          </ac:picMkLst>
        </pc:picChg>
        <pc:picChg chg="add mod">
          <ac:chgData name="I See Maths ltd" userId="2b6a9906fb7c83c6" providerId="LiveId" clId="{99C10EF7-B93C-42FF-957F-8E526C983961}" dt="2024-08-21T13:50:18.020" v="779" actId="1036"/>
          <ac:picMkLst>
            <pc:docMk/>
            <pc:sldMk cId="2915829553" sldId="2150"/>
            <ac:picMk id="8" creationId="{AECAD9DD-F023-DF5A-8932-828EFE72083D}"/>
          </ac:picMkLst>
        </pc:picChg>
        <pc:picChg chg="add mod">
          <ac:chgData name="I See Maths ltd" userId="2b6a9906fb7c83c6" providerId="LiveId" clId="{99C10EF7-B93C-42FF-957F-8E526C983961}" dt="2024-08-21T13:50:38.290" v="788" actId="1038"/>
          <ac:picMkLst>
            <pc:docMk/>
            <pc:sldMk cId="2915829553" sldId="2150"/>
            <ac:picMk id="9" creationId="{76187FF6-4DA4-F78F-9A4A-29E79E3E2F8E}"/>
          </ac:picMkLst>
        </pc:picChg>
        <pc:picChg chg="add mod">
          <ac:chgData name="I See Maths ltd" userId="2b6a9906fb7c83c6" providerId="LiveId" clId="{99C10EF7-B93C-42FF-957F-8E526C983961}" dt="2024-08-21T13:50:43.028" v="789" actId="1037"/>
          <ac:picMkLst>
            <pc:docMk/>
            <pc:sldMk cId="2915829553" sldId="2150"/>
            <ac:picMk id="10" creationId="{3493324E-3CCD-9F48-5152-359091DC06DE}"/>
          </ac:picMkLst>
        </pc:picChg>
        <pc:cxnChg chg="add mod">
          <ac:chgData name="I See Maths ltd" userId="2b6a9906fb7c83c6" providerId="LiveId" clId="{99C10EF7-B93C-42FF-957F-8E526C983961}" dt="2024-08-21T13:49:06.656" v="749" actId="1036"/>
          <ac:cxnSpMkLst>
            <pc:docMk/>
            <pc:sldMk cId="2915829553" sldId="2150"/>
            <ac:cxnSpMk id="6" creationId="{B421DF99-E7CC-A835-F75E-A567647B9518}"/>
          </ac:cxnSpMkLst>
        </pc:cxnChg>
      </pc:sldChg>
      <pc:sldChg chg="delSp modSp add mod">
        <pc:chgData name="I See Maths ltd" userId="2b6a9906fb7c83c6" providerId="LiveId" clId="{99C10EF7-B93C-42FF-957F-8E526C983961}" dt="2024-08-21T14:04:27.287" v="883" actId="6549"/>
        <pc:sldMkLst>
          <pc:docMk/>
          <pc:sldMk cId="1297390842" sldId="2151"/>
        </pc:sldMkLst>
        <pc:spChg chg="mod">
          <ac:chgData name="I See Maths ltd" userId="2b6a9906fb7c83c6" providerId="LiveId" clId="{99C10EF7-B93C-42FF-957F-8E526C983961}" dt="2024-08-21T14:04:27.287" v="883" actId="6549"/>
          <ac:spMkLst>
            <pc:docMk/>
            <pc:sldMk cId="1297390842" sldId="2151"/>
            <ac:spMk id="2" creationId="{E1CB4B73-7F1D-528F-8CCE-34A0184FC7ED}"/>
          </ac:spMkLst>
        </pc:spChg>
        <pc:spChg chg="del">
          <ac:chgData name="I See Maths ltd" userId="2b6a9906fb7c83c6" providerId="LiveId" clId="{99C10EF7-B93C-42FF-957F-8E526C983961}" dt="2024-08-21T14:04:21.388" v="882" actId="478"/>
          <ac:spMkLst>
            <pc:docMk/>
            <pc:sldMk cId="1297390842" sldId="2151"/>
            <ac:spMk id="31" creationId="{1620F8B1-5015-D053-3C87-0A4A8286AAA7}"/>
          </ac:spMkLst>
        </pc:spChg>
      </pc:sldChg>
      <pc:sldChg chg="delSp modSp add mod">
        <pc:chgData name="I See Maths ltd" userId="2b6a9906fb7c83c6" providerId="LiveId" clId="{99C10EF7-B93C-42FF-957F-8E526C983961}" dt="2024-08-22T08:34:59.589" v="1765" actId="20577"/>
        <pc:sldMkLst>
          <pc:docMk/>
          <pc:sldMk cId="481569388" sldId="2152"/>
        </pc:sldMkLst>
        <pc:spChg chg="mod">
          <ac:chgData name="I See Maths ltd" userId="2b6a9906fb7c83c6" providerId="LiveId" clId="{99C10EF7-B93C-42FF-957F-8E526C983961}" dt="2024-08-22T08:34:59.589" v="1765" actId="20577"/>
          <ac:spMkLst>
            <pc:docMk/>
            <pc:sldMk cId="481569388" sldId="2152"/>
            <ac:spMk id="2" creationId="{E1CB4B73-7F1D-528F-8CCE-34A0184FC7ED}"/>
          </ac:spMkLst>
        </pc:spChg>
        <pc:spChg chg="del">
          <ac:chgData name="I See Maths ltd" userId="2b6a9906fb7c83c6" providerId="LiveId" clId="{99C10EF7-B93C-42FF-957F-8E526C983961}" dt="2024-08-21T14:04:18.178" v="881" actId="478"/>
          <ac:spMkLst>
            <pc:docMk/>
            <pc:sldMk cId="481569388" sldId="2152"/>
            <ac:spMk id="31" creationId="{1620F8B1-5015-D053-3C87-0A4A8286AAA7}"/>
          </ac:spMkLst>
        </pc:spChg>
      </pc:sldChg>
      <pc:sldChg chg="add">
        <pc:chgData name="I See Maths ltd" userId="2b6a9906fb7c83c6" providerId="LiveId" clId="{99C10EF7-B93C-42FF-957F-8E526C983961}" dt="2024-08-21T14:05:24.010" v="884" actId="2890"/>
        <pc:sldMkLst>
          <pc:docMk/>
          <pc:sldMk cId="3952356744" sldId="2153"/>
        </pc:sldMkLst>
      </pc:sldChg>
      <pc:sldChg chg="add">
        <pc:chgData name="I See Maths ltd" userId="2b6a9906fb7c83c6" providerId="LiveId" clId="{99C10EF7-B93C-42FF-957F-8E526C983961}" dt="2024-08-21T14:05:35.395" v="887" actId="2890"/>
        <pc:sldMkLst>
          <pc:docMk/>
          <pc:sldMk cId="1730018936" sldId="2154"/>
        </pc:sldMkLst>
      </pc:sldChg>
      <pc:sldChg chg="add">
        <pc:chgData name="I See Maths ltd" userId="2b6a9906fb7c83c6" providerId="LiveId" clId="{99C10EF7-B93C-42FF-957F-8E526C983961}" dt="2024-08-21T14:06:04.410" v="892" actId="2890"/>
        <pc:sldMkLst>
          <pc:docMk/>
          <pc:sldMk cId="2560412455" sldId="2155"/>
        </pc:sldMkLst>
      </pc:sldChg>
      <pc:sldChg chg="addSp delSp modSp add del mod">
        <pc:chgData name="I See Maths ltd" userId="2b6a9906fb7c83c6" providerId="LiveId" clId="{99C10EF7-B93C-42FF-957F-8E526C983961}" dt="2024-08-21T15:42:20.929" v="1721" actId="47"/>
        <pc:sldMkLst>
          <pc:docMk/>
          <pc:sldMk cId="3963539544" sldId="2156"/>
        </pc:sldMkLst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2" creationId="{E1CB4B73-7F1D-528F-8CCE-34A0184FC7ED}"/>
          </ac:spMkLst>
        </pc:spChg>
        <pc:spChg chg="add mod">
          <ac:chgData name="I See Maths ltd" userId="2b6a9906fb7c83c6" providerId="LiveId" clId="{99C10EF7-B93C-42FF-957F-8E526C983961}" dt="2024-08-21T15:29:30.868" v="1379" actId="1035"/>
          <ac:spMkLst>
            <pc:docMk/>
            <pc:sldMk cId="3963539544" sldId="2156"/>
            <ac:spMk id="4" creationId="{DC76242C-E7E6-78D4-2603-9E8DE19F5AA3}"/>
          </ac:spMkLst>
        </pc:spChg>
        <pc:spChg chg="add mod">
          <ac:chgData name="I See Maths ltd" userId="2b6a9906fb7c83c6" providerId="LiveId" clId="{99C10EF7-B93C-42FF-957F-8E526C983961}" dt="2024-08-21T15:29:30.868" v="1379" actId="1035"/>
          <ac:spMkLst>
            <pc:docMk/>
            <pc:sldMk cId="3963539544" sldId="2156"/>
            <ac:spMk id="5" creationId="{A7DF4DFA-F85E-BA87-66A7-FEB87EDC519B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7" creationId="{E3CF2A54-DD96-2425-8A37-6AA3511F2B19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8" creationId="{F59E5937-C846-CB6F-7A10-6592466CC272}"/>
          </ac:spMkLst>
        </pc:spChg>
        <pc:spChg chg="del">
          <ac:chgData name="I See Maths ltd" userId="2b6a9906fb7c83c6" providerId="LiveId" clId="{99C10EF7-B93C-42FF-957F-8E526C983961}" dt="2024-08-21T15:22:38.791" v="1063" actId="478"/>
          <ac:spMkLst>
            <pc:docMk/>
            <pc:sldMk cId="3963539544" sldId="2156"/>
            <ac:spMk id="9" creationId="{CE36BE57-A410-FE25-634C-6E79CB1545AE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10" creationId="{C3DC3997-3D65-5581-D2F3-B5FF009306FB}"/>
          </ac:spMkLst>
        </pc:spChg>
        <pc:spChg chg="add mod">
          <ac:chgData name="I See Maths ltd" userId="2b6a9906fb7c83c6" providerId="LiveId" clId="{99C10EF7-B93C-42FF-957F-8E526C983961}" dt="2024-08-21T15:29:30.868" v="1379" actId="1035"/>
          <ac:spMkLst>
            <pc:docMk/>
            <pc:sldMk cId="3963539544" sldId="2156"/>
            <ac:spMk id="11" creationId="{DD860C2C-E664-EF8B-4591-2B8633F81489}"/>
          </ac:spMkLst>
        </pc:spChg>
        <pc:spChg chg="add mod">
          <ac:chgData name="I See Maths ltd" userId="2b6a9906fb7c83c6" providerId="LiveId" clId="{99C10EF7-B93C-42FF-957F-8E526C983961}" dt="2024-08-21T15:29:30.868" v="1379" actId="1035"/>
          <ac:spMkLst>
            <pc:docMk/>
            <pc:sldMk cId="3963539544" sldId="2156"/>
            <ac:spMk id="12" creationId="{469D5ADE-2CE8-2A53-92D9-405F08731B2F}"/>
          </ac:spMkLst>
        </pc:spChg>
        <pc:spChg chg="add mod">
          <ac:chgData name="I See Maths ltd" userId="2b6a9906fb7c83c6" providerId="LiveId" clId="{99C10EF7-B93C-42FF-957F-8E526C983961}" dt="2024-08-21T15:30:19.866" v="1396" actId="6549"/>
          <ac:spMkLst>
            <pc:docMk/>
            <pc:sldMk cId="3963539544" sldId="2156"/>
            <ac:spMk id="13" creationId="{A465B3B3-4E97-A17B-EBE3-BDF8CF5D32EA}"/>
          </ac:spMkLst>
        </pc:spChg>
        <pc:spChg chg="add del mod">
          <ac:chgData name="I See Maths ltd" userId="2b6a9906fb7c83c6" providerId="LiveId" clId="{99C10EF7-B93C-42FF-957F-8E526C983961}" dt="2024-08-21T15:26:36.202" v="1291" actId="478"/>
          <ac:spMkLst>
            <pc:docMk/>
            <pc:sldMk cId="3963539544" sldId="2156"/>
            <ac:spMk id="14" creationId="{72C56857-889E-E927-8271-79F38C1B4A30}"/>
          </ac:spMkLst>
        </pc:spChg>
        <pc:spChg chg="add del mod">
          <ac:chgData name="I See Maths ltd" userId="2b6a9906fb7c83c6" providerId="LiveId" clId="{99C10EF7-B93C-42FF-957F-8E526C983961}" dt="2024-08-21T15:26:41.351" v="1292" actId="478"/>
          <ac:spMkLst>
            <pc:docMk/>
            <pc:sldMk cId="3963539544" sldId="2156"/>
            <ac:spMk id="15" creationId="{C9BDF2B0-D6A1-F2C7-B483-935746EDC4FD}"/>
          </ac:spMkLst>
        </pc:spChg>
        <pc:spChg chg="add del mod">
          <ac:chgData name="I See Maths ltd" userId="2b6a9906fb7c83c6" providerId="LiveId" clId="{99C10EF7-B93C-42FF-957F-8E526C983961}" dt="2024-08-21T15:26:45.386" v="1293" actId="478"/>
          <ac:spMkLst>
            <pc:docMk/>
            <pc:sldMk cId="3963539544" sldId="2156"/>
            <ac:spMk id="16" creationId="{74479B6E-DD34-AEA2-42FF-B0B8BAF3586D}"/>
          </ac:spMkLst>
        </pc:spChg>
        <pc:spChg chg="add del mod">
          <ac:chgData name="I See Maths ltd" userId="2b6a9906fb7c83c6" providerId="LiveId" clId="{99C10EF7-B93C-42FF-957F-8E526C983961}" dt="2024-08-21T15:26:53.232" v="1295" actId="478"/>
          <ac:spMkLst>
            <pc:docMk/>
            <pc:sldMk cId="3963539544" sldId="2156"/>
            <ac:spMk id="18" creationId="{C7A51089-3FAA-3777-355C-8AE3CE86D39C}"/>
          </ac:spMkLst>
        </pc:spChg>
        <pc:spChg chg="add del mod">
          <ac:chgData name="I See Maths ltd" userId="2b6a9906fb7c83c6" providerId="LiveId" clId="{99C10EF7-B93C-42FF-957F-8E526C983961}" dt="2024-08-21T15:26:53.232" v="1295" actId="478"/>
          <ac:spMkLst>
            <pc:docMk/>
            <pc:sldMk cId="3963539544" sldId="2156"/>
            <ac:spMk id="19" creationId="{0741664B-E6F5-2D1B-90B4-A4C247A07BC5}"/>
          </ac:spMkLst>
        </pc:spChg>
        <pc:spChg chg="mod">
          <ac:chgData name="I See Maths ltd" userId="2b6a9906fb7c83c6" providerId="LiveId" clId="{99C10EF7-B93C-42FF-957F-8E526C983961}" dt="2024-08-21T15:22:41.686" v="1065" actId="6549"/>
          <ac:spMkLst>
            <pc:docMk/>
            <pc:sldMk cId="3963539544" sldId="2156"/>
            <ac:spMk id="21" creationId="{66C3C11C-1AF0-4134-B2B7-C8670802EB51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27" creationId="{C6A94681-FC01-F4F7-DBCE-B1105139E519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28" creationId="{626B787D-57CF-D91A-71D4-B17D0C5684EF}"/>
          </ac:spMkLst>
        </pc:spChg>
        <pc:spChg chg="del">
          <ac:chgData name="I See Maths ltd" userId="2b6a9906fb7c83c6" providerId="LiveId" clId="{99C10EF7-B93C-42FF-957F-8E526C983961}" dt="2024-08-21T15:22:46.255" v="1066" actId="478"/>
          <ac:spMkLst>
            <pc:docMk/>
            <pc:sldMk cId="3963539544" sldId="2156"/>
            <ac:spMk id="29" creationId="{63D3B590-497C-BD0B-DD35-A76B38FDEAD5}"/>
          </ac:spMkLst>
        </pc:spChg>
        <pc:spChg chg="add del mod">
          <ac:chgData name="I See Maths ltd" userId="2b6a9906fb7c83c6" providerId="LiveId" clId="{99C10EF7-B93C-42FF-957F-8E526C983961}" dt="2024-08-21T15:26:53.232" v="1295" actId="478"/>
          <ac:spMkLst>
            <pc:docMk/>
            <pc:sldMk cId="3963539544" sldId="2156"/>
            <ac:spMk id="30" creationId="{A2D0C2A0-8A83-8B1D-4F54-C4C00B382A8C}"/>
          </ac:spMkLst>
        </pc:spChg>
        <pc:graphicFrameChg chg="add mod">
          <ac:chgData name="I See Maths ltd" userId="2b6a9906fb7c83c6" providerId="LiveId" clId="{99C10EF7-B93C-42FF-957F-8E526C983961}" dt="2024-08-21T15:29:30.868" v="1379" actId="1035"/>
          <ac:graphicFrameMkLst>
            <pc:docMk/>
            <pc:sldMk cId="3963539544" sldId="2156"/>
            <ac:graphicFrameMk id="3" creationId="{F0DD0FB7-3389-3696-E620-935120C2E25B}"/>
          </ac:graphicFrameMkLst>
        </pc:graphicFrameChg>
        <pc:graphicFrameChg chg="del">
          <ac:chgData name="I See Maths ltd" userId="2b6a9906fb7c83c6" providerId="LiveId" clId="{99C10EF7-B93C-42FF-957F-8E526C983961}" dt="2024-08-21T15:22:46.255" v="1066" actId="478"/>
          <ac:graphicFrameMkLst>
            <pc:docMk/>
            <pc:sldMk cId="3963539544" sldId="2156"/>
            <ac:graphicFrameMk id="6" creationId="{4E705AE9-6304-C44A-4A56-73128DF5848B}"/>
          </ac:graphicFrameMkLst>
        </pc:graphicFrameChg>
        <pc:picChg chg="add del mod">
          <ac:chgData name="I See Maths ltd" userId="2b6a9906fb7c83c6" providerId="LiveId" clId="{99C10EF7-B93C-42FF-957F-8E526C983961}" dt="2024-08-21T15:26:49.804" v="1294" actId="478"/>
          <ac:picMkLst>
            <pc:docMk/>
            <pc:sldMk cId="3963539544" sldId="2156"/>
            <ac:picMk id="22" creationId="{780700BE-6BE0-5BEB-4C61-881048C35FE5}"/>
          </ac:picMkLst>
        </pc:picChg>
        <pc:picChg chg="add del mod">
          <ac:chgData name="I See Maths ltd" userId="2b6a9906fb7c83c6" providerId="LiveId" clId="{99C10EF7-B93C-42FF-957F-8E526C983961}" dt="2024-08-21T15:26:49.804" v="1294" actId="478"/>
          <ac:picMkLst>
            <pc:docMk/>
            <pc:sldMk cId="3963539544" sldId="2156"/>
            <ac:picMk id="24" creationId="{FBCC5141-1AC5-A363-5D4D-C620D0223BD1}"/>
          </ac:picMkLst>
        </pc:picChg>
        <pc:picChg chg="add del mod">
          <ac:chgData name="I See Maths ltd" userId="2b6a9906fb7c83c6" providerId="LiveId" clId="{99C10EF7-B93C-42FF-957F-8E526C983961}" dt="2024-08-21T15:26:49.804" v="1294" actId="478"/>
          <ac:picMkLst>
            <pc:docMk/>
            <pc:sldMk cId="3963539544" sldId="2156"/>
            <ac:picMk id="25" creationId="{E6332C2D-6691-6390-01DD-16D3E6C971D2}"/>
          </ac:picMkLst>
        </pc:picChg>
        <pc:picChg chg="add del mod">
          <ac:chgData name="I See Maths ltd" userId="2b6a9906fb7c83c6" providerId="LiveId" clId="{99C10EF7-B93C-42FF-957F-8E526C983961}" dt="2024-08-21T15:26:49.804" v="1294" actId="478"/>
          <ac:picMkLst>
            <pc:docMk/>
            <pc:sldMk cId="3963539544" sldId="2156"/>
            <ac:picMk id="26" creationId="{889B1582-7F34-D649-2419-3FCFD0BB97C5}"/>
          </ac:picMkLst>
        </pc:picChg>
        <pc:picChg chg="add del mod">
          <ac:chgData name="I See Maths ltd" userId="2b6a9906fb7c83c6" providerId="LiveId" clId="{99C10EF7-B93C-42FF-957F-8E526C983961}" dt="2024-08-21T15:26:49.804" v="1294" actId="478"/>
          <ac:picMkLst>
            <pc:docMk/>
            <pc:sldMk cId="3963539544" sldId="2156"/>
            <ac:picMk id="31" creationId="{A3E709F2-51EB-9445-14C9-42EC03DF58C8}"/>
          </ac:picMkLst>
        </pc:picChg>
      </pc:sldChg>
      <pc:sldChg chg="add del">
        <pc:chgData name="I See Maths ltd" userId="2b6a9906fb7c83c6" providerId="LiveId" clId="{99C10EF7-B93C-42FF-957F-8E526C983961}" dt="2024-08-21T15:42:21.511" v="1722" actId="47"/>
        <pc:sldMkLst>
          <pc:docMk/>
          <pc:sldMk cId="2757472310" sldId="2157"/>
        </pc:sldMkLst>
      </pc:sldChg>
      <pc:sldChg chg="addSp delSp modSp add mod">
        <pc:chgData name="I See Maths ltd" userId="2b6a9906fb7c83c6" providerId="LiveId" clId="{99C10EF7-B93C-42FF-957F-8E526C983961}" dt="2024-08-21T15:42:58.191" v="1730" actId="6549"/>
        <pc:sldMkLst>
          <pc:docMk/>
          <pc:sldMk cId="715827489" sldId="2158"/>
        </pc:sldMkLst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2" creationId="{16557D44-E422-A7AA-F220-8B9289D88E70}"/>
          </ac:spMkLst>
        </pc:spChg>
        <pc:spChg chg="mod">
          <ac:chgData name="I See Maths ltd" userId="2b6a9906fb7c83c6" providerId="LiveId" clId="{99C10EF7-B93C-42FF-957F-8E526C983961}" dt="2024-08-21T15:39:45.631" v="1643" actId="1035"/>
          <ac:spMkLst>
            <pc:docMk/>
            <pc:sldMk cId="715827489" sldId="2158"/>
            <ac:spMk id="4" creationId="{DC76242C-E7E6-78D4-2603-9E8DE19F5AA3}"/>
          </ac:spMkLst>
        </pc:spChg>
        <pc:spChg chg="mod">
          <ac:chgData name="I See Maths ltd" userId="2b6a9906fb7c83c6" providerId="LiveId" clId="{99C10EF7-B93C-42FF-957F-8E526C983961}" dt="2024-08-21T15:39:45.631" v="1643" actId="1035"/>
          <ac:spMkLst>
            <pc:docMk/>
            <pc:sldMk cId="715827489" sldId="2158"/>
            <ac:spMk id="5" creationId="{A7DF4DFA-F85E-BA87-66A7-FEB87EDC519B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6" creationId="{7CAD16E3-B8A6-6073-1433-3E8F65FB6ED3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7" creationId="{1E53B05B-ED8F-AAD0-5094-61A42C0EBAA8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8" creationId="{580F87BE-C218-5239-2EB3-FCAF01E494CE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9" creationId="{60952E3D-782C-1687-4D35-DFF06C0DA8BE}"/>
          </ac:spMkLst>
        </pc:spChg>
        <pc:spChg chg="mod">
          <ac:chgData name="I See Maths ltd" userId="2b6a9906fb7c83c6" providerId="LiveId" clId="{99C10EF7-B93C-42FF-957F-8E526C983961}" dt="2024-08-21T15:39:45.631" v="1643" actId="1035"/>
          <ac:spMkLst>
            <pc:docMk/>
            <pc:sldMk cId="715827489" sldId="2158"/>
            <ac:spMk id="11" creationId="{DD860C2C-E664-EF8B-4591-2B8633F81489}"/>
          </ac:spMkLst>
        </pc:spChg>
        <pc:spChg chg="mod">
          <ac:chgData name="I See Maths ltd" userId="2b6a9906fb7c83c6" providerId="LiveId" clId="{99C10EF7-B93C-42FF-957F-8E526C983961}" dt="2024-08-21T15:39:45.631" v="1643" actId="1035"/>
          <ac:spMkLst>
            <pc:docMk/>
            <pc:sldMk cId="715827489" sldId="2158"/>
            <ac:spMk id="12" creationId="{469D5ADE-2CE8-2A53-92D9-405F08731B2F}"/>
          </ac:spMkLst>
        </pc:spChg>
        <pc:spChg chg="mod">
          <ac:chgData name="I See Maths ltd" userId="2b6a9906fb7c83c6" providerId="LiveId" clId="{99C10EF7-B93C-42FF-957F-8E526C983961}" dt="2024-08-21T15:42:58.191" v="1730" actId="6549"/>
          <ac:spMkLst>
            <pc:docMk/>
            <pc:sldMk cId="715827489" sldId="2158"/>
            <ac:spMk id="13" creationId="{A465B3B3-4E97-A17B-EBE3-BDF8CF5D32EA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22" creationId="{E360E3ED-EDB3-9C0A-5B11-F1FAAA7F82E2}"/>
          </ac:spMkLst>
        </pc:spChg>
        <pc:spChg chg="add del mod">
          <ac:chgData name="I See Maths ltd" userId="2b6a9906fb7c83c6" providerId="LiveId" clId="{99C10EF7-B93C-42FF-957F-8E526C983961}" dt="2024-08-21T15:42:50.293" v="1728" actId="478"/>
          <ac:spMkLst>
            <pc:docMk/>
            <pc:sldMk cId="715827489" sldId="2158"/>
            <ac:spMk id="26" creationId="{4D4E7871-A0E3-9DBB-AC69-A8707E15AC1A}"/>
          </ac:spMkLst>
        </pc:spChg>
        <pc:spChg chg="add del mod">
          <ac:chgData name="I See Maths ltd" userId="2b6a9906fb7c83c6" providerId="LiveId" clId="{99C10EF7-B93C-42FF-957F-8E526C983961}" dt="2024-08-21T15:42:31.859" v="1724" actId="478"/>
          <ac:spMkLst>
            <pc:docMk/>
            <pc:sldMk cId="715827489" sldId="2158"/>
            <ac:spMk id="27" creationId="{3083F8EE-3CAE-F26B-EFB5-30BA9E7E2D95}"/>
          </ac:spMkLst>
        </pc:spChg>
        <pc:graphicFrameChg chg="mod">
          <ac:chgData name="I See Maths ltd" userId="2b6a9906fb7c83c6" providerId="LiveId" clId="{99C10EF7-B93C-42FF-957F-8E526C983961}" dt="2024-08-21T15:39:45.631" v="1643" actId="1035"/>
          <ac:graphicFrameMkLst>
            <pc:docMk/>
            <pc:sldMk cId="715827489" sldId="2158"/>
            <ac:graphicFrameMk id="3" creationId="{F0DD0FB7-3389-3696-E620-935120C2E25B}"/>
          </ac:graphicFrameMkLst>
        </pc:graphicFrameChg>
        <pc:cxnChg chg="add del mod">
          <ac:chgData name="I See Maths ltd" userId="2b6a9906fb7c83c6" providerId="LiveId" clId="{99C10EF7-B93C-42FF-957F-8E526C983961}" dt="2024-08-21T15:42:50.293" v="1728" actId="478"/>
          <ac:cxnSpMkLst>
            <pc:docMk/>
            <pc:sldMk cId="715827489" sldId="2158"/>
            <ac:cxnSpMk id="10" creationId="{94210039-45FC-34AA-FDC9-5FDFB3E44E14}"/>
          </ac:cxnSpMkLst>
        </pc:cxnChg>
        <pc:cxnChg chg="add del mod">
          <ac:chgData name="I See Maths ltd" userId="2b6a9906fb7c83c6" providerId="LiveId" clId="{99C10EF7-B93C-42FF-957F-8E526C983961}" dt="2024-08-21T15:36:01.836" v="1466" actId="478"/>
          <ac:cxnSpMkLst>
            <pc:docMk/>
            <pc:sldMk cId="715827489" sldId="2158"/>
            <ac:cxnSpMk id="14" creationId="{6D9D95ED-F7BA-2092-B96D-0B1AC0A07602}"/>
          </ac:cxnSpMkLst>
        </pc:cxnChg>
        <pc:cxnChg chg="add del mod">
          <ac:chgData name="I See Maths ltd" userId="2b6a9906fb7c83c6" providerId="LiveId" clId="{99C10EF7-B93C-42FF-957F-8E526C983961}" dt="2024-08-21T15:42:50.293" v="1728" actId="478"/>
          <ac:cxnSpMkLst>
            <pc:docMk/>
            <pc:sldMk cId="715827489" sldId="2158"/>
            <ac:cxnSpMk id="18" creationId="{6902CB05-FB5D-5C6B-792E-4CE58C8984EF}"/>
          </ac:cxnSpMkLst>
        </pc:cxnChg>
        <pc:cxnChg chg="add del mod">
          <ac:chgData name="I See Maths ltd" userId="2b6a9906fb7c83c6" providerId="LiveId" clId="{99C10EF7-B93C-42FF-957F-8E526C983961}" dt="2024-08-21T15:42:50.293" v="1728" actId="478"/>
          <ac:cxnSpMkLst>
            <pc:docMk/>
            <pc:sldMk cId="715827489" sldId="2158"/>
            <ac:cxnSpMk id="19" creationId="{46FED1C4-194F-02CE-D996-BACABB2F1402}"/>
          </ac:cxnSpMkLst>
        </pc:cxnChg>
        <pc:cxnChg chg="add del mod">
          <ac:chgData name="I See Maths ltd" userId="2b6a9906fb7c83c6" providerId="LiveId" clId="{99C10EF7-B93C-42FF-957F-8E526C983961}" dt="2024-08-21T15:42:50.293" v="1728" actId="478"/>
          <ac:cxnSpMkLst>
            <pc:docMk/>
            <pc:sldMk cId="715827489" sldId="2158"/>
            <ac:cxnSpMk id="24" creationId="{053137F5-7AEA-B51C-BCFA-2B6B3655140D}"/>
          </ac:cxnSpMkLst>
        </pc:cxnChg>
      </pc:sldChg>
      <pc:sldChg chg="delSp modSp add mod">
        <pc:chgData name="I See Maths ltd" userId="2b6a9906fb7c83c6" providerId="LiveId" clId="{99C10EF7-B93C-42FF-957F-8E526C983961}" dt="2024-08-21T19:06:11.699" v="1763" actId="6549"/>
        <pc:sldMkLst>
          <pc:docMk/>
          <pc:sldMk cId="4083225662" sldId="2159"/>
        </pc:sldMkLst>
        <pc:spChg chg="del">
          <ac:chgData name="I See Maths ltd" userId="2b6a9906fb7c83c6" providerId="LiveId" clId="{99C10EF7-B93C-42FF-957F-8E526C983961}" dt="2024-08-21T15:44:18.381" v="1740" actId="478"/>
          <ac:spMkLst>
            <pc:docMk/>
            <pc:sldMk cId="4083225662" sldId="2159"/>
            <ac:spMk id="9" creationId="{60952E3D-782C-1687-4D35-DFF06C0DA8BE}"/>
          </ac:spMkLst>
        </pc:spChg>
        <pc:spChg chg="mod">
          <ac:chgData name="I See Maths ltd" userId="2b6a9906fb7c83c6" providerId="LiveId" clId="{99C10EF7-B93C-42FF-957F-8E526C983961}" dt="2024-08-21T19:06:11.699" v="1763" actId="6549"/>
          <ac:spMkLst>
            <pc:docMk/>
            <pc:sldMk cId="4083225662" sldId="2159"/>
            <ac:spMk id="13" creationId="{A465B3B3-4E97-A17B-EBE3-BDF8CF5D32EA}"/>
          </ac:spMkLst>
        </pc:spChg>
        <pc:spChg chg="del">
          <ac:chgData name="I See Maths ltd" userId="2b6a9906fb7c83c6" providerId="LiveId" clId="{99C10EF7-B93C-42FF-957F-8E526C983961}" dt="2024-08-21T15:44:13.637" v="1739" actId="478"/>
          <ac:spMkLst>
            <pc:docMk/>
            <pc:sldMk cId="4083225662" sldId="2159"/>
            <ac:spMk id="22" creationId="{E360E3ED-EDB3-9C0A-5B11-F1FAAA7F82E2}"/>
          </ac:spMkLst>
        </pc:spChg>
        <pc:cxnChg chg="del">
          <ac:chgData name="I See Maths ltd" userId="2b6a9906fb7c83c6" providerId="LiveId" clId="{99C10EF7-B93C-42FF-957F-8E526C983961}" dt="2024-08-21T15:44:18.381" v="1740" actId="478"/>
          <ac:cxnSpMkLst>
            <pc:docMk/>
            <pc:sldMk cId="4083225662" sldId="2159"/>
            <ac:cxnSpMk id="10" creationId="{94210039-45FC-34AA-FDC9-5FDFB3E44E14}"/>
          </ac:cxnSpMkLst>
        </pc:cxnChg>
        <pc:cxnChg chg="del">
          <ac:chgData name="I See Maths ltd" userId="2b6a9906fb7c83c6" providerId="LiveId" clId="{99C10EF7-B93C-42FF-957F-8E526C983961}" dt="2024-08-21T15:44:18.381" v="1740" actId="478"/>
          <ac:cxnSpMkLst>
            <pc:docMk/>
            <pc:sldMk cId="4083225662" sldId="2159"/>
            <ac:cxnSpMk id="18" creationId="{6902CB05-FB5D-5C6B-792E-4CE58C8984EF}"/>
          </ac:cxnSpMkLst>
        </pc:cxnChg>
        <pc:cxnChg chg="del">
          <ac:chgData name="I See Maths ltd" userId="2b6a9906fb7c83c6" providerId="LiveId" clId="{99C10EF7-B93C-42FF-957F-8E526C983961}" dt="2024-08-21T15:44:13.637" v="1739" actId="478"/>
          <ac:cxnSpMkLst>
            <pc:docMk/>
            <pc:sldMk cId="4083225662" sldId="2159"/>
            <ac:cxnSpMk id="19" creationId="{46FED1C4-194F-02CE-D996-BACABB2F1402}"/>
          </ac:cxnSpMkLst>
        </pc:cxnChg>
      </pc:sldChg>
      <pc:sldChg chg="delSp modSp add mod">
        <pc:chgData name="I See Maths ltd" userId="2b6a9906fb7c83c6" providerId="LiveId" clId="{99C10EF7-B93C-42FF-957F-8E526C983961}" dt="2024-08-21T19:06:01.142" v="1760" actId="20577"/>
        <pc:sldMkLst>
          <pc:docMk/>
          <pc:sldMk cId="1063370203" sldId="2160"/>
        </pc:sldMkLst>
        <pc:spChg chg="del">
          <ac:chgData name="I See Maths ltd" userId="2b6a9906fb7c83c6" providerId="LiveId" clId="{99C10EF7-B93C-42FF-957F-8E526C983961}" dt="2024-08-21T15:44:00.223" v="1737" actId="478"/>
          <ac:spMkLst>
            <pc:docMk/>
            <pc:sldMk cId="1063370203" sldId="2160"/>
            <ac:spMk id="9" creationId="{60952E3D-782C-1687-4D35-DFF06C0DA8BE}"/>
          </ac:spMkLst>
        </pc:spChg>
        <pc:spChg chg="mod">
          <ac:chgData name="I See Maths ltd" userId="2b6a9906fb7c83c6" providerId="LiveId" clId="{99C10EF7-B93C-42FF-957F-8E526C983961}" dt="2024-08-21T19:06:01.142" v="1760" actId="20577"/>
          <ac:spMkLst>
            <pc:docMk/>
            <pc:sldMk cId="1063370203" sldId="2160"/>
            <ac:spMk id="13" creationId="{A465B3B3-4E97-A17B-EBE3-BDF8CF5D32EA}"/>
          </ac:spMkLst>
        </pc:spChg>
        <pc:spChg chg="del">
          <ac:chgData name="I See Maths ltd" userId="2b6a9906fb7c83c6" providerId="LiveId" clId="{99C10EF7-B93C-42FF-957F-8E526C983961}" dt="2024-08-21T15:44:03.277" v="1738" actId="478"/>
          <ac:spMkLst>
            <pc:docMk/>
            <pc:sldMk cId="1063370203" sldId="2160"/>
            <ac:spMk id="22" creationId="{E360E3ED-EDB3-9C0A-5B11-F1FAAA7F82E2}"/>
          </ac:spMkLst>
        </pc:spChg>
        <pc:cxnChg chg="del">
          <ac:chgData name="I See Maths ltd" userId="2b6a9906fb7c83c6" providerId="LiveId" clId="{99C10EF7-B93C-42FF-957F-8E526C983961}" dt="2024-08-21T15:44:00.223" v="1737" actId="478"/>
          <ac:cxnSpMkLst>
            <pc:docMk/>
            <pc:sldMk cId="1063370203" sldId="2160"/>
            <ac:cxnSpMk id="10" creationId="{94210039-45FC-34AA-FDC9-5FDFB3E44E14}"/>
          </ac:cxnSpMkLst>
        </pc:cxnChg>
        <pc:cxnChg chg="del">
          <ac:chgData name="I See Maths ltd" userId="2b6a9906fb7c83c6" providerId="LiveId" clId="{99C10EF7-B93C-42FF-957F-8E526C983961}" dt="2024-08-21T15:44:00.223" v="1737" actId="478"/>
          <ac:cxnSpMkLst>
            <pc:docMk/>
            <pc:sldMk cId="1063370203" sldId="2160"/>
            <ac:cxnSpMk id="18" creationId="{6902CB05-FB5D-5C6B-792E-4CE58C8984EF}"/>
          </ac:cxnSpMkLst>
        </pc:cxnChg>
        <pc:cxnChg chg="del">
          <ac:chgData name="I See Maths ltd" userId="2b6a9906fb7c83c6" providerId="LiveId" clId="{99C10EF7-B93C-42FF-957F-8E526C983961}" dt="2024-08-21T15:43:51.749" v="1736" actId="478"/>
          <ac:cxnSpMkLst>
            <pc:docMk/>
            <pc:sldMk cId="1063370203" sldId="2160"/>
            <ac:cxnSpMk id="19" creationId="{46FED1C4-194F-02CE-D996-BACABB2F1402}"/>
          </ac:cxnSpMkLst>
        </pc:cxnChg>
      </pc:sldChg>
      <pc:sldChg chg="delSp modSp add mod">
        <pc:chgData name="I See Maths ltd" userId="2b6a9906fb7c83c6" providerId="LiveId" clId="{99C10EF7-B93C-42FF-957F-8E526C983961}" dt="2024-08-21T19:05:55.944" v="1755" actId="20577"/>
        <pc:sldMkLst>
          <pc:docMk/>
          <pc:sldMk cId="2444117124" sldId="2161"/>
        </pc:sldMkLst>
        <pc:spChg chg="del">
          <ac:chgData name="I See Maths ltd" userId="2b6a9906fb7c83c6" providerId="LiveId" clId="{99C10EF7-B93C-42FF-957F-8E526C983961}" dt="2024-08-21T15:43:42.183" v="1735" actId="478"/>
          <ac:spMkLst>
            <pc:docMk/>
            <pc:sldMk cId="2444117124" sldId="2161"/>
            <ac:spMk id="9" creationId="{60952E3D-782C-1687-4D35-DFF06C0DA8BE}"/>
          </ac:spMkLst>
        </pc:spChg>
        <pc:spChg chg="mod">
          <ac:chgData name="I See Maths ltd" userId="2b6a9906fb7c83c6" providerId="LiveId" clId="{99C10EF7-B93C-42FF-957F-8E526C983961}" dt="2024-08-21T19:05:55.944" v="1755" actId="20577"/>
          <ac:spMkLst>
            <pc:docMk/>
            <pc:sldMk cId="2444117124" sldId="2161"/>
            <ac:spMk id="13" creationId="{A465B3B3-4E97-A17B-EBE3-BDF8CF5D32EA}"/>
          </ac:spMkLst>
        </pc:spChg>
        <pc:spChg chg="del">
          <ac:chgData name="I See Maths ltd" userId="2b6a9906fb7c83c6" providerId="LiveId" clId="{99C10EF7-B93C-42FF-957F-8E526C983961}" dt="2024-08-21T15:43:37.101" v="1734" actId="478"/>
          <ac:spMkLst>
            <pc:docMk/>
            <pc:sldMk cId="2444117124" sldId="2161"/>
            <ac:spMk id="26" creationId="{4D4E7871-A0E3-9DBB-AC69-A8707E15AC1A}"/>
          </ac:spMkLst>
        </pc:spChg>
        <pc:cxnChg chg="del">
          <ac:chgData name="I See Maths ltd" userId="2b6a9906fb7c83c6" providerId="LiveId" clId="{99C10EF7-B93C-42FF-957F-8E526C983961}" dt="2024-08-21T15:43:42.183" v="1735" actId="478"/>
          <ac:cxnSpMkLst>
            <pc:docMk/>
            <pc:sldMk cId="2444117124" sldId="2161"/>
            <ac:cxnSpMk id="10" creationId="{94210039-45FC-34AA-FDC9-5FDFB3E44E14}"/>
          </ac:cxnSpMkLst>
        </pc:cxnChg>
        <pc:cxnChg chg="del">
          <ac:chgData name="I See Maths ltd" userId="2b6a9906fb7c83c6" providerId="LiveId" clId="{99C10EF7-B93C-42FF-957F-8E526C983961}" dt="2024-08-21T15:43:42.183" v="1735" actId="478"/>
          <ac:cxnSpMkLst>
            <pc:docMk/>
            <pc:sldMk cId="2444117124" sldId="2161"/>
            <ac:cxnSpMk id="18" creationId="{6902CB05-FB5D-5C6B-792E-4CE58C8984EF}"/>
          </ac:cxnSpMkLst>
        </pc:cxnChg>
        <pc:cxnChg chg="del">
          <ac:chgData name="I See Maths ltd" userId="2b6a9906fb7c83c6" providerId="LiveId" clId="{99C10EF7-B93C-42FF-957F-8E526C983961}" dt="2024-08-21T15:43:37.101" v="1734" actId="478"/>
          <ac:cxnSpMkLst>
            <pc:docMk/>
            <pc:sldMk cId="2444117124" sldId="2161"/>
            <ac:cxnSpMk id="24" creationId="{053137F5-7AEA-B51C-BCFA-2B6B3655140D}"/>
          </ac:cxnSpMkLst>
        </pc:cxnChg>
      </pc:sldChg>
      <pc:sldChg chg="delSp modSp add mod">
        <pc:chgData name="I See Maths ltd" userId="2b6a9906fb7c83c6" providerId="LiveId" clId="{99C10EF7-B93C-42FF-957F-8E526C983961}" dt="2024-08-21T19:05:49.780" v="1750" actId="20577"/>
        <pc:sldMkLst>
          <pc:docMk/>
          <pc:sldMk cId="540732754" sldId="2162"/>
        </pc:sldMkLst>
        <pc:spChg chg="mod">
          <ac:chgData name="I See Maths ltd" userId="2b6a9906fb7c83c6" providerId="LiveId" clId="{99C10EF7-B93C-42FF-957F-8E526C983961}" dt="2024-08-21T15:43:22.649" v="1731" actId="20577"/>
          <ac:spMkLst>
            <pc:docMk/>
            <pc:sldMk cId="540732754" sldId="2162"/>
            <ac:spMk id="6" creationId="{7CAD16E3-B8A6-6073-1433-3E8F65FB6ED3}"/>
          </ac:spMkLst>
        </pc:spChg>
        <pc:spChg chg="mod">
          <ac:chgData name="I See Maths ltd" userId="2b6a9906fb7c83c6" providerId="LiveId" clId="{99C10EF7-B93C-42FF-957F-8E526C983961}" dt="2024-08-21T19:05:49.780" v="1750" actId="20577"/>
          <ac:spMkLst>
            <pc:docMk/>
            <pc:sldMk cId="540732754" sldId="2162"/>
            <ac:spMk id="13" creationId="{A465B3B3-4E97-A17B-EBE3-BDF8CF5D32EA}"/>
          </ac:spMkLst>
        </pc:spChg>
        <pc:spChg chg="del">
          <ac:chgData name="I See Maths ltd" userId="2b6a9906fb7c83c6" providerId="LiveId" clId="{99C10EF7-B93C-42FF-957F-8E526C983961}" dt="2024-08-21T15:43:26.821" v="1732" actId="478"/>
          <ac:spMkLst>
            <pc:docMk/>
            <pc:sldMk cId="540732754" sldId="2162"/>
            <ac:spMk id="22" creationId="{E360E3ED-EDB3-9C0A-5B11-F1FAAA7F82E2}"/>
          </ac:spMkLst>
        </pc:spChg>
        <pc:spChg chg="del">
          <ac:chgData name="I See Maths ltd" userId="2b6a9906fb7c83c6" providerId="LiveId" clId="{99C10EF7-B93C-42FF-957F-8E526C983961}" dt="2024-08-21T15:43:30.570" v="1733" actId="478"/>
          <ac:spMkLst>
            <pc:docMk/>
            <pc:sldMk cId="540732754" sldId="2162"/>
            <ac:spMk id="26" creationId="{4D4E7871-A0E3-9DBB-AC69-A8707E15AC1A}"/>
          </ac:spMkLst>
        </pc:spChg>
        <pc:cxnChg chg="del">
          <ac:chgData name="I See Maths ltd" userId="2b6a9906fb7c83c6" providerId="LiveId" clId="{99C10EF7-B93C-42FF-957F-8E526C983961}" dt="2024-08-21T15:43:26.821" v="1732" actId="478"/>
          <ac:cxnSpMkLst>
            <pc:docMk/>
            <pc:sldMk cId="540732754" sldId="2162"/>
            <ac:cxnSpMk id="19" creationId="{46FED1C4-194F-02CE-D996-BACABB2F1402}"/>
          </ac:cxnSpMkLst>
        </pc:cxnChg>
        <pc:cxnChg chg="del">
          <ac:chgData name="I See Maths ltd" userId="2b6a9906fb7c83c6" providerId="LiveId" clId="{99C10EF7-B93C-42FF-957F-8E526C983961}" dt="2024-08-21T15:43:30.570" v="1733" actId="478"/>
          <ac:cxnSpMkLst>
            <pc:docMk/>
            <pc:sldMk cId="540732754" sldId="2162"/>
            <ac:cxnSpMk id="24" creationId="{053137F5-7AEA-B51C-BCFA-2B6B3655140D}"/>
          </ac:cxnSpMkLst>
        </pc:cxnChg>
      </pc:sldChg>
      <pc:sldChg chg="modSp add mod">
        <pc:chgData name="I See Maths ltd" userId="2b6a9906fb7c83c6" providerId="LiveId" clId="{99C10EF7-B93C-42FF-957F-8E526C983961}" dt="2024-08-21T19:05:39.937" v="1745" actId="20577"/>
        <pc:sldMkLst>
          <pc:docMk/>
          <pc:sldMk cId="3106394417" sldId="2163"/>
        </pc:sldMkLst>
        <pc:spChg chg="mod">
          <ac:chgData name="I See Maths ltd" userId="2b6a9906fb7c83c6" providerId="LiveId" clId="{99C10EF7-B93C-42FF-957F-8E526C983961}" dt="2024-08-21T19:05:39.937" v="1745" actId="20577"/>
          <ac:spMkLst>
            <pc:docMk/>
            <pc:sldMk cId="3106394417" sldId="2163"/>
            <ac:spMk id="13" creationId="{A465B3B3-4E97-A17B-EBE3-BDF8CF5D32EA}"/>
          </ac:spMkLst>
        </pc:spChg>
      </pc:sldChg>
    </pc:docChg>
  </pc:docChgLst>
  <pc:docChgLst>
    <pc:chgData name="I See Maths ltd" userId="2b6a9906fb7c83c6" providerId="LiveId" clId="{94D4CBD1-7681-4006-94FA-9152C541576E}"/>
    <pc:docChg chg="custSel addSld modSld">
      <pc:chgData name="I See Maths ltd" userId="2b6a9906fb7c83c6" providerId="LiveId" clId="{94D4CBD1-7681-4006-94FA-9152C541576E}" dt="2024-09-12T07:46:03.237" v="1" actId="478"/>
      <pc:docMkLst>
        <pc:docMk/>
      </pc:docMkLst>
      <pc:sldChg chg="delSp mod">
        <pc:chgData name="I See Maths ltd" userId="2b6a9906fb7c83c6" providerId="LiveId" clId="{94D4CBD1-7681-4006-94FA-9152C541576E}" dt="2024-09-12T07:46:03.237" v="1" actId="478"/>
        <pc:sldMkLst>
          <pc:docMk/>
          <pc:sldMk cId="715827489" sldId="2158"/>
        </pc:sldMkLst>
        <pc:spChg chg="del">
          <ac:chgData name="I See Maths ltd" userId="2b6a9906fb7c83c6" providerId="LiveId" clId="{94D4CBD1-7681-4006-94FA-9152C541576E}" dt="2024-09-12T07:46:03.237" v="1" actId="478"/>
          <ac:spMkLst>
            <pc:docMk/>
            <pc:sldMk cId="715827489" sldId="2158"/>
            <ac:spMk id="13" creationId="{A465B3B3-4E97-A17B-EBE3-BDF8CF5D32EA}"/>
          </ac:spMkLst>
        </pc:spChg>
      </pc:sldChg>
      <pc:sldChg chg="add">
        <pc:chgData name="I See Maths ltd" userId="2b6a9906fb7c83c6" providerId="LiveId" clId="{94D4CBD1-7681-4006-94FA-9152C541576E}" dt="2024-09-12T07:45:58.110" v="0" actId="2890"/>
        <pc:sldMkLst>
          <pc:docMk/>
          <pc:sldMk cId="4082027295" sldId="21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4C76BA-77C1-701A-44F8-1935698EB789}"/>
              </a:ext>
            </a:extLst>
          </p:cNvPr>
          <p:cNvSpPr/>
          <p:nvPr/>
        </p:nvSpPr>
        <p:spPr>
          <a:xfrm>
            <a:off x="4700919" y="1097438"/>
            <a:ext cx="7656930" cy="215443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 Task A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3846386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36BE57-A410-FE25-634C-6E79CB1545A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C3DC3997-3D65-5581-D2F3-B5FF009306FB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CB4B73-7F1D-528F-8CCE-34A0184FC7ED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2    5    7    8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620F8B1-5015-D053-3C87-0A4A8286AAA7}"/>
              </a:ext>
            </a:extLst>
          </p:cNvPr>
          <p:cNvSpPr/>
          <p:nvPr/>
        </p:nvSpPr>
        <p:spPr>
          <a:xfrm>
            <a:off x="503966" y="6301089"/>
            <a:ext cx="5748916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356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36BE57-A410-FE25-634C-6E79CB1545A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C3DC3997-3D65-5581-D2F3-B5FF009306FB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CB4B73-7F1D-528F-8CCE-34A0184FC7ED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2    5    7    8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</a:t>
            </a:r>
          </a:p>
        </p:txBody>
      </p:sp>
    </p:spTree>
    <p:extLst>
      <p:ext uri="{BB962C8B-B14F-4D97-AF65-F5344CB8AC3E}">
        <p14:creationId xmlns:p14="http://schemas.microsoft.com/office/powerpoint/2010/main" val="1297390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36BE57-A410-FE25-634C-6E79CB1545A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C3DC3997-3D65-5581-D2F3-B5FF009306FB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CB4B73-7F1D-528F-8CCE-34A0184FC7ED}"/>
              </a:ext>
            </a:extLst>
          </p:cNvPr>
          <p:cNvSpPr txBox="1"/>
          <p:nvPr/>
        </p:nvSpPr>
        <p:spPr>
          <a:xfrm>
            <a:off x="511848" y="5076750"/>
            <a:ext cx="15422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2    5    7    8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          5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287      5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827      7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285</a:t>
            </a:r>
          </a:p>
        </p:txBody>
      </p:sp>
    </p:spTree>
    <p:extLst>
      <p:ext uri="{BB962C8B-B14F-4D97-AF65-F5344CB8AC3E}">
        <p14:creationId xmlns:p14="http://schemas.microsoft.com/office/powerpoint/2010/main" val="481569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E4EDBF-4526-19B1-7D9A-C33E2A104D17}"/>
              </a:ext>
            </a:extLst>
          </p:cNvPr>
          <p:cNvSpPr/>
          <p:nvPr/>
        </p:nvSpPr>
        <p:spPr>
          <a:xfrm>
            <a:off x="4042012" y="1041822"/>
            <a:ext cx="9499176" cy="47397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into:	Task B Version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Task B Version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Extend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71582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466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2027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of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lang="en-US" sz="4400" noProof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could my number be?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94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of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lang="en-US" sz="4400" noProof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could my number be?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557D44-E422-A7AA-F220-8B9289D88E70}"/>
              </a:ext>
            </a:extLst>
          </p:cNvPr>
          <p:cNvSpPr/>
          <p:nvPr/>
        </p:nvSpPr>
        <p:spPr>
          <a:xfrm>
            <a:off x="10272185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AD16E3-B8A6-6073-1433-3E8F65FB6ED3}"/>
              </a:ext>
            </a:extLst>
          </p:cNvPr>
          <p:cNvSpPr/>
          <p:nvPr/>
        </p:nvSpPr>
        <p:spPr>
          <a:xfrm>
            <a:off x="11212862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3B05B-ED8F-AAD0-5094-61A42C0EBAA8}"/>
              </a:ext>
            </a:extLst>
          </p:cNvPr>
          <p:cNvSpPr/>
          <p:nvPr/>
        </p:nvSpPr>
        <p:spPr>
          <a:xfrm>
            <a:off x="12153539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0F87BE-C218-5239-2EB3-FCAF01E494CE}"/>
              </a:ext>
            </a:extLst>
          </p:cNvPr>
          <p:cNvSpPr/>
          <p:nvPr/>
        </p:nvSpPr>
        <p:spPr>
          <a:xfrm>
            <a:off x="13094216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952E3D-782C-1687-4D35-DFF06C0DA8BE}"/>
              </a:ext>
            </a:extLst>
          </p:cNvPr>
          <p:cNvSpPr txBox="1"/>
          <p:nvPr/>
        </p:nvSpPr>
        <p:spPr>
          <a:xfrm>
            <a:off x="10027048" y="5948573"/>
            <a:ext cx="31652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Must be here</a:t>
            </a:r>
            <a:endParaRPr lang="en-GB" sz="1200" b="1" i="1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4210039-45FC-34AA-FDC9-5FDFB3E44E14}"/>
              </a:ext>
            </a:extLst>
          </p:cNvPr>
          <p:cNvCxnSpPr>
            <a:cxnSpLocks/>
          </p:cNvCxnSpPr>
          <p:nvPr/>
        </p:nvCxnSpPr>
        <p:spPr>
          <a:xfrm flipH="1">
            <a:off x="10649947" y="6588648"/>
            <a:ext cx="288000" cy="432000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902CB05-FB5D-5C6B-792E-4CE58C8984EF}"/>
              </a:ext>
            </a:extLst>
          </p:cNvPr>
          <p:cNvCxnSpPr>
            <a:cxnSpLocks/>
          </p:cNvCxnSpPr>
          <p:nvPr/>
        </p:nvCxnSpPr>
        <p:spPr>
          <a:xfrm>
            <a:off x="12142727" y="6588648"/>
            <a:ext cx="288000" cy="432000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732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of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lang="en-US" sz="4400" noProof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could my number be?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557D44-E422-A7AA-F220-8B9289D88E70}"/>
              </a:ext>
            </a:extLst>
          </p:cNvPr>
          <p:cNvSpPr/>
          <p:nvPr/>
        </p:nvSpPr>
        <p:spPr>
          <a:xfrm>
            <a:off x="10272185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AD16E3-B8A6-6073-1433-3E8F65FB6ED3}"/>
              </a:ext>
            </a:extLst>
          </p:cNvPr>
          <p:cNvSpPr/>
          <p:nvPr/>
        </p:nvSpPr>
        <p:spPr>
          <a:xfrm>
            <a:off x="11212862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3B05B-ED8F-AAD0-5094-61A42C0EBAA8}"/>
              </a:ext>
            </a:extLst>
          </p:cNvPr>
          <p:cNvSpPr/>
          <p:nvPr/>
        </p:nvSpPr>
        <p:spPr>
          <a:xfrm>
            <a:off x="12153539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0F87BE-C218-5239-2EB3-FCAF01E494CE}"/>
              </a:ext>
            </a:extLst>
          </p:cNvPr>
          <p:cNvSpPr/>
          <p:nvPr/>
        </p:nvSpPr>
        <p:spPr>
          <a:xfrm>
            <a:off x="13094216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FED1C4-194F-02CE-D996-BACABB2F1402}"/>
              </a:ext>
            </a:extLst>
          </p:cNvPr>
          <p:cNvCxnSpPr>
            <a:cxnSpLocks/>
          </p:cNvCxnSpPr>
          <p:nvPr/>
        </p:nvCxnSpPr>
        <p:spPr>
          <a:xfrm rot="10800000" flipH="1">
            <a:off x="11272314" y="8097489"/>
            <a:ext cx="288000" cy="432000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360E3ED-EDB3-9C0A-5B11-F1FAAA7F82E2}"/>
              </a:ext>
            </a:extLst>
          </p:cNvPr>
          <p:cNvSpPr txBox="1"/>
          <p:nvPr/>
        </p:nvSpPr>
        <p:spPr>
          <a:xfrm>
            <a:off x="9225966" y="8499906"/>
            <a:ext cx="41897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Only place for 4</a:t>
            </a:r>
            <a:endParaRPr lang="en-GB" sz="1200" b="1" i="1" dirty="0"/>
          </a:p>
        </p:txBody>
      </p:sp>
    </p:spTree>
    <p:extLst>
      <p:ext uri="{BB962C8B-B14F-4D97-AF65-F5344CB8AC3E}">
        <p14:creationId xmlns:p14="http://schemas.microsoft.com/office/powerpoint/2010/main" val="2444117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digit </a:t>
            </a:r>
            <a:r>
              <a:rPr lang="en-US" sz="4400" dirty="0">
                <a:solidFill>
                  <a:prstClr val="black"/>
                </a:solidFill>
                <a:latin typeface="Century Gothic" panose="020B0502020202020204" pitchFamily="34" charset="0"/>
              </a:rPr>
              <a:t>of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lang="en-US" sz="4400" noProof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could my number be?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557D44-E422-A7AA-F220-8B9289D88E70}"/>
              </a:ext>
            </a:extLst>
          </p:cNvPr>
          <p:cNvSpPr/>
          <p:nvPr/>
        </p:nvSpPr>
        <p:spPr>
          <a:xfrm>
            <a:off x="10272185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AD16E3-B8A6-6073-1433-3E8F65FB6ED3}"/>
              </a:ext>
            </a:extLst>
          </p:cNvPr>
          <p:cNvSpPr/>
          <p:nvPr/>
        </p:nvSpPr>
        <p:spPr>
          <a:xfrm>
            <a:off x="11212862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3B05B-ED8F-AAD0-5094-61A42C0EBAA8}"/>
              </a:ext>
            </a:extLst>
          </p:cNvPr>
          <p:cNvSpPr/>
          <p:nvPr/>
        </p:nvSpPr>
        <p:spPr>
          <a:xfrm>
            <a:off x="12153539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0F87BE-C218-5239-2EB3-FCAF01E494CE}"/>
              </a:ext>
            </a:extLst>
          </p:cNvPr>
          <p:cNvSpPr/>
          <p:nvPr/>
        </p:nvSpPr>
        <p:spPr>
          <a:xfrm>
            <a:off x="13094216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53137F5-7AEA-B51C-BCFA-2B6B3655140D}"/>
              </a:ext>
            </a:extLst>
          </p:cNvPr>
          <p:cNvCxnSpPr>
            <a:cxnSpLocks/>
          </p:cNvCxnSpPr>
          <p:nvPr/>
        </p:nvCxnSpPr>
        <p:spPr>
          <a:xfrm flipH="1">
            <a:off x="13924794" y="7396771"/>
            <a:ext cx="576000" cy="144000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D4E7871-A0E3-9DBB-AC69-A8707E15AC1A}"/>
              </a:ext>
            </a:extLst>
          </p:cNvPr>
          <p:cNvSpPr txBox="1"/>
          <p:nvPr/>
        </p:nvSpPr>
        <p:spPr>
          <a:xfrm>
            <a:off x="14557489" y="6767362"/>
            <a:ext cx="15484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 digit</a:t>
            </a:r>
            <a:endParaRPr lang="en-GB" sz="1200" b="1" i="1" dirty="0"/>
          </a:p>
        </p:txBody>
      </p:sp>
    </p:spTree>
    <p:extLst>
      <p:ext uri="{BB962C8B-B14F-4D97-AF65-F5344CB8AC3E}">
        <p14:creationId xmlns:p14="http://schemas.microsoft.com/office/powerpoint/2010/main" val="1063370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C23670-4B06-B527-09FE-C66DD9F68DFC}"/>
              </a:ext>
            </a:extLst>
          </p:cNvPr>
          <p:cNvSpPr txBox="1"/>
          <p:nvPr/>
        </p:nvSpPr>
        <p:spPr>
          <a:xfrm>
            <a:off x="10985121" y="3556883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694C02-42DD-0CB0-B50C-A4D285E4E17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499D10-FD1A-8FD6-E83E-E0B5E16B69C9}"/>
              </a:ext>
            </a:extLst>
          </p:cNvPr>
          <p:cNvSpPr txBox="1"/>
          <p:nvPr/>
        </p:nvSpPr>
        <p:spPr>
          <a:xfrm>
            <a:off x="14194168" y="356024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1C9844-3E28-3194-C944-F41AA1288E00}"/>
              </a:ext>
            </a:extLst>
          </p:cNvPr>
          <p:cNvSpPr txBox="1"/>
          <p:nvPr/>
        </p:nvSpPr>
        <p:spPr>
          <a:xfrm>
            <a:off x="7618914" y="3561549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B44956F-D8FD-5538-4949-CDE5693672BC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A610AFD8-2AEE-AB9E-57A9-248F9BBE5598}"/>
              </a:ext>
            </a:extLst>
          </p:cNvPr>
          <p:cNvSpPr txBox="1"/>
          <p:nvPr/>
        </p:nvSpPr>
        <p:spPr>
          <a:xfrm>
            <a:off x="4261590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83385CF-14C1-5269-93F8-47A14A99008D}"/>
              </a:ext>
            </a:extLst>
          </p:cNvPr>
          <p:cNvSpPr/>
          <p:nvPr/>
        </p:nvSpPr>
        <p:spPr>
          <a:xfrm>
            <a:off x="11030021" y="3600312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A195C90-CD76-E2AD-4D25-55733A9B7F2E}"/>
              </a:ext>
            </a:extLst>
          </p:cNvPr>
          <p:cNvSpPr/>
          <p:nvPr/>
        </p:nvSpPr>
        <p:spPr>
          <a:xfrm>
            <a:off x="7672131" y="3607354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9813F0C-C3A0-E8C1-5F00-D97256B62B3E}"/>
              </a:ext>
            </a:extLst>
          </p:cNvPr>
          <p:cNvSpPr/>
          <p:nvPr/>
        </p:nvSpPr>
        <p:spPr>
          <a:xfrm>
            <a:off x="4309209" y="3605682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2DAB87E-48A6-AFEC-2744-7A21127A4788}"/>
              </a:ext>
            </a:extLst>
          </p:cNvPr>
          <p:cNvSpPr txBox="1"/>
          <p:nvPr/>
        </p:nvSpPr>
        <p:spPr>
          <a:xfrm>
            <a:off x="5472215" y="5810655"/>
            <a:ext cx="6172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numbers are…</a:t>
            </a:r>
            <a:endParaRPr lang="en-GB" sz="1200" b="1" i="1" dirty="0"/>
          </a:p>
        </p:txBody>
      </p:sp>
    </p:spTree>
    <p:extLst>
      <p:ext uri="{BB962C8B-B14F-4D97-AF65-F5344CB8AC3E}">
        <p14:creationId xmlns:p14="http://schemas.microsoft.com/office/powerpoint/2010/main" val="1894347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DD0FB7-3389-3696-E620-935120C2E25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23359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76242C-E7E6-78D4-2603-9E8DE19F5AA3}"/>
              </a:ext>
            </a:extLst>
          </p:cNvPr>
          <p:cNvSpPr txBox="1"/>
          <p:nvPr/>
        </p:nvSpPr>
        <p:spPr>
          <a:xfrm>
            <a:off x="515470" y="301111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F4DFA-F85E-BA87-66A7-FEB87EDC519B}"/>
              </a:ext>
            </a:extLst>
          </p:cNvPr>
          <p:cNvSpPr txBox="1"/>
          <p:nvPr/>
        </p:nvSpPr>
        <p:spPr>
          <a:xfrm>
            <a:off x="15122220" y="301447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860C2C-E664-EF8B-4591-2B8633F81489}"/>
              </a:ext>
            </a:extLst>
          </p:cNvPr>
          <p:cNvSpPr txBox="1"/>
          <p:nvPr/>
        </p:nvSpPr>
        <p:spPr>
          <a:xfrm>
            <a:off x="11212862" y="1108026"/>
            <a:ext cx="510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Left Bracket 11">
            <a:extLst>
              <a:ext uri="{FF2B5EF4-FFF2-40B4-BE49-F238E27FC236}">
                <a16:creationId xmlns:a16="http://schemas.microsoft.com/office/drawing/2014/main" id="{469D5ADE-2CE8-2A53-92D9-405F08731B2F}"/>
              </a:ext>
            </a:extLst>
          </p:cNvPr>
          <p:cNvSpPr/>
          <p:nvPr/>
        </p:nvSpPr>
        <p:spPr>
          <a:xfrm rot="5400000">
            <a:off x="13696007" y="75060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5B3B3-4E97-A17B-EBE3-BDF8CF5D32EA}"/>
              </a:ext>
            </a:extLst>
          </p:cNvPr>
          <p:cNvSpPr txBox="1"/>
          <p:nvPr/>
        </p:nvSpPr>
        <p:spPr>
          <a:xfrm>
            <a:off x="615926" y="3846482"/>
            <a:ext cx="1507899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but not the digits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or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digit of 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lang="en-US" sz="4400" noProof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could my number be?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557D44-E422-A7AA-F220-8B9289D88E70}"/>
              </a:ext>
            </a:extLst>
          </p:cNvPr>
          <p:cNvSpPr/>
          <p:nvPr/>
        </p:nvSpPr>
        <p:spPr>
          <a:xfrm>
            <a:off x="10272185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AD16E3-B8A6-6073-1433-3E8F65FB6ED3}"/>
              </a:ext>
            </a:extLst>
          </p:cNvPr>
          <p:cNvSpPr/>
          <p:nvPr/>
        </p:nvSpPr>
        <p:spPr>
          <a:xfrm>
            <a:off x="11212862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53B05B-ED8F-AAD0-5094-61A42C0EBAA8}"/>
              </a:ext>
            </a:extLst>
          </p:cNvPr>
          <p:cNvSpPr/>
          <p:nvPr/>
        </p:nvSpPr>
        <p:spPr>
          <a:xfrm>
            <a:off x="12153539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0F87BE-C218-5239-2EB3-FCAF01E494CE}"/>
              </a:ext>
            </a:extLst>
          </p:cNvPr>
          <p:cNvSpPr/>
          <p:nvPr/>
        </p:nvSpPr>
        <p:spPr>
          <a:xfrm>
            <a:off x="13094216" y="7148582"/>
            <a:ext cx="725214" cy="828000"/>
          </a:xfrm>
          <a:prstGeom prst="rect">
            <a:avLst/>
          </a:prstGeom>
          <a:noFill/>
          <a:ln w="5715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53137F5-7AEA-B51C-BCFA-2B6B3655140D}"/>
              </a:ext>
            </a:extLst>
          </p:cNvPr>
          <p:cNvCxnSpPr>
            <a:cxnSpLocks/>
          </p:cNvCxnSpPr>
          <p:nvPr/>
        </p:nvCxnSpPr>
        <p:spPr>
          <a:xfrm flipH="1">
            <a:off x="13924794" y="7396771"/>
            <a:ext cx="576000" cy="144000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D4E7871-A0E3-9DBB-AC69-A8707E15AC1A}"/>
              </a:ext>
            </a:extLst>
          </p:cNvPr>
          <p:cNvSpPr txBox="1"/>
          <p:nvPr/>
        </p:nvSpPr>
        <p:spPr>
          <a:xfrm>
            <a:off x="14557489" y="6767362"/>
            <a:ext cx="15484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Odd digit</a:t>
            </a:r>
            <a:endParaRPr lang="en-GB" sz="1200" b="1" i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83F8EE-3CAE-F26B-EFB5-30BA9E7E2D95}"/>
              </a:ext>
            </a:extLst>
          </p:cNvPr>
          <p:cNvSpPr txBox="1"/>
          <p:nvPr/>
        </p:nvSpPr>
        <p:spPr>
          <a:xfrm>
            <a:off x="717394" y="6896148"/>
            <a:ext cx="7805791" cy="1762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>
                <a:solidFill>
                  <a:srgbClr val="00B050"/>
                </a:solidFill>
                <a:latin typeface="Century Gothic" panose="020B0502020202020204" pitchFamily="34" charset="0"/>
              </a:rPr>
              <a:t>Possible answers: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3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473     3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477     3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479</a:t>
            </a:r>
          </a:p>
        </p:txBody>
      </p:sp>
    </p:spTree>
    <p:extLst>
      <p:ext uri="{BB962C8B-B14F-4D97-AF65-F5344CB8AC3E}">
        <p14:creationId xmlns:p14="http://schemas.microsoft.com/office/powerpoint/2010/main" val="4083225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C23670-4B06-B527-09FE-C66DD9F68DFC}"/>
              </a:ext>
            </a:extLst>
          </p:cNvPr>
          <p:cNvSpPr txBox="1"/>
          <p:nvPr/>
        </p:nvSpPr>
        <p:spPr>
          <a:xfrm>
            <a:off x="10985121" y="3556883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694C02-42DD-0CB0-B50C-A4D285E4E17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499D10-FD1A-8FD6-E83E-E0B5E16B69C9}"/>
              </a:ext>
            </a:extLst>
          </p:cNvPr>
          <p:cNvSpPr txBox="1"/>
          <p:nvPr/>
        </p:nvSpPr>
        <p:spPr>
          <a:xfrm>
            <a:off x="14194168" y="356024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1C9844-3E28-3194-C944-F41AA1288E00}"/>
              </a:ext>
            </a:extLst>
          </p:cNvPr>
          <p:cNvSpPr txBox="1"/>
          <p:nvPr/>
        </p:nvSpPr>
        <p:spPr>
          <a:xfrm>
            <a:off x="7618914" y="3561549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B44956F-D8FD-5538-4949-CDE5693672BC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A610AFD8-2AEE-AB9E-57A9-248F9BBE5598}"/>
              </a:ext>
            </a:extLst>
          </p:cNvPr>
          <p:cNvSpPr txBox="1"/>
          <p:nvPr/>
        </p:nvSpPr>
        <p:spPr>
          <a:xfrm>
            <a:off x="4261590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022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C23670-4B06-B527-09FE-C66DD9F68DFC}"/>
              </a:ext>
            </a:extLst>
          </p:cNvPr>
          <p:cNvSpPr txBox="1"/>
          <p:nvPr/>
        </p:nvSpPr>
        <p:spPr>
          <a:xfrm>
            <a:off x="10985121" y="3556883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694C02-42DD-0CB0-B50C-A4D285E4E17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499D10-FD1A-8FD6-E83E-E0B5E16B69C9}"/>
              </a:ext>
            </a:extLst>
          </p:cNvPr>
          <p:cNvSpPr txBox="1"/>
          <p:nvPr/>
        </p:nvSpPr>
        <p:spPr>
          <a:xfrm>
            <a:off x="14194168" y="356024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1C9844-3E28-3194-C944-F41AA1288E00}"/>
              </a:ext>
            </a:extLst>
          </p:cNvPr>
          <p:cNvSpPr txBox="1"/>
          <p:nvPr/>
        </p:nvSpPr>
        <p:spPr>
          <a:xfrm>
            <a:off x="7618914" y="3561549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B44956F-D8FD-5538-4949-CDE569367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684457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A610AFD8-2AEE-AB9E-57A9-248F9BBE5598}"/>
              </a:ext>
            </a:extLst>
          </p:cNvPr>
          <p:cNvSpPr txBox="1"/>
          <p:nvPr/>
        </p:nvSpPr>
        <p:spPr>
          <a:xfrm>
            <a:off x="4261590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8F9E0-3C80-3EC9-685B-2CFD3E4B96C0}"/>
              </a:ext>
            </a:extLst>
          </p:cNvPr>
          <p:cNvSpPr txBox="1"/>
          <p:nvPr/>
        </p:nvSpPr>
        <p:spPr>
          <a:xfrm>
            <a:off x="4787760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Left Bracket 2">
            <a:extLst>
              <a:ext uri="{FF2B5EF4-FFF2-40B4-BE49-F238E27FC236}">
                <a16:creationId xmlns:a16="http://schemas.microsoft.com/office/drawing/2014/main" id="{1BCCD0BE-1094-7600-1AAE-1AB108165549}"/>
              </a:ext>
            </a:extLst>
          </p:cNvPr>
          <p:cNvSpPr/>
          <p:nvPr/>
        </p:nvSpPr>
        <p:spPr>
          <a:xfrm rot="5400000">
            <a:off x="6259527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1CC25-D490-6CBB-C63F-7E29C3DBF021}"/>
              </a:ext>
            </a:extLst>
          </p:cNvPr>
          <p:cNvSpPr txBox="1"/>
          <p:nvPr/>
        </p:nvSpPr>
        <p:spPr>
          <a:xfrm>
            <a:off x="511848" y="5076750"/>
            <a:ext cx="1426134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2    4    5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even.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What could my number be?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1694EE-A390-EECA-6B0E-2AE17BA9003F}"/>
              </a:ext>
            </a:extLst>
          </p:cNvPr>
          <p:cNvSpPr/>
          <p:nvPr/>
        </p:nvSpPr>
        <p:spPr>
          <a:xfrm>
            <a:off x="503966" y="6301089"/>
            <a:ext cx="5748916" cy="64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27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C23670-4B06-B527-09FE-C66DD9F68DFC}"/>
              </a:ext>
            </a:extLst>
          </p:cNvPr>
          <p:cNvSpPr txBox="1"/>
          <p:nvPr/>
        </p:nvSpPr>
        <p:spPr>
          <a:xfrm>
            <a:off x="10985121" y="3556883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694C02-42DD-0CB0-B50C-A4D285E4E17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499D10-FD1A-8FD6-E83E-E0B5E16B69C9}"/>
              </a:ext>
            </a:extLst>
          </p:cNvPr>
          <p:cNvSpPr txBox="1"/>
          <p:nvPr/>
        </p:nvSpPr>
        <p:spPr>
          <a:xfrm>
            <a:off x="14194168" y="356024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1C9844-3E28-3194-C944-F41AA1288E00}"/>
              </a:ext>
            </a:extLst>
          </p:cNvPr>
          <p:cNvSpPr txBox="1"/>
          <p:nvPr/>
        </p:nvSpPr>
        <p:spPr>
          <a:xfrm>
            <a:off x="7618914" y="3561549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B44956F-D8FD-5538-4949-CDE5693672BC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A610AFD8-2AEE-AB9E-57A9-248F9BBE5598}"/>
              </a:ext>
            </a:extLst>
          </p:cNvPr>
          <p:cNvSpPr txBox="1"/>
          <p:nvPr/>
        </p:nvSpPr>
        <p:spPr>
          <a:xfrm>
            <a:off x="4261590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8F9E0-3C80-3EC9-685B-2CFD3E4B96C0}"/>
              </a:ext>
            </a:extLst>
          </p:cNvPr>
          <p:cNvSpPr txBox="1"/>
          <p:nvPr/>
        </p:nvSpPr>
        <p:spPr>
          <a:xfrm>
            <a:off x="4787760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Left Bracket 2">
            <a:extLst>
              <a:ext uri="{FF2B5EF4-FFF2-40B4-BE49-F238E27FC236}">
                <a16:creationId xmlns:a16="http://schemas.microsoft.com/office/drawing/2014/main" id="{1BCCD0BE-1094-7600-1AAE-1AB108165549}"/>
              </a:ext>
            </a:extLst>
          </p:cNvPr>
          <p:cNvSpPr/>
          <p:nvPr/>
        </p:nvSpPr>
        <p:spPr>
          <a:xfrm rot="5400000">
            <a:off x="6259527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1CC25-D490-6CBB-C63F-7E29C3DBF021}"/>
              </a:ext>
            </a:extLst>
          </p:cNvPr>
          <p:cNvSpPr txBox="1"/>
          <p:nvPr/>
        </p:nvSpPr>
        <p:spPr>
          <a:xfrm>
            <a:off x="511848" y="5076750"/>
            <a:ext cx="1426134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2    4    5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even.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245      254      425      452</a:t>
            </a:r>
          </a:p>
        </p:txBody>
      </p:sp>
    </p:spTree>
    <p:extLst>
      <p:ext uri="{BB962C8B-B14F-4D97-AF65-F5344CB8AC3E}">
        <p14:creationId xmlns:p14="http://schemas.microsoft.com/office/powerpoint/2010/main" val="890165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C23670-4B06-B527-09FE-C66DD9F68DFC}"/>
              </a:ext>
            </a:extLst>
          </p:cNvPr>
          <p:cNvSpPr txBox="1"/>
          <p:nvPr/>
        </p:nvSpPr>
        <p:spPr>
          <a:xfrm>
            <a:off x="10985121" y="3556883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694C02-42DD-0CB0-B50C-A4D285E4E17A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499D10-FD1A-8FD6-E83E-E0B5E16B69C9}"/>
              </a:ext>
            </a:extLst>
          </p:cNvPr>
          <p:cNvSpPr txBox="1"/>
          <p:nvPr/>
        </p:nvSpPr>
        <p:spPr>
          <a:xfrm>
            <a:off x="14194168" y="356024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1C9844-3E28-3194-C944-F41AA1288E00}"/>
              </a:ext>
            </a:extLst>
          </p:cNvPr>
          <p:cNvSpPr txBox="1"/>
          <p:nvPr/>
        </p:nvSpPr>
        <p:spPr>
          <a:xfrm>
            <a:off x="7618914" y="3561549"/>
            <a:ext cx="872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B44956F-D8FD-5538-4949-CDE5693672BC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A610AFD8-2AEE-AB9E-57A9-248F9BBE5598}"/>
              </a:ext>
            </a:extLst>
          </p:cNvPr>
          <p:cNvSpPr txBox="1"/>
          <p:nvPr/>
        </p:nvSpPr>
        <p:spPr>
          <a:xfrm>
            <a:off x="4261590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8F9E0-3C80-3EC9-685B-2CFD3E4B96C0}"/>
              </a:ext>
            </a:extLst>
          </p:cNvPr>
          <p:cNvSpPr txBox="1"/>
          <p:nvPr/>
        </p:nvSpPr>
        <p:spPr>
          <a:xfrm>
            <a:off x="4787760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Left Bracket 2">
            <a:extLst>
              <a:ext uri="{FF2B5EF4-FFF2-40B4-BE49-F238E27FC236}">
                <a16:creationId xmlns:a16="http://schemas.microsoft.com/office/drawing/2014/main" id="{1BCCD0BE-1094-7600-1AAE-1AB108165549}"/>
              </a:ext>
            </a:extLst>
          </p:cNvPr>
          <p:cNvSpPr/>
          <p:nvPr/>
        </p:nvSpPr>
        <p:spPr>
          <a:xfrm rot="5400000">
            <a:off x="6259527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1CC25-D490-6CBB-C63F-7E29C3DBF021}"/>
              </a:ext>
            </a:extLst>
          </p:cNvPr>
          <p:cNvSpPr txBox="1"/>
          <p:nvPr/>
        </p:nvSpPr>
        <p:spPr>
          <a:xfrm>
            <a:off x="511848" y="5076750"/>
            <a:ext cx="1426134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digits in my number: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2    4    5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even.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 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245      254      42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   452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6B166-A2BD-446E-74F2-8EF4F65C8680}"/>
              </a:ext>
            </a:extLst>
          </p:cNvPr>
          <p:cNvSpPr txBox="1"/>
          <p:nvPr/>
        </p:nvSpPr>
        <p:spPr>
          <a:xfrm>
            <a:off x="3959581" y="112250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245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421DF99-E7CC-A835-F75E-A567647B9518}"/>
              </a:ext>
            </a:extLst>
          </p:cNvPr>
          <p:cNvCxnSpPr>
            <a:cxnSpLocks/>
          </p:cNvCxnSpPr>
          <p:nvPr/>
        </p:nvCxnSpPr>
        <p:spPr>
          <a:xfrm>
            <a:off x="4519869" y="1716454"/>
            <a:ext cx="0" cy="1368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Image result for tick cross">
            <a:extLst>
              <a:ext uri="{FF2B5EF4-FFF2-40B4-BE49-F238E27FC236}">
                <a16:creationId xmlns:a16="http://schemas.microsoft.com/office/drawing/2014/main" id="{3E9C15F3-2BB0-A1E0-F5CB-4575ED4E25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2614665" y="8083397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Image result for tick cross">
            <a:extLst>
              <a:ext uri="{FF2B5EF4-FFF2-40B4-BE49-F238E27FC236}">
                <a16:creationId xmlns:a16="http://schemas.microsoft.com/office/drawing/2014/main" id="{AECAD9DD-F023-DF5A-8932-828EFE7208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0829224" y="8160162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Image result for tick cross">
            <a:extLst>
              <a:ext uri="{FF2B5EF4-FFF2-40B4-BE49-F238E27FC236}">
                <a16:creationId xmlns:a16="http://schemas.microsoft.com/office/drawing/2014/main" id="{76187FF6-4DA4-F78F-9A4A-29E79E3E2F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8889486" y="8083397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tick cross">
            <a:extLst>
              <a:ext uri="{FF2B5EF4-FFF2-40B4-BE49-F238E27FC236}">
                <a16:creationId xmlns:a16="http://schemas.microsoft.com/office/drawing/2014/main" id="{3493324E-3CCD-9F48-5152-359091DC06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7090598" y="8160162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82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792613"/>
              </p:ext>
            </p:extLst>
          </p:nvPr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C135B2-72C1-ADE3-7F5C-FFB9F1B95A92}"/>
              </a:ext>
            </a:extLst>
          </p:cNvPr>
          <p:cNvSpPr txBox="1"/>
          <p:nvPr/>
        </p:nvSpPr>
        <p:spPr>
          <a:xfrm>
            <a:off x="5472215" y="5810655"/>
            <a:ext cx="6172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numbers are…</a:t>
            </a:r>
            <a:endParaRPr lang="en-GB" sz="1200" b="1" i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51926CB-E03B-3739-C46E-190D60BCB4F1}"/>
              </a:ext>
            </a:extLst>
          </p:cNvPr>
          <p:cNvSpPr/>
          <p:nvPr/>
        </p:nvSpPr>
        <p:spPr>
          <a:xfrm>
            <a:off x="3929446" y="3287989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8814516-D4D7-0EE4-8C30-4D450B06C0B7}"/>
              </a:ext>
            </a:extLst>
          </p:cNvPr>
          <p:cNvSpPr/>
          <p:nvPr/>
        </p:nvSpPr>
        <p:spPr>
          <a:xfrm>
            <a:off x="7671660" y="3287989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A3DF43F-CA65-5C86-3FE2-224F606CFCE1}"/>
              </a:ext>
            </a:extLst>
          </p:cNvPr>
          <p:cNvSpPr/>
          <p:nvPr/>
        </p:nvSpPr>
        <p:spPr>
          <a:xfrm>
            <a:off x="11440181" y="3287989"/>
            <a:ext cx="10656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0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412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705AE9-6304-C44A-4A56-73128DF5848B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3CF2A54-DD96-2425-8A37-6AA3511F2B19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9E5937-C846-CB6F-7A10-6592466CC272}"/>
              </a:ext>
            </a:extLst>
          </p:cNvPr>
          <p:cNvSpPr txBox="1"/>
          <p:nvPr/>
        </p:nvSpPr>
        <p:spPr>
          <a:xfrm>
            <a:off x="15007606" y="3250966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36BE57-A410-FE25-634C-6E79CB1545A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C3DC3997-3D65-5581-D2F3-B5FF009306FB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A94681-FC01-F4F7-DBCE-B1105139E519}"/>
              </a:ext>
            </a:extLst>
          </p:cNvPr>
          <p:cNvSpPr txBox="1"/>
          <p:nvPr/>
        </p:nvSpPr>
        <p:spPr>
          <a:xfrm>
            <a:off x="11386590" y="3249157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7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B787D-57CF-D91A-71D4-B17D0C5684EF}"/>
              </a:ext>
            </a:extLst>
          </p:cNvPr>
          <p:cNvSpPr txBox="1"/>
          <p:nvPr/>
        </p:nvSpPr>
        <p:spPr>
          <a:xfrm>
            <a:off x="7630420" y="3253823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000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D3B590-497C-BD0B-DD35-A76B38FDEAD5}"/>
              </a:ext>
            </a:extLst>
          </p:cNvPr>
          <p:cNvSpPr txBox="1"/>
          <p:nvPr/>
        </p:nvSpPr>
        <p:spPr>
          <a:xfrm>
            <a:off x="3896582" y="3249156"/>
            <a:ext cx="1151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</a:t>
            </a:r>
            <a:r>
              <a:rPr lang="en-US" sz="1400" b="1" dirty="0">
                <a:latin typeface="Century Gothic" panose="020B0502020202020204" pitchFamily="34" charset="0"/>
              </a:rPr>
              <a:t> </a:t>
            </a:r>
            <a:r>
              <a:rPr lang="en-US" sz="3200" b="1" dirty="0">
                <a:latin typeface="Century Gothic" panose="020B0502020202020204" pitchFamily="34" charset="0"/>
              </a:rPr>
              <a:t>500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18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39347</TotalTime>
  <Words>687</Words>
  <Application>Microsoft Office PowerPoint</Application>
  <PresentationFormat>Custom</PresentationFormat>
  <Paragraphs>183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1670</cp:revision>
  <dcterms:created xsi:type="dcterms:W3CDTF">2017-06-14T20:19:49Z</dcterms:created>
  <dcterms:modified xsi:type="dcterms:W3CDTF">2024-09-12T11:42:23Z</dcterms:modified>
</cp:coreProperties>
</file>