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033" r:id="rId2"/>
    <p:sldId id="2049" r:id="rId3"/>
    <p:sldId id="2041" r:id="rId4"/>
    <p:sldId id="2040" r:id="rId5"/>
    <p:sldId id="2039" r:id="rId6"/>
    <p:sldId id="2042" r:id="rId7"/>
    <p:sldId id="2038" r:id="rId8"/>
    <p:sldId id="2037" r:id="rId9"/>
    <p:sldId id="2036" r:id="rId10"/>
    <p:sldId id="2035" r:id="rId11"/>
    <p:sldId id="2043" r:id="rId12"/>
    <p:sldId id="2050" r:id="rId13"/>
    <p:sldId id="2048" r:id="rId14"/>
    <p:sldId id="2047" r:id="rId15"/>
    <p:sldId id="2046" r:id="rId16"/>
    <p:sldId id="2045" r:id="rId17"/>
    <p:sldId id="2044" r:id="rId18"/>
  </p:sldIdLst>
  <p:sldSz cx="16640175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8" userDrawn="1">
          <p15:clr>
            <a:srgbClr val="A4A3A4"/>
          </p15:clr>
        </p15:guide>
        <p15:guide id="2" pos="52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Metcalfe" initials="LM" lastIdx="0" clrIdx="0">
    <p:extLst>
      <p:ext uri="{19B8F6BF-5375-455C-9EA6-DF929625EA0E}">
        <p15:presenceInfo xmlns:p15="http://schemas.microsoft.com/office/powerpoint/2012/main" userId="cd9d281dcfbf615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2DAEA"/>
    <a:srgbClr val="00B050"/>
    <a:srgbClr val="72C444"/>
    <a:srgbClr val="FFAA01"/>
    <a:srgbClr val="00359E"/>
    <a:srgbClr val="FF0000"/>
    <a:srgbClr val="C00000"/>
    <a:srgbClr val="FF6699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0778B3-9BE9-45AD-A045-15E05559D9D5}" v="2" dt="2024-09-12T11:22:16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8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7" y="67"/>
      </p:cViewPr>
      <p:guideLst>
        <p:guide orient="horz" pos="2948"/>
        <p:guide pos="5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 See Maths ltd" userId="2b6a9906fb7c83c6" providerId="LiveId" clId="{174D0A81-9F9F-447C-BE65-4032D0CDD611}"/>
    <pc:docChg chg="undo custSel addSld delSld modSld sldOrd">
      <pc:chgData name="I See Maths ltd" userId="2b6a9906fb7c83c6" providerId="LiveId" clId="{174D0A81-9F9F-447C-BE65-4032D0CDD611}" dt="2024-09-10T12:14:49.706" v="3813" actId="478"/>
      <pc:docMkLst>
        <pc:docMk/>
      </pc:docMkLst>
      <pc:sldChg chg="addSp delSp modSp add mod ord">
        <pc:chgData name="I See Maths ltd" userId="2b6a9906fb7c83c6" providerId="LiveId" clId="{174D0A81-9F9F-447C-BE65-4032D0CDD611}" dt="2024-08-22T09:47:44.190" v="1234" actId="207"/>
        <pc:sldMkLst>
          <pc:docMk/>
          <pc:sldMk cId="914603615" sldId="2033"/>
        </pc:sldMkLst>
        <pc:spChg chg="del">
          <ac:chgData name="I See Maths ltd" userId="2b6a9906fb7c83c6" providerId="LiveId" clId="{174D0A81-9F9F-447C-BE65-4032D0CDD611}" dt="2024-08-22T09:20:16.464" v="5" actId="478"/>
          <ac:spMkLst>
            <pc:docMk/>
            <pc:sldMk cId="914603615" sldId="2033"/>
            <ac:spMk id="2" creationId="{A061074E-05EA-0C80-CACB-4DDD69EAC0B9}"/>
          </ac:spMkLst>
        </pc:spChg>
        <pc:spChg chg="add mod">
          <ac:chgData name="I See Maths ltd" userId="2b6a9906fb7c83c6" providerId="LiveId" clId="{174D0A81-9F9F-447C-BE65-4032D0CDD611}" dt="2024-08-22T09:20:17.115" v="6"/>
          <ac:spMkLst>
            <pc:docMk/>
            <pc:sldMk cId="914603615" sldId="2033"/>
            <ac:spMk id="3" creationId="{612769D7-5E51-2B9B-9078-400E7EE7A6C0}"/>
          </ac:spMkLst>
        </pc:spChg>
        <pc:spChg chg="add mod">
          <ac:chgData name="I See Maths ltd" userId="2b6a9906fb7c83c6" providerId="LiveId" clId="{174D0A81-9F9F-447C-BE65-4032D0CDD611}" dt="2024-08-22T09:20:21.812" v="8" actId="6549"/>
          <ac:spMkLst>
            <pc:docMk/>
            <pc:sldMk cId="914603615" sldId="2033"/>
            <ac:spMk id="4" creationId="{9458172D-1A78-D486-C8E6-5AD3398F8D64}"/>
          </ac:spMkLst>
        </pc:spChg>
        <pc:spChg chg="del">
          <ac:chgData name="I See Maths ltd" userId="2b6a9906fb7c83c6" providerId="LiveId" clId="{174D0A81-9F9F-447C-BE65-4032D0CDD611}" dt="2024-08-22T09:20:16.464" v="5" actId="478"/>
          <ac:spMkLst>
            <pc:docMk/>
            <pc:sldMk cId="914603615" sldId="2033"/>
            <ac:spMk id="6" creationId="{835FFA8C-0181-3CA2-27E4-39D5F2FCE9BD}"/>
          </ac:spMkLst>
        </pc:spChg>
        <pc:spChg chg="add mod">
          <ac:chgData name="I See Maths ltd" userId="2b6a9906fb7c83c6" providerId="LiveId" clId="{174D0A81-9F9F-447C-BE65-4032D0CDD611}" dt="2024-08-22T09:22:50.985" v="137" actId="1035"/>
          <ac:spMkLst>
            <pc:docMk/>
            <pc:sldMk cId="914603615" sldId="2033"/>
            <ac:spMk id="7" creationId="{73DA619F-B90F-07EF-A6DB-4C8A2298F31B}"/>
          </ac:spMkLst>
        </pc:spChg>
        <pc:spChg chg="add mod">
          <ac:chgData name="I See Maths ltd" userId="2b6a9906fb7c83c6" providerId="LiveId" clId="{174D0A81-9F9F-447C-BE65-4032D0CDD611}" dt="2024-08-22T09:27:56.261" v="138" actId="1038"/>
          <ac:spMkLst>
            <pc:docMk/>
            <pc:sldMk cId="914603615" sldId="2033"/>
            <ac:spMk id="8" creationId="{163731BF-0B34-8CE5-A93C-C77320A48999}"/>
          </ac:spMkLst>
        </pc:spChg>
        <pc:spChg chg="add del mod">
          <ac:chgData name="I See Maths ltd" userId="2b6a9906fb7c83c6" providerId="LiveId" clId="{174D0A81-9F9F-447C-BE65-4032D0CDD611}" dt="2024-08-22T09:45:40.374" v="1038" actId="478"/>
          <ac:spMkLst>
            <pc:docMk/>
            <pc:sldMk cId="914603615" sldId="2033"/>
            <ac:spMk id="9" creationId="{938D84E8-53A1-F397-6AB9-27D27B5D54B8}"/>
          </ac:spMkLst>
        </pc:spChg>
        <pc:spChg chg="add del mod">
          <ac:chgData name="I See Maths ltd" userId="2b6a9906fb7c83c6" providerId="LiveId" clId="{174D0A81-9F9F-447C-BE65-4032D0CDD611}" dt="2024-08-22T09:45:40.374" v="1038" actId="478"/>
          <ac:spMkLst>
            <pc:docMk/>
            <pc:sldMk cId="914603615" sldId="2033"/>
            <ac:spMk id="10" creationId="{1AA7543E-AB26-BE61-C6FE-7CE0555C8A31}"/>
          </ac:spMkLst>
        </pc:spChg>
        <pc:spChg chg="add del mod">
          <ac:chgData name="I See Maths ltd" userId="2b6a9906fb7c83c6" providerId="LiveId" clId="{174D0A81-9F9F-447C-BE65-4032D0CDD611}" dt="2024-08-22T09:45:20.372" v="1035" actId="478"/>
          <ac:spMkLst>
            <pc:docMk/>
            <pc:sldMk cId="914603615" sldId="2033"/>
            <ac:spMk id="11" creationId="{CA083193-B0E9-9D0C-1845-0A6D04D888A3}"/>
          </ac:spMkLst>
        </pc:spChg>
        <pc:spChg chg="add del mod">
          <ac:chgData name="I See Maths ltd" userId="2b6a9906fb7c83c6" providerId="LiveId" clId="{174D0A81-9F9F-447C-BE65-4032D0CDD611}" dt="2024-08-22T09:44:45.629" v="1028" actId="478"/>
          <ac:spMkLst>
            <pc:docMk/>
            <pc:sldMk cId="914603615" sldId="2033"/>
            <ac:spMk id="12" creationId="{0149D250-2070-2377-CA56-630985F1F31F}"/>
          </ac:spMkLst>
        </pc:spChg>
        <pc:spChg chg="add del mod">
          <ac:chgData name="I See Maths ltd" userId="2b6a9906fb7c83c6" providerId="LiveId" clId="{174D0A81-9F9F-447C-BE65-4032D0CDD611}" dt="2024-08-22T09:45:20.372" v="1035" actId="478"/>
          <ac:spMkLst>
            <pc:docMk/>
            <pc:sldMk cId="914603615" sldId="2033"/>
            <ac:spMk id="13" creationId="{02F267B8-875F-BD25-B97E-8D50CADF282F}"/>
          </ac:spMkLst>
        </pc:spChg>
        <pc:spChg chg="add del mod">
          <ac:chgData name="I See Maths ltd" userId="2b6a9906fb7c83c6" providerId="LiveId" clId="{174D0A81-9F9F-447C-BE65-4032D0CDD611}" dt="2024-08-22T09:45:20.372" v="1035" actId="478"/>
          <ac:spMkLst>
            <pc:docMk/>
            <pc:sldMk cId="914603615" sldId="2033"/>
            <ac:spMk id="14" creationId="{D1F7597F-DEBA-4075-50AB-1DA231DB2923}"/>
          </ac:spMkLst>
        </pc:spChg>
        <pc:spChg chg="add del mod">
          <ac:chgData name="I See Maths ltd" userId="2b6a9906fb7c83c6" providerId="LiveId" clId="{174D0A81-9F9F-447C-BE65-4032D0CDD611}" dt="2024-08-22T09:45:20.372" v="1035" actId="478"/>
          <ac:spMkLst>
            <pc:docMk/>
            <pc:sldMk cId="914603615" sldId="2033"/>
            <ac:spMk id="15" creationId="{A5944C19-DB23-CD1C-D887-3D077F69FCDD}"/>
          </ac:spMkLst>
        </pc:spChg>
        <pc:spChg chg="add del mod">
          <ac:chgData name="I See Maths ltd" userId="2b6a9906fb7c83c6" providerId="LiveId" clId="{174D0A81-9F9F-447C-BE65-4032D0CDD611}" dt="2024-08-22T09:45:20.372" v="1035" actId="478"/>
          <ac:spMkLst>
            <pc:docMk/>
            <pc:sldMk cId="914603615" sldId="2033"/>
            <ac:spMk id="16" creationId="{00242163-6FB5-45D0-713F-3D68D2B485EB}"/>
          </ac:spMkLst>
        </pc:spChg>
        <pc:spChg chg="del">
          <ac:chgData name="I See Maths ltd" userId="2b6a9906fb7c83c6" providerId="LiveId" clId="{174D0A81-9F9F-447C-BE65-4032D0CDD611}" dt="2024-08-22T09:20:13.277" v="4" actId="478"/>
          <ac:spMkLst>
            <pc:docMk/>
            <pc:sldMk cId="914603615" sldId="2033"/>
            <ac:spMk id="21" creationId="{DAA104E8-2FC0-6314-C8D3-2237F6A12802}"/>
          </ac:spMkLst>
        </pc:spChg>
        <pc:spChg chg="del">
          <ac:chgData name="I See Maths ltd" userId="2b6a9906fb7c83c6" providerId="LiveId" clId="{174D0A81-9F9F-447C-BE65-4032D0CDD611}" dt="2024-08-22T09:20:10.504" v="3" actId="478"/>
          <ac:spMkLst>
            <pc:docMk/>
            <pc:sldMk cId="914603615" sldId="2033"/>
            <ac:spMk id="23" creationId="{FD900F63-F939-079A-00A9-0416A970450D}"/>
          </ac:spMkLst>
        </pc:spChg>
        <pc:spChg chg="add del mod">
          <ac:chgData name="I See Maths ltd" userId="2b6a9906fb7c83c6" providerId="LiveId" clId="{174D0A81-9F9F-447C-BE65-4032D0CDD611}" dt="2024-08-22T09:45:20.372" v="1035" actId="478"/>
          <ac:spMkLst>
            <pc:docMk/>
            <pc:sldMk cId="914603615" sldId="2033"/>
            <ac:spMk id="25" creationId="{C601B03F-5BFC-5870-CDD3-12FD7966CA35}"/>
          </ac:spMkLst>
        </pc:spChg>
        <pc:spChg chg="add mod">
          <ac:chgData name="I See Maths ltd" userId="2b6a9906fb7c83c6" providerId="LiveId" clId="{174D0A81-9F9F-447C-BE65-4032D0CDD611}" dt="2024-08-22T09:28:23.048" v="257" actId="6549"/>
          <ac:spMkLst>
            <pc:docMk/>
            <pc:sldMk cId="914603615" sldId="2033"/>
            <ac:spMk id="27" creationId="{01A2DA9F-3674-8A0A-1645-46E51A67CA4F}"/>
          </ac:spMkLst>
        </pc:spChg>
        <pc:spChg chg="add mod">
          <ac:chgData name="I See Maths ltd" userId="2b6a9906fb7c83c6" providerId="LiveId" clId="{174D0A81-9F9F-447C-BE65-4032D0CDD611}" dt="2024-08-22T09:29:30.015" v="502" actId="6549"/>
          <ac:spMkLst>
            <pc:docMk/>
            <pc:sldMk cId="914603615" sldId="2033"/>
            <ac:spMk id="28" creationId="{FE4DFBED-9C7C-5EB7-1183-292EC7BA1697}"/>
          </ac:spMkLst>
        </pc:spChg>
        <pc:spChg chg="add mod">
          <ac:chgData name="I See Maths ltd" userId="2b6a9906fb7c83c6" providerId="LiveId" clId="{174D0A81-9F9F-447C-BE65-4032D0CDD611}" dt="2024-08-22T09:29:33.605" v="504" actId="6549"/>
          <ac:spMkLst>
            <pc:docMk/>
            <pc:sldMk cId="914603615" sldId="2033"/>
            <ac:spMk id="29" creationId="{19914850-6F56-EBB8-A138-1549992E010B}"/>
          </ac:spMkLst>
        </pc:spChg>
        <pc:spChg chg="add mod">
          <ac:chgData name="I See Maths ltd" userId="2b6a9906fb7c83c6" providerId="LiveId" clId="{174D0A81-9F9F-447C-BE65-4032D0CDD611}" dt="2024-08-22T09:29:37.066" v="506" actId="6549"/>
          <ac:spMkLst>
            <pc:docMk/>
            <pc:sldMk cId="914603615" sldId="2033"/>
            <ac:spMk id="30" creationId="{480B31DB-5A10-71F5-85C4-8AB910F05093}"/>
          </ac:spMkLst>
        </pc:spChg>
        <pc:spChg chg="add del mod">
          <ac:chgData name="I See Maths ltd" userId="2b6a9906fb7c83c6" providerId="LiveId" clId="{174D0A81-9F9F-447C-BE65-4032D0CDD611}" dt="2024-08-22T09:44:53.249" v="1031" actId="478"/>
          <ac:spMkLst>
            <pc:docMk/>
            <pc:sldMk cId="914603615" sldId="2033"/>
            <ac:spMk id="31" creationId="{EBD8E340-976F-F7F9-EAA4-5236DE0ACFB3}"/>
          </ac:spMkLst>
        </pc:spChg>
        <pc:spChg chg="add del mod">
          <ac:chgData name="I See Maths ltd" userId="2b6a9906fb7c83c6" providerId="LiveId" clId="{174D0A81-9F9F-447C-BE65-4032D0CDD611}" dt="2024-08-22T09:44:58.089" v="1032" actId="478"/>
          <ac:spMkLst>
            <pc:docMk/>
            <pc:sldMk cId="914603615" sldId="2033"/>
            <ac:spMk id="32" creationId="{4F1CB391-3E00-4DB4-E7CD-6FB07EB5E810}"/>
          </ac:spMkLst>
        </pc:spChg>
        <pc:spChg chg="add del mod">
          <ac:chgData name="I See Maths ltd" userId="2b6a9906fb7c83c6" providerId="LiveId" clId="{174D0A81-9F9F-447C-BE65-4032D0CDD611}" dt="2024-08-22T09:45:20.372" v="1035" actId="478"/>
          <ac:spMkLst>
            <pc:docMk/>
            <pc:sldMk cId="914603615" sldId="2033"/>
            <ac:spMk id="33" creationId="{8A908AF5-CF04-9D4D-3804-4296E0C7061A}"/>
          </ac:spMkLst>
        </pc:spChg>
        <pc:spChg chg="add mod">
          <ac:chgData name="I See Maths ltd" userId="2b6a9906fb7c83c6" providerId="LiveId" clId="{174D0A81-9F9F-447C-BE65-4032D0CDD611}" dt="2024-08-22T09:46:21.026" v="1046" actId="1076"/>
          <ac:spMkLst>
            <pc:docMk/>
            <pc:sldMk cId="914603615" sldId="2033"/>
            <ac:spMk id="34" creationId="{976624A5-A2AA-B7AA-F392-5E67CD106321}"/>
          </ac:spMkLst>
        </pc:spChg>
        <pc:spChg chg="add mod">
          <ac:chgData name="I See Maths ltd" userId="2b6a9906fb7c83c6" providerId="LiveId" clId="{174D0A81-9F9F-447C-BE65-4032D0CDD611}" dt="2024-08-22T09:47:44.190" v="1234" actId="207"/>
          <ac:spMkLst>
            <pc:docMk/>
            <pc:sldMk cId="914603615" sldId="2033"/>
            <ac:spMk id="35" creationId="{B8FACA19-6FCB-13E1-33CF-AEC9B95ABC6B}"/>
          </ac:spMkLst>
        </pc:spChg>
        <pc:spChg chg="add mod">
          <ac:chgData name="I See Maths ltd" userId="2b6a9906fb7c83c6" providerId="LiveId" clId="{174D0A81-9F9F-447C-BE65-4032D0CDD611}" dt="2024-08-22T09:47:44.190" v="1234" actId="207"/>
          <ac:spMkLst>
            <pc:docMk/>
            <pc:sldMk cId="914603615" sldId="2033"/>
            <ac:spMk id="36" creationId="{51676B49-FE6F-3278-2D3A-0AE67577E832}"/>
          </ac:spMkLst>
        </pc:spChg>
        <pc:spChg chg="add mod">
          <ac:chgData name="I See Maths ltd" userId="2b6a9906fb7c83c6" providerId="LiveId" clId="{174D0A81-9F9F-447C-BE65-4032D0CDD611}" dt="2024-08-22T09:47:44.190" v="1234" actId="207"/>
          <ac:spMkLst>
            <pc:docMk/>
            <pc:sldMk cId="914603615" sldId="2033"/>
            <ac:spMk id="37" creationId="{F7A8D987-E129-B5A9-2D5A-45623B4739F3}"/>
          </ac:spMkLst>
        </pc:spChg>
        <pc:spChg chg="add mod">
          <ac:chgData name="I See Maths ltd" userId="2b6a9906fb7c83c6" providerId="LiveId" clId="{174D0A81-9F9F-447C-BE65-4032D0CDD611}" dt="2024-08-22T09:47:44.190" v="1234" actId="207"/>
          <ac:spMkLst>
            <pc:docMk/>
            <pc:sldMk cId="914603615" sldId="2033"/>
            <ac:spMk id="38" creationId="{E956256A-BD7C-3622-CCC0-A217247B9C93}"/>
          </ac:spMkLst>
        </pc:spChg>
        <pc:graphicFrameChg chg="add mod modGraphic">
          <ac:chgData name="I See Maths ltd" userId="2b6a9906fb7c83c6" providerId="LiveId" clId="{174D0A81-9F9F-447C-BE65-4032D0CDD611}" dt="2024-08-22T09:45:35.806" v="1037"/>
          <ac:graphicFrameMkLst>
            <pc:docMk/>
            <pc:sldMk cId="914603615" sldId="2033"/>
            <ac:graphicFrameMk id="5" creationId="{7FBF7E1D-CE93-2C86-7797-597409212FD6}"/>
          </ac:graphicFrameMkLst>
        </pc:graphicFrameChg>
        <pc:picChg chg="add del mod">
          <ac:chgData name="I See Maths ltd" userId="2b6a9906fb7c83c6" providerId="LiveId" clId="{174D0A81-9F9F-447C-BE65-4032D0CDD611}" dt="2024-08-22T09:41:19.528" v="972" actId="478"/>
          <ac:picMkLst>
            <pc:docMk/>
            <pc:sldMk cId="914603615" sldId="2033"/>
            <ac:picMk id="18" creationId="{FC614CB9-26E5-64D2-8532-628AE67CB567}"/>
          </ac:picMkLst>
        </pc:picChg>
        <pc:picChg chg="add del mod">
          <ac:chgData name="I See Maths ltd" userId="2b6a9906fb7c83c6" providerId="LiveId" clId="{174D0A81-9F9F-447C-BE65-4032D0CDD611}" dt="2024-08-22T09:45:20.372" v="1035" actId="478"/>
          <ac:picMkLst>
            <pc:docMk/>
            <pc:sldMk cId="914603615" sldId="2033"/>
            <ac:picMk id="19" creationId="{180BFC43-A42A-F4E9-32D8-E3A4E5A98005}"/>
          </ac:picMkLst>
        </pc:picChg>
        <pc:picChg chg="add del mod">
          <ac:chgData name="I See Maths ltd" userId="2b6a9906fb7c83c6" providerId="LiveId" clId="{174D0A81-9F9F-447C-BE65-4032D0CDD611}" dt="2024-08-22T09:39:12.487" v="959" actId="478"/>
          <ac:picMkLst>
            <pc:docMk/>
            <pc:sldMk cId="914603615" sldId="2033"/>
            <ac:picMk id="22" creationId="{DBC9CB00-9F2D-C890-394B-D52776390217}"/>
          </ac:picMkLst>
        </pc:picChg>
        <pc:picChg chg="add del mod">
          <ac:chgData name="I See Maths ltd" userId="2b6a9906fb7c83c6" providerId="LiveId" clId="{174D0A81-9F9F-447C-BE65-4032D0CDD611}" dt="2024-08-22T09:39:14.749" v="960" actId="478"/>
          <ac:picMkLst>
            <pc:docMk/>
            <pc:sldMk cId="914603615" sldId="2033"/>
            <ac:picMk id="24" creationId="{CEAA006A-8305-943B-C5EC-B3C66944254D}"/>
          </ac:picMkLst>
        </pc:picChg>
        <pc:picChg chg="add del mod">
          <ac:chgData name="I See Maths ltd" userId="2b6a9906fb7c83c6" providerId="LiveId" clId="{174D0A81-9F9F-447C-BE65-4032D0CDD611}" dt="2024-08-22T09:39:17.934" v="961" actId="478"/>
          <ac:picMkLst>
            <pc:docMk/>
            <pc:sldMk cId="914603615" sldId="2033"/>
            <ac:picMk id="26" creationId="{FEF0462D-EA06-61F9-68E9-9F08D66D209A}"/>
          </ac:picMkLst>
        </pc:picChg>
      </pc:sldChg>
      <pc:sldChg chg="add del">
        <pc:chgData name="I See Maths ltd" userId="2b6a9906fb7c83c6" providerId="LiveId" clId="{174D0A81-9F9F-447C-BE65-4032D0CDD611}" dt="2024-08-22T09:40:33.748" v="969" actId="47"/>
        <pc:sldMkLst>
          <pc:docMk/>
          <pc:sldMk cId="1131420813" sldId="2034"/>
        </pc:sldMkLst>
      </pc:sldChg>
      <pc:sldChg chg="modSp add mod">
        <pc:chgData name="I See Maths ltd" userId="2b6a9906fb7c83c6" providerId="LiveId" clId="{174D0A81-9F9F-447C-BE65-4032D0CDD611}" dt="2024-08-22T09:43:59.270" v="1016" actId="1035"/>
        <pc:sldMkLst>
          <pc:docMk/>
          <pc:sldMk cId="1610291126" sldId="2035"/>
        </pc:sldMkLst>
        <pc:spChg chg="mod">
          <ac:chgData name="I See Maths ltd" userId="2b6a9906fb7c83c6" providerId="LiveId" clId="{174D0A81-9F9F-447C-BE65-4032D0CDD611}" dt="2024-08-22T09:43:54.327" v="1012" actId="20577"/>
          <ac:spMkLst>
            <pc:docMk/>
            <pc:sldMk cId="1610291126" sldId="2035"/>
            <ac:spMk id="11" creationId="{CA083193-B0E9-9D0C-1845-0A6D04D888A3}"/>
          </ac:spMkLst>
        </pc:spChg>
        <pc:spChg chg="mod">
          <ac:chgData name="I See Maths ltd" userId="2b6a9906fb7c83c6" providerId="LiveId" clId="{174D0A81-9F9F-447C-BE65-4032D0CDD611}" dt="2024-08-22T09:43:59.270" v="1016" actId="1035"/>
          <ac:spMkLst>
            <pc:docMk/>
            <pc:sldMk cId="1610291126" sldId="2035"/>
            <ac:spMk id="12" creationId="{0149D250-2070-2377-CA56-630985F1F31F}"/>
          </ac:spMkLst>
        </pc:spChg>
        <pc:spChg chg="mod">
          <ac:chgData name="I See Maths ltd" userId="2b6a9906fb7c83c6" providerId="LiveId" clId="{174D0A81-9F9F-447C-BE65-4032D0CDD611}" dt="2024-08-22T09:41:45.574" v="974" actId="207"/>
          <ac:spMkLst>
            <pc:docMk/>
            <pc:sldMk cId="1610291126" sldId="2035"/>
            <ac:spMk id="15" creationId="{A5944C19-DB23-CD1C-D887-3D077F69FCDD}"/>
          </ac:spMkLst>
        </pc:spChg>
      </pc:sldChg>
      <pc:sldChg chg="addSp delSp modSp add mod">
        <pc:chgData name="I See Maths ltd" userId="2b6a9906fb7c83c6" providerId="LiveId" clId="{174D0A81-9F9F-447C-BE65-4032D0CDD611}" dt="2024-08-22T09:44:16.584" v="1019" actId="6549"/>
        <pc:sldMkLst>
          <pc:docMk/>
          <pc:sldMk cId="1189235271" sldId="2036"/>
        </pc:sldMkLst>
        <pc:spChg chg="add mod">
          <ac:chgData name="I See Maths ltd" userId="2b6a9906fb7c83c6" providerId="LiveId" clId="{174D0A81-9F9F-447C-BE65-4032D0CDD611}" dt="2024-08-22T09:44:11.243" v="1018"/>
          <ac:spMkLst>
            <pc:docMk/>
            <pc:sldMk cId="1189235271" sldId="2036"/>
            <ac:spMk id="2" creationId="{CA002DBA-E8D6-CF0E-EC1A-375D4D8BF0DF}"/>
          </ac:spMkLst>
        </pc:spChg>
        <pc:spChg chg="mod">
          <ac:chgData name="I See Maths ltd" userId="2b6a9906fb7c83c6" providerId="LiveId" clId="{174D0A81-9F9F-447C-BE65-4032D0CDD611}" dt="2024-08-22T09:44:16.584" v="1019" actId="6549"/>
          <ac:spMkLst>
            <pc:docMk/>
            <pc:sldMk cId="1189235271" sldId="2036"/>
            <ac:spMk id="11" creationId="{CA083193-B0E9-9D0C-1845-0A6D04D888A3}"/>
          </ac:spMkLst>
        </pc:spChg>
        <pc:spChg chg="del">
          <ac:chgData name="I See Maths ltd" userId="2b6a9906fb7c83c6" providerId="LiveId" clId="{174D0A81-9F9F-447C-BE65-4032D0CDD611}" dt="2024-08-22T09:44:10.443" v="1017" actId="478"/>
          <ac:spMkLst>
            <pc:docMk/>
            <pc:sldMk cId="1189235271" sldId="2036"/>
            <ac:spMk id="12" creationId="{0149D250-2070-2377-CA56-630985F1F31F}"/>
          </ac:spMkLst>
        </pc:spChg>
      </pc:sldChg>
      <pc:sldChg chg="addSp delSp modSp add mod">
        <pc:chgData name="I See Maths ltd" userId="2b6a9906fb7c83c6" providerId="LiveId" clId="{174D0A81-9F9F-447C-BE65-4032D0CDD611}" dt="2024-08-22T09:44:30.439" v="1023" actId="478"/>
        <pc:sldMkLst>
          <pc:docMk/>
          <pc:sldMk cId="2416389316" sldId="2037"/>
        </pc:sldMkLst>
        <pc:spChg chg="add mod">
          <ac:chgData name="I See Maths ltd" userId="2b6a9906fb7c83c6" providerId="LiveId" clId="{174D0A81-9F9F-447C-BE65-4032D0CDD611}" dt="2024-08-22T09:44:23.041" v="1021"/>
          <ac:spMkLst>
            <pc:docMk/>
            <pc:sldMk cId="2416389316" sldId="2037"/>
            <ac:spMk id="2" creationId="{F12FF6CE-D8E9-CA7F-D1DF-2D15017EA895}"/>
          </ac:spMkLst>
        </pc:spChg>
        <pc:spChg chg="mod">
          <ac:chgData name="I See Maths ltd" userId="2b6a9906fb7c83c6" providerId="LiveId" clId="{174D0A81-9F9F-447C-BE65-4032D0CDD611}" dt="2024-08-22T09:44:28.929" v="1022" actId="6549"/>
          <ac:spMkLst>
            <pc:docMk/>
            <pc:sldMk cId="2416389316" sldId="2037"/>
            <ac:spMk id="11" creationId="{CA083193-B0E9-9D0C-1845-0A6D04D888A3}"/>
          </ac:spMkLst>
        </pc:spChg>
        <pc:spChg chg="del">
          <ac:chgData name="I See Maths ltd" userId="2b6a9906fb7c83c6" providerId="LiveId" clId="{174D0A81-9F9F-447C-BE65-4032D0CDD611}" dt="2024-08-22T09:44:21.994" v="1020" actId="478"/>
          <ac:spMkLst>
            <pc:docMk/>
            <pc:sldMk cId="2416389316" sldId="2037"/>
            <ac:spMk id="12" creationId="{0149D250-2070-2377-CA56-630985F1F31F}"/>
          </ac:spMkLst>
        </pc:spChg>
        <pc:spChg chg="del">
          <ac:chgData name="I See Maths ltd" userId="2b6a9906fb7c83c6" providerId="LiveId" clId="{174D0A81-9F9F-447C-BE65-4032D0CDD611}" dt="2024-08-22T09:44:30.439" v="1023" actId="478"/>
          <ac:spMkLst>
            <pc:docMk/>
            <pc:sldMk cId="2416389316" sldId="2037"/>
            <ac:spMk id="31" creationId="{EBD8E340-976F-F7F9-EAA4-5236DE0ACFB3}"/>
          </ac:spMkLst>
        </pc:spChg>
      </pc:sldChg>
      <pc:sldChg chg="addSp delSp modSp add mod">
        <pc:chgData name="I See Maths ltd" userId="2b6a9906fb7c83c6" providerId="LiveId" clId="{174D0A81-9F9F-447C-BE65-4032D0CDD611}" dt="2024-08-22T09:44:41.830" v="1027" actId="478"/>
        <pc:sldMkLst>
          <pc:docMk/>
          <pc:sldMk cId="1445501876" sldId="2038"/>
        </pc:sldMkLst>
        <pc:spChg chg="add mod">
          <ac:chgData name="I See Maths ltd" userId="2b6a9906fb7c83c6" providerId="LiveId" clId="{174D0A81-9F9F-447C-BE65-4032D0CDD611}" dt="2024-08-22T09:44:35.607" v="1025"/>
          <ac:spMkLst>
            <pc:docMk/>
            <pc:sldMk cId="1445501876" sldId="2038"/>
            <ac:spMk id="2" creationId="{BD7638F4-D686-32CD-EB13-73C930806426}"/>
          </ac:spMkLst>
        </pc:spChg>
        <pc:spChg chg="mod">
          <ac:chgData name="I See Maths ltd" userId="2b6a9906fb7c83c6" providerId="LiveId" clId="{174D0A81-9F9F-447C-BE65-4032D0CDD611}" dt="2024-08-22T09:44:40.322" v="1026" actId="6549"/>
          <ac:spMkLst>
            <pc:docMk/>
            <pc:sldMk cId="1445501876" sldId="2038"/>
            <ac:spMk id="11" creationId="{CA083193-B0E9-9D0C-1845-0A6D04D888A3}"/>
          </ac:spMkLst>
        </pc:spChg>
        <pc:spChg chg="del">
          <ac:chgData name="I See Maths ltd" userId="2b6a9906fb7c83c6" providerId="LiveId" clId="{174D0A81-9F9F-447C-BE65-4032D0CDD611}" dt="2024-08-22T09:44:35.021" v="1024" actId="478"/>
          <ac:spMkLst>
            <pc:docMk/>
            <pc:sldMk cId="1445501876" sldId="2038"/>
            <ac:spMk id="12" creationId="{0149D250-2070-2377-CA56-630985F1F31F}"/>
          </ac:spMkLst>
        </pc:spChg>
        <pc:spChg chg="del">
          <ac:chgData name="I See Maths ltd" userId="2b6a9906fb7c83c6" providerId="LiveId" clId="{174D0A81-9F9F-447C-BE65-4032D0CDD611}" dt="2024-08-22T09:44:41.830" v="1027" actId="478"/>
          <ac:spMkLst>
            <pc:docMk/>
            <pc:sldMk cId="1445501876" sldId="2038"/>
            <ac:spMk id="31" creationId="{EBD8E340-976F-F7F9-EAA4-5236DE0ACFB3}"/>
          </ac:spMkLst>
        </pc:spChg>
      </pc:sldChg>
      <pc:sldChg chg="delSp add">
        <pc:chgData name="I See Maths ltd" userId="2b6a9906fb7c83c6" providerId="LiveId" clId="{174D0A81-9F9F-447C-BE65-4032D0CDD611}" dt="2024-08-22T09:48:02.432" v="1236" actId="478"/>
        <pc:sldMkLst>
          <pc:docMk/>
          <pc:sldMk cId="4216070339" sldId="2039"/>
        </pc:sldMkLst>
        <pc:picChg chg="del">
          <ac:chgData name="I See Maths ltd" userId="2b6a9906fb7c83c6" providerId="LiveId" clId="{174D0A81-9F9F-447C-BE65-4032D0CDD611}" dt="2024-08-22T09:48:02.432" v="1236" actId="478"/>
          <ac:picMkLst>
            <pc:docMk/>
            <pc:sldMk cId="4216070339" sldId="2039"/>
            <ac:picMk id="19" creationId="{180BFC43-A42A-F4E9-32D8-E3A4E5A98005}"/>
          </ac:picMkLst>
        </pc:picChg>
      </pc:sldChg>
      <pc:sldChg chg="add">
        <pc:chgData name="I See Maths ltd" userId="2b6a9906fb7c83c6" providerId="LiveId" clId="{174D0A81-9F9F-447C-BE65-4032D0CDD611}" dt="2024-08-22T09:45:25.145" v="1036" actId="2890"/>
        <pc:sldMkLst>
          <pc:docMk/>
          <pc:sldMk cId="1338530057" sldId="2040"/>
        </pc:sldMkLst>
      </pc:sldChg>
      <pc:sldChg chg="add">
        <pc:chgData name="I See Maths ltd" userId="2b6a9906fb7c83c6" providerId="LiveId" clId="{174D0A81-9F9F-447C-BE65-4032D0CDD611}" dt="2024-08-22T09:45:44.021" v="1039" actId="2890"/>
        <pc:sldMkLst>
          <pc:docMk/>
          <pc:sldMk cId="249871042" sldId="2041"/>
        </pc:sldMkLst>
      </pc:sldChg>
      <pc:sldChg chg="addSp modSp add mod">
        <pc:chgData name="I See Maths ltd" userId="2b6a9906fb7c83c6" providerId="LiveId" clId="{174D0A81-9F9F-447C-BE65-4032D0CDD611}" dt="2024-08-22T09:49:17.091" v="1321" actId="1036"/>
        <pc:sldMkLst>
          <pc:docMk/>
          <pc:sldMk cId="3541582129" sldId="2042"/>
        </pc:sldMkLst>
        <pc:spChg chg="add mod">
          <ac:chgData name="I See Maths ltd" userId="2b6a9906fb7c83c6" providerId="LiveId" clId="{174D0A81-9F9F-447C-BE65-4032D0CDD611}" dt="2024-08-22T09:49:13.427" v="1319" actId="1036"/>
          <ac:spMkLst>
            <pc:docMk/>
            <pc:sldMk cId="3541582129" sldId="2042"/>
            <ac:spMk id="2" creationId="{437E3865-EBAD-A75A-DA4E-9CBC225EF229}"/>
          </ac:spMkLst>
        </pc:spChg>
        <pc:cxnChg chg="add mod">
          <ac:chgData name="I See Maths ltd" userId="2b6a9906fb7c83c6" providerId="LiveId" clId="{174D0A81-9F9F-447C-BE65-4032D0CDD611}" dt="2024-08-22T09:49:17.091" v="1321" actId="1036"/>
          <ac:cxnSpMkLst>
            <pc:docMk/>
            <pc:sldMk cId="3541582129" sldId="2042"/>
            <ac:cxnSpMk id="6" creationId="{0FF6E0E2-45C2-631F-5576-8D0BF8AA99CD}"/>
          </ac:cxnSpMkLst>
        </pc:cxnChg>
      </pc:sldChg>
      <pc:sldChg chg="addSp delSp modSp add mod">
        <pc:chgData name="I See Maths ltd" userId="2b6a9906fb7c83c6" providerId="LiveId" clId="{174D0A81-9F9F-447C-BE65-4032D0CDD611}" dt="2024-08-22T10:28:36.186" v="1621" actId="207"/>
        <pc:sldMkLst>
          <pc:docMk/>
          <pc:sldMk cId="3518136613" sldId="2043"/>
        </pc:sldMkLst>
        <pc:spChg chg="mod">
          <ac:chgData name="I See Maths ltd" userId="2b6a9906fb7c83c6" providerId="LiveId" clId="{174D0A81-9F9F-447C-BE65-4032D0CDD611}" dt="2024-08-22T10:21:21.779" v="1324" actId="20577"/>
          <ac:spMkLst>
            <pc:docMk/>
            <pc:sldMk cId="3518136613" sldId="2043"/>
            <ac:spMk id="4" creationId="{9458172D-1A78-D486-C8E6-5AD3398F8D64}"/>
          </ac:spMkLst>
        </pc:spChg>
        <pc:spChg chg="add mod">
          <ac:chgData name="I See Maths ltd" userId="2b6a9906fb7c83c6" providerId="LiveId" clId="{174D0A81-9F9F-447C-BE65-4032D0CDD611}" dt="2024-08-22T10:23:38.368" v="1460" actId="1035"/>
          <ac:spMkLst>
            <pc:docMk/>
            <pc:sldMk cId="3518136613" sldId="2043"/>
            <ac:spMk id="6" creationId="{F2BCC9AC-EC0D-B94B-D1B8-853589858F41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7" creationId="{73DA619F-B90F-07EF-A6DB-4C8A2298F31B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8" creationId="{163731BF-0B34-8CE5-A93C-C77320A48999}"/>
          </ac:spMkLst>
        </pc:spChg>
        <pc:spChg chg="del">
          <ac:chgData name="I See Maths ltd" userId="2b6a9906fb7c83c6" providerId="LiveId" clId="{174D0A81-9F9F-447C-BE65-4032D0CDD611}" dt="2024-08-22T10:21:24.207" v="1325" actId="478"/>
          <ac:spMkLst>
            <pc:docMk/>
            <pc:sldMk cId="3518136613" sldId="2043"/>
            <ac:spMk id="9" creationId="{938D84E8-53A1-F397-6AB9-27D27B5D54B8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10" creationId="{1AA7543E-AB26-BE61-C6FE-7CE0555C8A31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11" creationId="{CA083193-B0E9-9D0C-1845-0A6D04D888A3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12" creationId="{0149D250-2070-2377-CA56-630985F1F31F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13" creationId="{02F267B8-875F-BD25-B97E-8D50CADF282F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14" creationId="{D1F7597F-DEBA-4075-50AB-1DA231DB2923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15" creationId="{A5944C19-DB23-CD1C-D887-3D077F69FCDD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16" creationId="{00242163-6FB5-45D0-713F-3D68D2B485EB}"/>
          </ac:spMkLst>
        </pc:spChg>
        <pc:spChg chg="add mod">
          <ac:chgData name="I See Maths ltd" userId="2b6a9906fb7c83c6" providerId="LiveId" clId="{174D0A81-9F9F-447C-BE65-4032D0CDD611}" dt="2024-08-22T10:23:38.368" v="1460" actId="1035"/>
          <ac:spMkLst>
            <pc:docMk/>
            <pc:sldMk cId="3518136613" sldId="2043"/>
            <ac:spMk id="21" creationId="{00E7CE97-C71F-7D45-FEC5-0206447CE2FB}"/>
          </ac:spMkLst>
        </pc:spChg>
        <pc:spChg chg="add del mod">
          <ac:chgData name="I See Maths ltd" userId="2b6a9906fb7c83c6" providerId="LiveId" clId="{174D0A81-9F9F-447C-BE65-4032D0CDD611}" dt="2024-08-22T10:27:00.856" v="1507" actId="478"/>
          <ac:spMkLst>
            <pc:docMk/>
            <pc:sldMk cId="3518136613" sldId="2043"/>
            <ac:spMk id="23" creationId="{BF85CCAD-45E3-107F-7140-505E6422B11D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25" creationId="{C601B03F-5BFC-5870-CDD3-12FD7966CA35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27" creationId="{01A2DA9F-3674-8A0A-1645-46E51A67CA4F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28" creationId="{FE4DFBED-9C7C-5EB7-1183-292EC7BA1697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29" creationId="{19914850-6F56-EBB8-A138-1549992E010B}"/>
          </ac:spMkLst>
        </pc:spChg>
        <pc:spChg chg="del">
          <ac:chgData name="I See Maths ltd" userId="2b6a9906fb7c83c6" providerId="LiveId" clId="{174D0A81-9F9F-447C-BE65-4032D0CDD611}" dt="2024-08-22T10:21:28.773" v="1326" actId="478"/>
          <ac:spMkLst>
            <pc:docMk/>
            <pc:sldMk cId="3518136613" sldId="2043"/>
            <ac:spMk id="30" creationId="{480B31DB-5A10-71F5-85C4-8AB910F05093}"/>
          </ac:spMkLst>
        </pc:spChg>
        <pc:spChg chg="add del mod">
          <ac:chgData name="I See Maths ltd" userId="2b6a9906fb7c83c6" providerId="LiveId" clId="{174D0A81-9F9F-447C-BE65-4032D0CDD611}" dt="2024-08-22T10:27:00.856" v="1507" actId="478"/>
          <ac:spMkLst>
            <pc:docMk/>
            <pc:sldMk cId="3518136613" sldId="2043"/>
            <ac:spMk id="31" creationId="{813EFA38-7EFD-14F5-9CD2-FA907C91C0CD}"/>
          </ac:spMkLst>
        </pc:spChg>
        <pc:spChg chg="add mod">
          <ac:chgData name="I See Maths ltd" userId="2b6a9906fb7c83c6" providerId="LiveId" clId="{174D0A81-9F9F-447C-BE65-4032D0CDD611}" dt="2024-08-22T10:23:38.368" v="1460" actId="1035"/>
          <ac:spMkLst>
            <pc:docMk/>
            <pc:sldMk cId="3518136613" sldId="2043"/>
            <ac:spMk id="32" creationId="{2C0748E2-1C85-CBE1-A9E5-92C196DE1609}"/>
          </ac:spMkLst>
        </pc:spChg>
        <pc:spChg chg="add mod ord">
          <ac:chgData name="I See Maths ltd" userId="2b6a9906fb7c83c6" providerId="LiveId" clId="{174D0A81-9F9F-447C-BE65-4032D0CDD611}" dt="2024-08-22T10:28:26.669" v="1620" actId="167"/>
          <ac:spMkLst>
            <pc:docMk/>
            <pc:sldMk cId="3518136613" sldId="2043"/>
            <ac:spMk id="33" creationId="{025608BF-8343-1B4C-012E-C4E858EBA9AE}"/>
          </ac:spMkLst>
        </pc:spChg>
        <pc:spChg chg="add mod">
          <ac:chgData name="I See Maths ltd" userId="2b6a9906fb7c83c6" providerId="LiveId" clId="{174D0A81-9F9F-447C-BE65-4032D0CDD611}" dt="2024-08-22T10:23:38.368" v="1460" actId="1035"/>
          <ac:spMkLst>
            <pc:docMk/>
            <pc:sldMk cId="3518136613" sldId="2043"/>
            <ac:spMk id="34" creationId="{5BD95DC8-9EC2-2071-D160-360A197E7A69}"/>
          </ac:spMkLst>
        </pc:spChg>
        <pc:spChg chg="add del mod">
          <ac:chgData name="I See Maths ltd" userId="2b6a9906fb7c83c6" providerId="LiveId" clId="{174D0A81-9F9F-447C-BE65-4032D0CDD611}" dt="2024-08-22T10:26:50.630" v="1505" actId="478"/>
          <ac:spMkLst>
            <pc:docMk/>
            <pc:sldMk cId="3518136613" sldId="2043"/>
            <ac:spMk id="35" creationId="{E3A2F17D-56F1-99FD-69A4-C6CCD30A6740}"/>
          </ac:spMkLst>
        </pc:spChg>
        <pc:spChg chg="add del mod">
          <ac:chgData name="I See Maths ltd" userId="2b6a9906fb7c83c6" providerId="LiveId" clId="{174D0A81-9F9F-447C-BE65-4032D0CDD611}" dt="2024-08-22T10:26:48.220" v="1504" actId="478"/>
          <ac:spMkLst>
            <pc:docMk/>
            <pc:sldMk cId="3518136613" sldId="2043"/>
            <ac:spMk id="36" creationId="{65A2D980-0397-F02C-7E24-607D3A48BB06}"/>
          </ac:spMkLst>
        </pc:spChg>
        <pc:spChg chg="add mod">
          <ac:chgData name="I See Maths ltd" userId="2b6a9906fb7c83c6" providerId="LiveId" clId="{174D0A81-9F9F-447C-BE65-4032D0CDD611}" dt="2024-08-22T10:27:26.270" v="1510"/>
          <ac:spMkLst>
            <pc:docMk/>
            <pc:sldMk cId="3518136613" sldId="2043"/>
            <ac:spMk id="37" creationId="{3C6BE663-94B2-D022-1338-B2D2D527ED70}"/>
          </ac:spMkLst>
        </pc:spChg>
        <pc:spChg chg="add mod">
          <ac:chgData name="I See Maths ltd" userId="2b6a9906fb7c83c6" providerId="LiveId" clId="{174D0A81-9F9F-447C-BE65-4032D0CDD611}" dt="2024-08-22T10:28:36.186" v="1621" actId="207"/>
          <ac:spMkLst>
            <pc:docMk/>
            <pc:sldMk cId="3518136613" sldId="2043"/>
            <ac:spMk id="38" creationId="{339145AC-CE42-E0D1-CD16-01ADB6500FB8}"/>
          </ac:spMkLst>
        </pc:spChg>
        <pc:spChg chg="add mod">
          <ac:chgData name="I See Maths ltd" userId="2b6a9906fb7c83c6" providerId="LiveId" clId="{174D0A81-9F9F-447C-BE65-4032D0CDD611}" dt="2024-08-22T10:28:36.186" v="1621" actId="207"/>
          <ac:spMkLst>
            <pc:docMk/>
            <pc:sldMk cId="3518136613" sldId="2043"/>
            <ac:spMk id="39" creationId="{A599E608-DCF5-32C9-ABF2-DF3FAC2BC1AF}"/>
          </ac:spMkLst>
        </pc:spChg>
        <pc:spChg chg="add mod">
          <ac:chgData name="I See Maths ltd" userId="2b6a9906fb7c83c6" providerId="LiveId" clId="{174D0A81-9F9F-447C-BE65-4032D0CDD611}" dt="2024-08-22T10:28:36.186" v="1621" actId="207"/>
          <ac:spMkLst>
            <pc:docMk/>
            <pc:sldMk cId="3518136613" sldId="2043"/>
            <ac:spMk id="40" creationId="{1FFAE489-2ED2-3E11-CFD6-FE6E5276E280}"/>
          </ac:spMkLst>
        </pc:spChg>
        <pc:graphicFrameChg chg="add mod">
          <ac:chgData name="I See Maths ltd" userId="2b6a9906fb7c83c6" providerId="LiveId" clId="{174D0A81-9F9F-447C-BE65-4032D0CDD611}" dt="2024-08-22T10:27:07.092" v="1508"/>
          <ac:graphicFrameMkLst>
            <pc:docMk/>
            <pc:sldMk cId="3518136613" sldId="2043"/>
            <ac:graphicFrameMk id="2" creationId="{5D7C3CB6-5E39-6742-6AAF-38BA97927186}"/>
          </ac:graphicFrameMkLst>
        </pc:graphicFrameChg>
        <pc:graphicFrameChg chg="del">
          <ac:chgData name="I See Maths ltd" userId="2b6a9906fb7c83c6" providerId="LiveId" clId="{174D0A81-9F9F-447C-BE65-4032D0CDD611}" dt="2024-08-22T10:21:28.773" v="1326" actId="478"/>
          <ac:graphicFrameMkLst>
            <pc:docMk/>
            <pc:sldMk cId="3518136613" sldId="2043"/>
            <ac:graphicFrameMk id="5" creationId="{7FBF7E1D-CE93-2C86-7797-597409212FD6}"/>
          </ac:graphicFrameMkLst>
        </pc:graphicFrameChg>
        <pc:picChg chg="del">
          <ac:chgData name="I See Maths ltd" userId="2b6a9906fb7c83c6" providerId="LiveId" clId="{174D0A81-9F9F-447C-BE65-4032D0CDD611}" dt="2024-08-22T10:21:28.773" v="1326" actId="478"/>
          <ac:picMkLst>
            <pc:docMk/>
            <pc:sldMk cId="3518136613" sldId="2043"/>
            <ac:picMk id="18" creationId="{FC614CB9-26E5-64D2-8532-628AE67CB567}"/>
          </ac:picMkLst>
        </pc:picChg>
        <pc:picChg chg="del">
          <ac:chgData name="I See Maths ltd" userId="2b6a9906fb7c83c6" providerId="LiveId" clId="{174D0A81-9F9F-447C-BE65-4032D0CDD611}" dt="2024-08-22T10:21:28.773" v="1326" actId="478"/>
          <ac:picMkLst>
            <pc:docMk/>
            <pc:sldMk cId="3518136613" sldId="2043"/>
            <ac:picMk id="19" creationId="{180BFC43-A42A-F4E9-32D8-E3A4E5A98005}"/>
          </ac:picMkLst>
        </pc:picChg>
        <pc:picChg chg="del">
          <ac:chgData name="I See Maths ltd" userId="2b6a9906fb7c83c6" providerId="LiveId" clId="{174D0A81-9F9F-447C-BE65-4032D0CDD611}" dt="2024-08-22T10:21:28.773" v="1326" actId="478"/>
          <ac:picMkLst>
            <pc:docMk/>
            <pc:sldMk cId="3518136613" sldId="2043"/>
            <ac:picMk id="22" creationId="{DBC9CB00-9F2D-C890-394B-D52776390217}"/>
          </ac:picMkLst>
        </pc:picChg>
        <pc:picChg chg="del">
          <ac:chgData name="I See Maths ltd" userId="2b6a9906fb7c83c6" providerId="LiveId" clId="{174D0A81-9F9F-447C-BE65-4032D0CDD611}" dt="2024-08-22T10:21:28.773" v="1326" actId="478"/>
          <ac:picMkLst>
            <pc:docMk/>
            <pc:sldMk cId="3518136613" sldId="2043"/>
            <ac:picMk id="24" creationId="{CEAA006A-8305-943B-C5EC-B3C66944254D}"/>
          </ac:picMkLst>
        </pc:picChg>
        <pc:picChg chg="del">
          <ac:chgData name="I See Maths ltd" userId="2b6a9906fb7c83c6" providerId="LiveId" clId="{174D0A81-9F9F-447C-BE65-4032D0CDD611}" dt="2024-08-22T10:21:28.773" v="1326" actId="478"/>
          <ac:picMkLst>
            <pc:docMk/>
            <pc:sldMk cId="3518136613" sldId="2043"/>
            <ac:picMk id="26" creationId="{FEF0462D-EA06-61F9-68E9-9F08D66D209A}"/>
          </ac:picMkLst>
        </pc:picChg>
      </pc:sldChg>
      <pc:sldChg chg="add">
        <pc:chgData name="I See Maths ltd" userId="2b6a9906fb7c83c6" providerId="LiveId" clId="{174D0A81-9F9F-447C-BE65-4032D0CDD611}" dt="2024-08-22T10:25:40.582" v="1493" actId="2890"/>
        <pc:sldMkLst>
          <pc:docMk/>
          <pc:sldMk cId="2519402179" sldId="2044"/>
        </pc:sldMkLst>
      </pc:sldChg>
      <pc:sldChg chg="add">
        <pc:chgData name="I See Maths ltd" userId="2b6a9906fb7c83c6" providerId="LiveId" clId="{174D0A81-9F9F-447C-BE65-4032D0CDD611}" dt="2024-08-22T10:25:54.198" v="1495" actId="2890"/>
        <pc:sldMkLst>
          <pc:docMk/>
          <pc:sldMk cId="3853019599" sldId="2045"/>
        </pc:sldMkLst>
      </pc:sldChg>
      <pc:sldChg chg="add">
        <pc:chgData name="I See Maths ltd" userId="2b6a9906fb7c83c6" providerId="LiveId" clId="{174D0A81-9F9F-447C-BE65-4032D0CDD611}" dt="2024-08-22T10:26:42.060" v="1503" actId="2890"/>
        <pc:sldMkLst>
          <pc:docMk/>
          <pc:sldMk cId="966215531" sldId="2046"/>
        </pc:sldMkLst>
      </pc:sldChg>
      <pc:sldChg chg="add">
        <pc:chgData name="I See Maths ltd" userId="2b6a9906fb7c83c6" providerId="LiveId" clId="{174D0A81-9F9F-447C-BE65-4032D0CDD611}" dt="2024-08-22T10:26:54.682" v="1506" actId="2890"/>
        <pc:sldMkLst>
          <pc:docMk/>
          <pc:sldMk cId="3744847568" sldId="2047"/>
        </pc:sldMkLst>
      </pc:sldChg>
      <pc:sldChg chg="add">
        <pc:chgData name="I See Maths ltd" userId="2b6a9906fb7c83c6" providerId="LiveId" clId="{174D0A81-9F9F-447C-BE65-4032D0CDD611}" dt="2024-08-22T10:27:12.885" v="1509" actId="2890"/>
        <pc:sldMkLst>
          <pc:docMk/>
          <pc:sldMk cId="2775156837" sldId="2048"/>
        </pc:sldMkLst>
      </pc:sldChg>
      <pc:sldChg chg="addSp delSp modSp del mod">
        <pc:chgData name="I See Maths ltd" userId="2b6a9906fb7c83c6" providerId="LiveId" clId="{174D0A81-9F9F-447C-BE65-4032D0CDD611}" dt="2024-09-10T08:32:51.298" v="2370" actId="2696"/>
        <pc:sldMkLst>
          <pc:docMk/>
          <pc:sldMk cId="314466387" sldId="2074"/>
        </pc:sldMkLst>
        <pc:spChg chg="mod">
          <ac:chgData name="I See Maths ltd" userId="2b6a9906fb7c83c6" providerId="LiveId" clId="{174D0A81-9F9F-447C-BE65-4032D0CDD611}" dt="2024-09-10T08:15:41.144" v="1824" actId="20577"/>
          <ac:spMkLst>
            <pc:docMk/>
            <pc:sldMk cId="314466387" sldId="2074"/>
            <ac:spMk id="2" creationId="{E5D7FE00-E9C7-579B-C1C5-9C36C2AA367C}"/>
          </ac:spMkLst>
        </pc:spChg>
        <pc:spChg chg="add mod">
          <ac:chgData name="I See Maths ltd" userId="2b6a9906fb7c83c6" providerId="LiveId" clId="{174D0A81-9F9F-447C-BE65-4032D0CDD611}" dt="2024-09-10T08:10:54.758" v="1759" actId="6549"/>
          <ac:spMkLst>
            <pc:docMk/>
            <pc:sldMk cId="314466387" sldId="2074"/>
            <ac:spMk id="3" creationId="{F659E22D-4249-32AA-6528-068D16FEB977}"/>
          </ac:spMkLst>
        </pc:spChg>
        <pc:spChg chg="add mod">
          <ac:chgData name="I See Maths ltd" userId="2b6a9906fb7c83c6" providerId="LiveId" clId="{174D0A81-9F9F-447C-BE65-4032D0CDD611}" dt="2024-09-10T08:14:57.446" v="1813" actId="164"/>
          <ac:spMkLst>
            <pc:docMk/>
            <pc:sldMk cId="314466387" sldId="2074"/>
            <ac:spMk id="4" creationId="{3D51192D-F3DC-8111-B0AF-D93B61EE1CA0}"/>
          </ac:spMkLst>
        </pc:spChg>
        <pc:spChg chg="add del mod">
          <ac:chgData name="I See Maths ltd" userId="2b6a9906fb7c83c6" providerId="LiveId" clId="{174D0A81-9F9F-447C-BE65-4032D0CDD611}" dt="2024-09-10T08:25:38.431" v="2176" actId="478"/>
          <ac:spMkLst>
            <pc:docMk/>
            <pc:sldMk cId="314466387" sldId="2074"/>
            <ac:spMk id="5" creationId="{532630CC-1B36-9620-57CA-CA5236A60DFE}"/>
          </ac:spMkLst>
        </pc:spChg>
        <pc:spChg chg="add mod">
          <ac:chgData name="I See Maths ltd" userId="2b6a9906fb7c83c6" providerId="LiveId" clId="{174D0A81-9F9F-447C-BE65-4032D0CDD611}" dt="2024-09-10T08:19:21.712" v="1952" actId="14100"/>
          <ac:spMkLst>
            <pc:docMk/>
            <pc:sldMk cId="314466387" sldId="2074"/>
            <ac:spMk id="6" creationId="{0BCCEB14-E8E2-CA61-3529-FAA38296CD6E}"/>
          </ac:spMkLst>
        </pc:spChg>
        <pc:spChg chg="add del mod">
          <ac:chgData name="I See Maths ltd" userId="2b6a9906fb7c83c6" providerId="LiveId" clId="{174D0A81-9F9F-447C-BE65-4032D0CDD611}" dt="2024-09-10T08:12:03.127" v="1773" actId="478"/>
          <ac:spMkLst>
            <pc:docMk/>
            <pc:sldMk cId="314466387" sldId="2074"/>
            <ac:spMk id="7" creationId="{A3A82A25-7112-1F9D-2794-19E226C8FC63}"/>
          </ac:spMkLst>
        </pc:spChg>
        <pc:spChg chg="add mod">
          <ac:chgData name="I See Maths ltd" userId="2b6a9906fb7c83c6" providerId="LiveId" clId="{174D0A81-9F9F-447C-BE65-4032D0CDD611}" dt="2024-09-10T08:15:31.987" v="1823" actId="207"/>
          <ac:spMkLst>
            <pc:docMk/>
            <pc:sldMk cId="314466387" sldId="2074"/>
            <ac:spMk id="8" creationId="{3032D11B-918D-997A-CC17-108885AD7C4B}"/>
          </ac:spMkLst>
        </pc:spChg>
        <pc:spChg chg="add mod">
          <ac:chgData name="I See Maths ltd" userId="2b6a9906fb7c83c6" providerId="LiveId" clId="{174D0A81-9F9F-447C-BE65-4032D0CDD611}" dt="2024-09-10T08:14:57.446" v="1813" actId="164"/>
          <ac:spMkLst>
            <pc:docMk/>
            <pc:sldMk cId="314466387" sldId="2074"/>
            <ac:spMk id="9" creationId="{71C71BAE-D07D-3D84-2195-2799285DE6FC}"/>
          </ac:spMkLst>
        </pc:spChg>
        <pc:spChg chg="add mod">
          <ac:chgData name="I See Maths ltd" userId="2b6a9906fb7c83c6" providerId="LiveId" clId="{174D0A81-9F9F-447C-BE65-4032D0CDD611}" dt="2024-09-10T08:14:50.174" v="1812" actId="164"/>
          <ac:spMkLst>
            <pc:docMk/>
            <pc:sldMk cId="314466387" sldId="2074"/>
            <ac:spMk id="10" creationId="{099274B4-C7BC-D03D-C32B-932B8224B435}"/>
          </ac:spMkLst>
        </pc:spChg>
        <pc:spChg chg="add del mod">
          <ac:chgData name="I See Maths ltd" userId="2b6a9906fb7c83c6" providerId="LiveId" clId="{174D0A81-9F9F-447C-BE65-4032D0CDD611}" dt="2024-09-10T08:20:33.520" v="1960" actId="478"/>
          <ac:spMkLst>
            <pc:docMk/>
            <pc:sldMk cId="314466387" sldId="2074"/>
            <ac:spMk id="14" creationId="{016F9797-752D-73C3-15EE-7AECF3A14727}"/>
          </ac:spMkLst>
        </pc:spChg>
        <pc:grpChg chg="add del mod">
          <ac:chgData name="I See Maths ltd" userId="2b6a9906fb7c83c6" providerId="LiveId" clId="{174D0A81-9F9F-447C-BE65-4032D0CDD611}" dt="2024-09-10T08:25:38.431" v="2176" actId="478"/>
          <ac:grpSpMkLst>
            <pc:docMk/>
            <pc:sldMk cId="314466387" sldId="2074"/>
            <ac:grpSpMk id="11" creationId="{7408A14A-6D77-3607-5A2F-53E16C202363}"/>
          </ac:grpSpMkLst>
        </pc:grpChg>
        <pc:grpChg chg="add del mod">
          <ac:chgData name="I See Maths ltd" userId="2b6a9906fb7c83c6" providerId="LiveId" clId="{174D0A81-9F9F-447C-BE65-4032D0CDD611}" dt="2024-09-10T08:25:38.431" v="2176" actId="478"/>
          <ac:grpSpMkLst>
            <pc:docMk/>
            <pc:sldMk cId="314466387" sldId="2074"/>
            <ac:grpSpMk id="12" creationId="{E453824F-A3A7-59BE-4CC4-F2DCC77A130D}"/>
          </ac:grpSpMkLst>
        </pc:grpChg>
        <pc:graphicFrameChg chg="add del mod modGraphic">
          <ac:chgData name="I See Maths ltd" userId="2b6a9906fb7c83c6" providerId="LiveId" clId="{174D0A81-9F9F-447C-BE65-4032D0CDD611}" dt="2024-09-10T08:20:33.520" v="1960" actId="478"/>
          <ac:graphicFrameMkLst>
            <pc:docMk/>
            <pc:sldMk cId="314466387" sldId="2074"/>
            <ac:graphicFrameMk id="13" creationId="{B64C699F-8F32-6903-693E-2F580881351F}"/>
          </ac:graphicFrameMkLst>
        </pc:graphicFrameChg>
        <pc:cxnChg chg="add del mod">
          <ac:chgData name="I See Maths ltd" userId="2b6a9906fb7c83c6" providerId="LiveId" clId="{174D0A81-9F9F-447C-BE65-4032D0CDD611}" dt="2024-09-10T08:20:33.520" v="1960" actId="478"/>
          <ac:cxnSpMkLst>
            <pc:docMk/>
            <pc:sldMk cId="314466387" sldId="2074"/>
            <ac:cxnSpMk id="15" creationId="{89E8FFC2-D2A0-9360-2179-BAB2B12C831D}"/>
          </ac:cxnSpMkLst>
        </pc:cxnChg>
      </pc:sldChg>
      <pc:sldChg chg="delSp modSp add del mod">
        <pc:chgData name="I See Maths ltd" userId="2b6a9906fb7c83c6" providerId="LiveId" clId="{174D0A81-9F9F-447C-BE65-4032D0CDD611}" dt="2024-09-10T08:32:51.298" v="2370" actId="2696"/>
        <pc:sldMkLst>
          <pc:docMk/>
          <pc:sldMk cId="281735144" sldId="2075"/>
        </pc:sldMkLst>
        <pc:spChg chg="mod">
          <ac:chgData name="I See Maths ltd" userId="2b6a9906fb7c83c6" providerId="LiveId" clId="{174D0A81-9F9F-447C-BE65-4032D0CDD611}" dt="2024-09-10T08:19:14.151" v="1948" actId="14100"/>
          <ac:spMkLst>
            <pc:docMk/>
            <pc:sldMk cId="281735144" sldId="2075"/>
            <ac:spMk id="6" creationId="{0BCCEB14-E8E2-CA61-3529-FAA38296CD6E}"/>
          </ac:spMkLst>
        </pc:spChg>
        <pc:spChg chg="del">
          <ac:chgData name="I See Maths ltd" userId="2b6a9906fb7c83c6" providerId="LiveId" clId="{174D0A81-9F9F-447C-BE65-4032D0CDD611}" dt="2024-09-10T08:20:17.175" v="1959" actId="478"/>
          <ac:spMkLst>
            <pc:docMk/>
            <pc:sldMk cId="281735144" sldId="2075"/>
            <ac:spMk id="14" creationId="{016F9797-752D-73C3-15EE-7AECF3A14727}"/>
          </ac:spMkLst>
        </pc:spChg>
        <pc:grpChg chg="del">
          <ac:chgData name="I See Maths ltd" userId="2b6a9906fb7c83c6" providerId="LiveId" clId="{174D0A81-9F9F-447C-BE65-4032D0CDD611}" dt="2024-09-10T08:20:09.001" v="1958" actId="478"/>
          <ac:grpSpMkLst>
            <pc:docMk/>
            <pc:sldMk cId="281735144" sldId="2075"/>
            <ac:grpSpMk id="12" creationId="{E453824F-A3A7-59BE-4CC4-F2DCC77A130D}"/>
          </ac:grpSpMkLst>
        </pc:grpChg>
        <pc:graphicFrameChg chg="del">
          <ac:chgData name="I See Maths ltd" userId="2b6a9906fb7c83c6" providerId="LiveId" clId="{174D0A81-9F9F-447C-BE65-4032D0CDD611}" dt="2024-09-10T08:20:17.175" v="1959" actId="478"/>
          <ac:graphicFrameMkLst>
            <pc:docMk/>
            <pc:sldMk cId="281735144" sldId="2075"/>
            <ac:graphicFrameMk id="13" creationId="{B64C699F-8F32-6903-693E-2F580881351F}"/>
          </ac:graphicFrameMkLst>
        </pc:graphicFrameChg>
        <pc:cxnChg chg="del">
          <ac:chgData name="I See Maths ltd" userId="2b6a9906fb7c83c6" providerId="LiveId" clId="{174D0A81-9F9F-447C-BE65-4032D0CDD611}" dt="2024-09-10T08:20:17.175" v="1959" actId="478"/>
          <ac:cxnSpMkLst>
            <pc:docMk/>
            <pc:sldMk cId="281735144" sldId="2075"/>
            <ac:cxnSpMk id="15" creationId="{89E8FFC2-D2A0-9360-2179-BAB2B12C831D}"/>
          </ac:cxnSpMkLst>
        </pc:cxnChg>
      </pc:sldChg>
      <pc:sldChg chg="addSp delSp modSp add del mod">
        <pc:chgData name="I See Maths ltd" userId="2b6a9906fb7c83c6" providerId="LiveId" clId="{174D0A81-9F9F-447C-BE65-4032D0CDD611}" dt="2024-09-10T08:32:51.298" v="2370" actId="2696"/>
        <pc:sldMkLst>
          <pc:docMk/>
          <pc:sldMk cId="3740041478" sldId="2076"/>
        </pc:sldMkLst>
        <pc:spChg chg="del">
          <ac:chgData name="I See Maths ltd" userId="2b6a9906fb7c83c6" providerId="LiveId" clId="{174D0A81-9F9F-447C-BE65-4032D0CDD611}" dt="2024-09-10T08:19:39.017" v="1955" actId="478"/>
          <ac:spMkLst>
            <pc:docMk/>
            <pc:sldMk cId="3740041478" sldId="2076"/>
            <ac:spMk id="5" creationId="{532630CC-1B36-9620-57CA-CA5236A60DFE}"/>
          </ac:spMkLst>
        </pc:spChg>
        <pc:spChg chg="mod topLvl">
          <ac:chgData name="I See Maths ltd" userId="2b6a9906fb7c83c6" providerId="LiveId" clId="{174D0A81-9F9F-447C-BE65-4032D0CDD611}" dt="2024-09-10T08:19:30.080" v="1953" actId="478"/>
          <ac:spMkLst>
            <pc:docMk/>
            <pc:sldMk cId="3740041478" sldId="2076"/>
            <ac:spMk id="6" creationId="{0BCCEB14-E8E2-CA61-3529-FAA38296CD6E}"/>
          </ac:spMkLst>
        </pc:spChg>
        <pc:spChg chg="del">
          <ac:chgData name="I See Maths ltd" userId="2b6a9906fb7c83c6" providerId="LiveId" clId="{174D0A81-9F9F-447C-BE65-4032D0CDD611}" dt="2024-09-10T08:19:32.841" v="1954" actId="478"/>
          <ac:spMkLst>
            <pc:docMk/>
            <pc:sldMk cId="3740041478" sldId="2076"/>
            <ac:spMk id="8" creationId="{3032D11B-918D-997A-CC17-108885AD7C4B}"/>
          </ac:spMkLst>
        </pc:spChg>
        <pc:spChg chg="add del mod topLvl">
          <ac:chgData name="I See Maths ltd" userId="2b6a9906fb7c83c6" providerId="LiveId" clId="{174D0A81-9F9F-447C-BE65-4032D0CDD611}" dt="2024-09-10T08:19:30.080" v="1953" actId="478"/>
          <ac:spMkLst>
            <pc:docMk/>
            <pc:sldMk cId="3740041478" sldId="2076"/>
            <ac:spMk id="10" creationId="{099274B4-C7BC-D03D-C32B-932B8224B435}"/>
          </ac:spMkLst>
        </pc:spChg>
        <pc:spChg chg="del">
          <ac:chgData name="I See Maths ltd" userId="2b6a9906fb7c83c6" providerId="LiveId" clId="{174D0A81-9F9F-447C-BE65-4032D0CDD611}" dt="2024-09-10T08:19:53.460" v="1957" actId="478"/>
          <ac:spMkLst>
            <pc:docMk/>
            <pc:sldMk cId="3740041478" sldId="2076"/>
            <ac:spMk id="14" creationId="{016F9797-752D-73C3-15EE-7AECF3A14727}"/>
          </ac:spMkLst>
        </pc:spChg>
        <pc:grpChg chg="add del">
          <ac:chgData name="I See Maths ltd" userId="2b6a9906fb7c83c6" providerId="LiveId" clId="{174D0A81-9F9F-447C-BE65-4032D0CDD611}" dt="2024-09-10T08:19:30.080" v="1953" actId="478"/>
          <ac:grpSpMkLst>
            <pc:docMk/>
            <pc:sldMk cId="3740041478" sldId="2076"/>
            <ac:grpSpMk id="11" creationId="{7408A14A-6D77-3607-5A2F-53E16C202363}"/>
          </ac:grpSpMkLst>
        </pc:grpChg>
        <pc:grpChg chg="del">
          <ac:chgData name="I See Maths ltd" userId="2b6a9906fb7c83c6" providerId="LiveId" clId="{174D0A81-9F9F-447C-BE65-4032D0CDD611}" dt="2024-09-10T08:18:51.574" v="1938" actId="478"/>
          <ac:grpSpMkLst>
            <pc:docMk/>
            <pc:sldMk cId="3740041478" sldId="2076"/>
            <ac:grpSpMk id="12" creationId="{E453824F-A3A7-59BE-4CC4-F2DCC77A130D}"/>
          </ac:grpSpMkLst>
        </pc:grpChg>
        <pc:graphicFrameChg chg="del">
          <ac:chgData name="I See Maths ltd" userId="2b6a9906fb7c83c6" providerId="LiveId" clId="{174D0A81-9F9F-447C-BE65-4032D0CDD611}" dt="2024-09-10T08:19:53.460" v="1957" actId="478"/>
          <ac:graphicFrameMkLst>
            <pc:docMk/>
            <pc:sldMk cId="3740041478" sldId="2076"/>
            <ac:graphicFrameMk id="13" creationId="{B64C699F-8F32-6903-693E-2F580881351F}"/>
          </ac:graphicFrameMkLst>
        </pc:graphicFrameChg>
        <pc:cxnChg chg="del">
          <ac:chgData name="I See Maths ltd" userId="2b6a9906fb7c83c6" providerId="LiveId" clId="{174D0A81-9F9F-447C-BE65-4032D0CDD611}" dt="2024-09-10T08:19:53.460" v="1957" actId="478"/>
          <ac:cxnSpMkLst>
            <pc:docMk/>
            <pc:sldMk cId="3740041478" sldId="2076"/>
            <ac:cxnSpMk id="15" creationId="{89E8FFC2-D2A0-9360-2179-BAB2B12C831D}"/>
          </ac:cxnSpMkLst>
        </pc:cxnChg>
      </pc:sldChg>
      <pc:sldChg chg="addSp modSp mod">
        <pc:chgData name="I See Maths ltd" userId="2b6a9906fb7c83c6" providerId="LiveId" clId="{174D0A81-9F9F-447C-BE65-4032D0CDD611}" dt="2024-09-10T08:48:13.072" v="2799" actId="6549"/>
        <pc:sldMkLst>
          <pc:docMk/>
          <pc:sldMk cId="3521193423" sldId="2077"/>
        </pc:sldMkLst>
        <pc:spChg chg="add mod">
          <ac:chgData name="I See Maths ltd" userId="2b6a9906fb7c83c6" providerId="LiveId" clId="{174D0A81-9F9F-447C-BE65-4032D0CDD611}" dt="2024-09-10T08:48:04.797" v="2798" actId="1037"/>
          <ac:spMkLst>
            <pc:docMk/>
            <pc:sldMk cId="3521193423" sldId="2077"/>
            <ac:spMk id="4" creationId="{2FC61D6E-9971-D687-FA2F-EE7101508963}"/>
          </ac:spMkLst>
        </pc:spChg>
        <pc:spChg chg="mod">
          <ac:chgData name="I See Maths ltd" userId="2b6a9906fb7c83c6" providerId="LiveId" clId="{174D0A81-9F9F-447C-BE65-4032D0CDD611}" dt="2024-09-10T08:48:13.072" v="2799" actId="6549"/>
          <ac:spMkLst>
            <pc:docMk/>
            <pc:sldMk cId="3521193423" sldId="2077"/>
            <ac:spMk id="14" creationId="{016F9797-752D-73C3-15EE-7AECF3A14727}"/>
          </ac:spMkLst>
        </pc:spChg>
      </pc:sldChg>
      <pc:sldChg chg="add del">
        <pc:chgData name="I See Maths ltd" userId="2b6a9906fb7c83c6" providerId="LiveId" clId="{174D0A81-9F9F-447C-BE65-4032D0CDD611}" dt="2024-09-10T08:32:51.298" v="2370" actId="2696"/>
        <pc:sldMkLst>
          <pc:docMk/>
          <pc:sldMk cId="3790233526" sldId="2077"/>
        </pc:sldMkLst>
      </pc:sldChg>
      <pc:sldChg chg="addSp delSp modSp mod ord">
        <pc:chgData name="I See Maths ltd" userId="2b6a9906fb7c83c6" providerId="LiveId" clId="{174D0A81-9F9F-447C-BE65-4032D0CDD611}" dt="2024-09-10T08:25:54.095" v="2178" actId="478"/>
        <pc:sldMkLst>
          <pc:docMk/>
          <pc:sldMk cId="3276237501" sldId="2078"/>
        </pc:sldMkLst>
        <pc:spChg chg="mod">
          <ac:chgData name="I See Maths ltd" userId="2b6a9906fb7c83c6" providerId="LiveId" clId="{174D0A81-9F9F-447C-BE65-4032D0CDD611}" dt="2024-09-10T08:23:47.875" v="2149" actId="6549"/>
          <ac:spMkLst>
            <pc:docMk/>
            <pc:sldMk cId="3276237501" sldId="2078"/>
            <ac:spMk id="3" creationId="{F659E22D-4249-32AA-6528-068D16FEB977}"/>
          </ac:spMkLst>
        </pc:spChg>
        <pc:spChg chg="mod">
          <ac:chgData name="I See Maths ltd" userId="2b6a9906fb7c83c6" providerId="LiveId" clId="{174D0A81-9F9F-447C-BE65-4032D0CDD611}" dt="2024-09-10T08:23:59.803" v="2152" actId="20577"/>
          <ac:spMkLst>
            <pc:docMk/>
            <pc:sldMk cId="3276237501" sldId="2078"/>
            <ac:spMk id="4" creationId="{3D51192D-F3DC-8111-B0AF-D93B61EE1CA0}"/>
          </ac:spMkLst>
        </pc:spChg>
        <pc:spChg chg="del">
          <ac:chgData name="I See Maths ltd" userId="2b6a9906fb7c83c6" providerId="LiveId" clId="{174D0A81-9F9F-447C-BE65-4032D0CDD611}" dt="2024-09-10T08:25:54.095" v="2178" actId="478"/>
          <ac:spMkLst>
            <pc:docMk/>
            <pc:sldMk cId="3276237501" sldId="2078"/>
            <ac:spMk id="5" creationId="{532630CC-1B36-9620-57CA-CA5236A60DFE}"/>
          </ac:spMkLst>
        </pc:spChg>
        <pc:spChg chg="mod">
          <ac:chgData name="I See Maths ltd" userId="2b6a9906fb7c83c6" providerId="LiveId" clId="{174D0A81-9F9F-447C-BE65-4032D0CDD611}" dt="2024-09-10T08:24:39.095" v="2165" actId="6549"/>
          <ac:spMkLst>
            <pc:docMk/>
            <pc:sldMk cId="3276237501" sldId="2078"/>
            <ac:spMk id="6" creationId="{0BCCEB14-E8E2-CA61-3529-FAA38296CD6E}"/>
          </ac:spMkLst>
        </pc:spChg>
        <pc:spChg chg="add mod">
          <ac:chgData name="I See Maths ltd" userId="2b6a9906fb7c83c6" providerId="LiveId" clId="{174D0A81-9F9F-447C-BE65-4032D0CDD611}" dt="2024-09-10T08:25:12.162" v="2174" actId="207"/>
          <ac:spMkLst>
            <pc:docMk/>
            <pc:sldMk cId="3276237501" sldId="2078"/>
            <ac:spMk id="7" creationId="{51A8B4A0-C5D7-69FC-618A-6AE41EC0F197}"/>
          </ac:spMkLst>
        </pc:spChg>
        <pc:spChg chg="del">
          <ac:chgData name="I See Maths ltd" userId="2b6a9906fb7c83c6" providerId="LiveId" clId="{174D0A81-9F9F-447C-BE65-4032D0CDD611}" dt="2024-09-10T08:22:49.846" v="2078" actId="478"/>
          <ac:spMkLst>
            <pc:docMk/>
            <pc:sldMk cId="3276237501" sldId="2078"/>
            <ac:spMk id="8" creationId="{3032D11B-918D-997A-CC17-108885AD7C4B}"/>
          </ac:spMkLst>
        </pc:spChg>
        <pc:spChg chg="mod">
          <ac:chgData name="I See Maths ltd" userId="2b6a9906fb7c83c6" providerId="LiveId" clId="{174D0A81-9F9F-447C-BE65-4032D0CDD611}" dt="2024-09-10T08:24:28.539" v="2161" actId="1038"/>
          <ac:spMkLst>
            <pc:docMk/>
            <pc:sldMk cId="3276237501" sldId="2078"/>
            <ac:spMk id="9" creationId="{71C71BAE-D07D-3D84-2195-2799285DE6FC}"/>
          </ac:spMkLst>
        </pc:spChg>
        <pc:grpChg chg="del">
          <ac:chgData name="I See Maths ltd" userId="2b6a9906fb7c83c6" providerId="LiveId" clId="{174D0A81-9F9F-447C-BE65-4032D0CDD611}" dt="2024-09-10T08:25:54.095" v="2178" actId="478"/>
          <ac:grpSpMkLst>
            <pc:docMk/>
            <pc:sldMk cId="3276237501" sldId="2078"/>
            <ac:grpSpMk id="11" creationId="{7408A14A-6D77-3607-5A2F-53E16C202363}"/>
          </ac:grpSpMkLst>
        </pc:grpChg>
        <pc:grpChg chg="del">
          <ac:chgData name="I See Maths ltd" userId="2b6a9906fb7c83c6" providerId="LiveId" clId="{174D0A81-9F9F-447C-BE65-4032D0CDD611}" dt="2024-09-10T08:25:54.095" v="2178" actId="478"/>
          <ac:grpSpMkLst>
            <pc:docMk/>
            <pc:sldMk cId="3276237501" sldId="2078"/>
            <ac:grpSpMk id="12" creationId="{E453824F-A3A7-59BE-4CC4-F2DCC77A130D}"/>
          </ac:grpSpMkLst>
        </pc:grpChg>
      </pc:sldChg>
      <pc:sldChg chg="add del">
        <pc:chgData name="I See Maths ltd" userId="2b6a9906fb7c83c6" providerId="LiveId" clId="{174D0A81-9F9F-447C-BE65-4032D0CDD611}" dt="2024-09-10T08:32:51.298" v="2370" actId="2696"/>
        <pc:sldMkLst>
          <pc:docMk/>
          <pc:sldMk cId="3718699135" sldId="2079"/>
        </pc:sldMkLst>
      </pc:sldChg>
      <pc:sldChg chg="add">
        <pc:chgData name="I See Maths ltd" userId="2b6a9906fb7c83c6" providerId="LiveId" clId="{174D0A81-9F9F-447C-BE65-4032D0CDD611}" dt="2024-09-10T08:25:50.346" v="2177" actId="2890"/>
        <pc:sldMkLst>
          <pc:docMk/>
          <pc:sldMk cId="3431211786" sldId="2080"/>
        </pc:sldMkLst>
      </pc:sldChg>
      <pc:sldChg chg="delSp add mod">
        <pc:chgData name="I See Maths ltd" userId="2b6a9906fb7c83c6" providerId="LiveId" clId="{174D0A81-9F9F-447C-BE65-4032D0CDD611}" dt="2024-09-10T08:27:38.018" v="2180" actId="478"/>
        <pc:sldMkLst>
          <pc:docMk/>
          <pc:sldMk cId="3665977070" sldId="2081"/>
        </pc:sldMkLst>
        <pc:grpChg chg="del">
          <ac:chgData name="I See Maths ltd" userId="2b6a9906fb7c83c6" providerId="LiveId" clId="{174D0A81-9F9F-447C-BE65-4032D0CDD611}" dt="2024-09-10T08:27:38.018" v="2180" actId="478"/>
          <ac:grpSpMkLst>
            <pc:docMk/>
            <pc:sldMk cId="3665977070" sldId="2081"/>
            <ac:grpSpMk id="11" creationId="{7408A14A-6D77-3607-5A2F-53E16C202363}"/>
          </ac:grpSpMkLst>
        </pc:grpChg>
      </pc:sldChg>
      <pc:sldChg chg="delSp add mod">
        <pc:chgData name="I See Maths ltd" userId="2b6a9906fb7c83c6" providerId="LiveId" clId="{174D0A81-9F9F-447C-BE65-4032D0CDD611}" dt="2024-09-10T08:27:51.855" v="2184" actId="478"/>
        <pc:sldMkLst>
          <pc:docMk/>
          <pc:sldMk cId="1784493936" sldId="2082"/>
        </pc:sldMkLst>
        <pc:spChg chg="topLvl">
          <ac:chgData name="I See Maths ltd" userId="2b6a9906fb7c83c6" providerId="LiveId" clId="{174D0A81-9F9F-447C-BE65-4032D0CDD611}" dt="2024-09-10T08:27:48.614" v="2183" actId="478"/>
          <ac:spMkLst>
            <pc:docMk/>
            <pc:sldMk cId="1784493936" sldId="2082"/>
            <ac:spMk id="4" creationId="{3D51192D-F3DC-8111-B0AF-D93B61EE1CA0}"/>
          </ac:spMkLst>
        </pc:spChg>
        <pc:spChg chg="del">
          <ac:chgData name="I See Maths ltd" userId="2b6a9906fb7c83c6" providerId="LiveId" clId="{174D0A81-9F9F-447C-BE65-4032D0CDD611}" dt="2024-09-10T08:27:51.855" v="2184" actId="478"/>
          <ac:spMkLst>
            <pc:docMk/>
            <pc:sldMk cId="1784493936" sldId="2082"/>
            <ac:spMk id="5" creationId="{532630CC-1B36-9620-57CA-CA5236A60DFE}"/>
          </ac:spMkLst>
        </pc:spChg>
        <pc:spChg chg="del">
          <ac:chgData name="I See Maths ltd" userId="2b6a9906fb7c83c6" providerId="LiveId" clId="{174D0A81-9F9F-447C-BE65-4032D0CDD611}" dt="2024-09-10T08:27:45.093" v="2182" actId="478"/>
          <ac:spMkLst>
            <pc:docMk/>
            <pc:sldMk cId="1784493936" sldId="2082"/>
            <ac:spMk id="7" creationId="{51A8B4A0-C5D7-69FC-618A-6AE41EC0F197}"/>
          </ac:spMkLst>
        </pc:spChg>
        <pc:spChg chg="del topLvl">
          <ac:chgData name="I See Maths ltd" userId="2b6a9906fb7c83c6" providerId="LiveId" clId="{174D0A81-9F9F-447C-BE65-4032D0CDD611}" dt="2024-09-10T08:27:48.614" v="2183" actId="478"/>
          <ac:spMkLst>
            <pc:docMk/>
            <pc:sldMk cId="1784493936" sldId="2082"/>
            <ac:spMk id="9" creationId="{71C71BAE-D07D-3D84-2195-2799285DE6FC}"/>
          </ac:spMkLst>
        </pc:spChg>
        <pc:grpChg chg="del">
          <ac:chgData name="I See Maths ltd" userId="2b6a9906fb7c83c6" providerId="LiveId" clId="{174D0A81-9F9F-447C-BE65-4032D0CDD611}" dt="2024-09-10T08:27:48.614" v="2183" actId="478"/>
          <ac:grpSpMkLst>
            <pc:docMk/>
            <pc:sldMk cId="1784493936" sldId="2082"/>
            <ac:grpSpMk id="12" creationId="{E453824F-A3A7-59BE-4CC4-F2DCC77A130D}"/>
          </ac:grpSpMkLst>
        </pc:grpChg>
      </pc:sldChg>
      <pc:sldChg chg="addSp modSp add mod">
        <pc:chgData name="I See Maths ltd" userId="2b6a9906fb7c83c6" providerId="LiveId" clId="{174D0A81-9F9F-447C-BE65-4032D0CDD611}" dt="2024-09-10T08:32:32.052" v="2369" actId="1076"/>
        <pc:sldMkLst>
          <pc:docMk/>
          <pc:sldMk cId="3597932247" sldId="2083"/>
        </pc:sldMkLst>
        <pc:spChg chg="add mod">
          <ac:chgData name="I See Maths ltd" userId="2b6a9906fb7c83c6" providerId="LiveId" clId="{174D0A81-9F9F-447C-BE65-4032D0CDD611}" dt="2024-09-10T08:29:31.616" v="2260" actId="1035"/>
          <ac:spMkLst>
            <pc:docMk/>
            <pc:sldMk cId="3597932247" sldId="2083"/>
            <ac:spMk id="6" creationId="{CDC4C396-6A9F-F001-3AE4-AD88A8688F56}"/>
          </ac:spMkLst>
        </pc:spChg>
        <pc:spChg chg="add mod">
          <ac:chgData name="I See Maths ltd" userId="2b6a9906fb7c83c6" providerId="LiveId" clId="{174D0A81-9F9F-447C-BE65-4032D0CDD611}" dt="2024-09-10T08:31:36.830" v="2340" actId="1036"/>
          <ac:spMkLst>
            <pc:docMk/>
            <pc:sldMk cId="3597932247" sldId="2083"/>
            <ac:spMk id="8" creationId="{2346BA67-71D6-274B-144A-9BC7110E0B13}"/>
          </ac:spMkLst>
        </pc:spChg>
        <pc:spChg chg="add mod">
          <ac:chgData name="I See Maths ltd" userId="2b6a9906fb7c83c6" providerId="LiveId" clId="{174D0A81-9F9F-447C-BE65-4032D0CDD611}" dt="2024-09-10T08:32:32.052" v="2369" actId="1076"/>
          <ac:spMkLst>
            <pc:docMk/>
            <pc:sldMk cId="3597932247" sldId="2083"/>
            <ac:spMk id="14" creationId="{14456735-EA4F-422D-6083-181D390EC1F4}"/>
          </ac:spMkLst>
        </pc:spChg>
        <pc:graphicFrameChg chg="add mod modGraphic">
          <ac:chgData name="I See Maths ltd" userId="2b6a9906fb7c83c6" providerId="LiveId" clId="{174D0A81-9F9F-447C-BE65-4032D0CDD611}" dt="2024-09-10T08:29:31.616" v="2260" actId="1035"/>
          <ac:graphicFrameMkLst>
            <pc:docMk/>
            <pc:sldMk cId="3597932247" sldId="2083"/>
            <ac:graphicFrameMk id="5" creationId="{A4316CF0-8CE5-B43F-6C1E-0697E8F6B098}"/>
          </ac:graphicFrameMkLst>
        </pc:graphicFrameChg>
        <pc:cxnChg chg="add mod">
          <ac:chgData name="I See Maths ltd" userId="2b6a9906fb7c83c6" providerId="LiveId" clId="{174D0A81-9F9F-447C-BE65-4032D0CDD611}" dt="2024-09-10T08:29:31.616" v="2260" actId="1035"/>
          <ac:cxnSpMkLst>
            <pc:docMk/>
            <pc:sldMk cId="3597932247" sldId="2083"/>
            <ac:cxnSpMk id="7" creationId="{265F1F45-5C12-5908-2865-55B7F44D5194}"/>
          </ac:cxnSpMkLst>
        </pc:cxnChg>
        <pc:cxnChg chg="add mod">
          <ac:chgData name="I See Maths ltd" userId="2b6a9906fb7c83c6" providerId="LiveId" clId="{174D0A81-9F9F-447C-BE65-4032D0CDD611}" dt="2024-09-10T08:31:44.691" v="2342" actId="1038"/>
          <ac:cxnSpMkLst>
            <pc:docMk/>
            <pc:sldMk cId="3597932247" sldId="2083"/>
            <ac:cxnSpMk id="9" creationId="{CD527D0E-11EE-743D-3C99-10CA7FCB76D4}"/>
          </ac:cxnSpMkLst>
        </pc:cxnChg>
      </pc:sldChg>
      <pc:sldChg chg="addSp delSp modSp add mod">
        <pc:chgData name="I See Maths ltd" userId="2b6a9906fb7c83c6" providerId="LiveId" clId="{174D0A81-9F9F-447C-BE65-4032D0CDD611}" dt="2024-09-10T08:44:24.542" v="2691"/>
        <pc:sldMkLst>
          <pc:docMk/>
          <pc:sldMk cId="442655965" sldId="2084"/>
        </pc:sldMkLst>
        <pc:spChg chg="mod">
          <ac:chgData name="I See Maths ltd" userId="2b6a9906fb7c83c6" providerId="LiveId" clId="{174D0A81-9F9F-447C-BE65-4032D0CDD611}" dt="2024-09-10T08:40:09.119" v="2592" actId="20577"/>
          <ac:spMkLst>
            <pc:docMk/>
            <pc:sldMk cId="442655965" sldId="2084"/>
            <ac:spMk id="3" creationId="{F659E22D-4249-32AA-6528-068D16FEB977}"/>
          </ac:spMkLst>
        </pc:spChg>
        <pc:spChg chg="del">
          <ac:chgData name="I See Maths ltd" userId="2b6a9906fb7c83c6" providerId="LiveId" clId="{174D0A81-9F9F-447C-BE65-4032D0CDD611}" dt="2024-09-10T08:33:15.486" v="2372" actId="478"/>
          <ac:spMkLst>
            <pc:docMk/>
            <pc:sldMk cId="442655965" sldId="2084"/>
            <ac:spMk id="4" creationId="{3D51192D-F3DC-8111-B0AF-D93B61EE1CA0}"/>
          </ac:spMkLst>
        </pc:spChg>
        <pc:spChg chg="del">
          <ac:chgData name="I See Maths ltd" userId="2b6a9906fb7c83c6" providerId="LiveId" clId="{174D0A81-9F9F-447C-BE65-4032D0CDD611}" dt="2024-09-10T08:33:15.486" v="2372" actId="478"/>
          <ac:spMkLst>
            <pc:docMk/>
            <pc:sldMk cId="442655965" sldId="2084"/>
            <ac:spMk id="6" creationId="{CDC4C396-6A9F-F001-3AE4-AD88A8688F56}"/>
          </ac:spMkLst>
        </pc:spChg>
        <pc:spChg chg="del">
          <ac:chgData name="I See Maths ltd" userId="2b6a9906fb7c83c6" providerId="LiveId" clId="{174D0A81-9F9F-447C-BE65-4032D0CDD611}" dt="2024-09-10T08:33:15.486" v="2372" actId="478"/>
          <ac:spMkLst>
            <pc:docMk/>
            <pc:sldMk cId="442655965" sldId="2084"/>
            <ac:spMk id="8" creationId="{2346BA67-71D6-274B-144A-9BC7110E0B13}"/>
          </ac:spMkLst>
        </pc:spChg>
        <pc:spChg chg="add del mod">
          <ac:chgData name="I See Maths ltd" userId="2b6a9906fb7c83c6" providerId="LiveId" clId="{174D0A81-9F9F-447C-BE65-4032D0CDD611}" dt="2024-09-10T08:44:12.396" v="2689" actId="478"/>
          <ac:spMkLst>
            <pc:docMk/>
            <pc:sldMk cId="442655965" sldId="2084"/>
            <ac:spMk id="10" creationId="{121A52DB-C2DD-6EE5-FA94-99057AD92EF1}"/>
          </ac:spMkLst>
        </pc:spChg>
        <pc:spChg chg="add del mod">
          <ac:chgData name="I See Maths ltd" userId="2b6a9906fb7c83c6" providerId="LiveId" clId="{174D0A81-9F9F-447C-BE65-4032D0CDD611}" dt="2024-09-10T08:44:23.424" v="2690" actId="478"/>
          <ac:spMkLst>
            <pc:docMk/>
            <pc:sldMk cId="442655965" sldId="2084"/>
            <ac:spMk id="11" creationId="{3B605E33-7952-1C83-2EB0-3D51768E833A}"/>
          </ac:spMkLst>
        </pc:spChg>
        <pc:spChg chg="add mod">
          <ac:chgData name="I See Maths ltd" userId="2b6a9906fb7c83c6" providerId="LiveId" clId="{174D0A81-9F9F-447C-BE65-4032D0CDD611}" dt="2024-09-10T08:44:24.542" v="2691"/>
          <ac:spMkLst>
            <pc:docMk/>
            <pc:sldMk cId="442655965" sldId="2084"/>
            <ac:spMk id="12" creationId="{D18F21E6-899E-6E17-08E5-B1AAE193FC23}"/>
          </ac:spMkLst>
        </pc:spChg>
        <pc:spChg chg="del">
          <ac:chgData name="I See Maths ltd" userId="2b6a9906fb7c83c6" providerId="LiveId" clId="{174D0A81-9F9F-447C-BE65-4032D0CDD611}" dt="2024-09-10T08:33:15.486" v="2372" actId="478"/>
          <ac:spMkLst>
            <pc:docMk/>
            <pc:sldMk cId="442655965" sldId="2084"/>
            <ac:spMk id="14" creationId="{14456735-EA4F-422D-6083-181D390EC1F4}"/>
          </ac:spMkLst>
        </pc:spChg>
        <pc:graphicFrameChg chg="del">
          <ac:chgData name="I See Maths ltd" userId="2b6a9906fb7c83c6" providerId="LiveId" clId="{174D0A81-9F9F-447C-BE65-4032D0CDD611}" dt="2024-09-10T08:33:15.486" v="2372" actId="478"/>
          <ac:graphicFrameMkLst>
            <pc:docMk/>
            <pc:sldMk cId="442655965" sldId="2084"/>
            <ac:graphicFrameMk id="5" creationId="{A4316CF0-8CE5-B43F-6C1E-0697E8F6B098}"/>
          </ac:graphicFrameMkLst>
        </pc:graphicFrameChg>
        <pc:cxnChg chg="del">
          <ac:chgData name="I See Maths ltd" userId="2b6a9906fb7c83c6" providerId="LiveId" clId="{174D0A81-9F9F-447C-BE65-4032D0CDD611}" dt="2024-09-10T08:33:15.486" v="2372" actId="478"/>
          <ac:cxnSpMkLst>
            <pc:docMk/>
            <pc:sldMk cId="442655965" sldId="2084"/>
            <ac:cxnSpMk id="7" creationId="{265F1F45-5C12-5908-2865-55B7F44D5194}"/>
          </ac:cxnSpMkLst>
        </pc:cxnChg>
        <pc:cxnChg chg="del">
          <ac:chgData name="I See Maths ltd" userId="2b6a9906fb7c83c6" providerId="LiveId" clId="{174D0A81-9F9F-447C-BE65-4032D0CDD611}" dt="2024-09-10T08:33:15.486" v="2372" actId="478"/>
          <ac:cxnSpMkLst>
            <pc:docMk/>
            <pc:sldMk cId="442655965" sldId="2084"/>
            <ac:cxnSpMk id="9" creationId="{CD527D0E-11EE-743D-3C99-10CA7FCB76D4}"/>
          </ac:cxnSpMkLst>
        </pc:cxnChg>
      </pc:sldChg>
      <pc:sldChg chg="addSp delSp modSp add mod">
        <pc:chgData name="I See Maths ltd" userId="2b6a9906fb7c83c6" providerId="LiveId" clId="{174D0A81-9F9F-447C-BE65-4032D0CDD611}" dt="2024-09-10T08:44:02.134" v="2688" actId="207"/>
        <pc:sldMkLst>
          <pc:docMk/>
          <pc:sldMk cId="2762198678" sldId="2085"/>
        </pc:sldMkLst>
        <pc:spChg chg="add mod">
          <ac:chgData name="I See Maths ltd" userId="2b6a9906fb7c83c6" providerId="LiveId" clId="{174D0A81-9F9F-447C-BE65-4032D0CDD611}" dt="2024-09-10T08:41:13.326" v="2599"/>
          <ac:spMkLst>
            <pc:docMk/>
            <pc:sldMk cId="2762198678" sldId="2085"/>
            <ac:spMk id="4" creationId="{CD63FA29-F957-0E08-7431-34930D70F963}"/>
          </ac:spMkLst>
        </pc:spChg>
        <pc:spChg chg="mod">
          <ac:chgData name="I See Maths ltd" userId="2b6a9906fb7c83c6" providerId="LiveId" clId="{174D0A81-9F9F-447C-BE65-4032D0CDD611}" dt="2024-09-10T08:42:00.685" v="2610" actId="6549"/>
          <ac:spMkLst>
            <pc:docMk/>
            <pc:sldMk cId="2762198678" sldId="2085"/>
            <ac:spMk id="6" creationId="{E8B85506-7FF8-1975-B187-6027B3F88E3A}"/>
          </ac:spMkLst>
        </pc:spChg>
        <pc:spChg chg="mod">
          <ac:chgData name="I See Maths ltd" userId="2b6a9906fb7c83c6" providerId="LiveId" clId="{174D0A81-9F9F-447C-BE65-4032D0CDD611}" dt="2024-09-10T08:43:57.661" v="2687" actId="207"/>
          <ac:spMkLst>
            <pc:docMk/>
            <pc:sldMk cId="2762198678" sldId="2085"/>
            <ac:spMk id="7" creationId="{B7F73C22-5C94-6A68-4797-C859FDD2EF98}"/>
          </ac:spMkLst>
        </pc:spChg>
        <pc:spChg chg="mod">
          <ac:chgData name="I See Maths ltd" userId="2b6a9906fb7c83c6" providerId="LiveId" clId="{174D0A81-9F9F-447C-BE65-4032D0CDD611}" dt="2024-09-10T08:42:10.255" v="2617" actId="6549"/>
          <ac:spMkLst>
            <pc:docMk/>
            <pc:sldMk cId="2762198678" sldId="2085"/>
            <ac:spMk id="9" creationId="{C68D2F83-218A-D23C-94D6-279031710CA2}"/>
          </ac:spMkLst>
        </pc:spChg>
        <pc:spChg chg="del">
          <ac:chgData name="I See Maths ltd" userId="2b6a9906fb7c83c6" providerId="LiveId" clId="{174D0A81-9F9F-447C-BE65-4032D0CDD611}" dt="2024-09-10T08:42:28.357" v="2618" actId="478"/>
          <ac:spMkLst>
            <pc:docMk/>
            <pc:sldMk cId="2762198678" sldId="2085"/>
            <ac:spMk id="10" creationId="{121A52DB-C2DD-6EE5-FA94-99057AD92EF1}"/>
          </ac:spMkLst>
        </pc:spChg>
        <pc:spChg chg="mod">
          <ac:chgData name="I See Maths ltd" userId="2b6a9906fb7c83c6" providerId="LiveId" clId="{174D0A81-9F9F-447C-BE65-4032D0CDD611}" dt="2024-09-10T08:42:52.576" v="2620" actId="208"/>
          <ac:spMkLst>
            <pc:docMk/>
            <pc:sldMk cId="2762198678" sldId="2085"/>
            <ac:spMk id="11" creationId="{3B605E33-7952-1C83-2EB0-3D51768E833A}"/>
          </ac:spMkLst>
        </pc:spChg>
        <pc:spChg chg="mod">
          <ac:chgData name="I See Maths ltd" userId="2b6a9906fb7c83c6" providerId="LiveId" clId="{174D0A81-9F9F-447C-BE65-4032D0CDD611}" dt="2024-09-10T08:44:02.134" v="2688" actId="207"/>
          <ac:spMkLst>
            <pc:docMk/>
            <pc:sldMk cId="2762198678" sldId="2085"/>
            <ac:spMk id="12" creationId="{3C8008EF-12CB-E622-E321-02FF12C12B6B}"/>
          </ac:spMkLst>
        </pc:spChg>
        <pc:grpChg chg="add mod">
          <ac:chgData name="I See Maths ltd" userId="2b6a9906fb7c83c6" providerId="LiveId" clId="{174D0A81-9F9F-447C-BE65-4032D0CDD611}" dt="2024-09-10T08:41:13.326" v="2599"/>
          <ac:grpSpMkLst>
            <pc:docMk/>
            <pc:sldMk cId="2762198678" sldId="2085"/>
            <ac:grpSpMk id="5" creationId="{021937EA-5D77-FB55-38EB-C1F9D54C555D}"/>
          </ac:grpSpMkLst>
        </pc:grpChg>
        <pc:grpChg chg="add mod">
          <ac:chgData name="I See Maths ltd" userId="2b6a9906fb7c83c6" providerId="LiveId" clId="{174D0A81-9F9F-447C-BE65-4032D0CDD611}" dt="2024-09-10T08:41:13.326" v="2599"/>
          <ac:grpSpMkLst>
            <pc:docMk/>
            <pc:sldMk cId="2762198678" sldId="2085"/>
            <ac:grpSpMk id="8" creationId="{C00B0619-74A6-055A-3E0E-0426B94640F1}"/>
          </ac:grpSpMkLst>
        </pc:grpChg>
      </pc:sldChg>
      <pc:sldChg chg="delSp add mod">
        <pc:chgData name="I See Maths ltd" userId="2b6a9906fb7c83c6" providerId="LiveId" clId="{174D0A81-9F9F-447C-BE65-4032D0CDD611}" dt="2024-09-10T08:44:52.307" v="2694" actId="478"/>
        <pc:sldMkLst>
          <pc:docMk/>
          <pc:sldMk cId="3172500071" sldId="2086"/>
        </pc:sldMkLst>
        <pc:spChg chg="del">
          <ac:chgData name="I See Maths ltd" userId="2b6a9906fb7c83c6" providerId="LiveId" clId="{174D0A81-9F9F-447C-BE65-4032D0CDD611}" dt="2024-09-10T08:44:52.307" v="2694" actId="478"/>
          <ac:spMkLst>
            <pc:docMk/>
            <pc:sldMk cId="3172500071" sldId="2086"/>
            <ac:spMk id="4" creationId="{CD63FA29-F957-0E08-7431-34930D70F963}"/>
          </ac:spMkLst>
        </pc:spChg>
        <pc:grpChg chg="del">
          <ac:chgData name="I See Maths ltd" userId="2b6a9906fb7c83c6" providerId="LiveId" clId="{174D0A81-9F9F-447C-BE65-4032D0CDD611}" dt="2024-09-10T08:44:44.028" v="2693" actId="478"/>
          <ac:grpSpMkLst>
            <pc:docMk/>
            <pc:sldMk cId="3172500071" sldId="2086"/>
            <ac:grpSpMk id="5" creationId="{021937EA-5D77-FB55-38EB-C1F9D54C555D}"/>
          </ac:grpSpMkLst>
        </pc:grpChg>
      </pc:sldChg>
      <pc:sldChg chg="delSp add mod">
        <pc:chgData name="I See Maths ltd" userId="2b6a9906fb7c83c6" providerId="LiveId" clId="{174D0A81-9F9F-447C-BE65-4032D0CDD611}" dt="2024-09-10T08:45:01.862" v="2697" actId="478"/>
        <pc:sldMkLst>
          <pc:docMk/>
          <pc:sldMk cId="3435135720" sldId="2087"/>
        </pc:sldMkLst>
        <pc:spChg chg="topLvl">
          <ac:chgData name="I See Maths ltd" userId="2b6a9906fb7c83c6" providerId="LiveId" clId="{174D0A81-9F9F-447C-BE65-4032D0CDD611}" dt="2024-09-10T08:44:59.678" v="2696" actId="478"/>
          <ac:spMkLst>
            <pc:docMk/>
            <pc:sldMk cId="3435135720" sldId="2087"/>
            <ac:spMk id="9" creationId="{C68D2F83-218A-D23C-94D6-279031710CA2}"/>
          </ac:spMkLst>
        </pc:spChg>
        <pc:spChg chg="del">
          <ac:chgData name="I See Maths ltd" userId="2b6a9906fb7c83c6" providerId="LiveId" clId="{174D0A81-9F9F-447C-BE65-4032D0CDD611}" dt="2024-09-10T08:45:01.862" v="2697" actId="478"/>
          <ac:spMkLst>
            <pc:docMk/>
            <pc:sldMk cId="3435135720" sldId="2087"/>
            <ac:spMk id="11" creationId="{3B605E33-7952-1C83-2EB0-3D51768E833A}"/>
          </ac:spMkLst>
        </pc:spChg>
        <pc:spChg chg="del topLvl">
          <ac:chgData name="I See Maths ltd" userId="2b6a9906fb7c83c6" providerId="LiveId" clId="{174D0A81-9F9F-447C-BE65-4032D0CDD611}" dt="2024-09-10T08:44:59.678" v="2696" actId="478"/>
          <ac:spMkLst>
            <pc:docMk/>
            <pc:sldMk cId="3435135720" sldId="2087"/>
            <ac:spMk id="12" creationId="{3C8008EF-12CB-E622-E321-02FF12C12B6B}"/>
          </ac:spMkLst>
        </pc:spChg>
        <pc:grpChg chg="del">
          <ac:chgData name="I See Maths ltd" userId="2b6a9906fb7c83c6" providerId="LiveId" clId="{174D0A81-9F9F-447C-BE65-4032D0CDD611}" dt="2024-09-10T08:44:59.678" v="2696" actId="478"/>
          <ac:grpSpMkLst>
            <pc:docMk/>
            <pc:sldMk cId="3435135720" sldId="2087"/>
            <ac:grpSpMk id="8" creationId="{C00B0619-74A6-055A-3E0E-0426B94640F1}"/>
          </ac:grpSpMkLst>
        </pc:grpChg>
      </pc:sldChg>
      <pc:sldChg chg="addSp modSp add mod">
        <pc:chgData name="I See Maths ltd" userId="2b6a9906fb7c83c6" providerId="LiveId" clId="{174D0A81-9F9F-447C-BE65-4032D0CDD611}" dt="2024-09-10T08:47:20.401" v="2778" actId="1038"/>
        <pc:sldMkLst>
          <pc:docMk/>
          <pc:sldMk cId="3708993307" sldId="2088"/>
        </pc:sldMkLst>
        <pc:spChg chg="add mod">
          <ac:chgData name="I See Maths ltd" userId="2b6a9906fb7c83c6" providerId="LiveId" clId="{174D0A81-9F9F-447C-BE65-4032D0CDD611}" dt="2024-09-10T08:46:55.143" v="2759" actId="1035"/>
          <ac:spMkLst>
            <pc:docMk/>
            <pc:sldMk cId="3708993307" sldId="2088"/>
            <ac:spMk id="5" creationId="{8414E5E3-AE9E-1255-7109-71773ECA75B4}"/>
          </ac:spMkLst>
        </pc:spChg>
        <pc:spChg chg="add mod">
          <ac:chgData name="I See Maths ltd" userId="2b6a9906fb7c83c6" providerId="LiveId" clId="{174D0A81-9F9F-447C-BE65-4032D0CDD611}" dt="2024-09-10T08:47:20.401" v="2778" actId="1038"/>
          <ac:spMkLst>
            <pc:docMk/>
            <pc:sldMk cId="3708993307" sldId="2088"/>
            <ac:spMk id="7" creationId="{7A1516E1-C094-2063-616B-AD326901256B}"/>
          </ac:spMkLst>
        </pc:spChg>
        <pc:graphicFrameChg chg="add mod modGraphic">
          <ac:chgData name="I See Maths ltd" userId="2b6a9906fb7c83c6" providerId="LiveId" clId="{174D0A81-9F9F-447C-BE65-4032D0CDD611}" dt="2024-09-10T08:46:38.528" v="2742"/>
          <ac:graphicFrameMkLst>
            <pc:docMk/>
            <pc:sldMk cId="3708993307" sldId="2088"/>
            <ac:graphicFrameMk id="4" creationId="{B72A62EF-0031-CF15-1D92-B471964E4255}"/>
          </ac:graphicFrameMkLst>
        </pc:graphicFrameChg>
        <pc:cxnChg chg="add mod">
          <ac:chgData name="I See Maths ltd" userId="2b6a9906fb7c83c6" providerId="LiveId" clId="{174D0A81-9F9F-447C-BE65-4032D0CDD611}" dt="2024-09-10T08:46:55.143" v="2759" actId="1035"/>
          <ac:cxnSpMkLst>
            <pc:docMk/>
            <pc:sldMk cId="3708993307" sldId="2088"/>
            <ac:cxnSpMk id="6" creationId="{70A2BA53-32C3-7693-A2E9-574765304ECF}"/>
          </ac:cxnSpMkLst>
        </pc:cxnChg>
      </pc:sldChg>
      <pc:sldChg chg="addSp delSp modSp add mod">
        <pc:chgData name="I See Maths ltd" userId="2b6a9906fb7c83c6" providerId="LiveId" clId="{174D0A81-9F9F-447C-BE65-4032D0CDD611}" dt="2024-09-10T12:06:19.949" v="3530" actId="478"/>
        <pc:sldMkLst>
          <pc:docMk/>
          <pc:sldMk cId="2846109990" sldId="2089"/>
        </pc:sldMkLst>
        <pc:spChg chg="mod">
          <ac:chgData name="I See Maths ltd" userId="2b6a9906fb7c83c6" providerId="LiveId" clId="{174D0A81-9F9F-447C-BE65-4032D0CDD611}" dt="2024-09-10T12:05:38.959" v="3508" actId="6549"/>
          <ac:spMkLst>
            <pc:docMk/>
            <pc:sldMk cId="2846109990" sldId="2089"/>
            <ac:spMk id="3" creationId="{F659E22D-4249-32AA-6528-068D16FEB977}"/>
          </ac:spMkLst>
        </pc:spChg>
        <pc:spChg chg="del">
          <ac:chgData name="I See Maths ltd" userId="2b6a9906fb7c83c6" providerId="LiveId" clId="{174D0A81-9F9F-447C-BE65-4032D0CDD611}" dt="2024-09-10T08:54:01.184" v="2801" actId="478"/>
          <ac:spMkLst>
            <pc:docMk/>
            <pc:sldMk cId="2846109990" sldId="2089"/>
            <ac:spMk id="5" creationId="{8414E5E3-AE9E-1255-7109-71773ECA75B4}"/>
          </ac:spMkLst>
        </pc:spChg>
        <pc:spChg chg="del">
          <ac:chgData name="I See Maths ltd" userId="2b6a9906fb7c83c6" providerId="LiveId" clId="{174D0A81-9F9F-447C-BE65-4032D0CDD611}" dt="2024-09-10T08:54:01.184" v="2801" actId="478"/>
          <ac:spMkLst>
            <pc:docMk/>
            <pc:sldMk cId="2846109990" sldId="2089"/>
            <ac:spMk id="7" creationId="{7A1516E1-C094-2063-616B-AD326901256B}"/>
          </ac:spMkLst>
        </pc:spChg>
        <pc:spChg chg="add del mod">
          <ac:chgData name="I See Maths ltd" userId="2b6a9906fb7c83c6" providerId="LiveId" clId="{174D0A81-9F9F-447C-BE65-4032D0CDD611}" dt="2024-09-10T12:06:19.949" v="3530" actId="478"/>
          <ac:spMkLst>
            <pc:docMk/>
            <pc:sldMk cId="2846109990" sldId="2089"/>
            <ac:spMk id="8" creationId="{5B60B03F-04E0-BE16-D66B-92F3108A023E}"/>
          </ac:spMkLst>
        </pc:spChg>
        <pc:spChg chg="del">
          <ac:chgData name="I See Maths ltd" userId="2b6a9906fb7c83c6" providerId="LiveId" clId="{174D0A81-9F9F-447C-BE65-4032D0CDD611}" dt="2024-09-10T08:54:01.184" v="2801" actId="478"/>
          <ac:spMkLst>
            <pc:docMk/>
            <pc:sldMk cId="2846109990" sldId="2089"/>
            <ac:spMk id="9" creationId="{C68D2F83-218A-D23C-94D6-279031710CA2}"/>
          </ac:spMkLst>
        </pc:spChg>
        <pc:spChg chg="add del mod">
          <ac:chgData name="I See Maths ltd" userId="2b6a9906fb7c83c6" providerId="LiveId" clId="{174D0A81-9F9F-447C-BE65-4032D0CDD611}" dt="2024-09-10T12:06:19.949" v="3530" actId="478"/>
          <ac:spMkLst>
            <pc:docMk/>
            <pc:sldMk cId="2846109990" sldId="2089"/>
            <ac:spMk id="10" creationId="{E6209BFA-9BF2-8271-5A2F-D0853B75E9EC}"/>
          </ac:spMkLst>
        </pc:spChg>
        <pc:spChg chg="add del mod">
          <ac:chgData name="I See Maths ltd" userId="2b6a9906fb7c83c6" providerId="LiveId" clId="{174D0A81-9F9F-447C-BE65-4032D0CDD611}" dt="2024-09-10T12:06:19.949" v="3530" actId="478"/>
          <ac:spMkLst>
            <pc:docMk/>
            <pc:sldMk cId="2846109990" sldId="2089"/>
            <ac:spMk id="11" creationId="{33E6BC44-66FA-15D1-5439-D9903DDCBF93}"/>
          </ac:spMkLst>
        </pc:spChg>
        <pc:spChg chg="add del mod">
          <ac:chgData name="I See Maths ltd" userId="2b6a9906fb7c83c6" providerId="LiveId" clId="{174D0A81-9F9F-447C-BE65-4032D0CDD611}" dt="2024-09-10T10:23:49.952" v="3345" actId="478"/>
          <ac:spMkLst>
            <pc:docMk/>
            <pc:sldMk cId="2846109990" sldId="2089"/>
            <ac:spMk id="12" creationId="{2A8942B8-3372-5695-40AF-B21FE4FA1379}"/>
          </ac:spMkLst>
        </pc:spChg>
        <pc:spChg chg="add del mod">
          <ac:chgData name="I See Maths ltd" userId="2b6a9906fb7c83c6" providerId="LiveId" clId="{174D0A81-9F9F-447C-BE65-4032D0CDD611}" dt="2024-09-10T12:06:19.949" v="3530" actId="478"/>
          <ac:spMkLst>
            <pc:docMk/>
            <pc:sldMk cId="2846109990" sldId="2089"/>
            <ac:spMk id="13" creationId="{0CD1EF2D-981B-23CE-1F2A-64B83C79F107}"/>
          </ac:spMkLst>
        </pc:spChg>
        <pc:spChg chg="add del mod">
          <ac:chgData name="I See Maths ltd" userId="2b6a9906fb7c83c6" providerId="LiveId" clId="{174D0A81-9F9F-447C-BE65-4032D0CDD611}" dt="2024-09-10T10:30:38.064" v="3425" actId="478"/>
          <ac:spMkLst>
            <pc:docMk/>
            <pc:sldMk cId="2846109990" sldId="2089"/>
            <ac:spMk id="14" creationId="{7D9341DF-E86E-7BB1-0EEF-DE97B404E127}"/>
          </ac:spMkLst>
        </pc:spChg>
        <pc:spChg chg="add mod">
          <ac:chgData name="I See Maths ltd" userId="2b6a9906fb7c83c6" providerId="LiveId" clId="{174D0A81-9F9F-447C-BE65-4032D0CDD611}" dt="2024-09-10T12:05:51.426" v="3528" actId="1037"/>
          <ac:spMkLst>
            <pc:docMk/>
            <pc:sldMk cId="2846109990" sldId="2089"/>
            <ac:spMk id="15" creationId="{81297E6B-70B9-2DD3-7F73-DB4D56B5220E}"/>
          </ac:spMkLst>
        </pc:spChg>
        <pc:spChg chg="mod">
          <ac:chgData name="I See Maths ltd" userId="2b6a9906fb7c83c6" providerId="LiveId" clId="{174D0A81-9F9F-447C-BE65-4032D0CDD611}" dt="2024-09-10T08:54:11.421" v="2816" actId="6549"/>
          <ac:spMkLst>
            <pc:docMk/>
            <pc:sldMk cId="2846109990" sldId="2089"/>
            <ac:spMk id="21" creationId="{642A2220-362A-DE9A-5AEC-6DB18B47A304}"/>
          </ac:spMkLst>
        </pc:spChg>
        <pc:graphicFrameChg chg="del">
          <ac:chgData name="I See Maths ltd" userId="2b6a9906fb7c83c6" providerId="LiveId" clId="{174D0A81-9F9F-447C-BE65-4032D0CDD611}" dt="2024-09-10T08:54:01.184" v="2801" actId="478"/>
          <ac:graphicFrameMkLst>
            <pc:docMk/>
            <pc:sldMk cId="2846109990" sldId="2089"/>
            <ac:graphicFrameMk id="4" creationId="{B72A62EF-0031-CF15-1D92-B471964E4255}"/>
          </ac:graphicFrameMkLst>
        </pc:graphicFrameChg>
        <pc:cxnChg chg="del">
          <ac:chgData name="I See Maths ltd" userId="2b6a9906fb7c83c6" providerId="LiveId" clId="{174D0A81-9F9F-447C-BE65-4032D0CDD611}" dt="2024-09-10T08:54:01.184" v="2801" actId="478"/>
          <ac:cxnSpMkLst>
            <pc:docMk/>
            <pc:sldMk cId="2846109990" sldId="2089"/>
            <ac:cxnSpMk id="6" creationId="{70A2BA53-32C3-7693-A2E9-574765304ECF}"/>
          </ac:cxnSpMkLst>
        </pc:cxnChg>
      </pc:sldChg>
      <pc:sldChg chg="addSp delSp modSp add mod">
        <pc:chgData name="I See Maths ltd" userId="2b6a9906fb7c83c6" providerId="LiveId" clId="{174D0A81-9F9F-447C-BE65-4032D0CDD611}" dt="2024-09-10T12:11:31.159" v="3725" actId="478"/>
        <pc:sldMkLst>
          <pc:docMk/>
          <pc:sldMk cId="2541395612" sldId="2090"/>
        </pc:sldMkLst>
        <pc:spChg chg="mod">
          <ac:chgData name="I See Maths ltd" userId="2b6a9906fb7c83c6" providerId="LiveId" clId="{174D0A81-9F9F-447C-BE65-4032D0CDD611}" dt="2024-09-10T10:22:47.857" v="3270" actId="20577"/>
          <ac:spMkLst>
            <pc:docMk/>
            <pc:sldMk cId="2541395612" sldId="2090"/>
            <ac:spMk id="3" creationId="{F659E22D-4249-32AA-6528-068D16FEB977}"/>
          </ac:spMkLst>
        </pc:spChg>
        <pc:spChg chg="add mod">
          <ac:chgData name="I See Maths ltd" userId="2b6a9906fb7c83c6" providerId="LiveId" clId="{174D0A81-9F9F-447C-BE65-4032D0CDD611}" dt="2024-09-10T12:11:07.869" v="3723" actId="207"/>
          <ac:spMkLst>
            <pc:docMk/>
            <pc:sldMk cId="2541395612" sldId="2090"/>
            <ac:spMk id="4" creationId="{A27DBEB9-46C7-4612-2442-2E1EE5F8D6CE}"/>
          </ac:spMkLst>
        </pc:spChg>
        <pc:spChg chg="del">
          <ac:chgData name="I See Maths ltd" userId="2b6a9906fb7c83c6" providerId="LiveId" clId="{174D0A81-9F9F-447C-BE65-4032D0CDD611}" dt="2024-09-10T12:11:31.159" v="3725" actId="478"/>
          <ac:spMkLst>
            <pc:docMk/>
            <pc:sldMk cId="2541395612" sldId="2090"/>
            <ac:spMk id="8" creationId="{5B60B03F-04E0-BE16-D66B-92F3108A023E}"/>
          </ac:spMkLst>
        </pc:spChg>
        <pc:spChg chg="del">
          <ac:chgData name="I See Maths ltd" userId="2b6a9906fb7c83c6" providerId="LiveId" clId="{174D0A81-9F9F-447C-BE65-4032D0CDD611}" dt="2024-09-10T12:11:31.159" v="3725" actId="478"/>
          <ac:spMkLst>
            <pc:docMk/>
            <pc:sldMk cId="2541395612" sldId="2090"/>
            <ac:spMk id="10" creationId="{E6209BFA-9BF2-8271-5A2F-D0853B75E9EC}"/>
          </ac:spMkLst>
        </pc:spChg>
        <pc:spChg chg="del">
          <ac:chgData name="I See Maths ltd" userId="2b6a9906fb7c83c6" providerId="LiveId" clId="{174D0A81-9F9F-447C-BE65-4032D0CDD611}" dt="2024-09-10T12:11:31.159" v="3725" actId="478"/>
          <ac:spMkLst>
            <pc:docMk/>
            <pc:sldMk cId="2541395612" sldId="2090"/>
            <ac:spMk id="11" creationId="{33E6BC44-66FA-15D1-5439-D9903DDCBF93}"/>
          </ac:spMkLst>
        </pc:spChg>
        <pc:spChg chg="del mod">
          <ac:chgData name="I See Maths ltd" userId="2b6a9906fb7c83c6" providerId="LiveId" clId="{174D0A81-9F9F-447C-BE65-4032D0CDD611}" dt="2024-09-10T12:11:31.159" v="3725" actId="478"/>
          <ac:spMkLst>
            <pc:docMk/>
            <pc:sldMk cId="2541395612" sldId="2090"/>
            <ac:spMk id="12" creationId="{2A8942B8-3372-5695-40AF-B21FE4FA1379}"/>
          </ac:spMkLst>
        </pc:spChg>
        <pc:spChg chg="del mod">
          <ac:chgData name="I See Maths ltd" userId="2b6a9906fb7c83c6" providerId="LiveId" clId="{174D0A81-9F9F-447C-BE65-4032D0CDD611}" dt="2024-09-10T12:11:31.159" v="3725" actId="478"/>
          <ac:spMkLst>
            <pc:docMk/>
            <pc:sldMk cId="2541395612" sldId="2090"/>
            <ac:spMk id="13" creationId="{0CD1EF2D-981B-23CE-1F2A-64B83C79F107}"/>
          </ac:spMkLst>
        </pc:spChg>
      </pc:sldChg>
      <pc:sldChg chg="addSp delSp modSp add mod ord">
        <pc:chgData name="I See Maths ltd" userId="2b6a9906fb7c83c6" providerId="LiveId" clId="{174D0A81-9F9F-447C-BE65-4032D0CDD611}" dt="2024-09-10T12:08:39.549" v="3637" actId="1035"/>
        <pc:sldMkLst>
          <pc:docMk/>
          <pc:sldMk cId="4247638150" sldId="2091"/>
        </pc:sldMkLst>
        <pc:spChg chg="add mod">
          <ac:chgData name="I See Maths ltd" userId="2b6a9906fb7c83c6" providerId="LiveId" clId="{174D0A81-9F9F-447C-BE65-4032D0CDD611}" dt="2024-09-10T12:07:05.495" v="3537"/>
          <ac:spMkLst>
            <pc:docMk/>
            <pc:sldMk cId="4247638150" sldId="2091"/>
            <ac:spMk id="4" creationId="{E7E383CA-6DD7-EC16-6FCA-553A99203DC3}"/>
          </ac:spMkLst>
        </pc:spChg>
        <pc:spChg chg="add mod">
          <ac:chgData name="I See Maths ltd" userId="2b6a9906fb7c83c6" providerId="LiveId" clId="{174D0A81-9F9F-447C-BE65-4032D0CDD611}" dt="2024-09-10T12:08:39.549" v="3637" actId="1035"/>
          <ac:spMkLst>
            <pc:docMk/>
            <pc:sldMk cId="4247638150" sldId="2091"/>
            <ac:spMk id="5" creationId="{D0AEFCC6-F3B2-012F-3811-2D1799F182FC}"/>
          </ac:spMkLst>
        </pc:spChg>
        <pc:spChg chg="del">
          <ac:chgData name="I See Maths ltd" userId="2b6a9906fb7c83c6" providerId="LiveId" clId="{174D0A81-9F9F-447C-BE65-4032D0CDD611}" dt="2024-09-10T12:06:41.175" v="3536" actId="478"/>
          <ac:spMkLst>
            <pc:docMk/>
            <pc:sldMk cId="4247638150" sldId="2091"/>
            <ac:spMk id="15" creationId="{81297E6B-70B9-2DD3-7F73-DB4D56B5220E}"/>
          </ac:spMkLst>
        </pc:spChg>
        <pc:cxnChg chg="add mod">
          <ac:chgData name="I See Maths ltd" userId="2b6a9906fb7c83c6" providerId="LiveId" clId="{174D0A81-9F9F-447C-BE65-4032D0CDD611}" dt="2024-09-10T12:08:29.440" v="3626" actId="14100"/>
          <ac:cxnSpMkLst>
            <pc:docMk/>
            <pc:sldMk cId="4247638150" sldId="2091"/>
            <ac:cxnSpMk id="6" creationId="{B7BCD018-5009-56ED-8F18-2847831DEAE6}"/>
          </ac:cxnSpMkLst>
        </pc:cxnChg>
      </pc:sldChg>
      <pc:sldChg chg="delSp add mod">
        <pc:chgData name="I See Maths ltd" userId="2b6a9906fb7c83c6" providerId="LiveId" clId="{174D0A81-9F9F-447C-BE65-4032D0CDD611}" dt="2024-09-10T12:06:29.471" v="3533" actId="478"/>
        <pc:sldMkLst>
          <pc:docMk/>
          <pc:sldMk cId="3615195965" sldId="2092"/>
        </pc:sldMkLst>
        <pc:spChg chg="del">
          <ac:chgData name="I See Maths ltd" userId="2b6a9906fb7c83c6" providerId="LiveId" clId="{174D0A81-9F9F-447C-BE65-4032D0CDD611}" dt="2024-09-10T12:06:27.144" v="3532" actId="478"/>
          <ac:spMkLst>
            <pc:docMk/>
            <pc:sldMk cId="3615195965" sldId="2092"/>
            <ac:spMk id="11" creationId="{33E6BC44-66FA-15D1-5439-D9903DDCBF93}"/>
          </ac:spMkLst>
        </pc:spChg>
        <pc:spChg chg="del">
          <ac:chgData name="I See Maths ltd" userId="2b6a9906fb7c83c6" providerId="LiveId" clId="{174D0A81-9F9F-447C-BE65-4032D0CDD611}" dt="2024-09-10T12:06:29.471" v="3533" actId="478"/>
          <ac:spMkLst>
            <pc:docMk/>
            <pc:sldMk cId="3615195965" sldId="2092"/>
            <ac:spMk id="13" creationId="{0CD1EF2D-981B-23CE-1F2A-64B83C79F107}"/>
          </ac:spMkLst>
        </pc:spChg>
      </pc:sldChg>
      <pc:sldChg chg="delSp add mod">
        <pc:chgData name="I See Maths ltd" userId="2b6a9906fb7c83c6" providerId="LiveId" clId="{174D0A81-9F9F-447C-BE65-4032D0CDD611}" dt="2024-09-10T12:08:57.829" v="3639" actId="478"/>
        <pc:sldMkLst>
          <pc:docMk/>
          <pc:sldMk cId="3143112580" sldId="2093"/>
        </pc:sldMkLst>
        <pc:spChg chg="del">
          <ac:chgData name="I See Maths ltd" userId="2b6a9906fb7c83c6" providerId="LiveId" clId="{174D0A81-9F9F-447C-BE65-4032D0CDD611}" dt="2024-09-10T12:08:57.829" v="3639" actId="478"/>
          <ac:spMkLst>
            <pc:docMk/>
            <pc:sldMk cId="3143112580" sldId="2093"/>
            <ac:spMk id="4" creationId="{E7E383CA-6DD7-EC16-6FCA-553A99203DC3}"/>
          </ac:spMkLst>
        </pc:spChg>
        <pc:spChg chg="del">
          <ac:chgData name="I See Maths ltd" userId="2b6a9906fb7c83c6" providerId="LiveId" clId="{174D0A81-9F9F-447C-BE65-4032D0CDD611}" dt="2024-09-10T12:08:57.829" v="3639" actId="478"/>
          <ac:spMkLst>
            <pc:docMk/>
            <pc:sldMk cId="3143112580" sldId="2093"/>
            <ac:spMk id="5" creationId="{D0AEFCC6-F3B2-012F-3811-2D1799F182FC}"/>
          </ac:spMkLst>
        </pc:spChg>
        <pc:cxnChg chg="del">
          <ac:chgData name="I See Maths ltd" userId="2b6a9906fb7c83c6" providerId="LiveId" clId="{174D0A81-9F9F-447C-BE65-4032D0CDD611}" dt="2024-09-10T12:08:57.829" v="3639" actId="478"/>
          <ac:cxnSpMkLst>
            <pc:docMk/>
            <pc:sldMk cId="3143112580" sldId="2093"/>
            <ac:cxnSpMk id="6" creationId="{B7BCD018-5009-56ED-8F18-2847831DEAE6}"/>
          </ac:cxnSpMkLst>
        </pc:cxnChg>
      </pc:sldChg>
      <pc:sldChg chg="addSp modSp add mod">
        <pc:chgData name="I See Maths ltd" userId="2b6a9906fb7c83c6" providerId="LiveId" clId="{174D0A81-9F9F-447C-BE65-4032D0CDD611}" dt="2024-09-10T12:10:27.068" v="3690" actId="1037"/>
        <pc:sldMkLst>
          <pc:docMk/>
          <pc:sldMk cId="2603785044" sldId="2094"/>
        </pc:sldMkLst>
        <pc:spChg chg="add mod">
          <ac:chgData name="I See Maths ltd" userId="2b6a9906fb7c83c6" providerId="LiveId" clId="{174D0A81-9F9F-447C-BE65-4032D0CDD611}" dt="2024-09-10T12:09:32.418" v="3646" actId="6549"/>
          <ac:spMkLst>
            <pc:docMk/>
            <pc:sldMk cId="2603785044" sldId="2094"/>
            <ac:spMk id="5" creationId="{E7E54391-B85E-0847-4C26-C11DF20E6102}"/>
          </ac:spMkLst>
        </pc:spChg>
        <pc:spChg chg="add mod">
          <ac:chgData name="I See Maths ltd" userId="2b6a9906fb7c83c6" providerId="LiveId" clId="{174D0A81-9F9F-447C-BE65-4032D0CDD611}" dt="2024-09-10T12:10:27.068" v="3690" actId="1037"/>
          <ac:spMkLst>
            <pc:docMk/>
            <pc:sldMk cId="2603785044" sldId="2094"/>
            <ac:spMk id="7" creationId="{978A632E-7DBE-6534-5F0A-05FDC145263A}"/>
          </ac:spMkLst>
        </pc:spChg>
        <pc:graphicFrameChg chg="add mod modGraphic">
          <ac:chgData name="I See Maths ltd" userId="2b6a9906fb7c83c6" providerId="LiveId" clId="{174D0A81-9F9F-447C-BE65-4032D0CDD611}" dt="2024-09-10T12:09:48.554" v="3658" actId="6549"/>
          <ac:graphicFrameMkLst>
            <pc:docMk/>
            <pc:sldMk cId="2603785044" sldId="2094"/>
            <ac:graphicFrameMk id="4" creationId="{97992A05-0933-BD15-34BF-464595D068E7}"/>
          </ac:graphicFrameMkLst>
        </pc:graphicFrameChg>
        <pc:cxnChg chg="add mod">
          <ac:chgData name="I See Maths ltd" userId="2b6a9906fb7c83c6" providerId="LiveId" clId="{174D0A81-9F9F-447C-BE65-4032D0CDD611}" dt="2024-09-10T12:09:20.133" v="3641"/>
          <ac:cxnSpMkLst>
            <pc:docMk/>
            <pc:sldMk cId="2603785044" sldId="2094"/>
            <ac:cxnSpMk id="6" creationId="{11A695FA-D0C8-B85D-A3C9-C7998F0C0242}"/>
          </ac:cxnSpMkLst>
        </pc:cxnChg>
      </pc:sldChg>
      <pc:sldChg chg="delSp add mod">
        <pc:chgData name="I See Maths ltd" userId="2b6a9906fb7c83c6" providerId="LiveId" clId="{174D0A81-9F9F-447C-BE65-4032D0CDD611}" dt="2024-09-10T12:11:43.787" v="3729" actId="478"/>
        <pc:sldMkLst>
          <pc:docMk/>
          <pc:sldMk cId="4029153722" sldId="2095"/>
        </pc:sldMkLst>
        <pc:spChg chg="del">
          <ac:chgData name="I See Maths ltd" userId="2b6a9906fb7c83c6" providerId="LiveId" clId="{174D0A81-9F9F-447C-BE65-4032D0CDD611}" dt="2024-09-10T12:11:39.092" v="3727" actId="478"/>
          <ac:spMkLst>
            <pc:docMk/>
            <pc:sldMk cId="4029153722" sldId="2095"/>
            <ac:spMk id="11" creationId="{33E6BC44-66FA-15D1-5439-D9903DDCBF93}"/>
          </ac:spMkLst>
        </pc:spChg>
        <pc:spChg chg="del">
          <ac:chgData name="I See Maths ltd" userId="2b6a9906fb7c83c6" providerId="LiveId" clId="{174D0A81-9F9F-447C-BE65-4032D0CDD611}" dt="2024-09-10T12:11:41.370" v="3728" actId="478"/>
          <ac:spMkLst>
            <pc:docMk/>
            <pc:sldMk cId="4029153722" sldId="2095"/>
            <ac:spMk id="12" creationId="{2A8942B8-3372-5695-40AF-B21FE4FA1379}"/>
          </ac:spMkLst>
        </pc:spChg>
        <pc:spChg chg="del">
          <ac:chgData name="I See Maths ltd" userId="2b6a9906fb7c83c6" providerId="LiveId" clId="{174D0A81-9F9F-447C-BE65-4032D0CDD611}" dt="2024-09-10T12:11:43.787" v="3729" actId="478"/>
          <ac:spMkLst>
            <pc:docMk/>
            <pc:sldMk cId="4029153722" sldId="2095"/>
            <ac:spMk id="13" creationId="{0CD1EF2D-981B-23CE-1F2A-64B83C79F107}"/>
          </ac:spMkLst>
        </pc:spChg>
      </pc:sldChg>
      <pc:sldChg chg="add">
        <pc:chgData name="I See Maths ltd" userId="2b6a9906fb7c83c6" providerId="LiveId" clId="{174D0A81-9F9F-447C-BE65-4032D0CDD611}" dt="2024-09-10T12:11:35.478" v="3726" actId="2890"/>
        <pc:sldMkLst>
          <pc:docMk/>
          <pc:sldMk cId="790773991" sldId="2096"/>
        </pc:sldMkLst>
      </pc:sldChg>
      <pc:sldChg chg="delSp add mod">
        <pc:chgData name="I See Maths ltd" userId="2b6a9906fb7c83c6" providerId="LiveId" clId="{174D0A81-9F9F-447C-BE65-4032D0CDD611}" dt="2024-09-10T12:11:56.559" v="3731" actId="478"/>
        <pc:sldMkLst>
          <pc:docMk/>
          <pc:sldMk cId="3777121148" sldId="2097"/>
        </pc:sldMkLst>
        <pc:spChg chg="del">
          <ac:chgData name="I See Maths ltd" userId="2b6a9906fb7c83c6" providerId="LiveId" clId="{174D0A81-9F9F-447C-BE65-4032D0CDD611}" dt="2024-09-10T12:11:56.559" v="3731" actId="478"/>
          <ac:spMkLst>
            <pc:docMk/>
            <pc:sldMk cId="3777121148" sldId="2097"/>
            <ac:spMk id="4" creationId="{A27DBEB9-46C7-4612-2442-2E1EE5F8D6CE}"/>
          </ac:spMkLst>
        </pc:spChg>
      </pc:sldChg>
      <pc:sldChg chg="addSp delSp modSp add mod">
        <pc:chgData name="I See Maths ltd" userId="2b6a9906fb7c83c6" providerId="LiveId" clId="{174D0A81-9F9F-447C-BE65-4032D0CDD611}" dt="2024-09-10T12:14:49.706" v="3813" actId="478"/>
        <pc:sldMkLst>
          <pc:docMk/>
          <pc:sldMk cId="657136836" sldId="2098"/>
        </pc:sldMkLst>
        <pc:spChg chg="add mod">
          <ac:chgData name="I See Maths ltd" userId="2b6a9906fb7c83c6" providerId="LiveId" clId="{174D0A81-9F9F-447C-BE65-4032D0CDD611}" dt="2024-09-10T12:13:14.989" v="3767" actId="14100"/>
          <ac:spMkLst>
            <pc:docMk/>
            <pc:sldMk cId="657136836" sldId="2098"/>
            <ac:spMk id="4" creationId="{D034AFE5-CF51-F0C0-FE4A-AB9DD9DEE18E}"/>
          </ac:spMkLst>
        </pc:spChg>
        <pc:spChg chg="add del mod">
          <ac:chgData name="I See Maths ltd" userId="2b6a9906fb7c83c6" providerId="LiveId" clId="{174D0A81-9F9F-447C-BE65-4032D0CDD611}" dt="2024-09-10T12:14:49.706" v="3813" actId="478"/>
          <ac:spMkLst>
            <pc:docMk/>
            <pc:sldMk cId="657136836" sldId="2098"/>
            <ac:spMk id="5" creationId="{146A8A3A-7850-D421-1BA3-3F1934C1AD8A}"/>
          </ac:spMkLst>
        </pc:spChg>
        <pc:spChg chg="add del mod">
          <ac:chgData name="I See Maths ltd" userId="2b6a9906fb7c83c6" providerId="LiveId" clId="{174D0A81-9F9F-447C-BE65-4032D0CDD611}" dt="2024-09-10T12:14:49.706" v="3813" actId="478"/>
          <ac:spMkLst>
            <pc:docMk/>
            <pc:sldMk cId="657136836" sldId="2098"/>
            <ac:spMk id="6" creationId="{D2A60DCA-B4E1-9EFD-9AFC-E57F6EDE435D}"/>
          </ac:spMkLst>
        </pc:spChg>
      </pc:sldChg>
      <pc:sldChg chg="add">
        <pc:chgData name="I See Maths ltd" userId="2b6a9906fb7c83c6" providerId="LiveId" clId="{174D0A81-9F9F-447C-BE65-4032D0CDD611}" dt="2024-09-10T12:14:44.512" v="3812" actId="2890"/>
        <pc:sldMkLst>
          <pc:docMk/>
          <pc:sldMk cId="3655711520" sldId="2099"/>
        </pc:sldMkLst>
      </pc:sldChg>
    </pc:docChg>
  </pc:docChgLst>
  <pc:docChgLst>
    <pc:chgData name="I See Maths ltd" userId="2b6a9906fb7c83c6" providerId="LiveId" clId="{7DB57AA1-860D-498C-BFF0-14A5D1900B7A}"/>
    <pc:docChg chg="undo custSel addSld delSld modSld sldOrd modMainMaster">
      <pc:chgData name="I See Maths ltd" userId="2b6a9906fb7c83c6" providerId="LiveId" clId="{7DB57AA1-860D-498C-BFF0-14A5D1900B7A}" dt="2024-07-30T14:10:12.977" v="7053" actId="207"/>
      <pc:docMkLst>
        <pc:docMk/>
      </pc:docMkLst>
      <pc:sldChg chg="modSp mod">
        <pc:chgData name="I See Maths ltd" userId="2b6a9906fb7c83c6" providerId="LiveId" clId="{7DB57AA1-860D-498C-BFF0-14A5D1900B7A}" dt="2024-07-30T13:15:14.693" v="6032" actId="255"/>
        <pc:sldMkLst>
          <pc:docMk/>
          <pc:sldMk cId="3851198525" sldId="1749"/>
        </pc:sldMkLst>
        <pc:spChg chg="mod">
          <ac:chgData name="I See Maths ltd" userId="2b6a9906fb7c83c6" providerId="LiveId" clId="{7DB57AA1-860D-498C-BFF0-14A5D1900B7A}" dt="2024-07-30T13:15:14.693" v="6032" actId="255"/>
          <ac:spMkLst>
            <pc:docMk/>
            <pc:sldMk cId="3851198525" sldId="1749"/>
            <ac:spMk id="4" creationId="{D6768349-0772-24A9-AF09-82AF12529A3A}"/>
          </ac:spMkLst>
        </pc:spChg>
      </pc:sldChg>
      <pc:sldChg chg="addSp modSp mod">
        <pc:chgData name="I See Maths ltd" userId="2b6a9906fb7c83c6" providerId="LiveId" clId="{7DB57AA1-860D-498C-BFF0-14A5D1900B7A}" dt="2024-05-22T15:41:07.548" v="577" actId="6549"/>
        <pc:sldMkLst>
          <pc:docMk/>
          <pc:sldMk cId="710062096" sldId="1778"/>
        </pc:sldMkLst>
        <pc:spChg chg="add mod">
          <ac:chgData name="I See Maths ltd" userId="2b6a9906fb7c83c6" providerId="LiveId" clId="{7DB57AA1-860D-498C-BFF0-14A5D1900B7A}" dt="2024-05-22T15:41:07.548" v="577" actId="6549"/>
          <ac:spMkLst>
            <pc:docMk/>
            <pc:sldMk cId="710062096" sldId="1778"/>
            <ac:spMk id="4" creationId="{FCB4B50D-27B0-8598-39BC-EAC6C2B67D5E}"/>
          </ac:spMkLst>
        </pc:spChg>
      </pc:sldChg>
      <pc:sldChg chg="addSp delSp modSp mod setBg">
        <pc:chgData name="I See Maths ltd" userId="2b6a9906fb7c83c6" providerId="LiveId" clId="{7DB57AA1-860D-498C-BFF0-14A5D1900B7A}" dt="2024-07-09T09:51:07.835" v="1719"/>
        <pc:sldMkLst>
          <pc:docMk/>
          <pc:sldMk cId="3056728191" sldId="1805"/>
        </pc:sldMkLst>
        <pc:picChg chg="del">
          <ac:chgData name="I See Maths ltd" userId="2b6a9906fb7c83c6" providerId="LiveId" clId="{7DB57AA1-860D-498C-BFF0-14A5D1900B7A}" dt="2024-05-16T16:36:29.983" v="438" actId="478"/>
          <ac:picMkLst>
            <pc:docMk/>
            <pc:sldMk cId="3056728191" sldId="1805"/>
            <ac:picMk id="4" creationId="{AEE5CE2A-6DB2-96B6-8266-3D8EDCED108D}"/>
          </ac:picMkLst>
        </pc:picChg>
        <pc:picChg chg="add mod">
          <ac:chgData name="I See Maths ltd" userId="2b6a9906fb7c83c6" providerId="LiveId" clId="{7DB57AA1-860D-498C-BFF0-14A5D1900B7A}" dt="2024-05-16T16:36:48.890" v="444" actId="1076"/>
          <ac:picMkLst>
            <pc:docMk/>
            <pc:sldMk cId="3056728191" sldId="1805"/>
            <ac:picMk id="5" creationId="{1E33F374-0DAB-CFE9-B344-AF8848E6AD41}"/>
          </ac:picMkLst>
        </pc:picChg>
        <pc:cxnChg chg="ord">
          <ac:chgData name="I See Maths ltd" userId="2b6a9906fb7c83c6" providerId="LiveId" clId="{7DB57AA1-860D-498C-BFF0-14A5D1900B7A}" dt="2024-05-16T16:36:55.711" v="445" actId="166"/>
          <ac:cxnSpMkLst>
            <pc:docMk/>
            <pc:sldMk cId="3056728191" sldId="1805"/>
            <ac:cxnSpMk id="8" creationId="{A069D3AE-947D-8BC0-8A95-9FD81D69D286}"/>
          </ac:cxnSpMkLst>
        </pc:cxnChg>
      </pc:sldChg>
      <pc:sldChg chg="addSp delSp modSp mod">
        <pc:chgData name="I See Maths ltd" userId="2b6a9906fb7c83c6" providerId="LiveId" clId="{7DB57AA1-860D-498C-BFF0-14A5D1900B7A}" dt="2024-05-16T16:39:48.625" v="476" actId="166"/>
        <pc:sldMkLst>
          <pc:docMk/>
          <pc:sldMk cId="3012313181" sldId="1806"/>
        </pc:sldMkLst>
        <pc:picChg chg="add mod">
          <ac:chgData name="I See Maths ltd" userId="2b6a9906fb7c83c6" providerId="LiveId" clId="{7DB57AA1-860D-498C-BFF0-14A5D1900B7A}" dt="2024-05-16T16:38:47.547" v="469" actId="1038"/>
          <ac:picMkLst>
            <pc:docMk/>
            <pc:sldMk cId="3012313181" sldId="1806"/>
            <ac:picMk id="5" creationId="{815B3661-A7E8-CA23-C871-8435E7827896}"/>
          </ac:picMkLst>
        </pc:picChg>
        <pc:picChg chg="add mod">
          <ac:chgData name="I See Maths ltd" userId="2b6a9906fb7c83c6" providerId="LiveId" clId="{7DB57AA1-860D-498C-BFF0-14A5D1900B7A}" dt="2024-05-16T16:39:42.251" v="475" actId="1076"/>
          <ac:picMkLst>
            <pc:docMk/>
            <pc:sldMk cId="3012313181" sldId="1806"/>
            <ac:picMk id="7" creationId="{530CFD90-740D-7BF9-234D-96AED607C214}"/>
          </ac:picMkLst>
        </pc:picChg>
        <pc:picChg chg="del">
          <ac:chgData name="I See Maths ltd" userId="2b6a9906fb7c83c6" providerId="LiveId" clId="{7DB57AA1-860D-498C-BFF0-14A5D1900B7A}" dt="2024-05-16T16:37:53.916" v="450" actId="478"/>
          <ac:picMkLst>
            <pc:docMk/>
            <pc:sldMk cId="3012313181" sldId="1806"/>
            <ac:picMk id="10" creationId="{52692D09-0AB3-ACAE-7777-1F2AF91ECD3A}"/>
          </ac:picMkLst>
        </pc:picChg>
        <pc:picChg chg="del">
          <ac:chgData name="I See Maths ltd" userId="2b6a9906fb7c83c6" providerId="LiveId" clId="{7DB57AA1-860D-498C-BFF0-14A5D1900B7A}" dt="2024-05-16T16:37:51.132" v="449" actId="478"/>
          <ac:picMkLst>
            <pc:docMk/>
            <pc:sldMk cId="3012313181" sldId="1806"/>
            <ac:picMk id="12" creationId="{C15BDC1A-C883-DDD7-22AB-8FF2E682C5F2}"/>
          </ac:picMkLst>
        </pc:picChg>
        <pc:cxnChg chg="ord">
          <ac:chgData name="I See Maths ltd" userId="2b6a9906fb7c83c6" providerId="LiveId" clId="{7DB57AA1-860D-498C-BFF0-14A5D1900B7A}" dt="2024-05-16T16:38:54.323" v="470" actId="166"/>
          <ac:cxnSpMkLst>
            <pc:docMk/>
            <pc:sldMk cId="3012313181" sldId="1806"/>
            <ac:cxnSpMk id="4" creationId="{7B8DC94F-E975-8189-9044-253DD3DE6138}"/>
          </ac:cxnSpMkLst>
        </pc:cxnChg>
        <pc:cxnChg chg="ord">
          <ac:chgData name="I See Maths ltd" userId="2b6a9906fb7c83c6" providerId="LiveId" clId="{7DB57AA1-860D-498C-BFF0-14A5D1900B7A}" dt="2024-05-16T16:39:48.625" v="476" actId="166"/>
          <ac:cxnSpMkLst>
            <pc:docMk/>
            <pc:sldMk cId="3012313181" sldId="1806"/>
            <ac:cxnSpMk id="8" creationId="{A069D3AE-947D-8BC0-8A95-9FD81D69D286}"/>
          </ac:cxnSpMkLst>
        </pc:cxnChg>
      </pc:sldChg>
      <pc:sldChg chg="addSp delSp modSp mod">
        <pc:chgData name="I See Maths ltd" userId="2b6a9906fb7c83c6" providerId="LiveId" clId="{7DB57AA1-860D-498C-BFF0-14A5D1900B7A}" dt="2024-05-16T16:40:19.056" v="480" actId="166"/>
        <pc:sldMkLst>
          <pc:docMk/>
          <pc:sldMk cId="2178236354" sldId="1808"/>
        </pc:sldMkLst>
        <pc:picChg chg="add mod">
          <ac:chgData name="I See Maths ltd" userId="2b6a9906fb7c83c6" providerId="LiveId" clId="{7DB57AA1-860D-498C-BFF0-14A5D1900B7A}" dt="2024-05-16T16:40:10.131" v="479"/>
          <ac:picMkLst>
            <pc:docMk/>
            <pc:sldMk cId="2178236354" sldId="1808"/>
            <ac:picMk id="2" creationId="{6535FC49-8D67-6AE1-E989-5367C2E43B08}"/>
          </ac:picMkLst>
        </pc:picChg>
        <pc:picChg chg="add mod">
          <ac:chgData name="I See Maths ltd" userId="2b6a9906fb7c83c6" providerId="LiveId" clId="{7DB57AA1-860D-498C-BFF0-14A5D1900B7A}" dt="2024-05-16T16:40:10.131" v="479"/>
          <ac:picMkLst>
            <pc:docMk/>
            <pc:sldMk cId="2178236354" sldId="1808"/>
            <ac:picMk id="5" creationId="{94E5EB67-BC9A-58D0-A05D-8560160F5B9A}"/>
          </ac:picMkLst>
        </pc:picChg>
        <pc:picChg chg="del">
          <ac:chgData name="I See Maths ltd" userId="2b6a9906fb7c83c6" providerId="LiveId" clId="{7DB57AA1-860D-498C-BFF0-14A5D1900B7A}" dt="2024-05-16T16:40:09.366" v="478" actId="478"/>
          <ac:picMkLst>
            <pc:docMk/>
            <pc:sldMk cId="2178236354" sldId="1808"/>
            <ac:picMk id="10" creationId="{52692D09-0AB3-ACAE-7777-1F2AF91ECD3A}"/>
          </ac:picMkLst>
        </pc:picChg>
        <pc:picChg chg="del">
          <ac:chgData name="I See Maths ltd" userId="2b6a9906fb7c83c6" providerId="LiveId" clId="{7DB57AA1-860D-498C-BFF0-14A5D1900B7A}" dt="2024-05-16T16:40:07.439" v="477" actId="478"/>
          <ac:picMkLst>
            <pc:docMk/>
            <pc:sldMk cId="2178236354" sldId="1808"/>
            <ac:picMk id="12" creationId="{C15BDC1A-C883-DDD7-22AB-8FF2E682C5F2}"/>
          </ac:picMkLst>
        </pc:picChg>
        <pc:cxnChg chg="ord">
          <ac:chgData name="I See Maths ltd" userId="2b6a9906fb7c83c6" providerId="LiveId" clId="{7DB57AA1-860D-498C-BFF0-14A5D1900B7A}" dt="2024-05-16T16:40:19.056" v="480" actId="166"/>
          <ac:cxnSpMkLst>
            <pc:docMk/>
            <pc:sldMk cId="2178236354" sldId="1808"/>
            <ac:cxnSpMk id="4" creationId="{7B8DC94F-E975-8189-9044-253DD3DE6138}"/>
          </ac:cxnSpMkLst>
        </pc:cxnChg>
        <pc:cxnChg chg="ord">
          <ac:chgData name="I See Maths ltd" userId="2b6a9906fb7c83c6" providerId="LiveId" clId="{7DB57AA1-860D-498C-BFF0-14A5D1900B7A}" dt="2024-05-16T16:40:19.056" v="480" actId="166"/>
          <ac:cxnSpMkLst>
            <pc:docMk/>
            <pc:sldMk cId="2178236354" sldId="1808"/>
            <ac:cxnSpMk id="8" creationId="{A069D3AE-947D-8BC0-8A95-9FD81D69D286}"/>
          </ac:cxnSpMkLst>
        </pc:cxnChg>
      </pc:sldChg>
      <pc:sldChg chg="addSp delSp modSp mod">
        <pc:chgData name="I See Maths ltd" userId="2b6a9906fb7c83c6" providerId="LiveId" clId="{7DB57AA1-860D-498C-BFF0-14A5D1900B7A}" dt="2024-05-22T16:09:47.455" v="871" actId="478"/>
        <pc:sldMkLst>
          <pc:docMk/>
          <pc:sldMk cId="10398365" sldId="1813"/>
        </pc:sldMkLst>
        <pc:spChg chg="mod">
          <ac:chgData name="I See Maths ltd" userId="2b6a9906fb7c83c6" providerId="LiveId" clId="{7DB57AA1-860D-498C-BFF0-14A5D1900B7A}" dt="2024-05-22T16:08:04.360" v="829" actId="6549"/>
          <ac:spMkLst>
            <pc:docMk/>
            <pc:sldMk cId="10398365" sldId="1813"/>
            <ac:spMk id="2" creationId="{806F8B6A-92BF-1993-5E1F-7E166FEBEEB4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4" creationId="{6F040709-EB25-A7CA-F64C-5A495116BC50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5" creationId="{1EBC6955-0E4A-53E5-BD6E-0BCD631EFF5D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6" creationId="{0A2D8C5F-089C-B9EE-2F3D-CC8E69AA7E1C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7" creationId="{685AB1CC-FD0C-AB0E-B191-C8C355987CC0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8" creationId="{249E3A6E-4B73-7C42-BEE4-99B937351AC5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9" creationId="{358D8D19-0A21-657F-493B-F1A221A0A8B2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10" creationId="{D739B476-2FE0-EA7F-FA02-25C6E9B7EFEE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11" creationId="{418E8F84-18D8-DD99-7C28-FF74323B005F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12" creationId="{C5DE5E4B-00E9-5A4B-72D5-33FD1A0D2925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13" creationId="{E9AF0DB9-9212-2136-0002-1B560F3C6EC9}"/>
          </ac:spMkLst>
        </pc:spChg>
        <pc:spChg chg="add del mod">
          <ac:chgData name="I See Maths ltd" userId="2b6a9906fb7c83c6" providerId="LiveId" clId="{7DB57AA1-860D-498C-BFF0-14A5D1900B7A}" dt="2024-05-22T16:09:47.455" v="871" actId="478"/>
          <ac:spMkLst>
            <pc:docMk/>
            <pc:sldMk cId="10398365" sldId="1813"/>
            <ac:spMk id="14" creationId="{DC199474-D8D1-764A-55F4-00718A5124DE}"/>
          </ac:spMkLst>
        </pc:spChg>
        <pc:spChg chg="add del mod">
          <ac:chgData name="I See Maths ltd" userId="2b6a9906fb7c83c6" providerId="LiveId" clId="{7DB57AA1-860D-498C-BFF0-14A5D1900B7A}" dt="2024-05-22T16:08:16.785" v="834" actId="478"/>
          <ac:spMkLst>
            <pc:docMk/>
            <pc:sldMk cId="10398365" sldId="1813"/>
            <ac:spMk id="15" creationId="{45196D00-E6D9-DBFC-3BAA-1F1E413412A6}"/>
          </ac:spMkLst>
        </pc:spChg>
        <pc:spChg chg="add del mod">
          <ac:chgData name="I See Maths ltd" userId="2b6a9906fb7c83c6" providerId="LiveId" clId="{7DB57AA1-860D-498C-BFF0-14A5D1900B7A}" dt="2024-05-22T16:08:16.785" v="834" actId="478"/>
          <ac:spMkLst>
            <pc:docMk/>
            <pc:sldMk cId="10398365" sldId="1813"/>
            <ac:spMk id="16" creationId="{832A2DCE-DBE1-CCC0-7C6C-7B87F3699697}"/>
          </ac:spMkLst>
        </pc:spChg>
        <pc:spChg chg="add del mod">
          <ac:chgData name="I See Maths ltd" userId="2b6a9906fb7c83c6" providerId="LiveId" clId="{7DB57AA1-860D-498C-BFF0-14A5D1900B7A}" dt="2024-05-22T16:09:39.881" v="869" actId="478"/>
          <ac:spMkLst>
            <pc:docMk/>
            <pc:sldMk cId="10398365" sldId="1813"/>
            <ac:spMk id="18" creationId="{B8FD6430-06E0-5287-321A-96DC04809D8D}"/>
          </ac:spMkLst>
        </pc:spChg>
        <pc:spChg chg="del">
          <ac:chgData name="I See Maths ltd" userId="2b6a9906fb7c83c6" providerId="LiveId" clId="{7DB57AA1-860D-498C-BFF0-14A5D1900B7A}" dt="2024-05-22T15:41:39.995" v="579" actId="478"/>
          <ac:spMkLst>
            <pc:docMk/>
            <pc:sldMk cId="10398365" sldId="1813"/>
            <ac:spMk id="35" creationId="{712E1242-8051-B1EC-1BBF-65936B688AB2}"/>
          </ac:spMkLst>
        </pc:spChg>
      </pc:sldChg>
      <pc:sldChg chg="addSp delSp modSp mod">
        <pc:chgData name="I See Maths ltd" userId="2b6a9906fb7c83c6" providerId="LiveId" clId="{7DB57AA1-860D-498C-BFF0-14A5D1900B7A}" dt="2024-05-28T08:40:16.849" v="1116" actId="478"/>
        <pc:sldMkLst>
          <pc:docMk/>
          <pc:sldMk cId="3374928068" sldId="1814"/>
        </pc:sldMkLst>
        <pc:spChg chg="add del mod">
          <ac:chgData name="I See Maths ltd" userId="2b6a9906fb7c83c6" providerId="LiveId" clId="{7DB57AA1-860D-498C-BFF0-14A5D1900B7A}" dt="2024-05-28T08:33:07.985" v="967" actId="478"/>
          <ac:spMkLst>
            <pc:docMk/>
            <pc:sldMk cId="3374928068" sldId="1814"/>
            <ac:spMk id="2" creationId="{F957F540-AB5E-5031-6878-4F44754A9E54}"/>
          </ac:spMkLst>
        </pc:spChg>
        <pc:spChg chg="mod">
          <ac:chgData name="I See Maths ltd" userId="2b6a9906fb7c83c6" providerId="LiveId" clId="{7DB57AA1-860D-498C-BFF0-14A5D1900B7A}" dt="2024-05-28T08:40:02.292" v="1114" actId="6549"/>
          <ac:spMkLst>
            <pc:docMk/>
            <pc:sldMk cId="3374928068" sldId="1814"/>
            <ac:spMk id="4" creationId="{113941CC-737F-94B5-43E4-49832F168475}"/>
          </ac:spMkLst>
        </pc:spChg>
        <pc:spChg chg="del">
          <ac:chgData name="I See Maths ltd" userId="2b6a9906fb7c83c6" providerId="LiveId" clId="{7DB57AA1-860D-498C-BFF0-14A5D1900B7A}" dt="2024-05-22T15:39:10.117" v="543" actId="478"/>
          <ac:spMkLst>
            <pc:docMk/>
            <pc:sldMk cId="3374928068" sldId="1814"/>
            <ac:spMk id="5" creationId="{08D76108-8E8F-BA77-D2C6-FD0406FB043A}"/>
          </ac:spMkLst>
        </pc:spChg>
        <pc:spChg chg="add del mod">
          <ac:chgData name="I See Maths ltd" userId="2b6a9906fb7c83c6" providerId="LiveId" clId="{7DB57AA1-860D-498C-BFF0-14A5D1900B7A}" dt="2024-05-28T08:40:16.849" v="1116" actId="478"/>
          <ac:spMkLst>
            <pc:docMk/>
            <pc:sldMk cId="3374928068" sldId="1814"/>
            <ac:spMk id="5" creationId="{9F368A1F-63F9-7433-2172-6DC9497428B0}"/>
          </ac:spMkLst>
        </pc:spChg>
        <pc:spChg chg="add del mod">
          <ac:chgData name="I See Maths ltd" userId="2b6a9906fb7c83c6" providerId="LiveId" clId="{7DB57AA1-860D-498C-BFF0-14A5D1900B7A}" dt="2024-05-28T08:40:16.849" v="1116" actId="478"/>
          <ac:spMkLst>
            <pc:docMk/>
            <pc:sldMk cId="3374928068" sldId="1814"/>
            <ac:spMk id="6" creationId="{1B9C80BE-3200-8D63-C715-D170F84870D8}"/>
          </ac:spMkLst>
        </pc:spChg>
        <pc:spChg chg="add del mod">
          <ac:chgData name="I See Maths ltd" userId="2b6a9906fb7c83c6" providerId="LiveId" clId="{7DB57AA1-860D-498C-BFF0-14A5D1900B7A}" dt="2024-05-28T08:39:57.155" v="1113" actId="478"/>
          <ac:spMkLst>
            <pc:docMk/>
            <pc:sldMk cId="3374928068" sldId="1814"/>
            <ac:spMk id="7" creationId="{913636CD-C8D9-697D-C57C-BFD967C719B7}"/>
          </ac:spMkLst>
        </pc:spChg>
        <pc:spChg chg="add del mod">
          <ac:chgData name="I See Maths ltd" userId="2b6a9906fb7c83c6" providerId="LiveId" clId="{7DB57AA1-860D-498C-BFF0-14A5D1900B7A}" dt="2024-05-28T08:39:57.155" v="1113" actId="478"/>
          <ac:spMkLst>
            <pc:docMk/>
            <pc:sldMk cId="3374928068" sldId="1814"/>
            <ac:spMk id="8" creationId="{BD1DF0C3-2779-5BC5-AFCB-CFA20AFD5C7A}"/>
          </ac:spMkLst>
        </pc:spChg>
        <pc:spChg chg="add del mod">
          <ac:chgData name="I See Maths ltd" userId="2b6a9906fb7c83c6" providerId="LiveId" clId="{7DB57AA1-860D-498C-BFF0-14A5D1900B7A}" dt="2024-05-28T08:39:40.885" v="1110" actId="478"/>
          <ac:spMkLst>
            <pc:docMk/>
            <pc:sldMk cId="3374928068" sldId="1814"/>
            <ac:spMk id="9" creationId="{83587D2B-7425-A03D-DFC6-11A1844F3C2B}"/>
          </ac:spMkLst>
        </pc:spChg>
        <pc:spChg chg="add mod">
          <ac:chgData name="I See Maths ltd" userId="2b6a9906fb7c83c6" providerId="LiveId" clId="{7DB57AA1-860D-498C-BFF0-14A5D1900B7A}" dt="2024-05-28T08:36:40.554" v="1027" actId="1076"/>
          <ac:spMkLst>
            <pc:docMk/>
            <pc:sldMk cId="3374928068" sldId="1814"/>
            <ac:spMk id="11" creationId="{565D8B4C-F27F-5228-8CD4-FB37ED4435C6}"/>
          </ac:spMkLst>
        </pc:spChg>
        <pc:spChg chg="add del mod">
          <ac:chgData name="I See Maths ltd" userId="2b6a9906fb7c83c6" providerId="LiveId" clId="{7DB57AA1-860D-498C-BFF0-14A5D1900B7A}" dt="2024-05-28T08:40:16.849" v="1116" actId="478"/>
          <ac:spMkLst>
            <pc:docMk/>
            <pc:sldMk cId="3374928068" sldId="1814"/>
            <ac:spMk id="12" creationId="{BA54AE16-F413-56A6-B42B-E888DD967262}"/>
          </ac:spMkLst>
        </pc:spChg>
        <pc:spChg chg="add del mod">
          <ac:chgData name="I See Maths ltd" userId="2b6a9906fb7c83c6" providerId="LiveId" clId="{7DB57AA1-860D-498C-BFF0-14A5D1900B7A}" dt="2024-05-28T08:40:16.849" v="1116" actId="478"/>
          <ac:spMkLst>
            <pc:docMk/>
            <pc:sldMk cId="3374928068" sldId="1814"/>
            <ac:spMk id="13" creationId="{24B5A819-AF90-8661-3209-0135E1A77C03}"/>
          </ac:spMkLst>
        </pc:spChg>
        <pc:spChg chg="add del mod">
          <ac:chgData name="I See Maths ltd" userId="2b6a9906fb7c83c6" providerId="LiveId" clId="{7DB57AA1-860D-498C-BFF0-14A5D1900B7A}" dt="2024-05-28T08:40:16.849" v="1116" actId="478"/>
          <ac:spMkLst>
            <pc:docMk/>
            <pc:sldMk cId="3374928068" sldId="1814"/>
            <ac:spMk id="14" creationId="{90DB48B1-E325-E121-DE27-05ECDC17318B}"/>
          </ac:spMkLst>
        </pc:spChg>
        <pc:cxnChg chg="add del mod">
          <ac:chgData name="I See Maths ltd" userId="2b6a9906fb7c83c6" providerId="LiveId" clId="{7DB57AA1-860D-498C-BFF0-14A5D1900B7A}" dt="2024-05-28T08:39:40.885" v="1110" actId="478"/>
          <ac:cxnSpMkLst>
            <pc:docMk/>
            <pc:sldMk cId="3374928068" sldId="1814"/>
            <ac:cxnSpMk id="10" creationId="{A8528440-E234-125A-FB40-1F11D8B889A4}"/>
          </ac:cxnSpMkLst>
        </pc:cxnChg>
      </pc:sldChg>
      <pc:sldChg chg="del">
        <pc:chgData name="I See Maths ltd" userId="2b6a9906fb7c83c6" providerId="LiveId" clId="{7DB57AA1-860D-498C-BFF0-14A5D1900B7A}" dt="2024-05-22T15:39:55.661" v="545" actId="47"/>
        <pc:sldMkLst>
          <pc:docMk/>
          <pc:sldMk cId="129869215" sldId="1822"/>
        </pc:sldMkLst>
      </pc:sldChg>
      <pc:sldChg chg="addSp delSp modSp mod">
        <pc:chgData name="I See Maths ltd" userId="2b6a9906fb7c83c6" providerId="LiveId" clId="{7DB57AA1-860D-498C-BFF0-14A5D1900B7A}" dt="2024-05-28T08:43:50.161" v="1190"/>
        <pc:sldMkLst>
          <pc:docMk/>
          <pc:sldMk cId="1789356727" sldId="1824"/>
        </pc:sldMkLst>
        <pc:spChg chg="del">
          <ac:chgData name="I See Maths ltd" userId="2b6a9906fb7c83c6" providerId="LiveId" clId="{7DB57AA1-860D-498C-BFF0-14A5D1900B7A}" dt="2024-05-28T08:43:49.702" v="1189" actId="478"/>
          <ac:spMkLst>
            <pc:docMk/>
            <pc:sldMk cId="1789356727" sldId="1824"/>
            <ac:spMk id="2" creationId="{F30D2910-C8E9-92BF-5C2C-56619B03AC21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5" creationId="{782E01C7-A169-4A3A-5BA3-97E4DEF93E3F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6" creationId="{F3A97970-E46F-67A2-4DD1-8AB6DE8EDC9B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8" creationId="{E7FE9730-B8FE-349A-7D9F-138C9B2DF914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9" creationId="{87E941A3-BCF4-FC24-79CD-4098BAEB838B}"/>
          </ac:spMkLst>
        </pc:spChg>
        <pc:spChg chg="del">
          <ac:chgData name="I See Maths ltd" userId="2b6a9906fb7c83c6" providerId="LiveId" clId="{7DB57AA1-860D-498C-BFF0-14A5D1900B7A}" dt="2024-05-28T08:43:49.702" v="1189" actId="478"/>
          <ac:spMkLst>
            <pc:docMk/>
            <pc:sldMk cId="1789356727" sldId="1824"/>
            <ac:spMk id="10" creationId="{29DDEEE5-BEA5-7FC6-8B7F-A5C3E78C9F77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11" creationId="{997D448B-C53A-1601-C939-BC8C09432C92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12" creationId="{8C4F2DB3-E0E1-506D-174F-32DB6EF837F9}"/>
          </ac:spMkLst>
        </pc:spChg>
        <pc:spChg chg="del">
          <ac:chgData name="I See Maths ltd" userId="2b6a9906fb7c83c6" providerId="LiveId" clId="{7DB57AA1-860D-498C-BFF0-14A5D1900B7A}" dt="2024-05-28T08:43:49.702" v="1189" actId="478"/>
          <ac:spMkLst>
            <pc:docMk/>
            <pc:sldMk cId="1789356727" sldId="1824"/>
            <ac:spMk id="13" creationId="{8D2E2D40-E4D3-3420-264C-BC6E43FEC122}"/>
          </ac:spMkLst>
        </pc:spChg>
        <pc:spChg chg="del">
          <ac:chgData name="I See Maths ltd" userId="2b6a9906fb7c83c6" providerId="LiveId" clId="{7DB57AA1-860D-498C-BFF0-14A5D1900B7A}" dt="2024-05-28T08:43:49.702" v="1189" actId="478"/>
          <ac:spMkLst>
            <pc:docMk/>
            <pc:sldMk cId="1789356727" sldId="1824"/>
            <ac:spMk id="15" creationId="{5BBE9B14-9237-8992-6074-636E6AECE80E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16" creationId="{FC0A68BD-B33C-4841-70AA-CAC39FBFF7D2}"/>
          </ac:spMkLst>
        </pc:spChg>
        <pc:spChg chg="add mod">
          <ac:chgData name="I See Maths ltd" userId="2b6a9906fb7c83c6" providerId="LiveId" clId="{7DB57AA1-860D-498C-BFF0-14A5D1900B7A}" dt="2024-05-28T08:43:50.161" v="1190"/>
          <ac:spMkLst>
            <pc:docMk/>
            <pc:sldMk cId="1789356727" sldId="1824"/>
            <ac:spMk id="18" creationId="{53E52C61-84D8-0FC8-76B7-509296D9DEDE}"/>
          </ac:spMkLst>
        </pc:spChg>
        <pc:spChg chg="del">
          <ac:chgData name="I See Maths ltd" userId="2b6a9906fb7c83c6" providerId="LiveId" clId="{7DB57AA1-860D-498C-BFF0-14A5D1900B7A}" dt="2024-05-28T08:43:49.702" v="1189" actId="478"/>
          <ac:spMkLst>
            <pc:docMk/>
            <pc:sldMk cId="1789356727" sldId="1824"/>
            <ac:spMk id="22" creationId="{D41B9F43-F91D-3E18-9ED5-E0F7AA180977}"/>
          </ac:spMkLst>
        </pc:spChg>
        <pc:spChg chg="del">
          <ac:chgData name="I See Maths ltd" userId="2b6a9906fb7c83c6" providerId="LiveId" clId="{7DB57AA1-860D-498C-BFF0-14A5D1900B7A}" dt="2024-05-28T08:43:49.702" v="1189" actId="478"/>
          <ac:spMkLst>
            <pc:docMk/>
            <pc:sldMk cId="1789356727" sldId="1824"/>
            <ac:spMk id="24" creationId="{CF7891AC-67F8-7890-F289-835DBB82F591}"/>
          </ac:spMkLst>
        </pc:spChg>
        <pc:cxnChg chg="del">
          <ac:chgData name="I See Maths ltd" userId="2b6a9906fb7c83c6" providerId="LiveId" clId="{7DB57AA1-860D-498C-BFF0-14A5D1900B7A}" dt="2024-05-28T08:43:49.702" v="1189" actId="478"/>
          <ac:cxnSpMkLst>
            <pc:docMk/>
            <pc:sldMk cId="1789356727" sldId="1824"/>
            <ac:cxnSpMk id="7" creationId="{A529229B-E12E-E9FB-002E-507E7BAF39D2}"/>
          </ac:cxnSpMkLst>
        </pc:cxnChg>
        <pc:cxnChg chg="add mod">
          <ac:chgData name="I See Maths ltd" userId="2b6a9906fb7c83c6" providerId="LiveId" clId="{7DB57AA1-860D-498C-BFF0-14A5D1900B7A}" dt="2024-05-28T08:43:50.161" v="1190"/>
          <ac:cxnSpMkLst>
            <pc:docMk/>
            <pc:sldMk cId="1789356727" sldId="1824"/>
            <ac:cxnSpMk id="14" creationId="{65D8A006-E376-75E0-94FF-63A51D43C518}"/>
          </ac:cxnSpMkLst>
        </pc:cxnChg>
      </pc:sldChg>
      <pc:sldChg chg="addSp delSp modSp mod">
        <pc:chgData name="I See Maths ltd" userId="2b6a9906fb7c83c6" providerId="LiveId" clId="{7DB57AA1-860D-498C-BFF0-14A5D1900B7A}" dt="2024-05-28T08:47:17.428" v="1244" actId="20577"/>
        <pc:sldMkLst>
          <pc:docMk/>
          <pc:sldMk cId="236955379" sldId="1826"/>
        </pc:sldMkLst>
        <pc:spChg chg="del">
          <ac:chgData name="I See Maths ltd" userId="2b6a9906fb7c83c6" providerId="LiveId" clId="{7DB57AA1-860D-498C-BFF0-14A5D1900B7A}" dt="2024-05-28T08:46:37.271" v="1234" actId="478"/>
          <ac:spMkLst>
            <pc:docMk/>
            <pc:sldMk cId="236955379" sldId="1826"/>
            <ac:spMk id="2" creationId="{F30D2910-C8E9-92BF-5C2C-56619B03AC21}"/>
          </ac:spMkLst>
        </pc:spChg>
        <pc:spChg chg="add mod">
          <ac:chgData name="I See Maths ltd" userId="2b6a9906fb7c83c6" providerId="LiveId" clId="{7DB57AA1-860D-498C-BFF0-14A5D1900B7A}" dt="2024-05-28T08:46:37.864" v="1235"/>
          <ac:spMkLst>
            <pc:docMk/>
            <pc:sldMk cId="236955379" sldId="1826"/>
            <ac:spMk id="5" creationId="{FBB78A74-FD03-EBD4-2587-262E6148FC64}"/>
          </ac:spMkLst>
        </pc:spChg>
        <pc:spChg chg="add mod">
          <ac:chgData name="I See Maths ltd" userId="2b6a9906fb7c83c6" providerId="LiveId" clId="{7DB57AA1-860D-498C-BFF0-14A5D1900B7A}" dt="2024-05-28T08:47:16.012" v="1243" actId="20577"/>
          <ac:spMkLst>
            <pc:docMk/>
            <pc:sldMk cId="236955379" sldId="1826"/>
            <ac:spMk id="6" creationId="{5B154E32-D117-F2BE-479E-980E3776F7C9}"/>
          </ac:spMkLst>
        </pc:spChg>
        <pc:spChg chg="add mod">
          <ac:chgData name="I See Maths ltd" userId="2b6a9906fb7c83c6" providerId="LiveId" clId="{7DB57AA1-860D-498C-BFF0-14A5D1900B7A}" dt="2024-05-28T08:47:17.428" v="1244" actId="20577"/>
          <ac:spMkLst>
            <pc:docMk/>
            <pc:sldMk cId="236955379" sldId="1826"/>
            <ac:spMk id="8" creationId="{6233AFAD-DC58-68B0-5601-18B023B47E72}"/>
          </ac:spMkLst>
        </pc:spChg>
        <pc:spChg chg="add mod">
          <ac:chgData name="I See Maths ltd" userId="2b6a9906fb7c83c6" providerId="LiveId" clId="{7DB57AA1-860D-498C-BFF0-14A5D1900B7A}" dt="2024-05-28T08:46:37.864" v="1235"/>
          <ac:spMkLst>
            <pc:docMk/>
            <pc:sldMk cId="236955379" sldId="1826"/>
            <ac:spMk id="9" creationId="{23217882-DF82-F3AE-3A6B-E74FA8165A92}"/>
          </ac:spMkLst>
        </pc:spChg>
        <pc:spChg chg="del">
          <ac:chgData name="I See Maths ltd" userId="2b6a9906fb7c83c6" providerId="LiveId" clId="{7DB57AA1-860D-498C-BFF0-14A5D1900B7A}" dt="2024-05-28T08:46:37.271" v="1234" actId="478"/>
          <ac:spMkLst>
            <pc:docMk/>
            <pc:sldMk cId="236955379" sldId="1826"/>
            <ac:spMk id="10" creationId="{29DDEEE5-BEA5-7FC6-8B7F-A5C3E78C9F77}"/>
          </ac:spMkLst>
        </pc:spChg>
        <pc:spChg chg="add mod">
          <ac:chgData name="I See Maths ltd" userId="2b6a9906fb7c83c6" providerId="LiveId" clId="{7DB57AA1-860D-498C-BFF0-14A5D1900B7A}" dt="2024-05-28T08:46:37.864" v="1235"/>
          <ac:spMkLst>
            <pc:docMk/>
            <pc:sldMk cId="236955379" sldId="1826"/>
            <ac:spMk id="11" creationId="{F4EA5836-8FCD-6588-20A8-B1B4EF63F351}"/>
          </ac:spMkLst>
        </pc:spChg>
        <pc:spChg chg="add mod">
          <ac:chgData name="I See Maths ltd" userId="2b6a9906fb7c83c6" providerId="LiveId" clId="{7DB57AA1-860D-498C-BFF0-14A5D1900B7A}" dt="2024-05-28T08:46:37.864" v="1235"/>
          <ac:spMkLst>
            <pc:docMk/>
            <pc:sldMk cId="236955379" sldId="1826"/>
            <ac:spMk id="12" creationId="{9EA4C832-79B2-BA2D-A33E-5BC3B55A2448}"/>
          </ac:spMkLst>
        </pc:spChg>
        <pc:spChg chg="del">
          <ac:chgData name="I See Maths ltd" userId="2b6a9906fb7c83c6" providerId="LiveId" clId="{7DB57AA1-860D-498C-BFF0-14A5D1900B7A}" dt="2024-05-28T08:46:37.271" v="1234" actId="478"/>
          <ac:spMkLst>
            <pc:docMk/>
            <pc:sldMk cId="236955379" sldId="1826"/>
            <ac:spMk id="13" creationId="{8D2E2D40-E4D3-3420-264C-BC6E43FEC122}"/>
          </ac:spMkLst>
        </pc:spChg>
        <pc:spChg chg="del">
          <ac:chgData name="I See Maths ltd" userId="2b6a9906fb7c83c6" providerId="LiveId" clId="{7DB57AA1-860D-498C-BFF0-14A5D1900B7A}" dt="2024-05-28T08:46:37.271" v="1234" actId="478"/>
          <ac:spMkLst>
            <pc:docMk/>
            <pc:sldMk cId="236955379" sldId="1826"/>
            <ac:spMk id="15" creationId="{5BBE9B14-9237-8992-6074-636E6AECE80E}"/>
          </ac:spMkLst>
        </pc:spChg>
        <pc:spChg chg="add mod">
          <ac:chgData name="I See Maths ltd" userId="2b6a9906fb7c83c6" providerId="LiveId" clId="{7DB57AA1-860D-498C-BFF0-14A5D1900B7A}" dt="2024-05-28T08:46:37.864" v="1235"/>
          <ac:spMkLst>
            <pc:docMk/>
            <pc:sldMk cId="236955379" sldId="1826"/>
            <ac:spMk id="16" creationId="{984812F2-656D-94ED-C55B-D4AF09E382AA}"/>
          </ac:spMkLst>
        </pc:spChg>
        <pc:spChg chg="add mod">
          <ac:chgData name="I See Maths ltd" userId="2b6a9906fb7c83c6" providerId="LiveId" clId="{7DB57AA1-860D-498C-BFF0-14A5D1900B7A}" dt="2024-05-28T08:46:37.864" v="1235"/>
          <ac:spMkLst>
            <pc:docMk/>
            <pc:sldMk cId="236955379" sldId="1826"/>
            <ac:spMk id="18" creationId="{D365A119-0C9C-AF3A-BC92-2F6A30A51039}"/>
          </ac:spMkLst>
        </pc:spChg>
        <pc:spChg chg="del">
          <ac:chgData name="I See Maths ltd" userId="2b6a9906fb7c83c6" providerId="LiveId" clId="{7DB57AA1-860D-498C-BFF0-14A5D1900B7A}" dt="2024-05-28T08:46:37.271" v="1234" actId="478"/>
          <ac:spMkLst>
            <pc:docMk/>
            <pc:sldMk cId="236955379" sldId="1826"/>
            <ac:spMk id="22" creationId="{D41B9F43-F91D-3E18-9ED5-E0F7AA180977}"/>
          </ac:spMkLst>
        </pc:spChg>
        <pc:spChg chg="del">
          <ac:chgData name="I See Maths ltd" userId="2b6a9906fb7c83c6" providerId="LiveId" clId="{7DB57AA1-860D-498C-BFF0-14A5D1900B7A}" dt="2024-05-28T08:46:37.271" v="1234" actId="478"/>
          <ac:spMkLst>
            <pc:docMk/>
            <pc:sldMk cId="236955379" sldId="1826"/>
            <ac:spMk id="24" creationId="{CF7891AC-67F8-7890-F289-835DBB82F591}"/>
          </ac:spMkLst>
        </pc:spChg>
        <pc:cxnChg chg="del">
          <ac:chgData name="I See Maths ltd" userId="2b6a9906fb7c83c6" providerId="LiveId" clId="{7DB57AA1-860D-498C-BFF0-14A5D1900B7A}" dt="2024-05-28T08:46:37.271" v="1234" actId="478"/>
          <ac:cxnSpMkLst>
            <pc:docMk/>
            <pc:sldMk cId="236955379" sldId="1826"/>
            <ac:cxnSpMk id="7" creationId="{A529229B-E12E-E9FB-002E-507E7BAF39D2}"/>
          </ac:cxnSpMkLst>
        </pc:cxnChg>
        <pc:cxnChg chg="add mod">
          <ac:chgData name="I See Maths ltd" userId="2b6a9906fb7c83c6" providerId="LiveId" clId="{7DB57AA1-860D-498C-BFF0-14A5D1900B7A}" dt="2024-05-28T08:46:37.864" v="1235"/>
          <ac:cxnSpMkLst>
            <pc:docMk/>
            <pc:sldMk cId="236955379" sldId="1826"/>
            <ac:cxnSpMk id="14" creationId="{6BE279E1-6D18-9833-9904-4E315B0F359E}"/>
          </ac:cxnSpMkLst>
        </pc:cxnChg>
      </pc:sldChg>
      <pc:sldChg chg="del">
        <pc:chgData name="I See Maths ltd" userId="2b6a9906fb7c83c6" providerId="LiveId" clId="{7DB57AA1-860D-498C-BFF0-14A5D1900B7A}" dt="2024-05-22T15:40:18.771" v="546" actId="47"/>
        <pc:sldMkLst>
          <pc:docMk/>
          <pc:sldMk cId="2246406840" sldId="1829"/>
        </pc:sldMkLst>
      </pc:sldChg>
      <pc:sldChg chg="addSp delSp modSp mod">
        <pc:chgData name="I See Maths ltd" userId="2b6a9906fb7c83c6" providerId="LiveId" clId="{7DB57AA1-860D-498C-BFF0-14A5D1900B7A}" dt="2024-05-28T08:46:30.473" v="1233"/>
        <pc:sldMkLst>
          <pc:docMk/>
          <pc:sldMk cId="1048802470" sldId="1830"/>
        </pc:sldMkLst>
        <pc:spChg chg="del">
          <ac:chgData name="I See Maths ltd" userId="2b6a9906fb7c83c6" providerId="LiveId" clId="{7DB57AA1-860D-498C-BFF0-14A5D1900B7A}" dt="2024-05-28T08:46:30.040" v="1232" actId="478"/>
          <ac:spMkLst>
            <pc:docMk/>
            <pc:sldMk cId="1048802470" sldId="1830"/>
            <ac:spMk id="2" creationId="{F30D2910-C8E9-92BF-5C2C-56619B03AC21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5" creationId="{D4947280-CD14-942D-DFEC-202AFD8510EE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6" creationId="{39CE75C2-58FB-D06F-2525-3583A1381947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8" creationId="{2B51683E-B91A-B662-7876-68025ACEA7E6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9" creationId="{67C85C4A-4DD8-0044-1375-8164483B449F}"/>
          </ac:spMkLst>
        </pc:spChg>
        <pc:spChg chg="del">
          <ac:chgData name="I See Maths ltd" userId="2b6a9906fb7c83c6" providerId="LiveId" clId="{7DB57AA1-860D-498C-BFF0-14A5D1900B7A}" dt="2024-05-28T08:46:30.040" v="1232" actId="478"/>
          <ac:spMkLst>
            <pc:docMk/>
            <pc:sldMk cId="1048802470" sldId="1830"/>
            <ac:spMk id="10" creationId="{29DDEEE5-BEA5-7FC6-8B7F-A5C3E78C9F77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11" creationId="{DFF00E91-4C15-EDED-4692-0054B0A220A5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12" creationId="{7B894EE6-964F-F1D1-B946-D35967D85788}"/>
          </ac:spMkLst>
        </pc:spChg>
        <pc:spChg chg="del">
          <ac:chgData name="I See Maths ltd" userId="2b6a9906fb7c83c6" providerId="LiveId" clId="{7DB57AA1-860D-498C-BFF0-14A5D1900B7A}" dt="2024-05-28T08:46:30.040" v="1232" actId="478"/>
          <ac:spMkLst>
            <pc:docMk/>
            <pc:sldMk cId="1048802470" sldId="1830"/>
            <ac:spMk id="13" creationId="{8D2E2D40-E4D3-3420-264C-BC6E43FEC122}"/>
          </ac:spMkLst>
        </pc:spChg>
        <pc:spChg chg="del">
          <ac:chgData name="I See Maths ltd" userId="2b6a9906fb7c83c6" providerId="LiveId" clId="{7DB57AA1-860D-498C-BFF0-14A5D1900B7A}" dt="2024-05-28T08:46:30.040" v="1232" actId="478"/>
          <ac:spMkLst>
            <pc:docMk/>
            <pc:sldMk cId="1048802470" sldId="1830"/>
            <ac:spMk id="15" creationId="{5BBE9B14-9237-8992-6074-636E6AECE80E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16" creationId="{8ECF2933-EB7E-117C-B2B0-B029FA050B98}"/>
          </ac:spMkLst>
        </pc:spChg>
        <pc:spChg chg="add mod">
          <ac:chgData name="I See Maths ltd" userId="2b6a9906fb7c83c6" providerId="LiveId" clId="{7DB57AA1-860D-498C-BFF0-14A5D1900B7A}" dt="2024-05-28T08:46:30.473" v="1233"/>
          <ac:spMkLst>
            <pc:docMk/>
            <pc:sldMk cId="1048802470" sldId="1830"/>
            <ac:spMk id="18" creationId="{DBA4D88B-54CD-92FA-2015-0A6A126577A1}"/>
          </ac:spMkLst>
        </pc:spChg>
        <pc:spChg chg="del">
          <ac:chgData name="I See Maths ltd" userId="2b6a9906fb7c83c6" providerId="LiveId" clId="{7DB57AA1-860D-498C-BFF0-14A5D1900B7A}" dt="2024-05-28T08:46:30.040" v="1232" actId="478"/>
          <ac:spMkLst>
            <pc:docMk/>
            <pc:sldMk cId="1048802470" sldId="1830"/>
            <ac:spMk id="22" creationId="{D41B9F43-F91D-3E18-9ED5-E0F7AA180977}"/>
          </ac:spMkLst>
        </pc:spChg>
        <pc:spChg chg="del">
          <ac:chgData name="I See Maths ltd" userId="2b6a9906fb7c83c6" providerId="LiveId" clId="{7DB57AA1-860D-498C-BFF0-14A5D1900B7A}" dt="2024-05-28T08:46:30.040" v="1232" actId="478"/>
          <ac:spMkLst>
            <pc:docMk/>
            <pc:sldMk cId="1048802470" sldId="1830"/>
            <ac:spMk id="24" creationId="{CF7891AC-67F8-7890-F289-835DBB82F591}"/>
          </ac:spMkLst>
        </pc:spChg>
        <pc:cxnChg chg="del">
          <ac:chgData name="I See Maths ltd" userId="2b6a9906fb7c83c6" providerId="LiveId" clId="{7DB57AA1-860D-498C-BFF0-14A5D1900B7A}" dt="2024-05-28T08:46:30.040" v="1232" actId="478"/>
          <ac:cxnSpMkLst>
            <pc:docMk/>
            <pc:sldMk cId="1048802470" sldId="1830"/>
            <ac:cxnSpMk id="7" creationId="{A529229B-E12E-E9FB-002E-507E7BAF39D2}"/>
          </ac:cxnSpMkLst>
        </pc:cxnChg>
        <pc:cxnChg chg="add mod">
          <ac:chgData name="I See Maths ltd" userId="2b6a9906fb7c83c6" providerId="LiveId" clId="{7DB57AA1-860D-498C-BFF0-14A5D1900B7A}" dt="2024-05-28T08:46:30.473" v="1233"/>
          <ac:cxnSpMkLst>
            <pc:docMk/>
            <pc:sldMk cId="1048802470" sldId="1830"/>
            <ac:cxnSpMk id="14" creationId="{CA45C198-8F79-DD5A-BBEC-ABEF46EC09F0}"/>
          </ac:cxnSpMkLst>
        </pc:cxnChg>
      </pc:sldChg>
      <pc:sldChg chg="addSp delSp modSp mod">
        <pc:chgData name="I See Maths ltd" userId="2b6a9906fb7c83c6" providerId="LiveId" clId="{7DB57AA1-860D-498C-BFF0-14A5D1900B7A}" dt="2024-05-28T08:47:12.154" v="1242" actId="20577"/>
        <pc:sldMkLst>
          <pc:docMk/>
          <pc:sldMk cId="2790873800" sldId="1831"/>
        </pc:sldMkLst>
        <pc:spChg chg="del">
          <ac:chgData name="I See Maths ltd" userId="2b6a9906fb7c83c6" providerId="LiveId" clId="{7DB57AA1-860D-498C-BFF0-14A5D1900B7A}" dt="2024-05-28T08:46:59.691" v="1239" actId="478"/>
          <ac:spMkLst>
            <pc:docMk/>
            <pc:sldMk cId="2790873800" sldId="1831"/>
            <ac:spMk id="2" creationId="{F30D2910-C8E9-92BF-5C2C-56619B03AC21}"/>
          </ac:spMkLst>
        </pc:spChg>
        <pc:spChg chg="add mod">
          <ac:chgData name="I See Maths ltd" userId="2b6a9906fb7c83c6" providerId="LiveId" clId="{7DB57AA1-860D-498C-BFF0-14A5D1900B7A}" dt="2024-05-28T08:47:00.213" v="1240"/>
          <ac:spMkLst>
            <pc:docMk/>
            <pc:sldMk cId="2790873800" sldId="1831"/>
            <ac:spMk id="5" creationId="{5E96FBE3-521F-A80B-CAD2-22192725FA3F}"/>
          </ac:spMkLst>
        </pc:spChg>
        <pc:spChg chg="add mod">
          <ac:chgData name="I See Maths ltd" userId="2b6a9906fb7c83c6" providerId="LiveId" clId="{7DB57AA1-860D-498C-BFF0-14A5D1900B7A}" dt="2024-05-28T08:47:09.589" v="1241" actId="20577"/>
          <ac:spMkLst>
            <pc:docMk/>
            <pc:sldMk cId="2790873800" sldId="1831"/>
            <ac:spMk id="6" creationId="{E323E8DC-FF75-24DA-4AC2-DABA859BEF18}"/>
          </ac:spMkLst>
        </pc:spChg>
        <pc:spChg chg="add mod">
          <ac:chgData name="I See Maths ltd" userId="2b6a9906fb7c83c6" providerId="LiveId" clId="{7DB57AA1-860D-498C-BFF0-14A5D1900B7A}" dt="2024-05-28T08:47:12.154" v="1242" actId="20577"/>
          <ac:spMkLst>
            <pc:docMk/>
            <pc:sldMk cId="2790873800" sldId="1831"/>
            <ac:spMk id="9" creationId="{123BC41B-5EA0-E4C7-C07B-CB95EAB58080}"/>
          </ac:spMkLst>
        </pc:spChg>
        <pc:spChg chg="del">
          <ac:chgData name="I See Maths ltd" userId="2b6a9906fb7c83c6" providerId="LiveId" clId="{7DB57AA1-860D-498C-BFF0-14A5D1900B7A}" dt="2024-05-28T08:46:59.691" v="1239" actId="478"/>
          <ac:spMkLst>
            <pc:docMk/>
            <pc:sldMk cId="2790873800" sldId="1831"/>
            <ac:spMk id="10" creationId="{29DDEEE5-BEA5-7FC6-8B7F-A5C3E78C9F77}"/>
          </ac:spMkLst>
        </pc:spChg>
        <pc:spChg chg="add mod">
          <ac:chgData name="I See Maths ltd" userId="2b6a9906fb7c83c6" providerId="LiveId" clId="{7DB57AA1-860D-498C-BFF0-14A5D1900B7A}" dt="2024-05-28T08:47:00.213" v="1240"/>
          <ac:spMkLst>
            <pc:docMk/>
            <pc:sldMk cId="2790873800" sldId="1831"/>
            <ac:spMk id="11" creationId="{32F52C4F-8708-C5ED-2A35-023FF95715B7}"/>
          </ac:spMkLst>
        </pc:spChg>
        <pc:spChg chg="add mod">
          <ac:chgData name="I See Maths ltd" userId="2b6a9906fb7c83c6" providerId="LiveId" clId="{7DB57AA1-860D-498C-BFF0-14A5D1900B7A}" dt="2024-05-28T08:47:00.213" v="1240"/>
          <ac:spMkLst>
            <pc:docMk/>
            <pc:sldMk cId="2790873800" sldId="1831"/>
            <ac:spMk id="12" creationId="{1197BEDE-CAE6-42A3-336F-22FA580518E7}"/>
          </ac:spMkLst>
        </pc:spChg>
        <pc:spChg chg="del">
          <ac:chgData name="I See Maths ltd" userId="2b6a9906fb7c83c6" providerId="LiveId" clId="{7DB57AA1-860D-498C-BFF0-14A5D1900B7A}" dt="2024-05-28T08:46:59.691" v="1239" actId="478"/>
          <ac:spMkLst>
            <pc:docMk/>
            <pc:sldMk cId="2790873800" sldId="1831"/>
            <ac:spMk id="13" creationId="{8D2E2D40-E4D3-3420-264C-BC6E43FEC122}"/>
          </ac:spMkLst>
        </pc:spChg>
        <pc:spChg chg="add mod">
          <ac:chgData name="I See Maths ltd" userId="2b6a9906fb7c83c6" providerId="LiveId" clId="{7DB57AA1-860D-498C-BFF0-14A5D1900B7A}" dt="2024-05-28T08:47:00.213" v="1240"/>
          <ac:spMkLst>
            <pc:docMk/>
            <pc:sldMk cId="2790873800" sldId="1831"/>
            <ac:spMk id="14" creationId="{ED5FF100-9DBE-1842-9FBF-5D752D0C6809}"/>
          </ac:spMkLst>
        </pc:spChg>
        <pc:spChg chg="del">
          <ac:chgData name="I See Maths ltd" userId="2b6a9906fb7c83c6" providerId="LiveId" clId="{7DB57AA1-860D-498C-BFF0-14A5D1900B7A}" dt="2024-05-28T08:46:59.691" v="1239" actId="478"/>
          <ac:spMkLst>
            <pc:docMk/>
            <pc:sldMk cId="2790873800" sldId="1831"/>
            <ac:spMk id="15" creationId="{5BBE9B14-9237-8992-6074-636E6AECE80E}"/>
          </ac:spMkLst>
        </pc:spChg>
        <pc:spChg chg="add mod">
          <ac:chgData name="I See Maths ltd" userId="2b6a9906fb7c83c6" providerId="LiveId" clId="{7DB57AA1-860D-498C-BFF0-14A5D1900B7A}" dt="2024-05-28T08:47:00.213" v="1240"/>
          <ac:spMkLst>
            <pc:docMk/>
            <pc:sldMk cId="2790873800" sldId="1831"/>
            <ac:spMk id="18" creationId="{C45A9427-412C-5864-A83F-D1B1EE27449E}"/>
          </ac:spMkLst>
        </pc:spChg>
        <pc:spChg chg="add mod">
          <ac:chgData name="I See Maths ltd" userId="2b6a9906fb7c83c6" providerId="LiveId" clId="{7DB57AA1-860D-498C-BFF0-14A5D1900B7A}" dt="2024-05-28T08:47:00.213" v="1240"/>
          <ac:spMkLst>
            <pc:docMk/>
            <pc:sldMk cId="2790873800" sldId="1831"/>
            <ac:spMk id="19" creationId="{719130D4-D1FC-5754-2B91-2C17D7DA179A}"/>
          </ac:spMkLst>
        </pc:spChg>
        <pc:spChg chg="del">
          <ac:chgData name="I See Maths ltd" userId="2b6a9906fb7c83c6" providerId="LiveId" clId="{7DB57AA1-860D-498C-BFF0-14A5D1900B7A}" dt="2024-05-28T08:46:59.691" v="1239" actId="478"/>
          <ac:spMkLst>
            <pc:docMk/>
            <pc:sldMk cId="2790873800" sldId="1831"/>
            <ac:spMk id="22" creationId="{D41B9F43-F91D-3E18-9ED5-E0F7AA180977}"/>
          </ac:spMkLst>
        </pc:spChg>
        <pc:spChg chg="del">
          <ac:chgData name="I See Maths ltd" userId="2b6a9906fb7c83c6" providerId="LiveId" clId="{7DB57AA1-860D-498C-BFF0-14A5D1900B7A}" dt="2024-05-28T08:46:59.691" v="1239" actId="478"/>
          <ac:spMkLst>
            <pc:docMk/>
            <pc:sldMk cId="2790873800" sldId="1831"/>
            <ac:spMk id="24" creationId="{CF7891AC-67F8-7890-F289-835DBB82F591}"/>
          </ac:spMkLst>
        </pc:spChg>
        <pc:cxnChg chg="del">
          <ac:chgData name="I See Maths ltd" userId="2b6a9906fb7c83c6" providerId="LiveId" clId="{7DB57AA1-860D-498C-BFF0-14A5D1900B7A}" dt="2024-05-28T08:46:59.691" v="1239" actId="478"/>
          <ac:cxnSpMkLst>
            <pc:docMk/>
            <pc:sldMk cId="2790873800" sldId="1831"/>
            <ac:cxnSpMk id="7" creationId="{A529229B-E12E-E9FB-002E-507E7BAF39D2}"/>
          </ac:cxnSpMkLst>
        </pc:cxnChg>
        <pc:cxnChg chg="add mod">
          <ac:chgData name="I See Maths ltd" userId="2b6a9906fb7c83c6" providerId="LiveId" clId="{7DB57AA1-860D-498C-BFF0-14A5D1900B7A}" dt="2024-05-28T08:47:00.213" v="1240"/>
          <ac:cxnSpMkLst>
            <pc:docMk/>
            <pc:sldMk cId="2790873800" sldId="1831"/>
            <ac:cxnSpMk id="16" creationId="{03F4076E-D8F0-651D-52F2-4773A49A0954}"/>
          </ac:cxnSpMkLst>
        </pc:cxnChg>
      </pc:sldChg>
      <pc:sldChg chg="addSp delSp modSp mod">
        <pc:chgData name="I See Maths ltd" userId="2b6a9906fb7c83c6" providerId="LiveId" clId="{7DB57AA1-860D-498C-BFF0-14A5D1900B7A}" dt="2024-05-16T16:37:19.012" v="448" actId="166"/>
        <pc:sldMkLst>
          <pc:docMk/>
          <pc:sldMk cId="3664196265" sldId="1855"/>
        </pc:sldMkLst>
        <pc:picChg chg="del">
          <ac:chgData name="I See Maths ltd" userId="2b6a9906fb7c83c6" providerId="LiveId" clId="{7DB57AA1-860D-498C-BFF0-14A5D1900B7A}" dt="2024-05-16T16:37:09.420" v="446" actId="478"/>
          <ac:picMkLst>
            <pc:docMk/>
            <pc:sldMk cId="3664196265" sldId="1855"/>
            <ac:picMk id="4" creationId="{AA96542D-025B-97A1-4827-7AB0C83C3F02}"/>
          </ac:picMkLst>
        </pc:picChg>
        <pc:picChg chg="add mod">
          <ac:chgData name="I See Maths ltd" userId="2b6a9906fb7c83c6" providerId="LiveId" clId="{7DB57AA1-860D-498C-BFF0-14A5D1900B7A}" dt="2024-05-16T16:37:11.108" v="447"/>
          <ac:picMkLst>
            <pc:docMk/>
            <pc:sldMk cId="3664196265" sldId="1855"/>
            <ac:picMk id="5" creationId="{0CC034BD-4F0F-BBF9-CCF5-7753EFD0FA62}"/>
          </ac:picMkLst>
        </pc:picChg>
        <pc:cxnChg chg="ord">
          <ac:chgData name="I See Maths ltd" userId="2b6a9906fb7c83c6" providerId="LiveId" clId="{7DB57AA1-860D-498C-BFF0-14A5D1900B7A}" dt="2024-05-16T16:37:19.012" v="448" actId="166"/>
          <ac:cxnSpMkLst>
            <pc:docMk/>
            <pc:sldMk cId="3664196265" sldId="1855"/>
            <ac:cxnSpMk id="8" creationId="{63905B42-47FF-F70F-B25F-3B82F0FAD194}"/>
          </ac:cxnSpMkLst>
        </pc:cxnChg>
      </pc:sldChg>
      <pc:sldChg chg="del">
        <pc:chgData name="I See Maths ltd" userId="2b6a9906fb7c83c6" providerId="LiveId" clId="{7DB57AA1-860D-498C-BFF0-14A5D1900B7A}" dt="2024-05-09T13:35:48.734" v="23" actId="47"/>
        <pc:sldMkLst>
          <pc:docMk/>
          <pc:sldMk cId="1197379747" sldId="1881"/>
        </pc:sldMkLst>
      </pc:sldChg>
      <pc:sldChg chg="addSp delSp modSp mod">
        <pc:chgData name="I See Maths ltd" userId="2b6a9906fb7c83c6" providerId="LiveId" clId="{7DB57AA1-860D-498C-BFF0-14A5D1900B7A}" dt="2024-05-09T13:31:10.440" v="7"/>
        <pc:sldMkLst>
          <pc:docMk/>
          <pc:sldMk cId="880901427" sldId="1895"/>
        </pc:sldMkLst>
        <pc:graphicFrameChg chg="add mod">
          <ac:chgData name="I See Maths ltd" userId="2b6a9906fb7c83c6" providerId="LiveId" clId="{7DB57AA1-860D-498C-BFF0-14A5D1900B7A}" dt="2024-05-09T13:31:10.440" v="7"/>
          <ac:graphicFrameMkLst>
            <pc:docMk/>
            <pc:sldMk cId="880901427" sldId="1895"/>
            <ac:graphicFrameMk id="4" creationId="{4DAED2A3-1984-C927-7DF9-02F8D9E7DC5E}"/>
          </ac:graphicFrameMkLst>
        </pc:graphicFrameChg>
        <pc:graphicFrameChg chg="del">
          <ac:chgData name="I See Maths ltd" userId="2b6a9906fb7c83c6" providerId="LiveId" clId="{7DB57AA1-860D-498C-BFF0-14A5D1900B7A}" dt="2024-05-09T13:31:09.947" v="6" actId="478"/>
          <ac:graphicFrameMkLst>
            <pc:docMk/>
            <pc:sldMk cId="880901427" sldId="1895"/>
            <ac:graphicFrameMk id="12" creationId="{D6AA87BC-2DD3-ABD8-54F8-4D395AF2AE42}"/>
          </ac:graphicFrameMkLst>
        </pc:graphicFrameChg>
      </pc:sldChg>
      <pc:sldChg chg="del">
        <pc:chgData name="I See Maths ltd" userId="2b6a9906fb7c83c6" providerId="LiveId" clId="{7DB57AA1-860D-498C-BFF0-14A5D1900B7A}" dt="2024-05-09T13:33:13.076" v="9" actId="47"/>
        <pc:sldMkLst>
          <pc:docMk/>
          <pc:sldMk cId="498027287" sldId="1896"/>
        </pc:sldMkLst>
      </pc:sldChg>
      <pc:sldChg chg="addSp delSp modSp mod">
        <pc:chgData name="I See Maths ltd" userId="2b6a9906fb7c83c6" providerId="LiveId" clId="{7DB57AA1-860D-498C-BFF0-14A5D1900B7A}" dt="2024-05-09T13:34:29.324" v="22"/>
        <pc:sldMkLst>
          <pc:docMk/>
          <pc:sldMk cId="3050312952" sldId="1897"/>
        </pc:sldMkLst>
        <pc:graphicFrameChg chg="add mod">
          <ac:chgData name="I See Maths ltd" userId="2b6a9906fb7c83c6" providerId="LiveId" clId="{7DB57AA1-860D-498C-BFF0-14A5D1900B7A}" dt="2024-05-09T13:34:29.324" v="22"/>
          <ac:graphicFrameMkLst>
            <pc:docMk/>
            <pc:sldMk cId="3050312952" sldId="1897"/>
            <ac:graphicFrameMk id="4" creationId="{21F79333-A3E4-EE2B-CE99-891393BBD595}"/>
          </ac:graphicFrameMkLst>
        </pc:graphicFrameChg>
        <pc:graphicFrameChg chg="del">
          <ac:chgData name="I See Maths ltd" userId="2b6a9906fb7c83c6" providerId="LiveId" clId="{7DB57AA1-860D-498C-BFF0-14A5D1900B7A}" dt="2024-05-09T13:34:28.877" v="21" actId="478"/>
          <ac:graphicFrameMkLst>
            <pc:docMk/>
            <pc:sldMk cId="3050312952" sldId="1897"/>
            <ac:graphicFrameMk id="12" creationId="{D6AA87BC-2DD3-ABD8-54F8-4D395AF2AE42}"/>
          </ac:graphicFrameMkLst>
        </pc:graphicFrameChg>
        <pc:graphicFrameChg chg="del">
          <ac:chgData name="I See Maths ltd" userId="2b6a9906fb7c83c6" providerId="LiveId" clId="{7DB57AA1-860D-498C-BFF0-14A5D1900B7A}" dt="2024-05-09T13:34:28.877" v="21" actId="478"/>
          <ac:graphicFrameMkLst>
            <pc:docMk/>
            <pc:sldMk cId="3050312952" sldId="1897"/>
            <ac:graphicFrameMk id="13" creationId="{1CC83E7C-4C7B-31F4-27AF-6D6D06F5CD0F}"/>
          </ac:graphicFrameMkLst>
        </pc:graphicFrameChg>
        <pc:graphicFrameChg chg="add mod">
          <ac:chgData name="I See Maths ltd" userId="2b6a9906fb7c83c6" providerId="LiveId" clId="{7DB57AA1-860D-498C-BFF0-14A5D1900B7A}" dt="2024-05-09T13:34:29.324" v="22"/>
          <ac:graphicFrameMkLst>
            <pc:docMk/>
            <pc:sldMk cId="3050312952" sldId="1897"/>
            <ac:graphicFrameMk id="15" creationId="{1E749318-4489-34EA-D8BF-EFB6A747C40F}"/>
          </ac:graphicFrameMkLst>
        </pc:graphicFrameChg>
      </pc:sldChg>
      <pc:sldChg chg="del">
        <pc:chgData name="I See Maths ltd" userId="2b6a9906fb7c83c6" providerId="LiveId" clId="{7DB57AA1-860D-498C-BFF0-14A5D1900B7A}" dt="2024-05-09T13:33:34.415" v="11" actId="47"/>
        <pc:sldMkLst>
          <pc:docMk/>
          <pc:sldMk cId="3261279103" sldId="1899"/>
        </pc:sldMkLst>
      </pc:sldChg>
      <pc:sldChg chg="del">
        <pc:chgData name="I See Maths ltd" userId="2b6a9906fb7c83c6" providerId="LiveId" clId="{7DB57AA1-860D-498C-BFF0-14A5D1900B7A}" dt="2024-05-09T13:33:33.820" v="10" actId="47"/>
        <pc:sldMkLst>
          <pc:docMk/>
          <pc:sldMk cId="2400506468" sldId="1900"/>
        </pc:sldMkLst>
      </pc:sldChg>
      <pc:sldChg chg="addSp delSp modSp del mod">
        <pc:chgData name="I See Maths ltd" userId="2b6a9906fb7c83c6" providerId="LiveId" clId="{7DB57AA1-860D-498C-BFF0-14A5D1900B7A}" dt="2024-05-13T18:21:35.005" v="433" actId="2696"/>
        <pc:sldMkLst>
          <pc:docMk/>
          <pc:sldMk cId="48676814" sldId="1915"/>
        </pc:sldMkLst>
        <pc:spChg chg="mod">
          <ac:chgData name="I See Maths ltd" userId="2b6a9906fb7c83c6" providerId="LiveId" clId="{7DB57AA1-860D-498C-BFF0-14A5D1900B7A}" dt="2024-05-13T18:18:11.059" v="330" actId="6549"/>
          <ac:spMkLst>
            <pc:docMk/>
            <pc:sldMk cId="48676814" sldId="1915"/>
            <ac:spMk id="3" creationId="{5E1E692C-532B-0742-0D56-C11E28B3A8E0}"/>
          </ac:spMkLst>
        </pc:spChg>
        <pc:spChg chg="add mod">
          <ac:chgData name="I See Maths ltd" userId="2b6a9906fb7c83c6" providerId="LiveId" clId="{7DB57AA1-860D-498C-BFF0-14A5D1900B7A}" dt="2024-05-13T18:17:50.478" v="307" actId="207"/>
          <ac:spMkLst>
            <pc:docMk/>
            <pc:sldMk cId="48676814" sldId="1915"/>
            <ac:spMk id="4" creationId="{C2D11251-BAF6-921B-1F0B-116DD1632BE5}"/>
          </ac:spMkLst>
        </pc:spChg>
        <pc:spChg chg="add del mod">
          <ac:chgData name="I See Maths ltd" userId="2b6a9906fb7c83c6" providerId="LiveId" clId="{7DB57AA1-860D-498C-BFF0-14A5D1900B7A}" dt="2024-05-13T18:21:13.319" v="430" actId="478"/>
          <ac:spMkLst>
            <pc:docMk/>
            <pc:sldMk cId="48676814" sldId="1915"/>
            <ac:spMk id="5" creationId="{F8C1DD54-4249-0E40-CFDC-C25ECDEAB9CA}"/>
          </ac:spMkLst>
        </pc:spChg>
        <pc:spChg chg="add del mod">
          <ac:chgData name="I See Maths ltd" userId="2b6a9906fb7c83c6" providerId="LiveId" clId="{7DB57AA1-860D-498C-BFF0-14A5D1900B7A}" dt="2024-05-13T18:21:07.919" v="428" actId="478"/>
          <ac:spMkLst>
            <pc:docMk/>
            <pc:sldMk cId="48676814" sldId="1915"/>
            <ac:spMk id="6" creationId="{CD2CE216-E267-1B55-86E4-E077C9C51FB6}"/>
          </ac:spMkLst>
        </pc:spChg>
        <pc:spChg chg="add del mod">
          <ac:chgData name="I See Maths ltd" userId="2b6a9906fb7c83c6" providerId="LiveId" clId="{7DB57AA1-860D-498C-BFF0-14A5D1900B7A}" dt="2024-05-13T18:21:10.447" v="429" actId="478"/>
          <ac:spMkLst>
            <pc:docMk/>
            <pc:sldMk cId="48676814" sldId="1915"/>
            <ac:spMk id="7" creationId="{38DA6982-D4C9-4159-94BE-0BA6C4361DF0}"/>
          </ac:spMkLst>
        </pc:spChg>
      </pc:sldChg>
      <pc:sldChg chg="add">
        <pc:chgData name="I See Maths ltd" userId="2b6a9906fb7c83c6" providerId="LiveId" clId="{7DB57AA1-860D-498C-BFF0-14A5D1900B7A}" dt="2024-05-13T18:21:43.999" v="434"/>
        <pc:sldMkLst>
          <pc:docMk/>
          <pc:sldMk cId="3244246442" sldId="1915"/>
        </pc:sldMkLst>
      </pc:sldChg>
      <pc:sldChg chg="del">
        <pc:chgData name="I See Maths ltd" userId="2b6a9906fb7c83c6" providerId="LiveId" clId="{7DB57AA1-860D-498C-BFF0-14A5D1900B7A}" dt="2024-05-13T18:20:44.670" v="425" actId="47"/>
        <pc:sldMkLst>
          <pc:docMk/>
          <pc:sldMk cId="3550600402" sldId="1916"/>
        </pc:sldMkLst>
      </pc:sldChg>
      <pc:sldChg chg="del">
        <pc:chgData name="I See Maths ltd" userId="2b6a9906fb7c83c6" providerId="LiveId" clId="{7DB57AA1-860D-498C-BFF0-14A5D1900B7A}" dt="2024-05-13T18:20:45.206" v="426" actId="47"/>
        <pc:sldMkLst>
          <pc:docMk/>
          <pc:sldMk cId="3342180760" sldId="1917"/>
        </pc:sldMkLst>
      </pc:sldChg>
      <pc:sldChg chg="addSp modSp mod">
        <pc:chgData name="I See Maths ltd" userId="2b6a9906fb7c83c6" providerId="LiveId" clId="{7DB57AA1-860D-498C-BFF0-14A5D1900B7A}" dt="2024-05-11T12:10:42.809" v="96" actId="207"/>
        <pc:sldMkLst>
          <pc:docMk/>
          <pc:sldMk cId="1219164466" sldId="1919"/>
        </pc:sldMkLst>
        <pc:spChg chg="add mod">
          <ac:chgData name="I See Maths ltd" userId="2b6a9906fb7c83c6" providerId="LiveId" clId="{7DB57AA1-860D-498C-BFF0-14A5D1900B7A}" dt="2024-05-11T12:10:42.809" v="96" actId="207"/>
          <ac:spMkLst>
            <pc:docMk/>
            <pc:sldMk cId="1219164466" sldId="1919"/>
            <ac:spMk id="4" creationId="{AE08D4D2-14F1-8404-025C-5B1D6CFD7A2C}"/>
          </ac:spMkLst>
        </pc:spChg>
      </pc:sldChg>
      <pc:sldChg chg="del">
        <pc:chgData name="I See Maths ltd" userId="2b6a9906fb7c83c6" providerId="LiveId" clId="{7DB57AA1-860D-498C-BFF0-14A5D1900B7A}" dt="2024-05-28T08:41:01.314" v="1129" actId="47"/>
        <pc:sldMkLst>
          <pc:docMk/>
          <pc:sldMk cId="2575446862" sldId="1922"/>
        </pc:sldMkLst>
      </pc:sldChg>
      <pc:sldChg chg="del">
        <pc:chgData name="I See Maths ltd" userId="2b6a9906fb7c83c6" providerId="LiveId" clId="{7DB57AA1-860D-498C-BFF0-14A5D1900B7A}" dt="2024-05-28T08:41:02.304" v="1130" actId="47"/>
        <pc:sldMkLst>
          <pc:docMk/>
          <pc:sldMk cId="2928663604" sldId="1923"/>
        </pc:sldMkLst>
      </pc:sldChg>
      <pc:sldChg chg="del">
        <pc:chgData name="I See Maths ltd" userId="2b6a9906fb7c83c6" providerId="LiveId" clId="{7DB57AA1-860D-498C-BFF0-14A5D1900B7A}" dt="2024-05-22T15:39:17.275" v="544" actId="47"/>
        <pc:sldMkLst>
          <pc:docMk/>
          <pc:sldMk cId="2930191608" sldId="1924"/>
        </pc:sldMkLst>
      </pc:sldChg>
      <pc:sldChg chg="addSp modSp mod">
        <pc:chgData name="I See Maths ltd" userId="2b6a9906fb7c83c6" providerId="LiveId" clId="{7DB57AA1-860D-498C-BFF0-14A5D1900B7A}" dt="2024-05-28T08:43:33.172" v="1188" actId="1038"/>
        <pc:sldMkLst>
          <pc:docMk/>
          <pc:sldMk cId="1397253039" sldId="1925"/>
        </pc:sldMkLst>
        <pc:spChg chg="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6" creationId="{5C074581-7A57-34F6-D117-5FF6B9E67BE2}"/>
          </ac:spMkLst>
        </pc:spChg>
        <pc:spChg chg="add 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7" creationId="{5BFA8A9C-2A72-DAA4-6B9D-272322479733}"/>
          </ac:spMkLst>
        </pc:spChg>
        <pc:spChg chg="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8" creationId="{FA6E1CB5-50F2-4FD6-1ECF-D3607F850158}"/>
          </ac:spMkLst>
        </pc:spChg>
        <pc:spChg chg="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9" creationId="{1259D061-088B-163A-AD58-44DD36C332EA}"/>
          </ac:spMkLst>
        </pc:spChg>
        <pc:spChg chg="add 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10" creationId="{A236EFF6-8F42-B9F8-7390-37076CAADB90}"/>
          </ac:spMkLst>
        </pc:spChg>
        <pc:spChg chg="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12" creationId="{60C03A0E-6337-0DAC-CC91-86CC34DB8BFC}"/>
          </ac:spMkLst>
        </pc:spChg>
        <pc:spChg chg="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14" creationId="{98A877FB-12AE-6447-A3E9-5551D2875184}"/>
          </ac:spMkLst>
        </pc:spChg>
        <pc:spChg chg="mod">
          <ac:chgData name="I See Maths ltd" userId="2b6a9906fb7c83c6" providerId="LiveId" clId="{7DB57AA1-860D-498C-BFF0-14A5D1900B7A}" dt="2024-05-28T08:43:33.172" v="1188" actId="1038"/>
          <ac:spMkLst>
            <pc:docMk/>
            <pc:sldMk cId="1397253039" sldId="1925"/>
            <ac:spMk id="16" creationId="{01C33204-0C0F-20D2-DDE9-F1AE567CA8A7}"/>
          </ac:spMkLst>
        </pc:spChg>
        <pc:cxnChg chg="mod">
          <ac:chgData name="I See Maths ltd" userId="2b6a9906fb7c83c6" providerId="LiveId" clId="{7DB57AA1-860D-498C-BFF0-14A5D1900B7A}" dt="2024-05-28T08:43:33.172" v="1188" actId="1038"/>
          <ac:cxnSpMkLst>
            <pc:docMk/>
            <pc:sldMk cId="1397253039" sldId="1925"/>
            <ac:cxnSpMk id="18" creationId="{43EB822A-62EE-0D38-EBA5-9301915DB7B8}"/>
          </ac:cxnSpMkLst>
        </pc:cxnChg>
      </pc:sldChg>
      <pc:sldChg chg="addSp delSp modSp mod">
        <pc:chgData name="I See Maths ltd" userId="2b6a9906fb7c83c6" providerId="LiveId" clId="{7DB57AA1-860D-498C-BFF0-14A5D1900B7A}" dt="2024-05-28T08:44:22.871" v="1201" actId="20577"/>
        <pc:sldMkLst>
          <pc:docMk/>
          <pc:sldMk cId="1765418376" sldId="1926"/>
        </pc:sldMkLst>
        <pc:spChg chg="del">
          <ac:chgData name="I See Maths ltd" userId="2b6a9906fb7c83c6" providerId="LiveId" clId="{7DB57AA1-860D-498C-BFF0-14A5D1900B7A}" dt="2024-05-28T08:44:11.366" v="1195" actId="478"/>
          <ac:spMkLst>
            <pc:docMk/>
            <pc:sldMk cId="1765418376" sldId="1926"/>
            <ac:spMk id="2" creationId="{F30D2910-C8E9-92BF-5C2C-56619B03AC21}"/>
          </ac:spMkLst>
        </pc:spChg>
        <pc:spChg chg="add mod">
          <ac:chgData name="I See Maths ltd" userId="2b6a9906fb7c83c6" providerId="LiveId" clId="{7DB57AA1-860D-498C-BFF0-14A5D1900B7A}" dt="2024-05-28T08:44:12.013" v="1196"/>
          <ac:spMkLst>
            <pc:docMk/>
            <pc:sldMk cId="1765418376" sldId="1926"/>
            <ac:spMk id="6" creationId="{0F685241-F9B2-6CDE-A25C-004C78041919}"/>
          </ac:spMkLst>
        </pc:spChg>
        <pc:spChg chg="add mod">
          <ac:chgData name="I See Maths ltd" userId="2b6a9906fb7c83c6" providerId="LiveId" clId="{7DB57AA1-860D-498C-BFF0-14A5D1900B7A}" dt="2024-05-28T08:44:12.013" v="1196"/>
          <ac:spMkLst>
            <pc:docMk/>
            <pc:sldMk cId="1765418376" sldId="1926"/>
            <ac:spMk id="8" creationId="{93D85CCB-95A6-5679-AC54-7FB84D94A79F}"/>
          </ac:spMkLst>
        </pc:spChg>
        <pc:spChg chg="add mod">
          <ac:chgData name="I See Maths ltd" userId="2b6a9906fb7c83c6" providerId="LiveId" clId="{7DB57AA1-860D-498C-BFF0-14A5D1900B7A}" dt="2024-05-28T08:44:22.871" v="1201" actId="20577"/>
          <ac:spMkLst>
            <pc:docMk/>
            <pc:sldMk cId="1765418376" sldId="1926"/>
            <ac:spMk id="9" creationId="{61B9AEC0-72DA-603E-7FE6-46D4F2E8F7E7}"/>
          </ac:spMkLst>
        </pc:spChg>
        <pc:spChg chg="del">
          <ac:chgData name="I See Maths ltd" userId="2b6a9906fb7c83c6" providerId="LiveId" clId="{7DB57AA1-860D-498C-BFF0-14A5D1900B7A}" dt="2024-05-28T08:44:11.366" v="1195" actId="478"/>
          <ac:spMkLst>
            <pc:docMk/>
            <pc:sldMk cId="1765418376" sldId="1926"/>
            <ac:spMk id="10" creationId="{29DDEEE5-BEA5-7FC6-8B7F-A5C3E78C9F77}"/>
          </ac:spMkLst>
        </pc:spChg>
        <pc:spChg chg="add mod">
          <ac:chgData name="I See Maths ltd" userId="2b6a9906fb7c83c6" providerId="LiveId" clId="{7DB57AA1-860D-498C-BFF0-14A5D1900B7A}" dt="2024-05-28T08:44:12.013" v="1196"/>
          <ac:spMkLst>
            <pc:docMk/>
            <pc:sldMk cId="1765418376" sldId="1926"/>
            <ac:spMk id="11" creationId="{DFDE9984-CBA7-C6E1-C1B0-57BFB7201753}"/>
          </ac:spMkLst>
        </pc:spChg>
        <pc:spChg chg="add mod">
          <ac:chgData name="I See Maths ltd" userId="2b6a9906fb7c83c6" providerId="LiveId" clId="{7DB57AA1-860D-498C-BFF0-14A5D1900B7A}" dt="2024-05-28T08:44:18.135" v="1199" actId="6549"/>
          <ac:spMkLst>
            <pc:docMk/>
            <pc:sldMk cId="1765418376" sldId="1926"/>
            <ac:spMk id="12" creationId="{9A2D6A80-76AD-B5DF-4B7D-DE67759BCF1F}"/>
          </ac:spMkLst>
        </pc:spChg>
        <pc:spChg chg="del">
          <ac:chgData name="I See Maths ltd" userId="2b6a9906fb7c83c6" providerId="LiveId" clId="{7DB57AA1-860D-498C-BFF0-14A5D1900B7A}" dt="2024-05-28T08:44:11.366" v="1195" actId="478"/>
          <ac:spMkLst>
            <pc:docMk/>
            <pc:sldMk cId="1765418376" sldId="1926"/>
            <ac:spMk id="13" creationId="{8D2E2D40-E4D3-3420-264C-BC6E43FEC122}"/>
          </ac:spMkLst>
        </pc:spChg>
        <pc:spChg chg="add mod">
          <ac:chgData name="I See Maths ltd" userId="2b6a9906fb7c83c6" providerId="LiveId" clId="{7DB57AA1-860D-498C-BFF0-14A5D1900B7A}" dt="2024-05-28T08:44:12.013" v="1196"/>
          <ac:spMkLst>
            <pc:docMk/>
            <pc:sldMk cId="1765418376" sldId="1926"/>
            <ac:spMk id="14" creationId="{F621B482-28FF-98B5-4907-B21E5FFA54B0}"/>
          </ac:spMkLst>
        </pc:spChg>
        <pc:spChg chg="del">
          <ac:chgData name="I See Maths ltd" userId="2b6a9906fb7c83c6" providerId="LiveId" clId="{7DB57AA1-860D-498C-BFF0-14A5D1900B7A}" dt="2024-05-28T08:44:11.366" v="1195" actId="478"/>
          <ac:spMkLst>
            <pc:docMk/>
            <pc:sldMk cId="1765418376" sldId="1926"/>
            <ac:spMk id="15" creationId="{5BBE9B14-9237-8992-6074-636E6AECE80E}"/>
          </ac:spMkLst>
        </pc:spChg>
        <pc:spChg chg="add mod">
          <ac:chgData name="I See Maths ltd" userId="2b6a9906fb7c83c6" providerId="LiveId" clId="{7DB57AA1-860D-498C-BFF0-14A5D1900B7A}" dt="2024-05-28T08:44:12.013" v="1196"/>
          <ac:spMkLst>
            <pc:docMk/>
            <pc:sldMk cId="1765418376" sldId="1926"/>
            <ac:spMk id="18" creationId="{616527A3-4ADD-1F6A-F1FF-A1FC582B376C}"/>
          </ac:spMkLst>
        </pc:spChg>
        <pc:spChg chg="add mod">
          <ac:chgData name="I See Maths ltd" userId="2b6a9906fb7c83c6" providerId="LiveId" clId="{7DB57AA1-860D-498C-BFF0-14A5D1900B7A}" dt="2024-05-28T08:44:12.013" v="1196"/>
          <ac:spMkLst>
            <pc:docMk/>
            <pc:sldMk cId="1765418376" sldId="1926"/>
            <ac:spMk id="19" creationId="{57949C72-96CB-A51F-7CA1-1467F92B8635}"/>
          </ac:spMkLst>
        </pc:spChg>
        <pc:spChg chg="del">
          <ac:chgData name="I See Maths ltd" userId="2b6a9906fb7c83c6" providerId="LiveId" clId="{7DB57AA1-860D-498C-BFF0-14A5D1900B7A}" dt="2024-05-28T08:44:11.366" v="1195" actId="478"/>
          <ac:spMkLst>
            <pc:docMk/>
            <pc:sldMk cId="1765418376" sldId="1926"/>
            <ac:spMk id="22" creationId="{D41B9F43-F91D-3E18-9ED5-E0F7AA180977}"/>
          </ac:spMkLst>
        </pc:spChg>
        <pc:spChg chg="del">
          <ac:chgData name="I See Maths ltd" userId="2b6a9906fb7c83c6" providerId="LiveId" clId="{7DB57AA1-860D-498C-BFF0-14A5D1900B7A}" dt="2024-05-28T08:44:11.366" v="1195" actId="478"/>
          <ac:spMkLst>
            <pc:docMk/>
            <pc:sldMk cId="1765418376" sldId="1926"/>
            <ac:spMk id="24" creationId="{CF7891AC-67F8-7890-F289-835DBB82F591}"/>
          </ac:spMkLst>
        </pc:spChg>
        <pc:cxnChg chg="del">
          <ac:chgData name="I See Maths ltd" userId="2b6a9906fb7c83c6" providerId="LiveId" clId="{7DB57AA1-860D-498C-BFF0-14A5D1900B7A}" dt="2024-05-28T08:44:11.366" v="1195" actId="478"/>
          <ac:cxnSpMkLst>
            <pc:docMk/>
            <pc:sldMk cId="1765418376" sldId="1926"/>
            <ac:cxnSpMk id="7" creationId="{A529229B-E12E-E9FB-002E-507E7BAF39D2}"/>
          </ac:cxnSpMkLst>
        </pc:cxnChg>
        <pc:cxnChg chg="add mod">
          <ac:chgData name="I See Maths ltd" userId="2b6a9906fb7c83c6" providerId="LiveId" clId="{7DB57AA1-860D-498C-BFF0-14A5D1900B7A}" dt="2024-05-28T08:44:12.013" v="1196"/>
          <ac:cxnSpMkLst>
            <pc:docMk/>
            <pc:sldMk cId="1765418376" sldId="1926"/>
            <ac:cxnSpMk id="16" creationId="{74900EB3-08D4-D523-169D-A700D6B931A8}"/>
          </ac:cxnSpMkLst>
        </pc:cxnChg>
      </pc:sldChg>
      <pc:sldChg chg="addSp delSp modSp mod">
        <pc:chgData name="I See Maths ltd" userId="2b6a9906fb7c83c6" providerId="LiveId" clId="{7DB57AA1-860D-498C-BFF0-14A5D1900B7A}" dt="2024-05-28T08:44:05.360" v="1194" actId="20577"/>
        <pc:sldMkLst>
          <pc:docMk/>
          <pc:sldMk cId="3943157876" sldId="1927"/>
        </pc:sldMkLst>
        <pc:spChg chg="del">
          <ac:chgData name="I See Maths ltd" userId="2b6a9906fb7c83c6" providerId="LiveId" clId="{7DB57AA1-860D-498C-BFF0-14A5D1900B7A}" dt="2024-05-28T08:43:59.825" v="1191" actId="478"/>
          <ac:spMkLst>
            <pc:docMk/>
            <pc:sldMk cId="3943157876" sldId="1927"/>
            <ac:spMk id="2" creationId="{F30D2910-C8E9-92BF-5C2C-56619B03AC21}"/>
          </ac:spMkLst>
        </pc:spChg>
        <pc:spChg chg="add mod">
          <ac:chgData name="I See Maths ltd" userId="2b6a9906fb7c83c6" providerId="LiveId" clId="{7DB57AA1-860D-498C-BFF0-14A5D1900B7A}" dt="2024-05-28T08:44:00.186" v="1192"/>
          <ac:spMkLst>
            <pc:docMk/>
            <pc:sldMk cId="3943157876" sldId="1927"/>
            <ac:spMk id="5" creationId="{BF42FA12-52FF-43F0-0D07-190D18E4F96E}"/>
          </ac:spMkLst>
        </pc:spChg>
        <pc:spChg chg="add mod">
          <ac:chgData name="I See Maths ltd" userId="2b6a9906fb7c83c6" providerId="LiveId" clId="{7DB57AA1-860D-498C-BFF0-14A5D1900B7A}" dt="2024-05-28T08:44:00.186" v="1192"/>
          <ac:spMkLst>
            <pc:docMk/>
            <pc:sldMk cId="3943157876" sldId="1927"/>
            <ac:spMk id="6" creationId="{977EFFAF-E3D6-9316-684A-F09A462DD1E5}"/>
          </ac:spMkLst>
        </pc:spChg>
        <pc:spChg chg="add mod">
          <ac:chgData name="I See Maths ltd" userId="2b6a9906fb7c83c6" providerId="LiveId" clId="{7DB57AA1-860D-498C-BFF0-14A5D1900B7A}" dt="2024-05-28T08:44:05.360" v="1194" actId="20577"/>
          <ac:spMkLst>
            <pc:docMk/>
            <pc:sldMk cId="3943157876" sldId="1927"/>
            <ac:spMk id="8" creationId="{73886736-6001-140F-596C-807F2C7ED6C3}"/>
          </ac:spMkLst>
        </pc:spChg>
        <pc:spChg chg="add mod">
          <ac:chgData name="I See Maths ltd" userId="2b6a9906fb7c83c6" providerId="LiveId" clId="{7DB57AA1-860D-498C-BFF0-14A5D1900B7A}" dt="2024-05-28T08:44:00.186" v="1192"/>
          <ac:spMkLst>
            <pc:docMk/>
            <pc:sldMk cId="3943157876" sldId="1927"/>
            <ac:spMk id="9" creationId="{F31750D2-BFD4-C208-CAAA-9EECE1A77C19}"/>
          </ac:spMkLst>
        </pc:spChg>
        <pc:spChg chg="del">
          <ac:chgData name="I See Maths ltd" userId="2b6a9906fb7c83c6" providerId="LiveId" clId="{7DB57AA1-860D-498C-BFF0-14A5D1900B7A}" dt="2024-05-28T08:43:59.825" v="1191" actId="478"/>
          <ac:spMkLst>
            <pc:docMk/>
            <pc:sldMk cId="3943157876" sldId="1927"/>
            <ac:spMk id="10" creationId="{29DDEEE5-BEA5-7FC6-8B7F-A5C3E78C9F77}"/>
          </ac:spMkLst>
        </pc:spChg>
        <pc:spChg chg="add mod">
          <ac:chgData name="I See Maths ltd" userId="2b6a9906fb7c83c6" providerId="LiveId" clId="{7DB57AA1-860D-498C-BFF0-14A5D1900B7A}" dt="2024-05-28T08:44:00.186" v="1192"/>
          <ac:spMkLst>
            <pc:docMk/>
            <pc:sldMk cId="3943157876" sldId="1927"/>
            <ac:spMk id="11" creationId="{4CBAC6CD-628D-F90C-00C7-85A7A29F469F}"/>
          </ac:spMkLst>
        </pc:spChg>
        <pc:spChg chg="add mod">
          <ac:chgData name="I See Maths ltd" userId="2b6a9906fb7c83c6" providerId="LiveId" clId="{7DB57AA1-860D-498C-BFF0-14A5D1900B7A}" dt="2024-05-28T08:44:00.186" v="1192"/>
          <ac:spMkLst>
            <pc:docMk/>
            <pc:sldMk cId="3943157876" sldId="1927"/>
            <ac:spMk id="12" creationId="{880979D1-C259-3895-37E5-947DBF97C112}"/>
          </ac:spMkLst>
        </pc:spChg>
        <pc:spChg chg="del">
          <ac:chgData name="I See Maths ltd" userId="2b6a9906fb7c83c6" providerId="LiveId" clId="{7DB57AA1-860D-498C-BFF0-14A5D1900B7A}" dt="2024-05-28T08:43:59.825" v="1191" actId="478"/>
          <ac:spMkLst>
            <pc:docMk/>
            <pc:sldMk cId="3943157876" sldId="1927"/>
            <ac:spMk id="13" creationId="{8D2E2D40-E4D3-3420-264C-BC6E43FEC122}"/>
          </ac:spMkLst>
        </pc:spChg>
        <pc:spChg chg="del">
          <ac:chgData name="I See Maths ltd" userId="2b6a9906fb7c83c6" providerId="LiveId" clId="{7DB57AA1-860D-498C-BFF0-14A5D1900B7A}" dt="2024-05-28T08:43:59.825" v="1191" actId="478"/>
          <ac:spMkLst>
            <pc:docMk/>
            <pc:sldMk cId="3943157876" sldId="1927"/>
            <ac:spMk id="15" creationId="{5BBE9B14-9237-8992-6074-636E6AECE80E}"/>
          </ac:spMkLst>
        </pc:spChg>
        <pc:spChg chg="add mod">
          <ac:chgData name="I See Maths ltd" userId="2b6a9906fb7c83c6" providerId="LiveId" clId="{7DB57AA1-860D-498C-BFF0-14A5D1900B7A}" dt="2024-05-28T08:44:00.186" v="1192"/>
          <ac:spMkLst>
            <pc:docMk/>
            <pc:sldMk cId="3943157876" sldId="1927"/>
            <ac:spMk id="16" creationId="{06F9D545-9FB8-D811-BDE9-E255B33F34CF}"/>
          </ac:spMkLst>
        </pc:spChg>
        <pc:spChg chg="add mod">
          <ac:chgData name="I See Maths ltd" userId="2b6a9906fb7c83c6" providerId="LiveId" clId="{7DB57AA1-860D-498C-BFF0-14A5D1900B7A}" dt="2024-05-28T08:44:00.186" v="1192"/>
          <ac:spMkLst>
            <pc:docMk/>
            <pc:sldMk cId="3943157876" sldId="1927"/>
            <ac:spMk id="18" creationId="{9A39AA78-0694-2BF8-5E37-F22DB7692078}"/>
          </ac:spMkLst>
        </pc:spChg>
        <pc:spChg chg="del">
          <ac:chgData name="I See Maths ltd" userId="2b6a9906fb7c83c6" providerId="LiveId" clId="{7DB57AA1-860D-498C-BFF0-14A5D1900B7A}" dt="2024-05-28T08:43:59.825" v="1191" actId="478"/>
          <ac:spMkLst>
            <pc:docMk/>
            <pc:sldMk cId="3943157876" sldId="1927"/>
            <ac:spMk id="22" creationId="{D41B9F43-F91D-3E18-9ED5-E0F7AA180977}"/>
          </ac:spMkLst>
        </pc:spChg>
        <pc:spChg chg="del">
          <ac:chgData name="I See Maths ltd" userId="2b6a9906fb7c83c6" providerId="LiveId" clId="{7DB57AA1-860D-498C-BFF0-14A5D1900B7A}" dt="2024-05-28T08:43:59.825" v="1191" actId="478"/>
          <ac:spMkLst>
            <pc:docMk/>
            <pc:sldMk cId="3943157876" sldId="1927"/>
            <ac:spMk id="24" creationId="{CF7891AC-67F8-7890-F289-835DBB82F591}"/>
          </ac:spMkLst>
        </pc:spChg>
        <pc:cxnChg chg="del">
          <ac:chgData name="I See Maths ltd" userId="2b6a9906fb7c83c6" providerId="LiveId" clId="{7DB57AA1-860D-498C-BFF0-14A5D1900B7A}" dt="2024-05-28T08:43:59.825" v="1191" actId="478"/>
          <ac:cxnSpMkLst>
            <pc:docMk/>
            <pc:sldMk cId="3943157876" sldId="1927"/>
            <ac:cxnSpMk id="7" creationId="{A529229B-E12E-E9FB-002E-507E7BAF39D2}"/>
          </ac:cxnSpMkLst>
        </pc:cxnChg>
        <pc:cxnChg chg="add mod">
          <ac:chgData name="I See Maths ltd" userId="2b6a9906fb7c83c6" providerId="LiveId" clId="{7DB57AA1-860D-498C-BFF0-14A5D1900B7A}" dt="2024-05-28T08:44:00.186" v="1192"/>
          <ac:cxnSpMkLst>
            <pc:docMk/>
            <pc:sldMk cId="3943157876" sldId="1927"/>
            <ac:cxnSpMk id="14" creationId="{8D27DFDC-1FC1-D900-DF37-E36ED03D819D}"/>
          </ac:cxnSpMkLst>
        </pc:cxnChg>
      </pc:sldChg>
      <pc:sldChg chg="addSp modSp mod">
        <pc:chgData name="I See Maths ltd" userId="2b6a9906fb7c83c6" providerId="LiveId" clId="{7DB57AA1-860D-498C-BFF0-14A5D1900B7A}" dt="2024-05-28T08:46:08.048" v="1231" actId="1036"/>
        <pc:sldMkLst>
          <pc:docMk/>
          <pc:sldMk cId="3063843604" sldId="1928"/>
        </pc:sldMkLst>
        <pc:spChg chg="mod">
          <ac:chgData name="I See Maths ltd" userId="2b6a9906fb7c83c6" providerId="LiveId" clId="{7DB57AA1-860D-498C-BFF0-14A5D1900B7A}" dt="2024-05-28T08:46:08.048" v="1231" actId="1036"/>
          <ac:spMkLst>
            <pc:docMk/>
            <pc:sldMk cId="3063843604" sldId="1928"/>
            <ac:spMk id="2" creationId="{F30D2910-C8E9-92BF-5C2C-56619B03AC21}"/>
          </ac:spMkLst>
        </pc:spChg>
        <pc:spChg chg="mod">
          <ac:chgData name="I See Maths ltd" userId="2b6a9906fb7c83c6" providerId="LiveId" clId="{7DB57AA1-860D-498C-BFF0-14A5D1900B7A}" dt="2024-05-28T08:41:58.085" v="1163" actId="207"/>
          <ac:spMkLst>
            <pc:docMk/>
            <pc:sldMk cId="3063843604" sldId="1928"/>
            <ac:spMk id="5" creationId="{08D76108-8E8F-BA77-D2C6-FD0406FB043A}"/>
          </ac:spMkLst>
        </pc:spChg>
        <pc:spChg chg="add mod">
          <ac:chgData name="I See Maths ltd" userId="2b6a9906fb7c83c6" providerId="LiveId" clId="{7DB57AA1-860D-498C-BFF0-14A5D1900B7A}" dt="2024-05-28T08:45:02.770" v="1202"/>
          <ac:spMkLst>
            <pc:docMk/>
            <pc:sldMk cId="3063843604" sldId="1928"/>
            <ac:spMk id="6" creationId="{0DC2F53E-8C49-2BC3-3A5E-75DDABD5CCED}"/>
          </ac:spMkLst>
        </pc:spChg>
        <pc:spChg chg="add mod">
          <ac:chgData name="I See Maths ltd" userId="2b6a9906fb7c83c6" providerId="LiveId" clId="{7DB57AA1-860D-498C-BFF0-14A5D1900B7A}" dt="2024-05-28T08:45:02.770" v="1202"/>
          <ac:spMkLst>
            <pc:docMk/>
            <pc:sldMk cId="3063843604" sldId="1928"/>
            <ac:spMk id="8" creationId="{CECF5248-77AB-44DD-B76C-388B4A2A0C23}"/>
          </ac:spMkLst>
        </pc:spChg>
        <pc:spChg chg="mod">
          <ac:chgData name="I See Maths ltd" userId="2b6a9906fb7c83c6" providerId="LiveId" clId="{7DB57AA1-860D-498C-BFF0-14A5D1900B7A}" dt="2024-05-28T08:46:08.048" v="1231" actId="1036"/>
          <ac:spMkLst>
            <pc:docMk/>
            <pc:sldMk cId="3063843604" sldId="1928"/>
            <ac:spMk id="10" creationId="{29DDEEE5-BEA5-7FC6-8B7F-A5C3E78C9F77}"/>
          </ac:spMkLst>
        </pc:spChg>
        <pc:spChg chg="mod">
          <ac:chgData name="I See Maths ltd" userId="2b6a9906fb7c83c6" providerId="LiveId" clId="{7DB57AA1-860D-498C-BFF0-14A5D1900B7A}" dt="2024-05-28T08:46:08.048" v="1231" actId="1036"/>
          <ac:spMkLst>
            <pc:docMk/>
            <pc:sldMk cId="3063843604" sldId="1928"/>
            <ac:spMk id="13" creationId="{8D2E2D40-E4D3-3420-264C-BC6E43FEC122}"/>
          </ac:spMkLst>
        </pc:spChg>
        <pc:spChg chg="mod">
          <ac:chgData name="I See Maths ltd" userId="2b6a9906fb7c83c6" providerId="LiveId" clId="{7DB57AA1-860D-498C-BFF0-14A5D1900B7A}" dt="2024-05-28T08:46:08.048" v="1231" actId="1036"/>
          <ac:spMkLst>
            <pc:docMk/>
            <pc:sldMk cId="3063843604" sldId="1928"/>
            <ac:spMk id="15" creationId="{5BBE9B14-9237-8992-6074-636E6AECE80E}"/>
          </ac:spMkLst>
        </pc:spChg>
        <pc:spChg chg="mod">
          <ac:chgData name="I See Maths ltd" userId="2b6a9906fb7c83c6" providerId="LiveId" clId="{7DB57AA1-860D-498C-BFF0-14A5D1900B7A}" dt="2024-05-28T08:46:08.048" v="1231" actId="1036"/>
          <ac:spMkLst>
            <pc:docMk/>
            <pc:sldMk cId="3063843604" sldId="1928"/>
            <ac:spMk id="22" creationId="{D41B9F43-F91D-3E18-9ED5-E0F7AA180977}"/>
          </ac:spMkLst>
        </pc:spChg>
        <pc:spChg chg="mod">
          <ac:chgData name="I See Maths ltd" userId="2b6a9906fb7c83c6" providerId="LiveId" clId="{7DB57AA1-860D-498C-BFF0-14A5D1900B7A}" dt="2024-05-28T08:46:08.048" v="1231" actId="1036"/>
          <ac:spMkLst>
            <pc:docMk/>
            <pc:sldMk cId="3063843604" sldId="1928"/>
            <ac:spMk id="24" creationId="{CF7891AC-67F8-7890-F289-835DBB82F591}"/>
          </ac:spMkLst>
        </pc:spChg>
        <pc:cxnChg chg="mod">
          <ac:chgData name="I See Maths ltd" userId="2b6a9906fb7c83c6" providerId="LiveId" clId="{7DB57AA1-860D-498C-BFF0-14A5D1900B7A}" dt="2024-05-28T08:46:08.048" v="1231" actId="1036"/>
          <ac:cxnSpMkLst>
            <pc:docMk/>
            <pc:sldMk cId="3063843604" sldId="1928"/>
            <ac:cxnSpMk id="7" creationId="{A529229B-E12E-E9FB-002E-507E7BAF39D2}"/>
          </ac:cxnSpMkLst>
        </pc:cxnChg>
      </pc:sldChg>
      <pc:sldChg chg="del">
        <pc:chgData name="I See Maths ltd" userId="2b6a9906fb7c83c6" providerId="LiveId" clId="{7DB57AA1-860D-498C-BFF0-14A5D1900B7A}" dt="2024-05-09T13:33:05.793" v="8" actId="47"/>
        <pc:sldMkLst>
          <pc:docMk/>
          <pc:sldMk cId="1903655933" sldId="1929"/>
        </pc:sldMkLst>
      </pc:sldChg>
      <pc:sldChg chg="modSp mod">
        <pc:chgData name="I See Maths ltd" userId="2b6a9906fb7c83c6" providerId="LiveId" clId="{7DB57AA1-860D-498C-BFF0-14A5D1900B7A}" dt="2024-06-10T17:42:36.713" v="1249" actId="14100"/>
        <pc:sldMkLst>
          <pc:docMk/>
          <pc:sldMk cId="3304932753" sldId="1937"/>
        </pc:sldMkLst>
        <pc:graphicFrameChg chg="mod modGraphic">
          <ac:chgData name="I See Maths ltd" userId="2b6a9906fb7c83c6" providerId="LiveId" clId="{7DB57AA1-860D-498C-BFF0-14A5D1900B7A}" dt="2024-06-10T17:42:36.713" v="1249" actId="14100"/>
          <ac:graphicFrameMkLst>
            <pc:docMk/>
            <pc:sldMk cId="3304932753" sldId="1937"/>
            <ac:graphicFrameMk id="19" creationId="{C5FFCFC7-BC9C-7D9C-42A4-4E05482DCD84}"/>
          </ac:graphicFrameMkLst>
        </pc:graphicFrameChg>
      </pc:sldChg>
      <pc:sldChg chg="delSp modSp mod">
        <pc:chgData name="I See Maths ltd" userId="2b6a9906fb7c83c6" providerId="LiveId" clId="{7DB57AA1-860D-498C-BFF0-14A5D1900B7A}" dt="2024-05-18T08:02:58.442" v="537" actId="6549"/>
        <pc:sldMkLst>
          <pc:docMk/>
          <pc:sldMk cId="3069403874" sldId="1943"/>
        </pc:sldMkLst>
        <pc:spChg chg="del">
          <ac:chgData name="I See Maths ltd" userId="2b6a9906fb7c83c6" providerId="LiveId" clId="{7DB57AA1-860D-498C-BFF0-14A5D1900B7A}" dt="2024-05-18T08:02:54.223" v="534" actId="478"/>
          <ac:spMkLst>
            <pc:docMk/>
            <pc:sldMk cId="3069403874" sldId="1943"/>
            <ac:spMk id="8" creationId="{55FDE6EE-A2CA-E262-89D0-E209D211E38E}"/>
          </ac:spMkLst>
        </pc:spChg>
        <pc:spChg chg="mod">
          <ac:chgData name="I See Maths ltd" userId="2b6a9906fb7c83c6" providerId="LiveId" clId="{7DB57AA1-860D-498C-BFF0-14A5D1900B7A}" dt="2024-05-18T08:02:58.442" v="537" actId="6549"/>
          <ac:spMkLst>
            <pc:docMk/>
            <pc:sldMk cId="3069403874" sldId="1943"/>
            <ac:spMk id="9" creationId="{DD2A8CDA-3619-9EE9-96A3-137EEBEAE35C}"/>
          </ac:spMkLst>
        </pc:spChg>
      </pc:sldChg>
      <pc:sldChg chg="delSp modSp mod">
        <pc:chgData name="I See Maths ltd" userId="2b6a9906fb7c83c6" providerId="LiveId" clId="{7DB57AA1-860D-498C-BFF0-14A5D1900B7A}" dt="2024-05-18T08:03:16.906" v="542" actId="20577"/>
        <pc:sldMkLst>
          <pc:docMk/>
          <pc:sldMk cId="1196545413" sldId="1946"/>
        </pc:sldMkLst>
        <pc:spChg chg="del">
          <ac:chgData name="I See Maths ltd" userId="2b6a9906fb7c83c6" providerId="LiveId" clId="{7DB57AA1-860D-498C-BFF0-14A5D1900B7A}" dt="2024-05-18T08:03:12.818" v="539" actId="478"/>
          <ac:spMkLst>
            <pc:docMk/>
            <pc:sldMk cId="1196545413" sldId="1946"/>
            <ac:spMk id="9" creationId="{CC92BF8C-DDFA-AC8E-1718-D32C71E9D538}"/>
          </ac:spMkLst>
        </pc:spChg>
        <pc:spChg chg="mod">
          <ac:chgData name="I See Maths ltd" userId="2b6a9906fb7c83c6" providerId="LiveId" clId="{7DB57AA1-860D-498C-BFF0-14A5D1900B7A}" dt="2024-05-18T08:03:16.906" v="542" actId="20577"/>
          <ac:spMkLst>
            <pc:docMk/>
            <pc:sldMk cId="1196545413" sldId="1946"/>
            <ac:spMk id="18" creationId="{D4C093DA-C464-EE03-FF56-0CFB2F3349D3}"/>
          </ac:spMkLst>
        </pc:spChg>
      </pc:sldChg>
      <pc:sldChg chg="modSp add mod">
        <pc:chgData name="I See Maths ltd" userId="2b6a9906fb7c83c6" providerId="LiveId" clId="{7DB57AA1-860D-498C-BFF0-14A5D1900B7A}" dt="2024-05-09T13:31:02.752" v="5" actId="6549"/>
        <pc:sldMkLst>
          <pc:docMk/>
          <pc:sldMk cId="1170842283" sldId="1959"/>
        </pc:sldMkLst>
        <pc:graphicFrameChg chg="modGraphic">
          <ac:chgData name="I See Maths ltd" userId="2b6a9906fb7c83c6" providerId="LiveId" clId="{7DB57AA1-860D-498C-BFF0-14A5D1900B7A}" dt="2024-05-09T13:31:02.752" v="5" actId="6549"/>
          <ac:graphicFrameMkLst>
            <pc:docMk/>
            <pc:sldMk cId="1170842283" sldId="1959"/>
            <ac:graphicFrameMk id="12" creationId="{D6AA87BC-2DD3-ABD8-54F8-4D395AF2AE42}"/>
          </ac:graphicFrameMkLst>
        </pc:graphicFrameChg>
      </pc:sldChg>
      <pc:sldChg chg="modSp add mod">
        <pc:chgData name="I See Maths ltd" userId="2b6a9906fb7c83c6" providerId="LiveId" clId="{7DB57AA1-860D-498C-BFF0-14A5D1900B7A}" dt="2024-05-09T13:34:11.589" v="20" actId="20577"/>
        <pc:sldMkLst>
          <pc:docMk/>
          <pc:sldMk cId="2674208661" sldId="1960"/>
        </pc:sldMkLst>
        <pc:graphicFrameChg chg="modGraphic">
          <ac:chgData name="I See Maths ltd" userId="2b6a9906fb7c83c6" providerId="LiveId" clId="{7DB57AA1-860D-498C-BFF0-14A5D1900B7A}" dt="2024-05-09T13:34:11.589" v="20" actId="20577"/>
          <ac:graphicFrameMkLst>
            <pc:docMk/>
            <pc:sldMk cId="2674208661" sldId="1960"/>
            <ac:graphicFrameMk id="12" creationId="{D6AA87BC-2DD3-ABD8-54F8-4D395AF2AE42}"/>
          </ac:graphicFrameMkLst>
        </pc:graphicFrameChg>
      </pc:sldChg>
      <pc:sldChg chg="del">
        <pc:chgData name="I See Maths ltd" userId="2b6a9906fb7c83c6" providerId="LiveId" clId="{7DB57AA1-860D-498C-BFF0-14A5D1900B7A}" dt="2024-05-13T18:20:45.948" v="427" actId="47"/>
        <pc:sldMkLst>
          <pc:docMk/>
          <pc:sldMk cId="1564622868" sldId="1963"/>
        </pc:sldMkLst>
      </pc:sldChg>
      <pc:sldChg chg="add">
        <pc:chgData name="I See Maths ltd" userId="2b6a9906fb7c83c6" providerId="LiveId" clId="{7DB57AA1-860D-498C-BFF0-14A5D1900B7A}" dt="2024-05-11T12:09:22.574" v="24" actId="2890"/>
        <pc:sldMkLst>
          <pc:docMk/>
          <pc:sldMk cId="2551822405" sldId="1964"/>
        </pc:sldMkLst>
      </pc:sldChg>
      <pc:sldChg chg="delSp add del mod">
        <pc:chgData name="I See Maths ltd" userId="2b6a9906fb7c83c6" providerId="LiveId" clId="{7DB57AA1-860D-498C-BFF0-14A5D1900B7A}" dt="2024-05-13T18:18:22.457" v="331" actId="47"/>
        <pc:sldMkLst>
          <pc:docMk/>
          <pc:sldMk cId="1632091539" sldId="1965"/>
        </pc:sldMkLst>
        <pc:spChg chg="del">
          <ac:chgData name="I See Maths ltd" userId="2b6a9906fb7c83c6" providerId="LiveId" clId="{7DB57AA1-860D-498C-BFF0-14A5D1900B7A}" dt="2024-05-11T12:11:42.375" v="119" actId="478"/>
          <ac:spMkLst>
            <pc:docMk/>
            <pc:sldMk cId="1632091539" sldId="1965"/>
            <ac:spMk id="4" creationId="{C2D11251-BAF6-921B-1F0B-116DD1632BE5}"/>
          </ac:spMkLst>
        </pc:spChg>
      </pc:sldChg>
      <pc:sldChg chg="delSp add del mod">
        <pc:chgData name="I See Maths ltd" userId="2b6a9906fb7c83c6" providerId="LiveId" clId="{7DB57AA1-860D-498C-BFF0-14A5D1900B7A}" dt="2024-05-13T18:21:35.005" v="433" actId="2696"/>
        <pc:sldMkLst>
          <pc:docMk/>
          <pc:sldMk cId="1933887524" sldId="1965"/>
        </pc:sldMkLst>
        <pc:spChg chg="del">
          <ac:chgData name="I See Maths ltd" userId="2b6a9906fb7c83c6" providerId="LiveId" clId="{7DB57AA1-860D-498C-BFF0-14A5D1900B7A}" dt="2024-05-13T18:20:40.766" v="424" actId="478"/>
          <ac:spMkLst>
            <pc:docMk/>
            <pc:sldMk cId="1933887524" sldId="1965"/>
            <ac:spMk id="4" creationId="{C2D11251-BAF6-921B-1F0B-116DD1632BE5}"/>
          </ac:spMkLst>
        </pc:spChg>
      </pc:sldChg>
      <pc:sldChg chg="delSp add mod">
        <pc:chgData name="I See Maths ltd" userId="2b6a9906fb7c83c6" providerId="LiveId" clId="{7DB57AA1-860D-498C-BFF0-14A5D1900B7A}" dt="2024-05-13T18:22:12.367" v="437" actId="478"/>
        <pc:sldMkLst>
          <pc:docMk/>
          <pc:sldMk cId="4001073774" sldId="1965"/>
        </pc:sldMkLst>
        <pc:spChg chg="del">
          <ac:chgData name="I See Maths ltd" userId="2b6a9906fb7c83c6" providerId="LiveId" clId="{7DB57AA1-860D-498C-BFF0-14A5D1900B7A}" dt="2024-05-13T18:22:09.989" v="436" actId="478"/>
          <ac:spMkLst>
            <pc:docMk/>
            <pc:sldMk cId="4001073774" sldId="1965"/>
            <ac:spMk id="6" creationId="{CD2CE216-E267-1B55-86E4-E077C9C51FB6}"/>
          </ac:spMkLst>
        </pc:spChg>
        <pc:spChg chg="del">
          <ac:chgData name="I See Maths ltd" userId="2b6a9906fb7c83c6" providerId="LiveId" clId="{7DB57AA1-860D-498C-BFF0-14A5D1900B7A}" dt="2024-05-13T18:22:12.367" v="437" actId="478"/>
          <ac:spMkLst>
            <pc:docMk/>
            <pc:sldMk cId="4001073774" sldId="1965"/>
            <ac:spMk id="7" creationId="{38DA6982-D4C9-4159-94BE-0BA6C4361DF0}"/>
          </ac:spMkLst>
        </pc:spChg>
      </pc:sldChg>
      <pc:sldChg chg="add">
        <pc:chgData name="I See Maths ltd" userId="2b6a9906fb7c83c6" providerId="LiveId" clId="{7DB57AA1-860D-498C-BFF0-14A5D1900B7A}" dt="2024-05-13T18:21:43.999" v="434"/>
        <pc:sldMkLst>
          <pc:docMk/>
          <pc:sldMk cId="690733221" sldId="1966"/>
        </pc:sldMkLst>
      </pc:sldChg>
      <pc:sldChg chg="delSp add del mod">
        <pc:chgData name="I See Maths ltd" userId="2b6a9906fb7c83c6" providerId="LiveId" clId="{7DB57AA1-860D-498C-BFF0-14A5D1900B7A}" dt="2024-05-13T18:21:35.005" v="433" actId="2696"/>
        <pc:sldMkLst>
          <pc:docMk/>
          <pc:sldMk cId="1486570359" sldId="1966"/>
        </pc:sldMkLst>
        <pc:spChg chg="del">
          <ac:chgData name="I See Maths ltd" userId="2b6a9906fb7c83c6" providerId="LiveId" clId="{7DB57AA1-860D-498C-BFF0-14A5D1900B7A}" dt="2024-05-13T18:21:21.378" v="432" actId="478"/>
          <ac:spMkLst>
            <pc:docMk/>
            <pc:sldMk cId="1486570359" sldId="1966"/>
            <ac:spMk id="4" creationId="{C2D11251-BAF6-921B-1F0B-116DD1632BE5}"/>
          </ac:spMkLst>
        </pc:spChg>
      </pc:sldChg>
      <pc:sldChg chg="add">
        <pc:chgData name="I See Maths ltd" userId="2b6a9906fb7c83c6" providerId="LiveId" clId="{7DB57AA1-860D-498C-BFF0-14A5D1900B7A}" dt="2024-05-13T18:22:05.808" v="435" actId="2890"/>
        <pc:sldMkLst>
          <pc:docMk/>
          <pc:sldMk cId="2267706999" sldId="1967"/>
        </pc:sldMkLst>
      </pc:sldChg>
      <pc:sldChg chg="add">
        <pc:chgData name="I See Maths ltd" userId="2b6a9906fb7c83c6" providerId="LiveId" clId="{7DB57AA1-860D-498C-BFF0-14A5D1900B7A}" dt="2024-05-18T08:02:50.614" v="533" actId="2890"/>
        <pc:sldMkLst>
          <pc:docMk/>
          <pc:sldMk cId="3375542929" sldId="1968"/>
        </pc:sldMkLst>
      </pc:sldChg>
      <pc:sldChg chg="add">
        <pc:chgData name="I See Maths ltd" userId="2b6a9906fb7c83c6" providerId="LiveId" clId="{7DB57AA1-860D-498C-BFF0-14A5D1900B7A}" dt="2024-05-18T08:03:09.681" v="538" actId="2890"/>
        <pc:sldMkLst>
          <pc:docMk/>
          <pc:sldMk cId="604085880" sldId="1969"/>
        </pc:sldMkLst>
      </pc:sldChg>
      <pc:sldChg chg="add">
        <pc:chgData name="I See Maths ltd" userId="2b6a9906fb7c83c6" providerId="LiveId" clId="{7DB57AA1-860D-498C-BFF0-14A5D1900B7A}" dt="2024-05-22T15:41:33.066" v="578" actId="2890"/>
        <pc:sldMkLst>
          <pc:docMk/>
          <pc:sldMk cId="3474075013" sldId="1970"/>
        </pc:sldMkLst>
      </pc:sldChg>
      <pc:sldChg chg="add">
        <pc:chgData name="I See Maths ltd" userId="2b6a9906fb7c83c6" providerId="LiveId" clId="{7DB57AA1-860D-498C-BFF0-14A5D1900B7A}" dt="2024-05-22T16:09:36.141" v="868" actId="2890"/>
        <pc:sldMkLst>
          <pc:docMk/>
          <pc:sldMk cId="3369955103" sldId="1971"/>
        </pc:sldMkLst>
      </pc:sldChg>
      <pc:sldChg chg="add">
        <pc:chgData name="I See Maths ltd" userId="2b6a9906fb7c83c6" providerId="LiveId" clId="{7DB57AA1-860D-498C-BFF0-14A5D1900B7A}" dt="2024-05-22T16:09:44.043" v="870" actId="2890"/>
        <pc:sldMkLst>
          <pc:docMk/>
          <pc:sldMk cId="1066748897" sldId="1972"/>
        </pc:sldMkLst>
      </pc:sldChg>
      <pc:sldChg chg="modSp add mod">
        <pc:chgData name="I See Maths ltd" userId="2b6a9906fb7c83c6" providerId="LiveId" clId="{7DB57AA1-860D-498C-BFF0-14A5D1900B7A}" dt="2024-05-28T08:40:35.771" v="1128" actId="1036"/>
        <pc:sldMkLst>
          <pc:docMk/>
          <pc:sldMk cId="1670691848" sldId="1973"/>
        </pc:sldMkLst>
        <pc:spChg chg="mod">
          <ac:chgData name="I See Maths ltd" userId="2b6a9906fb7c83c6" providerId="LiveId" clId="{7DB57AA1-860D-498C-BFF0-14A5D1900B7A}" dt="2024-05-28T08:40:35.771" v="1128" actId="1036"/>
          <ac:spMkLst>
            <pc:docMk/>
            <pc:sldMk cId="1670691848" sldId="1973"/>
            <ac:spMk id="14" creationId="{90DB48B1-E325-E121-DE27-05ECDC17318B}"/>
          </ac:spMkLst>
        </pc:spChg>
      </pc:sldChg>
      <pc:sldChg chg="modSp add mod">
        <pc:chgData name="I See Maths ltd" userId="2b6a9906fb7c83c6" providerId="LiveId" clId="{7DB57AA1-860D-498C-BFF0-14A5D1900B7A}" dt="2024-05-28T08:40:31.504" v="1124" actId="1036"/>
        <pc:sldMkLst>
          <pc:docMk/>
          <pc:sldMk cId="863525088" sldId="1974"/>
        </pc:sldMkLst>
        <pc:spChg chg="mod">
          <ac:chgData name="I See Maths ltd" userId="2b6a9906fb7c83c6" providerId="LiveId" clId="{7DB57AA1-860D-498C-BFF0-14A5D1900B7A}" dt="2024-05-28T08:40:31.504" v="1124" actId="1036"/>
          <ac:spMkLst>
            <pc:docMk/>
            <pc:sldMk cId="863525088" sldId="1974"/>
            <ac:spMk id="14" creationId="{90DB48B1-E325-E121-DE27-05ECDC17318B}"/>
          </ac:spMkLst>
        </pc:spChg>
      </pc:sldChg>
      <pc:sldChg chg="modSp add mod">
        <pc:chgData name="I See Maths ltd" userId="2b6a9906fb7c83c6" providerId="LiveId" clId="{7DB57AA1-860D-498C-BFF0-14A5D1900B7A}" dt="2024-05-28T08:40:25.766" v="1120" actId="1036"/>
        <pc:sldMkLst>
          <pc:docMk/>
          <pc:sldMk cId="3672698180" sldId="1975"/>
        </pc:sldMkLst>
        <pc:spChg chg="mod">
          <ac:chgData name="I See Maths ltd" userId="2b6a9906fb7c83c6" providerId="LiveId" clId="{7DB57AA1-860D-498C-BFF0-14A5D1900B7A}" dt="2024-05-28T08:40:25.766" v="1120" actId="1036"/>
          <ac:spMkLst>
            <pc:docMk/>
            <pc:sldMk cId="3672698180" sldId="1975"/>
            <ac:spMk id="14" creationId="{90DB48B1-E325-E121-DE27-05ECDC17318B}"/>
          </ac:spMkLst>
        </pc:spChg>
      </pc:sldChg>
      <pc:sldChg chg="setBg">
        <pc:chgData name="I See Maths ltd" userId="2b6a9906fb7c83c6" providerId="LiveId" clId="{7DB57AA1-860D-498C-BFF0-14A5D1900B7A}" dt="2024-07-09T09:51:36.105" v="1726"/>
        <pc:sldMkLst>
          <pc:docMk/>
          <pc:sldMk cId="3505358750" sldId="1976"/>
        </pc:sldMkLst>
      </pc:sldChg>
      <pc:sldChg chg="delSp mod">
        <pc:chgData name="I See Maths ltd" userId="2b6a9906fb7c83c6" providerId="LiveId" clId="{7DB57AA1-860D-498C-BFF0-14A5D1900B7A}" dt="2024-06-28T18:35:42.351" v="1709" actId="478"/>
        <pc:sldMkLst>
          <pc:docMk/>
          <pc:sldMk cId="4028115528" sldId="1983"/>
        </pc:sldMkLst>
        <pc:spChg chg="del">
          <ac:chgData name="I See Maths ltd" userId="2b6a9906fb7c83c6" providerId="LiveId" clId="{7DB57AA1-860D-498C-BFF0-14A5D1900B7A}" dt="2024-06-28T18:35:42.351" v="1709" actId="478"/>
          <ac:spMkLst>
            <pc:docMk/>
            <pc:sldMk cId="4028115528" sldId="1983"/>
            <ac:spMk id="4" creationId="{DFB0192C-1E71-4808-F5F7-6D581E73CA62}"/>
          </ac:spMkLst>
        </pc:spChg>
      </pc:sldChg>
      <pc:sldChg chg="del">
        <pc:chgData name="I See Maths ltd" userId="2b6a9906fb7c83c6" providerId="LiveId" clId="{7DB57AA1-860D-498C-BFF0-14A5D1900B7A}" dt="2024-06-28T18:35:45.198" v="1710" actId="47"/>
        <pc:sldMkLst>
          <pc:docMk/>
          <pc:sldMk cId="3799001493" sldId="1984"/>
        </pc:sldMkLst>
      </pc:sldChg>
      <pc:sldChg chg="addSp delSp modSp add mod">
        <pc:chgData name="I See Maths ltd" userId="2b6a9906fb7c83c6" providerId="LiveId" clId="{7DB57AA1-860D-498C-BFF0-14A5D1900B7A}" dt="2024-06-25T09:24:44.986" v="1534" actId="1076"/>
        <pc:sldMkLst>
          <pc:docMk/>
          <pc:sldMk cId="3873032647" sldId="1985"/>
        </pc:sldMkLst>
        <pc:spChg chg="mod">
          <ac:chgData name="I See Maths ltd" userId="2b6a9906fb7c83c6" providerId="LiveId" clId="{7DB57AA1-860D-498C-BFF0-14A5D1900B7A}" dt="2024-06-25T09:23:08.475" v="1480" actId="20577"/>
          <ac:spMkLst>
            <pc:docMk/>
            <pc:sldMk cId="3873032647" sldId="1985"/>
            <ac:spMk id="3" creationId="{ED594FD5-8860-BBA4-96D9-1E01D6E9D834}"/>
          </ac:spMkLst>
        </pc:spChg>
        <pc:spChg chg="add mod">
          <ac:chgData name="I See Maths ltd" userId="2b6a9906fb7c83c6" providerId="LiveId" clId="{7DB57AA1-860D-498C-BFF0-14A5D1900B7A}" dt="2024-06-25T09:24:41.519" v="1533" actId="1076"/>
          <ac:spMkLst>
            <pc:docMk/>
            <pc:sldMk cId="3873032647" sldId="1985"/>
            <ac:spMk id="4" creationId="{628A1CB7-4C9C-7A9D-08C3-1EFC6D7CA5AB}"/>
          </ac:spMkLst>
        </pc:spChg>
        <pc:spChg chg="add mod">
          <ac:chgData name="I See Maths ltd" userId="2b6a9906fb7c83c6" providerId="LiveId" clId="{7DB57AA1-860D-498C-BFF0-14A5D1900B7A}" dt="2024-06-25T09:24:44.986" v="1534" actId="1076"/>
          <ac:spMkLst>
            <pc:docMk/>
            <pc:sldMk cId="3873032647" sldId="1985"/>
            <ac:spMk id="5" creationId="{C69CB3D4-0A2A-AB75-BC51-990B9D9C95DF}"/>
          </ac:spMkLst>
        </pc:spChg>
        <pc:spChg chg="add mod">
          <ac:chgData name="I See Maths ltd" userId="2b6a9906fb7c83c6" providerId="LiveId" clId="{7DB57AA1-860D-498C-BFF0-14A5D1900B7A}" dt="2024-06-25T09:24:17.683" v="1527" actId="1076"/>
          <ac:spMkLst>
            <pc:docMk/>
            <pc:sldMk cId="3873032647" sldId="1985"/>
            <ac:spMk id="6" creationId="{4C6C1635-ACB5-BD62-DA23-8FAF48002CAC}"/>
          </ac:spMkLst>
        </pc:spChg>
        <pc:spChg chg="mod">
          <ac:chgData name="I See Maths ltd" userId="2b6a9906fb7c83c6" providerId="LiveId" clId="{7DB57AA1-860D-498C-BFF0-14A5D1900B7A}" dt="2024-06-25T09:18:28.143" v="1319" actId="14100"/>
          <ac:spMkLst>
            <pc:docMk/>
            <pc:sldMk cId="3873032647" sldId="1985"/>
            <ac:spMk id="9" creationId="{DF06749F-8C38-33B8-1ACE-89DE56BC3E6C}"/>
          </ac:spMkLst>
        </pc:spChg>
        <pc:spChg chg="add mod">
          <ac:chgData name="I See Maths ltd" userId="2b6a9906fb7c83c6" providerId="LiveId" clId="{7DB57AA1-860D-498C-BFF0-14A5D1900B7A}" dt="2024-06-25T09:24:13.624" v="1526" actId="208"/>
          <ac:spMkLst>
            <pc:docMk/>
            <pc:sldMk cId="3873032647" sldId="1985"/>
            <ac:spMk id="10" creationId="{7DB1DCB0-6764-6985-B061-58D7EF519AE2}"/>
          </ac:spMkLst>
        </pc:spChg>
        <pc:spChg chg="mod">
          <ac:chgData name="I See Maths ltd" userId="2b6a9906fb7c83c6" providerId="LiveId" clId="{7DB57AA1-860D-498C-BFF0-14A5D1900B7A}" dt="2024-06-25T09:14:00.761" v="1252" actId="6549"/>
          <ac:spMkLst>
            <pc:docMk/>
            <pc:sldMk cId="3873032647" sldId="1985"/>
            <ac:spMk id="21" creationId="{642A2220-362A-DE9A-5AEC-6DB18B47A304}"/>
          </ac:spMkLst>
        </pc:spChg>
        <pc:picChg chg="add del mod">
          <ac:chgData name="I See Maths ltd" userId="2b6a9906fb7c83c6" providerId="LiveId" clId="{7DB57AA1-860D-498C-BFF0-14A5D1900B7A}" dt="2024-06-25T09:23:15.803" v="1481" actId="478"/>
          <ac:picMkLst>
            <pc:docMk/>
            <pc:sldMk cId="3873032647" sldId="1985"/>
            <ac:picMk id="7" creationId="{191BA640-D80C-8472-86E9-D964129F6608}"/>
          </ac:picMkLst>
        </pc:picChg>
      </pc:sldChg>
      <pc:sldChg chg="delSp modSp add mod">
        <pc:chgData name="I See Maths ltd" userId="2b6a9906fb7c83c6" providerId="LiveId" clId="{7DB57AA1-860D-498C-BFF0-14A5D1900B7A}" dt="2024-06-25T09:25:06.546" v="1538" actId="6549"/>
        <pc:sldMkLst>
          <pc:docMk/>
          <pc:sldMk cId="1653610473" sldId="1986"/>
        </pc:sldMkLst>
        <pc:spChg chg="mod">
          <ac:chgData name="I See Maths ltd" userId="2b6a9906fb7c83c6" providerId="LiveId" clId="{7DB57AA1-860D-498C-BFF0-14A5D1900B7A}" dt="2024-06-25T09:25:06.546" v="1538" actId="6549"/>
          <ac:spMkLst>
            <pc:docMk/>
            <pc:sldMk cId="1653610473" sldId="1986"/>
            <ac:spMk id="3" creationId="{ED594FD5-8860-BBA4-96D9-1E01D6E9D834}"/>
          </ac:spMkLst>
        </pc:spChg>
        <pc:spChg chg="del">
          <ac:chgData name="I See Maths ltd" userId="2b6a9906fb7c83c6" providerId="LiveId" clId="{7DB57AA1-860D-498C-BFF0-14A5D1900B7A}" dt="2024-06-25T09:25:00.659" v="1536" actId="478"/>
          <ac:spMkLst>
            <pc:docMk/>
            <pc:sldMk cId="1653610473" sldId="1986"/>
            <ac:spMk id="5" creationId="{C69CB3D4-0A2A-AB75-BC51-990B9D9C95DF}"/>
          </ac:spMkLst>
        </pc:spChg>
        <pc:spChg chg="del">
          <ac:chgData name="I See Maths ltd" userId="2b6a9906fb7c83c6" providerId="LiveId" clId="{7DB57AA1-860D-498C-BFF0-14A5D1900B7A}" dt="2024-06-25T09:25:03.367" v="1537" actId="478"/>
          <ac:spMkLst>
            <pc:docMk/>
            <pc:sldMk cId="1653610473" sldId="1986"/>
            <ac:spMk id="6" creationId="{4C6C1635-ACB5-BD62-DA23-8FAF48002CAC}"/>
          </ac:spMkLst>
        </pc:spChg>
      </pc:sldChg>
      <pc:sldChg chg="delSp modSp add mod ord">
        <pc:chgData name="I See Maths ltd" userId="2b6a9906fb7c83c6" providerId="LiveId" clId="{7DB57AA1-860D-498C-BFF0-14A5D1900B7A}" dt="2024-06-25T09:27:58.880" v="1706" actId="1076"/>
        <pc:sldMkLst>
          <pc:docMk/>
          <pc:sldMk cId="3544047030" sldId="1987"/>
        </pc:sldMkLst>
        <pc:spChg chg="mod">
          <ac:chgData name="I See Maths ltd" userId="2b6a9906fb7c83c6" providerId="LiveId" clId="{7DB57AA1-860D-498C-BFF0-14A5D1900B7A}" dt="2024-06-25T09:27:02.446" v="1691" actId="6549"/>
          <ac:spMkLst>
            <pc:docMk/>
            <pc:sldMk cId="3544047030" sldId="1987"/>
            <ac:spMk id="3" creationId="{ED594FD5-8860-BBA4-96D9-1E01D6E9D834}"/>
          </ac:spMkLst>
        </pc:spChg>
        <pc:spChg chg="del">
          <ac:chgData name="I See Maths ltd" userId="2b6a9906fb7c83c6" providerId="LiveId" clId="{7DB57AA1-860D-498C-BFF0-14A5D1900B7A}" dt="2024-06-25T09:27:13.316" v="1695" actId="478"/>
          <ac:spMkLst>
            <pc:docMk/>
            <pc:sldMk cId="3544047030" sldId="1987"/>
            <ac:spMk id="4" creationId="{628A1CB7-4C9C-7A9D-08C3-1EFC6D7CA5AB}"/>
          </ac:spMkLst>
        </pc:spChg>
        <pc:spChg chg="del">
          <ac:chgData name="I See Maths ltd" userId="2b6a9906fb7c83c6" providerId="LiveId" clId="{7DB57AA1-860D-498C-BFF0-14A5D1900B7A}" dt="2024-06-25T09:27:10.564" v="1694" actId="478"/>
          <ac:spMkLst>
            <pc:docMk/>
            <pc:sldMk cId="3544047030" sldId="1987"/>
            <ac:spMk id="5" creationId="{C69CB3D4-0A2A-AB75-BC51-990B9D9C95DF}"/>
          </ac:spMkLst>
        </pc:spChg>
        <pc:spChg chg="mod">
          <ac:chgData name="I See Maths ltd" userId="2b6a9906fb7c83c6" providerId="LiveId" clId="{7DB57AA1-860D-498C-BFF0-14A5D1900B7A}" dt="2024-06-25T09:27:58.880" v="1706" actId="1076"/>
          <ac:spMkLst>
            <pc:docMk/>
            <pc:sldMk cId="3544047030" sldId="1987"/>
            <ac:spMk id="6" creationId="{4C6C1635-ACB5-BD62-DA23-8FAF48002CAC}"/>
          </ac:spMkLst>
        </pc:spChg>
        <pc:spChg chg="mod">
          <ac:chgData name="I See Maths ltd" userId="2b6a9906fb7c83c6" providerId="LiveId" clId="{7DB57AA1-860D-498C-BFF0-14A5D1900B7A}" dt="2024-06-25T09:27:44.575" v="1703" actId="14100"/>
          <ac:spMkLst>
            <pc:docMk/>
            <pc:sldMk cId="3544047030" sldId="1987"/>
            <ac:spMk id="10" creationId="{7DB1DCB0-6764-6985-B061-58D7EF519AE2}"/>
          </ac:spMkLst>
        </pc:spChg>
      </pc:sldChg>
      <pc:sldChg chg="delSp add mod">
        <pc:chgData name="I See Maths ltd" userId="2b6a9906fb7c83c6" providerId="LiveId" clId="{7DB57AA1-860D-498C-BFF0-14A5D1900B7A}" dt="2024-06-25T09:28:18.547" v="1708" actId="478"/>
        <pc:sldMkLst>
          <pc:docMk/>
          <pc:sldMk cId="3526993535" sldId="1988"/>
        </pc:sldMkLst>
        <pc:spChg chg="del">
          <ac:chgData name="I See Maths ltd" userId="2b6a9906fb7c83c6" providerId="LiveId" clId="{7DB57AA1-860D-498C-BFF0-14A5D1900B7A}" dt="2024-06-25T09:28:18.547" v="1708" actId="478"/>
          <ac:spMkLst>
            <pc:docMk/>
            <pc:sldMk cId="3526993535" sldId="1988"/>
            <ac:spMk id="6" creationId="{4C6C1635-ACB5-BD62-DA23-8FAF48002CAC}"/>
          </ac:spMkLst>
        </pc:spChg>
      </pc:sldChg>
      <pc:sldChg chg="addSp delSp modSp mod setBg">
        <pc:chgData name="I See Maths ltd" userId="2b6a9906fb7c83c6" providerId="LiveId" clId="{7DB57AA1-860D-498C-BFF0-14A5D1900B7A}" dt="2024-07-10T13:36:13.358" v="3237" actId="20577"/>
        <pc:sldMkLst>
          <pc:docMk/>
          <pc:sldMk cId="3509977723" sldId="1989"/>
        </pc:sldMkLst>
        <pc:spChg chg="add mod">
          <ac:chgData name="I See Maths ltd" userId="2b6a9906fb7c83c6" providerId="LiveId" clId="{7DB57AA1-860D-498C-BFF0-14A5D1900B7A}" dt="2024-07-10T10:30:17.920" v="2207" actId="207"/>
          <ac:spMkLst>
            <pc:docMk/>
            <pc:sldMk cId="3509977723" sldId="1989"/>
            <ac:spMk id="3" creationId="{6BEE31BB-17DA-0024-2506-E7854F0AE8A6}"/>
          </ac:spMkLst>
        </pc:spChg>
        <pc:spChg chg="del">
          <ac:chgData name="I See Maths ltd" userId="2b6a9906fb7c83c6" providerId="LiveId" clId="{7DB57AA1-860D-498C-BFF0-14A5D1900B7A}" dt="2024-07-09T12:33:02.035" v="1727" actId="478"/>
          <ac:spMkLst>
            <pc:docMk/>
            <pc:sldMk cId="3509977723" sldId="1989"/>
            <ac:spMk id="3" creationId="{ED594FD5-8860-BBA4-96D9-1E01D6E9D834}"/>
          </ac:spMkLst>
        </pc:spChg>
        <pc:spChg chg="add mod">
          <ac:chgData name="I See Maths ltd" userId="2b6a9906fb7c83c6" providerId="LiveId" clId="{7DB57AA1-860D-498C-BFF0-14A5D1900B7A}" dt="2024-07-10T13:36:13.358" v="3237" actId="20577"/>
          <ac:spMkLst>
            <pc:docMk/>
            <pc:sldMk cId="3509977723" sldId="1989"/>
            <ac:spMk id="4" creationId="{C07E1D2B-196C-54A5-17CD-98C0B0EE8E10}"/>
          </ac:spMkLst>
        </pc:spChg>
        <pc:spChg chg="add del mod">
          <ac:chgData name="I See Maths ltd" userId="2b6a9906fb7c83c6" providerId="LiveId" clId="{7DB57AA1-860D-498C-BFF0-14A5D1900B7A}" dt="2024-07-10T10:30:21.695" v="2208" actId="478"/>
          <ac:spMkLst>
            <pc:docMk/>
            <pc:sldMk cId="3509977723" sldId="1989"/>
            <ac:spMk id="5" creationId="{2D86FA29-0429-4777-C632-F0CC9060F353}"/>
          </ac:spMkLst>
        </pc:spChg>
        <pc:spChg chg="add mod">
          <ac:chgData name="I See Maths ltd" userId="2b6a9906fb7c83c6" providerId="LiveId" clId="{7DB57AA1-860D-498C-BFF0-14A5D1900B7A}" dt="2024-07-10T10:30:17.920" v="2207" actId="207"/>
          <ac:spMkLst>
            <pc:docMk/>
            <pc:sldMk cId="3509977723" sldId="1989"/>
            <ac:spMk id="6" creationId="{1A546FF3-5E8D-51E7-D62A-A83312398977}"/>
          </ac:spMkLst>
        </pc:spChg>
        <pc:spChg chg="add del mod">
          <ac:chgData name="I See Maths ltd" userId="2b6a9906fb7c83c6" providerId="LiveId" clId="{7DB57AA1-860D-498C-BFF0-14A5D1900B7A}" dt="2024-07-10T10:28:43.491" v="2087" actId="478"/>
          <ac:spMkLst>
            <pc:docMk/>
            <pc:sldMk cId="3509977723" sldId="1989"/>
            <ac:spMk id="7" creationId="{AF401DD6-9F58-501A-72BC-EBD90455FCCF}"/>
          </ac:spMkLst>
        </pc:spChg>
        <pc:cxnChg chg="add del mod">
          <ac:chgData name="I See Maths ltd" userId="2b6a9906fb7c83c6" providerId="LiveId" clId="{7DB57AA1-860D-498C-BFF0-14A5D1900B7A}" dt="2024-07-10T10:28:35.889" v="2086" actId="478"/>
          <ac:cxnSpMkLst>
            <pc:docMk/>
            <pc:sldMk cId="3509977723" sldId="1989"/>
            <ac:cxnSpMk id="8" creationId="{2C0DF09C-A30A-8E88-876A-0F8DBA02FCDD}"/>
          </ac:cxnSpMkLst>
        </pc:cxnChg>
      </pc:sldChg>
      <pc:sldChg chg="addSp delSp modSp add mod">
        <pc:chgData name="I See Maths ltd" userId="2b6a9906fb7c83c6" providerId="LiveId" clId="{7DB57AA1-860D-498C-BFF0-14A5D1900B7A}" dt="2024-07-10T13:36:18.834" v="3243" actId="20577"/>
        <pc:sldMkLst>
          <pc:docMk/>
          <pc:sldMk cId="625788976" sldId="1990"/>
        </pc:sldMkLst>
        <pc:spChg chg="del">
          <ac:chgData name="I See Maths ltd" userId="2b6a9906fb7c83c6" providerId="LiveId" clId="{7DB57AA1-860D-498C-BFF0-14A5D1900B7A}" dt="2024-07-10T10:31:16.817" v="2255" actId="478"/>
          <ac:spMkLst>
            <pc:docMk/>
            <pc:sldMk cId="625788976" sldId="1990"/>
            <ac:spMk id="3" creationId="{6BEE31BB-17DA-0024-2506-E7854F0AE8A6}"/>
          </ac:spMkLst>
        </pc:spChg>
        <pc:spChg chg="mod">
          <ac:chgData name="I See Maths ltd" userId="2b6a9906fb7c83c6" providerId="LiveId" clId="{7DB57AA1-860D-498C-BFF0-14A5D1900B7A}" dt="2024-07-10T13:36:18.834" v="3243" actId="20577"/>
          <ac:spMkLst>
            <pc:docMk/>
            <pc:sldMk cId="625788976" sldId="1990"/>
            <ac:spMk id="4" creationId="{C07E1D2B-196C-54A5-17CD-98C0B0EE8E10}"/>
          </ac:spMkLst>
        </pc:spChg>
        <pc:spChg chg="add mod">
          <ac:chgData name="I See Maths ltd" userId="2b6a9906fb7c83c6" providerId="LiveId" clId="{7DB57AA1-860D-498C-BFF0-14A5D1900B7A}" dt="2024-07-10T10:34:21.149" v="2317" actId="1076"/>
          <ac:spMkLst>
            <pc:docMk/>
            <pc:sldMk cId="625788976" sldId="1990"/>
            <ac:spMk id="5" creationId="{88493EEC-399B-1235-116E-0AC57DD32BBC}"/>
          </ac:spMkLst>
        </pc:spChg>
        <pc:spChg chg="del">
          <ac:chgData name="I See Maths ltd" userId="2b6a9906fb7c83c6" providerId="LiveId" clId="{7DB57AA1-860D-498C-BFF0-14A5D1900B7A}" dt="2024-07-10T10:31:14.562" v="2254" actId="478"/>
          <ac:spMkLst>
            <pc:docMk/>
            <pc:sldMk cId="625788976" sldId="1990"/>
            <ac:spMk id="6" creationId="{1A546FF3-5E8D-51E7-D62A-A83312398977}"/>
          </ac:spMkLst>
        </pc:spChg>
        <pc:spChg chg="add mod">
          <ac:chgData name="I See Maths ltd" userId="2b6a9906fb7c83c6" providerId="LiveId" clId="{7DB57AA1-860D-498C-BFF0-14A5D1900B7A}" dt="2024-07-10T10:34:05.756" v="2314" actId="208"/>
          <ac:spMkLst>
            <pc:docMk/>
            <pc:sldMk cId="625788976" sldId="1990"/>
            <ac:spMk id="7" creationId="{4464A50D-E43A-53D1-6E84-8A28552DE6EA}"/>
          </ac:spMkLst>
        </pc:spChg>
        <pc:spChg chg="add del mod">
          <ac:chgData name="I See Maths ltd" userId="2b6a9906fb7c83c6" providerId="LiveId" clId="{7DB57AA1-860D-498C-BFF0-14A5D1900B7A}" dt="2024-07-10T10:33:15.353" v="2301" actId="478"/>
          <ac:spMkLst>
            <pc:docMk/>
            <pc:sldMk cId="625788976" sldId="1990"/>
            <ac:spMk id="8" creationId="{D2A9C45B-EFB0-1F4F-81E0-59600DF5C7D1}"/>
          </ac:spMkLst>
        </pc:spChg>
        <pc:spChg chg="add mod">
          <ac:chgData name="I See Maths ltd" userId="2b6a9906fb7c83c6" providerId="LiveId" clId="{7DB57AA1-860D-498C-BFF0-14A5D1900B7A}" dt="2024-07-10T10:34:16.694" v="2316" actId="1076"/>
          <ac:spMkLst>
            <pc:docMk/>
            <pc:sldMk cId="625788976" sldId="1990"/>
            <ac:spMk id="9" creationId="{7893CF61-DF19-3FFB-88A5-0BD3AABC8EF6}"/>
          </ac:spMkLst>
        </pc:spChg>
      </pc:sldChg>
      <pc:sldChg chg="addSp modSp add mod">
        <pc:chgData name="I See Maths ltd" userId="2b6a9906fb7c83c6" providerId="LiveId" clId="{7DB57AA1-860D-498C-BFF0-14A5D1900B7A}" dt="2024-07-10T13:36:23.817" v="3249" actId="20577"/>
        <pc:sldMkLst>
          <pc:docMk/>
          <pc:sldMk cId="503404242" sldId="1991"/>
        </pc:sldMkLst>
        <pc:spChg chg="mod">
          <ac:chgData name="I See Maths ltd" userId="2b6a9906fb7c83c6" providerId="LiveId" clId="{7DB57AA1-860D-498C-BFF0-14A5D1900B7A}" dt="2024-07-10T13:36:23.817" v="3249" actId="20577"/>
          <ac:spMkLst>
            <pc:docMk/>
            <pc:sldMk cId="503404242" sldId="1991"/>
            <ac:spMk id="4" creationId="{C07E1D2B-196C-54A5-17CD-98C0B0EE8E10}"/>
          </ac:spMkLst>
        </pc:spChg>
        <pc:picChg chg="add mod">
          <ac:chgData name="I See Maths ltd" userId="2b6a9906fb7c83c6" providerId="LiveId" clId="{7DB57AA1-860D-498C-BFF0-14A5D1900B7A}" dt="2024-07-10T10:35:13.298" v="2321" actId="1076"/>
          <ac:picMkLst>
            <pc:docMk/>
            <pc:sldMk cId="503404242" sldId="1991"/>
            <ac:picMk id="3" creationId="{5793359D-74ED-38E8-4E1A-9C5E566BEC37}"/>
          </ac:picMkLst>
        </pc:picChg>
        <pc:picChg chg="add mod">
          <ac:chgData name="I See Maths ltd" userId="2b6a9906fb7c83c6" providerId="LiveId" clId="{7DB57AA1-860D-498C-BFF0-14A5D1900B7A}" dt="2024-07-10T10:35:18.017" v="2326" actId="1037"/>
          <ac:picMkLst>
            <pc:docMk/>
            <pc:sldMk cId="503404242" sldId="1991"/>
            <ac:picMk id="6" creationId="{6EBD1441-8483-53F6-EB04-F387E7EE9126}"/>
          </ac:picMkLst>
        </pc:picChg>
        <pc:picChg chg="add mod">
          <ac:chgData name="I See Maths ltd" userId="2b6a9906fb7c83c6" providerId="LiveId" clId="{7DB57AA1-860D-498C-BFF0-14A5D1900B7A}" dt="2024-07-10T10:35:31.099" v="2340" actId="1037"/>
          <ac:picMkLst>
            <pc:docMk/>
            <pc:sldMk cId="503404242" sldId="1991"/>
            <ac:picMk id="8" creationId="{2AB8A835-7C83-8EAD-8778-AC929C21AB35}"/>
          </ac:picMkLst>
        </pc:picChg>
      </pc:sldChg>
      <pc:sldChg chg="addSp delSp modSp add del mod">
        <pc:chgData name="I See Maths ltd" userId="2b6a9906fb7c83c6" providerId="LiveId" clId="{7DB57AA1-860D-498C-BFF0-14A5D1900B7A}" dt="2024-07-10T10:49:15.297" v="2686" actId="2696"/>
        <pc:sldMkLst>
          <pc:docMk/>
          <pc:sldMk cId="2844162239" sldId="1992"/>
        </pc:sldMkLst>
        <pc:spChg chg="mod">
          <ac:chgData name="I See Maths ltd" userId="2b6a9906fb7c83c6" providerId="LiveId" clId="{7DB57AA1-860D-498C-BFF0-14A5D1900B7A}" dt="2024-07-10T10:46:01.436" v="2609" actId="6549"/>
          <ac:spMkLst>
            <pc:docMk/>
            <pc:sldMk cId="2844162239" sldId="1992"/>
            <ac:spMk id="4" creationId="{C07E1D2B-196C-54A5-17CD-98C0B0EE8E10}"/>
          </ac:spMkLst>
        </pc:spChg>
        <pc:spChg chg="del">
          <ac:chgData name="I See Maths ltd" userId="2b6a9906fb7c83c6" providerId="LiveId" clId="{7DB57AA1-860D-498C-BFF0-14A5D1900B7A}" dt="2024-07-10T10:44:18.888" v="2556" actId="478"/>
          <ac:spMkLst>
            <pc:docMk/>
            <pc:sldMk cId="2844162239" sldId="1992"/>
            <ac:spMk id="5" creationId="{88493EEC-399B-1235-116E-0AC57DD32BBC}"/>
          </ac:spMkLst>
        </pc:spChg>
        <pc:spChg chg="del">
          <ac:chgData name="I See Maths ltd" userId="2b6a9906fb7c83c6" providerId="LiveId" clId="{7DB57AA1-860D-498C-BFF0-14A5D1900B7A}" dt="2024-07-10T10:44:18.888" v="2556" actId="478"/>
          <ac:spMkLst>
            <pc:docMk/>
            <pc:sldMk cId="2844162239" sldId="1992"/>
            <ac:spMk id="7" creationId="{4464A50D-E43A-53D1-6E84-8A28552DE6EA}"/>
          </ac:spMkLst>
        </pc:spChg>
        <pc:spChg chg="del">
          <ac:chgData name="I See Maths ltd" userId="2b6a9906fb7c83c6" providerId="LiveId" clId="{7DB57AA1-860D-498C-BFF0-14A5D1900B7A}" dt="2024-07-10T10:44:18.888" v="2556" actId="478"/>
          <ac:spMkLst>
            <pc:docMk/>
            <pc:sldMk cId="2844162239" sldId="1992"/>
            <ac:spMk id="9" creationId="{7893CF61-DF19-3FFB-88A5-0BD3AABC8EF6}"/>
          </ac:spMkLst>
        </pc:spChg>
        <pc:spChg chg="add mod">
          <ac:chgData name="I See Maths ltd" userId="2b6a9906fb7c83c6" providerId="LiveId" clId="{7DB57AA1-860D-498C-BFF0-14A5D1900B7A}" dt="2024-07-10T10:43:25.815" v="2553" actId="207"/>
          <ac:spMkLst>
            <pc:docMk/>
            <pc:sldMk cId="2844162239" sldId="1992"/>
            <ac:spMk id="10" creationId="{52D6352A-E7A6-6BFB-27D5-C42286F796A5}"/>
          </ac:spMkLst>
        </pc:spChg>
        <pc:picChg chg="del">
          <ac:chgData name="I See Maths ltd" userId="2b6a9906fb7c83c6" providerId="LiveId" clId="{7DB57AA1-860D-498C-BFF0-14A5D1900B7A}" dt="2024-07-10T10:44:18.888" v="2556" actId="478"/>
          <ac:picMkLst>
            <pc:docMk/>
            <pc:sldMk cId="2844162239" sldId="1992"/>
            <ac:picMk id="3" creationId="{5793359D-74ED-38E8-4E1A-9C5E566BEC37}"/>
          </ac:picMkLst>
        </pc:picChg>
        <pc:picChg chg="del">
          <ac:chgData name="I See Maths ltd" userId="2b6a9906fb7c83c6" providerId="LiveId" clId="{7DB57AA1-860D-498C-BFF0-14A5D1900B7A}" dt="2024-07-10T10:44:18.888" v="2556" actId="478"/>
          <ac:picMkLst>
            <pc:docMk/>
            <pc:sldMk cId="2844162239" sldId="1992"/>
            <ac:picMk id="6" creationId="{6EBD1441-8483-53F6-EB04-F387E7EE9126}"/>
          </ac:picMkLst>
        </pc:picChg>
        <pc:picChg chg="del">
          <ac:chgData name="I See Maths ltd" userId="2b6a9906fb7c83c6" providerId="LiveId" clId="{7DB57AA1-860D-498C-BFF0-14A5D1900B7A}" dt="2024-07-10T10:44:18.888" v="2556" actId="478"/>
          <ac:picMkLst>
            <pc:docMk/>
            <pc:sldMk cId="2844162239" sldId="1992"/>
            <ac:picMk id="8" creationId="{2AB8A835-7C83-8EAD-8778-AC929C21AB35}"/>
          </ac:picMkLst>
        </pc:picChg>
      </pc:sldChg>
      <pc:sldChg chg="addSp delSp modSp add del mod">
        <pc:chgData name="I See Maths ltd" userId="2b6a9906fb7c83c6" providerId="LiveId" clId="{7DB57AA1-860D-498C-BFF0-14A5D1900B7A}" dt="2024-07-10T10:49:15.297" v="2686" actId="2696"/>
        <pc:sldMkLst>
          <pc:docMk/>
          <pc:sldMk cId="1820282433" sldId="1993"/>
        </pc:sldMkLst>
        <pc:spChg chg="add del mod">
          <ac:chgData name="I See Maths ltd" userId="2b6a9906fb7c83c6" providerId="LiveId" clId="{7DB57AA1-860D-498C-BFF0-14A5D1900B7A}" dt="2024-07-10T10:45:36.050" v="2606" actId="478"/>
          <ac:spMkLst>
            <pc:docMk/>
            <pc:sldMk cId="1820282433" sldId="1993"/>
            <ac:spMk id="3" creationId="{5344C578-236C-022E-CF5C-5183684FF3B7}"/>
          </ac:spMkLst>
        </pc:spChg>
        <pc:spChg chg="mod">
          <ac:chgData name="I See Maths ltd" userId="2b6a9906fb7c83c6" providerId="LiveId" clId="{7DB57AA1-860D-498C-BFF0-14A5D1900B7A}" dt="2024-07-10T10:49:00.515" v="2682" actId="1076"/>
          <ac:spMkLst>
            <pc:docMk/>
            <pc:sldMk cId="1820282433" sldId="1993"/>
            <ac:spMk id="4" creationId="{C07E1D2B-196C-54A5-17CD-98C0B0EE8E10}"/>
          </ac:spMkLst>
        </pc:spChg>
        <pc:spChg chg="add del mod">
          <ac:chgData name="I See Maths ltd" userId="2b6a9906fb7c83c6" providerId="LiveId" clId="{7DB57AA1-860D-498C-BFF0-14A5D1900B7A}" dt="2024-07-10T10:46:45.520" v="2623" actId="478"/>
          <ac:spMkLst>
            <pc:docMk/>
            <pc:sldMk cId="1820282433" sldId="1993"/>
            <ac:spMk id="5" creationId="{0DD5AD1B-B8C4-C936-B022-AFBEB2CA3A64}"/>
          </ac:spMkLst>
        </pc:spChg>
        <pc:spChg chg="add mod">
          <ac:chgData name="I See Maths ltd" userId="2b6a9906fb7c83c6" providerId="LiveId" clId="{7DB57AA1-860D-498C-BFF0-14A5D1900B7A}" dt="2024-07-10T10:48:38.273" v="2678" actId="1038"/>
          <ac:spMkLst>
            <pc:docMk/>
            <pc:sldMk cId="1820282433" sldId="1993"/>
            <ac:spMk id="9" creationId="{C5BA8E9D-1EEB-238D-2EAD-D8EBA5C6D0FB}"/>
          </ac:spMkLst>
        </pc:spChg>
        <pc:spChg chg="del">
          <ac:chgData name="I See Maths ltd" userId="2b6a9906fb7c83c6" providerId="LiveId" clId="{7DB57AA1-860D-498C-BFF0-14A5D1900B7A}" dt="2024-07-10T10:45:39.596" v="2607" actId="478"/>
          <ac:spMkLst>
            <pc:docMk/>
            <pc:sldMk cId="1820282433" sldId="1993"/>
            <ac:spMk id="10" creationId="{52D6352A-E7A6-6BFB-27D5-C42286F796A5}"/>
          </ac:spMkLst>
        </pc:spChg>
        <pc:spChg chg="add mod">
          <ac:chgData name="I See Maths ltd" userId="2b6a9906fb7c83c6" providerId="LiveId" clId="{7DB57AA1-860D-498C-BFF0-14A5D1900B7A}" dt="2024-07-10T10:48:28.694" v="2664" actId="208"/>
          <ac:spMkLst>
            <pc:docMk/>
            <pc:sldMk cId="1820282433" sldId="1993"/>
            <ac:spMk id="11" creationId="{A01EF0BD-1003-9C6B-8274-6EE308BD9021}"/>
          </ac:spMkLst>
        </pc:spChg>
        <pc:spChg chg="add mod">
          <ac:chgData name="I See Maths ltd" userId="2b6a9906fb7c83c6" providerId="LiveId" clId="{7DB57AA1-860D-498C-BFF0-14A5D1900B7A}" dt="2024-07-10T10:48:34.050" v="2665" actId="208"/>
          <ac:spMkLst>
            <pc:docMk/>
            <pc:sldMk cId="1820282433" sldId="1993"/>
            <ac:spMk id="12" creationId="{5D57860C-75B8-2718-435B-AFA821FA8FA5}"/>
          </ac:spMkLst>
        </pc:spChg>
        <pc:picChg chg="add del mod">
          <ac:chgData name="I See Maths ltd" userId="2b6a9906fb7c83c6" providerId="LiveId" clId="{7DB57AA1-860D-498C-BFF0-14A5D1900B7A}" dt="2024-07-10T10:49:02.384" v="2683" actId="478"/>
          <ac:picMkLst>
            <pc:docMk/>
            <pc:sldMk cId="1820282433" sldId="1993"/>
            <ac:picMk id="6" creationId="{FD245355-38AC-B4D9-80B9-C409B5F525EB}"/>
          </ac:picMkLst>
        </pc:picChg>
        <pc:picChg chg="add del mod">
          <ac:chgData name="I See Maths ltd" userId="2b6a9906fb7c83c6" providerId="LiveId" clId="{7DB57AA1-860D-498C-BFF0-14A5D1900B7A}" dt="2024-07-10T10:45:34.041" v="2605" actId="478"/>
          <ac:picMkLst>
            <pc:docMk/>
            <pc:sldMk cId="1820282433" sldId="1993"/>
            <ac:picMk id="7" creationId="{32176789-124D-E91B-781D-68485D3BE3EE}"/>
          </ac:picMkLst>
        </pc:picChg>
        <pc:picChg chg="add del mod">
          <ac:chgData name="I See Maths ltd" userId="2b6a9906fb7c83c6" providerId="LiveId" clId="{7DB57AA1-860D-498C-BFF0-14A5D1900B7A}" dt="2024-07-10T10:49:04.453" v="2684" actId="478"/>
          <ac:picMkLst>
            <pc:docMk/>
            <pc:sldMk cId="1820282433" sldId="1993"/>
            <ac:picMk id="8" creationId="{5C0D5DDC-D9A1-1E20-5283-E15A3321AE43}"/>
          </ac:picMkLst>
        </pc:picChg>
        <pc:picChg chg="add del mod">
          <ac:chgData name="I See Maths ltd" userId="2b6a9906fb7c83c6" providerId="LiveId" clId="{7DB57AA1-860D-498C-BFF0-14A5D1900B7A}" dt="2024-07-10T10:49:06.564" v="2685" actId="478"/>
          <ac:picMkLst>
            <pc:docMk/>
            <pc:sldMk cId="1820282433" sldId="1993"/>
            <ac:picMk id="13" creationId="{CA8D0C1B-5125-21D5-98E2-AA8415A18D3C}"/>
          </ac:picMkLst>
        </pc:picChg>
      </pc:sldChg>
      <pc:sldChg chg="modSp add del mod">
        <pc:chgData name="I See Maths ltd" userId="2b6a9906fb7c83c6" providerId="LiveId" clId="{7DB57AA1-860D-498C-BFF0-14A5D1900B7A}" dt="2024-07-10T10:49:15.297" v="2686" actId="2696"/>
        <pc:sldMkLst>
          <pc:docMk/>
          <pc:sldMk cId="547810396" sldId="1994"/>
        </pc:sldMkLst>
        <pc:spChg chg="mod">
          <ac:chgData name="I See Maths ltd" userId="2b6a9906fb7c83c6" providerId="LiveId" clId="{7DB57AA1-860D-498C-BFF0-14A5D1900B7A}" dt="2024-07-10T10:48:53.785" v="2680" actId="6549"/>
          <ac:spMkLst>
            <pc:docMk/>
            <pc:sldMk cId="547810396" sldId="1994"/>
            <ac:spMk id="4" creationId="{C07E1D2B-196C-54A5-17CD-98C0B0EE8E10}"/>
          </ac:spMkLst>
        </pc:spChg>
      </pc:sldChg>
      <pc:sldChg chg="addSp delSp modSp add mod">
        <pc:chgData name="I See Maths ltd" userId="2b6a9906fb7c83c6" providerId="LiveId" clId="{7DB57AA1-860D-498C-BFF0-14A5D1900B7A}" dt="2024-07-10T10:54:43.441" v="2879" actId="478"/>
        <pc:sldMkLst>
          <pc:docMk/>
          <pc:sldMk cId="225989732" sldId="1995"/>
        </pc:sldMkLst>
        <pc:spChg chg="mod">
          <ac:chgData name="I See Maths ltd" userId="2b6a9906fb7c83c6" providerId="LiveId" clId="{7DB57AA1-860D-498C-BFF0-14A5D1900B7A}" dt="2024-07-10T10:54:36.374" v="2878" actId="114"/>
          <ac:spMkLst>
            <pc:docMk/>
            <pc:sldMk cId="225989732" sldId="1995"/>
            <ac:spMk id="4" creationId="{C07E1D2B-196C-54A5-17CD-98C0B0EE8E10}"/>
          </ac:spMkLst>
        </pc:spChg>
        <pc:spChg chg="del">
          <ac:chgData name="I See Maths ltd" userId="2b6a9906fb7c83c6" providerId="LiveId" clId="{7DB57AA1-860D-498C-BFF0-14A5D1900B7A}" dt="2024-07-10T10:54:43.441" v="2879" actId="478"/>
          <ac:spMkLst>
            <pc:docMk/>
            <pc:sldMk cId="225989732" sldId="1995"/>
            <ac:spMk id="5" creationId="{88493EEC-399B-1235-116E-0AC57DD32BBC}"/>
          </ac:spMkLst>
        </pc:spChg>
        <pc:spChg chg="del">
          <ac:chgData name="I See Maths ltd" userId="2b6a9906fb7c83c6" providerId="LiveId" clId="{7DB57AA1-860D-498C-BFF0-14A5D1900B7A}" dt="2024-07-10T10:54:43.441" v="2879" actId="478"/>
          <ac:spMkLst>
            <pc:docMk/>
            <pc:sldMk cId="225989732" sldId="1995"/>
            <ac:spMk id="7" creationId="{4464A50D-E43A-53D1-6E84-8A28552DE6EA}"/>
          </ac:spMkLst>
        </pc:spChg>
        <pc:spChg chg="del">
          <ac:chgData name="I See Maths ltd" userId="2b6a9906fb7c83c6" providerId="LiveId" clId="{7DB57AA1-860D-498C-BFF0-14A5D1900B7A}" dt="2024-07-10T10:54:43.441" v="2879" actId="478"/>
          <ac:spMkLst>
            <pc:docMk/>
            <pc:sldMk cId="225989732" sldId="1995"/>
            <ac:spMk id="9" creationId="{7893CF61-DF19-3FFB-88A5-0BD3AABC8EF6}"/>
          </ac:spMkLst>
        </pc:spChg>
        <pc:spChg chg="add mod">
          <ac:chgData name="I See Maths ltd" userId="2b6a9906fb7c83c6" providerId="LiveId" clId="{7DB57AA1-860D-498C-BFF0-14A5D1900B7A}" dt="2024-07-10T10:54:21.908" v="2852" actId="207"/>
          <ac:spMkLst>
            <pc:docMk/>
            <pc:sldMk cId="225989732" sldId="1995"/>
            <ac:spMk id="10" creationId="{4646D37B-0D79-59EC-7A54-E784A0CFFA03}"/>
          </ac:spMkLst>
        </pc:spChg>
        <pc:spChg chg="mod">
          <ac:chgData name="I See Maths ltd" userId="2b6a9906fb7c83c6" providerId="LiveId" clId="{7DB57AA1-860D-498C-BFF0-14A5D1900B7A}" dt="2024-07-10T10:49:34.351" v="2689" actId="6549"/>
          <ac:spMkLst>
            <pc:docMk/>
            <pc:sldMk cId="225989732" sldId="1995"/>
            <ac:spMk id="21" creationId="{642A2220-362A-DE9A-5AEC-6DB18B47A304}"/>
          </ac:spMkLst>
        </pc:spChg>
        <pc:picChg chg="del">
          <ac:chgData name="I See Maths ltd" userId="2b6a9906fb7c83c6" providerId="LiveId" clId="{7DB57AA1-860D-498C-BFF0-14A5D1900B7A}" dt="2024-07-10T10:54:43.441" v="2879" actId="478"/>
          <ac:picMkLst>
            <pc:docMk/>
            <pc:sldMk cId="225989732" sldId="1995"/>
            <ac:picMk id="3" creationId="{5793359D-74ED-38E8-4E1A-9C5E566BEC37}"/>
          </ac:picMkLst>
        </pc:picChg>
        <pc:picChg chg="del">
          <ac:chgData name="I See Maths ltd" userId="2b6a9906fb7c83c6" providerId="LiveId" clId="{7DB57AA1-860D-498C-BFF0-14A5D1900B7A}" dt="2024-07-10T10:54:43.441" v="2879" actId="478"/>
          <ac:picMkLst>
            <pc:docMk/>
            <pc:sldMk cId="225989732" sldId="1995"/>
            <ac:picMk id="6" creationId="{6EBD1441-8483-53F6-EB04-F387E7EE9126}"/>
          </ac:picMkLst>
        </pc:picChg>
        <pc:picChg chg="del">
          <ac:chgData name="I See Maths ltd" userId="2b6a9906fb7c83c6" providerId="LiveId" clId="{7DB57AA1-860D-498C-BFF0-14A5D1900B7A}" dt="2024-07-10T10:54:43.441" v="2879" actId="478"/>
          <ac:picMkLst>
            <pc:docMk/>
            <pc:sldMk cId="225989732" sldId="1995"/>
            <ac:picMk id="8" creationId="{2AB8A835-7C83-8EAD-8778-AC929C21AB35}"/>
          </ac:picMkLst>
        </pc:picChg>
      </pc:sldChg>
      <pc:sldChg chg="addSp delSp modSp add mod">
        <pc:chgData name="I See Maths ltd" userId="2b6a9906fb7c83c6" providerId="LiveId" clId="{7DB57AA1-860D-498C-BFF0-14A5D1900B7A}" dt="2024-07-10T10:58:09.667" v="3006" actId="478"/>
        <pc:sldMkLst>
          <pc:docMk/>
          <pc:sldMk cId="605050762" sldId="1996"/>
        </pc:sldMkLst>
        <pc:spChg chg="add mod">
          <ac:chgData name="I See Maths ltd" userId="2b6a9906fb7c83c6" providerId="LiveId" clId="{7DB57AA1-860D-498C-BFF0-14A5D1900B7A}" dt="2024-07-10T10:57:39.959" v="3001" actId="1038"/>
          <ac:spMkLst>
            <pc:docMk/>
            <pc:sldMk cId="605050762" sldId="1996"/>
            <ac:spMk id="3" creationId="{579954BA-B2FD-5CE8-C37D-ED83D55D4DE5}"/>
          </ac:spMkLst>
        </pc:spChg>
        <pc:spChg chg="mod">
          <ac:chgData name="I See Maths ltd" userId="2b6a9906fb7c83c6" providerId="LiveId" clId="{7DB57AA1-860D-498C-BFF0-14A5D1900B7A}" dt="2024-07-10T10:55:01.695" v="2899" actId="6549"/>
          <ac:spMkLst>
            <pc:docMk/>
            <pc:sldMk cId="605050762" sldId="1996"/>
            <ac:spMk id="4" creationId="{C07E1D2B-196C-54A5-17CD-98C0B0EE8E10}"/>
          </ac:spMkLst>
        </pc:spChg>
        <pc:spChg chg="add mod">
          <ac:chgData name="I See Maths ltd" userId="2b6a9906fb7c83c6" providerId="LiveId" clId="{7DB57AA1-860D-498C-BFF0-14A5D1900B7A}" dt="2024-07-10T10:57:32.191" v="2991" actId="1036"/>
          <ac:spMkLst>
            <pc:docMk/>
            <pc:sldMk cId="605050762" sldId="1996"/>
            <ac:spMk id="5" creationId="{38627776-E3CB-3697-F7B6-8AF9CE2DB0E6}"/>
          </ac:spMkLst>
        </pc:spChg>
        <pc:spChg chg="add mod">
          <ac:chgData name="I See Maths ltd" userId="2b6a9906fb7c83c6" providerId="LiveId" clId="{7DB57AA1-860D-498C-BFF0-14A5D1900B7A}" dt="2024-07-10T10:57:32.191" v="2991" actId="1036"/>
          <ac:spMkLst>
            <pc:docMk/>
            <pc:sldMk cId="605050762" sldId="1996"/>
            <ac:spMk id="6" creationId="{86901CD8-0D08-AEE9-F131-2DA6AC5CBF13}"/>
          </ac:spMkLst>
        </pc:spChg>
        <pc:spChg chg="del">
          <ac:chgData name="I See Maths ltd" userId="2b6a9906fb7c83c6" providerId="LiveId" clId="{7DB57AA1-860D-498C-BFF0-14A5D1900B7A}" dt="2024-07-10T10:54:54.246" v="2881" actId="478"/>
          <ac:spMkLst>
            <pc:docMk/>
            <pc:sldMk cId="605050762" sldId="1996"/>
            <ac:spMk id="10" creationId="{4646D37B-0D79-59EC-7A54-E784A0CFFA03}"/>
          </ac:spMkLst>
        </pc:spChg>
        <pc:picChg chg="add del mod">
          <ac:chgData name="I See Maths ltd" userId="2b6a9906fb7c83c6" providerId="LiveId" clId="{7DB57AA1-860D-498C-BFF0-14A5D1900B7A}" dt="2024-07-10T10:58:05.613" v="3004" actId="478"/>
          <ac:picMkLst>
            <pc:docMk/>
            <pc:sldMk cId="605050762" sldId="1996"/>
            <ac:picMk id="7" creationId="{21900330-248B-10EB-065A-65A7236C9C6E}"/>
          </ac:picMkLst>
        </pc:picChg>
        <pc:picChg chg="add del mod">
          <ac:chgData name="I See Maths ltd" userId="2b6a9906fb7c83c6" providerId="LiveId" clId="{7DB57AA1-860D-498C-BFF0-14A5D1900B7A}" dt="2024-07-10T10:58:07.476" v="3005" actId="478"/>
          <ac:picMkLst>
            <pc:docMk/>
            <pc:sldMk cId="605050762" sldId="1996"/>
            <ac:picMk id="8" creationId="{7AFDD5E7-227B-7493-17DB-D48C1AC06ACD}"/>
          </ac:picMkLst>
        </pc:picChg>
        <pc:picChg chg="add del mod">
          <ac:chgData name="I See Maths ltd" userId="2b6a9906fb7c83c6" providerId="LiveId" clId="{7DB57AA1-860D-498C-BFF0-14A5D1900B7A}" dt="2024-07-10T10:58:09.667" v="3006" actId="478"/>
          <ac:picMkLst>
            <pc:docMk/>
            <pc:sldMk cId="605050762" sldId="1996"/>
            <ac:picMk id="9" creationId="{76271039-420E-1F64-0283-E6E2BB463713}"/>
          </ac:picMkLst>
        </pc:picChg>
      </pc:sldChg>
      <pc:sldChg chg="modSp add mod">
        <pc:chgData name="I See Maths ltd" userId="2b6a9906fb7c83c6" providerId="LiveId" clId="{7DB57AA1-860D-498C-BFF0-14A5D1900B7A}" dt="2024-07-10T10:57:58.528" v="3003" actId="6549"/>
        <pc:sldMkLst>
          <pc:docMk/>
          <pc:sldMk cId="1228647027" sldId="1997"/>
        </pc:sldMkLst>
        <pc:spChg chg="mod">
          <ac:chgData name="I See Maths ltd" userId="2b6a9906fb7c83c6" providerId="LiveId" clId="{7DB57AA1-860D-498C-BFF0-14A5D1900B7A}" dt="2024-07-10T10:57:58.528" v="3003" actId="6549"/>
          <ac:spMkLst>
            <pc:docMk/>
            <pc:sldMk cId="1228647027" sldId="1997"/>
            <ac:spMk id="4" creationId="{C07E1D2B-196C-54A5-17CD-98C0B0EE8E10}"/>
          </ac:spMkLst>
        </pc:spChg>
      </pc:sldChg>
      <pc:sldChg chg="addSp delSp modSp add mod">
        <pc:chgData name="I See Maths ltd" userId="2b6a9906fb7c83c6" providerId="LiveId" clId="{7DB57AA1-860D-498C-BFF0-14A5D1900B7A}" dt="2024-07-10T11:06:52.114" v="3224" actId="113"/>
        <pc:sldMkLst>
          <pc:docMk/>
          <pc:sldMk cId="3138211578" sldId="1998"/>
        </pc:sldMkLst>
        <pc:spChg chg="del">
          <ac:chgData name="I See Maths ltd" userId="2b6a9906fb7c83c6" providerId="LiveId" clId="{7DB57AA1-860D-498C-BFF0-14A5D1900B7A}" dt="2024-07-10T10:58:41.551" v="3008" actId="478"/>
          <ac:spMkLst>
            <pc:docMk/>
            <pc:sldMk cId="3138211578" sldId="1998"/>
            <ac:spMk id="3" creationId="{579954BA-B2FD-5CE8-C37D-ED83D55D4DE5}"/>
          </ac:spMkLst>
        </pc:spChg>
        <pc:spChg chg="mod">
          <ac:chgData name="I See Maths ltd" userId="2b6a9906fb7c83c6" providerId="LiveId" clId="{7DB57AA1-860D-498C-BFF0-14A5D1900B7A}" dt="2024-07-10T11:03:59.953" v="3152" actId="113"/>
          <ac:spMkLst>
            <pc:docMk/>
            <pc:sldMk cId="3138211578" sldId="1998"/>
            <ac:spMk id="4" creationId="{C07E1D2B-196C-54A5-17CD-98C0B0EE8E10}"/>
          </ac:spMkLst>
        </pc:spChg>
        <pc:spChg chg="del">
          <ac:chgData name="I See Maths ltd" userId="2b6a9906fb7c83c6" providerId="LiveId" clId="{7DB57AA1-860D-498C-BFF0-14A5D1900B7A}" dt="2024-07-10T10:58:41.551" v="3008" actId="478"/>
          <ac:spMkLst>
            <pc:docMk/>
            <pc:sldMk cId="3138211578" sldId="1998"/>
            <ac:spMk id="5" creationId="{38627776-E3CB-3697-F7B6-8AF9CE2DB0E6}"/>
          </ac:spMkLst>
        </pc:spChg>
        <pc:spChg chg="del">
          <ac:chgData name="I See Maths ltd" userId="2b6a9906fb7c83c6" providerId="LiveId" clId="{7DB57AA1-860D-498C-BFF0-14A5D1900B7A}" dt="2024-07-10T10:58:41.551" v="3008" actId="478"/>
          <ac:spMkLst>
            <pc:docMk/>
            <pc:sldMk cId="3138211578" sldId="1998"/>
            <ac:spMk id="6" creationId="{86901CD8-0D08-AEE9-F131-2DA6AC5CBF13}"/>
          </ac:spMkLst>
        </pc:spChg>
        <pc:spChg chg="add mod">
          <ac:chgData name="I See Maths ltd" userId="2b6a9906fb7c83c6" providerId="LiveId" clId="{7DB57AA1-860D-498C-BFF0-14A5D1900B7A}" dt="2024-07-10T11:05:08.758" v="3168" actId="207"/>
          <ac:spMkLst>
            <pc:docMk/>
            <pc:sldMk cId="3138211578" sldId="1998"/>
            <ac:spMk id="10" creationId="{978619AD-655E-5086-13A5-292398E954AC}"/>
          </ac:spMkLst>
        </pc:spChg>
        <pc:spChg chg="add mod">
          <ac:chgData name="I See Maths ltd" userId="2b6a9906fb7c83c6" providerId="LiveId" clId="{7DB57AA1-860D-498C-BFF0-14A5D1900B7A}" dt="2024-07-10T11:06:52.114" v="3224" actId="113"/>
          <ac:spMkLst>
            <pc:docMk/>
            <pc:sldMk cId="3138211578" sldId="1998"/>
            <ac:spMk id="11" creationId="{780CED98-01D5-3FB6-9F1F-40C1C151491A}"/>
          </ac:spMkLst>
        </pc:spChg>
        <pc:spChg chg="add mod">
          <ac:chgData name="I See Maths ltd" userId="2b6a9906fb7c83c6" providerId="LiveId" clId="{7DB57AA1-860D-498C-BFF0-14A5D1900B7A}" dt="2024-07-10T11:06:20.212" v="3181" actId="1036"/>
          <ac:spMkLst>
            <pc:docMk/>
            <pc:sldMk cId="3138211578" sldId="1998"/>
            <ac:spMk id="13" creationId="{E7ADB6CC-614D-C1FE-9998-BBEF21C32733}"/>
          </ac:spMkLst>
        </pc:spChg>
        <pc:picChg chg="del">
          <ac:chgData name="I See Maths ltd" userId="2b6a9906fb7c83c6" providerId="LiveId" clId="{7DB57AA1-860D-498C-BFF0-14A5D1900B7A}" dt="2024-07-10T10:58:41.551" v="3008" actId="478"/>
          <ac:picMkLst>
            <pc:docMk/>
            <pc:sldMk cId="3138211578" sldId="1998"/>
            <ac:picMk id="7" creationId="{21900330-248B-10EB-065A-65A7236C9C6E}"/>
          </ac:picMkLst>
        </pc:picChg>
        <pc:picChg chg="del">
          <ac:chgData name="I See Maths ltd" userId="2b6a9906fb7c83c6" providerId="LiveId" clId="{7DB57AA1-860D-498C-BFF0-14A5D1900B7A}" dt="2024-07-10T10:58:41.551" v="3008" actId="478"/>
          <ac:picMkLst>
            <pc:docMk/>
            <pc:sldMk cId="3138211578" sldId="1998"/>
            <ac:picMk id="8" creationId="{7AFDD5E7-227B-7493-17DB-D48C1AC06ACD}"/>
          </ac:picMkLst>
        </pc:picChg>
        <pc:picChg chg="del">
          <ac:chgData name="I See Maths ltd" userId="2b6a9906fb7c83c6" providerId="LiveId" clId="{7DB57AA1-860D-498C-BFF0-14A5D1900B7A}" dt="2024-07-10T10:58:41.551" v="3008" actId="478"/>
          <ac:picMkLst>
            <pc:docMk/>
            <pc:sldMk cId="3138211578" sldId="1998"/>
            <ac:picMk id="9" creationId="{76271039-420E-1F64-0283-E6E2BB463713}"/>
          </ac:picMkLst>
        </pc:picChg>
        <pc:cxnChg chg="add mod">
          <ac:chgData name="I See Maths ltd" userId="2b6a9906fb7c83c6" providerId="LiveId" clId="{7DB57AA1-860D-498C-BFF0-14A5D1900B7A}" dt="2024-07-10T11:06:33.862" v="3184" actId="14100"/>
          <ac:cxnSpMkLst>
            <pc:docMk/>
            <pc:sldMk cId="3138211578" sldId="1998"/>
            <ac:cxnSpMk id="12" creationId="{A9FA7239-9906-4B51-C394-4A93F6A07F4A}"/>
          </ac:cxnSpMkLst>
        </pc:cxnChg>
      </pc:sldChg>
      <pc:sldChg chg="delSp modSp add mod">
        <pc:chgData name="I See Maths ltd" userId="2b6a9906fb7c83c6" providerId="LiveId" clId="{7DB57AA1-860D-498C-BFF0-14A5D1900B7A}" dt="2024-07-10T11:07:10.718" v="3227" actId="478"/>
        <pc:sldMkLst>
          <pc:docMk/>
          <pc:sldMk cId="340953783" sldId="1999"/>
        </pc:sldMkLst>
        <pc:spChg chg="mod">
          <ac:chgData name="I See Maths ltd" userId="2b6a9906fb7c83c6" providerId="LiveId" clId="{7DB57AA1-860D-498C-BFF0-14A5D1900B7A}" dt="2024-07-10T11:07:07.879" v="3226" actId="14100"/>
          <ac:spMkLst>
            <pc:docMk/>
            <pc:sldMk cId="340953783" sldId="1999"/>
            <ac:spMk id="10" creationId="{978619AD-655E-5086-13A5-292398E954AC}"/>
          </ac:spMkLst>
        </pc:spChg>
        <pc:spChg chg="del">
          <ac:chgData name="I See Maths ltd" userId="2b6a9906fb7c83c6" providerId="LiveId" clId="{7DB57AA1-860D-498C-BFF0-14A5D1900B7A}" dt="2024-07-10T11:07:10.718" v="3227" actId="478"/>
          <ac:spMkLst>
            <pc:docMk/>
            <pc:sldMk cId="340953783" sldId="1999"/>
            <ac:spMk id="13" creationId="{E7ADB6CC-614D-C1FE-9998-BBEF21C32733}"/>
          </ac:spMkLst>
        </pc:spChg>
      </pc:sldChg>
      <pc:sldChg chg="delSp add mod">
        <pc:chgData name="I See Maths ltd" userId="2b6a9906fb7c83c6" providerId="LiveId" clId="{7DB57AA1-860D-498C-BFF0-14A5D1900B7A}" dt="2024-07-10T11:07:30.730" v="3231" actId="478"/>
        <pc:sldMkLst>
          <pc:docMk/>
          <pc:sldMk cId="1757656585" sldId="2000"/>
        </pc:sldMkLst>
        <pc:spChg chg="del">
          <ac:chgData name="I See Maths ltd" userId="2b6a9906fb7c83c6" providerId="LiveId" clId="{7DB57AA1-860D-498C-BFF0-14A5D1900B7A}" dt="2024-07-10T11:07:25.850" v="3229" actId="478"/>
          <ac:spMkLst>
            <pc:docMk/>
            <pc:sldMk cId="1757656585" sldId="2000"/>
            <ac:spMk id="10" creationId="{978619AD-655E-5086-13A5-292398E954AC}"/>
          </ac:spMkLst>
        </pc:spChg>
        <pc:spChg chg="del">
          <ac:chgData name="I See Maths ltd" userId="2b6a9906fb7c83c6" providerId="LiveId" clId="{7DB57AA1-860D-498C-BFF0-14A5D1900B7A}" dt="2024-07-10T11:07:30.730" v="3231" actId="478"/>
          <ac:spMkLst>
            <pc:docMk/>
            <pc:sldMk cId="1757656585" sldId="2000"/>
            <ac:spMk id="11" creationId="{780CED98-01D5-3FB6-9F1F-40C1C151491A}"/>
          </ac:spMkLst>
        </pc:spChg>
        <pc:cxnChg chg="del">
          <ac:chgData name="I See Maths ltd" userId="2b6a9906fb7c83c6" providerId="LiveId" clId="{7DB57AA1-860D-498C-BFF0-14A5D1900B7A}" dt="2024-07-10T11:07:27.642" v="3230" actId="478"/>
          <ac:cxnSpMkLst>
            <pc:docMk/>
            <pc:sldMk cId="1757656585" sldId="2000"/>
            <ac:cxnSpMk id="12" creationId="{A9FA7239-9906-4B51-C394-4A93F6A07F4A}"/>
          </ac:cxnSpMkLst>
        </pc:cxnChg>
      </pc:sldChg>
      <pc:sldChg chg="addSp delSp modSp del mod">
        <pc:chgData name="I See Maths ltd" userId="2b6a9906fb7c83c6" providerId="LiveId" clId="{7DB57AA1-860D-498C-BFF0-14A5D1900B7A}" dt="2024-07-28T15:13:13.924" v="4442" actId="47"/>
        <pc:sldMkLst>
          <pc:docMk/>
          <pc:sldMk cId="2817089043" sldId="2001"/>
        </pc:sldMkLst>
        <pc:spChg chg="add mod">
          <ac:chgData name="I See Maths ltd" userId="2b6a9906fb7c83c6" providerId="LiveId" clId="{7DB57AA1-860D-498C-BFF0-14A5D1900B7A}" dt="2024-07-28T14:58:26.471" v="3933" actId="1035"/>
          <ac:spMkLst>
            <pc:docMk/>
            <pc:sldMk cId="2817089043" sldId="2001"/>
            <ac:spMk id="2" creationId="{2EFD58F7-341C-2FBF-155A-8A5AD9151F41}"/>
          </ac:spMkLst>
        </pc:spChg>
        <pc:spChg chg="del mod">
          <ac:chgData name="I See Maths ltd" userId="2b6a9906fb7c83c6" providerId="LiveId" clId="{7DB57AA1-860D-498C-BFF0-14A5D1900B7A}" dt="2024-07-28T14:58:53.554" v="3940" actId="478"/>
          <ac:spMkLst>
            <pc:docMk/>
            <pc:sldMk cId="2817089043" sldId="2001"/>
            <ac:spMk id="4" creationId="{978A18E4-CABA-6D5D-B066-5725EEDC6CE2}"/>
          </ac:spMkLst>
        </pc:spChg>
        <pc:spChg chg="add mod">
          <ac:chgData name="I See Maths ltd" userId="2b6a9906fb7c83c6" providerId="LiveId" clId="{7DB57AA1-860D-498C-BFF0-14A5D1900B7A}" dt="2024-07-28T14:58:26.471" v="3933" actId="1035"/>
          <ac:spMkLst>
            <pc:docMk/>
            <pc:sldMk cId="2817089043" sldId="2001"/>
            <ac:spMk id="9" creationId="{FB543E5E-DE19-09CB-9B15-8B58E75FE3FE}"/>
          </ac:spMkLst>
        </pc:spChg>
        <pc:spChg chg="del mod">
          <ac:chgData name="I See Maths ltd" userId="2b6a9906fb7c83c6" providerId="LiveId" clId="{7DB57AA1-860D-498C-BFF0-14A5D1900B7A}" dt="2024-07-28T14:58:53.554" v="3940" actId="478"/>
          <ac:spMkLst>
            <pc:docMk/>
            <pc:sldMk cId="2817089043" sldId="2001"/>
            <ac:spMk id="10" creationId="{6CC27B8A-0AD2-CA52-EE1F-06C81F0E3693}"/>
          </ac:spMkLst>
        </pc:spChg>
        <pc:spChg chg="add mod">
          <ac:chgData name="I See Maths ltd" userId="2b6a9906fb7c83c6" providerId="LiveId" clId="{7DB57AA1-860D-498C-BFF0-14A5D1900B7A}" dt="2024-07-28T14:58:26.471" v="3933" actId="1035"/>
          <ac:spMkLst>
            <pc:docMk/>
            <pc:sldMk cId="2817089043" sldId="2001"/>
            <ac:spMk id="14" creationId="{05A6BBB6-345F-E122-E14F-BB5C69BE2959}"/>
          </ac:spMkLst>
        </pc:spChg>
        <pc:spChg chg="mod">
          <ac:chgData name="I See Maths ltd" userId="2b6a9906fb7c83c6" providerId="LiveId" clId="{7DB57AA1-860D-498C-BFF0-14A5D1900B7A}" dt="2024-07-28T14:37:36.955" v="3263" actId="6549"/>
          <ac:spMkLst>
            <pc:docMk/>
            <pc:sldMk cId="2817089043" sldId="2001"/>
            <ac:spMk id="21" creationId="{66C3C11C-1AF0-4134-B2B7-C8670802EB51}"/>
          </ac:spMkLst>
        </pc:spChg>
        <pc:spChg chg="mod">
          <ac:chgData name="I See Maths ltd" userId="2b6a9906fb7c83c6" providerId="LiveId" clId="{7DB57AA1-860D-498C-BFF0-14A5D1900B7A}" dt="2024-07-28T14:58:26.471" v="3933" actId="1035"/>
          <ac:spMkLst>
            <pc:docMk/>
            <pc:sldMk cId="2817089043" sldId="2001"/>
            <ac:spMk id="22" creationId="{C47245AC-F75A-9B90-30B5-F39BE74A3402}"/>
          </ac:spMkLst>
        </pc:spChg>
        <pc:spChg chg="mod">
          <ac:chgData name="I See Maths ltd" userId="2b6a9906fb7c83c6" providerId="LiveId" clId="{7DB57AA1-860D-498C-BFF0-14A5D1900B7A}" dt="2024-07-28T14:37:32.530" v="3261" actId="6549"/>
          <ac:spMkLst>
            <pc:docMk/>
            <pc:sldMk cId="2817089043" sldId="2001"/>
            <ac:spMk id="23" creationId="{B2672183-50C6-4B75-AB18-07F537B6E722}"/>
          </ac:spMkLst>
        </pc:spChg>
        <pc:spChg chg="del mod">
          <ac:chgData name="I See Maths ltd" userId="2b6a9906fb7c83c6" providerId="LiveId" clId="{7DB57AA1-860D-498C-BFF0-14A5D1900B7A}" dt="2024-07-28T14:58:53.554" v="3940" actId="478"/>
          <ac:spMkLst>
            <pc:docMk/>
            <pc:sldMk cId="2817089043" sldId="2001"/>
            <ac:spMk id="24" creationId="{420E4536-5C02-A245-574A-055FFE832829}"/>
          </ac:spMkLst>
        </pc:spChg>
        <pc:graphicFrameChg chg="del">
          <ac:chgData name="I See Maths ltd" userId="2b6a9906fb7c83c6" providerId="LiveId" clId="{7DB57AA1-860D-498C-BFF0-14A5D1900B7A}" dt="2024-07-28T14:49:00.932" v="3546" actId="478"/>
          <ac:graphicFrameMkLst>
            <pc:docMk/>
            <pc:sldMk cId="2817089043" sldId="2001"/>
            <ac:graphicFrameMk id="2" creationId="{6FC379B0-1841-8CCA-FC6A-F8F8C6ED0CBF}"/>
          </ac:graphicFrameMkLst>
        </pc:graphicFrameChg>
        <pc:graphicFrameChg chg="del mod modGraphic">
          <ac:chgData name="I See Maths ltd" userId="2b6a9906fb7c83c6" providerId="LiveId" clId="{7DB57AA1-860D-498C-BFF0-14A5D1900B7A}" dt="2024-07-28T14:58:53.554" v="3940" actId="478"/>
          <ac:graphicFrameMkLst>
            <pc:docMk/>
            <pc:sldMk cId="2817089043" sldId="2001"/>
            <ac:graphicFrameMk id="12" creationId="{7156B009-3279-D447-8393-ED1D3B687CA8}"/>
          </ac:graphicFrameMkLst>
        </pc:graphicFrameChg>
        <pc:graphicFrameChg chg="del mod modGraphic">
          <ac:chgData name="I See Maths ltd" userId="2b6a9906fb7c83c6" providerId="LiveId" clId="{7DB57AA1-860D-498C-BFF0-14A5D1900B7A}" dt="2024-07-28T14:58:53.554" v="3940" actId="478"/>
          <ac:graphicFrameMkLst>
            <pc:docMk/>
            <pc:sldMk cId="2817089043" sldId="2001"/>
            <ac:graphicFrameMk id="13" creationId="{302C0D9F-C593-1917-8D1E-BFB7BA9EC546}"/>
          </ac:graphicFrameMkLst>
        </pc:graphicFrameChg>
        <pc:graphicFrameChg chg="del mod modGraphic">
          <ac:chgData name="I See Maths ltd" userId="2b6a9906fb7c83c6" providerId="LiveId" clId="{7DB57AA1-860D-498C-BFF0-14A5D1900B7A}" dt="2024-07-28T14:58:53.554" v="3940" actId="478"/>
          <ac:graphicFrameMkLst>
            <pc:docMk/>
            <pc:sldMk cId="2817089043" sldId="2001"/>
            <ac:graphicFrameMk id="26" creationId="{BE54D0A8-1858-D8A8-FEF8-4E34C3527C39}"/>
          </ac:graphicFrameMkLst>
        </pc:graphicFrameChg>
        <pc:picChg chg="add mod">
          <ac:chgData name="I See Maths ltd" userId="2b6a9906fb7c83c6" providerId="LiveId" clId="{7DB57AA1-860D-498C-BFF0-14A5D1900B7A}" dt="2024-07-28T14:42:10.497" v="3361" actId="1035"/>
          <ac:picMkLst>
            <pc:docMk/>
            <pc:sldMk cId="2817089043" sldId="2001"/>
            <ac:picMk id="5" creationId="{76BB71D3-5556-B7FF-B9C2-77A057C13DD7}"/>
          </ac:picMkLst>
        </pc:picChg>
        <pc:picChg chg="add mod">
          <ac:chgData name="I See Maths ltd" userId="2b6a9906fb7c83c6" providerId="LiveId" clId="{7DB57AA1-860D-498C-BFF0-14A5D1900B7A}" dt="2024-07-28T14:42:21.765" v="3364" actId="1038"/>
          <ac:picMkLst>
            <pc:docMk/>
            <pc:sldMk cId="2817089043" sldId="2001"/>
            <ac:picMk id="8" creationId="{3E8B6EB3-B59C-FCEE-CC25-6E97727B5323}"/>
          </ac:picMkLst>
        </pc:picChg>
        <pc:cxnChg chg="del mod">
          <ac:chgData name="I See Maths ltd" userId="2b6a9906fb7c83c6" providerId="LiveId" clId="{7DB57AA1-860D-498C-BFF0-14A5D1900B7A}" dt="2024-07-28T14:58:53.554" v="3940" actId="478"/>
          <ac:cxnSpMkLst>
            <pc:docMk/>
            <pc:sldMk cId="2817089043" sldId="2001"/>
            <ac:cxnSpMk id="6" creationId="{54200F01-AB9A-55A9-800F-578599223B11}"/>
          </ac:cxnSpMkLst>
        </pc:cxnChg>
        <pc:cxnChg chg="del mod">
          <ac:chgData name="I See Maths ltd" userId="2b6a9906fb7c83c6" providerId="LiveId" clId="{7DB57AA1-860D-498C-BFF0-14A5D1900B7A}" dt="2024-07-28T14:58:53.554" v="3940" actId="478"/>
          <ac:cxnSpMkLst>
            <pc:docMk/>
            <pc:sldMk cId="2817089043" sldId="2001"/>
            <ac:cxnSpMk id="11" creationId="{B3D16C6B-4CC2-1DF5-F1D7-603AF3247178}"/>
          </ac:cxnSpMkLst>
        </pc:cxnChg>
        <pc:cxnChg chg="del mod">
          <ac:chgData name="I See Maths ltd" userId="2b6a9906fb7c83c6" providerId="LiveId" clId="{7DB57AA1-860D-498C-BFF0-14A5D1900B7A}" dt="2024-07-28T14:58:53.554" v="3940" actId="478"/>
          <ac:cxnSpMkLst>
            <pc:docMk/>
            <pc:sldMk cId="2817089043" sldId="2001"/>
            <ac:cxnSpMk id="19" creationId="{0BABDD5F-F5F1-DB32-8B40-1CB7BDDD9350}"/>
          </ac:cxnSpMkLst>
        </pc:cxnChg>
        <pc:cxnChg chg="del mod">
          <ac:chgData name="I See Maths ltd" userId="2b6a9906fb7c83c6" providerId="LiveId" clId="{7DB57AA1-860D-498C-BFF0-14A5D1900B7A}" dt="2024-07-28T14:58:53.554" v="3940" actId="478"/>
          <ac:cxnSpMkLst>
            <pc:docMk/>
            <pc:sldMk cId="2817089043" sldId="2001"/>
            <ac:cxnSpMk id="25" creationId="{2D35E784-8DFB-2B8B-C344-584901EF0E32}"/>
          </ac:cxnSpMkLst>
        </pc:cxnChg>
      </pc:sldChg>
      <pc:sldChg chg="addSp delSp modSp add mod">
        <pc:chgData name="I See Maths ltd" userId="2b6a9906fb7c83c6" providerId="LiveId" clId="{7DB57AA1-860D-498C-BFF0-14A5D1900B7A}" dt="2024-07-28T15:15:01.143" v="4452"/>
        <pc:sldMkLst>
          <pc:docMk/>
          <pc:sldMk cId="3382261069" sldId="2002"/>
        </pc:sldMkLst>
        <pc:spChg chg="del">
          <ac:chgData name="I See Maths ltd" userId="2b6a9906fb7c83c6" providerId="LiveId" clId="{7DB57AA1-860D-498C-BFF0-14A5D1900B7A}" dt="2024-07-28T15:12:34.001" v="4427" actId="478"/>
          <ac:spMkLst>
            <pc:docMk/>
            <pc:sldMk cId="3382261069" sldId="2002"/>
            <ac:spMk id="2" creationId="{2EFD58F7-341C-2FBF-155A-8A5AD9151F41}"/>
          </ac:spMkLst>
        </pc:spChg>
        <pc:spChg chg="add mod">
          <ac:chgData name="I See Maths ltd" userId="2b6a9906fb7c83c6" providerId="LiveId" clId="{7DB57AA1-860D-498C-BFF0-14A5D1900B7A}" dt="2024-07-28T15:15:01.143" v="4452"/>
          <ac:spMkLst>
            <pc:docMk/>
            <pc:sldMk cId="3382261069" sldId="2002"/>
            <ac:spMk id="3" creationId="{1C6D2F54-FC09-FA90-697A-2BF9DB12E617}"/>
          </ac:spMkLst>
        </pc:spChg>
        <pc:spChg chg="del">
          <ac:chgData name="I See Maths ltd" userId="2b6a9906fb7c83c6" providerId="LiveId" clId="{7DB57AA1-860D-498C-BFF0-14A5D1900B7A}" dt="2024-07-28T15:13:26.005" v="4444" actId="478"/>
          <ac:spMkLst>
            <pc:docMk/>
            <pc:sldMk cId="3382261069" sldId="2002"/>
            <ac:spMk id="4" creationId="{978A18E4-CABA-6D5D-B066-5725EEDC6CE2}"/>
          </ac:spMkLst>
        </pc:spChg>
        <pc:spChg chg="del">
          <ac:chgData name="I See Maths ltd" userId="2b6a9906fb7c83c6" providerId="LiveId" clId="{7DB57AA1-860D-498C-BFF0-14A5D1900B7A}" dt="2024-07-28T15:12:36.674" v="4428" actId="478"/>
          <ac:spMkLst>
            <pc:docMk/>
            <pc:sldMk cId="3382261069" sldId="2002"/>
            <ac:spMk id="9" creationId="{FB543E5E-DE19-09CB-9B15-8B58E75FE3FE}"/>
          </ac:spMkLst>
        </pc:spChg>
        <pc:spChg chg="del">
          <ac:chgData name="I See Maths ltd" userId="2b6a9906fb7c83c6" providerId="LiveId" clId="{7DB57AA1-860D-498C-BFF0-14A5D1900B7A}" dt="2024-07-28T15:13:26.005" v="4444" actId="478"/>
          <ac:spMkLst>
            <pc:docMk/>
            <pc:sldMk cId="3382261069" sldId="2002"/>
            <ac:spMk id="10" creationId="{6CC27B8A-0AD2-CA52-EE1F-06C81F0E3693}"/>
          </ac:spMkLst>
        </pc:spChg>
        <pc:spChg chg="del">
          <ac:chgData name="I See Maths ltd" userId="2b6a9906fb7c83c6" providerId="LiveId" clId="{7DB57AA1-860D-498C-BFF0-14A5D1900B7A}" dt="2024-07-28T15:12:39.190" v="4429" actId="478"/>
          <ac:spMkLst>
            <pc:docMk/>
            <pc:sldMk cId="3382261069" sldId="2002"/>
            <ac:spMk id="14" creationId="{05A6BBB6-345F-E122-E14F-BB5C69BE2959}"/>
          </ac:spMkLst>
        </pc:spChg>
        <pc:spChg chg="del">
          <ac:chgData name="I See Maths ltd" userId="2b6a9906fb7c83c6" providerId="LiveId" clId="{7DB57AA1-860D-498C-BFF0-14A5D1900B7A}" dt="2024-07-28T15:13:26.005" v="4444" actId="478"/>
          <ac:spMkLst>
            <pc:docMk/>
            <pc:sldMk cId="3382261069" sldId="2002"/>
            <ac:spMk id="24" creationId="{420E4536-5C02-A245-574A-055FFE832829}"/>
          </ac:spMkLst>
        </pc:spChg>
        <pc:graphicFrameChg chg="del modGraphic">
          <ac:chgData name="I See Maths ltd" userId="2b6a9906fb7c83c6" providerId="LiveId" clId="{7DB57AA1-860D-498C-BFF0-14A5D1900B7A}" dt="2024-07-28T15:13:26.005" v="4444" actId="478"/>
          <ac:graphicFrameMkLst>
            <pc:docMk/>
            <pc:sldMk cId="3382261069" sldId="2002"/>
            <ac:graphicFrameMk id="12" creationId="{7156B009-3279-D447-8393-ED1D3B687CA8}"/>
          </ac:graphicFrameMkLst>
        </pc:graphicFrameChg>
        <pc:graphicFrameChg chg="del modGraphic">
          <ac:chgData name="I See Maths ltd" userId="2b6a9906fb7c83c6" providerId="LiveId" clId="{7DB57AA1-860D-498C-BFF0-14A5D1900B7A}" dt="2024-07-28T15:13:26.005" v="4444" actId="478"/>
          <ac:graphicFrameMkLst>
            <pc:docMk/>
            <pc:sldMk cId="3382261069" sldId="2002"/>
            <ac:graphicFrameMk id="13" creationId="{302C0D9F-C593-1917-8D1E-BFB7BA9EC546}"/>
          </ac:graphicFrameMkLst>
        </pc:graphicFrameChg>
        <pc:graphicFrameChg chg="del modGraphic">
          <ac:chgData name="I See Maths ltd" userId="2b6a9906fb7c83c6" providerId="LiveId" clId="{7DB57AA1-860D-498C-BFF0-14A5D1900B7A}" dt="2024-07-28T15:13:26.005" v="4444" actId="478"/>
          <ac:graphicFrameMkLst>
            <pc:docMk/>
            <pc:sldMk cId="3382261069" sldId="2002"/>
            <ac:graphicFrameMk id="26" creationId="{BE54D0A8-1858-D8A8-FEF8-4E34C3527C39}"/>
          </ac:graphicFrameMkLst>
        </pc:graphicFrameChg>
        <pc:cxnChg chg="del">
          <ac:chgData name="I See Maths ltd" userId="2b6a9906fb7c83c6" providerId="LiveId" clId="{7DB57AA1-860D-498C-BFF0-14A5D1900B7A}" dt="2024-07-28T15:13:26.005" v="4444" actId="478"/>
          <ac:cxnSpMkLst>
            <pc:docMk/>
            <pc:sldMk cId="3382261069" sldId="2002"/>
            <ac:cxnSpMk id="6" creationId="{54200F01-AB9A-55A9-800F-578599223B11}"/>
          </ac:cxnSpMkLst>
        </pc:cxnChg>
        <pc:cxnChg chg="del">
          <ac:chgData name="I See Maths ltd" userId="2b6a9906fb7c83c6" providerId="LiveId" clId="{7DB57AA1-860D-498C-BFF0-14A5D1900B7A}" dt="2024-07-28T15:13:26.005" v="4444" actId="478"/>
          <ac:cxnSpMkLst>
            <pc:docMk/>
            <pc:sldMk cId="3382261069" sldId="2002"/>
            <ac:cxnSpMk id="11" creationId="{B3D16C6B-4CC2-1DF5-F1D7-603AF3247178}"/>
          </ac:cxnSpMkLst>
        </pc:cxnChg>
        <pc:cxnChg chg="del">
          <ac:chgData name="I See Maths ltd" userId="2b6a9906fb7c83c6" providerId="LiveId" clId="{7DB57AA1-860D-498C-BFF0-14A5D1900B7A}" dt="2024-07-28T15:13:26.005" v="4444" actId="478"/>
          <ac:cxnSpMkLst>
            <pc:docMk/>
            <pc:sldMk cId="3382261069" sldId="2002"/>
            <ac:cxnSpMk id="19" creationId="{0BABDD5F-F5F1-DB32-8B40-1CB7BDDD9350}"/>
          </ac:cxnSpMkLst>
        </pc:cxnChg>
        <pc:cxnChg chg="del">
          <ac:chgData name="I See Maths ltd" userId="2b6a9906fb7c83c6" providerId="LiveId" clId="{7DB57AA1-860D-498C-BFF0-14A5D1900B7A}" dt="2024-07-28T15:13:26.005" v="4444" actId="478"/>
          <ac:cxnSpMkLst>
            <pc:docMk/>
            <pc:sldMk cId="3382261069" sldId="2002"/>
            <ac:cxnSpMk id="25" creationId="{2D35E784-8DFB-2B8B-C344-584901EF0E32}"/>
          </ac:cxnSpMkLst>
        </pc:cxnChg>
      </pc:sldChg>
      <pc:sldChg chg="delSp modSp add del mod">
        <pc:chgData name="I See Maths ltd" userId="2b6a9906fb7c83c6" providerId="LiveId" clId="{7DB57AA1-860D-498C-BFF0-14A5D1900B7A}" dt="2024-07-28T15:15:57.583" v="4461" actId="47"/>
        <pc:sldMkLst>
          <pc:docMk/>
          <pc:sldMk cId="1605811457" sldId="2003"/>
        </pc:sldMkLst>
        <pc:spChg chg="del">
          <ac:chgData name="I See Maths ltd" userId="2b6a9906fb7c83c6" providerId="LiveId" clId="{7DB57AA1-860D-498C-BFF0-14A5D1900B7A}" dt="2024-07-28T14:59:30.186" v="3943" actId="478"/>
          <ac:spMkLst>
            <pc:docMk/>
            <pc:sldMk cId="1605811457" sldId="2003"/>
            <ac:spMk id="4" creationId="{978A18E4-CABA-6D5D-B066-5725EEDC6CE2}"/>
          </ac:spMkLst>
        </pc:spChg>
        <pc:spChg chg="del">
          <ac:chgData name="I See Maths ltd" userId="2b6a9906fb7c83c6" providerId="LiveId" clId="{7DB57AA1-860D-498C-BFF0-14A5D1900B7A}" dt="2024-07-28T14:59:36.437" v="3945" actId="478"/>
          <ac:spMkLst>
            <pc:docMk/>
            <pc:sldMk cId="1605811457" sldId="2003"/>
            <ac:spMk id="10" creationId="{6CC27B8A-0AD2-CA52-EE1F-06C81F0E3693}"/>
          </ac:spMkLst>
        </pc:spChg>
        <pc:graphicFrameChg chg="del">
          <ac:chgData name="I See Maths ltd" userId="2b6a9906fb7c83c6" providerId="LiveId" clId="{7DB57AA1-860D-498C-BFF0-14A5D1900B7A}" dt="2024-07-28T14:59:36.437" v="3945" actId="478"/>
          <ac:graphicFrameMkLst>
            <pc:docMk/>
            <pc:sldMk cId="1605811457" sldId="2003"/>
            <ac:graphicFrameMk id="12" creationId="{7156B009-3279-D447-8393-ED1D3B687CA8}"/>
          </ac:graphicFrameMkLst>
        </pc:graphicFrameChg>
        <pc:graphicFrameChg chg="del">
          <ac:chgData name="I See Maths ltd" userId="2b6a9906fb7c83c6" providerId="LiveId" clId="{7DB57AA1-860D-498C-BFF0-14A5D1900B7A}" dt="2024-07-28T14:59:36.437" v="3945" actId="478"/>
          <ac:graphicFrameMkLst>
            <pc:docMk/>
            <pc:sldMk cId="1605811457" sldId="2003"/>
            <ac:graphicFrameMk id="13" creationId="{302C0D9F-C593-1917-8D1E-BFB7BA9EC546}"/>
          </ac:graphicFrameMkLst>
        </pc:graphicFrameChg>
        <pc:graphicFrameChg chg="modGraphic">
          <ac:chgData name="I See Maths ltd" userId="2b6a9906fb7c83c6" providerId="LiveId" clId="{7DB57AA1-860D-498C-BFF0-14A5D1900B7A}" dt="2024-07-28T14:59:44.994" v="3947" actId="6549"/>
          <ac:graphicFrameMkLst>
            <pc:docMk/>
            <pc:sldMk cId="1605811457" sldId="2003"/>
            <ac:graphicFrameMk id="26" creationId="{BE54D0A8-1858-D8A8-FEF8-4E34C3527C39}"/>
          </ac:graphicFrameMkLst>
        </pc:graphicFrameChg>
        <pc:cxnChg chg="del">
          <ac:chgData name="I See Maths ltd" userId="2b6a9906fb7c83c6" providerId="LiveId" clId="{7DB57AA1-860D-498C-BFF0-14A5D1900B7A}" dt="2024-07-28T14:59:32.260" v="3944" actId="478"/>
          <ac:cxnSpMkLst>
            <pc:docMk/>
            <pc:sldMk cId="1605811457" sldId="2003"/>
            <ac:cxnSpMk id="6" creationId="{54200F01-AB9A-55A9-800F-578599223B11}"/>
          </ac:cxnSpMkLst>
        </pc:cxnChg>
        <pc:cxnChg chg="del">
          <ac:chgData name="I See Maths ltd" userId="2b6a9906fb7c83c6" providerId="LiveId" clId="{7DB57AA1-860D-498C-BFF0-14A5D1900B7A}" dt="2024-07-28T14:59:36.437" v="3945" actId="478"/>
          <ac:cxnSpMkLst>
            <pc:docMk/>
            <pc:sldMk cId="1605811457" sldId="2003"/>
            <ac:cxnSpMk id="11" creationId="{B3D16C6B-4CC2-1DF5-F1D7-603AF3247178}"/>
          </ac:cxnSpMkLst>
        </pc:cxnChg>
        <pc:cxnChg chg="del">
          <ac:chgData name="I See Maths ltd" userId="2b6a9906fb7c83c6" providerId="LiveId" clId="{7DB57AA1-860D-498C-BFF0-14A5D1900B7A}" dt="2024-07-28T14:59:36.437" v="3945" actId="478"/>
          <ac:cxnSpMkLst>
            <pc:docMk/>
            <pc:sldMk cId="1605811457" sldId="2003"/>
            <ac:cxnSpMk id="19" creationId="{0BABDD5F-F5F1-DB32-8B40-1CB7BDDD9350}"/>
          </ac:cxnSpMkLst>
        </pc:cxnChg>
      </pc:sldChg>
      <pc:sldChg chg="delSp add mod">
        <pc:chgData name="I See Maths ltd" userId="2b6a9906fb7c83c6" providerId="LiveId" clId="{7DB57AA1-860D-498C-BFF0-14A5D1900B7A}" dt="2024-07-28T15:00:08.466" v="3950" actId="478"/>
        <pc:sldMkLst>
          <pc:docMk/>
          <pc:sldMk cId="1946406547" sldId="2004"/>
        </pc:sldMkLst>
        <pc:spChg chg="del">
          <ac:chgData name="I See Maths ltd" userId="2b6a9906fb7c83c6" providerId="LiveId" clId="{7DB57AA1-860D-498C-BFF0-14A5D1900B7A}" dt="2024-07-28T15:00:03.401" v="3948" actId="478"/>
          <ac:spMkLst>
            <pc:docMk/>
            <pc:sldMk cId="1946406547" sldId="2004"/>
            <ac:spMk id="2" creationId="{2EFD58F7-341C-2FBF-155A-8A5AD9151F41}"/>
          </ac:spMkLst>
        </pc:spChg>
        <pc:spChg chg="del">
          <ac:chgData name="I See Maths ltd" userId="2b6a9906fb7c83c6" providerId="LiveId" clId="{7DB57AA1-860D-498C-BFF0-14A5D1900B7A}" dt="2024-07-28T15:00:08.466" v="3950" actId="478"/>
          <ac:spMkLst>
            <pc:docMk/>
            <pc:sldMk cId="1946406547" sldId="2004"/>
            <ac:spMk id="9" creationId="{FB543E5E-DE19-09CB-9B15-8B58E75FE3FE}"/>
          </ac:spMkLst>
        </pc:spChg>
        <pc:spChg chg="del">
          <ac:chgData name="I See Maths ltd" userId="2b6a9906fb7c83c6" providerId="LiveId" clId="{7DB57AA1-860D-498C-BFF0-14A5D1900B7A}" dt="2024-07-28T15:00:05.612" v="3949" actId="478"/>
          <ac:spMkLst>
            <pc:docMk/>
            <pc:sldMk cId="1946406547" sldId="2004"/>
            <ac:spMk id="14" creationId="{05A6BBB6-345F-E122-E14F-BB5C69BE2959}"/>
          </ac:spMkLst>
        </pc:spChg>
      </pc:sldChg>
      <pc:sldChg chg="addSp modSp add mod">
        <pc:chgData name="I See Maths ltd" userId="2b6a9906fb7c83c6" providerId="LiveId" clId="{7DB57AA1-860D-498C-BFF0-14A5D1900B7A}" dt="2024-07-28T15:01:11.942" v="3985" actId="14100"/>
        <pc:sldMkLst>
          <pc:docMk/>
          <pc:sldMk cId="356531119" sldId="2005"/>
        </pc:sldMkLst>
        <pc:spChg chg="add mod">
          <ac:chgData name="I See Maths ltd" userId="2b6a9906fb7c83c6" providerId="LiveId" clId="{7DB57AA1-860D-498C-BFF0-14A5D1900B7A}" dt="2024-07-28T15:01:11.942" v="3985" actId="14100"/>
          <ac:spMkLst>
            <pc:docMk/>
            <pc:sldMk cId="356531119" sldId="2005"/>
            <ac:spMk id="2" creationId="{F121E3B8-0F9F-4881-71FF-3C283C78B512}"/>
          </ac:spMkLst>
        </pc:spChg>
        <pc:spChg chg="mod">
          <ac:chgData name="I See Maths ltd" userId="2b6a9906fb7c83c6" providerId="LiveId" clId="{7DB57AA1-860D-498C-BFF0-14A5D1900B7A}" dt="2024-07-28T15:00:22.051" v="3954" actId="20577"/>
          <ac:spMkLst>
            <pc:docMk/>
            <pc:sldMk cId="356531119" sldId="2005"/>
            <ac:spMk id="24" creationId="{420E4536-5C02-A245-574A-055FFE832829}"/>
          </ac:spMkLst>
        </pc:spChg>
      </pc:sldChg>
      <pc:sldChg chg="addSp delSp modSp add mod">
        <pc:chgData name="I See Maths ltd" userId="2b6a9906fb7c83c6" providerId="LiveId" clId="{7DB57AA1-860D-498C-BFF0-14A5D1900B7A}" dt="2024-07-28T15:20:50.595" v="4577" actId="478"/>
        <pc:sldMkLst>
          <pc:docMk/>
          <pc:sldMk cId="2690698337" sldId="2006"/>
        </pc:sldMkLst>
        <pc:spChg chg="mod">
          <ac:chgData name="I See Maths ltd" userId="2b6a9906fb7c83c6" providerId="LiveId" clId="{7DB57AA1-860D-498C-BFF0-14A5D1900B7A}" dt="2024-07-28T15:17:31.753" v="4480" actId="1076"/>
          <ac:spMkLst>
            <pc:docMk/>
            <pc:sldMk cId="2690698337" sldId="2006"/>
            <ac:spMk id="2" creationId="{2EFD58F7-341C-2FBF-155A-8A5AD9151F41}"/>
          </ac:spMkLst>
        </pc:spChg>
        <pc:spChg chg="add del mod">
          <ac:chgData name="I See Maths ltd" userId="2b6a9906fb7c83c6" providerId="LiveId" clId="{7DB57AA1-860D-498C-BFF0-14A5D1900B7A}" dt="2024-07-28T15:20:50.595" v="4577" actId="478"/>
          <ac:spMkLst>
            <pc:docMk/>
            <pc:sldMk cId="2690698337" sldId="2006"/>
            <ac:spMk id="3" creationId="{C2EA8E40-50B4-6758-0156-522895517ED6}"/>
          </ac:spMkLst>
        </pc:spChg>
        <pc:spChg chg="del mod">
          <ac:chgData name="I See Maths ltd" userId="2b6a9906fb7c83c6" providerId="LiveId" clId="{7DB57AA1-860D-498C-BFF0-14A5D1900B7A}" dt="2024-07-28T15:20:50.595" v="4577" actId="478"/>
          <ac:spMkLst>
            <pc:docMk/>
            <pc:sldMk cId="2690698337" sldId="2006"/>
            <ac:spMk id="4" creationId="{978A18E4-CABA-6D5D-B066-5725EEDC6CE2}"/>
          </ac:spMkLst>
        </pc:spChg>
        <pc:spChg chg="del">
          <ac:chgData name="I See Maths ltd" userId="2b6a9906fb7c83c6" providerId="LiveId" clId="{7DB57AA1-860D-498C-BFF0-14A5D1900B7A}" dt="2024-07-28T15:16:32.294" v="4467" actId="478"/>
          <ac:spMkLst>
            <pc:docMk/>
            <pc:sldMk cId="2690698337" sldId="2006"/>
            <ac:spMk id="9" creationId="{FB543E5E-DE19-09CB-9B15-8B58E75FE3FE}"/>
          </ac:spMkLst>
        </pc:spChg>
        <pc:spChg chg="del mod">
          <ac:chgData name="I See Maths ltd" userId="2b6a9906fb7c83c6" providerId="LiveId" clId="{7DB57AA1-860D-498C-BFF0-14A5D1900B7A}" dt="2024-07-28T15:20:50.595" v="4577" actId="478"/>
          <ac:spMkLst>
            <pc:docMk/>
            <pc:sldMk cId="2690698337" sldId="2006"/>
            <ac:spMk id="10" creationId="{6CC27B8A-0AD2-CA52-EE1F-06C81F0E3693}"/>
          </ac:spMkLst>
        </pc:spChg>
        <pc:spChg chg="del mod">
          <ac:chgData name="I See Maths ltd" userId="2b6a9906fb7c83c6" providerId="LiveId" clId="{7DB57AA1-860D-498C-BFF0-14A5D1900B7A}" dt="2024-07-28T15:16:29.354" v="4466" actId="478"/>
          <ac:spMkLst>
            <pc:docMk/>
            <pc:sldMk cId="2690698337" sldId="2006"/>
            <ac:spMk id="14" creationId="{05A6BBB6-345F-E122-E14F-BB5C69BE2959}"/>
          </ac:spMkLst>
        </pc:spChg>
        <pc:spChg chg="mod">
          <ac:chgData name="I See Maths ltd" userId="2b6a9906fb7c83c6" providerId="LiveId" clId="{7DB57AA1-860D-498C-BFF0-14A5D1900B7A}" dt="2024-07-28T15:16:53.480" v="4471" actId="20577"/>
          <ac:spMkLst>
            <pc:docMk/>
            <pc:sldMk cId="2690698337" sldId="2006"/>
            <ac:spMk id="22" creationId="{C47245AC-F75A-9B90-30B5-F39BE74A3402}"/>
          </ac:spMkLst>
        </pc:spChg>
        <pc:spChg chg="del">
          <ac:chgData name="I See Maths ltd" userId="2b6a9906fb7c83c6" providerId="LiveId" clId="{7DB57AA1-860D-498C-BFF0-14A5D1900B7A}" dt="2024-07-28T15:08:15.256" v="4282" actId="478"/>
          <ac:spMkLst>
            <pc:docMk/>
            <pc:sldMk cId="2690698337" sldId="2006"/>
            <ac:spMk id="24" creationId="{420E4536-5C02-A245-574A-055FFE832829}"/>
          </ac:spMkLst>
        </pc:spChg>
        <pc:spChg chg="add del mod">
          <ac:chgData name="I See Maths ltd" userId="2b6a9906fb7c83c6" providerId="LiveId" clId="{7DB57AA1-860D-498C-BFF0-14A5D1900B7A}" dt="2024-07-28T15:20:50.595" v="4577" actId="478"/>
          <ac:spMkLst>
            <pc:docMk/>
            <pc:sldMk cId="2690698337" sldId="2006"/>
            <ac:spMk id="28" creationId="{1C7F124C-E5E5-55C2-3B44-B45FA988D3FE}"/>
          </ac:spMkLst>
        </pc:spChg>
        <pc:spChg chg="add del mod">
          <ac:chgData name="I See Maths ltd" userId="2b6a9906fb7c83c6" providerId="LiveId" clId="{7DB57AA1-860D-498C-BFF0-14A5D1900B7A}" dt="2024-07-28T15:20:50.595" v="4577" actId="478"/>
          <ac:spMkLst>
            <pc:docMk/>
            <pc:sldMk cId="2690698337" sldId="2006"/>
            <ac:spMk id="29" creationId="{D6B7B564-8049-A8FB-540F-6DAF9421A26E}"/>
          </ac:spMkLst>
        </pc:spChg>
        <pc:graphicFrameChg chg="add del mod modGraphic">
          <ac:chgData name="I See Maths ltd" userId="2b6a9906fb7c83c6" providerId="LiveId" clId="{7DB57AA1-860D-498C-BFF0-14A5D1900B7A}" dt="2024-07-28T15:20:50.595" v="4577" actId="478"/>
          <ac:graphicFrameMkLst>
            <pc:docMk/>
            <pc:sldMk cId="2690698337" sldId="2006"/>
            <ac:graphicFrameMk id="8" creationId="{9F8929F6-0D89-DE40-FE4B-BB1C05CD4865}"/>
          </ac:graphicFrameMkLst>
        </pc:graphicFrameChg>
        <pc:graphicFrameChg chg="del modGraphic">
          <ac:chgData name="I See Maths ltd" userId="2b6a9906fb7c83c6" providerId="LiveId" clId="{7DB57AA1-860D-498C-BFF0-14A5D1900B7A}" dt="2024-07-28T15:20:50.595" v="4577" actId="478"/>
          <ac:graphicFrameMkLst>
            <pc:docMk/>
            <pc:sldMk cId="2690698337" sldId="2006"/>
            <ac:graphicFrameMk id="12" creationId="{7156B009-3279-D447-8393-ED1D3B687CA8}"/>
          </ac:graphicFrameMkLst>
        </pc:graphicFrameChg>
        <pc:graphicFrameChg chg="del mod modGraphic">
          <ac:chgData name="I See Maths ltd" userId="2b6a9906fb7c83c6" providerId="LiveId" clId="{7DB57AA1-860D-498C-BFF0-14A5D1900B7A}" dt="2024-07-28T15:20:50.595" v="4577" actId="478"/>
          <ac:graphicFrameMkLst>
            <pc:docMk/>
            <pc:sldMk cId="2690698337" sldId="2006"/>
            <ac:graphicFrameMk id="13" creationId="{302C0D9F-C593-1917-8D1E-BFB7BA9EC546}"/>
          </ac:graphicFrameMkLst>
        </pc:graphicFrameChg>
        <pc:graphicFrameChg chg="add del mod modGraphic">
          <ac:chgData name="I See Maths ltd" userId="2b6a9906fb7c83c6" providerId="LiveId" clId="{7DB57AA1-860D-498C-BFF0-14A5D1900B7A}" dt="2024-07-28T15:20:50.595" v="4577" actId="478"/>
          <ac:graphicFrameMkLst>
            <pc:docMk/>
            <pc:sldMk cId="2690698337" sldId="2006"/>
            <ac:graphicFrameMk id="15" creationId="{2B147334-1413-FFD3-8C8D-7D8CEE5C6498}"/>
          </ac:graphicFrameMkLst>
        </pc:graphicFrameChg>
        <pc:graphicFrameChg chg="del">
          <ac:chgData name="I See Maths ltd" userId="2b6a9906fb7c83c6" providerId="LiveId" clId="{7DB57AA1-860D-498C-BFF0-14A5D1900B7A}" dt="2024-07-28T15:08:15.256" v="4282" actId="478"/>
          <ac:graphicFrameMkLst>
            <pc:docMk/>
            <pc:sldMk cId="2690698337" sldId="2006"/>
            <ac:graphicFrameMk id="26" creationId="{BE54D0A8-1858-D8A8-FEF8-4E34C3527C39}"/>
          </ac:graphicFrameMkLst>
        </pc:graphicFrameChg>
        <pc:picChg chg="del">
          <ac:chgData name="I See Maths ltd" userId="2b6a9906fb7c83c6" providerId="LiveId" clId="{7DB57AA1-860D-498C-BFF0-14A5D1900B7A}" dt="2024-07-28T15:01:37.983" v="3988" actId="478"/>
          <ac:picMkLst>
            <pc:docMk/>
            <pc:sldMk cId="2690698337" sldId="2006"/>
            <ac:picMk id="5" creationId="{76BB71D3-5556-B7FF-B9C2-77A057C13DD7}"/>
          </ac:picMkLst>
        </pc:picChg>
        <pc:picChg chg="add mod">
          <ac:chgData name="I See Maths ltd" userId="2b6a9906fb7c83c6" providerId="LiveId" clId="{7DB57AA1-860D-498C-BFF0-14A5D1900B7A}" dt="2024-07-28T15:04:06.165" v="3994" actId="1076"/>
          <ac:picMkLst>
            <pc:docMk/>
            <pc:sldMk cId="2690698337" sldId="2006"/>
            <ac:picMk id="7" creationId="{B4B2290D-64D3-EF40-EB82-C4201CCC3E70}"/>
          </ac:picMkLst>
        </pc:picChg>
        <pc:picChg chg="del">
          <ac:chgData name="I See Maths ltd" userId="2b6a9906fb7c83c6" providerId="LiveId" clId="{7DB57AA1-860D-498C-BFF0-14A5D1900B7A}" dt="2024-07-28T15:01:36.046" v="3987" actId="478"/>
          <ac:picMkLst>
            <pc:docMk/>
            <pc:sldMk cId="2690698337" sldId="2006"/>
            <ac:picMk id="8" creationId="{3E8B6EB3-B59C-FCEE-CC25-6E97727B5323}"/>
          </ac:picMkLst>
        </pc:picChg>
        <pc:cxnChg chg="add del mod">
          <ac:chgData name="I See Maths ltd" userId="2b6a9906fb7c83c6" providerId="LiveId" clId="{7DB57AA1-860D-498C-BFF0-14A5D1900B7A}" dt="2024-07-28T15:20:50.595" v="4577" actId="478"/>
          <ac:cxnSpMkLst>
            <pc:docMk/>
            <pc:sldMk cId="2690698337" sldId="2006"/>
            <ac:cxnSpMk id="5" creationId="{627E75F1-888F-0E5C-F066-E2FCB7E9F394}"/>
          </ac:cxnSpMkLst>
        </pc:cxnChg>
        <pc:cxnChg chg="del mod">
          <ac:chgData name="I See Maths ltd" userId="2b6a9906fb7c83c6" providerId="LiveId" clId="{7DB57AA1-860D-498C-BFF0-14A5D1900B7A}" dt="2024-07-28T15:20:50.595" v="4577" actId="478"/>
          <ac:cxnSpMkLst>
            <pc:docMk/>
            <pc:sldMk cId="2690698337" sldId="2006"/>
            <ac:cxnSpMk id="6" creationId="{54200F01-AB9A-55A9-800F-578599223B11}"/>
          </ac:cxnSpMkLst>
        </pc:cxnChg>
        <pc:cxnChg chg="del mod">
          <ac:chgData name="I See Maths ltd" userId="2b6a9906fb7c83c6" providerId="LiveId" clId="{7DB57AA1-860D-498C-BFF0-14A5D1900B7A}" dt="2024-07-28T15:20:50.595" v="4577" actId="478"/>
          <ac:cxnSpMkLst>
            <pc:docMk/>
            <pc:sldMk cId="2690698337" sldId="2006"/>
            <ac:cxnSpMk id="11" creationId="{B3D16C6B-4CC2-1DF5-F1D7-603AF3247178}"/>
          </ac:cxnSpMkLst>
        </pc:cxnChg>
        <pc:cxnChg chg="del mod">
          <ac:chgData name="I See Maths ltd" userId="2b6a9906fb7c83c6" providerId="LiveId" clId="{7DB57AA1-860D-498C-BFF0-14A5D1900B7A}" dt="2024-07-28T15:20:50.595" v="4577" actId="478"/>
          <ac:cxnSpMkLst>
            <pc:docMk/>
            <pc:sldMk cId="2690698337" sldId="2006"/>
            <ac:cxnSpMk id="19" creationId="{0BABDD5F-F5F1-DB32-8B40-1CB7BDDD9350}"/>
          </ac:cxnSpMkLst>
        </pc:cxnChg>
        <pc:cxnChg chg="del">
          <ac:chgData name="I See Maths ltd" userId="2b6a9906fb7c83c6" providerId="LiveId" clId="{7DB57AA1-860D-498C-BFF0-14A5D1900B7A}" dt="2024-07-28T15:08:15.256" v="4282" actId="478"/>
          <ac:cxnSpMkLst>
            <pc:docMk/>
            <pc:sldMk cId="2690698337" sldId="2006"/>
            <ac:cxnSpMk id="25" creationId="{2D35E784-8DFB-2B8B-C344-584901EF0E32}"/>
          </ac:cxnSpMkLst>
        </pc:cxnChg>
      </pc:sldChg>
      <pc:sldChg chg="addSp modSp add mod">
        <pc:chgData name="I See Maths ltd" userId="2b6a9906fb7c83c6" providerId="LiveId" clId="{7DB57AA1-860D-498C-BFF0-14A5D1900B7A}" dt="2024-07-28T15:15:21.921" v="4456" actId="207"/>
        <pc:sldMkLst>
          <pc:docMk/>
          <pc:sldMk cId="3441301218" sldId="2007"/>
        </pc:sldMkLst>
        <pc:spChg chg="add mod">
          <ac:chgData name="I See Maths ltd" userId="2b6a9906fb7c83c6" providerId="LiveId" clId="{7DB57AA1-860D-498C-BFF0-14A5D1900B7A}" dt="2024-07-28T15:14:12.091" v="4445"/>
          <ac:spMkLst>
            <pc:docMk/>
            <pc:sldMk cId="3441301218" sldId="2007"/>
            <ac:spMk id="2" creationId="{65862A04-969A-2783-E997-CEB188CCA168}"/>
          </ac:spMkLst>
        </pc:spChg>
        <pc:spChg chg="add mod">
          <ac:chgData name="I See Maths ltd" userId="2b6a9906fb7c83c6" providerId="LiveId" clId="{7DB57AA1-860D-498C-BFF0-14A5D1900B7A}" dt="2024-07-28T15:14:46.802" v="4451" actId="207"/>
          <ac:spMkLst>
            <pc:docMk/>
            <pc:sldMk cId="3441301218" sldId="2007"/>
            <ac:spMk id="3" creationId="{EB822B7F-BC1E-0CA2-C926-04A61ED3375D}"/>
          </ac:spMkLst>
        </pc:spChg>
        <pc:spChg chg="add mod">
          <ac:chgData name="I See Maths ltd" userId="2b6a9906fb7c83c6" providerId="LiveId" clId="{7DB57AA1-860D-498C-BFF0-14A5D1900B7A}" dt="2024-07-28T15:15:21.921" v="4456" actId="207"/>
          <ac:spMkLst>
            <pc:docMk/>
            <pc:sldMk cId="3441301218" sldId="2007"/>
            <ac:spMk id="7" creationId="{CCA01DB8-4699-2629-1B01-4AB1BB0A79DD}"/>
          </ac:spMkLst>
        </pc:spChg>
      </pc:sldChg>
      <pc:sldChg chg="delSp add mod">
        <pc:chgData name="I See Maths ltd" userId="2b6a9906fb7c83c6" providerId="LiveId" clId="{7DB57AA1-860D-498C-BFF0-14A5D1900B7A}" dt="2024-07-28T15:15:43.542" v="4460" actId="478"/>
        <pc:sldMkLst>
          <pc:docMk/>
          <pc:sldMk cId="4153001622" sldId="2008"/>
        </pc:sldMkLst>
        <pc:spChg chg="del">
          <ac:chgData name="I See Maths ltd" userId="2b6a9906fb7c83c6" providerId="LiveId" clId="{7DB57AA1-860D-498C-BFF0-14A5D1900B7A}" dt="2024-07-28T15:15:40.103" v="4459" actId="478"/>
          <ac:spMkLst>
            <pc:docMk/>
            <pc:sldMk cId="4153001622" sldId="2008"/>
            <ac:spMk id="4" creationId="{978A18E4-CABA-6D5D-B066-5725EEDC6CE2}"/>
          </ac:spMkLst>
        </pc:spChg>
        <pc:spChg chg="del">
          <ac:chgData name="I See Maths ltd" userId="2b6a9906fb7c83c6" providerId="LiveId" clId="{7DB57AA1-860D-498C-BFF0-14A5D1900B7A}" dt="2024-07-28T15:15:43.542" v="4460" actId="478"/>
          <ac:spMkLst>
            <pc:docMk/>
            <pc:sldMk cId="4153001622" sldId="2008"/>
            <ac:spMk id="7" creationId="{CCA01DB8-4699-2629-1B01-4AB1BB0A79DD}"/>
          </ac:spMkLst>
        </pc:spChg>
        <pc:spChg chg="del">
          <ac:chgData name="I See Maths ltd" userId="2b6a9906fb7c83c6" providerId="LiveId" clId="{7DB57AA1-860D-498C-BFF0-14A5D1900B7A}" dt="2024-07-28T15:15:43.542" v="4460" actId="478"/>
          <ac:spMkLst>
            <pc:docMk/>
            <pc:sldMk cId="4153001622" sldId="2008"/>
            <ac:spMk id="10" creationId="{6CC27B8A-0AD2-CA52-EE1F-06C81F0E3693}"/>
          </ac:spMkLst>
        </pc:spChg>
        <pc:graphicFrameChg chg="del">
          <ac:chgData name="I See Maths ltd" userId="2b6a9906fb7c83c6" providerId="LiveId" clId="{7DB57AA1-860D-498C-BFF0-14A5D1900B7A}" dt="2024-07-28T15:15:43.542" v="4460" actId="478"/>
          <ac:graphicFrameMkLst>
            <pc:docMk/>
            <pc:sldMk cId="4153001622" sldId="2008"/>
            <ac:graphicFrameMk id="12" creationId="{7156B009-3279-D447-8393-ED1D3B687CA8}"/>
          </ac:graphicFrameMkLst>
        </pc:graphicFrameChg>
        <pc:graphicFrameChg chg="del">
          <ac:chgData name="I See Maths ltd" userId="2b6a9906fb7c83c6" providerId="LiveId" clId="{7DB57AA1-860D-498C-BFF0-14A5D1900B7A}" dt="2024-07-28T15:15:43.542" v="4460" actId="478"/>
          <ac:graphicFrameMkLst>
            <pc:docMk/>
            <pc:sldMk cId="4153001622" sldId="2008"/>
            <ac:graphicFrameMk id="13" creationId="{302C0D9F-C593-1917-8D1E-BFB7BA9EC546}"/>
          </ac:graphicFrameMkLst>
        </pc:graphicFrameChg>
        <pc:cxnChg chg="del">
          <ac:chgData name="I See Maths ltd" userId="2b6a9906fb7c83c6" providerId="LiveId" clId="{7DB57AA1-860D-498C-BFF0-14A5D1900B7A}" dt="2024-07-28T15:15:37.127" v="4458" actId="478"/>
          <ac:cxnSpMkLst>
            <pc:docMk/>
            <pc:sldMk cId="4153001622" sldId="2008"/>
            <ac:cxnSpMk id="6" creationId="{54200F01-AB9A-55A9-800F-578599223B11}"/>
          </ac:cxnSpMkLst>
        </pc:cxnChg>
        <pc:cxnChg chg="del">
          <ac:chgData name="I See Maths ltd" userId="2b6a9906fb7c83c6" providerId="LiveId" clId="{7DB57AA1-860D-498C-BFF0-14A5D1900B7A}" dt="2024-07-28T15:15:43.542" v="4460" actId="478"/>
          <ac:cxnSpMkLst>
            <pc:docMk/>
            <pc:sldMk cId="4153001622" sldId="2008"/>
            <ac:cxnSpMk id="11" creationId="{B3D16C6B-4CC2-1DF5-F1D7-603AF3247178}"/>
          </ac:cxnSpMkLst>
        </pc:cxnChg>
        <pc:cxnChg chg="del">
          <ac:chgData name="I See Maths ltd" userId="2b6a9906fb7c83c6" providerId="LiveId" clId="{7DB57AA1-860D-498C-BFF0-14A5D1900B7A}" dt="2024-07-28T15:15:43.542" v="4460" actId="478"/>
          <ac:cxnSpMkLst>
            <pc:docMk/>
            <pc:sldMk cId="4153001622" sldId="2008"/>
            <ac:cxnSpMk id="19" creationId="{0BABDD5F-F5F1-DB32-8B40-1CB7BDDD9350}"/>
          </ac:cxnSpMkLst>
        </pc:cxnChg>
      </pc:sldChg>
      <pc:sldChg chg="add">
        <pc:chgData name="I See Maths ltd" userId="2b6a9906fb7c83c6" providerId="LiveId" clId="{7DB57AA1-860D-498C-BFF0-14A5D1900B7A}" dt="2024-07-28T15:20:44.942" v="4576" actId="2890"/>
        <pc:sldMkLst>
          <pc:docMk/>
          <pc:sldMk cId="569779565" sldId="2009"/>
        </pc:sldMkLst>
      </pc:sldChg>
      <pc:sldChg chg="delSp add mod">
        <pc:chgData name="I See Maths ltd" userId="2b6a9906fb7c83c6" providerId="LiveId" clId="{7DB57AA1-860D-498C-BFF0-14A5D1900B7A}" dt="2024-07-28T15:21:13.299" v="4581" actId="478"/>
        <pc:sldMkLst>
          <pc:docMk/>
          <pc:sldMk cId="314226228" sldId="2010"/>
        </pc:sldMkLst>
        <pc:spChg chg="del">
          <ac:chgData name="I See Maths ltd" userId="2b6a9906fb7c83c6" providerId="LiveId" clId="{7DB57AA1-860D-498C-BFF0-14A5D1900B7A}" dt="2024-07-28T15:21:13.299" v="4581" actId="478"/>
          <ac:spMkLst>
            <pc:docMk/>
            <pc:sldMk cId="314226228" sldId="2010"/>
            <ac:spMk id="3" creationId="{C2EA8E40-50B4-6758-0156-522895517ED6}"/>
          </ac:spMkLst>
        </pc:spChg>
        <pc:spChg chg="del">
          <ac:chgData name="I See Maths ltd" userId="2b6a9906fb7c83c6" providerId="LiveId" clId="{7DB57AA1-860D-498C-BFF0-14A5D1900B7A}" dt="2024-07-28T15:21:05.527" v="4579" actId="478"/>
          <ac:spMkLst>
            <pc:docMk/>
            <pc:sldMk cId="314226228" sldId="2010"/>
            <ac:spMk id="4" creationId="{978A18E4-CABA-6D5D-B066-5725EEDC6CE2}"/>
          </ac:spMkLst>
        </pc:spChg>
        <pc:spChg chg="del">
          <ac:chgData name="I See Maths ltd" userId="2b6a9906fb7c83c6" providerId="LiveId" clId="{7DB57AA1-860D-498C-BFF0-14A5D1900B7A}" dt="2024-07-28T15:21:13.299" v="4581" actId="478"/>
          <ac:spMkLst>
            <pc:docMk/>
            <pc:sldMk cId="314226228" sldId="2010"/>
            <ac:spMk id="28" creationId="{1C7F124C-E5E5-55C2-3B44-B45FA988D3FE}"/>
          </ac:spMkLst>
        </pc:spChg>
        <pc:graphicFrameChg chg="del">
          <ac:chgData name="I See Maths ltd" userId="2b6a9906fb7c83c6" providerId="LiveId" clId="{7DB57AA1-860D-498C-BFF0-14A5D1900B7A}" dt="2024-07-28T15:21:13.299" v="4581" actId="478"/>
          <ac:graphicFrameMkLst>
            <pc:docMk/>
            <pc:sldMk cId="314226228" sldId="2010"/>
            <ac:graphicFrameMk id="8" creationId="{9F8929F6-0D89-DE40-FE4B-BB1C05CD4865}"/>
          </ac:graphicFrameMkLst>
        </pc:graphicFrameChg>
        <pc:graphicFrameChg chg="del">
          <ac:chgData name="I See Maths ltd" userId="2b6a9906fb7c83c6" providerId="LiveId" clId="{7DB57AA1-860D-498C-BFF0-14A5D1900B7A}" dt="2024-07-28T15:21:13.299" v="4581" actId="478"/>
          <ac:graphicFrameMkLst>
            <pc:docMk/>
            <pc:sldMk cId="314226228" sldId="2010"/>
            <ac:graphicFrameMk id="15" creationId="{2B147334-1413-FFD3-8C8D-7D8CEE5C6498}"/>
          </ac:graphicFrameMkLst>
        </pc:graphicFrameChg>
        <pc:cxnChg chg="del">
          <ac:chgData name="I See Maths ltd" userId="2b6a9906fb7c83c6" providerId="LiveId" clId="{7DB57AA1-860D-498C-BFF0-14A5D1900B7A}" dt="2024-07-28T15:21:13.299" v="4581" actId="478"/>
          <ac:cxnSpMkLst>
            <pc:docMk/>
            <pc:sldMk cId="314226228" sldId="2010"/>
            <ac:cxnSpMk id="5" creationId="{627E75F1-888F-0E5C-F066-E2FCB7E9F394}"/>
          </ac:cxnSpMkLst>
        </pc:cxnChg>
        <pc:cxnChg chg="del">
          <ac:chgData name="I See Maths ltd" userId="2b6a9906fb7c83c6" providerId="LiveId" clId="{7DB57AA1-860D-498C-BFF0-14A5D1900B7A}" dt="2024-07-28T15:21:09.304" v="4580" actId="478"/>
          <ac:cxnSpMkLst>
            <pc:docMk/>
            <pc:sldMk cId="314226228" sldId="2010"/>
            <ac:cxnSpMk id="6" creationId="{54200F01-AB9A-55A9-800F-578599223B11}"/>
          </ac:cxnSpMkLst>
        </pc:cxnChg>
        <pc:cxnChg chg="del">
          <ac:chgData name="I See Maths ltd" userId="2b6a9906fb7c83c6" providerId="LiveId" clId="{7DB57AA1-860D-498C-BFF0-14A5D1900B7A}" dt="2024-07-28T15:21:09.304" v="4580" actId="478"/>
          <ac:cxnSpMkLst>
            <pc:docMk/>
            <pc:sldMk cId="314226228" sldId="2010"/>
            <ac:cxnSpMk id="19" creationId="{0BABDD5F-F5F1-DB32-8B40-1CB7BDDD9350}"/>
          </ac:cxnSpMkLst>
        </pc:cxnChg>
      </pc:sldChg>
      <pc:sldChg chg="delSp add mod">
        <pc:chgData name="I See Maths ltd" userId="2b6a9906fb7c83c6" providerId="LiveId" clId="{7DB57AA1-860D-498C-BFF0-14A5D1900B7A}" dt="2024-07-28T15:21:25.033" v="4584" actId="478"/>
        <pc:sldMkLst>
          <pc:docMk/>
          <pc:sldMk cId="3762974630" sldId="2011"/>
        </pc:sldMkLst>
        <pc:spChg chg="del">
          <ac:chgData name="I See Maths ltd" userId="2b6a9906fb7c83c6" providerId="LiveId" clId="{7DB57AA1-860D-498C-BFF0-14A5D1900B7A}" dt="2024-07-28T15:21:25.033" v="4584" actId="478"/>
          <ac:spMkLst>
            <pc:docMk/>
            <pc:sldMk cId="3762974630" sldId="2011"/>
            <ac:spMk id="2" creationId="{2EFD58F7-341C-2FBF-155A-8A5AD9151F41}"/>
          </ac:spMkLst>
        </pc:spChg>
        <pc:spChg chg="del">
          <ac:chgData name="I See Maths ltd" userId="2b6a9906fb7c83c6" providerId="LiveId" clId="{7DB57AA1-860D-498C-BFF0-14A5D1900B7A}" dt="2024-07-28T15:21:22.246" v="4583" actId="478"/>
          <ac:spMkLst>
            <pc:docMk/>
            <pc:sldMk cId="3762974630" sldId="2011"/>
            <ac:spMk id="29" creationId="{D6B7B564-8049-A8FB-540F-6DAF9421A26E}"/>
          </ac:spMkLst>
        </pc:spChg>
      </pc:sldChg>
      <pc:sldChg chg="addSp modSp add mod">
        <pc:chgData name="I See Maths ltd" userId="2b6a9906fb7c83c6" providerId="LiveId" clId="{7DB57AA1-860D-498C-BFF0-14A5D1900B7A}" dt="2024-07-28T15:21:55.322" v="4669" actId="20577"/>
        <pc:sldMkLst>
          <pc:docMk/>
          <pc:sldMk cId="1170715800" sldId="2012"/>
        </pc:sldMkLst>
        <pc:spChg chg="add mod">
          <ac:chgData name="I See Maths ltd" userId="2b6a9906fb7c83c6" providerId="LiveId" clId="{7DB57AA1-860D-498C-BFF0-14A5D1900B7A}" dt="2024-07-28T15:21:55.322" v="4669" actId="20577"/>
          <ac:spMkLst>
            <pc:docMk/>
            <pc:sldMk cId="1170715800" sldId="2012"/>
            <ac:spMk id="2" creationId="{1D65B0F6-974E-D8C2-8BE5-FC33319C339B}"/>
          </ac:spMkLst>
        </pc:spChg>
        <pc:spChg chg="mod">
          <ac:chgData name="I See Maths ltd" userId="2b6a9906fb7c83c6" providerId="LiveId" clId="{7DB57AA1-860D-498C-BFF0-14A5D1900B7A}" dt="2024-07-28T15:21:35.420" v="4587" actId="20577"/>
          <ac:spMkLst>
            <pc:docMk/>
            <pc:sldMk cId="1170715800" sldId="2012"/>
            <ac:spMk id="10" creationId="{6CC27B8A-0AD2-CA52-EE1F-06C81F0E3693}"/>
          </ac:spMkLst>
        </pc:spChg>
      </pc:sldChg>
      <pc:sldChg chg="addSp delSp modSp mod">
        <pc:chgData name="I See Maths ltd" userId="2b6a9906fb7c83c6" providerId="LiveId" clId="{7DB57AA1-860D-498C-BFF0-14A5D1900B7A}" dt="2024-07-29T08:25:29.919" v="5224" actId="6549"/>
        <pc:sldMkLst>
          <pc:docMk/>
          <pc:sldMk cId="3260770472" sldId="2013"/>
        </pc:sldMkLst>
        <pc:spChg chg="mod">
          <ac:chgData name="I See Maths ltd" userId="2b6a9906fb7c83c6" providerId="LiveId" clId="{7DB57AA1-860D-498C-BFF0-14A5D1900B7A}" dt="2024-07-29T08:22:21.446" v="5068" actId="207"/>
          <ac:spMkLst>
            <pc:docMk/>
            <pc:sldMk cId="3260770472" sldId="2013"/>
            <ac:spMk id="2" creationId="{2EFD58F7-341C-2FBF-155A-8A5AD9151F41}"/>
          </ac:spMkLst>
        </pc:spChg>
        <pc:spChg chg="del mod">
          <ac:chgData name="I See Maths ltd" userId="2b6a9906fb7c83c6" providerId="LiveId" clId="{7DB57AA1-860D-498C-BFF0-14A5D1900B7A}" dt="2024-07-29T08:22:49.598" v="5075" actId="478"/>
          <ac:spMkLst>
            <pc:docMk/>
            <pc:sldMk cId="3260770472" sldId="2013"/>
            <ac:spMk id="3" creationId="{C2EA8E40-50B4-6758-0156-522895517ED6}"/>
          </ac:spMkLst>
        </pc:spChg>
        <pc:spChg chg="del">
          <ac:chgData name="I See Maths ltd" userId="2b6a9906fb7c83c6" providerId="LiveId" clId="{7DB57AA1-860D-498C-BFF0-14A5D1900B7A}" dt="2024-07-29T08:22:49.598" v="5075" actId="478"/>
          <ac:spMkLst>
            <pc:docMk/>
            <pc:sldMk cId="3260770472" sldId="2013"/>
            <ac:spMk id="4" creationId="{978A18E4-CABA-6D5D-B066-5725EEDC6CE2}"/>
          </ac:spMkLst>
        </pc:spChg>
        <pc:spChg chg="del mod">
          <ac:chgData name="I See Maths ltd" userId="2b6a9906fb7c83c6" providerId="LiveId" clId="{7DB57AA1-860D-498C-BFF0-14A5D1900B7A}" dt="2024-07-29T08:22:49.598" v="5075" actId="478"/>
          <ac:spMkLst>
            <pc:docMk/>
            <pc:sldMk cId="3260770472" sldId="2013"/>
            <ac:spMk id="10" creationId="{6CC27B8A-0AD2-CA52-EE1F-06C81F0E3693}"/>
          </ac:spMkLst>
        </pc:spChg>
        <pc:spChg chg="mod">
          <ac:chgData name="I See Maths ltd" userId="2b6a9906fb7c83c6" providerId="LiveId" clId="{7DB57AA1-860D-498C-BFF0-14A5D1900B7A}" dt="2024-07-29T08:25:29.919" v="5224" actId="6549"/>
          <ac:spMkLst>
            <pc:docMk/>
            <pc:sldMk cId="3260770472" sldId="2013"/>
            <ac:spMk id="22" creationId="{C47245AC-F75A-9B90-30B5-F39BE74A3402}"/>
          </ac:spMkLst>
        </pc:spChg>
        <pc:spChg chg="del mod">
          <ac:chgData name="I See Maths ltd" userId="2b6a9906fb7c83c6" providerId="LiveId" clId="{7DB57AA1-860D-498C-BFF0-14A5D1900B7A}" dt="2024-07-29T08:22:49.598" v="5075" actId="478"/>
          <ac:spMkLst>
            <pc:docMk/>
            <pc:sldMk cId="3260770472" sldId="2013"/>
            <ac:spMk id="28" creationId="{1C7F124C-E5E5-55C2-3B44-B45FA988D3FE}"/>
          </ac:spMkLst>
        </pc:spChg>
        <pc:spChg chg="del">
          <ac:chgData name="I See Maths ltd" userId="2b6a9906fb7c83c6" providerId="LiveId" clId="{7DB57AA1-860D-498C-BFF0-14A5D1900B7A}" dt="2024-07-29T08:22:49.598" v="5075" actId="478"/>
          <ac:spMkLst>
            <pc:docMk/>
            <pc:sldMk cId="3260770472" sldId="2013"/>
            <ac:spMk id="29" creationId="{D6B7B564-8049-A8FB-540F-6DAF9421A26E}"/>
          </ac:spMkLst>
        </pc:spChg>
        <pc:graphicFrameChg chg="del modGraphic">
          <ac:chgData name="I See Maths ltd" userId="2b6a9906fb7c83c6" providerId="LiveId" clId="{7DB57AA1-860D-498C-BFF0-14A5D1900B7A}" dt="2024-07-29T08:22:49.598" v="5075" actId="478"/>
          <ac:graphicFrameMkLst>
            <pc:docMk/>
            <pc:sldMk cId="3260770472" sldId="2013"/>
            <ac:graphicFrameMk id="8" creationId="{9F8929F6-0D89-DE40-FE4B-BB1C05CD4865}"/>
          </ac:graphicFrameMkLst>
        </pc:graphicFrameChg>
        <pc:graphicFrameChg chg="del modGraphic">
          <ac:chgData name="I See Maths ltd" userId="2b6a9906fb7c83c6" providerId="LiveId" clId="{7DB57AA1-860D-498C-BFF0-14A5D1900B7A}" dt="2024-07-29T08:22:49.598" v="5075" actId="478"/>
          <ac:graphicFrameMkLst>
            <pc:docMk/>
            <pc:sldMk cId="3260770472" sldId="2013"/>
            <ac:graphicFrameMk id="12" creationId="{7156B009-3279-D447-8393-ED1D3B687CA8}"/>
          </ac:graphicFrameMkLst>
        </pc:graphicFrameChg>
        <pc:graphicFrameChg chg="del modGraphic">
          <ac:chgData name="I See Maths ltd" userId="2b6a9906fb7c83c6" providerId="LiveId" clId="{7DB57AA1-860D-498C-BFF0-14A5D1900B7A}" dt="2024-07-29T08:22:49.598" v="5075" actId="478"/>
          <ac:graphicFrameMkLst>
            <pc:docMk/>
            <pc:sldMk cId="3260770472" sldId="2013"/>
            <ac:graphicFrameMk id="13" creationId="{302C0D9F-C593-1917-8D1E-BFB7BA9EC546}"/>
          </ac:graphicFrameMkLst>
        </pc:graphicFrameChg>
        <pc:graphicFrameChg chg="del modGraphic">
          <ac:chgData name="I See Maths ltd" userId="2b6a9906fb7c83c6" providerId="LiveId" clId="{7DB57AA1-860D-498C-BFF0-14A5D1900B7A}" dt="2024-07-29T08:22:49.598" v="5075" actId="478"/>
          <ac:graphicFrameMkLst>
            <pc:docMk/>
            <pc:sldMk cId="3260770472" sldId="2013"/>
            <ac:graphicFrameMk id="15" creationId="{2B147334-1413-FFD3-8C8D-7D8CEE5C6498}"/>
          </ac:graphicFrameMkLst>
        </pc:graphicFrameChg>
        <pc:picChg chg="del">
          <ac:chgData name="I See Maths ltd" userId="2b6a9906fb7c83c6" providerId="LiveId" clId="{7DB57AA1-860D-498C-BFF0-14A5D1900B7A}" dt="2024-07-29T08:08:02.881" v="4673" actId="478"/>
          <ac:picMkLst>
            <pc:docMk/>
            <pc:sldMk cId="3260770472" sldId="2013"/>
            <ac:picMk id="7" creationId="{B4B2290D-64D3-EF40-EB82-C4201CCC3E70}"/>
          </ac:picMkLst>
        </pc:picChg>
        <pc:picChg chg="add mod">
          <ac:chgData name="I See Maths ltd" userId="2b6a9906fb7c83c6" providerId="LiveId" clId="{7DB57AA1-860D-498C-BFF0-14A5D1900B7A}" dt="2024-07-29T08:08:43.083" v="4705" actId="1038"/>
          <ac:picMkLst>
            <pc:docMk/>
            <pc:sldMk cId="3260770472" sldId="2013"/>
            <ac:picMk id="14" creationId="{2515D38C-C3F2-6721-17DA-752EF7A94D7C}"/>
          </ac:picMkLst>
        </pc:picChg>
        <pc:cxnChg chg="del mod">
          <ac:chgData name="I See Maths ltd" userId="2b6a9906fb7c83c6" providerId="LiveId" clId="{7DB57AA1-860D-498C-BFF0-14A5D1900B7A}" dt="2024-07-29T08:22:49.598" v="5075" actId="478"/>
          <ac:cxnSpMkLst>
            <pc:docMk/>
            <pc:sldMk cId="3260770472" sldId="2013"/>
            <ac:cxnSpMk id="5" creationId="{627E75F1-888F-0E5C-F066-E2FCB7E9F394}"/>
          </ac:cxnSpMkLst>
        </pc:cxnChg>
        <pc:cxnChg chg="del">
          <ac:chgData name="I See Maths ltd" userId="2b6a9906fb7c83c6" providerId="LiveId" clId="{7DB57AA1-860D-498C-BFF0-14A5D1900B7A}" dt="2024-07-29T08:22:49.598" v="5075" actId="478"/>
          <ac:cxnSpMkLst>
            <pc:docMk/>
            <pc:sldMk cId="3260770472" sldId="2013"/>
            <ac:cxnSpMk id="6" creationId="{54200F01-AB9A-55A9-800F-578599223B11}"/>
          </ac:cxnSpMkLst>
        </pc:cxnChg>
        <pc:cxnChg chg="del mod">
          <ac:chgData name="I See Maths ltd" userId="2b6a9906fb7c83c6" providerId="LiveId" clId="{7DB57AA1-860D-498C-BFF0-14A5D1900B7A}" dt="2024-07-29T08:22:49.598" v="5075" actId="478"/>
          <ac:cxnSpMkLst>
            <pc:docMk/>
            <pc:sldMk cId="3260770472" sldId="2013"/>
            <ac:cxnSpMk id="11" creationId="{B3D16C6B-4CC2-1DF5-F1D7-603AF3247178}"/>
          </ac:cxnSpMkLst>
        </pc:cxnChg>
        <pc:cxnChg chg="del">
          <ac:chgData name="I See Maths ltd" userId="2b6a9906fb7c83c6" providerId="LiveId" clId="{7DB57AA1-860D-498C-BFF0-14A5D1900B7A}" dt="2024-07-29T08:22:49.598" v="5075" actId="478"/>
          <ac:cxnSpMkLst>
            <pc:docMk/>
            <pc:sldMk cId="3260770472" sldId="2013"/>
            <ac:cxnSpMk id="19" creationId="{0BABDD5F-F5F1-DB32-8B40-1CB7BDDD9350}"/>
          </ac:cxnSpMkLst>
        </pc:cxnChg>
      </pc:sldChg>
      <pc:sldChg chg="delSp modSp add mod">
        <pc:chgData name="I See Maths ltd" userId="2b6a9906fb7c83c6" providerId="LiveId" clId="{7DB57AA1-860D-498C-BFF0-14A5D1900B7A}" dt="2024-07-29T08:25:16.643" v="5214" actId="6549"/>
        <pc:sldMkLst>
          <pc:docMk/>
          <pc:sldMk cId="1330892173" sldId="2014"/>
        </pc:sldMkLst>
        <pc:spChg chg="del">
          <ac:chgData name="I See Maths ltd" userId="2b6a9906fb7c83c6" providerId="LiveId" clId="{7DB57AA1-860D-498C-BFF0-14A5D1900B7A}" dt="2024-07-29T08:22:59.024" v="5076" actId="478"/>
          <ac:spMkLst>
            <pc:docMk/>
            <pc:sldMk cId="1330892173" sldId="2014"/>
            <ac:spMk id="4" creationId="{978A18E4-CABA-6D5D-B066-5725EEDC6CE2}"/>
          </ac:spMkLst>
        </pc:spChg>
        <pc:spChg chg="del">
          <ac:chgData name="I See Maths ltd" userId="2b6a9906fb7c83c6" providerId="LiveId" clId="{7DB57AA1-860D-498C-BFF0-14A5D1900B7A}" dt="2024-07-29T08:23:09.344" v="5079" actId="478"/>
          <ac:spMkLst>
            <pc:docMk/>
            <pc:sldMk cId="1330892173" sldId="2014"/>
            <ac:spMk id="10" creationId="{6CC27B8A-0AD2-CA52-EE1F-06C81F0E3693}"/>
          </ac:spMkLst>
        </pc:spChg>
        <pc:spChg chg="mod">
          <ac:chgData name="I See Maths ltd" userId="2b6a9906fb7c83c6" providerId="LiveId" clId="{7DB57AA1-860D-498C-BFF0-14A5D1900B7A}" dt="2024-07-29T08:25:16.643" v="5214" actId="6549"/>
          <ac:spMkLst>
            <pc:docMk/>
            <pc:sldMk cId="1330892173" sldId="2014"/>
            <ac:spMk id="22" creationId="{C47245AC-F75A-9B90-30B5-F39BE74A3402}"/>
          </ac:spMkLst>
        </pc:spChg>
        <pc:spChg chg="del">
          <ac:chgData name="I See Maths ltd" userId="2b6a9906fb7c83c6" providerId="LiveId" clId="{7DB57AA1-860D-498C-BFF0-14A5D1900B7A}" dt="2024-07-29T08:23:09.344" v="5079" actId="478"/>
          <ac:spMkLst>
            <pc:docMk/>
            <pc:sldMk cId="1330892173" sldId="2014"/>
            <ac:spMk id="29" creationId="{D6B7B564-8049-A8FB-540F-6DAF9421A26E}"/>
          </ac:spMkLst>
        </pc:spChg>
        <pc:graphicFrameChg chg="del">
          <ac:chgData name="I See Maths ltd" userId="2b6a9906fb7c83c6" providerId="LiveId" clId="{7DB57AA1-860D-498C-BFF0-14A5D1900B7A}" dt="2024-07-29T08:23:09.344" v="5079" actId="478"/>
          <ac:graphicFrameMkLst>
            <pc:docMk/>
            <pc:sldMk cId="1330892173" sldId="2014"/>
            <ac:graphicFrameMk id="12" creationId="{7156B009-3279-D447-8393-ED1D3B687CA8}"/>
          </ac:graphicFrameMkLst>
        </pc:graphicFrameChg>
        <pc:graphicFrameChg chg="del">
          <ac:chgData name="I See Maths ltd" userId="2b6a9906fb7c83c6" providerId="LiveId" clId="{7DB57AA1-860D-498C-BFF0-14A5D1900B7A}" dt="2024-07-29T08:23:09.344" v="5079" actId="478"/>
          <ac:graphicFrameMkLst>
            <pc:docMk/>
            <pc:sldMk cId="1330892173" sldId="2014"/>
            <ac:graphicFrameMk id="13" creationId="{302C0D9F-C593-1917-8D1E-BFB7BA9EC546}"/>
          </ac:graphicFrameMkLst>
        </pc:graphicFrameChg>
        <pc:cxnChg chg="del">
          <ac:chgData name="I See Maths ltd" userId="2b6a9906fb7c83c6" providerId="LiveId" clId="{7DB57AA1-860D-498C-BFF0-14A5D1900B7A}" dt="2024-07-29T08:23:01.061" v="5077" actId="478"/>
          <ac:cxnSpMkLst>
            <pc:docMk/>
            <pc:sldMk cId="1330892173" sldId="2014"/>
            <ac:cxnSpMk id="6" creationId="{54200F01-AB9A-55A9-800F-578599223B11}"/>
          </ac:cxnSpMkLst>
        </pc:cxnChg>
        <pc:cxnChg chg="del">
          <ac:chgData name="I See Maths ltd" userId="2b6a9906fb7c83c6" providerId="LiveId" clId="{7DB57AA1-860D-498C-BFF0-14A5D1900B7A}" dt="2024-07-29T08:23:09.344" v="5079" actId="478"/>
          <ac:cxnSpMkLst>
            <pc:docMk/>
            <pc:sldMk cId="1330892173" sldId="2014"/>
            <ac:cxnSpMk id="11" creationId="{B3D16C6B-4CC2-1DF5-F1D7-603AF3247178}"/>
          </ac:cxnSpMkLst>
        </pc:cxnChg>
        <pc:cxnChg chg="del">
          <ac:chgData name="I See Maths ltd" userId="2b6a9906fb7c83c6" providerId="LiveId" clId="{7DB57AA1-860D-498C-BFF0-14A5D1900B7A}" dt="2024-07-29T08:23:06.221" v="5078" actId="478"/>
          <ac:cxnSpMkLst>
            <pc:docMk/>
            <pc:sldMk cId="1330892173" sldId="2014"/>
            <ac:cxnSpMk id="19" creationId="{0BABDD5F-F5F1-DB32-8B40-1CB7BDDD9350}"/>
          </ac:cxnSpMkLst>
        </pc:cxnChg>
      </pc:sldChg>
      <pc:sldChg chg="modSp add mod">
        <pc:chgData name="I See Maths ltd" userId="2b6a9906fb7c83c6" providerId="LiveId" clId="{7DB57AA1-860D-498C-BFF0-14A5D1900B7A}" dt="2024-07-29T08:25:23.299" v="5219" actId="6549"/>
        <pc:sldMkLst>
          <pc:docMk/>
          <pc:sldMk cId="2879448583" sldId="2015"/>
        </pc:sldMkLst>
        <pc:spChg chg="mod">
          <ac:chgData name="I See Maths ltd" userId="2b6a9906fb7c83c6" providerId="LiveId" clId="{7DB57AA1-860D-498C-BFF0-14A5D1900B7A}" dt="2024-07-29T08:25:23.299" v="5219" actId="6549"/>
          <ac:spMkLst>
            <pc:docMk/>
            <pc:sldMk cId="2879448583" sldId="2015"/>
            <ac:spMk id="22" creationId="{C47245AC-F75A-9B90-30B5-F39BE74A3402}"/>
          </ac:spMkLst>
        </pc:spChg>
      </pc:sldChg>
      <pc:sldChg chg="delSp modSp add mod">
        <pc:chgData name="I See Maths ltd" userId="2b6a9906fb7c83c6" providerId="LiveId" clId="{7DB57AA1-860D-498C-BFF0-14A5D1900B7A}" dt="2024-07-29T08:25:09.284" v="5209" actId="6549"/>
        <pc:sldMkLst>
          <pc:docMk/>
          <pc:sldMk cId="2929838723" sldId="2016"/>
        </pc:sldMkLst>
        <pc:spChg chg="del">
          <ac:chgData name="I See Maths ltd" userId="2b6a9906fb7c83c6" providerId="LiveId" clId="{7DB57AA1-860D-498C-BFF0-14A5D1900B7A}" dt="2024-07-29T08:23:21.124" v="5082" actId="478"/>
          <ac:spMkLst>
            <pc:docMk/>
            <pc:sldMk cId="2929838723" sldId="2016"/>
            <ac:spMk id="2" creationId="{2EFD58F7-341C-2FBF-155A-8A5AD9151F41}"/>
          </ac:spMkLst>
        </pc:spChg>
        <pc:spChg chg="mod">
          <ac:chgData name="I See Maths ltd" userId="2b6a9906fb7c83c6" providerId="LiveId" clId="{7DB57AA1-860D-498C-BFF0-14A5D1900B7A}" dt="2024-07-29T08:25:09.284" v="5209" actId="6549"/>
          <ac:spMkLst>
            <pc:docMk/>
            <pc:sldMk cId="2929838723" sldId="2016"/>
            <ac:spMk id="22" creationId="{C47245AC-F75A-9B90-30B5-F39BE74A3402}"/>
          </ac:spMkLst>
        </pc:spChg>
        <pc:spChg chg="del">
          <ac:chgData name="I See Maths ltd" userId="2b6a9906fb7c83c6" providerId="LiveId" clId="{7DB57AA1-860D-498C-BFF0-14A5D1900B7A}" dt="2024-07-29T08:23:18.339" v="5081" actId="478"/>
          <ac:spMkLst>
            <pc:docMk/>
            <pc:sldMk cId="2929838723" sldId="2016"/>
            <ac:spMk id="28" creationId="{1C7F124C-E5E5-55C2-3B44-B45FA988D3FE}"/>
          </ac:spMkLst>
        </pc:spChg>
      </pc:sldChg>
      <pc:sldChg chg="addSp modSp add mod">
        <pc:chgData name="I See Maths ltd" userId="2b6a9906fb7c83c6" providerId="LiveId" clId="{7DB57AA1-860D-498C-BFF0-14A5D1900B7A}" dt="2024-07-29T08:24:57.183" v="5204" actId="6549"/>
        <pc:sldMkLst>
          <pc:docMk/>
          <pc:sldMk cId="2317158727" sldId="2017"/>
        </pc:sldMkLst>
        <pc:spChg chg="add mod">
          <ac:chgData name="I See Maths ltd" userId="2b6a9906fb7c83c6" providerId="LiveId" clId="{7DB57AA1-860D-498C-BFF0-14A5D1900B7A}" dt="2024-07-29T08:24:16.241" v="5183" actId="14100"/>
          <ac:spMkLst>
            <pc:docMk/>
            <pc:sldMk cId="2317158727" sldId="2017"/>
            <ac:spMk id="2" creationId="{0BEE9797-3C68-8C90-12DD-EC09AB8C5A24}"/>
          </ac:spMkLst>
        </pc:spChg>
        <pc:spChg chg="mod">
          <ac:chgData name="I See Maths ltd" userId="2b6a9906fb7c83c6" providerId="LiveId" clId="{7DB57AA1-860D-498C-BFF0-14A5D1900B7A}" dt="2024-07-29T08:23:33.345" v="5086" actId="20577"/>
          <ac:spMkLst>
            <pc:docMk/>
            <pc:sldMk cId="2317158727" sldId="2017"/>
            <ac:spMk id="3" creationId="{C2EA8E40-50B4-6758-0156-522895517ED6}"/>
          </ac:spMkLst>
        </pc:spChg>
        <pc:spChg chg="mod">
          <ac:chgData name="I See Maths ltd" userId="2b6a9906fb7c83c6" providerId="LiveId" clId="{7DB57AA1-860D-498C-BFF0-14A5D1900B7A}" dt="2024-07-29T08:24:57.183" v="5204" actId="6549"/>
          <ac:spMkLst>
            <pc:docMk/>
            <pc:sldMk cId="2317158727" sldId="2017"/>
            <ac:spMk id="22" creationId="{C47245AC-F75A-9B90-30B5-F39BE74A3402}"/>
          </ac:spMkLst>
        </pc:spChg>
      </pc:sldChg>
      <pc:sldChg chg="addSp delSp modSp add mod">
        <pc:chgData name="I See Maths ltd" userId="2b6a9906fb7c83c6" providerId="LiveId" clId="{7DB57AA1-860D-498C-BFF0-14A5D1900B7A}" dt="2024-07-30T14:09:00.859" v="7048" actId="167"/>
        <pc:sldMkLst>
          <pc:docMk/>
          <pc:sldMk cId="445549148" sldId="2018"/>
        </pc:sldMkLst>
        <pc:spChg chg="del">
          <ac:chgData name="I See Maths ltd" userId="2b6a9906fb7c83c6" providerId="LiveId" clId="{7DB57AA1-860D-498C-BFF0-14A5D1900B7A}" dt="2024-07-30T12:09:29.529" v="5229" actId="478"/>
          <ac:spMkLst>
            <pc:docMk/>
            <pc:sldMk cId="445549148" sldId="2018"/>
            <ac:spMk id="2" creationId="{0BEE9797-3C68-8C90-12DD-EC09AB8C5A24}"/>
          </ac:spMkLst>
        </pc:spChg>
        <pc:spChg chg="del">
          <ac:chgData name="I See Maths ltd" userId="2b6a9906fb7c83c6" providerId="LiveId" clId="{7DB57AA1-860D-498C-BFF0-14A5D1900B7A}" dt="2024-07-30T12:09:29.529" v="5229" actId="478"/>
          <ac:spMkLst>
            <pc:docMk/>
            <pc:sldMk cId="445549148" sldId="2018"/>
            <ac:spMk id="3" creationId="{C2EA8E40-50B4-6758-0156-522895517ED6}"/>
          </ac:spMkLst>
        </pc:spChg>
        <pc:spChg chg="add del mod">
          <ac:chgData name="I See Maths ltd" userId="2b6a9906fb7c83c6" providerId="LiveId" clId="{7DB57AA1-860D-498C-BFF0-14A5D1900B7A}" dt="2024-07-30T12:17:32.821" v="5231" actId="478"/>
          <ac:spMkLst>
            <pc:docMk/>
            <pc:sldMk cId="445549148" sldId="2018"/>
            <ac:spMk id="4" creationId="{C0CC87D3-9785-F2B6-D89D-185B4D1DB172}"/>
          </ac:spMkLst>
        </pc:spChg>
        <pc:spChg chg="add del mod">
          <ac:chgData name="I See Maths ltd" userId="2b6a9906fb7c83c6" providerId="LiveId" clId="{7DB57AA1-860D-498C-BFF0-14A5D1900B7A}" dt="2024-07-30T12:17:32.821" v="5231" actId="478"/>
          <ac:spMkLst>
            <pc:docMk/>
            <pc:sldMk cId="445549148" sldId="2018"/>
            <ac:spMk id="7" creationId="{F5E62C67-293F-069F-DFA1-2872EE86E908}"/>
          </ac:spMkLst>
        </pc:spChg>
        <pc:spChg chg="add del mod">
          <ac:chgData name="I See Maths ltd" userId="2b6a9906fb7c83c6" providerId="LiveId" clId="{7DB57AA1-860D-498C-BFF0-14A5D1900B7A}" dt="2024-07-30T12:17:32.821" v="5231" actId="478"/>
          <ac:spMkLst>
            <pc:docMk/>
            <pc:sldMk cId="445549148" sldId="2018"/>
            <ac:spMk id="9" creationId="{9B49EBBB-BF2D-3FDB-DEE4-A96EE0608004}"/>
          </ac:spMkLst>
        </pc:spChg>
        <pc:spChg chg="add del mod">
          <ac:chgData name="I See Maths ltd" userId="2b6a9906fb7c83c6" providerId="LiveId" clId="{7DB57AA1-860D-498C-BFF0-14A5D1900B7A}" dt="2024-07-30T12:17:32.821" v="5231" actId="478"/>
          <ac:spMkLst>
            <pc:docMk/>
            <pc:sldMk cId="445549148" sldId="2018"/>
            <ac:spMk id="10" creationId="{EC7A121D-EECE-2C14-95D8-DBABC4F19E2D}"/>
          </ac:spMkLst>
        </pc:spChg>
        <pc:spChg chg="add del mod">
          <ac:chgData name="I See Maths ltd" userId="2b6a9906fb7c83c6" providerId="LiveId" clId="{7DB57AA1-860D-498C-BFF0-14A5D1900B7A}" dt="2024-07-30T12:17:32.821" v="5231" actId="478"/>
          <ac:spMkLst>
            <pc:docMk/>
            <pc:sldMk cId="445549148" sldId="2018"/>
            <ac:spMk id="11" creationId="{C026D2B0-075B-0C06-DC89-1B52DDF8D49F}"/>
          </ac:spMkLst>
        </pc:spChg>
        <pc:spChg chg="add del mod">
          <ac:chgData name="I See Maths ltd" userId="2b6a9906fb7c83c6" providerId="LiveId" clId="{7DB57AA1-860D-498C-BFF0-14A5D1900B7A}" dt="2024-07-30T12:17:32.821" v="5231" actId="478"/>
          <ac:spMkLst>
            <pc:docMk/>
            <pc:sldMk cId="445549148" sldId="2018"/>
            <ac:spMk id="16" creationId="{DE46213E-7158-0CF5-DC9D-F8E61C6B9A26}"/>
          </ac:spMkLst>
        </pc:spChg>
        <pc:spChg chg="mod">
          <ac:chgData name="I See Maths ltd" userId="2b6a9906fb7c83c6" providerId="LiveId" clId="{7DB57AA1-860D-498C-BFF0-14A5D1900B7A}" dt="2024-07-30T12:09:21.931" v="5227" actId="6549"/>
          <ac:spMkLst>
            <pc:docMk/>
            <pc:sldMk cId="445549148" sldId="2018"/>
            <ac:spMk id="21" creationId="{66C3C11C-1AF0-4134-B2B7-C8670802EB51}"/>
          </ac:spMkLst>
        </pc:spChg>
        <pc:spChg chg="del">
          <ac:chgData name="I See Maths ltd" userId="2b6a9906fb7c83c6" providerId="LiveId" clId="{7DB57AA1-860D-498C-BFF0-14A5D1900B7A}" dt="2024-07-30T12:09:29.529" v="5229" actId="478"/>
          <ac:spMkLst>
            <pc:docMk/>
            <pc:sldMk cId="445549148" sldId="2018"/>
            <ac:spMk id="22" creationId="{C47245AC-F75A-9B90-30B5-F39BE74A3402}"/>
          </ac:spMkLst>
        </pc:spChg>
        <pc:spChg chg="add del mod">
          <ac:chgData name="I See Maths ltd" userId="2b6a9906fb7c83c6" providerId="LiveId" clId="{7DB57AA1-860D-498C-BFF0-14A5D1900B7A}" dt="2024-07-30T14:07:11.450" v="7033" actId="478"/>
          <ac:spMkLst>
            <pc:docMk/>
            <pc:sldMk cId="445549148" sldId="2018"/>
            <ac:spMk id="25" creationId="{3F5A2E62-23B9-5BD5-2146-32974247AAA1}"/>
          </ac:spMkLst>
        </pc:spChg>
        <pc:spChg chg="add mod">
          <ac:chgData name="I See Maths ltd" userId="2b6a9906fb7c83c6" providerId="LiveId" clId="{7DB57AA1-860D-498C-BFF0-14A5D1900B7A}" dt="2024-07-30T13:46:06.235" v="6795" actId="1036"/>
          <ac:spMkLst>
            <pc:docMk/>
            <pc:sldMk cId="445549148" sldId="2018"/>
            <ac:spMk id="26" creationId="{0D842B6A-F322-52FF-F9C2-8DE028A5320E}"/>
          </ac:spMkLst>
        </pc:spChg>
        <pc:spChg chg="add del mod">
          <ac:chgData name="I See Maths ltd" userId="2b6a9906fb7c83c6" providerId="LiveId" clId="{7DB57AA1-860D-498C-BFF0-14A5D1900B7A}" dt="2024-07-30T14:07:24.077" v="7035" actId="478"/>
          <ac:spMkLst>
            <pc:docMk/>
            <pc:sldMk cId="445549148" sldId="2018"/>
            <ac:spMk id="28" creationId="{642B52A1-A251-CF1D-F245-45FCB8543E58}"/>
          </ac:spMkLst>
        </pc:spChg>
        <pc:spChg chg="add mod">
          <ac:chgData name="I See Maths ltd" userId="2b6a9906fb7c83c6" providerId="LiveId" clId="{7DB57AA1-860D-498C-BFF0-14A5D1900B7A}" dt="2024-07-30T13:29:42.490" v="6516" actId="1035"/>
          <ac:spMkLst>
            <pc:docMk/>
            <pc:sldMk cId="445549148" sldId="2018"/>
            <ac:spMk id="29" creationId="{C60E549F-5B29-37E6-6018-819FB7BD323B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30" creationId="{0A251305-271C-94F5-F070-184462112F20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32" creationId="{8BFBA207-9DB8-A1DC-11F4-5134EE9D9115}"/>
          </ac:spMkLst>
        </pc:spChg>
        <pc:spChg chg="add del mod">
          <ac:chgData name="I See Maths ltd" userId="2b6a9906fb7c83c6" providerId="LiveId" clId="{7DB57AA1-860D-498C-BFF0-14A5D1900B7A}" dt="2024-07-30T12:32:35.640" v="5736" actId="478"/>
          <ac:spMkLst>
            <pc:docMk/>
            <pc:sldMk cId="445549148" sldId="2018"/>
            <ac:spMk id="33" creationId="{AD1187A9-6DD5-0CED-2E7B-9E7C983987D2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34" creationId="{83B331D4-4008-28AE-1F12-8DA16EA10F86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35" creationId="{1D5E6B23-7390-C2F5-447F-EC408FB2AF09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36" creationId="{F8226F77-4069-BF78-7590-C2E272463394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37" creationId="{9F55C3CE-EEC0-C727-0F0B-CE7D0C0EA29F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39" creationId="{9C6B87ED-1B9E-8C77-25EC-26A7B06DC258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40" creationId="{775A9CA3-DF15-22F7-8C01-6F899055F963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41" creationId="{0EB110A4-B5B5-C081-D636-6E1616EC74DC}"/>
          </ac:spMkLst>
        </pc:spChg>
        <pc:spChg chg="add del mod">
          <ac:chgData name="I See Maths ltd" userId="2b6a9906fb7c83c6" providerId="LiveId" clId="{7DB57AA1-860D-498C-BFF0-14A5D1900B7A}" dt="2024-07-30T13:06:56.483" v="5832" actId="478"/>
          <ac:spMkLst>
            <pc:docMk/>
            <pc:sldMk cId="445549148" sldId="2018"/>
            <ac:spMk id="42" creationId="{81D5ADA8-E99F-5E0E-D431-DBF992CF7F1E}"/>
          </ac:spMkLst>
        </pc:spChg>
        <pc:spChg chg="add mod">
          <ac:chgData name="I See Maths ltd" userId="2b6a9906fb7c83c6" providerId="LiveId" clId="{7DB57AA1-860D-498C-BFF0-14A5D1900B7A}" dt="2024-07-30T13:29:42.490" v="6516" actId="1035"/>
          <ac:spMkLst>
            <pc:docMk/>
            <pc:sldMk cId="445549148" sldId="2018"/>
            <ac:spMk id="43" creationId="{33266B0B-E406-F637-9DEA-EF9F26F752C8}"/>
          </ac:spMkLst>
        </pc:spChg>
        <pc:spChg chg="add mod">
          <ac:chgData name="I See Maths ltd" userId="2b6a9906fb7c83c6" providerId="LiveId" clId="{7DB57AA1-860D-498C-BFF0-14A5D1900B7A}" dt="2024-07-30T13:29:42.490" v="6516" actId="1035"/>
          <ac:spMkLst>
            <pc:docMk/>
            <pc:sldMk cId="445549148" sldId="2018"/>
            <ac:spMk id="44" creationId="{FA6AF5D4-3FCE-8ACE-6454-7D2F4885CBE3}"/>
          </ac:spMkLst>
        </pc:spChg>
        <pc:spChg chg="add mod">
          <ac:chgData name="I See Maths ltd" userId="2b6a9906fb7c83c6" providerId="LiveId" clId="{7DB57AA1-860D-498C-BFF0-14A5D1900B7A}" dt="2024-07-30T13:29:42.490" v="6516" actId="1035"/>
          <ac:spMkLst>
            <pc:docMk/>
            <pc:sldMk cId="445549148" sldId="2018"/>
            <ac:spMk id="45" creationId="{B84950D7-5AE3-A8FB-948F-D330A13168D6}"/>
          </ac:spMkLst>
        </pc:spChg>
        <pc:spChg chg="add mod">
          <ac:chgData name="I See Maths ltd" userId="2b6a9906fb7c83c6" providerId="LiveId" clId="{7DB57AA1-860D-498C-BFF0-14A5D1900B7A}" dt="2024-07-30T13:29:42.490" v="6516" actId="1035"/>
          <ac:spMkLst>
            <pc:docMk/>
            <pc:sldMk cId="445549148" sldId="2018"/>
            <ac:spMk id="46" creationId="{0829D39C-EDD8-DF9C-15C1-46EC37AC927F}"/>
          </ac:spMkLst>
        </pc:spChg>
        <pc:spChg chg="add mod">
          <ac:chgData name="I See Maths ltd" userId="2b6a9906fb7c83c6" providerId="LiveId" clId="{7DB57AA1-860D-498C-BFF0-14A5D1900B7A}" dt="2024-07-30T13:29:42.490" v="6516" actId="1035"/>
          <ac:spMkLst>
            <pc:docMk/>
            <pc:sldMk cId="445549148" sldId="2018"/>
            <ac:spMk id="47" creationId="{794DBFD4-14F4-653D-E8B4-D59C2E364EAE}"/>
          </ac:spMkLst>
        </pc:spChg>
        <pc:spChg chg="add del mod">
          <ac:chgData name="I See Maths ltd" userId="2b6a9906fb7c83c6" providerId="LiveId" clId="{7DB57AA1-860D-498C-BFF0-14A5D1900B7A}" dt="2024-07-30T14:08:05.945" v="7041" actId="478"/>
          <ac:spMkLst>
            <pc:docMk/>
            <pc:sldMk cId="445549148" sldId="2018"/>
            <ac:spMk id="49" creationId="{C5840502-45B5-E558-F1AC-A5BB1D94EC4E}"/>
          </ac:spMkLst>
        </pc:spChg>
        <pc:spChg chg="add del mod">
          <ac:chgData name="I See Maths ltd" userId="2b6a9906fb7c83c6" providerId="LiveId" clId="{7DB57AA1-860D-498C-BFF0-14A5D1900B7A}" dt="2024-07-30T14:08:03.596" v="7040" actId="478"/>
          <ac:spMkLst>
            <pc:docMk/>
            <pc:sldMk cId="445549148" sldId="2018"/>
            <ac:spMk id="50" creationId="{1D1032C4-3117-314F-5770-66E944D536A0}"/>
          </ac:spMkLst>
        </pc:spChg>
        <pc:spChg chg="add del mod">
          <ac:chgData name="I See Maths ltd" userId="2b6a9906fb7c83c6" providerId="LiveId" clId="{7DB57AA1-860D-498C-BFF0-14A5D1900B7A}" dt="2024-07-30T14:07:54.106" v="7037" actId="478"/>
          <ac:spMkLst>
            <pc:docMk/>
            <pc:sldMk cId="445549148" sldId="2018"/>
            <ac:spMk id="51" creationId="{AB09249A-DEBD-45FB-A90B-58C3C44C418D}"/>
          </ac:spMkLst>
        </pc:spChg>
        <pc:spChg chg="add del mod">
          <ac:chgData name="I See Maths ltd" userId="2b6a9906fb7c83c6" providerId="LiveId" clId="{7DB57AA1-860D-498C-BFF0-14A5D1900B7A}" dt="2024-07-30T14:07:58.992" v="7039" actId="478"/>
          <ac:spMkLst>
            <pc:docMk/>
            <pc:sldMk cId="445549148" sldId="2018"/>
            <ac:spMk id="52" creationId="{FF495613-7A7E-4739-EF79-3456F4939A87}"/>
          </ac:spMkLst>
        </pc:spChg>
        <pc:spChg chg="add del mod">
          <ac:chgData name="I See Maths ltd" userId="2b6a9906fb7c83c6" providerId="LiveId" clId="{7DB57AA1-860D-498C-BFF0-14A5D1900B7A}" dt="2024-07-30T14:08:12.427" v="7043" actId="478"/>
          <ac:spMkLst>
            <pc:docMk/>
            <pc:sldMk cId="445549148" sldId="2018"/>
            <ac:spMk id="54" creationId="{E8FB9B04-B164-4A25-7956-0DBC181F9CB6}"/>
          </ac:spMkLst>
        </pc:spChg>
        <pc:spChg chg="add del mod">
          <ac:chgData name="I See Maths ltd" userId="2b6a9906fb7c83c6" providerId="LiveId" clId="{7DB57AA1-860D-498C-BFF0-14A5D1900B7A}" dt="2024-07-30T14:08:12.427" v="7043" actId="478"/>
          <ac:spMkLst>
            <pc:docMk/>
            <pc:sldMk cId="445549148" sldId="2018"/>
            <ac:spMk id="55" creationId="{38BEE8AE-A978-CA0F-8DFC-48DEA9F19702}"/>
          </ac:spMkLst>
        </pc:spChg>
        <pc:spChg chg="add del mod">
          <ac:chgData name="I See Maths ltd" userId="2b6a9906fb7c83c6" providerId="LiveId" clId="{7DB57AA1-860D-498C-BFF0-14A5D1900B7A}" dt="2024-07-30T14:08:12.427" v="7043" actId="478"/>
          <ac:spMkLst>
            <pc:docMk/>
            <pc:sldMk cId="445549148" sldId="2018"/>
            <ac:spMk id="56" creationId="{63BDA2A5-0243-CF76-64AF-7B591DC3A4BA}"/>
          </ac:spMkLst>
        </pc:spChg>
        <pc:spChg chg="add del mod">
          <ac:chgData name="I See Maths ltd" userId="2b6a9906fb7c83c6" providerId="LiveId" clId="{7DB57AA1-860D-498C-BFF0-14A5D1900B7A}" dt="2024-07-30T14:08:12.427" v="7043" actId="478"/>
          <ac:spMkLst>
            <pc:docMk/>
            <pc:sldMk cId="445549148" sldId="2018"/>
            <ac:spMk id="57" creationId="{8551976B-2FB2-53D9-D485-B9F92137874D}"/>
          </ac:spMkLst>
        </pc:spChg>
        <pc:spChg chg="add mod ord">
          <ac:chgData name="I See Maths ltd" userId="2b6a9906fb7c83c6" providerId="LiveId" clId="{7DB57AA1-860D-498C-BFF0-14A5D1900B7A}" dt="2024-07-30T14:08:54.903" v="7047" actId="167"/>
          <ac:spMkLst>
            <pc:docMk/>
            <pc:sldMk cId="445549148" sldId="2018"/>
            <ac:spMk id="58" creationId="{F7EFA4C1-F36C-FA07-AF1F-5B75C4DD8507}"/>
          </ac:spMkLst>
        </pc:spChg>
        <pc:spChg chg="add mod ord">
          <ac:chgData name="I See Maths ltd" userId="2b6a9906fb7c83c6" providerId="LiveId" clId="{7DB57AA1-860D-498C-BFF0-14A5D1900B7A}" dt="2024-07-30T14:09:00.859" v="7048" actId="167"/>
          <ac:spMkLst>
            <pc:docMk/>
            <pc:sldMk cId="445549148" sldId="2018"/>
            <ac:spMk id="60" creationId="{17AAA061-BDF1-1E7A-7C9C-443291650B1C}"/>
          </ac:spMkLst>
        </pc:spChg>
        <pc:graphicFrameChg chg="del">
          <ac:chgData name="I See Maths ltd" userId="2b6a9906fb7c83c6" providerId="LiveId" clId="{7DB57AA1-860D-498C-BFF0-14A5D1900B7A}" dt="2024-07-30T12:09:29.529" v="5229" actId="478"/>
          <ac:graphicFrameMkLst>
            <pc:docMk/>
            <pc:sldMk cId="445549148" sldId="2018"/>
            <ac:graphicFrameMk id="8" creationId="{9F8929F6-0D89-DE40-FE4B-BB1C05CD4865}"/>
          </ac:graphicFrameMkLst>
        </pc:graphicFrameChg>
        <pc:graphicFrameChg chg="add del mod">
          <ac:chgData name="I See Maths ltd" userId="2b6a9906fb7c83c6" providerId="LiveId" clId="{7DB57AA1-860D-498C-BFF0-14A5D1900B7A}" dt="2024-07-30T12:17:32.821" v="5231" actId="478"/>
          <ac:graphicFrameMkLst>
            <pc:docMk/>
            <pc:sldMk cId="445549148" sldId="2018"/>
            <ac:graphicFrameMk id="13" creationId="{FD2C6F20-1DB6-8B59-08F7-D3349BBBBE4F}"/>
          </ac:graphicFrameMkLst>
        </pc:graphicFrameChg>
        <pc:graphicFrameChg chg="del">
          <ac:chgData name="I See Maths ltd" userId="2b6a9906fb7c83c6" providerId="LiveId" clId="{7DB57AA1-860D-498C-BFF0-14A5D1900B7A}" dt="2024-07-30T12:09:29.529" v="5229" actId="478"/>
          <ac:graphicFrameMkLst>
            <pc:docMk/>
            <pc:sldMk cId="445549148" sldId="2018"/>
            <ac:graphicFrameMk id="15" creationId="{2B147334-1413-FFD3-8C8D-7D8CEE5C6498}"/>
          </ac:graphicFrameMkLst>
        </pc:graphicFrameChg>
        <pc:graphicFrameChg chg="add del mod">
          <ac:chgData name="I See Maths ltd" userId="2b6a9906fb7c83c6" providerId="LiveId" clId="{7DB57AA1-860D-498C-BFF0-14A5D1900B7A}" dt="2024-07-30T12:17:32.821" v="5231" actId="478"/>
          <ac:graphicFrameMkLst>
            <pc:docMk/>
            <pc:sldMk cId="445549148" sldId="2018"/>
            <ac:graphicFrameMk id="19" creationId="{64F253B3-1C41-A2AF-C7D8-1D11062D171D}"/>
          </ac:graphicFrameMkLst>
        </pc:graphicFrameChg>
        <pc:graphicFrameChg chg="add del mod">
          <ac:chgData name="I See Maths ltd" userId="2b6a9906fb7c83c6" providerId="LiveId" clId="{7DB57AA1-860D-498C-BFF0-14A5D1900B7A}" dt="2024-07-30T12:17:32.821" v="5231" actId="478"/>
          <ac:graphicFrameMkLst>
            <pc:docMk/>
            <pc:sldMk cId="445549148" sldId="2018"/>
            <ac:graphicFrameMk id="24" creationId="{E6688D42-4563-4684-DF56-D389868EF40C}"/>
          </ac:graphicFrameMkLst>
        </pc:graphicFrameChg>
        <pc:picChg chg="del">
          <ac:chgData name="I See Maths ltd" userId="2b6a9906fb7c83c6" providerId="LiveId" clId="{7DB57AA1-860D-498C-BFF0-14A5D1900B7A}" dt="2024-07-30T12:09:24.527" v="5228" actId="478"/>
          <ac:picMkLst>
            <pc:docMk/>
            <pc:sldMk cId="445549148" sldId="2018"/>
            <ac:picMk id="14" creationId="{2515D38C-C3F2-6721-17DA-752EF7A94D7C}"/>
          </ac:picMkLst>
        </pc:picChg>
        <pc:cxnChg chg="del">
          <ac:chgData name="I See Maths ltd" userId="2b6a9906fb7c83c6" providerId="LiveId" clId="{7DB57AA1-860D-498C-BFF0-14A5D1900B7A}" dt="2024-07-30T12:09:29.529" v="5229" actId="478"/>
          <ac:cxnSpMkLst>
            <pc:docMk/>
            <pc:sldMk cId="445549148" sldId="2018"/>
            <ac:cxnSpMk id="5" creationId="{627E75F1-888F-0E5C-F066-E2FCB7E9F394}"/>
          </ac:cxnSpMkLst>
        </pc:cxnChg>
        <pc:cxnChg chg="add del mod">
          <ac:chgData name="I See Maths ltd" userId="2b6a9906fb7c83c6" providerId="LiveId" clId="{7DB57AA1-860D-498C-BFF0-14A5D1900B7A}" dt="2024-07-30T12:17:32.821" v="5231" actId="478"/>
          <ac:cxnSpMkLst>
            <pc:docMk/>
            <pc:sldMk cId="445549148" sldId="2018"/>
            <ac:cxnSpMk id="6" creationId="{C0244BE0-576E-B886-47C8-AAA07B595B98}"/>
          </ac:cxnSpMkLst>
        </pc:cxnChg>
        <pc:cxnChg chg="add del mod">
          <ac:chgData name="I See Maths ltd" userId="2b6a9906fb7c83c6" providerId="LiveId" clId="{7DB57AA1-860D-498C-BFF0-14A5D1900B7A}" dt="2024-07-30T12:17:32.821" v="5231" actId="478"/>
          <ac:cxnSpMkLst>
            <pc:docMk/>
            <pc:sldMk cId="445549148" sldId="2018"/>
            <ac:cxnSpMk id="12" creationId="{A3EF6548-12CD-910A-6E50-E279E24C87A5}"/>
          </ac:cxnSpMkLst>
        </pc:cxnChg>
        <pc:cxnChg chg="add del mod">
          <ac:chgData name="I See Maths ltd" userId="2b6a9906fb7c83c6" providerId="LiveId" clId="{7DB57AA1-860D-498C-BFF0-14A5D1900B7A}" dt="2024-07-30T12:17:32.821" v="5231" actId="478"/>
          <ac:cxnSpMkLst>
            <pc:docMk/>
            <pc:sldMk cId="445549148" sldId="2018"/>
            <ac:cxnSpMk id="18" creationId="{46F0BA0D-D72B-ACBC-A230-AEC6F757B096}"/>
          </ac:cxnSpMkLst>
        </pc:cxnChg>
        <pc:cxnChg chg="add del mod">
          <ac:chgData name="I See Maths ltd" userId="2b6a9906fb7c83c6" providerId="LiveId" clId="{7DB57AA1-860D-498C-BFF0-14A5D1900B7A}" dt="2024-07-30T14:07:20.986" v="7034" actId="478"/>
          <ac:cxnSpMkLst>
            <pc:docMk/>
            <pc:sldMk cId="445549148" sldId="2018"/>
            <ac:cxnSpMk id="27" creationId="{3F9D984A-71CD-90F9-783F-A3A8C0629848}"/>
          </ac:cxnSpMkLst>
        </pc:cxnChg>
        <pc:cxnChg chg="add del mod">
          <ac:chgData name="I See Maths ltd" userId="2b6a9906fb7c83c6" providerId="LiveId" clId="{7DB57AA1-860D-498C-BFF0-14A5D1900B7A}" dt="2024-07-30T13:06:56.483" v="5832" actId="478"/>
          <ac:cxnSpMkLst>
            <pc:docMk/>
            <pc:sldMk cId="445549148" sldId="2018"/>
            <ac:cxnSpMk id="31" creationId="{1656CF41-0736-AE30-B280-2079C5CC1B7C}"/>
          </ac:cxnSpMkLst>
        </pc:cxnChg>
        <pc:cxnChg chg="add del mod">
          <ac:chgData name="I See Maths ltd" userId="2b6a9906fb7c83c6" providerId="LiveId" clId="{7DB57AA1-860D-498C-BFF0-14A5D1900B7A}" dt="2024-07-30T13:06:56.483" v="5832" actId="478"/>
          <ac:cxnSpMkLst>
            <pc:docMk/>
            <pc:sldMk cId="445549148" sldId="2018"/>
            <ac:cxnSpMk id="38" creationId="{D2C511F0-CC9A-AA8B-8FFE-4B554710A240}"/>
          </ac:cxnSpMkLst>
        </pc:cxnChg>
        <pc:cxnChg chg="add del mod">
          <ac:chgData name="I See Maths ltd" userId="2b6a9906fb7c83c6" providerId="LiveId" clId="{7DB57AA1-860D-498C-BFF0-14A5D1900B7A}" dt="2024-07-30T14:07:56.475" v="7038" actId="478"/>
          <ac:cxnSpMkLst>
            <pc:docMk/>
            <pc:sldMk cId="445549148" sldId="2018"/>
            <ac:cxnSpMk id="48" creationId="{8993EDC3-D19A-8D37-E937-3778813EF420}"/>
          </ac:cxnSpMkLst>
        </pc:cxnChg>
        <pc:cxnChg chg="add del mod">
          <ac:chgData name="I See Maths ltd" userId="2b6a9906fb7c83c6" providerId="LiveId" clId="{7DB57AA1-860D-498C-BFF0-14A5D1900B7A}" dt="2024-07-30T14:08:12.427" v="7043" actId="478"/>
          <ac:cxnSpMkLst>
            <pc:docMk/>
            <pc:sldMk cId="445549148" sldId="2018"/>
            <ac:cxnSpMk id="53" creationId="{17766200-15F1-1DC4-B299-4EAD44BD0331}"/>
          </ac:cxnSpMkLst>
        </pc:cxnChg>
        <pc:cxnChg chg="add mod">
          <ac:chgData name="I See Maths ltd" userId="2b6a9906fb7c83c6" providerId="LiveId" clId="{7DB57AA1-860D-498C-BFF0-14A5D1900B7A}" dt="2024-07-30T14:08:38.515" v="7045"/>
          <ac:cxnSpMkLst>
            <pc:docMk/>
            <pc:sldMk cId="445549148" sldId="2018"/>
            <ac:cxnSpMk id="59" creationId="{1083043E-C27F-D7DD-8FC7-724FB4F807EA}"/>
          </ac:cxnSpMkLst>
        </pc:cxnChg>
      </pc:sldChg>
      <pc:sldChg chg="add del">
        <pc:chgData name="I See Maths ltd" userId="2b6a9906fb7c83c6" providerId="LiveId" clId="{7DB57AA1-860D-498C-BFF0-14A5D1900B7A}" dt="2024-07-30T13:56:14.411" v="6902" actId="47"/>
        <pc:sldMkLst>
          <pc:docMk/>
          <pc:sldMk cId="1442063304" sldId="2019"/>
        </pc:sldMkLst>
      </pc:sldChg>
      <pc:sldChg chg="addSp delSp modSp add mod">
        <pc:chgData name="I See Maths ltd" userId="2b6a9906fb7c83c6" providerId="LiveId" clId="{7DB57AA1-860D-498C-BFF0-14A5D1900B7A}" dt="2024-07-30T14:06:36.714" v="7032"/>
        <pc:sldMkLst>
          <pc:docMk/>
          <pc:sldMk cId="1183342382" sldId="2020"/>
        </pc:sldMkLst>
        <pc:spChg chg="add mod">
          <ac:chgData name="I See Maths ltd" userId="2b6a9906fb7c83c6" providerId="LiveId" clId="{7DB57AA1-860D-498C-BFF0-14A5D1900B7A}" dt="2024-07-30T13:29:21.693" v="6490" actId="1035"/>
          <ac:spMkLst>
            <pc:docMk/>
            <pc:sldMk cId="1183342382" sldId="2020"/>
            <ac:spMk id="3" creationId="{64701B4B-EE19-0C51-9B57-0BC94EABD7EF}"/>
          </ac:spMkLst>
        </pc:spChg>
        <pc:spChg chg="add mod">
          <ac:chgData name="I See Maths ltd" userId="2b6a9906fb7c83c6" providerId="LiveId" clId="{7DB57AA1-860D-498C-BFF0-14A5D1900B7A}" dt="2024-07-30T13:29:21.693" v="6490" actId="1035"/>
          <ac:spMkLst>
            <pc:docMk/>
            <pc:sldMk cId="1183342382" sldId="2020"/>
            <ac:spMk id="4" creationId="{5A59153F-BE3B-92E8-238A-50874E8C8179}"/>
          </ac:spMkLst>
        </pc:spChg>
        <pc:spChg chg="add mod">
          <ac:chgData name="I See Maths ltd" userId="2b6a9906fb7c83c6" providerId="LiveId" clId="{7DB57AA1-860D-498C-BFF0-14A5D1900B7A}" dt="2024-07-30T14:06:36.714" v="7032"/>
          <ac:spMkLst>
            <pc:docMk/>
            <pc:sldMk cId="1183342382" sldId="2020"/>
            <ac:spMk id="5" creationId="{9CDED57E-8BAB-51F1-8FEF-3286DC193E95}"/>
          </ac:spMkLst>
        </pc:spChg>
        <pc:spChg chg="add mod">
          <ac:chgData name="I See Maths ltd" userId="2b6a9906fb7c83c6" providerId="LiveId" clId="{7DB57AA1-860D-498C-BFF0-14A5D1900B7A}" dt="2024-07-30T14:06:36.714" v="7032"/>
          <ac:spMkLst>
            <pc:docMk/>
            <pc:sldMk cId="1183342382" sldId="2020"/>
            <ac:spMk id="6" creationId="{65B1A190-A249-89B5-5D8A-5E6DF17FD7D3}"/>
          </ac:spMkLst>
        </pc:spChg>
        <pc:spChg chg="add mod">
          <ac:chgData name="I See Maths ltd" userId="2b6a9906fb7c83c6" providerId="LiveId" clId="{7DB57AA1-860D-498C-BFF0-14A5D1900B7A}" dt="2024-07-30T14:06:36.714" v="7032"/>
          <ac:spMkLst>
            <pc:docMk/>
            <pc:sldMk cId="1183342382" sldId="2020"/>
            <ac:spMk id="7" creationId="{0F7EFE4E-CB2B-220A-E991-BE7700936BF9}"/>
          </ac:spMkLst>
        </pc:spChg>
        <pc:spChg chg="add mod">
          <ac:chgData name="I See Maths ltd" userId="2b6a9906fb7c83c6" providerId="LiveId" clId="{7DB57AA1-860D-498C-BFF0-14A5D1900B7A}" dt="2024-07-30T14:06:36.714" v="7032"/>
          <ac:spMkLst>
            <pc:docMk/>
            <pc:sldMk cId="1183342382" sldId="2020"/>
            <ac:spMk id="8" creationId="{C56976FE-8F0D-5E3C-2216-5BC713B66251}"/>
          </ac:spMkLst>
        </pc:spChg>
        <pc:spChg chg="del mod">
          <ac:chgData name="I See Maths ltd" userId="2b6a9906fb7c83c6" providerId="LiveId" clId="{7DB57AA1-860D-498C-BFF0-14A5D1900B7A}" dt="2024-07-30T14:06:28.371" v="7029" actId="478"/>
          <ac:spMkLst>
            <pc:docMk/>
            <pc:sldMk cId="1183342382" sldId="2020"/>
            <ac:spMk id="25" creationId="{3F5A2E62-23B9-5BD5-2146-32974247AAA1}"/>
          </ac:spMkLst>
        </pc:spChg>
        <pc:spChg chg="del">
          <ac:chgData name="I See Maths ltd" userId="2b6a9906fb7c83c6" providerId="LiveId" clId="{7DB57AA1-860D-498C-BFF0-14A5D1900B7A}" dt="2024-07-30T13:13:43.965" v="6003" actId="478"/>
          <ac:spMkLst>
            <pc:docMk/>
            <pc:sldMk cId="1183342382" sldId="2020"/>
            <ac:spMk id="26" creationId="{0D842B6A-F322-52FF-F9C2-8DE028A5320E}"/>
          </ac:spMkLst>
        </pc:spChg>
        <pc:spChg chg="del mod">
          <ac:chgData name="I See Maths ltd" userId="2b6a9906fb7c83c6" providerId="LiveId" clId="{7DB57AA1-860D-498C-BFF0-14A5D1900B7A}" dt="2024-07-30T14:06:35.702" v="7031" actId="478"/>
          <ac:spMkLst>
            <pc:docMk/>
            <pc:sldMk cId="1183342382" sldId="2020"/>
            <ac:spMk id="28" creationId="{642B52A1-A251-CF1D-F245-45FCB8543E58}"/>
          </ac:spMkLst>
        </pc:spChg>
        <pc:spChg chg="del mod">
          <ac:chgData name="I See Maths ltd" userId="2b6a9906fb7c83c6" providerId="LiveId" clId="{7DB57AA1-860D-498C-BFF0-14A5D1900B7A}" dt="2024-07-30T14:06:30.409" v="7030" actId="478"/>
          <ac:spMkLst>
            <pc:docMk/>
            <pc:sldMk cId="1183342382" sldId="2020"/>
            <ac:spMk id="29" creationId="{C60E549F-5B29-37E6-6018-819FB7BD323B}"/>
          </ac:spMkLst>
        </pc:spChg>
        <pc:spChg chg="del mod">
          <ac:chgData name="I See Maths ltd" userId="2b6a9906fb7c83c6" providerId="LiveId" clId="{7DB57AA1-860D-498C-BFF0-14A5D1900B7A}" dt="2024-07-30T14:06:35.702" v="7031" actId="478"/>
          <ac:spMkLst>
            <pc:docMk/>
            <pc:sldMk cId="1183342382" sldId="2020"/>
            <ac:spMk id="43" creationId="{33266B0B-E406-F637-9DEA-EF9F26F752C8}"/>
          </ac:spMkLst>
        </pc:spChg>
        <pc:spChg chg="del">
          <ac:chgData name="I See Maths ltd" userId="2b6a9906fb7c83c6" providerId="LiveId" clId="{7DB57AA1-860D-498C-BFF0-14A5D1900B7A}" dt="2024-07-30T13:11:06.383" v="5902" actId="478"/>
          <ac:spMkLst>
            <pc:docMk/>
            <pc:sldMk cId="1183342382" sldId="2020"/>
            <ac:spMk id="44" creationId="{FA6AF5D4-3FCE-8ACE-6454-7D2F4885CBE3}"/>
          </ac:spMkLst>
        </pc:spChg>
        <pc:spChg chg="del">
          <ac:chgData name="I See Maths ltd" userId="2b6a9906fb7c83c6" providerId="LiveId" clId="{7DB57AA1-860D-498C-BFF0-14A5D1900B7A}" dt="2024-07-30T13:11:09.318" v="5903" actId="478"/>
          <ac:spMkLst>
            <pc:docMk/>
            <pc:sldMk cId="1183342382" sldId="2020"/>
            <ac:spMk id="45" creationId="{B84950D7-5AE3-A8FB-948F-D330A13168D6}"/>
          </ac:spMkLst>
        </pc:spChg>
        <pc:spChg chg="del">
          <ac:chgData name="I See Maths ltd" userId="2b6a9906fb7c83c6" providerId="LiveId" clId="{7DB57AA1-860D-498C-BFF0-14A5D1900B7A}" dt="2024-07-30T13:11:16.865" v="5905" actId="478"/>
          <ac:spMkLst>
            <pc:docMk/>
            <pc:sldMk cId="1183342382" sldId="2020"/>
            <ac:spMk id="46" creationId="{0829D39C-EDD8-DF9C-15C1-46EC37AC927F}"/>
          </ac:spMkLst>
        </pc:spChg>
        <pc:spChg chg="del">
          <ac:chgData name="I See Maths ltd" userId="2b6a9906fb7c83c6" providerId="LiveId" clId="{7DB57AA1-860D-498C-BFF0-14A5D1900B7A}" dt="2024-07-30T13:11:14.461" v="5904" actId="478"/>
          <ac:spMkLst>
            <pc:docMk/>
            <pc:sldMk cId="1183342382" sldId="2020"/>
            <ac:spMk id="47" creationId="{794DBFD4-14F4-653D-E8B4-D59C2E364EAE}"/>
          </ac:spMkLst>
        </pc:spChg>
        <pc:cxnChg chg="add mod">
          <ac:chgData name="I See Maths ltd" userId="2b6a9906fb7c83c6" providerId="LiveId" clId="{7DB57AA1-860D-498C-BFF0-14A5D1900B7A}" dt="2024-07-30T13:29:21.693" v="6490" actId="1035"/>
          <ac:cxnSpMkLst>
            <pc:docMk/>
            <pc:sldMk cId="1183342382" sldId="2020"/>
            <ac:cxnSpMk id="2" creationId="{AFB5C656-4C9A-BE51-F58B-4B29F87B5B3E}"/>
          </ac:cxnSpMkLst>
        </pc:cxnChg>
        <pc:cxnChg chg="del">
          <ac:chgData name="I See Maths ltd" userId="2b6a9906fb7c83c6" providerId="LiveId" clId="{7DB57AA1-860D-498C-BFF0-14A5D1900B7A}" dt="2024-07-30T13:13:11.358" v="5997" actId="478"/>
          <ac:cxnSpMkLst>
            <pc:docMk/>
            <pc:sldMk cId="1183342382" sldId="2020"/>
            <ac:cxnSpMk id="27" creationId="{3F9D984A-71CD-90F9-783F-A3A8C0629848}"/>
          </ac:cxnSpMkLst>
        </pc:cxnChg>
      </pc:sldChg>
      <pc:sldChg chg="addSp delSp modSp add del mod">
        <pc:chgData name="I See Maths ltd" userId="2b6a9906fb7c83c6" providerId="LiveId" clId="{7DB57AA1-860D-498C-BFF0-14A5D1900B7A}" dt="2024-07-30T14:05:55.113" v="7028" actId="47"/>
        <pc:sldMkLst>
          <pc:docMk/>
          <pc:sldMk cId="3049986891" sldId="2021"/>
        </pc:sldMkLst>
        <pc:spChg chg="del">
          <ac:chgData name="I See Maths ltd" userId="2b6a9906fb7c83c6" providerId="LiveId" clId="{7DB57AA1-860D-498C-BFF0-14A5D1900B7A}" dt="2024-07-30T13:16:32.038" v="6090" actId="478"/>
          <ac:spMkLst>
            <pc:docMk/>
            <pc:sldMk cId="3049986891" sldId="2021"/>
            <ac:spMk id="3" creationId="{64701B4B-EE19-0C51-9B57-0BC94EABD7EF}"/>
          </ac:spMkLst>
        </pc:spChg>
        <pc:spChg chg="del">
          <ac:chgData name="I See Maths ltd" userId="2b6a9906fb7c83c6" providerId="LiveId" clId="{7DB57AA1-860D-498C-BFF0-14A5D1900B7A}" dt="2024-07-30T13:16:32.038" v="6090" actId="478"/>
          <ac:spMkLst>
            <pc:docMk/>
            <pc:sldMk cId="3049986891" sldId="2021"/>
            <ac:spMk id="4" creationId="{5A59153F-BE3B-92E8-238A-50874E8C8179}"/>
          </ac:spMkLst>
        </pc:spChg>
        <pc:spChg chg="add del mod">
          <ac:chgData name="I See Maths ltd" userId="2b6a9906fb7c83c6" providerId="LiveId" clId="{7DB57AA1-860D-498C-BFF0-14A5D1900B7A}" dt="2024-07-30T13:40:28.813" v="6749" actId="478"/>
          <ac:spMkLst>
            <pc:docMk/>
            <pc:sldMk cId="3049986891" sldId="2021"/>
            <ac:spMk id="6" creationId="{C3B743E9-FB3E-05CF-8CDF-D05A4D913D68}"/>
          </ac:spMkLst>
        </pc:spChg>
        <pc:spChg chg="add del mod">
          <ac:chgData name="I See Maths ltd" userId="2b6a9906fb7c83c6" providerId="LiveId" clId="{7DB57AA1-860D-498C-BFF0-14A5D1900B7A}" dt="2024-07-30T13:19:35.274" v="6157" actId="478"/>
          <ac:spMkLst>
            <pc:docMk/>
            <pc:sldMk cId="3049986891" sldId="2021"/>
            <ac:spMk id="8" creationId="{C4965A2C-3656-3032-AF16-FDF6C7C19174}"/>
          </ac:spMkLst>
        </pc:spChg>
        <pc:spChg chg="add mod">
          <ac:chgData name="I See Maths ltd" userId="2b6a9906fb7c83c6" providerId="LiveId" clId="{7DB57AA1-860D-498C-BFF0-14A5D1900B7A}" dt="2024-07-30T13:39:09.945" v="6733" actId="1036"/>
          <ac:spMkLst>
            <pc:docMk/>
            <pc:sldMk cId="3049986891" sldId="2021"/>
            <ac:spMk id="9" creationId="{F4259A2F-8C61-1A0C-B4DC-6AAF8873681B}"/>
          </ac:spMkLst>
        </pc:spChg>
        <pc:spChg chg="add del mod">
          <ac:chgData name="I See Maths ltd" userId="2b6a9906fb7c83c6" providerId="LiveId" clId="{7DB57AA1-860D-498C-BFF0-14A5D1900B7A}" dt="2024-07-30T13:20:50.441" v="6246" actId="478"/>
          <ac:spMkLst>
            <pc:docMk/>
            <pc:sldMk cId="3049986891" sldId="2021"/>
            <ac:spMk id="10" creationId="{7255D10C-4ECD-8513-71BF-24460456F9F2}"/>
          </ac:spMkLst>
        </pc:spChg>
        <pc:spChg chg="add mod">
          <ac:chgData name="I See Maths ltd" userId="2b6a9906fb7c83c6" providerId="LiveId" clId="{7DB57AA1-860D-498C-BFF0-14A5D1900B7A}" dt="2024-07-30T13:39:09.945" v="6733" actId="1036"/>
          <ac:spMkLst>
            <pc:docMk/>
            <pc:sldMk cId="3049986891" sldId="2021"/>
            <ac:spMk id="11" creationId="{21A6BCDC-FA97-2AE5-FBA0-17C91A82C9D7}"/>
          </ac:spMkLst>
        </pc:spChg>
        <pc:spChg chg="add del mod">
          <ac:chgData name="I See Maths ltd" userId="2b6a9906fb7c83c6" providerId="LiveId" clId="{7DB57AA1-860D-498C-BFF0-14A5D1900B7A}" dt="2024-07-30T13:30:35.161" v="6533" actId="478"/>
          <ac:spMkLst>
            <pc:docMk/>
            <pc:sldMk cId="3049986891" sldId="2021"/>
            <ac:spMk id="12" creationId="{DEDF789E-82F2-560F-7A7F-CECBF0C93576}"/>
          </ac:spMkLst>
        </pc:spChg>
        <pc:spChg chg="add del mod">
          <ac:chgData name="I See Maths ltd" userId="2b6a9906fb7c83c6" providerId="LiveId" clId="{7DB57AA1-860D-498C-BFF0-14A5D1900B7A}" dt="2024-07-30T13:30:35.161" v="6533" actId="478"/>
          <ac:spMkLst>
            <pc:docMk/>
            <pc:sldMk cId="3049986891" sldId="2021"/>
            <ac:spMk id="14" creationId="{A59FD8C0-0B14-1BBE-F6A2-23D0FDFAEDDF}"/>
          </ac:spMkLst>
        </pc:spChg>
        <pc:spChg chg="add del mod">
          <ac:chgData name="I See Maths ltd" userId="2b6a9906fb7c83c6" providerId="LiveId" clId="{7DB57AA1-860D-498C-BFF0-14A5D1900B7A}" dt="2024-07-30T13:30:35.161" v="6533" actId="478"/>
          <ac:spMkLst>
            <pc:docMk/>
            <pc:sldMk cId="3049986891" sldId="2021"/>
            <ac:spMk id="15" creationId="{0CB72545-1BF7-EA16-0EA9-8888CC2B1055}"/>
          </ac:spMkLst>
        </pc:spChg>
        <pc:spChg chg="add del mod">
          <ac:chgData name="I See Maths ltd" userId="2b6a9906fb7c83c6" providerId="LiveId" clId="{7DB57AA1-860D-498C-BFF0-14A5D1900B7A}" dt="2024-07-30T13:30:35.161" v="6533" actId="478"/>
          <ac:spMkLst>
            <pc:docMk/>
            <pc:sldMk cId="3049986891" sldId="2021"/>
            <ac:spMk id="16" creationId="{558CA8ED-92E9-4D57-2530-4BC6899BFA42}"/>
          </ac:spMkLst>
        </pc:spChg>
        <pc:spChg chg="add del mod">
          <ac:chgData name="I See Maths ltd" userId="2b6a9906fb7c83c6" providerId="LiveId" clId="{7DB57AA1-860D-498C-BFF0-14A5D1900B7A}" dt="2024-07-30T13:30:35.161" v="6533" actId="478"/>
          <ac:spMkLst>
            <pc:docMk/>
            <pc:sldMk cId="3049986891" sldId="2021"/>
            <ac:spMk id="18" creationId="{038FDFF2-2EEB-F864-2D44-9D040332206D}"/>
          </ac:spMkLst>
        </pc:spChg>
        <pc:spChg chg="add del mod">
          <ac:chgData name="I See Maths ltd" userId="2b6a9906fb7c83c6" providerId="LiveId" clId="{7DB57AA1-860D-498C-BFF0-14A5D1900B7A}" dt="2024-07-30T13:41:11.339" v="6750" actId="478"/>
          <ac:spMkLst>
            <pc:docMk/>
            <pc:sldMk cId="3049986891" sldId="2021"/>
            <ac:spMk id="24" creationId="{D4137D6C-E183-EF59-AC7A-FAFB5CCA8828}"/>
          </ac:spMkLst>
        </pc:spChg>
        <pc:spChg chg="mod">
          <ac:chgData name="I See Maths ltd" userId="2b6a9906fb7c83c6" providerId="LiveId" clId="{7DB57AA1-860D-498C-BFF0-14A5D1900B7A}" dt="2024-07-30T13:29:07.427" v="6464" actId="1036"/>
          <ac:spMkLst>
            <pc:docMk/>
            <pc:sldMk cId="3049986891" sldId="2021"/>
            <ac:spMk id="25" creationId="{3F5A2E62-23B9-5BD5-2146-32974247AAA1}"/>
          </ac:spMkLst>
        </pc:spChg>
        <pc:spChg chg="add del mod">
          <ac:chgData name="I See Maths ltd" userId="2b6a9906fb7c83c6" providerId="LiveId" clId="{7DB57AA1-860D-498C-BFF0-14A5D1900B7A}" dt="2024-07-30T13:41:11.339" v="6750" actId="478"/>
          <ac:spMkLst>
            <pc:docMk/>
            <pc:sldMk cId="3049986891" sldId="2021"/>
            <ac:spMk id="27" creationId="{4C8B2AED-B806-4F0A-057C-5F1560C8F0F0}"/>
          </ac:spMkLst>
        </pc:spChg>
        <pc:spChg chg="mod">
          <ac:chgData name="I See Maths ltd" userId="2b6a9906fb7c83c6" providerId="LiveId" clId="{7DB57AA1-860D-498C-BFF0-14A5D1900B7A}" dt="2024-07-30T13:29:07.427" v="6464" actId="1036"/>
          <ac:spMkLst>
            <pc:docMk/>
            <pc:sldMk cId="3049986891" sldId="2021"/>
            <ac:spMk id="28" creationId="{642B52A1-A251-CF1D-F245-45FCB8543E58}"/>
          </ac:spMkLst>
        </pc:spChg>
        <pc:spChg chg="mod">
          <ac:chgData name="I See Maths ltd" userId="2b6a9906fb7c83c6" providerId="LiveId" clId="{7DB57AA1-860D-498C-BFF0-14A5D1900B7A}" dt="2024-07-30T13:29:07.427" v="6464" actId="1036"/>
          <ac:spMkLst>
            <pc:docMk/>
            <pc:sldMk cId="3049986891" sldId="2021"/>
            <ac:spMk id="29" creationId="{C60E549F-5B29-37E6-6018-819FB7BD323B}"/>
          </ac:spMkLst>
        </pc:spChg>
        <pc:spChg chg="add del mod">
          <ac:chgData name="I See Maths ltd" userId="2b6a9906fb7c83c6" providerId="LiveId" clId="{7DB57AA1-860D-498C-BFF0-14A5D1900B7A}" dt="2024-07-30T13:41:11.339" v="6750" actId="478"/>
          <ac:spMkLst>
            <pc:docMk/>
            <pc:sldMk cId="3049986891" sldId="2021"/>
            <ac:spMk id="30" creationId="{79F5F2F5-3170-4936-2EC0-8298A7305116}"/>
          </ac:spMkLst>
        </pc:spChg>
        <pc:spChg chg="add del mod">
          <ac:chgData name="I See Maths ltd" userId="2b6a9906fb7c83c6" providerId="LiveId" clId="{7DB57AA1-860D-498C-BFF0-14A5D1900B7A}" dt="2024-07-30T13:39:08.794" v="6732" actId="1076"/>
          <ac:spMkLst>
            <pc:docMk/>
            <pc:sldMk cId="3049986891" sldId="2021"/>
            <ac:spMk id="33" creationId="{13A249A2-8D50-7506-1640-818EB0AF6490}"/>
          </ac:spMkLst>
        </pc:spChg>
        <pc:spChg chg="mod">
          <ac:chgData name="I See Maths ltd" userId="2b6a9906fb7c83c6" providerId="LiveId" clId="{7DB57AA1-860D-498C-BFF0-14A5D1900B7A}" dt="2024-07-30T13:29:07.427" v="6464" actId="1036"/>
          <ac:spMkLst>
            <pc:docMk/>
            <pc:sldMk cId="3049986891" sldId="2021"/>
            <ac:spMk id="43" creationId="{33266B0B-E406-F637-9DEA-EF9F26F752C8}"/>
          </ac:spMkLst>
        </pc:spChg>
        <pc:graphicFrameChg chg="add mod modGraphic">
          <ac:chgData name="I See Maths ltd" userId="2b6a9906fb7c83c6" providerId="LiveId" clId="{7DB57AA1-860D-498C-BFF0-14A5D1900B7A}" dt="2024-07-30T13:40:20.928" v="6748" actId="798"/>
          <ac:graphicFrameMkLst>
            <pc:docMk/>
            <pc:sldMk cId="3049986891" sldId="2021"/>
            <ac:graphicFrameMk id="19" creationId="{65BAF70F-1688-CFF9-92B6-09228279A4FE}"/>
          </ac:graphicFrameMkLst>
        </pc:graphicFrameChg>
        <pc:graphicFrameChg chg="add mod modGraphic">
          <ac:chgData name="I See Maths ltd" userId="2b6a9906fb7c83c6" providerId="LiveId" clId="{7DB57AA1-860D-498C-BFF0-14A5D1900B7A}" dt="2024-07-30T13:39:09.945" v="6733" actId="1036"/>
          <ac:graphicFrameMkLst>
            <pc:docMk/>
            <pc:sldMk cId="3049986891" sldId="2021"/>
            <ac:graphicFrameMk id="22" creationId="{9A580F5F-FFF5-2E15-A304-A74FCB4DDBD0}"/>
          </ac:graphicFrameMkLst>
        </pc:graphicFrameChg>
        <pc:graphicFrameChg chg="add del mod modGraphic">
          <ac:chgData name="I See Maths ltd" userId="2b6a9906fb7c83c6" providerId="LiveId" clId="{7DB57AA1-860D-498C-BFF0-14A5D1900B7A}" dt="2024-07-30T13:41:11.339" v="6750" actId="478"/>
          <ac:graphicFrameMkLst>
            <pc:docMk/>
            <pc:sldMk cId="3049986891" sldId="2021"/>
            <ac:graphicFrameMk id="31" creationId="{1872FF43-09C5-FB8A-C7D3-AC150578CBB7}"/>
          </ac:graphicFrameMkLst>
        </pc:graphicFrameChg>
        <pc:graphicFrameChg chg="add del mod modGraphic">
          <ac:chgData name="I See Maths ltd" userId="2b6a9906fb7c83c6" providerId="LiveId" clId="{7DB57AA1-860D-498C-BFF0-14A5D1900B7A}" dt="2024-07-30T13:41:11.339" v="6750" actId="478"/>
          <ac:graphicFrameMkLst>
            <pc:docMk/>
            <pc:sldMk cId="3049986891" sldId="2021"/>
            <ac:graphicFrameMk id="32" creationId="{FB0F399D-F364-819F-DAC0-374C3BA9BB96}"/>
          </ac:graphicFrameMkLst>
        </pc:graphicFrameChg>
        <pc:cxnChg chg="del">
          <ac:chgData name="I See Maths ltd" userId="2b6a9906fb7c83c6" providerId="LiveId" clId="{7DB57AA1-860D-498C-BFF0-14A5D1900B7A}" dt="2024-07-30T13:16:34.788" v="6091" actId="478"/>
          <ac:cxnSpMkLst>
            <pc:docMk/>
            <pc:sldMk cId="3049986891" sldId="2021"/>
            <ac:cxnSpMk id="2" creationId="{AFB5C656-4C9A-BE51-F58B-4B29F87B5B3E}"/>
          </ac:cxnSpMkLst>
        </pc:cxnChg>
        <pc:cxnChg chg="add mod">
          <ac:chgData name="I See Maths ltd" userId="2b6a9906fb7c83c6" providerId="LiveId" clId="{7DB57AA1-860D-498C-BFF0-14A5D1900B7A}" dt="2024-07-30T13:30:13.481" v="6523" actId="14100"/>
          <ac:cxnSpMkLst>
            <pc:docMk/>
            <pc:sldMk cId="3049986891" sldId="2021"/>
            <ac:cxnSpMk id="5" creationId="{1E27DFB6-4064-1AEF-EF1C-49DB9B27531C}"/>
          </ac:cxnSpMkLst>
        </pc:cxnChg>
        <pc:cxnChg chg="add del mod">
          <ac:chgData name="I See Maths ltd" userId="2b6a9906fb7c83c6" providerId="LiveId" clId="{7DB57AA1-860D-498C-BFF0-14A5D1900B7A}" dt="2024-07-30T13:40:28.813" v="6749" actId="478"/>
          <ac:cxnSpMkLst>
            <pc:docMk/>
            <pc:sldMk cId="3049986891" sldId="2021"/>
            <ac:cxnSpMk id="7" creationId="{BDEA267D-51E5-6C8E-DB8B-E963BFEC1E1F}"/>
          </ac:cxnSpMkLst>
        </pc:cxnChg>
        <pc:cxnChg chg="add del mod">
          <ac:chgData name="I See Maths ltd" userId="2b6a9906fb7c83c6" providerId="LiveId" clId="{7DB57AA1-860D-498C-BFF0-14A5D1900B7A}" dt="2024-07-30T13:30:35.161" v="6533" actId="478"/>
          <ac:cxnSpMkLst>
            <pc:docMk/>
            <pc:sldMk cId="3049986891" sldId="2021"/>
            <ac:cxnSpMk id="13" creationId="{A70E91A8-29D2-6D8B-0004-1102A5AC11A2}"/>
          </ac:cxnSpMkLst>
        </pc:cxnChg>
        <pc:cxnChg chg="add del mod">
          <ac:chgData name="I See Maths ltd" userId="2b6a9906fb7c83c6" providerId="LiveId" clId="{7DB57AA1-860D-498C-BFF0-14A5D1900B7A}" dt="2024-07-30T13:41:11.339" v="6750" actId="478"/>
          <ac:cxnSpMkLst>
            <pc:docMk/>
            <pc:sldMk cId="3049986891" sldId="2021"/>
            <ac:cxnSpMk id="26" creationId="{2E781285-3B9E-48B6-DFEA-11A3F79238FA}"/>
          </ac:cxnSpMkLst>
        </pc:cxnChg>
        <pc:cxnChg chg="add del mod">
          <ac:chgData name="I See Maths ltd" userId="2b6a9906fb7c83c6" providerId="LiveId" clId="{7DB57AA1-860D-498C-BFF0-14A5D1900B7A}" dt="2024-07-30T13:39:08.794" v="6732" actId="1076"/>
          <ac:cxnSpMkLst>
            <pc:docMk/>
            <pc:sldMk cId="3049986891" sldId="2021"/>
            <ac:cxnSpMk id="34" creationId="{5201FF7C-397E-86FB-DCDE-E6B509FEF68F}"/>
          </ac:cxnSpMkLst>
        </pc:cxnChg>
      </pc:sldChg>
      <pc:sldChg chg="addSp delSp modSp add del mod">
        <pc:chgData name="I See Maths ltd" userId="2b6a9906fb7c83c6" providerId="LiveId" clId="{7DB57AA1-860D-498C-BFF0-14A5D1900B7A}" dt="2024-07-30T14:04:27.558" v="7015" actId="47"/>
        <pc:sldMkLst>
          <pc:docMk/>
          <pc:sldMk cId="494586335" sldId="2022"/>
        </pc:sldMkLst>
        <pc:spChg chg="add mod">
          <ac:chgData name="I See Maths ltd" userId="2b6a9906fb7c83c6" providerId="LiveId" clId="{7DB57AA1-860D-498C-BFF0-14A5D1900B7A}" dt="2024-07-30T13:45:27.127" v="6786" actId="1036"/>
          <ac:spMkLst>
            <pc:docMk/>
            <pc:sldMk cId="494586335" sldId="2022"/>
            <ac:spMk id="2" creationId="{484E9367-A42F-B02F-FFC6-40FA9485D0F9}"/>
          </ac:spMkLst>
        </pc:spChg>
        <pc:spChg chg="del">
          <ac:chgData name="I See Maths ltd" userId="2b6a9906fb7c83c6" providerId="LiveId" clId="{7DB57AA1-860D-498C-BFF0-14A5D1900B7A}" dt="2024-07-30T13:41:27.684" v="6751" actId="478"/>
          <ac:spMkLst>
            <pc:docMk/>
            <pc:sldMk cId="494586335" sldId="2022"/>
            <ac:spMk id="24" creationId="{D4137D6C-E183-EF59-AC7A-FAFB5CCA8828}"/>
          </ac:spMkLst>
        </pc:spChg>
        <pc:spChg chg="del">
          <ac:chgData name="I See Maths ltd" userId="2b6a9906fb7c83c6" providerId="LiveId" clId="{7DB57AA1-860D-498C-BFF0-14A5D1900B7A}" dt="2024-07-30T13:41:27.684" v="6751" actId="478"/>
          <ac:spMkLst>
            <pc:docMk/>
            <pc:sldMk cId="494586335" sldId="2022"/>
            <ac:spMk id="27" creationId="{4C8B2AED-B806-4F0A-057C-5F1560C8F0F0}"/>
          </ac:spMkLst>
        </pc:spChg>
        <pc:spChg chg="del">
          <ac:chgData name="I See Maths ltd" userId="2b6a9906fb7c83c6" providerId="LiveId" clId="{7DB57AA1-860D-498C-BFF0-14A5D1900B7A}" dt="2024-07-30T13:41:27.684" v="6751" actId="478"/>
          <ac:spMkLst>
            <pc:docMk/>
            <pc:sldMk cId="494586335" sldId="2022"/>
            <ac:spMk id="30" creationId="{79F5F2F5-3170-4936-2EC0-8298A7305116}"/>
          </ac:spMkLst>
        </pc:spChg>
        <pc:graphicFrameChg chg="modGraphic">
          <ac:chgData name="I See Maths ltd" userId="2b6a9906fb7c83c6" providerId="LiveId" clId="{7DB57AA1-860D-498C-BFF0-14A5D1900B7A}" dt="2024-07-30T13:55:19.432" v="6901" actId="20577"/>
          <ac:graphicFrameMkLst>
            <pc:docMk/>
            <pc:sldMk cId="494586335" sldId="2022"/>
            <ac:graphicFrameMk id="19" creationId="{65BAF70F-1688-CFF9-92B6-09228279A4FE}"/>
          </ac:graphicFrameMkLst>
        </pc:graphicFrameChg>
        <pc:graphicFrameChg chg="del">
          <ac:chgData name="I See Maths ltd" userId="2b6a9906fb7c83c6" providerId="LiveId" clId="{7DB57AA1-860D-498C-BFF0-14A5D1900B7A}" dt="2024-07-30T13:41:27.684" v="6751" actId="478"/>
          <ac:graphicFrameMkLst>
            <pc:docMk/>
            <pc:sldMk cId="494586335" sldId="2022"/>
            <ac:graphicFrameMk id="31" creationId="{1872FF43-09C5-FB8A-C7D3-AC150578CBB7}"/>
          </ac:graphicFrameMkLst>
        </pc:graphicFrameChg>
        <pc:graphicFrameChg chg="del">
          <ac:chgData name="I See Maths ltd" userId="2b6a9906fb7c83c6" providerId="LiveId" clId="{7DB57AA1-860D-498C-BFF0-14A5D1900B7A}" dt="2024-07-30T13:41:27.684" v="6751" actId="478"/>
          <ac:graphicFrameMkLst>
            <pc:docMk/>
            <pc:sldMk cId="494586335" sldId="2022"/>
            <ac:graphicFrameMk id="32" creationId="{FB0F399D-F364-819F-DAC0-374C3BA9BB96}"/>
          </ac:graphicFrameMkLst>
        </pc:graphicFrameChg>
        <pc:cxnChg chg="add mod">
          <ac:chgData name="I See Maths ltd" userId="2b6a9906fb7c83c6" providerId="LiveId" clId="{7DB57AA1-860D-498C-BFF0-14A5D1900B7A}" dt="2024-07-30T13:45:27.127" v="6786" actId="1036"/>
          <ac:cxnSpMkLst>
            <pc:docMk/>
            <pc:sldMk cId="494586335" sldId="2022"/>
            <ac:cxnSpMk id="3" creationId="{D6F66824-08D9-3DA3-DA5E-35968082063D}"/>
          </ac:cxnSpMkLst>
        </pc:cxnChg>
        <pc:cxnChg chg="del">
          <ac:chgData name="I See Maths ltd" userId="2b6a9906fb7c83c6" providerId="LiveId" clId="{7DB57AA1-860D-498C-BFF0-14A5D1900B7A}" dt="2024-07-30T13:41:27.684" v="6751" actId="478"/>
          <ac:cxnSpMkLst>
            <pc:docMk/>
            <pc:sldMk cId="494586335" sldId="2022"/>
            <ac:cxnSpMk id="26" creationId="{2E781285-3B9E-48B6-DFEA-11A3F79238FA}"/>
          </ac:cxnSpMkLst>
        </pc:cxnChg>
      </pc:sldChg>
      <pc:sldChg chg="addSp delSp modSp add del mod">
        <pc:chgData name="I See Maths ltd" userId="2b6a9906fb7c83c6" providerId="LiveId" clId="{7DB57AA1-860D-498C-BFF0-14A5D1900B7A}" dt="2024-07-30T14:09:33.435" v="7049" actId="47"/>
        <pc:sldMkLst>
          <pc:docMk/>
          <pc:sldMk cId="1173512026" sldId="2023"/>
        </pc:sldMkLst>
        <pc:spChg chg="add del mod">
          <ac:chgData name="I See Maths ltd" userId="2b6a9906fb7c83c6" providerId="LiveId" clId="{7DB57AA1-860D-498C-BFF0-14A5D1900B7A}" dt="2024-07-30T14:05:15.851" v="7024" actId="478"/>
          <ac:spMkLst>
            <pc:docMk/>
            <pc:sldMk cId="1173512026" sldId="2023"/>
            <ac:spMk id="2" creationId="{25B56FB6-EF63-7AF7-37DD-9E5B62FED7DC}"/>
          </ac:spMkLst>
        </pc:spChg>
        <pc:spChg chg="add del mod">
          <ac:chgData name="I See Maths ltd" userId="2b6a9906fb7c83c6" providerId="LiveId" clId="{7DB57AA1-860D-498C-BFF0-14A5D1900B7A}" dt="2024-07-30T13:54:47.119" v="6897" actId="478"/>
          <ac:spMkLst>
            <pc:docMk/>
            <pc:sldMk cId="1173512026" sldId="2023"/>
            <ac:spMk id="4" creationId="{7A61ABA3-FF6A-27B6-4E86-12822342E4C0}"/>
          </ac:spMkLst>
        </pc:spChg>
        <pc:spChg chg="del mod">
          <ac:chgData name="I See Maths ltd" userId="2b6a9906fb7c83c6" providerId="LiveId" clId="{7DB57AA1-860D-498C-BFF0-14A5D1900B7A}" dt="2024-07-30T14:05:18.820" v="7025" actId="478"/>
          <ac:spMkLst>
            <pc:docMk/>
            <pc:sldMk cId="1173512026" sldId="2023"/>
            <ac:spMk id="6" creationId="{C3B743E9-FB3E-05CF-8CDF-D05A4D913D68}"/>
          </ac:spMkLst>
        </pc:spChg>
        <pc:spChg chg="del">
          <ac:chgData name="I See Maths ltd" userId="2b6a9906fb7c83c6" providerId="LiveId" clId="{7DB57AA1-860D-498C-BFF0-14A5D1900B7A}" dt="2024-07-30T14:05:49.361" v="7027" actId="478"/>
          <ac:spMkLst>
            <pc:docMk/>
            <pc:sldMk cId="1173512026" sldId="2023"/>
            <ac:spMk id="9" creationId="{F4259A2F-8C61-1A0C-B4DC-6AAF8873681B}"/>
          </ac:spMkLst>
        </pc:spChg>
        <pc:spChg chg="del">
          <ac:chgData name="I See Maths ltd" userId="2b6a9906fb7c83c6" providerId="LiveId" clId="{7DB57AA1-860D-498C-BFF0-14A5D1900B7A}" dt="2024-07-30T14:05:49.361" v="7027" actId="478"/>
          <ac:spMkLst>
            <pc:docMk/>
            <pc:sldMk cId="1173512026" sldId="2023"/>
            <ac:spMk id="11" creationId="{21A6BCDC-FA97-2AE5-FBA0-17C91A82C9D7}"/>
          </ac:spMkLst>
        </pc:spChg>
        <pc:spChg chg="del">
          <ac:chgData name="I See Maths ltd" userId="2b6a9906fb7c83c6" providerId="LiveId" clId="{7DB57AA1-860D-498C-BFF0-14A5D1900B7A}" dt="2024-07-30T13:54:34.071" v="6894" actId="478"/>
          <ac:spMkLst>
            <pc:docMk/>
            <pc:sldMk cId="1173512026" sldId="2023"/>
            <ac:spMk id="24" creationId="{D4137D6C-E183-EF59-AC7A-FAFB5CCA8828}"/>
          </ac:spMkLst>
        </pc:spChg>
        <pc:spChg chg="del">
          <ac:chgData name="I See Maths ltd" userId="2b6a9906fb7c83c6" providerId="LiveId" clId="{7DB57AA1-860D-498C-BFF0-14A5D1900B7A}" dt="2024-07-30T14:01:48.403" v="6980" actId="478"/>
          <ac:spMkLst>
            <pc:docMk/>
            <pc:sldMk cId="1173512026" sldId="2023"/>
            <ac:spMk id="25" creationId="{3F5A2E62-23B9-5BD5-2146-32974247AAA1}"/>
          </ac:spMkLst>
        </pc:spChg>
        <pc:spChg chg="del">
          <ac:chgData name="I See Maths ltd" userId="2b6a9906fb7c83c6" providerId="LiveId" clId="{7DB57AA1-860D-498C-BFF0-14A5D1900B7A}" dt="2024-07-30T14:03:27.005" v="7001" actId="478"/>
          <ac:spMkLst>
            <pc:docMk/>
            <pc:sldMk cId="1173512026" sldId="2023"/>
            <ac:spMk id="27" creationId="{4C8B2AED-B806-4F0A-057C-5F1560C8F0F0}"/>
          </ac:spMkLst>
        </pc:spChg>
        <pc:spChg chg="del">
          <ac:chgData name="I See Maths ltd" userId="2b6a9906fb7c83c6" providerId="LiveId" clId="{7DB57AA1-860D-498C-BFF0-14A5D1900B7A}" dt="2024-07-30T14:01:55.178" v="6981" actId="478"/>
          <ac:spMkLst>
            <pc:docMk/>
            <pc:sldMk cId="1173512026" sldId="2023"/>
            <ac:spMk id="28" creationId="{642B52A1-A251-CF1D-F245-45FCB8543E58}"/>
          </ac:spMkLst>
        </pc:spChg>
        <pc:spChg chg="del">
          <ac:chgData name="I See Maths ltd" userId="2b6a9906fb7c83c6" providerId="LiveId" clId="{7DB57AA1-860D-498C-BFF0-14A5D1900B7A}" dt="2024-07-30T14:01:48.403" v="6980" actId="478"/>
          <ac:spMkLst>
            <pc:docMk/>
            <pc:sldMk cId="1173512026" sldId="2023"/>
            <ac:spMk id="29" creationId="{C60E549F-5B29-37E6-6018-819FB7BD323B}"/>
          </ac:spMkLst>
        </pc:spChg>
        <pc:spChg chg="del">
          <ac:chgData name="I See Maths ltd" userId="2b6a9906fb7c83c6" providerId="LiveId" clId="{7DB57AA1-860D-498C-BFF0-14A5D1900B7A}" dt="2024-07-30T14:03:27.005" v="7001" actId="478"/>
          <ac:spMkLst>
            <pc:docMk/>
            <pc:sldMk cId="1173512026" sldId="2023"/>
            <ac:spMk id="30" creationId="{79F5F2F5-3170-4936-2EC0-8298A7305116}"/>
          </ac:spMkLst>
        </pc:spChg>
        <pc:spChg chg="add mod">
          <ac:chgData name="I See Maths ltd" userId="2b6a9906fb7c83c6" providerId="LiveId" clId="{7DB57AA1-860D-498C-BFF0-14A5D1900B7A}" dt="2024-07-30T14:01:56.532" v="6982"/>
          <ac:spMkLst>
            <pc:docMk/>
            <pc:sldMk cId="1173512026" sldId="2023"/>
            <ac:spMk id="35" creationId="{213C0AED-0C83-F3F1-A246-5E5FF9496A4A}"/>
          </ac:spMkLst>
        </pc:spChg>
        <pc:spChg chg="add mod ord">
          <ac:chgData name="I See Maths ltd" userId="2b6a9906fb7c83c6" providerId="LiveId" clId="{7DB57AA1-860D-498C-BFF0-14A5D1900B7A}" dt="2024-07-30T14:02:05.660" v="6983" actId="167"/>
          <ac:spMkLst>
            <pc:docMk/>
            <pc:sldMk cId="1173512026" sldId="2023"/>
            <ac:spMk id="36" creationId="{A855D89F-AAFC-3B10-8090-A30046CD908F}"/>
          </ac:spMkLst>
        </pc:spChg>
        <pc:spChg chg="add mod">
          <ac:chgData name="I See Maths ltd" userId="2b6a9906fb7c83c6" providerId="LiveId" clId="{7DB57AA1-860D-498C-BFF0-14A5D1900B7A}" dt="2024-07-30T14:04:37.653" v="7016"/>
          <ac:spMkLst>
            <pc:docMk/>
            <pc:sldMk cId="1173512026" sldId="2023"/>
            <ac:spMk id="37" creationId="{9D268FF3-E33D-AD10-C71F-FC61019287D5}"/>
          </ac:spMkLst>
        </pc:spChg>
        <pc:graphicFrameChg chg="del modGraphic">
          <ac:chgData name="I See Maths ltd" userId="2b6a9906fb7c83c6" providerId="LiveId" clId="{7DB57AA1-860D-498C-BFF0-14A5D1900B7A}" dt="2024-07-30T14:05:49.361" v="7027" actId="478"/>
          <ac:graphicFrameMkLst>
            <pc:docMk/>
            <pc:sldMk cId="1173512026" sldId="2023"/>
            <ac:graphicFrameMk id="19" creationId="{65BAF70F-1688-CFF9-92B6-09228279A4FE}"/>
          </ac:graphicFrameMkLst>
        </pc:graphicFrameChg>
        <pc:graphicFrameChg chg="del modGraphic">
          <ac:chgData name="I See Maths ltd" userId="2b6a9906fb7c83c6" providerId="LiveId" clId="{7DB57AA1-860D-498C-BFF0-14A5D1900B7A}" dt="2024-07-30T14:05:49.361" v="7027" actId="478"/>
          <ac:graphicFrameMkLst>
            <pc:docMk/>
            <pc:sldMk cId="1173512026" sldId="2023"/>
            <ac:graphicFrameMk id="22" creationId="{9A580F5F-FFF5-2E15-A304-A74FCB4DDBD0}"/>
          </ac:graphicFrameMkLst>
        </pc:graphicFrameChg>
        <pc:graphicFrameChg chg="del modGraphic">
          <ac:chgData name="I See Maths ltd" userId="2b6a9906fb7c83c6" providerId="LiveId" clId="{7DB57AA1-860D-498C-BFF0-14A5D1900B7A}" dt="2024-07-30T14:03:27.005" v="7001" actId="478"/>
          <ac:graphicFrameMkLst>
            <pc:docMk/>
            <pc:sldMk cId="1173512026" sldId="2023"/>
            <ac:graphicFrameMk id="31" creationId="{1872FF43-09C5-FB8A-C7D3-AC150578CBB7}"/>
          </ac:graphicFrameMkLst>
        </pc:graphicFrameChg>
        <pc:graphicFrameChg chg="del modGraphic">
          <ac:chgData name="I See Maths ltd" userId="2b6a9906fb7c83c6" providerId="LiveId" clId="{7DB57AA1-860D-498C-BFF0-14A5D1900B7A}" dt="2024-07-30T14:03:27.005" v="7001" actId="478"/>
          <ac:graphicFrameMkLst>
            <pc:docMk/>
            <pc:sldMk cId="1173512026" sldId="2023"/>
            <ac:graphicFrameMk id="32" creationId="{FB0F399D-F364-819F-DAC0-374C3BA9BB96}"/>
          </ac:graphicFrameMkLst>
        </pc:graphicFrameChg>
        <pc:cxnChg chg="add del mod">
          <ac:chgData name="I See Maths ltd" userId="2b6a9906fb7c83c6" providerId="LiveId" clId="{7DB57AA1-860D-498C-BFF0-14A5D1900B7A}" dt="2024-07-30T14:05:15.851" v="7024" actId="478"/>
          <ac:cxnSpMkLst>
            <pc:docMk/>
            <pc:sldMk cId="1173512026" sldId="2023"/>
            <ac:cxnSpMk id="3" creationId="{624261AA-CFCD-5EDF-457B-366BAC9C4AF8}"/>
          </ac:cxnSpMkLst>
        </pc:cxnChg>
        <pc:cxnChg chg="del">
          <ac:chgData name="I See Maths ltd" userId="2b6a9906fb7c83c6" providerId="LiveId" clId="{7DB57AA1-860D-498C-BFF0-14A5D1900B7A}" dt="2024-07-30T14:05:18.820" v="7025" actId="478"/>
          <ac:cxnSpMkLst>
            <pc:docMk/>
            <pc:sldMk cId="1173512026" sldId="2023"/>
            <ac:cxnSpMk id="7" creationId="{BDEA267D-51E5-6C8E-DB8B-E963BFEC1E1F}"/>
          </ac:cxnSpMkLst>
        </pc:cxnChg>
        <pc:cxnChg chg="add del mod">
          <ac:chgData name="I See Maths ltd" userId="2b6a9906fb7c83c6" providerId="LiveId" clId="{7DB57AA1-860D-498C-BFF0-14A5D1900B7A}" dt="2024-07-30T13:50:33.625" v="6829" actId="478"/>
          <ac:cxnSpMkLst>
            <pc:docMk/>
            <pc:sldMk cId="1173512026" sldId="2023"/>
            <ac:cxnSpMk id="8" creationId="{EAFE6C1B-E686-A640-7F3F-03F73CEA5BB7}"/>
          </ac:cxnSpMkLst>
        </pc:cxnChg>
        <pc:cxnChg chg="add del mod">
          <ac:chgData name="I See Maths ltd" userId="2b6a9906fb7c83c6" providerId="LiveId" clId="{7DB57AA1-860D-498C-BFF0-14A5D1900B7A}" dt="2024-07-30T13:54:36.569" v="6895" actId="478"/>
          <ac:cxnSpMkLst>
            <pc:docMk/>
            <pc:sldMk cId="1173512026" sldId="2023"/>
            <ac:cxnSpMk id="15" creationId="{9E290F26-4908-5DC7-9B16-4D9D258C8551}"/>
          </ac:cxnSpMkLst>
        </pc:cxnChg>
        <pc:cxnChg chg="del">
          <ac:chgData name="I See Maths ltd" userId="2b6a9906fb7c83c6" providerId="LiveId" clId="{7DB57AA1-860D-498C-BFF0-14A5D1900B7A}" dt="2024-07-30T13:54:34.071" v="6894" actId="478"/>
          <ac:cxnSpMkLst>
            <pc:docMk/>
            <pc:sldMk cId="1173512026" sldId="2023"/>
            <ac:cxnSpMk id="26" creationId="{2E781285-3B9E-48B6-DFEA-11A3F79238FA}"/>
          </ac:cxnSpMkLst>
        </pc:cxnChg>
      </pc:sldChg>
      <pc:sldChg chg="addSp delSp modSp add del mod">
        <pc:chgData name="I See Maths ltd" userId="2b6a9906fb7c83c6" providerId="LiveId" clId="{7DB57AA1-860D-498C-BFF0-14A5D1900B7A}" dt="2024-07-30T14:03:37.416" v="7002" actId="47"/>
        <pc:sldMkLst>
          <pc:docMk/>
          <pc:sldMk cId="1099204438" sldId="2024"/>
        </pc:sldMkLst>
        <pc:spChg chg="del mod">
          <ac:chgData name="I See Maths ltd" userId="2b6a9906fb7c83c6" providerId="LiveId" clId="{7DB57AA1-860D-498C-BFF0-14A5D1900B7A}" dt="2024-07-30T13:51:33.643" v="6837" actId="478"/>
          <ac:spMkLst>
            <pc:docMk/>
            <pc:sldMk cId="1099204438" sldId="2024"/>
            <ac:spMk id="2" creationId="{484E9367-A42F-B02F-FFC6-40FA9485D0F9}"/>
          </ac:spMkLst>
        </pc:spChg>
        <pc:spChg chg="add mod">
          <ac:chgData name="I See Maths ltd" userId="2b6a9906fb7c83c6" providerId="LiveId" clId="{7DB57AA1-860D-498C-BFF0-14A5D1900B7A}" dt="2024-07-30T13:51:34.076" v="6838"/>
          <ac:spMkLst>
            <pc:docMk/>
            <pc:sldMk cId="1099204438" sldId="2024"/>
            <ac:spMk id="4" creationId="{1BF33134-17D5-DB06-C5BF-4567FAC33308}"/>
          </ac:spMkLst>
        </pc:spChg>
        <pc:graphicFrameChg chg="modGraphic">
          <ac:chgData name="I See Maths ltd" userId="2b6a9906fb7c83c6" providerId="LiveId" clId="{7DB57AA1-860D-498C-BFF0-14A5D1900B7A}" dt="2024-07-30T13:48:16.751" v="6811" actId="207"/>
          <ac:graphicFrameMkLst>
            <pc:docMk/>
            <pc:sldMk cId="1099204438" sldId="2024"/>
            <ac:graphicFrameMk id="19" creationId="{65BAF70F-1688-CFF9-92B6-09228279A4FE}"/>
          </ac:graphicFrameMkLst>
        </pc:graphicFrameChg>
        <pc:cxnChg chg="mod">
          <ac:chgData name="I See Maths ltd" userId="2b6a9906fb7c83c6" providerId="LiveId" clId="{7DB57AA1-860D-498C-BFF0-14A5D1900B7A}" dt="2024-07-30T13:45:18.736" v="6785" actId="1036"/>
          <ac:cxnSpMkLst>
            <pc:docMk/>
            <pc:sldMk cId="1099204438" sldId="2024"/>
            <ac:cxnSpMk id="3" creationId="{D6F66824-08D9-3DA3-DA5E-35968082063D}"/>
          </ac:cxnSpMkLst>
        </pc:cxnChg>
      </pc:sldChg>
      <pc:sldChg chg="delSp modSp add mod">
        <pc:chgData name="I See Maths ltd" userId="2b6a9906fb7c83c6" providerId="LiveId" clId="{7DB57AA1-860D-498C-BFF0-14A5D1900B7A}" dt="2024-07-30T14:10:12.977" v="7053" actId="207"/>
        <pc:sldMkLst>
          <pc:docMk/>
          <pc:sldMk cId="1124503135" sldId="2025"/>
        </pc:sldMkLst>
        <pc:spChg chg="mod">
          <ac:chgData name="I See Maths ltd" userId="2b6a9906fb7c83c6" providerId="LiveId" clId="{7DB57AA1-860D-498C-BFF0-14A5D1900B7A}" dt="2024-07-30T14:00:10.910" v="6954" actId="20577"/>
          <ac:spMkLst>
            <pc:docMk/>
            <pc:sldMk cId="1124503135" sldId="2025"/>
            <ac:spMk id="2" creationId="{25B56FB6-EF63-7AF7-37DD-9E5B62FED7DC}"/>
          </ac:spMkLst>
        </pc:spChg>
        <pc:spChg chg="mod">
          <ac:chgData name="I See Maths ltd" userId="2b6a9906fb7c83c6" providerId="LiveId" clId="{7DB57AA1-860D-498C-BFF0-14A5D1900B7A}" dt="2024-07-30T13:59:39.953" v="6933" actId="6549"/>
          <ac:spMkLst>
            <pc:docMk/>
            <pc:sldMk cId="1124503135" sldId="2025"/>
            <ac:spMk id="4" creationId="{7A61ABA3-FF6A-27B6-4E86-12822342E4C0}"/>
          </ac:spMkLst>
        </pc:spChg>
        <pc:spChg chg="mod">
          <ac:chgData name="I See Maths ltd" userId="2b6a9906fb7c83c6" providerId="LiveId" clId="{7DB57AA1-860D-498C-BFF0-14A5D1900B7A}" dt="2024-07-30T14:00:13.761" v="6956" actId="20577"/>
          <ac:spMkLst>
            <pc:docMk/>
            <pc:sldMk cId="1124503135" sldId="2025"/>
            <ac:spMk id="6" creationId="{C3B743E9-FB3E-05CF-8CDF-D05A4D913D68}"/>
          </ac:spMkLst>
        </pc:spChg>
        <pc:spChg chg="mod">
          <ac:chgData name="I See Maths ltd" userId="2b6a9906fb7c83c6" providerId="LiveId" clId="{7DB57AA1-860D-498C-BFF0-14A5D1900B7A}" dt="2024-07-30T13:59:43.523" v="6935" actId="20577"/>
          <ac:spMkLst>
            <pc:docMk/>
            <pc:sldMk cId="1124503135" sldId="2025"/>
            <ac:spMk id="24" creationId="{D4137D6C-E183-EF59-AC7A-FAFB5CCA8828}"/>
          </ac:spMkLst>
        </pc:spChg>
        <pc:spChg chg="mod">
          <ac:chgData name="I See Maths ltd" userId="2b6a9906fb7c83c6" providerId="LiveId" clId="{7DB57AA1-860D-498C-BFF0-14A5D1900B7A}" dt="2024-07-30T13:59:11.709" v="6923" actId="20577"/>
          <ac:spMkLst>
            <pc:docMk/>
            <pc:sldMk cId="1124503135" sldId="2025"/>
            <ac:spMk id="25" creationId="{3F5A2E62-23B9-5BD5-2146-32974247AAA1}"/>
          </ac:spMkLst>
        </pc:spChg>
        <pc:spChg chg="mod">
          <ac:chgData name="I See Maths ltd" userId="2b6a9906fb7c83c6" providerId="LiveId" clId="{7DB57AA1-860D-498C-BFF0-14A5D1900B7A}" dt="2024-07-30T13:59:32.823" v="6930" actId="6549"/>
          <ac:spMkLst>
            <pc:docMk/>
            <pc:sldMk cId="1124503135" sldId="2025"/>
            <ac:spMk id="28" creationId="{642B52A1-A251-CF1D-F245-45FCB8543E58}"/>
          </ac:spMkLst>
        </pc:spChg>
        <pc:spChg chg="del">
          <ac:chgData name="I See Maths ltd" userId="2b6a9906fb7c83c6" providerId="LiveId" clId="{7DB57AA1-860D-498C-BFF0-14A5D1900B7A}" dt="2024-07-30T13:58:26.909" v="6908" actId="478"/>
          <ac:spMkLst>
            <pc:docMk/>
            <pc:sldMk cId="1124503135" sldId="2025"/>
            <ac:spMk id="29" creationId="{C60E549F-5B29-37E6-6018-819FB7BD323B}"/>
          </ac:spMkLst>
        </pc:spChg>
        <pc:spChg chg="del">
          <ac:chgData name="I See Maths ltd" userId="2b6a9906fb7c83c6" providerId="LiveId" clId="{7DB57AA1-860D-498C-BFF0-14A5D1900B7A}" dt="2024-07-30T13:59:21.845" v="6928" actId="478"/>
          <ac:spMkLst>
            <pc:docMk/>
            <pc:sldMk cId="1124503135" sldId="2025"/>
            <ac:spMk id="43" creationId="{33266B0B-E406-F637-9DEA-EF9F26F752C8}"/>
          </ac:spMkLst>
        </pc:spChg>
        <pc:graphicFrameChg chg="modGraphic">
          <ac:chgData name="I See Maths ltd" userId="2b6a9906fb7c83c6" providerId="LiveId" clId="{7DB57AA1-860D-498C-BFF0-14A5D1900B7A}" dt="2024-07-30T14:10:12.977" v="7053" actId="207"/>
          <ac:graphicFrameMkLst>
            <pc:docMk/>
            <pc:sldMk cId="1124503135" sldId="2025"/>
            <ac:graphicFrameMk id="19" creationId="{65BAF70F-1688-CFF9-92B6-09228279A4FE}"/>
          </ac:graphicFrameMkLst>
        </pc:graphicFrameChg>
        <pc:graphicFrameChg chg="modGraphic">
          <ac:chgData name="I See Maths ltd" userId="2b6a9906fb7c83c6" providerId="LiveId" clId="{7DB57AA1-860D-498C-BFF0-14A5D1900B7A}" dt="2024-07-30T14:00:16.409" v="6959" actId="20577"/>
          <ac:graphicFrameMkLst>
            <pc:docMk/>
            <pc:sldMk cId="1124503135" sldId="2025"/>
            <ac:graphicFrameMk id="22" creationId="{9A580F5F-FFF5-2E15-A304-A74FCB4DDBD0}"/>
          </ac:graphicFrameMkLst>
        </pc:graphicFrameChg>
        <pc:graphicFrameChg chg="modGraphic">
          <ac:chgData name="I See Maths ltd" userId="2b6a9906fb7c83c6" providerId="LiveId" clId="{7DB57AA1-860D-498C-BFF0-14A5D1900B7A}" dt="2024-07-30T13:59:59.358" v="6948" actId="6549"/>
          <ac:graphicFrameMkLst>
            <pc:docMk/>
            <pc:sldMk cId="1124503135" sldId="2025"/>
            <ac:graphicFrameMk id="31" creationId="{1872FF43-09C5-FB8A-C7D3-AC150578CBB7}"/>
          </ac:graphicFrameMkLst>
        </pc:graphicFrameChg>
        <pc:graphicFrameChg chg="modGraphic">
          <ac:chgData name="I See Maths ltd" userId="2b6a9906fb7c83c6" providerId="LiveId" clId="{7DB57AA1-860D-498C-BFF0-14A5D1900B7A}" dt="2024-07-30T13:59:51.096" v="6941" actId="20577"/>
          <ac:graphicFrameMkLst>
            <pc:docMk/>
            <pc:sldMk cId="1124503135" sldId="2025"/>
            <ac:graphicFrameMk id="32" creationId="{FB0F399D-F364-819F-DAC0-374C3BA9BB96}"/>
          </ac:graphicFrameMkLst>
        </pc:graphicFrameChg>
      </pc:sldChg>
      <pc:sldChg chg="addSp delSp modSp add mod">
        <pc:chgData name="I See Maths ltd" userId="2b6a9906fb7c83c6" providerId="LiveId" clId="{7DB57AA1-860D-498C-BFF0-14A5D1900B7A}" dt="2024-07-30T14:10:08.260" v="7052" actId="207"/>
        <pc:sldMkLst>
          <pc:docMk/>
          <pc:sldMk cId="3122229988" sldId="2026"/>
        </pc:sldMkLst>
        <pc:spChg chg="mod">
          <ac:chgData name="I See Maths ltd" userId="2b6a9906fb7c83c6" providerId="LiveId" clId="{7DB57AA1-860D-498C-BFF0-14A5D1900B7A}" dt="2024-07-30T14:01:18.700" v="6969" actId="20577"/>
          <ac:spMkLst>
            <pc:docMk/>
            <pc:sldMk cId="3122229988" sldId="2026"/>
            <ac:spMk id="2" creationId="{25B56FB6-EF63-7AF7-37DD-9E5B62FED7DC}"/>
          </ac:spMkLst>
        </pc:spChg>
        <pc:spChg chg="mod">
          <ac:chgData name="I See Maths ltd" userId="2b6a9906fb7c83c6" providerId="LiveId" clId="{7DB57AA1-860D-498C-BFF0-14A5D1900B7A}" dt="2024-07-30T14:01:25.584" v="6974" actId="6549"/>
          <ac:spMkLst>
            <pc:docMk/>
            <pc:sldMk cId="3122229988" sldId="2026"/>
            <ac:spMk id="6" creationId="{C3B743E9-FB3E-05CF-8CDF-D05A4D913D68}"/>
          </ac:spMkLst>
        </pc:spChg>
        <pc:spChg chg="add mod">
          <ac:chgData name="I See Maths ltd" userId="2b6a9906fb7c83c6" providerId="LiveId" clId="{7DB57AA1-860D-498C-BFF0-14A5D1900B7A}" dt="2024-07-30T14:00:57.730" v="6962"/>
          <ac:spMkLst>
            <pc:docMk/>
            <pc:sldMk cId="3122229988" sldId="2026"/>
            <ac:spMk id="8" creationId="{21FE8C68-6095-F0FB-D1BD-85325AFFBF84}"/>
          </ac:spMkLst>
        </pc:spChg>
        <pc:spChg chg="add mod ord">
          <ac:chgData name="I See Maths ltd" userId="2b6a9906fb7c83c6" providerId="LiveId" clId="{7DB57AA1-860D-498C-BFF0-14A5D1900B7A}" dt="2024-07-30T14:01:07.710" v="6963" actId="167"/>
          <ac:spMkLst>
            <pc:docMk/>
            <pc:sldMk cId="3122229988" sldId="2026"/>
            <ac:spMk id="10" creationId="{A9C8D1C5-365F-2653-E8AE-65B537B55E13}"/>
          </ac:spMkLst>
        </pc:spChg>
        <pc:spChg chg="mod">
          <ac:chgData name="I See Maths ltd" userId="2b6a9906fb7c83c6" providerId="LiveId" clId="{7DB57AA1-860D-498C-BFF0-14A5D1900B7A}" dt="2024-07-30T14:01:32.346" v="6979" actId="6549"/>
          <ac:spMkLst>
            <pc:docMk/>
            <pc:sldMk cId="3122229988" sldId="2026"/>
            <ac:spMk id="24" creationId="{D4137D6C-E183-EF59-AC7A-FAFB5CCA8828}"/>
          </ac:spMkLst>
        </pc:spChg>
        <pc:spChg chg="del">
          <ac:chgData name="I See Maths ltd" userId="2b6a9906fb7c83c6" providerId="LiveId" clId="{7DB57AA1-860D-498C-BFF0-14A5D1900B7A}" dt="2024-07-30T14:00:53.958" v="6960" actId="478"/>
          <ac:spMkLst>
            <pc:docMk/>
            <pc:sldMk cId="3122229988" sldId="2026"/>
            <ac:spMk id="25" creationId="{3F5A2E62-23B9-5BD5-2146-32974247AAA1}"/>
          </ac:spMkLst>
        </pc:spChg>
        <pc:spChg chg="del">
          <ac:chgData name="I See Maths ltd" userId="2b6a9906fb7c83c6" providerId="LiveId" clId="{7DB57AA1-860D-498C-BFF0-14A5D1900B7A}" dt="2024-07-30T14:00:56.841" v="6961" actId="478"/>
          <ac:spMkLst>
            <pc:docMk/>
            <pc:sldMk cId="3122229988" sldId="2026"/>
            <ac:spMk id="28" creationId="{642B52A1-A251-CF1D-F245-45FCB8543E58}"/>
          </ac:spMkLst>
        </pc:spChg>
        <pc:spChg chg="del">
          <ac:chgData name="I See Maths ltd" userId="2b6a9906fb7c83c6" providerId="LiveId" clId="{7DB57AA1-860D-498C-BFF0-14A5D1900B7A}" dt="2024-07-30T14:00:53.958" v="6960" actId="478"/>
          <ac:spMkLst>
            <pc:docMk/>
            <pc:sldMk cId="3122229988" sldId="2026"/>
            <ac:spMk id="29" creationId="{C60E549F-5B29-37E6-6018-819FB7BD323B}"/>
          </ac:spMkLst>
        </pc:spChg>
        <pc:graphicFrameChg chg="modGraphic">
          <ac:chgData name="I See Maths ltd" userId="2b6a9906fb7c83c6" providerId="LiveId" clId="{7DB57AA1-860D-498C-BFF0-14A5D1900B7A}" dt="2024-07-30T14:10:08.260" v="7052" actId="207"/>
          <ac:graphicFrameMkLst>
            <pc:docMk/>
            <pc:sldMk cId="3122229988" sldId="2026"/>
            <ac:graphicFrameMk id="19" creationId="{65BAF70F-1688-CFF9-92B6-09228279A4FE}"/>
          </ac:graphicFrameMkLst>
        </pc:graphicFrameChg>
        <pc:graphicFrameChg chg="modGraphic">
          <ac:chgData name="I See Maths ltd" userId="2b6a9906fb7c83c6" providerId="LiveId" clId="{7DB57AA1-860D-498C-BFF0-14A5D1900B7A}" dt="2024-07-30T14:01:21.683" v="6972" actId="6549"/>
          <ac:graphicFrameMkLst>
            <pc:docMk/>
            <pc:sldMk cId="3122229988" sldId="2026"/>
            <ac:graphicFrameMk id="22" creationId="{9A580F5F-FFF5-2E15-A304-A74FCB4DDBD0}"/>
          </ac:graphicFrameMkLst>
        </pc:graphicFrameChg>
        <pc:graphicFrameChg chg="modGraphic">
          <ac:chgData name="I See Maths ltd" userId="2b6a9906fb7c83c6" providerId="LiveId" clId="{7DB57AA1-860D-498C-BFF0-14A5D1900B7A}" dt="2024-07-30T14:01:29.065" v="6977" actId="6549"/>
          <ac:graphicFrameMkLst>
            <pc:docMk/>
            <pc:sldMk cId="3122229988" sldId="2026"/>
            <ac:graphicFrameMk id="32" creationId="{FB0F399D-F364-819F-DAC0-374C3BA9BB96}"/>
          </ac:graphicFrameMkLst>
        </pc:graphicFrameChg>
      </pc:sldChg>
      <pc:sldChg chg="modSp add mod">
        <pc:chgData name="I See Maths ltd" userId="2b6a9906fb7c83c6" providerId="LiveId" clId="{7DB57AA1-860D-498C-BFF0-14A5D1900B7A}" dt="2024-07-30T14:09:59.081" v="7051" actId="207"/>
        <pc:sldMkLst>
          <pc:docMk/>
          <pc:sldMk cId="3068112316" sldId="2027"/>
        </pc:sldMkLst>
        <pc:graphicFrameChg chg="modGraphic">
          <ac:chgData name="I See Maths ltd" userId="2b6a9906fb7c83c6" providerId="LiveId" clId="{7DB57AA1-860D-498C-BFF0-14A5D1900B7A}" dt="2024-07-30T14:09:59.081" v="7051" actId="207"/>
          <ac:graphicFrameMkLst>
            <pc:docMk/>
            <pc:sldMk cId="3068112316" sldId="2027"/>
            <ac:graphicFrameMk id="19" creationId="{65BAF70F-1688-CFF9-92B6-09228279A4FE}"/>
          </ac:graphicFrameMkLst>
        </pc:graphicFrameChg>
      </pc:sldChg>
      <pc:sldChg chg="modSp add mod">
        <pc:chgData name="I See Maths ltd" userId="2b6a9906fb7c83c6" providerId="LiveId" clId="{7DB57AA1-860D-498C-BFF0-14A5D1900B7A}" dt="2024-07-30T14:09:50.527" v="7050" actId="207"/>
        <pc:sldMkLst>
          <pc:docMk/>
          <pc:sldMk cId="1475090188" sldId="2028"/>
        </pc:sldMkLst>
        <pc:graphicFrameChg chg="modGraphic">
          <ac:chgData name="I See Maths ltd" userId="2b6a9906fb7c83c6" providerId="LiveId" clId="{7DB57AA1-860D-498C-BFF0-14A5D1900B7A}" dt="2024-07-30T14:09:50.527" v="7050" actId="207"/>
          <ac:graphicFrameMkLst>
            <pc:docMk/>
            <pc:sldMk cId="1475090188" sldId="2028"/>
            <ac:graphicFrameMk id="19" creationId="{65BAF70F-1688-CFF9-92B6-09228279A4FE}"/>
          </ac:graphicFrameMkLst>
        </pc:graphicFrameChg>
      </pc:sldChg>
      <pc:sldChg chg="add">
        <pc:chgData name="I See Maths ltd" userId="2b6a9906fb7c83c6" providerId="LiveId" clId="{7DB57AA1-860D-498C-BFF0-14A5D1900B7A}" dt="2024-07-30T14:04:54.496" v="7017" actId="2890"/>
        <pc:sldMkLst>
          <pc:docMk/>
          <pc:sldMk cId="1457489073" sldId="2029"/>
        </pc:sldMkLst>
      </pc:sldChg>
      <pc:sldChg chg="add">
        <pc:chgData name="I See Maths ltd" userId="2b6a9906fb7c83c6" providerId="LiveId" clId="{7DB57AA1-860D-498C-BFF0-14A5D1900B7A}" dt="2024-07-30T14:05:44.479" v="7026" actId="2890"/>
        <pc:sldMkLst>
          <pc:docMk/>
          <pc:sldMk cId="2341663541" sldId="2030"/>
        </pc:sldMkLst>
      </pc:sldChg>
      <pc:sldMasterChg chg="setBg modSldLayout">
        <pc:chgData name="I See Maths ltd" userId="2b6a9906fb7c83c6" providerId="LiveId" clId="{7DB57AA1-860D-498C-BFF0-14A5D1900B7A}" dt="2024-07-09T09:51:36.105" v="1726"/>
        <pc:sldMasterMkLst>
          <pc:docMk/>
          <pc:sldMasterMk cId="1270579917" sldId="2147483708"/>
        </pc:sldMasterMkLst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2823047080" sldId="2147483709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3300658810" sldId="2147483710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1717697272" sldId="2147483711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3886024413" sldId="2147483712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3390557031" sldId="2147483713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3085499129" sldId="2147483714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4151085686" sldId="2147483715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2596744735" sldId="2147483716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3067180658" sldId="2147483717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2467575146" sldId="2147483718"/>
          </pc:sldLayoutMkLst>
        </pc:sldLayoutChg>
        <pc:sldLayoutChg chg="setBg">
          <pc:chgData name="I See Maths ltd" userId="2b6a9906fb7c83c6" providerId="LiveId" clId="{7DB57AA1-860D-498C-BFF0-14A5D1900B7A}" dt="2024-07-09T09:51:36.105" v="1726"/>
          <pc:sldLayoutMkLst>
            <pc:docMk/>
            <pc:sldMasterMk cId="1270579917" sldId="2147483708"/>
            <pc:sldLayoutMk cId="3543529061" sldId="2147483719"/>
          </pc:sldLayoutMkLst>
        </pc:sldLayoutChg>
      </pc:sldMasterChg>
    </pc:docChg>
  </pc:docChgLst>
  <pc:docChgLst>
    <pc:chgData name="I See Maths ltd" userId="2b6a9906fb7c83c6" providerId="LiveId" clId="{900778B3-9BE9-45AD-A045-15E05559D9D5}"/>
    <pc:docChg chg="custSel addSld delSld modSld">
      <pc:chgData name="I See Maths ltd" userId="2b6a9906fb7c83c6" providerId="LiveId" clId="{900778B3-9BE9-45AD-A045-15E05559D9D5}" dt="2024-09-12T11:22:16.046" v="7"/>
      <pc:docMkLst>
        <pc:docMk/>
      </pc:docMkLst>
      <pc:sldChg chg="del">
        <pc:chgData name="I See Maths ltd" userId="2b6a9906fb7c83c6" providerId="LiveId" clId="{900778B3-9BE9-45AD-A045-15E05559D9D5}" dt="2024-09-12T11:18:44.685" v="0" actId="47"/>
        <pc:sldMkLst>
          <pc:docMk/>
          <pc:sldMk cId="3723378482" sldId="171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081273941" sldId="174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851198525" sldId="174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42960328" sldId="175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434893487" sldId="175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35504622" sldId="175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924602297" sldId="175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169241789" sldId="175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60000927" sldId="175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226782459" sldId="175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909826223" sldId="176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348311637" sldId="176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891962533" sldId="176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611251834" sldId="176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571507186" sldId="177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015295868" sldId="177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26543190" sldId="177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477760880" sldId="177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788083424" sldId="177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710062096" sldId="177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176350360" sldId="177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847024569" sldId="178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47616786" sldId="178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42287540" sldId="178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79311240" sldId="178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480635391" sldId="178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66022371" sldId="178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012773116" sldId="178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61058640" sldId="178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193909444" sldId="178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830942216" sldId="178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250415838" sldId="179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274428761" sldId="179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57766848" sldId="179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60235084" sldId="179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42641539" sldId="179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58887423" sldId="179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0245165" sldId="179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8545320" sldId="180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40179795" sldId="180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946849252" sldId="180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056728191" sldId="180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012313181" sldId="180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178236354" sldId="180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606758898" sldId="180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890533115" sldId="181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652415760" sldId="181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35452387" sldId="181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0398365" sldId="181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74928068" sldId="181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89356727" sldId="182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36955379" sldId="182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048802470" sldId="183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90873800" sldId="183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06115658" sldId="183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04057328" sldId="183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380874404" sldId="183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17086324" sldId="183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662839503" sldId="183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63229831" sldId="183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277969179" sldId="183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861897306" sldId="184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587943446" sldId="184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301070678" sldId="184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953870653" sldId="184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557060087" sldId="184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99824177" sldId="184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256513662" sldId="184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847270716" sldId="184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225523" sldId="184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98994607" sldId="185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53230334" sldId="185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216204991" sldId="185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513964132" sldId="185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32403988" sldId="185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664196265" sldId="185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67213137" sldId="185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27361771" sldId="185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75499604" sldId="185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62771293" sldId="185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84715387" sldId="186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84921984" sldId="186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69420449" sldId="186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74294951" sldId="186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030146930" sldId="186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24146803" sldId="186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34663868" sldId="186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08257886" sldId="186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46870732" sldId="186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89833946" sldId="187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864503168" sldId="187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114063347" sldId="187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4019024" sldId="187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19085324" sldId="187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76981900" sldId="187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02372469" sldId="187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36411620" sldId="188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984660447" sldId="188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962091982" sldId="188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03409567" sldId="188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184151013" sldId="189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84143608" sldId="189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15390225" sldId="189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225669710" sldId="189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880901427" sldId="189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478822317" sldId="189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61379031" sldId="189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216633253" sldId="190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31224970" sldId="190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33702187" sldId="190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79361866" sldId="190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048218026" sldId="190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903966560" sldId="190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59744747" sldId="191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273958050" sldId="191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59603432" sldId="191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244246442" sldId="191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219164466" sldId="191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654912875" sldId="192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9873178" sldId="192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97253039" sldId="192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65418376" sldId="192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943157876" sldId="192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063843604" sldId="192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029216786" sldId="193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47324660" sldId="193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460016917" sldId="193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04932753" sldId="193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006280905" sldId="193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190963812" sldId="193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44351066" sldId="194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069403874" sldId="194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176877705" sldId="194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05711543" sldId="194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96545413" sldId="194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7524015" sldId="194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91107503" sldId="194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2397462" sldId="194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50201317" sldId="195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081342624" sldId="195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39695711" sldId="195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00337877" sldId="195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177011097" sldId="195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54218691" sldId="195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777838349" sldId="195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087393810" sldId="195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930308728" sldId="195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70842283" sldId="195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94580623" sldId="196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94260647" sldId="196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38056611" sldId="196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51822405" sldId="196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001073774" sldId="196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90733221" sldId="196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67706999" sldId="196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75542929" sldId="196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04085880" sldId="196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474075013" sldId="197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69955103" sldId="197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066748897" sldId="197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670691848" sldId="197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863525088" sldId="197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672698180" sldId="197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05358750" sldId="197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624352769" sldId="197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08946308" sldId="197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908274560" sldId="197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19224553" sldId="198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92501581" sldId="198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0011623" sldId="198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028115528" sldId="198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873032647" sldId="198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653610473" sldId="198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44047030" sldId="198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26993535" sldId="198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09977723" sldId="198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25788976" sldId="199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503404242" sldId="199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76161847" sldId="199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075341502" sldId="199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79904279" sldId="199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5989732" sldId="199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05050762" sldId="199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228647027" sldId="199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38211578" sldId="199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40953783" sldId="199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57656585" sldId="200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382261069" sldId="200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946406547" sldId="200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6531119" sldId="200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690698337" sldId="200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441301218" sldId="200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153001622" sldId="200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569779565" sldId="200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4226228" sldId="201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62974630" sldId="201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70715800" sldId="201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260770472" sldId="201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30892173" sldId="201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79448583" sldId="201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929838723" sldId="201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317158727" sldId="201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45549148" sldId="201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83342382" sldId="202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124503135" sldId="202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22229988" sldId="202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068112316" sldId="202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475090188" sldId="202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457489073" sldId="202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341663541" sldId="203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76754939" sldId="203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031584728" sldId="2032"/>
        </pc:sldMkLst>
      </pc:sldChg>
      <pc:sldChg chg="addSp delSp modSp mod">
        <pc:chgData name="I See Maths ltd" userId="2b6a9906fb7c83c6" providerId="LiveId" clId="{900778B3-9BE9-45AD-A045-15E05559D9D5}" dt="2024-09-12T11:21:46.949" v="4"/>
        <pc:sldMkLst>
          <pc:docMk/>
          <pc:sldMk cId="914603615" sldId="2033"/>
        </pc:sldMkLst>
        <pc:spChg chg="add mod">
          <ac:chgData name="I See Maths ltd" userId="2b6a9906fb7c83c6" providerId="LiveId" clId="{900778B3-9BE9-45AD-A045-15E05559D9D5}" dt="2024-09-12T11:21:46.949" v="4"/>
          <ac:spMkLst>
            <pc:docMk/>
            <pc:sldMk cId="914603615" sldId="2033"/>
            <ac:spMk id="2" creationId="{C19B89F7-6DC1-3928-0253-0D960EE37C60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7" creationId="{73DA619F-B90F-07EF-A6DB-4C8A2298F31B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8" creationId="{163731BF-0B34-8CE5-A93C-C77320A48999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27" creationId="{01A2DA9F-3674-8A0A-1645-46E51A67CA4F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28" creationId="{FE4DFBED-9C7C-5EB7-1183-292EC7BA1697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29" creationId="{19914850-6F56-EBB8-A138-1549992E010B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30" creationId="{480B31DB-5A10-71F5-85C4-8AB910F05093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34" creationId="{976624A5-A2AA-B7AA-F392-5E67CD106321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35" creationId="{B8FACA19-6FCB-13E1-33CF-AEC9B95ABC6B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36" creationId="{51676B49-FE6F-3278-2D3A-0AE67577E832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37" creationId="{F7A8D987-E129-B5A9-2D5A-45623B4739F3}"/>
          </ac:spMkLst>
        </pc:spChg>
        <pc:spChg chg="del">
          <ac:chgData name="I See Maths ltd" userId="2b6a9906fb7c83c6" providerId="LiveId" clId="{900778B3-9BE9-45AD-A045-15E05559D9D5}" dt="2024-09-12T11:21:34.536" v="3" actId="478"/>
          <ac:spMkLst>
            <pc:docMk/>
            <pc:sldMk cId="914603615" sldId="2033"/>
            <ac:spMk id="38" creationId="{E956256A-BD7C-3622-CCC0-A217247B9C93}"/>
          </ac:spMkLst>
        </pc:spChg>
        <pc:graphicFrameChg chg="del">
          <ac:chgData name="I See Maths ltd" userId="2b6a9906fb7c83c6" providerId="LiveId" clId="{900778B3-9BE9-45AD-A045-15E05559D9D5}" dt="2024-09-12T11:21:34.536" v="3" actId="478"/>
          <ac:graphicFrameMkLst>
            <pc:docMk/>
            <pc:sldMk cId="914603615" sldId="2033"/>
            <ac:graphicFrameMk id="5" creationId="{7FBF7E1D-CE93-2C86-7797-597409212FD6}"/>
          </ac:graphicFrameMkLst>
        </pc:graphicFrameChg>
      </pc:sldChg>
      <pc:sldChg chg="addSp delSp modSp mod">
        <pc:chgData name="I See Maths ltd" userId="2b6a9906fb7c83c6" providerId="LiveId" clId="{900778B3-9BE9-45AD-A045-15E05559D9D5}" dt="2024-09-12T11:22:16.046" v="7"/>
        <pc:sldMkLst>
          <pc:docMk/>
          <pc:sldMk cId="3518136613" sldId="2043"/>
        </pc:sldMkLst>
        <pc:spChg chg="add mod">
          <ac:chgData name="I See Maths ltd" userId="2b6a9906fb7c83c6" providerId="LiveId" clId="{900778B3-9BE9-45AD-A045-15E05559D9D5}" dt="2024-09-12T11:22:16.046" v="7"/>
          <ac:spMkLst>
            <pc:docMk/>
            <pc:sldMk cId="3518136613" sldId="2043"/>
            <ac:spMk id="5" creationId="{9E1BFA4D-71D7-A399-B457-CCAA38B40C8A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6" creationId="{F2BCC9AC-EC0D-B94B-D1B8-853589858F41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21" creationId="{00E7CE97-C71F-7D45-FEC5-0206447CE2FB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32" creationId="{2C0748E2-1C85-CBE1-A9E5-92C196DE1609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33" creationId="{025608BF-8343-1B4C-012E-C4E858EBA9AE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34" creationId="{5BD95DC8-9EC2-2071-D160-360A197E7A69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37" creationId="{3C6BE663-94B2-D022-1338-B2D2D527ED70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38" creationId="{339145AC-CE42-E0D1-CD16-01ADB6500FB8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39" creationId="{A599E608-DCF5-32C9-ABF2-DF3FAC2BC1AF}"/>
          </ac:spMkLst>
        </pc:spChg>
        <pc:spChg chg="del">
          <ac:chgData name="I See Maths ltd" userId="2b6a9906fb7c83c6" providerId="LiveId" clId="{900778B3-9BE9-45AD-A045-15E05559D9D5}" dt="2024-09-12T11:22:01.009" v="6" actId="478"/>
          <ac:spMkLst>
            <pc:docMk/>
            <pc:sldMk cId="3518136613" sldId="2043"/>
            <ac:spMk id="40" creationId="{1FFAE489-2ED2-3E11-CFD6-FE6E5276E280}"/>
          </ac:spMkLst>
        </pc:spChg>
        <pc:graphicFrameChg chg="del">
          <ac:chgData name="I See Maths ltd" userId="2b6a9906fb7c83c6" providerId="LiveId" clId="{900778B3-9BE9-45AD-A045-15E05559D9D5}" dt="2024-09-12T11:22:01.009" v="6" actId="478"/>
          <ac:graphicFrameMkLst>
            <pc:docMk/>
            <pc:sldMk cId="3518136613" sldId="2043"/>
            <ac:graphicFrameMk id="2" creationId="{5D7C3CB6-5E39-6742-6AAF-38BA97927186}"/>
          </ac:graphicFrameMkLst>
        </pc:graphicFrameChg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346099852" sldId="2049"/>
        </pc:sldMkLst>
      </pc:sldChg>
      <pc:sldChg chg="add">
        <pc:chgData name="I See Maths ltd" userId="2b6a9906fb7c83c6" providerId="LiveId" clId="{900778B3-9BE9-45AD-A045-15E05559D9D5}" dt="2024-09-12T11:21:29.282" v="2" actId="2890"/>
        <pc:sldMkLst>
          <pc:docMk/>
          <pc:sldMk cId="4163924690" sldId="2049"/>
        </pc:sldMkLst>
      </pc:sldChg>
      <pc:sldChg chg="add">
        <pc:chgData name="I See Maths ltd" userId="2b6a9906fb7c83c6" providerId="LiveId" clId="{900778B3-9BE9-45AD-A045-15E05559D9D5}" dt="2024-09-12T11:21:56.217" v="5" actId="2890"/>
        <pc:sldMkLst>
          <pc:docMk/>
          <pc:sldMk cId="1378165681" sldId="205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985419771" sldId="205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31867268" sldId="205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7492492" sldId="205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152907633" sldId="205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53764194" sldId="205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808343283" sldId="205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99167368" sldId="205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270525151" sldId="206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37606578" sldId="206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79787920" sldId="206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24047018" sldId="206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507763912" sldId="206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6369524" sldId="206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96099948" sldId="206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621566531" sldId="206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54539022" sldId="206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78715199" sldId="207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869853898" sldId="207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005991215" sldId="207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2543556" sldId="207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287883764" sldId="207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863585596" sldId="207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155954274" sldId="207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21193423" sldId="207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276237501" sldId="207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089650793" sldId="207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431211786" sldId="208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665977070" sldId="208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1784493936" sldId="208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597932247" sldId="208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42655965" sldId="208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762198678" sldId="208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72500071" sldId="208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435135720" sldId="208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08993307" sldId="208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846109990" sldId="2089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541395612" sldId="2090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247638150" sldId="2091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615195965" sldId="2092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143112580" sldId="2093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2603785044" sldId="2094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4029153722" sldId="2095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790773991" sldId="2096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777121148" sldId="2097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657136836" sldId="2098"/>
        </pc:sldMkLst>
      </pc:sldChg>
      <pc:sldChg chg="del">
        <pc:chgData name="I See Maths ltd" userId="2b6a9906fb7c83c6" providerId="LiveId" clId="{900778B3-9BE9-45AD-A045-15E05559D9D5}" dt="2024-09-12T11:19:03.976" v="1" actId="47"/>
        <pc:sldMkLst>
          <pc:docMk/>
          <pc:sldMk cId="3655711520" sldId="2099"/>
        </pc:sldMkLst>
      </pc:sldChg>
    </pc:docChg>
  </pc:docChgLst>
  <pc:docChgLst>
    <pc:chgData name="I See Maths ltd" userId="2b6a9906fb7c83c6" providerId="LiveId" clId="{6508CF33-C4C4-41C0-9C18-A3EADC0A19A5}"/>
    <pc:docChg chg="undo redo custSel addSld delSld modSld sldOrd">
      <pc:chgData name="I See Maths ltd" userId="2b6a9906fb7c83c6" providerId="LiveId" clId="{6508CF33-C4C4-41C0-9C18-A3EADC0A19A5}" dt="2024-04-08T12:26:03.483" v="15277" actId="1037"/>
      <pc:docMkLst>
        <pc:docMk/>
      </pc:docMkLst>
      <pc:sldChg chg="addSp delSp modSp mod">
        <pc:chgData name="I See Maths ltd" userId="2b6a9906fb7c83c6" providerId="LiveId" clId="{6508CF33-C4C4-41C0-9C18-A3EADC0A19A5}" dt="2024-01-26T12:04:09.773" v="3207" actId="732"/>
        <pc:sldMkLst>
          <pc:docMk/>
          <pc:sldMk cId="3723378482" sldId="1714"/>
        </pc:sldMkLst>
        <pc:spChg chg="add del mod">
          <ac:chgData name="I See Maths ltd" userId="2b6a9906fb7c83c6" providerId="LiveId" clId="{6508CF33-C4C4-41C0-9C18-A3EADC0A19A5}" dt="2024-01-26T12:02:12.219" v="3194" actId="478"/>
          <ac:spMkLst>
            <pc:docMk/>
            <pc:sldMk cId="3723378482" sldId="1714"/>
            <ac:spMk id="2" creationId="{806F8B6A-92BF-1993-5E1F-7E166FEBEEB4}"/>
          </ac:spMkLst>
        </pc:spChg>
        <pc:spChg chg="add del mod">
          <ac:chgData name="I See Maths ltd" userId="2b6a9906fb7c83c6" providerId="LiveId" clId="{6508CF33-C4C4-41C0-9C18-A3EADC0A19A5}" dt="2023-12-23T17:10:47.912" v="735" actId="478"/>
          <ac:spMkLst>
            <pc:docMk/>
            <pc:sldMk cId="3723378482" sldId="1714"/>
            <ac:spMk id="3" creationId="{BC08B9C1-1CE4-DEA5-1076-75AF102BD913}"/>
          </ac:spMkLst>
        </pc:spChg>
        <pc:spChg chg="add del mod">
          <ac:chgData name="I See Maths ltd" userId="2b6a9906fb7c83c6" providerId="LiveId" clId="{6508CF33-C4C4-41C0-9C18-A3EADC0A19A5}" dt="2023-12-23T17:10:47.912" v="735" actId="478"/>
          <ac:spMkLst>
            <pc:docMk/>
            <pc:sldMk cId="3723378482" sldId="1714"/>
            <ac:spMk id="4" creationId="{1D596884-5B4C-78B5-7404-AC9CDAC3812F}"/>
          </ac:spMkLst>
        </pc:spChg>
        <pc:spChg chg="add del mod">
          <ac:chgData name="I See Maths ltd" userId="2b6a9906fb7c83c6" providerId="LiveId" clId="{6508CF33-C4C4-41C0-9C18-A3EADC0A19A5}" dt="2024-01-26T12:02:07.102" v="3193" actId="478"/>
          <ac:spMkLst>
            <pc:docMk/>
            <pc:sldMk cId="3723378482" sldId="1714"/>
            <ac:spMk id="6" creationId="{9132C61A-564D-4EB0-6A87-BEA50C78183F}"/>
          </ac:spMkLst>
        </pc:spChg>
        <pc:spChg chg="add del mod">
          <ac:chgData name="I See Maths ltd" userId="2b6a9906fb7c83c6" providerId="LiveId" clId="{6508CF33-C4C4-41C0-9C18-A3EADC0A19A5}" dt="2023-12-23T17:14:10.411" v="877" actId="478"/>
          <ac:spMkLst>
            <pc:docMk/>
            <pc:sldMk cId="3723378482" sldId="1714"/>
            <ac:spMk id="7" creationId="{AE279B1D-7595-5FBE-1202-A403DBFB813E}"/>
          </ac:spMkLst>
        </pc:spChg>
        <pc:spChg chg="add del mod">
          <ac:chgData name="I See Maths ltd" userId="2b6a9906fb7c83c6" providerId="LiveId" clId="{6508CF33-C4C4-41C0-9C18-A3EADC0A19A5}" dt="2023-12-23T17:14:10.411" v="877" actId="478"/>
          <ac:spMkLst>
            <pc:docMk/>
            <pc:sldMk cId="3723378482" sldId="1714"/>
            <ac:spMk id="8" creationId="{1C4B62DF-81AB-B2A8-872B-849E3B98ECC6}"/>
          </ac:spMkLst>
        </pc:spChg>
        <pc:spChg chg="del">
          <ac:chgData name="I See Maths ltd" userId="2b6a9906fb7c83c6" providerId="LiveId" clId="{6508CF33-C4C4-41C0-9C18-A3EADC0A19A5}" dt="2023-12-23T16:32:30.446" v="238" actId="478"/>
          <ac:spMkLst>
            <pc:docMk/>
            <pc:sldMk cId="3723378482" sldId="1714"/>
            <ac:spMk id="11" creationId="{9EFE7479-098A-4D74-9534-57C402B049B6}"/>
          </ac:spMkLst>
        </pc:spChg>
        <pc:spChg chg="del mod">
          <ac:chgData name="I See Maths ltd" userId="2b6a9906fb7c83c6" providerId="LiveId" clId="{6508CF33-C4C4-41C0-9C18-A3EADC0A19A5}" dt="2024-01-26T12:01:49.869" v="3190" actId="478"/>
          <ac:spMkLst>
            <pc:docMk/>
            <pc:sldMk cId="3723378482" sldId="1714"/>
            <ac:spMk id="17" creationId="{B6708478-7F4B-409F-BD1A-9D73E666847F}"/>
          </ac:spMkLst>
        </pc:spChg>
        <pc:spChg chg="del mod">
          <ac:chgData name="I See Maths ltd" userId="2b6a9906fb7c83c6" providerId="LiveId" clId="{6508CF33-C4C4-41C0-9C18-A3EADC0A19A5}" dt="2024-01-26T12:02:01.310" v="3192" actId="478"/>
          <ac:spMkLst>
            <pc:docMk/>
            <pc:sldMk cId="3723378482" sldId="1714"/>
            <ac:spMk id="21" creationId="{66C3C11C-1AF0-4134-B2B7-C8670802EB51}"/>
          </ac:spMkLst>
        </pc:spChg>
        <pc:spChg chg="del">
          <ac:chgData name="I See Maths ltd" userId="2b6a9906fb7c83c6" providerId="LiveId" clId="{6508CF33-C4C4-41C0-9C18-A3EADC0A19A5}" dt="2024-01-26T12:02:07.102" v="3193" actId="478"/>
          <ac:spMkLst>
            <pc:docMk/>
            <pc:sldMk cId="3723378482" sldId="1714"/>
            <ac:spMk id="23" creationId="{B2672183-50C6-4B75-AB18-07F537B6E722}"/>
          </ac:spMkLst>
        </pc:spChg>
        <pc:picChg chg="add mod modCrop">
          <ac:chgData name="I See Maths ltd" userId="2b6a9906fb7c83c6" providerId="LiveId" clId="{6508CF33-C4C4-41C0-9C18-A3EADC0A19A5}" dt="2024-01-26T12:04:09.773" v="3207" actId="732"/>
          <ac:picMkLst>
            <pc:docMk/>
            <pc:sldMk cId="3723378482" sldId="1714"/>
            <ac:picMk id="4" creationId="{FD3E9C54-AF6C-E61F-3D20-EC07ACDE7441}"/>
          </ac:picMkLst>
        </pc:picChg>
        <pc:picChg chg="del">
          <ac:chgData name="I See Maths ltd" userId="2b6a9906fb7c83c6" providerId="LiveId" clId="{6508CF33-C4C4-41C0-9C18-A3EADC0A19A5}" dt="2024-01-26T12:01:53.384" v="3191" actId="478"/>
          <ac:picMkLst>
            <pc:docMk/>
            <pc:sldMk cId="3723378482" sldId="1714"/>
            <ac:picMk id="20" creationId="{80E380E5-A06C-404A-94B3-58A1702D02A5}"/>
          </ac:picMkLst>
        </pc:picChg>
        <pc:cxnChg chg="add del mod">
          <ac:chgData name="I See Maths ltd" userId="2b6a9906fb7c83c6" providerId="LiveId" clId="{6508CF33-C4C4-41C0-9C18-A3EADC0A19A5}" dt="2023-12-23T17:10:47.912" v="735" actId="478"/>
          <ac:cxnSpMkLst>
            <pc:docMk/>
            <pc:sldMk cId="3723378482" sldId="1714"/>
            <ac:cxnSpMk id="5" creationId="{52CC5809-5263-BBB1-3BC7-7D436DE3FD73}"/>
          </ac:cxnSpMkLst>
        </pc:cxnChg>
      </pc:sldChg>
      <pc:sldChg chg="addSp delSp modSp add del mod">
        <pc:chgData name="I See Maths ltd" userId="2b6a9906fb7c83c6" providerId="LiveId" clId="{6508CF33-C4C4-41C0-9C18-A3EADC0A19A5}" dt="2023-12-23T16:32:56.899" v="245" actId="47"/>
        <pc:sldMkLst>
          <pc:docMk/>
          <pc:sldMk cId="3278798587" sldId="1739"/>
        </pc:sldMkLst>
        <pc:spChg chg="del mod">
          <ac:chgData name="I See Maths ltd" userId="2b6a9906fb7c83c6" providerId="LiveId" clId="{6508CF33-C4C4-41C0-9C18-A3EADC0A19A5}" dt="2023-12-23T16:32:26.727" v="237" actId="21"/>
          <ac:spMkLst>
            <pc:docMk/>
            <pc:sldMk cId="3278798587" sldId="1739"/>
            <ac:spMk id="2" creationId="{4D2216AD-1F3A-41FD-D454-F011DF3C49DD}"/>
          </ac:spMkLst>
        </pc:spChg>
        <pc:spChg chg="add del mod">
          <ac:chgData name="I See Maths ltd" userId="2b6a9906fb7c83c6" providerId="LiveId" clId="{6508CF33-C4C4-41C0-9C18-A3EADC0A19A5}" dt="2023-12-23T16:32:26.727" v="237" actId="21"/>
          <ac:spMkLst>
            <pc:docMk/>
            <pc:sldMk cId="3278798587" sldId="1739"/>
            <ac:spMk id="3" creationId="{D285B01E-00D3-641D-7BA3-45D2046E68C1}"/>
          </ac:spMkLst>
        </pc:spChg>
        <pc:spChg chg="add del mod">
          <ac:chgData name="I See Maths ltd" userId="2b6a9906fb7c83c6" providerId="LiveId" clId="{6508CF33-C4C4-41C0-9C18-A3EADC0A19A5}" dt="2023-12-23T16:32:26.727" v="237" actId="21"/>
          <ac:spMkLst>
            <pc:docMk/>
            <pc:sldMk cId="3278798587" sldId="1739"/>
            <ac:spMk id="4" creationId="{5CE5CC44-741C-569B-9450-2E13657C20CB}"/>
          </ac:spMkLst>
        </pc:spChg>
        <pc:cxnChg chg="add del mod">
          <ac:chgData name="I See Maths ltd" userId="2b6a9906fb7c83c6" providerId="LiveId" clId="{6508CF33-C4C4-41C0-9C18-A3EADC0A19A5}" dt="2023-12-23T16:32:26.727" v="237" actId="21"/>
          <ac:cxnSpMkLst>
            <pc:docMk/>
            <pc:sldMk cId="3278798587" sldId="1739"/>
            <ac:cxnSpMk id="5" creationId="{14370A9D-5C22-A94D-0CA7-F84EBC08C506}"/>
          </ac:cxnSpMkLst>
        </pc:cxnChg>
      </pc:sldChg>
      <pc:sldChg chg="add del">
        <pc:chgData name="I See Maths ltd" userId="2b6a9906fb7c83c6" providerId="LiveId" clId="{6508CF33-C4C4-41C0-9C18-A3EADC0A19A5}" dt="2023-12-23T16:46:11.791" v="550" actId="47"/>
        <pc:sldMkLst>
          <pc:docMk/>
          <pc:sldMk cId="2102403610" sldId="1740"/>
        </pc:sldMkLst>
      </pc:sldChg>
      <pc:sldChg chg="add del">
        <pc:chgData name="I See Maths ltd" userId="2b6a9906fb7c83c6" providerId="LiveId" clId="{6508CF33-C4C4-41C0-9C18-A3EADC0A19A5}" dt="2023-12-23T16:46:11.791" v="550" actId="47"/>
        <pc:sldMkLst>
          <pc:docMk/>
          <pc:sldMk cId="2116070961" sldId="1742"/>
        </pc:sldMkLst>
      </pc:sldChg>
      <pc:sldChg chg="add del">
        <pc:chgData name="I See Maths ltd" userId="2b6a9906fb7c83c6" providerId="LiveId" clId="{6508CF33-C4C4-41C0-9C18-A3EADC0A19A5}" dt="2023-12-23T16:46:11.791" v="550" actId="47"/>
        <pc:sldMkLst>
          <pc:docMk/>
          <pc:sldMk cId="2874899520" sldId="1743"/>
        </pc:sldMkLst>
      </pc:sldChg>
      <pc:sldChg chg="add del">
        <pc:chgData name="I See Maths ltd" userId="2b6a9906fb7c83c6" providerId="LiveId" clId="{6508CF33-C4C4-41C0-9C18-A3EADC0A19A5}" dt="2023-12-23T16:46:11.791" v="550" actId="47"/>
        <pc:sldMkLst>
          <pc:docMk/>
          <pc:sldMk cId="100315128" sldId="1744"/>
        </pc:sldMkLst>
      </pc:sldChg>
      <pc:sldChg chg="add del">
        <pc:chgData name="I See Maths ltd" userId="2b6a9906fb7c83c6" providerId="LiveId" clId="{6508CF33-C4C4-41C0-9C18-A3EADC0A19A5}" dt="2023-12-23T16:46:11.791" v="550" actId="47"/>
        <pc:sldMkLst>
          <pc:docMk/>
          <pc:sldMk cId="3388738273" sldId="1745"/>
        </pc:sldMkLst>
      </pc:sldChg>
      <pc:sldChg chg="add del">
        <pc:chgData name="I See Maths ltd" userId="2b6a9906fb7c83c6" providerId="LiveId" clId="{6508CF33-C4C4-41C0-9C18-A3EADC0A19A5}" dt="2023-12-23T16:32:37.346" v="240" actId="47"/>
        <pc:sldMkLst>
          <pc:docMk/>
          <pc:sldMk cId="161056053" sldId="1746"/>
        </pc:sldMkLst>
      </pc:sldChg>
      <pc:sldChg chg="add del">
        <pc:chgData name="I See Maths ltd" userId="2b6a9906fb7c83c6" providerId="LiveId" clId="{6508CF33-C4C4-41C0-9C18-A3EADC0A19A5}" dt="2023-12-23T16:33:05.459" v="246" actId="47"/>
        <pc:sldMkLst>
          <pc:docMk/>
          <pc:sldMk cId="1639476040" sldId="1747"/>
        </pc:sldMkLst>
      </pc:sldChg>
      <pc:sldChg chg="new del">
        <pc:chgData name="I See Maths ltd" userId="2b6a9906fb7c83c6" providerId="LiveId" clId="{6508CF33-C4C4-41C0-9C18-A3EADC0A19A5}" dt="2023-12-23T16:31:07.733" v="212" actId="680"/>
        <pc:sldMkLst>
          <pc:docMk/>
          <pc:sldMk cId="188903512" sldId="1748"/>
        </pc:sldMkLst>
      </pc:sldChg>
      <pc:sldChg chg="delSp modSp add mod">
        <pc:chgData name="I See Maths ltd" userId="2b6a9906fb7c83c6" providerId="LiveId" clId="{6508CF33-C4C4-41C0-9C18-A3EADC0A19A5}" dt="2023-12-23T16:40:39.181" v="379" actId="20577"/>
        <pc:sldMkLst>
          <pc:docMk/>
          <pc:sldMk cId="2081273941" sldId="1748"/>
        </pc:sldMkLst>
        <pc:spChg chg="mod">
          <ac:chgData name="I See Maths ltd" userId="2b6a9906fb7c83c6" providerId="LiveId" clId="{6508CF33-C4C4-41C0-9C18-A3EADC0A19A5}" dt="2023-12-23T16:40:39.181" v="379" actId="20577"/>
          <ac:spMkLst>
            <pc:docMk/>
            <pc:sldMk cId="2081273941" sldId="1748"/>
            <ac:spMk id="2" creationId="{806F8B6A-92BF-1993-5E1F-7E166FEBEEB4}"/>
          </ac:spMkLst>
        </pc:spChg>
        <pc:spChg chg="del">
          <ac:chgData name="I See Maths ltd" userId="2b6a9906fb7c83c6" providerId="LiveId" clId="{6508CF33-C4C4-41C0-9C18-A3EADC0A19A5}" dt="2023-12-23T16:32:47.487" v="242" actId="478"/>
          <ac:spMkLst>
            <pc:docMk/>
            <pc:sldMk cId="2081273941" sldId="1748"/>
            <ac:spMk id="3" creationId="{BC08B9C1-1CE4-DEA5-1076-75AF102BD913}"/>
          </ac:spMkLst>
        </pc:spChg>
        <pc:spChg chg="del">
          <ac:chgData name="I See Maths ltd" userId="2b6a9906fb7c83c6" providerId="LiveId" clId="{6508CF33-C4C4-41C0-9C18-A3EADC0A19A5}" dt="2023-12-23T16:32:52.902" v="244" actId="478"/>
          <ac:spMkLst>
            <pc:docMk/>
            <pc:sldMk cId="2081273941" sldId="1748"/>
            <ac:spMk id="4" creationId="{1D596884-5B4C-78B5-7404-AC9CDAC3812F}"/>
          </ac:spMkLst>
        </pc:spChg>
        <pc:spChg chg="mod">
          <ac:chgData name="I See Maths ltd" userId="2b6a9906fb7c83c6" providerId="LiveId" clId="{6508CF33-C4C4-41C0-9C18-A3EADC0A19A5}" dt="2023-12-23T16:33:16.434" v="250" actId="6549"/>
          <ac:spMkLst>
            <pc:docMk/>
            <pc:sldMk cId="2081273941" sldId="1748"/>
            <ac:spMk id="21" creationId="{66C3C11C-1AF0-4134-B2B7-C8670802EB51}"/>
          </ac:spMkLst>
        </pc:spChg>
        <pc:cxnChg chg="del">
          <ac:chgData name="I See Maths ltd" userId="2b6a9906fb7c83c6" providerId="LiveId" clId="{6508CF33-C4C4-41C0-9C18-A3EADC0A19A5}" dt="2023-12-23T16:32:50.634" v="243" actId="478"/>
          <ac:cxnSpMkLst>
            <pc:docMk/>
            <pc:sldMk cId="2081273941" sldId="1748"/>
            <ac:cxnSpMk id="5" creationId="{52CC5809-5263-BBB1-3BC7-7D436DE3FD73}"/>
          </ac:cxnSpMkLst>
        </pc:cxnChg>
      </pc:sldChg>
      <pc:sldChg chg="addSp modSp add mod">
        <pc:chgData name="I See Maths ltd" userId="2b6a9906fb7c83c6" providerId="LiveId" clId="{6508CF33-C4C4-41C0-9C18-A3EADC0A19A5}" dt="2023-12-23T16:40:46.448" v="383" actId="6549"/>
        <pc:sldMkLst>
          <pc:docMk/>
          <pc:sldMk cId="3851198525" sldId="1749"/>
        </pc:sldMkLst>
        <pc:spChg chg="mod">
          <ac:chgData name="I See Maths ltd" userId="2b6a9906fb7c83c6" providerId="LiveId" clId="{6508CF33-C4C4-41C0-9C18-A3EADC0A19A5}" dt="2023-12-23T16:40:34.593" v="377" actId="20577"/>
          <ac:spMkLst>
            <pc:docMk/>
            <pc:sldMk cId="3851198525" sldId="1749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3-12-23T16:34:46.714" v="282" actId="6549"/>
          <ac:spMkLst>
            <pc:docMk/>
            <pc:sldMk cId="3851198525" sldId="1749"/>
            <ac:spMk id="3" creationId="{29209B60-8C91-C5CC-691D-0FFFBD4A0BB1}"/>
          </ac:spMkLst>
        </pc:spChg>
        <pc:spChg chg="add mod">
          <ac:chgData name="I See Maths ltd" userId="2b6a9906fb7c83c6" providerId="LiveId" clId="{6508CF33-C4C4-41C0-9C18-A3EADC0A19A5}" dt="2023-12-23T16:40:46.448" v="383" actId="6549"/>
          <ac:spMkLst>
            <pc:docMk/>
            <pc:sldMk cId="3851198525" sldId="1749"/>
            <ac:spMk id="4" creationId="{D6768349-0772-24A9-AF09-82AF12529A3A}"/>
          </ac:spMkLst>
        </pc:spChg>
      </pc:sldChg>
      <pc:sldChg chg="addSp delSp modSp add mod">
        <pc:chgData name="I See Maths ltd" userId="2b6a9906fb7c83c6" providerId="LiveId" clId="{6508CF33-C4C4-41C0-9C18-A3EADC0A19A5}" dt="2023-12-23T17:15:20.707" v="884"/>
        <pc:sldMkLst>
          <pc:docMk/>
          <pc:sldMk cId="1942960328" sldId="1750"/>
        </pc:sldMkLst>
        <pc:spChg chg="mod">
          <ac:chgData name="I See Maths ltd" userId="2b6a9906fb7c83c6" providerId="LiveId" clId="{6508CF33-C4C4-41C0-9C18-A3EADC0A19A5}" dt="2023-12-23T16:40:28.498" v="375" actId="20577"/>
          <ac:spMkLst>
            <pc:docMk/>
            <pc:sldMk cId="1942960328" sldId="1750"/>
            <ac:spMk id="2" creationId="{806F8B6A-92BF-1993-5E1F-7E166FEBEEB4}"/>
          </ac:spMkLst>
        </pc:spChg>
        <pc:spChg chg="del">
          <ac:chgData name="I See Maths ltd" userId="2b6a9906fb7c83c6" providerId="LiveId" clId="{6508CF33-C4C4-41C0-9C18-A3EADC0A19A5}" dt="2023-12-23T16:35:50.917" v="350" actId="478"/>
          <ac:spMkLst>
            <pc:docMk/>
            <pc:sldMk cId="1942960328" sldId="1750"/>
            <ac:spMk id="3" creationId="{29209B60-8C91-C5CC-691D-0FFFBD4A0BB1}"/>
          </ac:spMkLst>
        </pc:spChg>
        <pc:spChg chg="del">
          <ac:chgData name="I See Maths ltd" userId="2b6a9906fb7c83c6" providerId="LiveId" clId="{6508CF33-C4C4-41C0-9C18-A3EADC0A19A5}" dt="2023-12-23T16:35:50.917" v="350" actId="478"/>
          <ac:spMkLst>
            <pc:docMk/>
            <pc:sldMk cId="1942960328" sldId="1750"/>
            <ac:spMk id="4" creationId="{D6768349-0772-24A9-AF09-82AF12529A3A}"/>
          </ac:spMkLst>
        </pc:spChg>
        <pc:spChg chg="add del mod">
          <ac:chgData name="I See Maths ltd" userId="2b6a9906fb7c83c6" providerId="LiveId" clId="{6508CF33-C4C4-41C0-9C18-A3EADC0A19A5}" dt="2023-12-23T16:45:17.678" v="546" actId="478"/>
          <ac:spMkLst>
            <pc:docMk/>
            <pc:sldMk cId="1942960328" sldId="1750"/>
            <ac:spMk id="5" creationId="{877E31E5-A2A3-7B5B-0DA1-4CC83A173235}"/>
          </ac:spMkLst>
        </pc:spChg>
        <pc:spChg chg="add del mod">
          <ac:chgData name="I See Maths ltd" userId="2b6a9906fb7c83c6" providerId="LiveId" clId="{6508CF33-C4C4-41C0-9C18-A3EADC0A19A5}" dt="2023-12-23T16:45:17.678" v="546" actId="478"/>
          <ac:spMkLst>
            <pc:docMk/>
            <pc:sldMk cId="1942960328" sldId="1750"/>
            <ac:spMk id="6" creationId="{31407D23-D5B4-25B8-560E-5C387D39D2DF}"/>
          </ac:spMkLst>
        </pc:spChg>
        <pc:spChg chg="add del mod">
          <ac:chgData name="I See Maths ltd" userId="2b6a9906fb7c83c6" providerId="LiveId" clId="{6508CF33-C4C4-41C0-9C18-A3EADC0A19A5}" dt="2023-12-23T16:45:17.678" v="546" actId="478"/>
          <ac:spMkLst>
            <pc:docMk/>
            <pc:sldMk cId="1942960328" sldId="1750"/>
            <ac:spMk id="8" creationId="{B5A2D76D-0ACF-3818-FD3A-D7E30C4F6E22}"/>
          </ac:spMkLst>
        </pc:spChg>
        <pc:spChg chg="add del mod">
          <ac:chgData name="I See Maths ltd" userId="2b6a9906fb7c83c6" providerId="LiveId" clId="{6508CF33-C4C4-41C0-9C18-A3EADC0A19A5}" dt="2023-12-23T16:45:17.678" v="546" actId="478"/>
          <ac:spMkLst>
            <pc:docMk/>
            <pc:sldMk cId="1942960328" sldId="1750"/>
            <ac:spMk id="9" creationId="{E735EBC1-387F-B85F-8F2A-3B8B94F720AD}"/>
          </ac:spMkLst>
        </pc:spChg>
        <pc:spChg chg="add del mod">
          <ac:chgData name="I See Maths ltd" userId="2b6a9906fb7c83c6" providerId="LiveId" clId="{6508CF33-C4C4-41C0-9C18-A3EADC0A19A5}" dt="2023-12-23T16:45:17.678" v="546" actId="478"/>
          <ac:spMkLst>
            <pc:docMk/>
            <pc:sldMk cId="1942960328" sldId="1750"/>
            <ac:spMk id="10" creationId="{43214D32-925E-2A94-0358-F1203F873C8F}"/>
          </ac:spMkLst>
        </pc:spChg>
        <pc:spChg chg="add del mod">
          <ac:chgData name="I See Maths ltd" userId="2b6a9906fb7c83c6" providerId="LiveId" clId="{6508CF33-C4C4-41C0-9C18-A3EADC0A19A5}" dt="2023-12-23T16:44:57.640" v="542" actId="478"/>
          <ac:spMkLst>
            <pc:docMk/>
            <pc:sldMk cId="1942960328" sldId="1750"/>
            <ac:spMk id="11" creationId="{E18A177A-A5F0-0EAC-D08B-7B122C9FD5B3}"/>
          </ac:spMkLst>
        </pc:spChg>
        <pc:spChg chg="add del mod">
          <ac:chgData name="I See Maths ltd" userId="2b6a9906fb7c83c6" providerId="LiveId" clId="{6508CF33-C4C4-41C0-9C18-A3EADC0A19A5}" dt="2023-12-23T17:15:20.707" v="884"/>
          <ac:spMkLst>
            <pc:docMk/>
            <pc:sldMk cId="1942960328" sldId="1750"/>
            <ac:spMk id="12" creationId="{3F0A8C17-DF03-28E1-C6B0-AD8DDB282650}"/>
          </ac:spMkLst>
        </pc:spChg>
        <pc:spChg chg="add del mod">
          <ac:chgData name="I See Maths ltd" userId="2b6a9906fb7c83c6" providerId="LiveId" clId="{6508CF33-C4C4-41C0-9C18-A3EADC0A19A5}" dt="2023-12-23T17:15:20.707" v="884"/>
          <ac:spMkLst>
            <pc:docMk/>
            <pc:sldMk cId="1942960328" sldId="1750"/>
            <ac:spMk id="13" creationId="{DBB4FA97-3297-F9C3-37CE-FF3EF6C50AE3}"/>
          </ac:spMkLst>
        </pc:spChg>
        <pc:spChg chg="add del mod">
          <ac:chgData name="I See Maths ltd" userId="2b6a9906fb7c83c6" providerId="LiveId" clId="{6508CF33-C4C4-41C0-9C18-A3EADC0A19A5}" dt="2023-12-23T17:15:20.707" v="884"/>
          <ac:spMkLst>
            <pc:docMk/>
            <pc:sldMk cId="1942960328" sldId="1750"/>
            <ac:spMk id="15" creationId="{B65DC2FE-D6F2-C13B-41AC-150A697E6EF0}"/>
          </ac:spMkLst>
        </pc:spChg>
        <pc:spChg chg="add del mod">
          <ac:chgData name="I See Maths ltd" userId="2b6a9906fb7c83c6" providerId="LiveId" clId="{6508CF33-C4C4-41C0-9C18-A3EADC0A19A5}" dt="2023-12-23T17:15:20.707" v="884"/>
          <ac:spMkLst>
            <pc:docMk/>
            <pc:sldMk cId="1942960328" sldId="1750"/>
            <ac:spMk id="16" creationId="{0AB4C733-B812-DC28-A3A6-823DD6EC7D55}"/>
          </ac:spMkLst>
        </pc:spChg>
        <pc:spChg chg="add del mod">
          <ac:chgData name="I See Maths ltd" userId="2b6a9906fb7c83c6" providerId="LiveId" clId="{6508CF33-C4C4-41C0-9C18-A3EADC0A19A5}" dt="2023-12-23T17:15:20.707" v="884"/>
          <ac:spMkLst>
            <pc:docMk/>
            <pc:sldMk cId="1942960328" sldId="1750"/>
            <ac:spMk id="18" creationId="{BD52444A-D7A7-8AF3-05F7-624C283EBE5C}"/>
          </ac:spMkLst>
        </pc:spChg>
        <pc:spChg chg="add del mod">
          <ac:chgData name="I See Maths ltd" userId="2b6a9906fb7c83c6" providerId="LiveId" clId="{6508CF33-C4C4-41C0-9C18-A3EADC0A19A5}" dt="2023-12-23T17:15:20.707" v="884"/>
          <ac:spMkLst>
            <pc:docMk/>
            <pc:sldMk cId="1942960328" sldId="1750"/>
            <ac:spMk id="19" creationId="{F48F8024-026A-A6F0-4A02-BC79739B827C}"/>
          </ac:spMkLst>
        </pc:spChg>
        <pc:cxnChg chg="add del mod">
          <ac:chgData name="I See Maths ltd" userId="2b6a9906fb7c83c6" providerId="LiveId" clId="{6508CF33-C4C4-41C0-9C18-A3EADC0A19A5}" dt="2023-12-23T16:45:17.678" v="546" actId="478"/>
          <ac:cxnSpMkLst>
            <pc:docMk/>
            <pc:sldMk cId="1942960328" sldId="1750"/>
            <ac:cxnSpMk id="7" creationId="{255A4E58-417B-0520-B783-BA5DF2B4A4FE}"/>
          </ac:cxnSpMkLst>
        </pc:cxnChg>
        <pc:cxnChg chg="add del mod">
          <ac:chgData name="I See Maths ltd" userId="2b6a9906fb7c83c6" providerId="LiveId" clId="{6508CF33-C4C4-41C0-9C18-A3EADC0A19A5}" dt="2023-12-23T17:15:20.707" v="884"/>
          <ac:cxnSpMkLst>
            <pc:docMk/>
            <pc:sldMk cId="1942960328" sldId="1750"/>
            <ac:cxnSpMk id="14" creationId="{B91FEDDB-0EB8-D397-09D7-11199E18CD89}"/>
          </ac:cxnSpMkLst>
        </pc:cxnChg>
      </pc:sldChg>
      <pc:sldChg chg="modSp add mod">
        <pc:chgData name="I See Maths ltd" userId="2b6a9906fb7c83c6" providerId="LiveId" clId="{6508CF33-C4C4-41C0-9C18-A3EADC0A19A5}" dt="2024-02-24T06:14:46.931" v="9082" actId="207"/>
        <pc:sldMkLst>
          <pc:docMk/>
          <pc:sldMk cId="2434893487" sldId="1751"/>
        </pc:sldMkLst>
        <pc:spChg chg="mod">
          <ac:chgData name="I See Maths ltd" userId="2b6a9906fb7c83c6" providerId="LiveId" clId="{6508CF33-C4C4-41C0-9C18-A3EADC0A19A5}" dt="2024-02-24T06:14:22.584" v="9078" actId="1037"/>
          <ac:spMkLst>
            <pc:docMk/>
            <pc:sldMk cId="2434893487" sldId="1751"/>
            <ac:spMk id="5" creationId="{877E31E5-A2A3-7B5B-0DA1-4CC83A173235}"/>
          </ac:spMkLst>
        </pc:spChg>
        <pc:spChg chg="mod">
          <ac:chgData name="I See Maths ltd" userId="2b6a9906fb7c83c6" providerId="LiveId" clId="{6508CF33-C4C4-41C0-9C18-A3EADC0A19A5}" dt="2024-02-24T06:14:42.296" v="9081" actId="208"/>
          <ac:spMkLst>
            <pc:docMk/>
            <pc:sldMk cId="2434893487" sldId="1751"/>
            <ac:spMk id="6" creationId="{31407D23-D5B4-25B8-560E-5C387D39D2DF}"/>
          </ac:spMkLst>
        </pc:spChg>
        <pc:spChg chg="mod">
          <ac:chgData name="I See Maths ltd" userId="2b6a9906fb7c83c6" providerId="LiveId" clId="{6508CF33-C4C4-41C0-9C18-A3EADC0A19A5}" dt="2024-02-24T06:14:42.296" v="9081" actId="208"/>
          <ac:spMkLst>
            <pc:docMk/>
            <pc:sldMk cId="2434893487" sldId="1751"/>
            <ac:spMk id="8" creationId="{B5A2D76D-0ACF-3818-FD3A-D7E30C4F6E22}"/>
          </ac:spMkLst>
        </pc:spChg>
        <pc:spChg chg="mod">
          <ac:chgData name="I See Maths ltd" userId="2b6a9906fb7c83c6" providerId="LiveId" clId="{6508CF33-C4C4-41C0-9C18-A3EADC0A19A5}" dt="2024-02-24T06:14:17.821" v="9077" actId="207"/>
          <ac:spMkLst>
            <pc:docMk/>
            <pc:sldMk cId="2434893487" sldId="1751"/>
            <ac:spMk id="9" creationId="{E735EBC1-387F-B85F-8F2A-3B8B94F720AD}"/>
          </ac:spMkLst>
        </pc:spChg>
        <pc:spChg chg="mod">
          <ac:chgData name="I See Maths ltd" userId="2b6a9906fb7c83c6" providerId="LiveId" clId="{6508CF33-C4C4-41C0-9C18-A3EADC0A19A5}" dt="2024-02-24T06:14:17.821" v="9077" actId="207"/>
          <ac:spMkLst>
            <pc:docMk/>
            <pc:sldMk cId="2434893487" sldId="1751"/>
            <ac:spMk id="10" creationId="{43214D32-925E-2A94-0358-F1203F873C8F}"/>
          </ac:spMkLst>
        </pc:spChg>
        <pc:spChg chg="mod">
          <ac:chgData name="I See Maths ltd" userId="2b6a9906fb7c83c6" providerId="LiveId" clId="{6508CF33-C4C4-41C0-9C18-A3EADC0A19A5}" dt="2024-02-24T06:14:46.931" v="9082" actId="207"/>
          <ac:spMkLst>
            <pc:docMk/>
            <pc:sldMk cId="2434893487" sldId="1751"/>
            <ac:spMk id="11" creationId="{E18A177A-A5F0-0EAC-D08B-7B122C9FD5B3}"/>
          </ac:spMkLst>
        </pc:spChg>
        <pc:cxnChg chg="mod">
          <ac:chgData name="I See Maths ltd" userId="2b6a9906fb7c83c6" providerId="LiveId" clId="{6508CF33-C4C4-41C0-9C18-A3EADC0A19A5}" dt="2024-02-24T06:14:42.296" v="9081" actId="208"/>
          <ac:cxnSpMkLst>
            <pc:docMk/>
            <pc:sldMk cId="2434893487" sldId="1751"/>
            <ac:cxnSpMk id="7" creationId="{255A4E58-417B-0520-B783-BA5DF2B4A4FE}"/>
          </ac:cxnSpMkLst>
        </pc:cxnChg>
      </pc:sldChg>
      <pc:sldChg chg="addSp delSp modSp add mod">
        <pc:chgData name="I See Maths ltd" userId="2b6a9906fb7c83c6" providerId="LiveId" clId="{6508CF33-C4C4-41C0-9C18-A3EADC0A19A5}" dt="2024-02-24T06:15:01.788" v="9085" actId="478"/>
        <pc:sldMkLst>
          <pc:docMk/>
          <pc:sldMk cId="2735504622" sldId="1752"/>
        </pc:sldMkLst>
        <pc:spChg chg="add mod">
          <ac:chgData name="I See Maths ltd" userId="2b6a9906fb7c83c6" providerId="LiveId" clId="{6508CF33-C4C4-41C0-9C18-A3EADC0A19A5}" dt="2024-02-24T06:14:58.953" v="9084"/>
          <ac:spMkLst>
            <pc:docMk/>
            <pc:sldMk cId="2735504622" sldId="1752"/>
            <ac:spMk id="3" creationId="{0B792E3A-1737-E51B-D83D-715AD13AF940}"/>
          </ac:spMkLst>
        </pc:spChg>
        <pc:spChg chg="add mod">
          <ac:chgData name="I See Maths ltd" userId="2b6a9906fb7c83c6" providerId="LiveId" clId="{6508CF33-C4C4-41C0-9C18-A3EADC0A19A5}" dt="2024-02-24T06:14:58.953" v="9084"/>
          <ac:spMkLst>
            <pc:docMk/>
            <pc:sldMk cId="2735504622" sldId="1752"/>
            <ac:spMk id="4" creationId="{43A8C5B9-375F-618F-9A25-C2740CF92859}"/>
          </ac:spMkLst>
        </pc:spChg>
        <pc:spChg chg="del">
          <ac:chgData name="I See Maths ltd" userId="2b6a9906fb7c83c6" providerId="LiveId" clId="{6508CF33-C4C4-41C0-9C18-A3EADC0A19A5}" dt="2024-02-24T06:14:58.367" v="9083" actId="478"/>
          <ac:spMkLst>
            <pc:docMk/>
            <pc:sldMk cId="2735504622" sldId="1752"/>
            <ac:spMk id="5" creationId="{877E31E5-A2A3-7B5B-0DA1-4CC83A173235}"/>
          </ac:spMkLst>
        </pc:spChg>
        <pc:spChg chg="del">
          <ac:chgData name="I See Maths ltd" userId="2b6a9906fb7c83c6" providerId="LiveId" clId="{6508CF33-C4C4-41C0-9C18-A3EADC0A19A5}" dt="2024-02-24T06:14:58.367" v="9083" actId="478"/>
          <ac:spMkLst>
            <pc:docMk/>
            <pc:sldMk cId="2735504622" sldId="1752"/>
            <ac:spMk id="6" creationId="{31407D23-D5B4-25B8-560E-5C387D39D2DF}"/>
          </ac:spMkLst>
        </pc:spChg>
        <pc:spChg chg="del">
          <ac:chgData name="I See Maths ltd" userId="2b6a9906fb7c83c6" providerId="LiveId" clId="{6508CF33-C4C4-41C0-9C18-A3EADC0A19A5}" dt="2024-02-24T06:14:58.367" v="9083" actId="478"/>
          <ac:spMkLst>
            <pc:docMk/>
            <pc:sldMk cId="2735504622" sldId="1752"/>
            <ac:spMk id="8" creationId="{B5A2D76D-0ACF-3818-FD3A-D7E30C4F6E22}"/>
          </ac:spMkLst>
        </pc:spChg>
        <pc:spChg chg="del">
          <ac:chgData name="I See Maths ltd" userId="2b6a9906fb7c83c6" providerId="LiveId" clId="{6508CF33-C4C4-41C0-9C18-A3EADC0A19A5}" dt="2024-02-24T06:14:58.367" v="9083" actId="478"/>
          <ac:spMkLst>
            <pc:docMk/>
            <pc:sldMk cId="2735504622" sldId="1752"/>
            <ac:spMk id="9" creationId="{E735EBC1-387F-B85F-8F2A-3B8B94F720AD}"/>
          </ac:spMkLst>
        </pc:spChg>
        <pc:spChg chg="del">
          <ac:chgData name="I See Maths ltd" userId="2b6a9906fb7c83c6" providerId="LiveId" clId="{6508CF33-C4C4-41C0-9C18-A3EADC0A19A5}" dt="2024-02-24T06:14:58.367" v="9083" actId="478"/>
          <ac:spMkLst>
            <pc:docMk/>
            <pc:sldMk cId="2735504622" sldId="1752"/>
            <ac:spMk id="10" creationId="{43214D32-925E-2A94-0358-F1203F873C8F}"/>
          </ac:spMkLst>
        </pc:spChg>
        <pc:spChg chg="add mod">
          <ac:chgData name="I See Maths ltd" userId="2b6a9906fb7c83c6" providerId="LiveId" clId="{6508CF33-C4C4-41C0-9C18-A3EADC0A19A5}" dt="2024-02-24T06:14:58.953" v="9084"/>
          <ac:spMkLst>
            <pc:docMk/>
            <pc:sldMk cId="2735504622" sldId="1752"/>
            <ac:spMk id="12" creationId="{C434EEC7-C20C-F353-D386-56684F1DAA4D}"/>
          </ac:spMkLst>
        </pc:spChg>
        <pc:spChg chg="add mod">
          <ac:chgData name="I See Maths ltd" userId="2b6a9906fb7c83c6" providerId="LiveId" clId="{6508CF33-C4C4-41C0-9C18-A3EADC0A19A5}" dt="2024-02-24T06:14:58.953" v="9084"/>
          <ac:spMkLst>
            <pc:docMk/>
            <pc:sldMk cId="2735504622" sldId="1752"/>
            <ac:spMk id="13" creationId="{53DB3088-D294-50FF-E8BD-68AE4F9118D2}"/>
          </ac:spMkLst>
        </pc:spChg>
        <pc:spChg chg="add mod">
          <ac:chgData name="I See Maths ltd" userId="2b6a9906fb7c83c6" providerId="LiveId" clId="{6508CF33-C4C4-41C0-9C18-A3EADC0A19A5}" dt="2024-02-24T06:14:58.953" v="9084"/>
          <ac:spMkLst>
            <pc:docMk/>
            <pc:sldMk cId="2735504622" sldId="1752"/>
            <ac:spMk id="14" creationId="{8DBED28B-1591-A28E-3784-036441430F78}"/>
          </ac:spMkLst>
        </pc:spChg>
        <pc:spChg chg="add del mod">
          <ac:chgData name="I See Maths ltd" userId="2b6a9906fb7c83c6" providerId="LiveId" clId="{6508CF33-C4C4-41C0-9C18-A3EADC0A19A5}" dt="2024-02-24T06:15:01.788" v="9085" actId="478"/>
          <ac:spMkLst>
            <pc:docMk/>
            <pc:sldMk cId="2735504622" sldId="1752"/>
            <ac:spMk id="15" creationId="{CCCF9CBF-26B9-1271-C9DE-D110D4E1C609}"/>
          </ac:spMkLst>
        </pc:spChg>
        <pc:cxnChg chg="del">
          <ac:chgData name="I See Maths ltd" userId="2b6a9906fb7c83c6" providerId="LiveId" clId="{6508CF33-C4C4-41C0-9C18-A3EADC0A19A5}" dt="2024-02-24T06:14:58.367" v="9083" actId="478"/>
          <ac:cxnSpMkLst>
            <pc:docMk/>
            <pc:sldMk cId="2735504622" sldId="1752"/>
            <ac:cxnSpMk id="7" creationId="{255A4E58-417B-0520-B783-BA5DF2B4A4FE}"/>
          </ac:cxnSpMkLst>
        </pc:cxnChg>
        <pc:cxnChg chg="add mod">
          <ac:chgData name="I See Maths ltd" userId="2b6a9906fb7c83c6" providerId="LiveId" clId="{6508CF33-C4C4-41C0-9C18-A3EADC0A19A5}" dt="2024-02-24T06:14:58.953" v="9084"/>
          <ac:cxnSpMkLst>
            <pc:docMk/>
            <pc:sldMk cId="2735504622" sldId="1752"/>
            <ac:cxnSpMk id="11" creationId="{7E7C2ADD-FB2F-EEA3-F12C-7CA26E6DCDE6}"/>
          </ac:cxnSpMkLst>
        </pc:cxnChg>
      </pc:sldChg>
      <pc:sldChg chg="addSp delSp modSp add mod">
        <pc:chgData name="I See Maths ltd" userId="2b6a9906fb7c83c6" providerId="LiveId" clId="{6508CF33-C4C4-41C0-9C18-A3EADC0A19A5}" dt="2024-02-24T06:15:14.237" v="9089" actId="478"/>
        <pc:sldMkLst>
          <pc:docMk/>
          <pc:sldMk cId="2924602297" sldId="1753"/>
        </pc:sldMkLst>
        <pc:spChg chg="add mod">
          <ac:chgData name="I See Maths ltd" userId="2b6a9906fb7c83c6" providerId="LiveId" clId="{6508CF33-C4C4-41C0-9C18-A3EADC0A19A5}" dt="2024-02-24T06:15:07.787" v="9087"/>
          <ac:spMkLst>
            <pc:docMk/>
            <pc:sldMk cId="2924602297" sldId="1753"/>
            <ac:spMk id="3" creationId="{999F775D-50D3-547A-3D9F-A2A8B6C9D68F}"/>
          </ac:spMkLst>
        </pc:spChg>
        <pc:spChg chg="add mod">
          <ac:chgData name="I See Maths ltd" userId="2b6a9906fb7c83c6" providerId="LiveId" clId="{6508CF33-C4C4-41C0-9C18-A3EADC0A19A5}" dt="2024-02-24T06:15:07.787" v="9087"/>
          <ac:spMkLst>
            <pc:docMk/>
            <pc:sldMk cId="2924602297" sldId="1753"/>
            <ac:spMk id="4" creationId="{84BAAC28-C388-328B-7F59-E0A0A04F7D8A}"/>
          </ac:spMkLst>
        </pc:spChg>
        <pc:spChg chg="del">
          <ac:chgData name="I See Maths ltd" userId="2b6a9906fb7c83c6" providerId="LiveId" clId="{6508CF33-C4C4-41C0-9C18-A3EADC0A19A5}" dt="2024-02-24T06:15:07.234" v="9086" actId="478"/>
          <ac:spMkLst>
            <pc:docMk/>
            <pc:sldMk cId="2924602297" sldId="1753"/>
            <ac:spMk id="5" creationId="{877E31E5-A2A3-7B5B-0DA1-4CC83A173235}"/>
          </ac:spMkLst>
        </pc:spChg>
        <pc:spChg chg="del">
          <ac:chgData name="I See Maths ltd" userId="2b6a9906fb7c83c6" providerId="LiveId" clId="{6508CF33-C4C4-41C0-9C18-A3EADC0A19A5}" dt="2024-02-24T06:15:07.234" v="9086" actId="478"/>
          <ac:spMkLst>
            <pc:docMk/>
            <pc:sldMk cId="2924602297" sldId="1753"/>
            <ac:spMk id="6" creationId="{31407D23-D5B4-25B8-560E-5C387D39D2DF}"/>
          </ac:spMkLst>
        </pc:spChg>
        <pc:spChg chg="del">
          <ac:chgData name="I See Maths ltd" userId="2b6a9906fb7c83c6" providerId="LiveId" clId="{6508CF33-C4C4-41C0-9C18-A3EADC0A19A5}" dt="2024-02-24T06:15:07.234" v="9086" actId="478"/>
          <ac:spMkLst>
            <pc:docMk/>
            <pc:sldMk cId="2924602297" sldId="1753"/>
            <ac:spMk id="8" creationId="{B5A2D76D-0ACF-3818-FD3A-D7E30C4F6E22}"/>
          </ac:spMkLst>
        </pc:spChg>
        <pc:spChg chg="del">
          <ac:chgData name="I See Maths ltd" userId="2b6a9906fb7c83c6" providerId="LiveId" clId="{6508CF33-C4C4-41C0-9C18-A3EADC0A19A5}" dt="2024-02-24T06:15:07.234" v="9086" actId="478"/>
          <ac:spMkLst>
            <pc:docMk/>
            <pc:sldMk cId="2924602297" sldId="1753"/>
            <ac:spMk id="9" creationId="{E735EBC1-387F-B85F-8F2A-3B8B94F720AD}"/>
          </ac:spMkLst>
        </pc:spChg>
        <pc:spChg chg="del">
          <ac:chgData name="I See Maths ltd" userId="2b6a9906fb7c83c6" providerId="LiveId" clId="{6508CF33-C4C4-41C0-9C18-A3EADC0A19A5}" dt="2024-02-24T06:15:07.234" v="9086" actId="478"/>
          <ac:spMkLst>
            <pc:docMk/>
            <pc:sldMk cId="2924602297" sldId="1753"/>
            <ac:spMk id="10" creationId="{43214D32-925E-2A94-0358-F1203F873C8F}"/>
          </ac:spMkLst>
        </pc:spChg>
        <pc:spChg chg="add mod">
          <ac:chgData name="I See Maths ltd" userId="2b6a9906fb7c83c6" providerId="LiveId" clId="{6508CF33-C4C4-41C0-9C18-A3EADC0A19A5}" dt="2024-02-24T06:15:11.577" v="9088" actId="20577"/>
          <ac:spMkLst>
            <pc:docMk/>
            <pc:sldMk cId="2924602297" sldId="1753"/>
            <ac:spMk id="12" creationId="{45677315-6E9B-1F42-89A0-76543AA0E60D}"/>
          </ac:spMkLst>
        </pc:spChg>
        <pc:spChg chg="add mod">
          <ac:chgData name="I See Maths ltd" userId="2b6a9906fb7c83c6" providerId="LiveId" clId="{6508CF33-C4C4-41C0-9C18-A3EADC0A19A5}" dt="2024-02-24T06:15:07.787" v="9087"/>
          <ac:spMkLst>
            <pc:docMk/>
            <pc:sldMk cId="2924602297" sldId="1753"/>
            <ac:spMk id="13" creationId="{A7E14CE5-4C97-9183-2E8C-2ECB8C09E1C3}"/>
          </ac:spMkLst>
        </pc:spChg>
        <pc:spChg chg="add mod">
          <ac:chgData name="I See Maths ltd" userId="2b6a9906fb7c83c6" providerId="LiveId" clId="{6508CF33-C4C4-41C0-9C18-A3EADC0A19A5}" dt="2024-02-24T06:15:07.787" v="9087"/>
          <ac:spMkLst>
            <pc:docMk/>
            <pc:sldMk cId="2924602297" sldId="1753"/>
            <ac:spMk id="14" creationId="{E278D7F6-41FC-D0A4-138A-CDFFD42C681B}"/>
          </ac:spMkLst>
        </pc:spChg>
        <pc:spChg chg="add del mod">
          <ac:chgData name="I See Maths ltd" userId="2b6a9906fb7c83c6" providerId="LiveId" clId="{6508CF33-C4C4-41C0-9C18-A3EADC0A19A5}" dt="2024-02-24T06:15:14.237" v="9089" actId="478"/>
          <ac:spMkLst>
            <pc:docMk/>
            <pc:sldMk cId="2924602297" sldId="1753"/>
            <ac:spMk id="15" creationId="{3733F59A-EE53-D8E2-B376-90510C202A70}"/>
          </ac:spMkLst>
        </pc:spChg>
        <pc:cxnChg chg="del">
          <ac:chgData name="I See Maths ltd" userId="2b6a9906fb7c83c6" providerId="LiveId" clId="{6508CF33-C4C4-41C0-9C18-A3EADC0A19A5}" dt="2024-02-24T06:15:07.234" v="9086" actId="478"/>
          <ac:cxnSpMkLst>
            <pc:docMk/>
            <pc:sldMk cId="2924602297" sldId="1753"/>
            <ac:cxnSpMk id="7" creationId="{255A4E58-417B-0520-B783-BA5DF2B4A4FE}"/>
          </ac:cxnSpMkLst>
        </pc:cxnChg>
        <pc:cxnChg chg="add mod">
          <ac:chgData name="I See Maths ltd" userId="2b6a9906fb7c83c6" providerId="LiveId" clId="{6508CF33-C4C4-41C0-9C18-A3EADC0A19A5}" dt="2024-02-24T06:15:07.787" v="9087"/>
          <ac:cxnSpMkLst>
            <pc:docMk/>
            <pc:sldMk cId="2924602297" sldId="1753"/>
            <ac:cxnSpMk id="11" creationId="{D4778F60-96B5-BBF8-68CF-57991E20E6BD}"/>
          </ac:cxnSpMkLst>
        </pc:cxnChg>
      </pc:sldChg>
      <pc:sldChg chg="addSp delSp modSp add del mod">
        <pc:chgData name="I See Maths ltd" userId="2b6a9906fb7c83c6" providerId="LiveId" clId="{6508CF33-C4C4-41C0-9C18-A3EADC0A19A5}" dt="2023-12-23T17:20:51.781" v="1013" actId="47"/>
        <pc:sldMkLst>
          <pc:docMk/>
          <pc:sldMk cId="739593265" sldId="1754"/>
        </pc:sldMkLst>
        <pc:spChg chg="del">
          <ac:chgData name="I See Maths ltd" userId="2b6a9906fb7c83c6" providerId="LiveId" clId="{6508CF33-C4C4-41C0-9C18-A3EADC0A19A5}" dt="2023-12-23T16:46:03.333" v="548" actId="478"/>
          <ac:spMkLst>
            <pc:docMk/>
            <pc:sldMk cId="739593265" sldId="1754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3" creationId="{94C048E9-970A-F2DA-C1C8-3F052181FD50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4" creationId="{23A8ECFE-111B-E77A-E659-73A62299EE7E}"/>
          </ac:spMkLst>
        </pc:spChg>
        <pc:spChg chg="del">
          <ac:chgData name="I See Maths ltd" userId="2b6a9906fb7c83c6" providerId="LiveId" clId="{6508CF33-C4C4-41C0-9C18-A3EADC0A19A5}" dt="2023-12-23T16:46:03.333" v="548" actId="478"/>
          <ac:spMkLst>
            <pc:docMk/>
            <pc:sldMk cId="739593265" sldId="1754"/>
            <ac:spMk id="5" creationId="{877E31E5-A2A3-7B5B-0DA1-4CC83A173235}"/>
          </ac:spMkLst>
        </pc:spChg>
        <pc:spChg chg="del">
          <ac:chgData name="I See Maths ltd" userId="2b6a9906fb7c83c6" providerId="LiveId" clId="{6508CF33-C4C4-41C0-9C18-A3EADC0A19A5}" dt="2023-12-23T16:46:03.333" v="548" actId="478"/>
          <ac:spMkLst>
            <pc:docMk/>
            <pc:sldMk cId="739593265" sldId="1754"/>
            <ac:spMk id="6" creationId="{31407D23-D5B4-25B8-560E-5C387D39D2DF}"/>
          </ac:spMkLst>
        </pc:spChg>
        <pc:spChg chg="del">
          <ac:chgData name="I See Maths ltd" userId="2b6a9906fb7c83c6" providerId="LiveId" clId="{6508CF33-C4C4-41C0-9C18-A3EADC0A19A5}" dt="2023-12-23T16:46:03.333" v="548" actId="478"/>
          <ac:spMkLst>
            <pc:docMk/>
            <pc:sldMk cId="739593265" sldId="1754"/>
            <ac:spMk id="8" creationId="{B5A2D76D-0ACF-3818-FD3A-D7E30C4F6E22}"/>
          </ac:spMkLst>
        </pc:spChg>
        <pc:spChg chg="del">
          <ac:chgData name="I See Maths ltd" userId="2b6a9906fb7c83c6" providerId="LiveId" clId="{6508CF33-C4C4-41C0-9C18-A3EADC0A19A5}" dt="2023-12-23T16:46:03.333" v="548" actId="478"/>
          <ac:spMkLst>
            <pc:docMk/>
            <pc:sldMk cId="739593265" sldId="1754"/>
            <ac:spMk id="9" creationId="{E735EBC1-387F-B85F-8F2A-3B8B94F720AD}"/>
          </ac:spMkLst>
        </pc:spChg>
        <pc:spChg chg="del">
          <ac:chgData name="I See Maths ltd" userId="2b6a9906fb7c83c6" providerId="LiveId" clId="{6508CF33-C4C4-41C0-9C18-A3EADC0A19A5}" dt="2023-12-23T16:46:03.333" v="548" actId="478"/>
          <ac:spMkLst>
            <pc:docMk/>
            <pc:sldMk cId="739593265" sldId="1754"/>
            <ac:spMk id="10" creationId="{43214D32-925E-2A94-0358-F1203F873C8F}"/>
          </ac:spMkLst>
        </pc:spChg>
        <pc:spChg chg="del">
          <ac:chgData name="I See Maths ltd" userId="2b6a9906fb7c83c6" providerId="LiveId" clId="{6508CF33-C4C4-41C0-9C18-A3EADC0A19A5}" dt="2023-12-23T16:46:03.333" v="548" actId="478"/>
          <ac:spMkLst>
            <pc:docMk/>
            <pc:sldMk cId="739593265" sldId="1754"/>
            <ac:spMk id="11" creationId="{E18A177A-A5F0-0EAC-D08B-7B122C9FD5B3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12" creationId="{F5E337AA-5DA6-E321-583B-18DB00F226D0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14" creationId="{7C3A3F82-B50E-D643-B3B2-54702F91BD77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16" creationId="{F0BCD4C4-98AE-A0CC-1233-19D8F2325597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18" creationId="{211281A5-A37D-95A7-FD86-2A627E1AAEAA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19" creationId="{362A9C8D-1599-3832-BC7A-AC302423B727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22" creationId="{C4ABDB61-988A-BF71-B73F-7412AB6CD6F5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24" creationId="{BBBCF10F-ADF9-DE58-F43E-CE4B88E7405A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26" creationId="{28D89151-0956-EFF2-C400-5496907A25AB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27" creationId="{61B95407-C896-FB9E-2BA0-765ECCF3B3B5}"/>
          </ac:spMkLst>
        </pc:spChg>
        <pc:spChg chg="add mod">
          <ac:chgData name="I See Maths ltd" userId="2b6a9906fb7c83c6" providerId="LiveId" clId="{6508CF33-C4C4-41C0-9C18-A3EADC0A19A5}" dt="2023-12-23T16:46:04.085" v="549"/>
          <ac:spMkLst>
            <pc:docMk/>
            <pc:sldMk cId="739593265" sldId="1754"/>
            <ac:spMk id="28" creationId="{1756C407-E418-6106-F2E6-30C1790B0C59}"/>
          </ac:spMkLst>
        </pc:spChg>
        <pc:cxnChg chg="del">
          <ac:chgData name="I See Maths ltd" userId="2b6a9906fb7c83c6" providerId="LiveId" clId="{6508CF33-C4C4-41C0-9C18-A3EADC0A19A5}" dt="2023-12-23T16:46:03.333" v="548" actId="478"/>
          <ac:cxnSpMkLst>
            <pc:docMk/>
            <pc:sldMk cId="739593265" sldId="1754"/>
            <ac:cxnSpMk id="7" creationId="{255A4E58-417B-0520-B783-BA5DF2B4A4FE}"/>
          </ac:cxnSpMkLst>
        </pc:cxnChg>
        <pc:cxnChg chg="add mod">
          <ac:chgData name="I See Maths ltd" userId="2b6a9906fb7c83c6" providerId="LiveId" clId="{6508CF33-C4C4-41C0-9C18-A3EADC0A19A5}" dt="2023-12-23T16:46:04.085" v="549"/>
          <ac:cxnSpMkLst>
            <pc:docMk/>
            <pc:sldMk cId="739593265" sldId="1754"/>
            <ac:cxnSpMk id="13" creationId="{784CC0D4-ABD2-A7C6-9A6F-DC57EB6216A9}"/>
          </ac:cxnSpMkLst>
        </pc:cxnChg>
        <pc:cxnChg chg="add mod">
          <ac:chgData name="I See Maths ltd" userId="2b6a9906fb7c83c6" providerId="LiveId" clId="{6508CF33-C4C4-41C0-9C18-A3EADC0A19A5}" dt="2023-12-23T16:46:04.085" v="549"/>
          <ac:cxnSpMkLst>
            <pc:docMk/>
            <pc:sldMk cId="739593265" sldId="1754"/>
            <ac:cxnSpMk id="15" creationId="{53ADB87C-0626-62E4-5795-470F08D86583}"/>
          </ac:cxnSpMkLst>
        </pc:cxnChg>
        <pc:cxnChg chg="add mod">
          <ac:chgData name="I See Maths ltd" userId="2b6a9906fb7c83c6" providerId="LiveId" clId="{6508CF33-C4C4-41C0-9C18-A3EADC0A19A5}" dt="2023-12-23T16:46:04.085" v="549"/>
          <ac:cxnSpMkLst>
            <pc:docMk/>
            <pc:sldMk cId="739593265" sldId="1754"/>
            <ac:cxnSpMk id="25" creationId="{C11CFAE2-7E89-7763-7909-04CA5E87B7D9}"/>
          </ac:cxnSpMkLst>
        </pc:cxnChg>
        <pc:cxnChg chg="add mod">
          <ac:chgData name="I See Maths ltd" userId="2b6a9906fb7c83c6" providerId="LiveId" clId="{6508CF33-C4C4-41C0-9C18-A3EADC0A19A5}" dt="2023-12-23T16:46:04.085" v="549"/>
          <ac:cxnSpMkLst>
            <pc:docMk/>
            <pc:sldMk cId="739593265" sldId="1754"/>
            <ac:cxnSpMk id="29" creationId="{0749A63C-8F6D-2150-247B-1C7281A9B086}"/>
          </ac:cxnSpMkLst>
        </pc:cxnChg>
      </pc:sldChg>
      <pc:sldChg chg="add">
        <pc:chgData name="I See Maths ltd" userId="2b6a9906fb7c83c6" providerId="LiveId" clId="{6508CF33-C4C4-41C0-9C18-A3EADC0A19A5}" dt="2023-12-23T17:07:41.378" v="551" actId="2890"/>
        <pc:sldMkLst>
          <pc:docMk/>
          <pc:sldMk cId="2169241789" sldId="1755"/>
        </pc:sldMkLst>
      </pc:sldChg>
      <pc:sldChg chg="addSp delSp modSp add mod">
        <pc:chgData name="I See Maths ltd" userId="2b6a9906fb7c83c6" providerId="LiveId" clId="{6508CF33-C4C4-41C0-9C18-A3EADC0A19A5}" dt="2024-02-24T06:11:24.762" v="9053"/>
        <pc:sldMkLst>
          <pc:docMk/>
          <pc:sldMk cId="260000927" sldId="1756"/>
        </pc:sldMkLst>
        <pc:spChg chg="del">
          <ac:chgData name="I See Maths ltd" userId="2b6a9906fb7c83c6" providerId="LiveId" clId="{6508CF33-C4C4-41C0-9C18-A3EADC0A19A5}" dt="2024-02-24T06:11:24.278" v="9052" actId="478"/>
          <ac:spMkLst>
            <pc:docMk/>
            <pc:sldMk cId="260000927" sldId="1756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2-13T10:41:26.762" v="8240" actId="1036"/>
          <ac:spMkLst>
            <pc:docMk/>
            <pc:sldMk cId="260000927" sldId="1756"/>
            <ac:spMk id="3" creationId="{581110AB-D97E-450A-7543-0917D81B7A00}"/>
          </ac:spMkLst>
        </pc:spChg>
        <pc:spChg chg="add mod">
          <ac:chgData name="I See Maths ltd" userId="2b6a9906fb7c83c6" providerId="LiveId" clId="{6508CF33-C4C4-41C0-9C18-A3EADC0A19A5}" dt="2024-02-13T10:41:50.220" v="8316" actId="1038"/>
          <ac:spMkLst>
            <pc:docMk/>
            <pc:sldMk cId="260000927" sldId="1756"/>
            <ac:spMk id="4" creationId="{E169ED1B-B8F6-E9E2-F05C-B810FFB3C173}"/>
          </ac:spMkLst>
        </pc:spChg>
        <pc:spChg chg="del">
          <ac:chgData name="I See Maths ltd" userId="2b6a9906fb7c83c6" providerId="LiveId" clId="{6508CF33-C4C4-41C0-9C18-A3EADC0A19A5}" dt="2024-02-24T06:11:24.278" v="9052" actId="478"/>
          <ac:spMkLst>
            <pc:docMk/>
            <pc:sldMk cId="260000927" sldId="1756"/>
            <ac:spMk id="6" creationId="{9132C61A-564D-4EB0-6A87-BEA50C78183F}"/>
          </ac:spMkLst>
        </pc:spChg>
        <pc:spChg chg="mod">
          <ac:chgData name="I See Maths ltd" userId="2b6a9906fb7c83c6" providerId="LiveId" clId="{6508CF33-C4C4-41C0-9C18-A3EADC0A19A5}" dt="2024-02-13T10:40:34.427" v="8123" actId="1076"/>
          <ac:spMkLst>
            <pc:docMk/>
            <pc:sldMk cId="260000927" sldId="1756"/>
            <ac:spMk id="7" creationId="{AE279B1D-7595-5FBE-1202-A403DBFB813E}"/>
          </ac:spMkLst>
        </pc:spChg>
        <pc:spChg chg="del mod">
          <ac:chgData name="I See Maths ltd" userId="2b6a9906fb7c83c6" providerId="LiveId" clId="{6508CF33-C4C4-41C0-9C18-A3EADC0A19A5}" dt="2024-02-13T10:40:15.714" v="8119" actId="478"/>
          <ac:spMkLst>
            <pc:docMk/>
            <pc:sldMk cId="260000927" sldId="1756"/>
            <ac:spMk id="8" creationId="{1C4B62DF-81AB-B2A8-872B-849E3B98ECC6}"/>
          </ac:spMkLst>
        </pc:spChg>
        <pc:spChg chg="add mod">
          <ac:chgData name="I See Maths ltd" userId="2b6a9906fb7c83c6" providerId="LiveId" clId="{6508CF33-C4C4-41C0-9C18-A3EADC0A19A5}" dt="2024-02-24T06:11:24.762" v="9053"/>
          <ac:spMkLst>
            <pc:docMk/>
            <pc:sldMk cId="260000927" sldId="1756"/>
            <ac:spMk id="8" creationId="{E1213F73-EEC6-6796-28C4-F11985D34E5C}"/>
          </ac:spMkLst>
        </pc:spChg>
        <pc:spChg chg="add mod">
          <ac:chgData name="I See Maths ltd" userId="2b6a9906fb7c83c6" providerId="LiveId" clId="{6508CF33-C4C4-41C0-9C18-A3EADC0A19A5}" dt="2024-02-24T06:11:24.762" v="9053"/>
          <ac:spMkLst>
            <pc:docMk/>
            <pc:sldMk cId="260000927" sldId="1756"/>
            <ac:spMk id="9" creationId="{426C4A9C-098B-EBAB-71B6-03AC2B277B64}"/>
          </ac:spMkLst>
        </pc:spChg>
        <pc:cxnChg chg="add mod">
          <ac:chgData name="I See Maths ltd" userId="2b6a9906fb7c83c6" providerId="LiveId" clId="{6508CF33-C4C4-41C0-9C18-A3EADC0A19A5}" dt="2024-02-13T10:41:30.221" v="8241" actId="1076"/>
          <ac:cxnSpMkLst>
            <pc:docMk/>
            <pc:sldMk cId="260000927" sldId="1756"/>
            <ac:cxnSpMk id="5" creationId="{C483A4C7-32D5-ED80-577F-AD03BECABB5E}"/>
          </ac:cxnSpMkLst>
        </pc:cxnChg>
        <pc:cxnChg chg="add mod">
          <ac:chgData name="I See Maths ltd" userId="2b6a9906fb7c83c6" providerId="LiveId" clId="{6508CF33-C4C4-41C0-9C18-A3EADC0A19A5}" dt="2024-02-13T10:41:44.141" v="8310" actId="1038"/>
          <ac:cxnSpMkLst>
            <pc:docMk/>
            <pc:sldMk cId="260000927" sldId="1756"/>
            <ac:cxnSpMk id="10" creationId="{3D9717EF-373F-06E4-F8D0-A8EEE74446F2}"/>
          </ac:cxnSpMkLst>
        </pc:cxnChg>
      </pc:sldChg>
      <pc:sldChg chg="addSp delSp modSp add del mod">
        <pc:chgData name="I See Maths ltd" userId="2b6a9906fb7c83c6" providerId="LiveId" clId="{6508CF33-C4C4-41C0-9C18-A3EADC0A19A5}" dt="2024-02-24T06:12:08.389" v="9056" actId="47"/>
        <pc:sldMkLst>
          <pc:docMk/>
          <pc:sldMk cId="754518949" sldId="1757"/>
        </pc:sldMkLst>
        <pc:spChg chg="del">
          <ac:chgData name="I See Maths ltd" userId="2b6a9906fb7c83c6" providerId="LiveId" clId="{6508CF33-C4C4-41C0-9C18-A3EADC0A19A5}" dt="2024-02-24T06:11:47.883" v="9054" actId="478"/>
          <ac:spMkLst>
            <pc:docMk/>
            <pc:sldMk cId="754518949" sldId="1757"/>
            <ac:spMk id="2" creationId="{806F8B6A-92BF-1993-5E1F-7E166FEBEEB4}"/>
          </ac:spMkLst>
        </pc:spChg>
        <pc:spChg chg="add del mod">
          <ac:chgData name="I See Maths ltd" userId="2b6a9906fb7c83c6" providerId="LiveId" clId="{6508CF33-C4C4-41C0-9C18-A3EADC0A19A5}" dt="2024-02-24T06:11:47.883" v="9054" actId="478"/>
          <ac:spMkLst>
            <pc:docMk/>
            <pc:sldMk cId="754518949" sldId="1757"/>
            <ac:spMk id="3" creationId="{12E5ECA7-A780-CA7A-458D-102327BD526D}"/>
          </ac:spMkLst>
        </pc:spChg>
        <pc:spChg chg="add mod">
          <ac:chgData name="I See Maths ltd" userId="2b6a9906fb7c83c6" providerId="LiveId" clId="{6508CF33-C4C4-41C0-9C18-A3EADC0A19A5}" dt="2024-02-24T06:11:48.390" v="9055"/>
          <ac:spMkLst>
            <pc:docMk/>
            <pc:sldMk cId="754518949" sldId="1757"/>
            <ac:spMk id="4" creationId="{E9D17ECC-3106-BE56-714B-33FF91E28E7F}"/>
          </ac:spMkLst>
        </pc:spChg>
        <pc:spChg chg="add mod">
          <ac:chgData name="I See Maths ltd" userId="2b6a9906fb7c83c6" providerId="LiveId" clId="{6508CF33-C4C4-41C0-9C18-A3EADC0A19A5}" dt="2024-02-24T06:11:48.390" v="9055"/>
          <ac:spMkLst>
            <pc:docMk/>
            <pc:sldMk cId="754518949" sldId="1757"/>
            <ac:spMk id="5" creationId="{5205A74F-AB87-5709-D609-ED2DE356C191}"/>
          </ac:spMkLst>
        </pc:spChg>
        <pc:spChg chg="del">
          <ac:chgData name="I See Maths ltd" userId="2b6a9906fb7c83c6" providerId="LiveId" clId="{6508CF33-C4C4-41C0-9C18-A3EADC0A19A5}" dt="2023-12-23T17:14:26.958" v="880" actId="478"/>
          <ac:spMkLst>
            <pc:docMk/>
            <pc:sldMk cId="754518949" sldId="1757"/>
            <ac:spMk id="6" creationId="{9132C61A-564D-4EB0-6A87-BEA50C78183F}"/>
          </ac:spMkLst>
        </pc:spChg>
        <pc:spChg chg="del">
          <ac:chgData name="I See Maths ltd" userId="2b6a9906fb7c83c6" providerId="LiveId" clId="{6508CF33-C4C4-41C0-9C18-A3EADC0A19A5}" dt="2023-12-23T17:14:18.135" v="879" actId="478"/>
          <ac:spMkLst>
            <pc:docMk/>
            <pc:sldMk cId="754518949" sldId="1757"/>
            <ac:spMk id="7" creationId="{AE279B1D-7595-5FBE-1202-A403DBFB813E}"/>
          </ac:spMkLst>
        </pc:spChg>
        <pc:spChg chg="del">
          <ac:chgData name="I See Maths ltd" userId="2b6a9906fb7c83c6" providerId="LiveId" clId="{6508CF33-C4C4-41C0-9C18-A3EADC0A19A5}" dt="2023-12-23T17:14:18.135" v="879" actId="478"/>
          <ac:spMkLst>
            <pc:docMk/>
            <pc:sldMk cId="754518949" sldId="1757"/>
            <ac:spMk id="8" creationId="{1C4B62DF-81AB-B2A8-872B-849E3B98ECC6}"/>
          </ac:spMkLst>
        </pc:spChg>
      </pc:sldChg>
      <pc:sldChg chg="modSp add mod">
        <pc:chgData name="I See Maths ltd" userId="2b6a9906fb7c83c6" providerId="LiveId" clId="{6508CF33-C4C4-41C0-9C18-A3EADC0A19A5}" dt="2024-02-24T06:12:13.305" v="9061" actId="6549"/>
        <pc:sldMkLst>
          <pc:docMk/>
          <pc:sldMk cId="1226782459" sldId="1758"/>
        </pc:sldMkLst>
        <pc:spChg chg="mod">
          <ac:chgData name="I See Maths ltd" userId="2b6a9906fb7c83c6" providerId="LiveId" clId="{6508CF33-C4C4-41C0-9C18-A3EADC0A19A5}" dt="2024-02-24T06:12:13.305" v="9061" actId="6549"/>
          <ac:spMkLst>
            <pc:docMk/>
            <pc:sldMk cId="1226782459" sldId="1758"/>
            <ac:spMk id="2" creationId="{806F8B6A-92BF-1993-5E1F-7E166FEBEEB4}"/>
          </ac:spMkLst>
        </pc:spChg>
      </pc:sldChg>
      <pc:sldChg chg="addSp modSp add del mod">
        <pc:chgData name="I See Maths ltd" userId="2b6a9906fb7c83c6" providerId="LiveId" clId="{6508CF33-C4C4-41C0-9C18-A3EADC0A19A5}" dt="2023-12-23T17:18:03.414" v="937" actId="47"/>
        <pc:sldMkLst>
          <pc:docMk/>
          <pc:sldMk cId="191227974" sldId="1759"/>
        </pc:sldMkLst>
        <pc:spChg chg="add mod">
          <ac:chgData name="I See Maths ltd" userId="2b6a9906fb7c83c6" providerId="LiveId" clId="{6508CF33-C4C4-41C0-9C18-A3EADC0A19A5}" dt="2023-12-23T17:16:23.471" v="927" actId="1037"/>
          <ac:spMkLst>
            <pc:docMk/>
            <pc:sldMk cId="191227974" sldId="1759"/>
            <ac:spMk id="3" creationId="{7FDC4B71-690E-0261-331D-558BF42CC2C7}"/>
          </ac:spMkLst>
        </pc:spChg>
        <pc:spChg chg="add mod">
          <ac:chgData name="I See Maths ltd" userId="2b6a9906fb7c83c6" providerId="LiveId" clId="{6508CF33-C4C4-41C0-9C18-A3EADC0A19A5}" dt="2023-12-23T17:16:23.471" v="927" actId="1037"/>
          <ac:spMkLst>
            <pc:docMk/>
            <pc:sldMk cId="191227974" sldId="1759"/>
            <ac:spMk id="4" creationId="{07426F89-AFD1-CF81-CA49-1CB02CB7E6E0}"/>
          </ac:spMkLst>
        </pc:spChg>
        <pc:spChg chg="add mod">
          <ac:chgData name="I See Maths ltd" userId="2b6a9906fb7c83c6" providerId="LiveId" clId="{6508CF33-C4C4-41C0-9C18-A3EADC0A19A5}" dt="2023-12-23T17:16:23.471" v="927" actId="1037"/>
          <ac:spMkLst>
            <pc:docMk/>
            <pc:sldMk cId="191227974" sldId="1759"/>
            <ac:spMk id="6" creationId="{9D0F023C-9406-F805-79EF-68EA33C36265}"/>
          </ac:spMkLst>
        </pc:spChg>
        <pc:spChg chg="add mod">
          <ac:chgData name="I See Maths ltd" userId="2b6a9906fb7c83c6" providerId="LiveId" clId="{6508CF33-C4C4-41C0-9C18-A3EADC0A19A5}" dt="2023-12-23T17:16:23.471" v="927" actId="1037"/>
          <ac:spMkLst>
            <pc:docMk/>
            <pc:sldMk cId="191227974" sldId="1759"/>
            <ac:spMk id="7" creationId="{BD68747B-4310-0F55-7239-74C46BFA4529}"/>
          </ac:spMkLst>
        </pc:spChg>
        <pc:spChg chg="add mod">
          <ac:chgData name="I See Maths ltd" userId="2b6a9906fb7c83c6" providerId="LiveId" clId="{6508CF33-C4C4-41C0-9C18-A3EADC0A19A5}" dt="2023-12-23T17:16:23.471" v="927" actId="1037"/>
          <ac:spMkLst>
            <pc:docMk/>
            <pc:sldMk cId="191227974" sldId="1759"/>
            <ac:spMk id="8" creationId="{E24CF055-90BF-FF8E-68A7-3336FA6325FE}"/>
          </ac:spMkLst>
        </pc:spChg>
        <pc:spChg chg="add mod">
          <ac:chgData name="I See Maths ltd" userId="2b6a9906fb7c83c6" providerId="LiveId" clId="{6508CF33-C4C4-41C0-9C18-A3EADC0A19A5}" dt="2023-12-23T17:15:32.802" v="886"/>
          <ac:spMkLst>
            <pc:docMk/>
            <pc:sldMk cId="191227974" sldId="1759"/>
            <ac:spMk id="9" creationId="{A7E3A664-2F33-0148-31F5-D5475E31B830}"/>
          </ac:spMkLst>
        </pc:spChg>
        <pc:cxnChg chg="add mod">
          <ac:chgData name="I See Maths ltd" userId="2b6a9906fb7c83c6" providerId="LiveId" clId="{6508CF33-C4C4-41C0-9C18-A3EADC0A19A5}" dt="2023-12-23T17:16:23.471" v="927" actId="1037"/>
          <ac:cxnSpMkLst>
            <pc:docMk/>
            <pc:sldMk cId="191227974" sldId="1759"/>
            <ac:cxnSpMk id="5" creationId="{4E6B9F4B-80A8-F2C7-E7D4-5A1631118139}"/>
          </ac:cxnSpMkLst>
        </pc:cxnChg>
      </pc:sldChg>
      <pc:sldChg chg="addSp delSp modSp add mod">
        <pc:chgData name="I See Maths ltd" userId="2b6a9906fb7c83c6" providerId="LiveId" clId="{6508CF33-C4C4-41C0-9C18-A3EADC0A19A5}" dt="2024-02-24T06:19:08.816" v="9197" actId="20577"/>
        <pc:sldMkLst>
          <pc:docMk/>
          <pc:sldMk cId="909826223" sldId="1760"/>
        </pc:sldMkLst>
        <pc:spChg chg="mod">
          <ac:chgData name="I See Maths ltd" userId="2b6a9906fb7c83c6" providerId="LiveId" clId="{6508CF33-C4C4-41C0-9C18-A3EADC0A19A5}" dt="2024-02-24T06:12:23.258" v="9066" actId="6549"/>
          <ac:spMkLst>
            <pc:docMk/>
            <pc:sldMk cId="909826223" sldId="1760"/>
            <ac:spMk id="2" creationId="{806F8B6A-92BF-1993-5E1F-7E166FEBEEB4}"/>
          </ac:spMkLst>
        </pc:spChg>
        <pc:spChg chg="add del mod">
          <ac:chgData name="I See Maths ltd" userId="2b6a9906fb7c83c6" providerId="LiveId" clId="{6508CF33-C4C4-41C0-9C18-A3EADC0A19A5}" dt="2024-02-24T06:15:46.574" v="9090" actId="478"/>
          <ac:spMkLst>
            <pc:docMk/>
            <pc:sldMk cId="909826223" sldId="1760"/>
            <ac:spMk id="3" creationId="{C17A1E81-A1A3-EA9E-8F8A-D3C7B31967C5}"/>
          </ac:spMkLst>
        </pc:spChg>
        <pc:spChg chg="add del mod">
          <ac:chgData name="I See Maths ltd" userId="2b6a9906fb7c83c6" providerId="LiveId" clId="{6508CF33-C4C4-41C0-9C18-A3EADC0A19A5}" dt="2024-02-24T06:15:49.643" v="9091" actId="478"/>
          <ac:spMkLst>
            <pc:docMk/>
            <pc:sldMk cId="909826223" sldId="1760"/>
            <ac:spMk id="4" creationId="{6272CE92-C164-401F-6F25-E2B64CAF9E54}"/>
          </ac:spMkLst>
        </pc:spChg>
        <pc:spChg chg="add del mod">
          <ac:chgData name="I See Maths ltd" userId="2b6a9906fb7c83c6" providerId="LiveId" clId="{6508CF33-C4C4-41C0-9C18-A3EADC0A19A5}" dt="2024-02-24T06:15:49.643" v="9091" actId="478"/>
          <ac:spMkLst>
            <pc:docMk/>
            <pc:sldMk cId="909826223" sldId="1760"/>
            <ac:spMk id="6" creationId="{24D9BD68-B5EB-1AE6-48E9-4CAA3146F61D}"/>
          </ac:spMkLst>
        </pc:spChg>
        <pc:spChg chg="add del mod">
          <ac:chgData name="I See Maths ltd" userId="2b6a9906fb7c83c6" providerId="LiveId" clId="{6508CF33-C4C4-41C0-9C18-A3EADC0A19A5}" dt="2024-02-24T06:15:49.643" v="9091" actId="478"/>
          <ac:spMkLst>
            <pc:docMk/>
            <pc:sldMk cId="909826223" sldId="1760"/>
            <ac:spMk id="8" creationId="{CE6C1550-1D5A-EF68-B0E4-50F2B9C0ABA7}"/>
          </ac:spMkLst>
        </pc:spChg>
        <pc:spChg chg="add del mod">
          <ac:chgData name="I See Maths ltd" userId="2b6a9906fb7c83c6" providerId="LiveId" clId="{6508CF33-C4C4-41C0-9C18-A3EADC0A19A5}" dt="2024-02-24T06:15:49.643" v="9091" actId="478"/>
          <ac:spMkLst>
            <pc:docMk/>
            <pc:sldMk cId="909826223" sldId="1760"/>
            <ac:spMk id="9" creationId="{A9BCD68E-1661-4DB7-6C90-B367DE442A17}"/>
          </ac:spMkLst>
        </pc:spChg>
        <pc:spChg chg="add del mod">
          <ac:chgData name="I See Maths ltd" userId="2b6a9906fb7c83c6" providerId="LiveId" clId="{6508CF33-C4C4-41C0-9C18-A3EADC0A19A5}" dt="2024-02-24T06:15:49.643" v="9091" actId="478"/>
          <ac:spMkLst>
            <pc:docMk/>
            <pc:sldMk cId="909826223" sldId="1760"/>
            <ac:spMk id="10" creationId="{754891BE-5428-2ACA-01B9-DAD0F9F1E6C3}"/>
          </ac:spMkLst>
        </pc:spChg>
        <pc:spChg chg="add del mod">
          <ac:chgData name="I See Maths ltd" userId="2b6a9906fb7c83c6" providerId="LiveId" clId="{6508CF33-C4C4-41C0-9C18-A3EADC0A19A5}" dt="2024-02-24T06:18:17.455" v="9178" actId="478"/>
          <ac:spMkLst>
            <pc:docMk/>
            <pc:sldMk cId="909826223" sldId="1760"/>
            <ac:spMk id="11" creationId="{9B54A63A-D9E9-E4FD-E9A4-ECB306B6F7C8}"/>
          </ac:spMkLst>
        </pc:spChg>
        <pc:spChg chg="add del mod">
          <ac:chgData name="I See Maths ltd" userId="2b6a9906fb7c83c6" providerId="LiveId" clId="{6508CF33-C4C4-41C0-9C18-A3EADC0A19A5}" dt="2024-02-24T06:18:17.455" v="9178" actId="478"/>
          <ac:spMkLst>
            <pc:docMk/>
            <pc:sldMk cId="909826223" sldId="1760"/>
            <ac:spMk id="12" creationId="{73C6A445-5E71-0FBE-7BAA-BD8FE6AB74B7}"/>
          </ac:spMkLst>
        </pc:spChg>
        <pc:spChg chg="add del mod">
          <ac:chgData name="I See Maths ltd" userId="2b6a9906fb7c83c6" providerId="LiveId" clId="{6508CF33-C4C4-41C0-9C18-A3EADC0A19A5}" dt="2024-02-24T06:18:17.455" v="9178" actId="478"/>
          <ac:spMkLst>
            <pc:docMk/>
            <pc:sldMk cId="909826223" sldId="1760"/>
            <ac:spMk id="14" creationId="{00C4CDE8-F83F-56B9-C7BC-2D845302B1AB}"/>
          </ac:spMkLst>
        </pc:spChg>
        <pc:spChg chg="add del mod">
          <ac:chgData name="I See Maths ltd" userId="2b6a9906fb7c83c6" providerId="LiveId" clId="{6508CF33-C4C4-41C0-9C18-A3EADC0A19A5}" dt="2024-02-24T06:18:17.455" v="9178" actId="478"/>
          <ac:spMkLst>
            <pc:docMk/>
            <pc:sldMk cId="909826223" sldId="1760"/>
            <ac:spMk id="15" creationId="{585BA3F2-8F3B-567D-EB38-F84C74EF5B67}"/>
          </ac:spMkLst>
        </pc:spChg>
        <pc:spChg chg="add del mod">
          <ac:chgData name="I See Maths ltd" userId="2b6a9906fb7c83c6" providerId="LiveId" clId="{6508CF33-C4C4-41C0-9C18-A3EADC0A19A5}" dt="2024-02-24T06:18:17.455" v="9178" actId="478"/>
          <ac:spMkLst>
            <pc:docMk/>
            <pc:sldMk cId="909826223" sldId="1760"/>
            <ac:spMk id="16" creationId="{B744C7CE-41DA-960C-A001-91974F237880}"/>
          </ac:spMkLst>
        </pc:spChg>
        <pc:spChg chg="add mod">
          <ac:chgData name="I See Maths ltd" userId="2b6a9906fb7c83c6" providerId="LiveId" clId="{6508CF33-C4C4-41C0-9C18-A3EADC0A19A5}" dt="2024-02-24T06:18:43.276" v="9191" actId="1076"/>
          <ac:spMkLst>
            <pc:docMk/>
            <pc:sldMk cId="909826223" sldId="1760"/>
            <ac:spMk id="19" creationId="{E88BCB82-8BE2-2D90-4F29-65EE1CCD72FC}"/>
          </ac:spMkLst>
        </pc:spChg>
        <pc:spChg chg="add mod">
          <ac:chgData name="I See Maths ltd" userId="2b6a9906fb7c83c6" providerId="LiveId" clId="{6508CF33-C4C4-41C0-9C18-A3EADC0A19A5}" dt="2024-02-24T06:18:43.276" v="9191" actId="1076"/>
          <ac:spMkLst>
            <pc:docMk/>
            <pc:sldMk cId="909826223" sldId="1760"/>
            <ac:spMk id="22" creationId="{FE30BAE5-B2DC-746D-9175-4DB38FBDEB4F}"/>
          </ac:spMkLst>
        </pc:spChg>
        <pc:spChg chg="add mod">
          <ac:chgData name="I See Maths ltd" userId="2b6a9906fb7c83c6" providerId="LiveId" clId="{6508CF33-C4C4-41C0-9C18-A3EADC0A19A5}" dt="2024-02-24T06:19:08.816" v="9197" actId="20577"/>
          <ac:spMkLst>
            <pc:docMk/>
            <pc:sldMk cId="909826223" sldId="1760"/>
            <ac:spMk id="25" creationId="{5E131867-4D95-649D-1372-FD15582882CE}"/>
          </ac:spMkLst>
        </pc:spChg>
        <pc:spChg chg="add mod">
          <ac:chgData name="I See Maths ltd" userId="2b6a9906fb7c83c6" providerId="LiveId" clId="{6508CF33-C4C4-41C0-9C18-A3EADC0A19A5}" dt="2024-02-24T06:18:43.276" v="9191" actId="1076"/>
          <ac:spMkLst>
            <pc:docMk/>
            <pc:sldMk cId="909826223" sldId="1760"/>
            <ac:spMk id="26" creationId="{D8FB3F7F-1E52-26FB-4C3F-8755AB526677}"/>
          </ac:spMkLst>
        </pc:spChg>
        <pc:spChg chg="add mod">
          <ac:chgData name="I See Maths ltd" userId="2b6a9906fb7c83c6" providerId="LiveId" clId="{6508CF33-C4C4-41C0-9C18-A3EADC0A19A5}" dt="2024-02-24T06:18:43.276" v="9191" actId="1076"/>
          <ac:spMkLst>
            <pc:docMk/>
            <pc:sldMk cId="909826223" sldId="1760"/>
            <ac:spMk id="27" creationId="{6506E754-B2EA-0B6F-33C8-1D7A0F8B2E0C}"/>
          </ac:spMkLst>
        </pc:spChg>
        <pc:spChg chg="add del mod">
          <ac:chgData name="I See Maths ltd" userId="2b6a9906fb7c83c6" providerId="LiveId" clId="{6508CF33-C4C4-41C0-9C18-A3EADC0A19A5}" dt="2024-02-24T06:19:00.829" v="9194" actId="478"/>
          <ac:spMkLst>
            <pc:docMk/>
            <pc:sldMk cId="909826223" sldId="1760"/>
            <ac:spMk id="28" creationId="{7A79C383-1378-09A1-3CC4-A7A5BE945310}"/>
          </ac:spMkLst>
        </pc:spChg>
        <pc:cxnChg chg="add del mod">
          <ac:chgData name="I See Maths ltd" userId="2b6a9906fb7c83c6" providerId="LiveId" clId="{6508CF33-C4C4-41C0-9C18-A3EADC0A19A5}" dt="2024-02-24T06:15:46.574" v="9090" actId="478"/>
          <ac:cxnSpMkLst>
            <pc:docMk/>
            <pc:sldMk cId="909826223" sldId="1760"/>
            <ac:cxnSpMk id="5" creationId="{F7658B1C-D6E4-B7FB-1624-9D5CDE98BED2}"/>
          </ac:cxnSpMkLst>
        </pc:cxnChg>
        <pc:cxnChg chg="add del mod">
          <ac:chgData name="I See Maths ltd" userId="2b6a9906fb7c83c6" providerId="LiveId" clId="{6508CF33-C4C4-41C0-9C18-A3EADC0A19A5}" dt="2024-02-24T06:15:49.643" v="9091" actId="478"/>
          <ac:cxnSpMkLst>
            <pc:docMk/>
            <pc:sldMk cId="909826223" sldId="1760"/>
            <ac:cxnSpMk id="7" creationId="{D22B4255-57E6-9C4F-7F70-EFA3F808E512}"/>
          </ac:cxnSpMkLst>
        </pc:cxnChg>
        <pc:cxnChg chg="add del mod">
          <ac:chgData name="I See Maths ltd" userId="2b6a9906fb7c83c6" providerId="LiveId" clId="{6508CF33-C4C4-41C0-9C18-A3EADC0A19A5}" dt="2024-02-24T06:18:17.455" v="9178" actId="478"/>
          <ac:cxnSpMkLst>
            <pc:docMk/>
            <pc:sldMk cId="909826223" sldId="1760"/>
            <ac:cxnSpMk id="13" creationId="{FCECACB1-49AA-6D50-863D-0C628CA44E04}"/>
          </ac:cxnSpMkLst>
        </pc:cxnChg>
        <pc:cxnChg chg="add del mod">
          <ac:chgData name="I See Maths ltd" userId="2b6a9906fb7c83c6" providerId="LiveId" clId="{6508CF33-C4C4-41C0-9C18-A3EADC0A19A5}" dt="2024-02-24T06:15:46.574" v="9090" actId="478"/>
          <ac:cxnSpMkLst>
            <pc:docMk/>
            <pc:sldMk cId="909826223" sldId="1760"/>
            <ac:cxnSpMk id="18" creationId="{2715E440-4833-5B28-6D2F-E9BCF059EB20}"/>
          </ac:cxnSpMkLst>
        </pc:cxnChg>
        <pc:cxnChg chg="add mod">
          <ac:chgData name="I See Maths ltd" userId="2b6a9906fb7c83c6" providerId="LiveId" clId="{6508CF33-C4C4-41C0-9C18-A3EADC0A19A5}" dt="2024-02-24T06:18:43.276" v="9191" actId="1076"/>
          <ac:cxnSpMkLst>
            <pc:docMk/>
            <pc:sldMk cId="909826223" sldId="1760"/>
            <ac:cxnSpMk id="24" creationId="{BB0AEBFF-03C4-91C6-581B-BBCE6C2781DB}"/>
          </ac:cxnSpMkLst>
        </pc:cxnChg>
        <pc:cxnChg chg="add del mod">
          <ac:chgData name="I See Maths ltd" userId="2b6a9906fb7c83c6" providerId="LiveId" clId="{6508CF33-C4C4-41C0-9C18-A3EADC0A19A5}" dt="2024-02-24T06:18:13.370" v="9177" actId="478"/>
          <ac:cxnSpMkLst>
            <pc:docMk/>
            <pc:sldMk cId="909826223" sldId="1760"/>
            <ac:cxnSpMk id="29" creationId="{D355F92F-8199-3706-2459-FE8827930FBF}"/>
          </ac:cxnSpMkLst>
        </pc:cxnChg>
      </pc:sldChg>
      <pc:sldChg chg="delSp modSp add del mod">
        <pc:chgData name="I See Maths ltd" userId="2b6a9906fb7c83c6" providerId="LiveId" clId="{6508CF33-C4C4-41C0-9C18-A3EADC0A19A5}" dt="2024-02-24T06:19:16.970" v="9198" actId="47"/>
        <pc:sldMkLst>
          <pc:docMk/>
          <pc:sldMk cId="2240953208" sldId="1761"/>
        </pc:sldMkLst>
        <pc:spChg chg="mod">
          <ac:chgData name="I See Maths ltd" userId="2b6a9906fb7c83c6" providerId="LiveId" clId="{6508CF33-C4C4-41C0-9C18-A3EADC0A19A5}" dt="2024-02-24T06:12:28.810" v="9071" actId="6549"/>
          <ac:spMkLst>
            <pc:docMk/>
            <pc:sldMk cId="2240953208" sldId="1761"/>
            <ac:spMk id="2" creationId="{806F8B6A-92BF-1993-5E1F-7E166FEBEEB4}"/>
          </ac:spMkLst>
        </pc:spChg>
        <pc:spChg chg="del">
          <ac:chgData name="I See Maths ltd" userId="2b6a9906fb7c83c6" providerId="LiveId" clId="{6508CF33-C4C4-41C0-9C18-A3EADC0A19A5}" dt="2023-12-23T17:19:31.105" v="975" actId="478"/>
          <ac:spMkLst>
            <pc:docMk/>
            <pc:sldMk cId="2240953208" sldId="1761"/>
            <ac:spMk id="3" creationId="{C17A1E81-A1A3-EA9E-8F8A-D3C7B31967C5}"/>
          </ac:spMkLst>
        </pc:spChg>
        <pc:spChg chg="del">
          <ac:chgData name="I See Maths ltd" userId="2b6a9906fb7c83c6" providerId="LiveId" clId="{6508CF33-C4C4-41C0-9C18-A3EADC0A19A5}" dt="2023-12-23T17:19:28.849" v="974" actId="478"/>
          <ac:spMkLst>
            <pc:docMk/>
            <pc:sldMk cId="2240953208" sldId="1761"/>
            <ac:spMk id="4" creationId="{6272CE92-C164-401F-6F25-E2B64CAF9E54}"/>
          </ac:spMkLst>
        </pc:spChg>
        <pc:spChg chg="del">
          <ac:chgData name="I See Maths ltd" userId="2b6a9906fb7c83c6" providerId="LiveId" clId="{6508CF33-C4C4-41C0-9C18-A3EADC0A19A5}" dt="2023-12-23T17:19:28.849" v="974" actId="478"/>
          <ac:spMkLst>
            <pc:docMk/>
            <pc:sldMk cId="2240953208" sldId="1761"/>
            <ac:spMk id="6" creationId="{24D9BD68-B5EB-1AE6-48E9-4CAA3146F61D}"/>
          </ac:spMkLst>
        </pc:spChg>
        <pc:spChg chg="del">
          <ac:chgData name="I See Maths ltd" userId="2b6a9906fb7c83c6" providerId="LiveId" clId="{6508CF33-C4C4-41C0-9C18-A3EADC0A19A5}" dt="2023-12-23T17:19:28.849" v="974" actId="478"/>
          <ac:spMkLst>
            <pc:docMk/>
            <pc:sldMk cId="2240953208" sldId="1761"/>
            <ac:spMk id="8" creationId="{CE6C1550-1D5A-EF68-B0E4-50F2B9C0ABA7}"/>
          </ac:spMkLst>
        </pc:spChg>
        <pc:spChg chg="del">
          <ac:chgData name="I See Maths ltd" userId="2b6a9906fb7c83c6" providerId="LiveId" clId="{6508CF33-C4C4-41C0-9C18-A3EADC0A19A5}" dt="2023-12-23T17:19:28.849" v="974" actId="478"/>
          <ac:spMkLst>
            <pc:docMk/>
            <pc:sldMk cId="2240953208" sldId="1761"/>
            <ac:spMk id="9" creationId="{A9BCD68E-1661-4DB7-6C90-B367DE442A17}"/>
          </ac:spMkLst>
        </pc:spChg>
        <pc:spChg chg="del">
          <ac:chgData name="I See Maths ltd" userId="2b6a9906fb7c83c6" providerId="LiveId" clId="{6508CF33-C4C4-41C0-9C18-A3EADC0A19A5}" dt="2023-12-23T17:19:28.849" v="974" actId="478"/>
          <ac:spMkLst>
            <pc:docMk/>
            <pc:sldMk cId="2240953208" sldId="1761"/>
            <ac:spMk id="10" creationId="{754891BE-5428-2ACA-01B9-DAD0F9F1E6C3}"/>
          </ac:spMkLst>
        </pc:spChg>
        <pc:cxnChg chg="del">
          <ac:chgData name="I See Maths ltd" userId="2b6a9906fb7c83c6" providerId="LiveId" clId="{6508CF33-C4C4-41C0-9C18-A3EADC0A19A5}" dt="2023-12-23T17:19:28.849" v="974" actId="478"/>
          <ac:cxnSpMkLst>
            <pc:docMk/>
            <pc:sldMk cId="2240953208" sldId="1761"/>
            <ac:cxnSpMk id="5" creationId="{F7658B1C-D6E4-B7FB-1624-9D5CDE98BED2}"/>
          </ac:cxnSpMkLst>
        </pc:cxnChg>
        <pc:cxnChg chg="del">
          <ac:chgData name="I See Maths ltd" userId="2b6a9906fb7c83c6" providerId="LiveId" clId="{6508CF33-C4C4-41C0-9C18-A3EADC0A19A5}" dt="2023-12-23T17:19:28.849" v="974" actId="478"/>
          <ac:cxnSpMkLst>
            <pc:docMk/>
            <pc:sldMk cId="2240953208" sldId="1761"/>
            <ac:cxnSpMk id="7" creationId="{D22B4255-57E6-9C4F-7F70-EFA3F808E512}"/>
          </ac:cxnSpMkLst>
        </pc:cxnChg>
        <pc:cxnChg chg="del">
          <ac:chgData name="I See Maths ltd" userId="2b6a9906fb7c83c6" providerId="LiveId" clId="{6508CF33-C4C4-41C0-9C18-A3EADC0A19A5}" dt="2023-12-23T17:19:32.878" v="976" actId="478"/>
          <ac:cxnSpMkLst>
            <pc:docMk/>
            <pc:sldMk cId="2240953208" sldId="1761"/>
            <ac:cxnSpMk id="18" creationId="{2715E440-4833-5B28-6D2F-E9BCF059EB20}"/>
          </ac:cxnSpMkLst>
        </pc:cxnChg>
      </pc:sldChg>
      <pc:sldChg chg="addSp modSp add del mod">
        <pc:chgData name="I See Maths ltd" userId="2b6a9906fb7c83c6" providerId="LiveId" clId="{6508CF33-C4C4-41C0-9C18-A3EADC0A19A5}" dt="2024-02-24T06:19:18.042" v="9199" actId="47"/>
        <pc:sldMkLst>
          <pc:docMk/>
          <pc:sldMk cId="1711058452" sldId="1762"/>
        </pc:sldMkLst>
        <pc:spChg chg="mod">
          <ac:chgData name="I See Maths ltd" userId="2b6a9906fb7c83c6" providerId="LiveId" clId="{6508CF33-C4C4-41C0-9C18-A3EADC0A19A5}" dt="2024-02-24T06:12:34.801" v="9076" actId="6549"/>
          <ac:spMkLst>
            <pc:docMk/>
            <pc:sldMk cId="1711058452" sldId="1762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3-12-23T17:20:30.471" v="1012" actId="1076"/>
          <ac:spMkLst>
            <pc:docMk/>
            <pc:sldMk cId="1711058452" sldId="1762"/>
            <ac:spMk id="3" creationId="{34F4DCB5-2D63-89A9-48E9-683C79FFF711}"/>
          </ac:spMkLst>
        </pc:spChg>
      </pc:sldChg>
      <pc:sldChg chg="addSp delSp modSp add mod">
        <pc:chgData name="I See Maths ltd" userId="2b6a9906fb7c83c6" providerId="LiveId" clId="{6508CF33-C4C4-41C0-9C18-A3EADC0A19A5}" dt="2024-02-13T10:32:36.367" v="7951" actId="6549"/>
        <pc:sldMkLst>
          <pc:docMk/>
          <pc:sldMk cId="2348311637" sldId="1763"/>
        </pc:sldMkLst>
        <pc:spChg chg="mod">
          <ac:chgData name="I See Maths ltd" userId="2b6a9906fb7c83c6" providerId="LiveId" clId="{6508CF33-C4C4-41C0-9C18-A3EADC0A19A5}" dt="2024-02-13T10:32:36.367" v="7951" actId="6549"/>
          <ac:spMkLst>
            <pc:docMk/>
            <pc:sldMk cId="2348311637" sldId="1763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3-12-23T17:25:45.112" v="1156" actId="207"/>
          <ac:spMkLst>
            <pc:docMk/>
            <pc:sldMk cId="2348311637" sldId="1763"/>
            <ac:spMk id="3" creationId="{7EC6969A-EB3D-D125-FF6C-91EC4E70B56E}"/>
          </ac:spMkLst>
        </pc:spChg>
        <pc:spChg chg="add mod">
          <ac:chgData name="I See Maths ltd" userId="2b6a9906fb7c83c6" providerId="LiveId" clId="{6508CF33-C4C4-41C0-9C18-A3EADC0A19A5}" dt="2023-12-23T17:26:21.243" v="1164" actId="1035"/>
          <ac:spMkLst>
            <pc:docMk/>
            <pc:sldMk cId="2348311637" sldId="1763"/>
            <ac:spMk id="4" creationId="{697E7A77-C78D-51BB-8570-F6D030A7A43C}"/>
          </ac:spMkLst>
        </pc:spChg>
        <pc:spChg chg="del mod">
          <ac:chgData name="I See Maths ltd" userId="2b6a9906fb7c83c6" providerId="LiveId" clId="{6508CF33-C4C4-41C0-9C18-A3EADC0A19A5}" dt="2023-12-23T17:31:00.426" v="1376" actId="478"/>
          <ac:spMkLst>
            <pc:docMk/>
            <pc:sldMk cId="2348311637" sldId="1763"/>
            <ac:spMk id="5" creationId="{877E31E5-A2A3-7B5B-0DA1-4CC83A173235}"/>
          </ac:spMkLst>
        </pc:spChg>
        <pc:spChg chg="del mod">
          <ac:chgData name="I See Maths ltd" userId="2b6a9906fb7c83c6" providerId="LiveId" clId="{6508CF33-C4C4-41C0-9C18-A3EADC0A19A5}" dt="2023-12-23T17:31:00.426" v="1376" actId="478"/>
          <ac:spMkLst>
            <pc:docMk/>
            <pc:sldMk cId="2348311637" sldId="1763"/>
            <ac:spMk id="6" creationId="{31407D23-D5B4-25B8-560E-5C387D39D2DF}"/>
          </ac:spMkLst>
        </pc:spChg>
        <pc:spChg chg="del mod">
          <ac:chgData name="I See Maths ltd" userId="2b6a9906fb7c83c6" providerId="LiveId" clId="{6508CF33-C4C4-41C0-9C18-A3EADC0A19A5}" dt="2023-12-23T17:31:00.426" v="1376" actId="478"/>
          <ac:spMkLst>
            <pc:docMk/>
            <pc:sldMk cId="2348311637" sldId="1763"/>
            <ac:spMk id="8" creationId="{B5A2D76D-0ACF-3818-FD3A-D7E30C4F6E22}"/>
          </ac:spMkLst>
        </pc:spChg>
        <pc:spChg chg="del mod">
          <ac:chgData name="I See Maths ltd" userId="2b6a9906fb7c83c6" providerId="LiveId" clId="{6508CF33-C4C4-41C0-9C18-A3EADC0A19A5}" dt="2023-12-23T17:31:00.426" v="1376" actId="478"/>
          <ac:spMkLst>
            <pc:docMk/>
            <pc:sldMk cId="2348311637" sldId="1763"/>
            <ac:spMk id="9" creationId="{E735EBC1-387F-B85F-8F2A-3B8B94F720AD}"/>
          </ac:spMkLst>
        </pc:spChg>
        <pc:spChg chg="del mod">
          <ac:chgData name="I See Maths ltd" userId="2b6a9906fb7c83c6" providerId="LiveId" clId="{6508CF33-C4C4-41C0-9C18-A3EADC0A19A5}" dt="2023-12-23T17:31:00.426" v="1376" actId="478"/>
          <ac:spMkLst>
            <pc:docMk/>
            <pc:sldMk cId="2348311637" sldId="1763"/>
            <ac:spMk id="10" creationId="{43214D32-925E-2A94-0358-F1203F873C8F}"/>
          </ac:spMkLst>
        </pc:spChg>
        <pc:spChg chg="del mod">
          <ac:chgData name="I See Maths ltd" userId="2b6a9906fb7c83c6" providerId="LiveId" clId="{6508CF33-C4C4-41C0-9C18-A3EADC0A19A5}" dt="2023-12-23T17:31:00.426" v="1376" actId="478"/>
          <ac:spMkLst>
            <pc:docMk/>
            <pc:sldMk cId="2348311637" sldId="1763"/>
            <ac:spMk id="11" creationId="{E18A177A-A5F0-0EAC-D08B-7B122C9FD5B3}"/>
          </ac:spMkLst>
        </pc:spChg>
        <pc:cxnChg chg="del mod">
          <ac:chgData name="I See Maths ltd" userId="2b6a9906fb7c83c6" providerId="LiveId" clId="{6508CF33-C4C4-41C0-9C18-A3EADC0A19A5}" dt="2023-12-23T17:31:00.426" v="1376" actId="478"/>
          <ac:cxnSpMkLst>
            <pc:docMk/>
            <pc:sldMk cId="2348311637" sldId="1763"/>
            <ac:cxnSpMk id="7" creationId="{255A4E58-417B-0520-B783-BA5DF2B4A4FE}"/>
          </ac:cxnSpMkLst>
        </pc:cxnChg>
        <pc:cxnChg chg="add mod">
          <ac:chgData name="I See Maths ltd" userId="2b6a9906fb7c83c6" providerId="LiveId" clId="{6508CF33-C4C4-41C0-9C18-A3EADC0A19A5}" dt="2023-12-23T17:26:12.958" v="1161" actId="1038"/>
          <ac:cxnSpMkLst>
            <pc:docMk/>
            <pc:sldMk cId="2348311637" sldId="1763"/>
            <ac:cxnSpMk id="12" creationId="{8BD6D4A0-5CAA-AEBC-F562-F6842EA2A814}"/>
          </ac:cxnSpMkLst>
        </pc:cxnChg>
      </pc:sldChg>
      <pc:sldChg chg="addSp delSp modSp add del mod">
        <pc:chgData name="I See Maths ltd" userId="2b6a9906fb7c83c6" providerId="LiveId" clId="{6508CF33-C4C4-41C0-9C18-A3EADC0A19A5}" dt="2024-02-13T10:34:14.004" v="7988" actId="47"/>
        <pc:sldMkLst>
          <pc:docMk/>
          <pc:sldMk cId="2272420291" sldId="1764"/>
        </pc:sldMkLst>
        <pc:spChg chg="mod">
          <ac:chgData name="I See Maths ltd" userId="2b6a9906fb7c83c6" providerId="LiveId" clId="{6508CF33-C4C4-41C0-9C18-A3EADC0A19A5}" dt="2024-02-13T10:32:49.471" v="7959" actId="6549"/>
          <ac:spMkLst>
            <pc:docMk/>
            <pc:sldMk cId="2272420291" sldId="1764"/>
            <ac:spMk id="2" creationId="{806F8B6A-92BF-1993-5E1F-7E166FEBEEB4}"/>
          </ac:spMkLst>
        </pc:spChg>
        <pc:spChg chg="del">
          <ac:chgData name="I See Maths ltd" userId="2b6a9906fb7c83c6" providerId="LiveId" clId="{6508CF33-C4C4-41C0-9C18-A3EADC0A19A5}" dt="2023-12-23T17:31:18.756" v="1380" actId="478"/>
          <ac:spMkLst>
            <pc:docMk/>
            <pc:sldMk cId="2272420291" sldId="1764"/>
            <ac:spMk id="3" creationId="{7EC6969A-EB3D-D125-FF6C-91EC4E70B56E}"/>
          </ac:spMkLst>
        </pc:spChg>
        <pc:spChg chg="del">
          <ac:chgData name="I See Maths ltd" userId="2b6a9906fb7c83c6" providerId="LiveId" clId="{6508CF33-C4C4-41C0-9C18-A3EADC0A19A5}" dt="2023-12-23T17:31:23.520" v="1381" actId="478"/>
          <ac:spMkLst>
            <pc:docMk/>
            <pc:sldMk cId="2272420291" sldId="1764"/>
            <ac:spMk id="4" creationId="{697E7A77-C78D-51BB-8570-F6D030A7A43C}"/>
          </ac:spMkLst>
        </pc:spChg>
        <pc:spChg chg="mod">
          <ac:chgData name="I See Maths ltd" userId="2b6a9906fb7c83c6" providerId="LiveId" clId="{6508CF33-C4C4-41C0-9C18-A3EADC0A19A5}" dt="2024-02-13T10:32:52.889" v="7963" actId="6549"/>
          <ac:spMkLst>
            <pc:docMk/>
            <pc:sldMk cId="2272420291" sldId="1764"/>
            <ac:spMk id="6" creationId="{31407D23-D5B4-25B8-560E-5C387D39D2DF}"/>
          </ac:spMkLst>
        </pc:spChg>
        <pc:spChg chg="mod">
          <ac:chgData name="I See Maths ltd" userId="2b6a9906fb7c83c6" providerId="LiveId" clId="{6508CF33-C4C4-41C0-9C18-A3EADC0A19A5}" dt="2023-12-23T17:34:52.040" v="1460" actId="6549"/>
          <ac:spMkLst>
            <pc:docMk/>
            <pc:sldMk cId="2272420291" sldId="1764"/>
            <ac:spMk id="8" creationId="{B5A2D76D-0ACF-3818-FD3A-D7E30C4F6E22}"/>
          </ac:spMkLst>
        </pc:spChg>
        <pc:spChg chg="mod">
          <ac:chgData name="I See Maths ltd" userId="2b6a9906fb7c83c6" providerId="LiveId" clId="{6508CF33-C4C4-41C0-9C18-A3EADC0A19A5}" dt="2023-12-23T17:35:45.999" v="1470" actId="6549"/>
          <ac:spMkLst>
            <pc:docMk/>
            <pc:sldMk cId="2272420291" sldId="1764"/>
            <ac:spMk id="9" creationId="{E735EBC1-387F-B85F-8F2A-3B8B94F720AD}"/>
          </ac:spMkLst>
        </pc:spChg>
        <pc:spChg chg="mod">
          <ac:chgData name="I See Maths ltd" userId="2b6a9906fb7c83c6" providerId="LiveId" clId="{6508CF33-C4C4-41C0-9C18-A3EADC0A19A5}" dt="2023-12-23T17:35:49.671" v="1474" actId="6549"/>
          <ac:spMkLst>
            <pc:docMk/>
            <pc:sldMk cId="2272420291" sldId="1764"/>
            <ac:spMk id="10" creationId="{43214D32-925E-2A94-0358-F1203F873C8F}"/>
          </ac:spMkLst>
        </pc:spChg>
        <pc:spChg chg="del">
          <ac:chgData name="I See Maths ltd" userId="2b6a9906fb7c83c6" providerId="LiveId" clId="{6508CF33-C4C4-41C0-9C18-A3EADC0A19A5}" dt="2023-12-23T17:31:36.365" v="1383" actId="478"/>
          <ac:spMkLst>
            <pc:docMk/>
            <pc:sldMk cId="2272420291" sldId="1764"/>
            <ac:spMk id="11" creationId="{E18A177A-A5F0-0EAC-D08B-7B122C9FD5B3}"/>
          </ac:spMkLst>
        </pc:spChg>
        <pc:spChg chg="add del mod">
          <ac:chgData name="I See Maths ltd" userId="2b6a9906fb7c83c6" providerId="LiveId" clId="{6508CF33-C4C4-41C0-9C18-A3EADC0A19A5}" dt="2023-12-23T17:34:43.643" v="1458" actId="478"/>
          <ac:spMkLst>
            <pc:docMk/>
            <pc:sldMk cId="2272420291" sldId="1764"/>
            <ac:spMk id="13" creationId="{8E54C7F2-0E79-255A-0CD4-8C1EB7D13D1E}"/>
          </ac:spMkLst>
        </pc:spChg>
        <pc:spChg chg="add del mod">
          <ac:chgData name="I See Maths ltd" userId="2b6a9906fb7c83c6" providerId="LiveId" clId="{6508CF33-C4C4-41C0-9C18-A3EADC0A19A5}" dt="2023-12-23T17:34:43.643" v="1458" actId="478"/>
          <ac:spMkLst>
            <pc:docMk/>
            <pc:sldMk cId="2272420291" sldId="1764"/>
            <ac:spMk id="14" creationId="{6A4E21D2-AA57-1CD3-238E-D0A3D5C51E71}"/>
          </ac:spMkLst>
        </pc:spChg>
        <pc:spChg chg="add del mod">
          <ac:chgData name="I See Maths ltd" userId="2b6a9906fb7c83c6" providerId="LiveId" clId="{6508CF33-C4C4-41C0-9C18-A3EADC0A19A5}" dt="2023-12-23T17:33:43.842" v="1443" actId="478"/>
          <ac:spMkLst>
            <pc:docMk/>
            <pc:sldMk cId="2272420291" sldId="1764"/>
            <ac:spMk id="15" creationId="{61154F25-EFD5-77E5-D52D-D8274679B297}"/>
          </ac:spMkLst>
        </pc:spChg>
        <pc:spChg chg="add del mod">
          <ac:chgData name="I See Maths ltd" userId="2b6a9906fb7c83c6" providerId="LiveId" clId="{6508CF33-C4C4-41C0-9C18-A3EADC0A19A5}" dt="2023-12-23T17:34:43.643" v="1458" actId="478"/>
          <ac:spMkLst>
            <pc:docMk/>
            <pc:sldMk cId="2272420291" sldId="1764"/>
            <ac:spMk id="16" creationId="{5099AC59-4657-8C3C-6670-0D26BC660F5C}"/>
          </ac:spMkLst>
        </pc:spChg>
        <pc:cxnChg chg="del">
          <ac:chgData name="I See Maths ltd" userId="2b6a9906fb7c83c6" providerId="LiveId" clId="{6508CF33-C4C4-41C0-9C18-A3EADC0A19A5}" dt="2023-12-23T17:31:23.520" v="1381" actId="478"/>
          <ac:cxnSpMkLst>
            <pc:docMk/>
            <pc:sldMk cId="2272420291" sldId="1764"/>
            <ac:cxnSpMk id="12" creationId="{8BD6D4A0-5CAA-AEBC-F562-F6842EA2A814}"/>
          </ac:cxnSpMkLst>
        </pc:cxnChg>
      </pc:sldChg>
      <pc:sldChg chg="addSp delSp modSp add mod">
        <pc:chgData name="I See Maths ltd" userId="2b6a9906fb7c83c6" providerId="LiveId" clId="{6508CF33-C4C4-41C0-9C18-A3EADC0A19A5}" dt="2024-02-13T10:37:47.895" v="8089" actId="478"/>
        <pc:sldMkLst>
          <pc:docMk/>
          <pc:sldMk cId="3891962533" sldId="1765"/>
        </pc:sldMkLst>
        <pc:spChg chg="mod">
          <ac:chgData name="I See Maths ltd" userId="2b6a9906fb7c83c6" providerId="LiveId" clId="{6508CF33-C4C4-41C0-9C18-A3EADC0A19A5}" dt="2024-02-13T10:32:42.751" v="7955" actId="6549"/>
          <ac:spMkLst>
            <pc:docMk/>
            <pc:sldMk cId="3891962533" sldId="1765"/>
            <ac:spMk id="2" creationId="{806F8B6A-92BF-1993-5E1F-7E166FEBEEB4}"/>
          </ac:spMkLst>
        </pc:spChg>
        <pc:spChg chg="del">
          <ac:chgData name="I See Maths ltd" userId="2b6a9906fb7c83c6" providerId="LiveId" clId="{6508CF33-C4C4-41C0-9C18-A3EADC0A19A5}" dt="2023-12-23T17:31:06.919" v="1378" actId="478"/>
          <ac:spMkLst>
            <pc:docMk/>
            <pc:sldMk cId="3891962533" sldId="1765"/>
            <ac:spMk id="3" creationId="{7EC6969A-EB3D-D125-FF6C-91EC4E70B56E}"/>
          </ac:spMkLst>
        </pc:spChg>
        <pc:spChg chg="add del mod">
          <ac:chgData name="I See Maths ltd" userId="2b6a9906fb7c83c6" providerId="LiveId" clId="{6508CF33-C4C4-41C0-9C18-A3EADC0A19A5}" dt="2024-02-13T10:37:47.895" v="8089" actId="478"/>
          <ac:spMkLst>
            <pc:docMk/>
            <pc:sldMk cId="3891962533" sldId="1765"/>
            <ac:spMk id="3" creationId="{AE991A20-22A3-EDBF-9CD8-B559B8E4FE79}"/>
          </ac:spMkLst>
        </pc:spChg>
        <pc:spChg chg="del">
          <ac:chgData name="I See Maths ltd" userId="2b6a9906fb7c83c6" providerId="LiveId" clId="{6508CF33-C4C4-41C0-9C18-A3EADC0A19A5}" dt="2023-12-23T17:31:11.450" v="1379" actId="478"/>
          <ac:spMkLst>
            <pc:docMk/>
            <pc:sldMk cId="3891962533" sldId="1765"/>
            <ac:spMk id="4" creationId="{697E7A77-C78D-51BB-8570-F6D030A7A43C}"/>
          </ac:spMkLst>
        </pc:spChg>
        <pc:spChg chg="add del mod">
          <ac:chgData name="I See Maths ltd" userId="2b6a9906fb7c83c6" providerId="LiveId" clId="{6508CF33-C4C4-41C0-9C18-A3EADC0A19A5}" dt="2024-02-13T10:37:47.895" v="8089" actId="478"/>
          <ac:spMkLst>
            <pc:docMk/>
            <pc:sldMk cId="3891962533" sldId="1765"/>
            <ac:spMk id="4" creationId="{AF44082D-EFDF-CD0E-581B-6FCD9D9AD76C}"/>
          </ac:spMkLst>
        </pc:spChg>
        <pc:spChg chg="add del mod">
          <ac:chgData name="I See Maths ltd" userId="2b6a9906fb7c83c6" providerId="LiveId" clId="{6508CF33-C4C4-41C0-9C18-A3EADC0A19A5}" dt="2024-02-13T10:37:47.895" v="8089" actId="478"/>
          <ac:spMkLst>
            <pc:docMk/>
            <pc:sldMk cId="3891962533" sldId="1765"/>
            <ac:spMk id="6" creationId="{DEE5646F-8502-9D8D-2D8A-2E3CFEAF19C5}"/>
          </ac:spMkLst>
        </pc:spChg>
        <pc:spChg chg="add del mod">
          <ac:chgData name="I See Maths ltd" userId="2b6a9906fb7c83c6" providerId="LiveId" clId="{6508CF33-C4C4-41C0-9C18-A3EADC0A19A5}" dt="2024-02-13T10:37:47.895" v="8089" actId="478"/>
          <ac:spMkLst>
            <pc:docMk/>
            <pc:sldMk cId="3891962533" sldId="1765"/>
            <ac:spMk id="7" creationId="{FEA5B0E2-4E89-A79F-CD0C-4EE649322EF1}"/>
          </ac:spMkLst>
        </pc:spChg>
        <pc:spChg chg="add del mod">
          <ac:chgData name="I See Maths ltd" userId="2b6a9906fb7c83c6" providerId="LiveId" clId="{6508CF33-C4C4-41C0-9C18-A3EADC0A19A5}" dt="2024-02-13T10:37:47.895" v="8089" actId="478"/>
          <ac:spMkLst>
            <pc:docMk/>
            <pc:sldMk cId="3891962533" sldId="1765"/>
            <ac:spMk id="8" creationId="{877D4FC1-6F29-59A2-68E7-BF47E250CC9F}"/>
          </ac:spMkLst>
        </pc:spChg>
        <pc:cxnChg chg="add del mod">
          <ac:chgData name="I See Maths ltd" userId="2b6a9906fb7c83c6" providerId="LiveId" clId="{6508CF33-C4C4-41C0-9C18-A3EADC0A19A5}" dt="2024-02-13T10:37:47.895" v="8089" actId="478"/>
          <ac:cxnSpMkLst>
            <pc:docMk/>
            <pc:sldMk cId="3891962533" sldId="1765"/>
            <ac:cxnSpMk id="5" creationId="{DD820D75-EA44-6390-3168-49D08D8688D6}"/>
          </ac:cxnSpMkLst>
        </pc:cxnChg>
        <pc:cxnChg chg="del">
          <ac:chgData name="I See Maths ltd" userId="2b6a9906fb7c83c6" providerId="LiveId" clId="{6508CF33-C4C4-41C0-9C18-A3EADC0A19A5}" dt="2023-12-23T17:31:11.450" v="1379" actId="478"/>
          <ac:cxnSpMkLst>
            <pc:docMk/>
            <pc:sldMk cId="3891962533" sldId="1765"/>
            <ac:cxnSpMk id="12" creationId="{8BD6D4A0-5CAA-AEBC-F562-F6842EA2A814}"/>
          </ac:cxnSpMkLst>
        </pc:cxnChg>
      </pc:sldChg>
      <pc:sldChg chg="add del">
        <pc:chgData name="I See Maths ltd" userId="2b6a9906fb7c83c6" providerId="LiveId" clId="{6508CF33-C4C4-41C0-9C18-A3EADC0A19A5}" dt="2023-12-23T17:35:18.375" v="1462" actId="47"/>
        <pc:sldMkLst>
          <pc:docMk/>
          <pc:sldMk cId="3059386288" sldId="1766"/>
        </pc:sldMkLst>
      </pc:sldChg>
      <pc:sldChg chg="add del">
        <pc:chgData name="I See Maths ltd" userId="2b6a9906fb7c83c6" providerId="LiveId" clId="{6508CF33-C4C4-41C0-9C18-A3EADC0A19A5}" dt="2023-12-23T17:35:08.168" v="1461" actId="47"/>
        <pc:sldMkLst>
          <pc:docMk/>
          <pc:sldMk cId="4236901344" sldId="1767"/>
        </pc:sldMkLst>
      </pc:sldChg>
      <pc:sldChg chg="modSp add del mod">
        <pc:chgData name="I See Maths ltd" userId="2b6a9906fb7c83c6" providerId="LiveId" clId="{6508CF33-C4C4-41C0-9C18-A3EADC0A19A5}" dt="2023-12-23T17:35:19.394" v="1463" actId="47"/>
        <pc:sldMkLst>
          <pc:docMk/>
          <pc:sldMk cId="3833152252" sldId="1768"/>
        </pc:sldMkLst>
        <pc:spChg chg="mod">
          <ac:chgData name="I See Maths ltd" userId="2b6a9906fb7c83c6" providerId="LiveId" clId="{6508CF33-C4C4-41C0-9C18-A3EADC0A19A5}" dt="2023-12-23T17:32:51.767" v="1413" actId="20577"/>
          <ac:spMkLst>
            <pc:docMk/>
            <pc:sldMk cId="3833152252" sldId="1768"/>
            <ac:spMk id="8" creationId="{B5A2D76D-0ACF-3818-FD3A-D7E30C4F6E22}"/>
          </ac:spMkLst>
        </pc:spChg>
      </pc:sldChg>
      <pc:sldChg chg="addSp delSp modSp add mod">
        <pc:chgData name="I See Maths ltd" userId="2b6a9906fb7c83c6" providerId="LiveId" clId="{6508CF33-C4C4-41C0-9C18-A3EADC0A19A5}" dt="2024-02-13T10:37:17.200" v="8083" actId="20577"/>
        <pc:sldMkLst>
          <pc:docMk/>
          <pc:sldMk cId="1611251834" sldId="1769"/>
        </pc:sldMkLst>
        <pc:spChg chg="mod">
          <ac:chgData name="I See Maths ltd" userId="2b6a9906fb7c83c6" providerId="LiveId" clId="{6508CF33-C4C4-41C0-9C18-A3EADC0A19A5}" dt="2024-02-13T10:33:04.717" v="7971" actId="6549"/>
          <ac:spMkLst>
            <pc:docMk/>
            <pc:sldMk cId="1611251834" sldId="1769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3-12-23T17:36:02.351" v="1478"/>
          <ac:spMkLst>
            <pc:docMk/>
            <pc:sldMk cId="1611251834" sldId="1769"/>
            <ac:spMk id="3" creationId="{B5C1DBB4-32A4-5E2C-1BE6-AD4DFA33F074}"/>
          </ac:spMkLst>
        </pc:spChg>
        <pc:spChg chg="add mod">
          <ac:chgData name="I See Maths ltd" userId="2b6a9906fb7c83c6" providerId="LiveId" clId="{6508CF33-C4C4-41C0-9C18-A3EADC0A19A5}" dt="2024-02-13T10:36:38.528" v="8075" actId="14100"/>
          <ac:spMkLst>
            <pc:docMk/>
            <pc:sldMk cId="1611251834" sldId="1769"/>
            <ac:spMk id="4" creationId="{F45F9F50-D7A9-FD70-0D62-6AEDAB332DB5}"/>
          </ac:spMkLst>
        </pc:spChg>
        <pc:spChg chg="mod">
          <ac:chgData name="I See Maths ltd" userId="2b6a9906fb7c83c6" providerId="LiveId" clId="{6508CF33-C4C4-41C0-9C18-A3EADC0A19A5}" dt="2024-02-13T10:36:24.120" v="8074" actId="1038"/>
          <ac:spMkLst>
            <pc:docMk/>
            <pc:sldMk cId="1611251834" sldId="1769"/>
            <ac:spMk id="5" creationId="{877E31E5-A2A3-7B5B-0DA1-4CC83A173235}"/>
          </ac:spMkLst>
        </pc:spChg>
        <pc:spChg chg="mod">
          <ac:chgData name="I See Maths ltd" userId="2b6a9906fb7c83c6" providerId="LiveId" clId="{6508CF33-C4C4-41C0-9C18-A3EADC0A19A5}" dt="2024-02-13T10:34:23.242" v="7993" actId="6549"/>
          <ac:spMkLst>
            <pc:docMk/>
            <pc:sldMk cId="1611251834" sldId="1769"/>
            <ac:spMk id="6" creationId="{31407D23-D5B4-25B8-560E-5C387D39D2DF}"/>
          </ac:spMkLst>
        </pc:spChg>
        <pc:spChg chg="mod">
          <ac:chgData name="I See Maths ltd" userId="2b6a9906fb7c83c6" providerId="LiveId" clId="{6508CF33-C4C4-41C0-9C18-A3EADC0A19A5}" dt="2024-02-13T10:37:17.200" v="8083" actId="20577"/>
          <ac:spMkLst>
            <pc:docMk/>
            <pc:sldMk cId="1611251834" sldId="1769"/>
            <ac:spMk id="8" creationId="{B5A2D76D-0ACF-3818-FD3A-D7E30C4F6E22}"/>
          </ac:spMkLst>
        </pc:spChg>
        <pc:spChg chg="del">
          <ac:chgData name="I See Maths ltd" userId="2b6a9906fb7c83c6" providerId="LiveId" clId="{6508CF33-C4C4-41C0-9C18-A3EADC0A19A5}" dt="2023-12-23T17:36:01.919" v="1477" actId="478"/>
          <ac:spMkLst>
            <pc:docMk/>
            <pc:sldMk cId="1611251834" sldId="1769"/>
            <ac:spMk id="9" creationId="{E735EBC1-387F-B85F-8F2A-3B8B94F720AD}"/>
          </ac:spMkLst>
        </pc:spChg>
        <pc:spChg chg="del">
          <ac:chgData name="I See Maths ltd" userId="2b6a9906fb7c83c6" providerId="LiveId" clId="{6508CF33-C4C4-41C0-9C18-A3EADC0A19A5}" dt="2023-12-23T17:36:01.919" v="1477" actId="478"/>
          <ac:spMkLst>
            <pc:docMk/>
            <pc:sldMk cId="1611251834" sldId="1769"/>
            <ac:spMk id="10" creationId="{43214D32-925E-2A94-0358-F1203F873C8F}"/>
          </ac:spMkLst>
        </pc:spChg>
        <pc:spChg chg="mod">
          <ac:chgData name="I See Maths ltd" userId="2b6a9906fb7c83c6" providerId="LiveId" clId="{6508CF33-C4C4-41C0-9C18-A3EADC0A19A5}" dt="2024-02-13T10:33:42.523" v="7979" actId="6549"/>
          <ac:spMkLst>
            <pc:docMk/>
            <pc:sldMk cId="1611251834" sldId="1769"/>
            <ac:spMk id="14" creationId="{6A4E21D2-AA57-1CD3-238E-D0A3D5C51E71}"/>
          </ac:spMkLst>
        </pc:spChg>
        <pc:spChg chg="mod">
          <ac:chgData name="I See Maths ltd" userId="2b6a9906fb7c83c6" providerId="LiveId" clId="{6508CF33-C4C4-41C0-9C18-A3EADC0A19A5}" dt="2024-02-13T10:33:50.174" v="7983" actId="6549"/>
          <ac:spMkLst>
            <pc:docMk/>
            <pc:sldMk cId="1611251834" sldId="1769"/>
            <ac:spMk id="16" creationId="{5099AC59-4657-8C3C-6670-0D26BC660F5C}"/>
          </ac:spMkLst>
        </pc:spChg>
        <pc:cxnChg chg="mod">
          <ac:chgData name="I See Maths ltd" userId="2b6a9906fb7c83c6" providerId="LiveId" clId="{6508CF33-C4C4-41C0-9C18-A3EADC0A19A5}" dt="2024-02-13T10:36:20.222" v="8070" actId="14100"/>
          <ac:cxnSpMkLst>
            <pc:docMk/>
            <pc:sldMk cId="1611251834" sldId="1769"/>
            <ac:cxnSpMk id="7" creationId="{255A4E58-417B-0520-B783-BA5DF2B4A4FE}"/>
          </ac:cxnSpMkLst>
        </pc:cxnChg>
        <pc:cxnChg chg="add del mod">
          <ac:chgData name="I See Maths ltd" userId="2b6a9906fb7c83c6" providerId="LiveId" clId="{6508CF33-C4C4-41C0-9C18-A3EADC0A19A5}" dt="2024-02-13T10:35:23.066" v="8052" actId="478"/>
          <ac:cxnSpMkLst>
            <pc:docMk/>
            <pc:sldMk cId="1611251834" sldId="1769"/>
            <ac:cxnSpMk id="9" creationId="{288D8259-D484-E152-9F7E-6DF65C7ACC36}"/>
          </ac:cxnSpMkLst>
        </pc:cxnChg>
        <pc:cxnChg chg="add del mod">
          <ac:chgData name="I See Maths ltd" userId="2b6a9906fb7c83c6" providerId="LiveId" clId="{6508CF33-C4C4-41C0-9C18-A3EADC0A19A5}" dt="2024-02-13T10:36:05.248" v="8066" actId="478"/>
          <ac:cxnSpMkLst>
            <pc:docMk/>
            <pc:sldMk cId="1611251834" sldId="1769"/>
            <ac:cxnSpMk id="10" creationId="{CFB46158-9DEB-5780-D7FC-24BEC18BA62A}"/>
          </ac:cxnSpMkLst>
        </pc:cxnChg>
      </pc:sldChg>
      <pc:sldChg chg="addSp delSp modSp add del mod">
        <pc:chgData name="I See Maths ltd" userId="2b6a9906fb7c83c6" providerId="LiveId" clId="{6508CF33-C4C4-41C0-9C18-A3EADC0A19A5}" dt="2024-02-13T10:34:15.579" v="7989" actId="47"/>
        <pc:sldMkLst>
          <pc:docMk/>
          <pc:sldMk cId="2001243679" sldId="1770"/>
        </pc:sldMkLst>
        <pc:spChg chg="mod">
          <ac:chgData name="I See Maths ltd" userId="2b6a9906fb7c83c6" providerId="LiveId" clId="{6508CF33-C4C4-41C0-9C18-A3EADC0A19A5}" dt="2024-02-13T10:32:58.674" v="7967" actId="6549"/>
          <ac:spMkLst>
            <pc:docMk/>
            <pc:sldMk cId="2001243679" sldId="1770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3-12-23T17:35:58.170" v="1476"/>
          <ac:spMkLst>
            <pc:docMk/>
            <pc:sldMk cId="2001243679" sldId="1770"/>
            <ac:spMk id="3" creationId="{7F252A1D-7417-D92B-7E63-69148E48A621}"/>
          </ac:spMkLst>
        </pc:spChg>
        <pc:spChg chg="add mod">
          <ac:chgData name="I See Maths ltd" userId="2b6a9906fb7c83c6" providerId="LiveId" clId="{6508CF33-C4C4-41C0-9C18-A3EADC0A19A5}" dt="2023-12-23T17:35:58.170" v="1476"/>
          <ac:spMkLst>
            <pc:docMk/>
            <pc:sldMk cId="2001243679" sldId="1770"/>
            <ac:spMk id="4" creationId="{710AB585-7F10-5D88-84B4-072AF32EE161}"/>
          </ac:spMkLst>
        </pc:spChg>
        <pc:spChg chg="del">
          <ac:chgData name="I See Maths ltd" userId="2b6a9906fb7c83c6" providerId="LiveId" clId="{6508CF33-C4C4-41C0-9C18-A3EADC0A19A5}" dt="2023-12-23T17:35:57.677" v="1475" actId="478"/>
          <ac:spMkLst>
            <pc:docMk/>
            <pc:sldMk cId="2001243679" sldId="1770"/>
            <ac:spMk id="9" creationId="{E735EBC1-387F-B85F-8F2A-3B8B94F720AD}"/>
          </ac:spMkLst>
        </pc:spChg>
        <pc:spChg chg="del">
          <ac:chgData name="I See Maths ltd" userId="2b6a9906fb7c83c6" providerId="LiveId" clId="{6508CF33-C4C4-41C0-9C18-A3EADC0A19A5}" dt="2023-12-23T17:35:57.677" v="1475" actId="478"/>
          <ac:spMkLst>
            <pc:docMk/>
            <pc:sldMk cId="2001243679" sldId="1770"/>
            <ac:spMk id="10" creationId="{43214D32-925E-2A94-0358-F1203F873C8F}"/>
          </ac:spMkLst>
        </pc:spChg>
      </pc:sldChg>
      <pc:sldChg chg="addSp delSp modSp add mod">
        <pc:chgData name="I See Maths ltd" userId="2b6a9906fb7c83c6" providerId="LiveId" clId="{6508CF33-C4C4-41C0-9C18-A3EADC0A19A5}" dt="2024-02-24T06:19:55.517" v="9202" actId="20577"/>
        <pc:sldMkLst>
          <pc:docMk/>
          <pc:sldMk cId="1571507186" sldId="1771"/>
        </pc:sldMkLst>
        <pc:spChg chg="mod">
          <ac:chgData name="I See Maths ltd" userId="2b6a9906fb7c83c6" providerId="LiveId" clId="{6508CF33-C4C4-41C0-9C18-A3EADC0A19A5}" dt="2024-02-13T10:33:09.608" v="7975" actId="6549"/>
          <ac:spMkLst>
            <pc:docMk/>
            <pc:sldMk cId="1571507186" sldId="1771"/>
            <ac:spMk id="2" creationId="{806F8B6A-92BF-1993-5E1F-7E166FEBEEB4}"/>
          </ac:spMkLst>
        </pc:spChg>
        <pc:spChg chg="add del mod">
          <ac:chgData name="I See Maths ltd" userId="2b6a9906fb7c83c6" providerId="LiveId" clId="{6508CF33-C4C4-41C0-9C18-A3EADC0A19A5}" dt="2024-02-13T10:36:58.974" v="8076" actId="478"/>
          <ac:spMkLst>
            <pc:docMk/>
            <pc:sldMk cId="1571507186" sldId="1771"/>
            <ac:spMk id="3" creationId="{8A5B1BD2-C505-797D-AC48-E80AA52C21B6}"/>
          </ac:spMkLst>
        </pc:spChg>
        <pc:spChg chg="add del mod">
          <ac:chgData name="I See Maths ltd" userId="2b6a9906fb7c83c6" providerId="LiveId" clId="{6508CF33-C4C4-41C0-9C18-A3EADC0A19A5}" dt="2024-02-13T10:36:58.974" v="8076" actId="478"/>
          <ac:spMkLst>
            <pc:docMk/>
            <pc:sldMk cId="1571507186" sldId="1771"/>
            <ac:spMk id="4" creationId="{3482A905-3B96-A7C5-5B0F-42B4FE41347F}"/>
          </ac:spMkLst>
        </pc:spChg>
        <pc:spChg chg="del">
          <ac:chgData name="I See Maths ltd" userId="2b6a9906fb7c83c6" providerId="LiveId" clId="{6508CF33-C4C4-41C0-9C18-A3EADC0A19A5}" dt="2024-02-13T10:36:58.974" v="8076" actId="478"/>
          <ac:spMkLst>
            <pc:docMk/>
            <pc:sldMk cId="1571507186" sldId="1771"/>
            <ac:spMk id="5" creationId="{877E31E5-A2A3-7B5B-0DA1-4CC83A173235}"/>
          </ac:spMkLst>
        </pc:spChg>
        <pc:spChg chg="del">
          <ac:chgData name="I See Maths ltd" userId="2b6a9906fb7c83c6" providerId="LiveId" clId="{6508CF33-C4C4-41C0-9C18-A3EADC0A19A5}" dt="2024-02-13T10:36:58.974" v="8076" actId="478"/>
          <ac:spMkLst>
            <pc:docMk/>
            <pc:sldMk cId="1571507186" sldId="1771"/>
            <ac:spMk id="6" creationId="{31407D23-D5B4-25B8-560E-5C387D39D2DF}"/>
          </ac:spMkLst>
        </pc:spChg>
        <pc:spChg chg="del">
          <ac:chgData name="I See Maths ltd" userId="2b6a9906fb7c83c6" providerId="LiveId" clId="{6508CF33-C4C4-41C0-9C18-A3EADC0A19A5}" dt="2024-02-13T10:36:58.974" v="8076" actId="478"/>
          <ac:spMkLst>
            <pc:docMk/>
            <pc:sldMk cId="1571507186" sldId="1771"/>
            <ac:spMk id="8" creationId="{B5A2D76D-0ACF-3818-FD3A-D7E30C4F6E22}"/>
          </ac:spMkLst>
        </pc:spChg>
        <pc:spChg chg="add mod">
          <ac:chgData name="I See Maths ltd" userId="2b6a9906fb7c83c6" providerId="LiveId" clId="{6508CF33-C4C4-41C0-9C18-A3EADC0A19A5}" dt="2024-02-13T10:36:59.647" v="8077"/>
          <ac:spMkLst>
            <pc:docMk/>
            <pc:sldMk cId="1571507186" sldId="1771"/>
            <ac:spMk id="9" creationId="{8B86DB22-0397-9360-F6DF-1CB2631F0FAD}"/>
          </ac:spMkLst>
        </pc:spChg>
        <pc:spChg chg="del">
          <ac:chgData name="I See Maths ltd" userId="2b6a9906fb7c83c6" providerId="LiveId" clId="{6508CF33-C4C4-41C0-9C18-A3EADC0A19A5}" dt="2023-12-23T17:36:06.330" v="1479" actId="478"/>
          <ac:spMkLst>
            <pc:docMk/>
            <pc:sldMk cId="1571507186" sldId="1771"/>
            <ac:spMk id="9" creationId="{E735EBC1-387F-B85F-8F2A-3B8B94F720AD}"/>
          </ac:spMkLst>
        </pc:spChg>
        <pc:spChg chg="del">
          <ac:chgData name="I See Maths ltd" userId="2b6a9906fb7c83c6" providerId="LiveId" clId="{6508CF33-C4C4-41C0-9C18-A3EADC0A19A5}" dt="2023-12-23T17:36:06.330" v="1479" actId="478"/>
          <ac:spMkLst>
            <pc:docMk/>
            <pc:sldMk cId="1571507186" sldId="1771"/>
            <ac:spMk id="10" creationId="{43214D32-925E-2A94-0358-F1203F873C8F}"/>
          </ac:spMkLst>
        </pc:spChg>
        <pc:spChg chg="add mod">
          <ac:chgData name="I See Maths ltd" userId="2b6a9906fb7c83c6" providerId="LiveId" clId="{6508CF33-C4C4-41C0-9C18-A3EADC0A19A5}" dt="2024-02-13T10:36:59.647" v="8077"/>
          <ac:spMkLst>
            <pc:docMk/>
            <pc:sldMk cId="1571507186" sldId="1771"/>
            <ac:spMk id="10" creationId="{CE98E8F8-7259-4AC0-9309-1E150AB498A7}"/>
          </ac:spMkLst>
        </pc:spChg>
        <pc:spChg chg="add mod">
          <ac:chgData name="I See Maths ltd" userId="2b6a9906fb7c83c6" providerId="LiveId" clId="{6508CF33-C4C4-41C0-9C18-A3EADC0A19A5}" dt="2024-02-24T06:19:55.517" v="9202" actId="20577"/>
          <ac:spMkLst>
            <pc:docMk/>
            <pc:sldMk cId="1571507186" sldId="1771"/>
            <ac:spMk id="12" creationId="{F606896E-3A22-B002-ED3A-93D3936BBA7E}"/>
          </ac:spMkLst>
        </pc:spChg>
        <pc:spChg chg="del">
          <ac:chgData name="I See Maths ltd" userId="2b6a9906fb7c83c6" providerId="LiveId" clId="{6508CF33-C4C4-41C0-9C18-A3EADC0A19A5}" dt="2023-12-23T17:35:29.194" v="1465" actId="478"/>
          <ac:spMkLst>
            <pc:docMk/>
            <pc:sldMk cId="1571507186" sldId="1771"/>
            <ac:spMk id="13" creationId="{8E54C7F2-0E79-255A-0CD4-8C1EB7D13D1E}"/>
          </ac:spMkLst>
        </pc:spChg>
        <pc:spChg chg="add mod">
          <ac:chgData name="I See Maths ltd" userId="2b6a9906fb7c83c6" providerId="LiveId" clId="{6508CF33-C4C4-41C0-9C18-A3EADC0A19A5}" dt="2024-02-13T10:36:59.647" v="8077"/>
          <ac:spMkLst>
            <pc:docMk/>
            <pc:sldMk cId="1571507186" sldId="1771"/>
            <ac:spMk id="13" creationId="{C9B612CF-E87D-1985-DC8B-444A26316911}"/>
          </ac:spMkLst>
        </pc:spChg>
        <pc:spChg chg="add mod">
          <ac:chgData name="I See Maths ltd" userId="2b6a9906fb7c83c6" providerId="LiveId" clId="{6508CF33-C4C4-41C0-9C18-A3EADC0A19A5}" dt="2024-02-13T10:36:59.647" v="8077"/>
          <ac:spMkLst>
            <pc:docMk/>
            <pc:sldMk cId="1571507186" sldId="1771"/>
            <ac:spMk id="14" creationId="{3F830774-F95E-F91F-D627-EDCD08D6AA2C}"/>
          </ac:spMkLst>
        </pc:spChg>
        <pc:spChg chg="del">
          <ac:chgData name="I See Maths ltd" userId="2b6a9906fb7c83c6" providerId="LiveId" clId="{6508CF33-C4C4-41C0-9C18-A3EADC0A19A5}" dt="2023-12-23T17:35:31.431" v="1466" actId="478"/>
          <ac:spMkLst>
            <pc:docMk/>
            <pc:sldMk cId="1571507186" sldId="1771"/>
            <ac:spMk id="14" creationId="{6A4E21D2-AA57-1CD3-238E-D0A3D5C51E71}"/>
          </ac:spMkLst>
        </pc:spChg>
        <pc:spChg chg="mod">
          <ac:chgData name="I See Maths ltd" userId="2b6a9906fb7c83c6" providerId="LiveId" clId="{6508CF33-C4C4-41C0-9C18-A3EADC0A19A5}" dt="2024-02-13T10:33:57.107" v="7987" actId="6549"/>
          <ac:spMkLst>
            <pc:docMk/>
            <pc:sldMk cId="1571507186" sldId="1771"/>
            <ac:spMk id="16" creationId="{5099AC59-4657-8C3C-6670-0D26BC660F5C}"/>
          </ac:spMkLst>
        </pc:spChg>
        <pc:cxnChg chg="del">
          <ac:chgData name="I See Maths ltd" userId="2b6a9906fb7c83c6" providerId="LiveId" clId="{6508CF33-C4C4-41C0-9C18-A3EADC0A19A5}" dt="2024-02-13T10:36:58.974" v="8076" actId="478"/>
          <ac:cxnSpMkLst>
            <pc:docMk/>
            <pc:sldMk cId="1571507186" sldId="1771"/>
            <ac:cxnSpMk id="7" creationId="{255A4E58-417B-0520-B783-BA5DF2B4A4FE}"/>
          </ac:cxnSpMkLst>
        </pc:cxnChg>
        <pc:cxnChg chg="add mod">
          <ac:chgData name="I See Maths ltd" userId="2b6a9906fb7c83c6" providerId="LiveId" clId="{6508CF33-C4C4-41C0-9C18-A3EADC0A19A5}" dt="2024-02-13T10:36:59.647" v="8077"/>
          <ac:cxnSpMkLst>
            <pc:docMk/>
            <pc:sldMk cId="1571507186" sldId="1771"/>
            <ac:cxnSpMk id="11" creationId="{85CCED31-4D6B-F4E0-62C3-6CAB9C3204D8}"/>
          </ac:cxnSpMkLst>
        </pc:cxnChg>
      </pc:sldChg>
      <pc:sldChg chg="addSp delSp modSp add mod ord">
        <pc:chgData name="I See Maths ltd" userId="2b6a9906fb7c83c6" providerId="LiveId" clId="{6508CF33-C4C4-41C0-9C18-A3EADC0A19A5}" dt="2024-02-01T12:59:23.642" v="4797" actId="20577"/>
        <pc:sldMkLst>
          <pc:docMk/>
          <pc:sldMk cId="516472626" sldId="1772"/>
        </pc:sldMkLst>
        <pc:spChg chg="del mod">
          <ac:chgData name="I See Maths ltd" userId="2b6a9906fb7c83c6" providerId="LiveId" clId="{6508CF33-C4C4-41C0-9C18-A3EADC0A19A5}" dt="2024-02-01T12:50:16.175" v="4640" actId="478"/>
          <ac:spMkLst>
            <pc:docMk/>
            <pc:sldMk cId="516472626" sldId="1772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2-01T12:40:20.252" v="4573"/>
          <ac:spMkLst>
            <pc:docMk/>
            <pc:sldMk cId="516472626" sldId="1772"/>
            <ac:spMk id="3" creationId="{1228C24D-44F5-32EB-5E65-47E82817DC52}"/>
          </ac:spMkLst>
        </pc:spChg>
        <pc:spChg chg="del">
          <ac:chgData name="I See Maths ltd" userId="2b6a9906fb7c83c6" providerId="LiveId" clId="{6508CF33-C4C4-41C0-9C18-A3EADC0A19A5}" dt="2023-12-23T18:50:15.887" v="1482" actId="478"/>
          <ac:spMkLst>
            <pc:docMk/>
            <pc:sldMk cId="516472626" sldId="1772"/>
            <ac:spMk id="3" creationId="{8A5B1BD2-C505-797D-AC48-E80AA52C21B6}"/>
          </ac:spMkLst>
        </pc:spChg>
        <pc:spChg chg="add mod">
          <ac:chgData name="I See Maths ltd" userId="2b6a9906fb7c83c6" providerId="LiveId" clId="{6508CF33-C4C4-41C0-9C18-A3EADC0A19A5}" dt="2024-02-01T12:55:36.115" v="4751" actId="6549"/>
          <ac:spMkLst>
            <pc:docMk/>
            <pc:sldMk cId="516472626" sldId="1772"/>
            <ac:spMk id="4" creationId="{113941CC-737F-94B5-43E4-49832F168475}"/>
          </ac:spMkLst>
        </pc:spChg>
        <pc:spChg chg="del">
          <ac:chgData name="I See Maths ltd" userId="2b6a9906fb7c83c6" providerId="LiveId" clId="{6508CF33-C4C4-41C0-9C18-A3EADC0A19A5}" dt="2023-12-23T18:50:15.887" v="1482" actId="478"/>
          <ac:spMkLst>
            <pc:docMk/>
            <pc:sldMk cId="516472626" sldId="1772"/>
            <ac:spMk id="4" creationId="{3482A905-3B96-A7C5-5B0F-42B4FE41347F}"/>
          </ac:spMkLst>
        </pc:spChg>
        <pc:spChg chg="add mod">
          <ac:chgData name="I See Maths ltd" userId="2b6a9906fb7c83c6" providerId="LiveId" clId="{6508CF33-C4C4-41C0-9C18-A3EADC0A19A5}" dt="2024-02-01T12:58:43.412" v="4790" actId="207"/>
          <ac:spMkLst>
            <pc:docMk/>
            <pc:sldMk cId="516472626" sldId="1772"/>
            <ac:spMk id="5" creationId="{08D76108-8E8F-BA77-D2C6-FD0406FB043A}"/>
          </ac:spMkLst>
        </pc:spChg>
        <pc:spChg chg="del">
          <ac:chgData name="I See Maths ltd" userId="2b6a9906fb7c83c6" providerId="LiveId" clId="{6508CF33-C4C4-41C0-9C18-A3EADC0A19A5}" dt="2023-12-23T18:50:15.887" v="1482" actId="478"/>
          <ac:spMkLst>
            <pc:docMk/>
            <pc:sldMk cId="516472626" sldId="1772"/>
            <ac:spMk id="5" creationId="{877E31E5-A2A3-7B5B-0DA1-4CC83A173235}"/>
          </ac:spMkLst>
        </pc:spChg>
        <pc:spChg chg="add mod">
          <ac:chgData name="I See Maths ltd" userId="2b6a9906fb7c83c6" providerId="LiveId" clId="{6508CF33-C4C4-41C0-9C18-A3EADC0A19A5}" dt="2024-02-01T12:58:50.248" v="4791" actId="207"/>
          <ac:spMkLst>
            <pc:docMk/>
            <pc:sldMk cId="516472626" sldId="1772"/>
            <ac:spMk id="6" creationId="{2F499044-27C5-BE7C-F349-59929A0075D7}"/>
          </ac:spMkLst>
        </pc:spChg>
        <pc:spChg chg="del">
          <ac:chgData name="I See Maths ltd" userId="2b6a9906fb7c83c6" providerId="LiveId" clId="{6508CF33-C4C4-41C0-9C18-A3EADC0A19A5}" dt="2023-12-23T18:50:15.887" v="1482" actId="478"/>
          <ac:spMkLst>
            <pc:docMk/>
            <pc:sldMk cId="516472626" sldId="1772"/>
            <ac:spMk id="6" creationId="{31407D23-D5B4-25B8-560E-5C387D39D2DF}"/>
          </ac:spMkLst>
        </pc:spChg>
        <pc:spChg chg="add del mod">
          <ac:chgData name="I See Maths ltd" userId="2b6a9906fb7c83c6" providerId="LiveId" clId="{6508CF33-C4C4-41C0-9C18-A3EADC0A19A5}" dt="2024-02-01T12:53:00.568" v="4648" actId="478"/>
          <ac:spMkLst>
            <pc:docMk/>
            <pc:sldMk cId="516472626" sldId="1772"/>
            <ac:spMk id="7" creationId="{01F293E5-6838-4C10-5148-7F46A6E4A7FC}"/>
          </ac:spMkLst>
        </pc:spChg>
        <pc:spChg chg="del">
          <ac:chgData name="I See Maths ltd" userId="2b6a9906fb7c83c6" providerId="LiveId" clId="{6508CF33-C4C4-41C0-9C18-A3EADC0A19A5}" dt="2023-12-23T18:50:15.887" v="1482" actId="478"/>
          <ac:spMkLst>
            <pc:docMk/>
            <pc:sldMk cId="516472626" sldId="1772"/>
            <ac:spMk id="8" creationId="{B5A2D76D-0ACF-3818-FD3A-D7E30C4F6E22}"/>
          </ac:spMkLst>
        </pc:spChg>
        <pc:spChg chg="add del mod">
          <ac:chgData name="I See Maths ltd" userId="2b6a9906fb7c83c6" providerId="LiveId" clId="{6508CF33-C4C4-41C0-9C18-A3EADC0A19A5}" dt="2023-12-23T19:30:19.753" v="2000" actId="478"/>
          <ac:spMkLst>
            <pc:docMk/>
            <pc:sldMk cId="516472626" sldId="1772"/>
            <ac:spMk id="9" creationId="{5753E573-5CF4-C7F4-A560-3C3D86B2B0FD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10" creationId="{132863A4-CB85-E856-9FEA-9460A2E0E4F9}"/>
          </ac:spMkLst>
        </pc:spChg>
        <pc:spChg chg="add del mod">
          <ac:chgData name="I See Maths ltd" userId="2b6a9906fb7c83c6" providerId="LiveId" clId="{6508CF33-C4C4-41C0-9C18-A3EADC0A19A5}" dt="2024-02-01T12:59:16.002" v="4795" actId="478"/>
          <ac:spMkLst>
            <pc:docMk/>
            <pc:sldMk cId="516472626" sldId="1772"/>
            <ac:spMk id="10" creationId="{29DDEEE5-BEA5-7FC6-8B7F-A5C3E78C9F77}"/>
          </ac:spMkLst>
        </pc:spChg>
        <pc:spChg chg="add del mod">
          <ac:chgData name="I See Maths ltd" userId="2b6a9906fb7c83c6" providerId="LiveId" clId="{6508CF33-C4C4-41C0-9C18-A3EADC0A19A5}" dt="2024-02-01T12:59:04.824" v="4793" actId="478"/>
          <ac:spMkLst>
            <pc:docMk/>
            <pc:sldMk cId="516472626" sldId="1772"/>
            <ac:spMk id="11" creationId="{9C5E5786-8AC3-5C7A-2D22-1EFD1CDD28B4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12" creationId="{07F0B019-ACFB-9B12-EF03-273795F336F8}"/>
          </ac:spMkLst>
        </pc:spChg>
        <pc:spChg chg="add del mod">
          <ac:chgData name="I See Maths ltd" userId="2b6a9906fb7c83c6" providerId="LiveId" clId="{6508CF33-C4C4-41C0-9C18-A3EADC0A19A5}" dt="2024-02-01T12:56:23.938" v="4764" actId="478"/>
          <ac:spMkLst>
            <pc:docMk/>
            <pc:sldMk cId="516472626" sldId="1772"/>
            <ac:spMk id="12" creationId="{24B103E4-0F99-F592-FBAA-1BB263421500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13" creationId="{4E25724D-5805-802F-0632-DCF05C8100FC}"/>
          </ac:spMkLst>
        </pc:spChg>
        <pc:spChg chg="add del mod">
          <ac:chgData name="I See Maths ltd" userId="2b6a9906fb7c83c6" providerId="LiveId" clId="{6508CF33-C4C4-41C0-9C18-A3EADC0A19A5}" dt="2024-02-01T12:59:16.002" v="4795" actId="478"/>
          <ac:spMkLst>
            <pc:docMk/>
            <pc:sldMk cId="516472626" sldId="1772"/>
            <ac:spMk id="13" creationId="{8D2E2D40-E4D3-3420-264C-BC6E43FEC122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14" creationId="{88725125-1251-D682-D59D-4DAA44B12110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15" creationId="{08A88638-2A18-CC69-5F33-E4409E713DD7}"/>
          </ac:spMkLst>
        </pc:spChg>
        <pc:spChg chg="add del mod">
          <ac:chgData name="I See Maths ltd" userId="2b6a9906fb7c83c6" providerId="LiveId" clId="{6508CF33-C4C4-41C0-9C18-A3EADC0A19A5}" dt="2024-02-01T12:59:16.002" v="4795" actId="478"/>
          <ac:spMkLst>
            <pc:docMk/>
            <pc:sldMk cId="516472626" sldId="1772"/>
            <ac:spMk id="15" creationId="{5BBE9B14-9237-8992-6074-636E6AECE80E}"/>
          </ac:spMkLst>
        </pc:spChg>
        <pc:spChg chg="del">
          <ac:chgData name="I See Maths ltd" userId="2b6a9906fb7c83c6" providerId="LiveId" clId="{6508CF33-C4C4-41C0-9C18-A3EADC0A19A5}" dt="2023-12-23T18:50:15.887" v="1482" actId="478"/>
          <ac:spMkLst>
            <pc:docMk/>
            <pc:sldMk cId="516472626" sldId="1772"/>
            <ac:spMk id="16" creationId="{5099AC59-4657-8C3C-6670-0D26BC660F5C}"/>
          </ac:spMkLst>
        </pc:spChg>
        <pc:spChg chg="add del mod">
          <ac:chgData name="I See Maths ltd" userId="2b6a9906fb7c83c6" providerId="LiveId" clId="{6508CF33-C4C4-41C0-9C18-A3EADC0A19A5}" dt="2024-02-01T12:56:15.756" v="4763" actId="478"/>
          <ac:spMkLst>
            <pc:docMk/>
            <pc:sldMk cId="516472626" sldId="1772"/>
            <ac:spMk id="16" creationId="{D27EBE3F-7AFD-5C63-E068-176BFA321D53}"/>
          </ac:spMkLst>
        </pc:spChg>
        <pc:spChg chg="add del mod">
          <ac:chgData name="I See Maths ltd" userId="2b6a9906fb7c83c6" providerId="LiveId" clId="{6508CF33-C4C4-41C0-9C18-A3EADC0A19A5}" dt="2024-02-01T12:56:15.756" v="4763" actId="478"/>
          <ac:spMkLst>
            <pc:docMk/>
            <pc:sldMk cId="516472626" sldId="1772"/>
            <ac:spMk id="18" creationId="{5B7B4200-CFBB-AA88-37B5-C868A8EF38F3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18" creationId="{5C3899AD-586F-8ECA-6843-5F642FFA3A17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19" creationId="{EEF4679B-4AAE-025B-E06F-FAD1BAEC7C9F}"/>
          </ac:spMkLst>
        </pc:spChg>
        <pc:spChg chg="mod">
          <ac:chgData name="I See Maths ltd" userId="2b6a9906fb7c83c6" providerId="LiveId" clId="{6508CF33-C4C4-41C0-9C18-A3EADC0A19A5}" dt="2024-02-01T12:59:23.642" v="4797" actId="20577"/>
          <ac:spMkLst>
            <pc:docMk/>
            <pc:sldMk cId="516472626" sldId="1772"/>
            <ac:spMk id="21" creationId="{66C3C11C-1AF0-4134-B2B7-C8670802EB51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22" creationId="{4549107C-EF1F-172C-742D-A13E21CEBA76}"/>
          </ac:spMkLst>
        </pc:spChg>
        <pc:spChg chg="add del mod">
          <ac:chgData name="I See Maths ltd" userId="2b6a9906fb7c83c6" providerId="LiveId" clId="{6508CF33-C4C4-41C0-9C18-A3EADC0A19A5}" dt="2024-02-01T12:59:16.002" v="4795" actId="478"/>
          <ac:spMkLst>
            <pc:docMk/>
            <pc:sldMk cId="516472626" sldId="1772"/>
            <ac:spMk id="22" creationId="{D41B9F43-F91D-3E18-9ED5-E0F7AA180977}"/>
          </ac:spMkLst>
        </pc:spChg>
        <pc:spChg chg="del">
          <ac:chgData name="I See Maths ltd" userId="2b6a9906fb7c83c6" providerId="LiveId" clId="{6508CF33-C4C4-41C0-9C18-A3EADC0A19A5}" dt="2024-02-01T12:40:19.898" v="4572" actId="478"/>
          <ac:spMkLst>
            <pc:docMk/>
            <pc:sldMk cId="516472626" sldId="1772"/>
            <ac:spMk id="23" creationId="{B2672183-50C6-4B75-AB18-07F537B6E722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24" creationId="{581FF8BC-8054-8511-B6C1-EA8009A61A7A}"/>
          </ac:spMkLst>
        </pc:spChg>
        <pc:spChg chg="add del mod">
          <ac:chgData name="I See Maths ltd" userId="2b6a9906fb7c83c6" providerId="LiveId" clId="{6508CF33-C4C4-41C0-9C18-A3EADC0A19A5}" dt="2024-02-01T12:59:16.002" v="4795" actId="478"/>
          <ac:spMkLst>
            <pc:docMk/>
            <pc:sldMk cId="516472626" sldId="1772"/>
            <ac:spMk id="24" creationId="{CF7891AC-67F8-7890-F289-835DBB82F591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25" creationId="{196071E7-A04F-E377-E910-BED4B91A8496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26" creationId="{55C7EAB8-761C-883B-5284-47102B544E96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27" creationId="{E238742B-1636-B41E-6BDF-8981F3796EAA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28" creationId="{45451D31-882E-F20D-A589-450D1ECAB003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29" creationId="{D5AF305A-8871-9E5F-E235-F2F2B68DBE1F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30" creationId="{A3ED3525-F273-6166-E7A2-A643F7E45D99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31" creationId="{8326BD3D-4F0B-F37C-C9BB-01337C327DE2}"/>
          </ac:spMkLst>
        </pc:spChg>
        <pc:spChg chg="add del mod">
          <ac:chgData name="I See Maths ltd" userId="2b6a9906fb7c83c6" providerId="LiveId" clId="{6508CF33-C4C4-41C0-9C18-A3EADC0A19A5}" dt="2023-12-23T19:14:46.822" v="1843" actId="478"/>
          <ac:spMkLst>
            <pc:docMk/>
            <pc:sldMk cId="516472626" sldId="1772"/>
            <ac:spMk id="32" creationId="{D34C92B8-994D-ED3F-BDE7-1C711F93E59F}"/>
          </ac:spMkLst>
        </pc:spChg>
        <pc:spChg chg="add del mod">
          <ac:chgData name="I See Maths ltd" userId="2b6a9906fb7c83c6" providerId="LiveId" clId="{6508CF33-C4C4-41C0-9C18-A3EADC0A19A5}" dt="2024-02-01T12:50:16.175" v="4640" actId="478"/>
          <ac:spMkLst>
            <pc:docMk/>
            <pc:sldMk cId="516472626" sldId="1772"/>
            <ac:spMk id="35" creationId="{712E1242-8051-B1EC-1BBF-65936B688AB2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36" creationId="{9C96B783-0F02-906D-DC8F-6C735F8FF529}"/>
          </ac:spMkLst>
        </pc:spChg>
        <pc:spChg chg="add del mod">
          <ac:chgData name="I See Maths ltd" userId="2b6a9906fb7c83c6" providerId="LiveId" clId="{6508CF33-C4C4-41C0-9C18-A3EADC0A19A5}" dt="2023-12-23T19:46:47.788" v="2272" actId="478"/>
          <ac:spMkLst>
            <pc:docMk/>
            <pc:sldMk cId="516472626" sldId="1772"/>
            <ac:spMk id="37" creationId="{DAFD3A8B-28EA-8A6A-38D5-3464B6491DA8}"/>
          </ac:spMkLst>
        </pc:spChg>
        <pc:spChg chg="add del mod">
          <ac:chgData name="I See Maths ltd" userId="2b6a9906fb7c83c6" providerId="LiveId" clId="{6508CF33-C4C4-41C0-9C18-A3EADC0A19A5}" dt="2023-12-23T19:46:36.797" v="2270" actId="478"/>
          <ac:spMkLst>
            <pc:docMk/>
            <pc:sldMk cId="516472626" sldId="1772"/>
            <ac:spMk id="41" creationId="{A4083273-B44B-267A-74E9-FCD4B1A904DD}"/>
          </ac:spMkLst>
        </pc:spChg>
        <pc:spChg chg="add del mod">
          <ac:chgData name="I See Maths ltd" userId="2b6a9906fb7c83c6" providerId="LiveId" clId="{6508CF33-C4C4-41C0-9C18-A3EADC0A19A5}" dt="2023-12-23T19:46:23.466" v="2267" actId="478"/>
          <ac:spMkLst>
            <pc:docMk/>
            <pc:sldMk cId="516472626" sldId="1772"/>
            <ac:spMk id="45" creationId="{90EAF810-BED6-E5A8-2456-668765C3E8D9}"/>
          </ac:spMkLst>
        </pc:spChg>
        <pc:spChg chg="add del mod">
          <ac:chgData name="I See Maths ltd" userId="2b6a9906fb7c83c6" providerId="LiveId" clId="{6508CF33-C4C4-41C0-9C18-A3EADC0A19A5}" dt="2023-12-23T19:49:15.787" v="2519" actId="478"/>
          <ac:spMkLst>
            <pc:docMk/>
            <pc:sldMk cId="516472626" sldId="1772"/>
            <ac:spMk id="49" creationId="{37C5CEAA-22E5-2609-6789-5EEE8122C4CA}"/>
          </ac:spMkLst>
        </pc:spChg>
        <pc:graphicFrameChg chg="add del mod">
          <ac:chgData name="I See Maths ltd" userId="2b6a9906fb7c83c6" providerId="LiveId" clId="{6508CF33-C4C4-41C0-9C18-A3EADC0A19A5}" dt="2024-02-01T12:53:00.568" v="4648" actId="478"/>
          <ac:graphicFrameMkLst>
            <pc:docMk/>
            <pc:sldMk cId="516472626" sldId="1772"/>
            <ac:graphicFrameMk id="9" creationId="{5547A23E-46BD-84BE-DD45-F4038B38EF29}"/>
          </ac:graphicFrameMkLst>
        </pc:graphicFrameChg>
        <pc:graphicFrameChg chg="add del mod modGraphic">
          <ac:chgData name="I See Maths ltd" userId="2b6a9906fb7c83c6" providerId="LiveId" clId="{6508CF33-C4C4-41C0-9C18-A3EADC0A19A5}" dt="2024-02-01T12:57:07.710" v="4777" actId="478"/>
          <ac:graphicFrameMkLst>
            <pc:docMk/>
            <pc:sldMk cId="516472626" sldId="1772"/>
            <ac:graphicFrameMk id="19" creationId="{6687EEFC-D69D-6E82-FAD5-5984C881DDEA}"/>
          </ac:graphicFrameMkLst>
        </pc:graphicFrameChg>
        <pc:cxnChg chg="del">
          <ac:chgData name="I See Maths ltd" userId="2b6a9906fb7c83c6" providerId="LiveId" clId="{6508CF33-C4C4-41C0-9C18-A3EADC0A19A5}" dt="2023-12-23T18:50:15.887" v="1482" actId="478"/>
          <ac:cxnSpMkLst>
            <pc:docMk/>
            <pc:sldMk cId="516472626" sldId="1772"/>
            <ac:cxnSpMk id="7" creationId="{255A4E58-417B-0520-B783-BA5DF2B4A4FE}"/>
          </ac:cxnSpMkLst>
        </pc:cxnChg>
        <pc:cxnChg chg="add del mod">
          <ac:chgData name="I See Maths ltd" userId="2b6a9906fb7c83c6" providerId="LiveId" clId="{6508CF33-C4C4-41C0-9C18-A3EADC0A19A5}" dt="2024-02-01T12:53:00.568" v="4648" actId="478"/>
          <ac:cxnSpMkLst>
            <pc:docMk/>
            <pc:sldMk cId="516472626" sldId="1772"/>
            <ac:cxnSpMk id="8" creationId="{FD8D22CC-7294-E521-92B9-073D1D9FEE68}"/>
          </ac:cxnSpMkLst>
        </pc:cxnChg>
        <pc:cxnChg chg="add del mod">
          <ac:chgData name="I See Maths ltd" userId="2b6a9906fb7c83c6" providerId="LiveId" clId="{6508CF33-C4C4-41C0-9C18-A3EADC0A19A5}" dt="2023-12-23T19:30:19.753" v="2000" actId="478"/>
          <ac:cxnSpMkLst>
            <pc:docMk/>
            <pc:sldMk cId="516472626" sldId="1772"/>
            <ac:cxnSpMk id="11" creationId="{337DBBCC-8B07-A221-2F95-B69DF22DC32E}"/>
          </ac:cxnSpMkLst>
        </pc:cxnChg>
        <pc:cxnChg chg="add del mod">
          <ac:chgData name="I See Maths ltd" userId="2b6a9906fb7c83c6" providerId="LiveId" clId="{6508CF33-C4C4-41C0-9C18-A3EADC0A19A5}" dt="2024-02-01T12:56:23.938" v="4764" actId="478"/>
          <ac:cxnSpMkLst>
            <pc:docMk/>
            <pc:sldMk cId="516472626" sldId="1772"/>
            <ac:cxnSpMk id="14" creationId="{14D64B76-CD48-E326-4815-687934FD3EE6}"/>
          </ac:cxnSpMkLst>
        </pc:cxnChg>
        <pc:cxnChg chg="add del mod">
          <ac:chgData name="I See Maths ltd" userId="2b6a9906fb7c83c6" providerId="LiveId" clId="{6508CF33-C4C4-41C0-9C18-A3EADC0A19A5}" dt="2023-12-23T19:46:47.788" v="2272" actId="478"/>
          <ac:cxnSpMkLst>
            <pc:docMk/>
            <pc:sldMk cId="516472626" sldId="1772"/>
            <ac:cxnSpMk id="34" creationId="{D6EA4C1E-7638-EE4D-6289-0EA06E8FA283}"/>
          </ac:cxnSpMkLst>
        </pc:cxnChg>
        <pc:cxnChg chg="add del mod">
          <ac:chgData name="I See Maths ltd" userId="2b6a9906fb7c83c6" providerId="LiveId" clId="{6508CF33-C4C4-41C0-9C18-A3EADC0A19A5}" dt="2023-12-23T19:46:36.797" v="2270" actId="478"/>
          <ac:cxnSpMkLst>
            <pc:docMk/>
            <pc:sldMk cId="516472626" sldId="1772"/>
            <ac:cxnSpMk id="39" creationId="{673D220F-6F7C-0238-8E55-C4B7AE9B4D9B}"/>
          </ac:cxnSpMkLst>
        </pc:cxnChg>
        <pc:cxnChg chg="add del mod">
          <ac:chgData name="I See Maths ltd" userId="2b6a9906fb7c83c6" providerId="LiveId" clId="{6508CF33-C4C4-41C0-9C18-A3EADC0A19A5}" dt="2023-12-23T19:46:25.900" v="2268" actId="478"/>
          <ac:cxnSpMkLst>
            <pc:docMk/>
            <pc:sldMk cId="516472626" sldId="1772"/>
            <ac:cxnSpMk id="44" creationId="{233DB23C-09C4-D54C-10C8-568249125E2B}"/>
          </ac:cxnSpMkLst>
        </pc:cxnChg>
      </pc:sldChg>
      <pc:sldChg chg="addSp delSp modSp add mod">
        <pc:chgData name="I See Maths ltd" userId="2b6a9906fb7c83c6" providerId="LiveId" clId="{6508CF33-C4C4-41C0-9C18-A3EADC0A19A5}" dt="2024-02-01T12:39:56.371" v="4563"/>
        <pc:sldMkLst>
          <pc:docMk/>
          <pc:sldMk cId="4015295868" sldId="1773"/>
        </pc:sldMkLst>
        <pc:spChg chg="add mod">
          <ac:chgData name="I See Maths ltd" userId="2b6a9906fb7c83c6" providerId="LiveId" clId="{6508CF33-C4C4-41C0-9C18-A3EADC0A19A5}" dt="2024-02-01T12:39:56.371" v="4563"/>
          <ac:spMkLst>
            <pc:docMk/>
            <pc:sldMk cId="4015295868" sldId="1773"/>
            <ac:spMk id="3" creationId="{DD0B627A-CBCB-AC06-4FE0-A0CAF3A1AC24}"/>
          </ac:spMkLst>
        </pc:spChg>
        <pc:spChg chg="del">
          <ac:chgData name="I See Maths ltd" userId="2b6a9906fb7c83c6" providerId="LiveId" clId="{6508CF33-C4C4-41C0-9C18-A3EADC0A19A5}" dt="2024-02-01T12:39:55.950" v="4562" actId="478"/>
          <ac:spMkLst>
            <pc:docMk/>
            <pc:sldMk cId="4015295868" sldId="1773"/>
            <ac:spMk id="23" creationId="{B2672183-50C6-4B75-AB18-07F537B6E722}"/>
          </ac:spMkLst>
        </pc:spChg>
        <pc:spChg chg="mod">
          <ac:chgData name="I See Maths ltd" userId="2b6a9906fb7c83c6" providerId="LiveId" clId="{6508CF33-C4C4-41C0-9C18-A3EADC0A19A5}" dt="2023-12-23T19:53:52.025" v="2683" actId="1035"/>
          <ac:spMkLst>
            <pc:docMk/>
            <pc:sldMk cId="4015295868" sldId="1773"/>
            <ac:spMk id="36" creationId="{9C96B783-0F02-906D-DC8F-6C735F8FF529}"/>
          </ac:spMkLst>
        </pc:spChg>
        <pc:spChg chg="del">
          <ac:chgData name="I See Maths ltd" userId="2b6a9906fb7c83c6" providerId="LiveId" clId="{6508CF33-C4C4-41C0-9C18-A3EADC0A19A5}" dt="2023-12-23T19:43:45.829" v="2229" actId="478"/>
          <ac:spMkLst>
            <pc:docMk/>
            <pc:sldMk cId="4015295868" sldId="1773"/>
            <ac:spMk id="37" creationId="{DAFD3A8B-28EA-8A6A-38D5-3464B6491DA8}"/>
          </ac:spMkLst>
        </pc:spChg>
        <pc:spChg chg="del">
          <ac:chgData name="I See Maths ltd" userId="2b6a9906fb7c83c6" providerId="LiveId" clId="{6508CF33-C4C4-41C0-9C18-A3EADC0A19A5}" dt="2023-12-23T19:43:42.188" v="2227" actId="478"/>
          <ac:spMkLst>
            <pc:docMk/>
            <pc:sldMk cId="4015295868" sldId="1773"/>
            <ac:spMk id="45" creationId="{90EAF810-BED6-E5A8-2456-668765C3E8D9}"/>
          </ac:spMkLst>
        </pc:spChg>
        <pc:cxnChg chg="del">
          <ac:chgData name="I See Maths ltd" userId="2b6a9906fb7c83c6" providerId="LiveId" clId="{6508CF33-C4C4-41C0-9C18-A3EADC0A19A5}" dt="2023-12-23T19:43:44.165" v="2228" actId="478"/>
          <ac:cxnSpMkLst>
            <pc:docMk/>
            <pc:sldMk cId="4015295868" sldId="1773"/>
            <ac:cxnSpMk id="44" creationId="{233DB23C-09C4-D54C-10C8-568249125E2B}"/>
          </ac:cxnSpMkLst>
        </pc:cxnChg>
      </pc:sldChg>
      <pc:sldChg chg="addSp delSp modSp add mod">
        <pc:chgData name="I See Maths ltd" userId="2b6a9906fb7c83c6" providerId="LiveId" clId="{6508CF33-C4C4-41C0-9C18-A3EADC0A19A5}" dt="2024-02-01T12:39:52.444" v="4561"/>
        <pc:sldMkLst>
          <pc:docMk/>
          <pc:sldMk cId="3126543190" sldId="1774"/>
        </pc:sldMkLst>
        <pc:spChg chg="add mod">
          <ac:chgData name="I See Maths ltd" userId="2b6a9906fb7c83c6" providerId="LiveId" clId="{6508CF33-C4C4-41C0-9C18-A3EADC0A19A5}" dt="2023-12-23T19:44:43.485" v="2257" actId="1076"/>
          <ac:spMkLst>
            <pc:docMk/>
            <pc:sldMk cId="3126543190" sldId="1774"/>
            <ac:spMk id="3" creationId="{2DCA45A6-728D-8726-25AA-A75D593108F1}"/>
          </ac:spMkLst>
        </pc:spChg>
        <pc:spChg chg="add mod">
          <ac:chgData name="I See Maths ltd" userId="2b6a9906fb7c83c6" providerId="LiveId" clId="{6508CF33-C4C4-41C0-9C18-A3EADC0A19A5}" dt="2024-02-01T12:39:52.444" v="4561"/>
          <ac:spMkLst>
            <pc:docMk/>
            <pc:sldMk cId="3126543190" sldId="1774"/>
            <ac:spMk id="4" creationId="{38C02454-4E8C-4E1F-7A39-18144F8F485F}"/>
          </ac:spMkLst>
        </pc:spChg>
        <pc:spChg chg="del">
          <ac:chgData name="I See Maths ltd" userId="2b6a9906fb7c83c6" providerId="LiveId" clId="{6508CF33-C4C4-41C0-9C18-A3EADC0A19A5}" dt="2024-02-01T12:39:52.028" v="4560" actId="478"/>
          <ac:spMkLst>
            <pc:docMk/>
            <pc:sldMk cId="3126543190" sldId="1774"/>
            <ac:spMk id="23" creationId="{B2672183-50C6-4B75-AB18-07F537B6E722}"/>
          </ac:spMkLst>
        </pc:spChg>
        <pc:spChg chg="mod">
          <ac:chgData name="I See Maths ltd" userId="2b6a9906fb7c83c6" providerId="LiveId" clId="{6508CF33-C4C4-41C0-9C18-A3EADC0A19A5}" dt="2023-12-23T19:53:47.888" v="2680" actId="1035"/>
          <ac:spMkLst>
            <pc:docMk/>
            <pc:sldMk cId="3126543190" sldId="1774"/>
            <ac:spMk id="36" creationId="{9C96B783-0F02-906D-DC8F-6C735F8FF529}"/>
          </ac:spMkLst>
        </pc:spChg>
      </pc:sldChg>
      <pc:sldChg chg="addSp delSp modSp add mod">
        <pc:chgData name="I See Maths ltd" userId="2b6a9906fb7c83c6" providerId="LiveId" clId="{6508CF33-C4C4-41C0-9C18-A3EADC0A19A5}" dt="2024-02-01T12:40:00.110" v="4565"/>
        <pc:sldMkLst>
          <pc:docMk/>
          <pc:sldMk cId="2477760880" sldId="1775"/>
        </pc:sldMkLst>
        <pc:spChg chg="add mod">
          <ac:chgData name="I See Maths ltd" userId="2b6a9906fb7c83c6" providerId="LiveId" clId="{6508CF33-C4C4-41C0-9C18-A3EADC0A19A5}" dt="2024-02-01T12:40:00.110" v="4565"/>
          <ac:spMkLst>
            <pc:docMk/>
            <pc:sldMk cId="2477760880" sldId="1775"/>
            <ac:spMk id="3" creationId="{21A17B90-6F2E-B6F9-3F01-E2FE9312460F}"/>
          </ac:spMkLst>
        </pc:spChg>
        <pc:spChg chg="del">
          <ac:chgData name="I See Maths ltd" userId="2b6a9906fb7c83c6" providerId="LiveId" clId="{6508CF33-C4C4-41C0-9C18-A3EADC0A19A5}" dt="2024-02-01T12:39:59.688" v="4564" actId="478"/>
          <ac:spMkLst>
            <pc:docMk/>
            <pc:sldMk cId="2477760880" sldId="1775"/>
            <ac:spMk id="23" creationId="{B2672183-50C6-4B75-AB18-07F537B6E722}"/>
          </ac:spMkLst>
        </pc:spChg>
        <pc:spChg chg="mod">
          <ac:chgData name="I See Maths ltd" userId="2b6a9906fb7c83c6" providerId="LiveId" clId="{6508CF33-C4C4-41C0-9C18-A3EADC0A19A5}" dt="2023-12-23T19:53:56.225" v="2686" actId="1035"/>
          <ac:spMkLst>
            <pc:docMk/>
            <pc:sldMk cId="2477760880" sldId="1775"/>
            <ac:spMk id="36" creationId="{9C96B783-0F02-906D-DC8F-6C735F8FF529}"/>
          </ac:spMkLst>
        </pc:spChg>
        <pc:spChg chg="add del">
          <ac:chgData name="I See Maths ltd" userId="2b6a9906fb7c83c6" providerId="LiveId" clId="{6508CF33-C4C4-41C0-9C18-A3EADC0A19A5}" dt="2023-12-23T19:46:02.886" v="2263" actId="478"/>
          <ac:spMkLst>
            <pc:docMk/>
            <pc:sldMk cId="2477760880" sldId="1775"/>
            <ac:spMk id="37" creationId="{DAFD3A8B-28EA-8A6A-38D5-3464B6491DA8}"/>
          </ac:spMkLst>
        </pc:spChg>
      </pc:sldChg>
      <pc:sldChg chg="addSp delSp modSp add mod">
        <pc:chgData name="I See Maths ltd" userId="2b6a9906fb7c83c6" providerId="LiveId" clId="{6508CF33-C4C4-41C0-9C18-A3EADC0A19A5}" dt="2024-02-01T12:40:04.339" v="4567"/>
        <pc:sldMkLst>
          <pc:docMk/>
          <pc:sldMk cId="788083424" sldId="1776"/>
        </pc:sldMkLst>
        <pc:spChg chg="add mod">
          <ac:chgData name="I See Maths ltd" userId="2b6a9906fb7c83c6" providerId="LiveId" clId="{6508CF33-C4C4-41C0-9C18-A3EADC0A19A5}" dt="2024-02-01T12:40:04.339" v="4567"/>
          <ac:spMkLst>
            <pc:docMk/>
            <pc:sldMk cId="788083424" sldId="1776"/>
            <ac:spMk id="3" creationId="{C76DFADA-C2D6-7CA1-B333-19E8636E4C1C}"/>
          </ac:spMkLst>
        </pc:spChg>
        <pc:spChg chg="del">
          <ac:chgData name="I See Maths ltd" userId="2b6a9906fb7c83c6" providerId="LiveId" clId="{6508CF33-C4C4-41C0-9C18-A3EADC0A19A5}" dt="2024-02-01T12:40:03.904" v="4566" actId="478"/>
          <ac:spMkLst>
            <pc:docMk/>
            <pc:sldMk cId="788083424" sldId="1776"/>
            <ac:spMk id="23" creationId="{B2672183-50C6-4B75-AB18-07F537B6E722}"/>
          </ac:spMkLst>
        </pc:spChg>
        <pc:spChg chg="mod">
          <ac:chgData name="I See Maths ltd" userId="2b6a9906fb7c83c6" providerId="LiveId" clId="{6508CF33-C4C4-41C0-9C18-A3EADC0A19A5}" dt="2023-12-23T19:54:00.310" v="2689" actId="1035"/>
          <ac:spMkLst>
            <pc:docMk/>
            <pc:sldMk cId="788083424" sldId="1776"/>
            <ac:spMk id="36" creationId="{9C96B783-0F02-906D-DC8F-6C735F8FF529}"/>
          </ac:spMkLst>
        </pc:spChg>
      </pc:sldChg>
      <pc:sldChg chg="modSp add del mod">
        <pc:chgData name="I See Maths ltd" userId="2b6a9906fb7c83c6" providerId="LiveId" clId="{6508CF33-C4C4-41C0-9C18-A3EADC0A19A5}" dt="2024-01-18T20:33:16.385" v="3078" actId="47"/>
        <pc:sldMkLst>
          <pc:docMk/>
          <pc:sldMk cId="1203646211" sldId="1777"/>
        </pc:sldMkLst>
        <pc:spChg chg="mod">
          <ac:chgData name="I See Maths ltd" userId="2b6a9906fb7c83c6" providerId="LiveId" clId="{6508CF33-C4C4-41C0-9C18-A3EADC0A19A5}" dt="2023-12-23T19:54:04.482" v="2692" actId="1035"/>
          <ac:spMkLst>
            <pc:docMk/>
            <pc:sldMk cId="1203646211" sldId="1777"/>
            <ac:spMk id="36" creationId="{9C96B783-0F02-906D-DC8F-6C735F8FF529}"/>
          </ac:spMkLst>
        </pc:spChg>
      </pc:sldChg>
      <pc:sldChg chg="addSp delSp modSp add mod">
        <pc:chgData name="I See Maths ltd" userId="2b6a9906fb7c83c6" providerId="LiveId" clId="{6508CF33-C4C4-41C0-9C18-A3EADC0A19A5}" dt="2024-02-01T12:40:13.058" v="4569"/>
        <pc:sldMkLst>
          <pc:docMk/>
          <pc:sldMk cId="710062096" sldId="1778"/>
        </pc:sldMkLst>
        <pc:spChg chg="add mod">
          <ac:chgData name="I See Maths ltd" userId="2b6a9906fb7c83c6" providerId="LiveId" clId="{6508CF33-C4C4-41C0-9C18-A3EADC0A19A5}" dt="2024-02-01T12:40:13.058" v="4569"/>
          <ac:spMkLst>
            <pc:docMk/>
            <pc:sldMk cId="710062096" sldId="1778"/>
            <ac:spMk id="3" creationId="{3321E798-5EED-A523-8CE9-7848222A7FEB}"/>
          </ac:spMkLst>
        </pc:spChg>
        <pc:spChg chg="del">
          <ac:chgData name="I See Maths ltd" userId="2b6a9906fb7c83c6" providerId="LiveId" clId="{6508CF33-C4C4-41C0-9C18-A3EADC0A19A5}" dt="2024-02-01T12:40:12.689" v="4568" actId="478"/>
          <ac:spMkLst>
            <pc:docMk/>
            <pc:sldMk cId="710062096" sldId="1778"/>
            <ac:spMk id="23" creationId="{B2672183-50C6-4B75-AB18-07F537B6E722}"/>
          </ac:spMkLst>
        </pc:spChg>
      </pc:sldChg>
      <pc:sldChg chg="addSp delSp modSp add mod">
        <pc:chgData name="I See Maths ltd" userId="2b6a9906fb7c83c6" providerId="LiveId" clId="{6508CF33-C4C4-41C0-9C18-A3EADC0A19A5}" dt="2024-02-01T12:40:16.615" v="4571"/>
        <pc:sldMkLst>
          <pc:docMk/>
          <pc:sldMk cId="4176350360" sldId="1779"/>
        </pc:sldMkLst>
        <pc:spChg chg="add mod">
          <ac:chgData name="I See Maths ltd" userId="2b6a9906fb7c83c6" providerId="LiveId" clId="{6508CF33-C4C4-41C0-9C18-A3EADC0A19A5}" dt="2024-02-01T12:40:16.615" v="4571"/>
          <ac:spMkLst>
            <pc:docMk/>
            <pc:sldMk cId="4176350360" sldId="1779"/>
            <ac:spMk id="3" creationId="{DB22DE0C-0E9C-26C0-0AB9-E953E43345D2}"/>
          </ac:spMkLst>
        </pc:spChg>
        <pc:spChg chg="del">
          <ac:chgData name="I See Maths ltd" userId="2b6a9906fb7c83c6" providerId="LiveId" clId="{6508CF33-C4C4-41C0-9C18-A3EADC0A19A5}" dt="2024-02-01T12:40:16.273" v="4570" actId="478"/>
          <ac:spMkLst>
            <pc:docMk/>
            <pc:sldMk cId="4176350360" sldId="1779"/>
            <ac:spMk id="23" creationId="{B2672183-50C6-4B75-AB18-07F537B6E722}"/>
          </ac:spMkLst>
        </pc:spChg>
      </pc:sldChg>
      <pc:sldChg chg="addSp delSp modSp add mod">
        <pc:chgData name="I See Maths ltd" userId="2b6a9906fb7c83c6" providerId="LiveId" clId="{6508CF33-C4C4-41C0-9C18-A3EADC0A19A5}" dt="2024-02-01T12:39:48.850" v="4559"/>
        <pc:sldMkLst>
          <pc:docMk/>
          <pc:sldMk cId="1847024569" sldId="1780"/>
        </pc:sldMkLst>
        <pc:spChg chg="add mod">
          <ac:chgData name="I See Maths ltd" userId="2b6a9906fb7c83c6" providerId="LiveId" clId="{6508CF33-C4C4-41C0-9C18-A3EADC0A19A5}" dt="2024-02-01T12:39:48.850" v="4559"/>
          <ac:spMkLst>
            <pc:docMk/>
            <pc:sldMk cId="1847024569" sldId="1780"/>
            <ac:spMk id="2" creationId="{04BE51EA-5B1F-273B-7C65-2462A467F678}"/>
          </ac:spMkLst>
        </pc:spChg>
        <pc:spChg chg="del mod">
          <ac:chgData name="I See Maths ltd" userId="2b6a9906fb7c83c6" providerId="LiveId" clId="{6508CF33-C4C4-41C0-9C18-A3EADC0A19A5}" dt="2024-01-19T18:53:30.099" v="3164" actId="478"/>
          <ac:spMkLst>
            <pc:docMk/>
            <pc:sldMk cId="1847024569" sldId="1780"/>
            <ac:spMk id="2" creationId="{806F8B6A-92BF-1993-5E1F-7E166FEBEEB4}"/>
          </ac:spMkLst>
        </pc:spChg>
        <pc:spChg chg="del mod">
          <ac:chgData name="I See Maths ltd" userId="2b6a9906fb7c83c6" providerId="LiveId" clId="{6508CF33-C4C4-41C0-9C18-A3EADC0A19A5}" dt="2023-12-23T19:59:12.427" v="2791" actId="478"/>
          <ac:spMkLst>
            <pc:docMk/>
            <pc:sldMk cId="1847024569" sldId="1780"/>
            <ac:spMk id="3" creationId="{2DCA45A6-728D-8726-25AA-A75D593108F1}"/>
          </ac:spMkLst>
        </pc:spChg>
        <pc:spChg chg="add mod">
          <ac:chgData name="I See Maths ltd" userId="2b6a9906fb7c83c6" providerId="LiveId" clId="{6508CF33-C4C4-41C0-9C18-A3EADC0A19A5}" dt="2024-01-19T18:53:30.912" v="3165"/>
          <ac:spMkLst>
            <pc:docMk/>
            <pc:sldMk cId="1847024569" sldId="1780"/>
            <ac:spMk id="3" creationId="{BA60483C-DFA4-CE0C-09FB-DF83A193E530}"/>
          </ac:spMkLst>
        </pc:spChg>
        <pc:spChg chg="add mod">
          <ac:chgData name="I See Maths ltd" userId="2b6a9906fb7c83c6" providerId="LiveId" clId="{6508CF33-C4C4-41C0-9C18-A3EADC0A19A5}" dt="2024-01-19T18:53:30.912" v="3165"/>
          <ac:spMkLst>
            <pc:docMk/>
            <pc:sldMk cId="1847024569" sldId="1780"/>
            <ac:spMk id="4" creationId="{74F4516D-303A-CC54-2E1E-A5D1AB6052C0}"/>
          </ac:spMkLst>
        </pc:spChg>
        <pc:spChg chg="add del mod">
          <ac:chgData name="I See Maths ltd" userId="2b6a9906fb7c83c6" providerId="LiveId" clId="{6508CF33-C4C4-41C0-9C18-A3EADC0A19A5}" dt="2023-12-23T19:59:42.076" v="2806"/>
          <ac:spMkLst>
            <pc:docMk/>
            <pc:sldMk cId="1847024569" sldId="1780"/>
            <ac:spMk id="6" creationId="{6548A871-7F77-7CE6-9C71-B0944C0006FE}"/>
          </ac:spMkLst>
        </pc:spChg>
        <pc:spChg chg="del mod">
          <ac:chgData name="I See Maths ltd" userId="2b6a9906fb7c83c6" providerId="LiveId" clId="{6508CF33-C4C4-41C0-9C18-A3EADC0A19A5}" dt="2023-12-23T20:03:09.918" v="2961" actId="478"/>
          <ac:spMkLst>
            <pc:docMk/>
            <pc:sldMk cId="1847024569" sldId="1780"/>
            <ac:spMk id="10" creationId="{132863A4-CB85-E856-9FEA-9460A2E0E4F9}"/>
          </ac:spMkLst>
        </pc:spChg>
        <pc:spChg chg="del mod">
          <ac:chgData name="I See Maths ltd" userId="2b6a9906fb7c83c6" providerId="LiveId" clId="{6508CF33-C4C4-41C0-9C18-A3EADC0A19A5}" dt="2023-12-23T20:03:09.918" v="2961" actId="478"/>
          <ac:spMkLst>
            <pc:docMk/>
            <pc:sldMk cId="1847024569" sldId="1780"/>
            <ac:spMk id="12" creationId="{07F0B019-ACFB-9B12-EF03-273795F336F8}"/>
          </ac:spMkLst>
        </pc:spChg>
        <pc:spChg chg="del mod">
          <ac:chgData name="I See Maths ltd" userId="2b6a9906fb7c83c6" providerId="LiveId" clId="{6508CF33-C4C4-41C0-9C18-A3EADC0A19A5}" dt="2023-12-23T20:03:09.918" v="2961" actId="478"/>
          <ac:spMkLst>
            <pc:docMk/>
            <pc:sldMk cId="1847024569" sldId="1780"/>
            <ac:spMk id="13" creationId="{4E25724D-5805-802F-0632-DCF05C8100FC}"/>
          </ac:spMkLst>
        </pc:spChg>
        <pc:spChg chg="del mod">
          <ac:chgData name="I See Maths ltd" userId="2b6a9906fb7c83c6" providerId="LiveId" clId="{6508CF33-C4C4-41C0-9C18-A3EADC0A19A5}" dt="2023-12-23T20:03:09.918" v="2961" actId="478"/>
          <ac:spMkLst>
            <pc:docMk/>
            <pc:sldMk cId="1847024569" sldId="1780"/>
            <ac:spMk id="14" creationId="{88725125-1251-D682-D59D-4DAA44B12110}"/>
          </ac:spMkLst>
        </pc:spChg>
        <pc:spChg chg="del mod">
          <ac:chgData name="I See Maths ltd" userId="2b6a9906fb7c83c6" providerId="LiveId" clId="{6508CF33-C4C4-41C0-9C18-A3EADC0A19A5}" dt="2023-12-23T20:03:09.918" v="2961" actId="478"/>
          <ac:spMkLst>
            <pc:docMk/>
            <pc:sldMk cId="1847024569" sldId="1780"/>
            <ac:spMk id="15" creationId="{08A88638-2A18-CC69-5F33-E4409E713DD7}"/>
          </ac:spMkLst>
        </pc:spChg>
        <pc:spChg chg="del">
          <ac:chgData name="I See Maths ltd" userId="2b6a9906fb7c83c6" providerId="LiveId" clId="{6508CF33-C4C4-41C0-9C18-A3EADC0A19A5}" dt="2023-12-23T19:56:09.478" v="2737" actId="478"/>
          <ac:spMkLst>
            <pc:docMk/>
            <pc:sldMk cId="1847024569" sldId="1780"/>
            <ac:spMk id="18" creationId="{5C3899AD-586F-8ECA-6843-5F642FFA3A17}"/>
          </ac:spMkLst>
        </pc:spChg>
        <pc:spChg chg="del">
          <ac:chgData name="I See Maths ltd" userId="2b6a9906fb7c83c6" providerId="LiveId" clId="{6508CF33-C4C4-41C0-9C18-A3EADC0A19A5}" dt="2023-12-23T19:56:09.478" v="2737" actId="478"/>
          <ac:spMkLst>
            <pc:docMk/>
            <pc:sldMk cId="1847024569" sldId="1780"/>
            <ac:spMk id="19" creationId="{EEF4679B-4AAE-025B-E06F-FAD1BAEC7C9F}"/>
          </ac:spMkLst>
        </pc:spChg>
        <pc:spChg chg="del">
          <ac:chgData name="I See Maths ltd" userId="2b6a9906fb7c83c6" providerId="LiveId" clId="{6508CF33-C4C4-41C0-9C18-A3EADC0A19A5}" dt="2023-12-23T19:56:09.478" v="2737" actId="478"/>
          <ac:spMkLst>
            <pc:docMk/>
            <pc:sldMk cId="1847024569" sldId="1780"/>
            <ac:spMk id="22" creationId="{4549107C-EF1F-172C-742D-A13E21CEBA76}"/>
          </ac:spMkLst>
        </pc:spChg>
        <pc:spChg chg="del">
          <ac:chgData name="I See Maths ltd" userId="2b6a9906fb7c83c6" providerId="LiveId" clId="{6508CF33-C4C4-41C0-9C18-A3EADC0A19A5}" dt="2024-02-01T12:39:48.466" v="4558" actId="478"/>
          <ac:spMkLst>
            <pc:docMk/>
            <pc:sldMk cId="1847024569" sldId="1780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3-12-23T19:56:09.478" v="2737" actId="478"/>
          <ac:spMkLst>
            <pc:docMk/>
            <pc:sldMk cId="1847024569" sldId="1780"/>
            <ac:spMk id="24" creationId="{581FF8BC-8054-8511-B6C1-EA8009A61A7A}"/>
          </ac:spMkLst>
        </pc:spChg>
        <pc:spChg chg="del">
          <ac:chgData name="I See Maths ltd" userId="2b6a9906fb7c83c6" providerId="LiveId" clId="{6508CF33-C4C4-41C0-9C18-A3EADC0A19A5}" dt="2023-12-23T19:54:59.390" v="2705" actId="478"/>
          <ac:spMkLst>
            <pc:docMk/>
            <pc:sldMk cId="1847024569" sldId="1780"/>
            <ac:spMk id="25" creationId="{196071E7-A04F-E377-E910-BED4B91A8496}"/>
          </ac:spMkLst>
        </pc:spChg>
        <pc:spChg chg="del">
          <ac:chgData name="I See Maths ltd" userId="2b6a9906fb7c83c6" providerId="LiveId" clId="{6508CF33-C4C4-41C0-9C18-A3EADC0A19A5}" dt="2023-12-23T19:54:59.390" v="2705" actId="478"/>
          <ac:spMkLst>
            <pc:docMk/>
            <pc:sldMk cId="1847024569" sldId="1780"/>
            <ac:spMk id="26" creationId="{55C7EAB8-761C-883B-5284-47102B544E96}"/>
          </ac:spMkLst>
        </pc:spChg>
        <pc:spChg chg="del">
          <ac:chgData name="I See Maths ltd" userId="2b6a9906fb7c83c6" providerId="LiveId" clId="{6508CF33-C4C4-41C0-9C18-A3EADC0A19A5}" dt="2023-12-23T19:54:59.390" v="2705" actId="478"/>
          <ac:spMkLst>
            <pc:docMk/>
            <pc:sldMk cId="1847024569" sldId="1780"/>
            <ac:spMk id="27" creationId="{E238742B-1636-B41E-6BDF-8981F3796EAA}"/>
          </ac:spMkLst>
        </pc:spChg>
        <pc:spChg chg="del">
          <ac:chgData name="I See Maths ltd" userId="2b6a9906fb7c83c6" providerId="LiveId" clId="{6508CF33-C4C4-41C0-9C18-A3EADC0A19A5}" dt="2023-12-23T19:54:59.390" v="2705" actId="478"/>
          <ac:spMkLst>
            <pc:docMk/>
            <pc:sldMk cId="1847024569" sldId="1780"/>
            <ac:spMk id="28" creationId="{45451D31-882E-F20D-A589-450D1ECAB003}"/>
          </ac:spMkLst>
        </pc:spChg>
        <pc:spChg chg="del">
          <ac:chgData name="I See Maths ltd" userId="2b6a9906fb7c83c6" providerId="LiveId" clId="{6508CF33-C4C4-41C0-9C18-A3EADC0A19A5}" dt="2023-12-23T19:56:09.478" v="2737" actId="478"/>
          <ac:spMkLst>
            <pc:docMk/>
            <pc:sldMk cId="1847024569" sldId="1780"/>
            <ac:spMk id="29" creationId="{D5AF305A-8871-9E5F-E235-F2F2B68DBE1F}"/>
          </ac:spMkLst>
        </pc:spChg>
        <pc:spChg chg="del">
          <ac:chgData name="I See Maths ltd" userId="2b6a9906fb7c83c6" providerId="LiveId" clId="{6508CF33-C4C4-41C0-9C18-A3EADC0A19A5}" dt="2023-12-23T19:56:01.489" v="2736" actId="478"/>
          <ac:spMkLst>
            <pc:docMk/>
            <pc:sldMk cId="1847024569" sldId="1780"/>
            <ac:spMk id="30" creationId="{A3ED3525-F273-6166-E7A2-A643F7E45D99}"/>
          </ac:spMkLst>
        </pc:spChg>
        <pc:spChg chg="del">
          <ac:chgData name="I See Maths ltd" userId="2b6a9906fb7c83c6" providerId="LiveId" clId="{6508CF33-C4C4-41C0-9C18-A3EADC0A19A5}" dt="2023-12-23T19:56:01.489" v="2736" actId="478"/>
          <ac:spMkLst>
            <pc:docMk/>
            <pc:sldMk cId="1847024569" sldId="1780"/>
            <ac:spMk id="31" creationId="{8326BD3D-4F0B-F37C-C9BB-01337C327DE2}"/>
          </ac:spMkLst>
        </pc:spChg>
        <pc:spChg chg="del mod">
          <ac:chgData name="I See Maths ltd" userId="2b6a9906fb7c83c6" providerId="LiveId" clId="{6508CF33-C4C4-41C0-9C18-A3EADC0A19A5}" dt="2024-01-19T18:53:26.479" v="3163" actId="478"/>
          <ac:spMkLst>
            <pc:docMk/>
            <pc:sldMk cId="1847024569" sldId="1780"/>
            <ac:spMk id="35" creationId="{712E1242-8051-B1EC-1BBF-65936B688AB2}"/>
          </ac:spMkLst>
        </pc:spChg>
        <pc:spChg chg="del mod">
          <ac:chgData name="I See Maths ltd" userId="2b6a9906fb7c83c6" providerId="LiveId" clId="{6508CF33-C4C4-41C0-9C18-A3EADC0A19A5}" dt="2023-12-23T20:03:09.918" v="2961" actId="478"/>
          <ac:spMkLst>
            <pc:docMk/>
            <pc:sldMk cId="1847024569" sldId="1780"/>
            <ac:spMk id="36" creationId="{9C96B783-0F02-906D-DC8F-6C735F8FF529}"/>
          </ac:spMkLst>
        </pc:spChg>
        <pc:spChg chg="del mod">
          <ac:chgData name="I See Maths ltd" userId="2b6a9906fb7c83c6" providerId="LiveId" clId="{6508CF33-C4C4-41C0-9C18-A3EADC0A19A5}" dt="2023-12-23T19:59:57.967" v="2808" actId="478"/>
          <ac:spMkLst>
            <pc:docMk/>
            <pc:sldMk cId="1847024569" sldId="1780"/>
            <ac:spMk id="41" creationId="{A4083273-B44B-267A-74E9-FCD4B1A904DD}"/>
          </ac:spMkLst>
        </pc:spChg>
        <pc:graphicFrameChg chg="add del mod modGraphic">
          <ac:chgData name="I See Maths ltd" userId="2b6a9906fb7c83c6" providerId="LiveId" clId="{6508CF33-C4C4-41C0-9C18-A3EADC0A19A5}" dt="2023-12-23T19:54:11.336" v="2693" actId="478"/>
          <ac:graphicFrameMkLst>
            <pc:docMk/>
            <pc:sldMk cId="1847024569" sldId="1780"/>
            <ac:graphicFrameMk id="4" creationId="{952F73D8-CBE0-D0C5-EFAB-2AD962D2A3F7}"/>
          </ac:graphicFrameMkLst>
        </pc:graphicFrameChg>
        <pc:graphicFrameChg chg="add del mod modGraphic">
          <ac:chgData name="I See Maths ltd" userId="2b6a9906fb7c83c6" providerId="LiveId" clId="{6508CF33-C4C4-41C0-9C18-A3EADC0A19A5}" dt="2023-12-23T19:55:38.637" v="2733" actId="478"/>
          <ac:graphicFrameMkLst>
            <pc:docMk/>
            <pc:sldMk cId="1847024569" sldId="1780"/>
            <ac:graphicFrameMk id="5" creationId="{E0CCE443-EA5F-DB7F-A4FF-670251936C0E}"/>
          </ac:graphicFrameMkLst>
        </pc:graphicFrameChg>
        <pc:cxnChg chg="del mod">
          <ac:chgData name="I See Maths ltd" userId="2b6a9906fb7c83c6" providerId="LiveId" clId="{6508CF33-C4C4-41C0-9C18-A3EADC0A19A5}" dt="2023-12-23T20:00:00.178" v="2809" actId="478"/>
          <ac:cxnSpMkLst>
            <pc:docMk/>
            <pc:sldMk cId="1847024569" sldId="1780"/>
            <ac:cxnSpMk id="34" creationId="{D6EA4C1E-7638-EE4D-6289-0EA06E8FA283}"/>
          </ac:cxnSpMkLst>
        </pc:cxnChg>
        <pc:cxnChg chg="del">
          <ac:chgData name="I See Maths ltd" userId="2b6a9906fb7c83c6" providerId="LiveId" clId="{6508CF33-C4C4-41C0-9C18-A3EADC0A19A5}" dt="2023-12-23T19:55:58.108" v="2735" actId="478"/>
          <ac:cxnSpMkLst>
            <pc:docMk/>
            <pc:sldMk cId="1847024569" sldId="1780"/>
            <ac:cxnSpMk id="39" creationId="{673D220F-6F7C-0238-8E55-C4B7AE9B4D9B}"/>
          </ac:cxnSpMkLst>
        </pc:cxnChg>
      </pc:sldChg>
      <pc:sldChg chg="addSp delSp modSp add mod">
        <pc:chgData name="I See Maths ltd" userId="2b6a9906fb7c83c6" providerId="LiveId" clId="{6508CF33-C4C4-41C0-9C18-A3EADC0A19A5}" dt="2024-02-01T12:39:12.644" v="4543"/>
        <pc:sldMkLst>
          <pc:docMk/>
          <pc:sldMk cId="3147616786" sldId="1781"/>
        </pc:sldMkLst>
        <pc:spChg chg="add mod">
          <ac:chgData name="I See Maths ltd" userId="2b6a9906fb7c83c6" providerId="LiveId" clId="{6508CF33-C4C4-41C0-9C18-A3EADC0A19A5}" dt="2024-02-01T12:39:12.644" v="4543"/>
          <ac:spMkLst>
            <pc:docMk/>
            <pc:sldMk cId="3147616786" sldId="1781"/>
            <ac:spMk id="2" creationId="{3BC02CBD-C487-6DAC-2323-8B0499D1E0BB}"/>
          </ac:spMkLst>
        </pc:spChg>
        <pc:spChg chg="del">
          <ac:chgData name="I See Maths ltd" userId="2b6a9906fb7c83c6" providerId="LiveId" clId="{6508CF33-C4C4-41C0-9C18-A3EADC0A19A5}" dt="2024-01-19T18:55:00.421" v="3184" actId="478"/>
          <ac:spMkLst>
            <pc:docMk/>
            <pc:sldMk cId="3147616786" sldId="1781"/>
            <ac:spMk id="2" creationId="{806F8B6A-92BF-1993-5E1F-7E166FEBEEB4}"/>
          </ac:spMkLst>
        </pc:spChg>
        <pc:spChg chg="del mod">
          <ac:chgData name="I See Maths ltd" userId="2b6a9906fb7c83c6" providerId="LiveId" clId="{6508CF33-C4C4-41C0-9C18-A3EADC0A19A5}" dt="2024-01-18T20:38:14.270" v="3150" actId="478"/>
          <ac:spMkLst>
            <pc:docMk/>
            <pc:sldMk cId="3147616786" sldId="1781"/>
            <ac:spMk id="3" creationId="{2DCA45A6-728D-8726-25AA-A75D593108F1}"/>
          </ac:spMkLst>
        </pc:spChg>
        <pc:spChg chg="add mod">
          <ac:chgData name="I See Maths ltd" userId="2b6a9906fb7c83c6" providerId="LiveId" clId="{6508CF33-C4C4-41C0-9C18-A3EADC0A19A5}" dt="2024-01-19T18:55:00.790" v="3185"/>
          <ac:spMkLst>
            <pc:docMk/>
            <pc:sldMk cId="3147616786" sldId="1781"/>
            <ac:spMk id="3" creationId="{C67659F3-C22A-BE87-2399-012819E935F6}"/>
          </ac:spMkLst>
        </pc:spChg>
        <pc:spChg chg="add mod">
          <ac:chgData name="I See Maths ltd" userId="2b6a9906fb7c83c6" providerId="LiveId" clId="{6508CF33-C4C4-41C0-9C18-A3EADC0A19A5}" dt="2024-01-18T20:37:44.573" v="3147" actId="404"/>
          <ac:spMkLst>
            <pc:docMk/>
            <pc:sldMk cId="3147616786" sldId="1781"/>
            <ac:spMk id="4" creationId="{E3762CEC-7A5E-A3D7-6250-90AB8F7DB102}"/>
          </ac:spMkLst>
        </pc:spChg>
        <pc:spChg chg="add mod">
          <ac:chgData name="I See Maths ltd" userId="2b6a9906fb7c83c6" providerId="LiveId" clId="{6508CF33-C4C4-41C0-9C18-A3EADC0A19A5}" dt="2023-12-23T20:02:24.756" v="2935" actId="1036"/>
          <ac:spMkLst>
            <pc:docMk/>
            <pc:sldMk cId="3147616786" sldId="1781"/>
            <ac:spMk id="5" creationId="{7266C41F-7F3F-878A-9CA9-BC743E27B354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6" creationId="{6548A871-7F77-7CE6-9C71-B0944C0006FE}"/>
          </ac:spMkLst>
        </pc:spChg>
        <pc:spChg chg="add mod">
          <ac:chgData name="I See Maths ltd" userId="2b6a9906fb7c83c6" providerId="LiveId" clId="{6508CF33-C4C4-41C0-9C18-A3EADC0A19A5}" dt="2024-01-18T20:37:55.862" v="3148"/>
          <ac:spMkLst>
            <pc:docMk/>
            <pc:sldMk cId="3147616786" sldId="1781"/>
            <ac:spMk id="6" creationId="{FA9E958E-A440-618A-763A-571F1F4224D8}"/>
          </ac:spMkLst>
        </pc:spChg>
        <pc:spChg chg="add mod">
          <ac:chgData name="I See Maths ltd" userId="2b6a9906fb7c83c6" providerId="LiveId" clId="{6508CF33-C4C4-41C0-9C18-A3EADC0A19A5}" dt="2023-12-23T20:02:24.756" v="2935" actId="1036"/>
          <ac:spMkLst>
            <pc:docMk/>
            <pc:sldMk cId="3147616786" sldId="1781"/>
            <ac:spMk id="7" creationId="{ABB4564B-FC33-8ADC-69F6-D2370E250C98}"/>
          </ac:spMkLst>
        </pc:spChg>
        <pc:spChg chg="add mod">
          <ac:chgData name="I See Maths ltd" userId="2b6a9906fb7c83c6" providerId="LiveId" clId="{6508CF33-C4C4-41C0-9C18-A3EADC0A19A5}" dt="2023-12-23T20:02:24.756" v="2935" actId="1036"/>
          <ac:spMkLst>
            <pc:docMk/>
            <pc:sldMk cId="3147616786" sldId="1781"/>
            <ac:spMk id="8" creationId="{632159FA-2C67-3537-1968-59B0AAF2948F}"/>
          </ac:spMkLst>
        </pc:spChg>
        <pc:spChg chg="add mod">
          <ac:chgData name="I See Maths ltd" userId="2b6a9906fb7c83c6" providerId="LiveId" clId="{6508CF33-C4C4-41C0-9C18-A3EADC0A19A5}" dt="2023-12-23T20:02:24.756" v="2935" actId="1036"/>
          <ac:spMkLst>
            <pc:docMk/>
            <pc:sldMk cId="3147616786" sldId="1781"/>
            <ac:spMk id="9" creationId="{25024B3E-6027-B4CB-FE22-76BD3A6BAB76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10" creationId="{132863A4-CB85-E856-9FEA-9460A2E0E4F9}"/>
          </ac:spMkLst>
        </pc:spChg>
        <pc:spChg chg="add mod">
          <ac:chgData name="I See Maths ltd" userId="2b6a9906fb7c83c6" providerId="LiveId" clId="{6508CF33-C4C4-41C0-9C18-A3EADC0A19A5}" dt="2024-01-19T18:55:00.790" v="3185"/>
          <ac:spMkLst>
            <pc:docMk/>
            <pc:sldMk cId="3147616786" sldId="1781"/>
            <ac:spMk id="11" creationId="{A635CD4B-A8F9-9971-C8BD-4D6FC5346983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12" creationId="{07F0B019-ACFB-9B12-EF03-273795F336F8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13" creationId="{4E25724D-5805-802F-0632-DCF05C8100FC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14" creationId="{88725125-1251-D682-D59D-4DAA44B12110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15" creationId="{08A88638-2A18-CC69-5F33-E4409E713DD7}"/>
          </ac:spMkLst>
        </pc:spChg>
        <pc:spChg chg="add mod">
          <ac:chgData name="I See Maths ltd" userId="2b6a9906fb7c83c6" providerId="LiveId" clId="{6508CF33-C4C4-41C0-9C18-A3EADC0A19A5}" dt="2023-12-23T20:02:24.756" v="2935" actId="1036"/>
          <ac:spMkLst>
            <pc:docMk/>
            <pc:sldMk cId="3147616786" sldId="1781"/>
            <ac:spMk id="16" creationId="{2A7C138F-850A-29D4-054D-049D735A12F2}"/>
          </ac:spMkLst>
        </pc:spChg>
        <pc:spChg chg="add del mod">
          <ac:chgData name="I See Maths ltd" userId="2b6a9906fb7c83c6" providerId="LiveId" clId="{6508CF33-C4C4-41C0-9C18-A3EADC0A19A5}" dt="2024-01-18T20:37:28.541" v="3142" actId="478"/>
          <ac:spMkLst>
            <pc:docMk/>
            <pc:sldMk cId="3147616786" sldId="1781"/>
            <ac:spMk id="18" creationId="{1919142D-0094-52B2-34B7-157A64583D6B}"/>
          </ac:spMkLst>
        </pc:spChg>
        <pc:spChg chg="add del mod">
          <ac:chgData name="I See Maths ltd" userId="2b6a9906fb7c83c6" providerId="LiveId" clId="{6508CF33-C4C4-41C0-9C18-A3EADC0A19A5}" dt="2024-01-18T20:37:22.550" v="3140" actId="478"/>
          <ac:spMkLst>
            <pc:docMk/>
            <pc:sldMk cId="3147616786" sldId="1781"/>
            <ac:spMk id="19" creationId="{8560B673-BB76-1332-A7D1-6CDBCF1016C6}"/>
          </ac:spMkLst>
        </pc:spChg>
        <pc:spChg chg="del">
          <ac:chgData name="I See Maths ltd" userId="2b6a9906fb7c83c6" providerId="LiveId" clId="{6508CF33-C4C4-41C0-9C18-A3EADC0A19A5}" dt="2024-02-01T12:39:12.302" v="4542" actId="478"/>
          <ac:spMkLst>
            <pc:docMk/>
            <pc:sldMk cId="3147616786" sldId="1781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5:00.421" v="3184" actId="478"/>
          <ac:spMkLst>
            <pc:docMk/>
            <pc:sldMk cId="3147616786" sldId="1781"/>
            <ac:spMk id="35" creationId="{712E1242-8051-B1EC-1BBF-65936B688AB2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36" creationId="{9C96B783-0F02-906D-DC8F-6C735F8FF529}"/>
          </ac:spMkLst>
        </pc:spChg>
        <pc:spChg chg="del">
          <ac:chgData name="I See Maths ltd" userId="2b6a9906fb7c83c6" providerId="LiveId" clId="{6508CF33-C4C4-41C0-9C18-A3EADC0A19A5}" dt="2023-12-23T19:59:25.713" v="2800" actId="478"/>
          <ac:spMkLst>
            <pc:docMk/>
            <pc:sldMk cId="3147616786" sldId="1781"/>
            <ac:spMk id="41" creationId="{A4083273-B44B-267A-74E9-FCD4B1A904DD}"/>
          </ac:spMkLst>
        </pc:spChg>
        <pc:cxnChg chg="add mod">
          <ac:chgData name="I See Maths ltd" userId="2b6a9906fb7c83c6" providerId="LiveId" clId="{6508CF33-C4C4-41C0-9C18-A3EADC0A19A5}" dt="2024-01-18T20:37:55.862" v="3148"/>
          <ac:cxnSpMkLst>
            <pc:docMk/>
            <pc:sldMk cId="3147616786" sldId="1781"/>
            <ac:cxnSpMk id="10" creationId="{A32D1BE0-DFE4-184C-CED5-69D4750F233F}"/>
          </ac:cxnSpMkLst>
        </pc:cxnChg>
        <pc:cxnChg chg="add del mod">
          <ac:chgData name="I See Maths ltd" userId="2b6a9906fb7c83c6" providerId="LiveId" clId="{6508CF33-C4C4-41C0-9C18-A3EADC0A19A5}" dt="2024-01-18T20:37:24.859" v="3141" actId="478"/>
          <ac:cxnSpMkLst>
            <pc:docMk/>
            <pc:sldMk cId="3147616786" sldId="1781"/>
            <ac:cxnSpMk id="11" creationId="{0E76036C-C719-74F8-B911-7B66017AB82A}"/>
          </ac:cxnSpMkLst>
        </pc:cxnChg>
        <pc:cxnChg chg="del">
          <ac:chgData name="I See Maths ltd" userId="2b6a9906fb7c83c6" providerId="LiveId" clId="{6508CF33-C4C4-41C0-9C18-A3EADC0A19A5}" dt="2023-12-23T19:59:25.713" v="2800" actId="478"/>
          <ac:cxnSpMkLst>
            <pc:docMk/>
            <pc:sldMk cId="3147616786" sldId="1781"/>
            <ac:cxnSpMk id="34" creationId="{D6EA4C1E-7638-EE4D-6289-0EA06E8FA283}"/>
          </ac:cxnSpMkLst>
        </pc:cxnChg>
      </pc:sldChg>
      <pc:sldChg chg="addSp delSp modSp add mod">
        <pc:chgData name="I See Maths ltd" userId="2b6a9906fb7c83c6" providerId="LiveId" clId="{6508CF33-C4C4-41C0-9C18-A3EADC0A19A5}" dt="2024-02-01T12:39:17.089" v="4545"/>
        <pc:sldMkLst>
          <pc:docMk/>
          <pc:sldMk cId="1742287540" sldId="1782"/>
        </pc:sldMkLst>
        <pc:spChg chg="del">
          <ac:chgData name="I See Maths ltd" userId="2b6a9906fb7c83c6" providerId="LiveId" clId="{6508CF33-C4C4-41C0-9C18-A3EADC0A19A5}" dt="2024-01-19T18:54:53.421" v="3182" actId="478"/>
          <ac:spMkLst>
            <pc:docMk/>
            <pc:sldMk cId="1742287540" sldId="1782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2-01T12:39:17.089" v="4545"/>
          <ac:spMkLst>
            <pc:docMk/>
            <pc:sldMk cId="1742287540" sldId="1782"/>
            <ac:spMk id="2" creationId="{DB0E1F12-C3F2-E87F-5FF0-E91B89FEE913}"/>
          </ac:spMkLst>
        </pc:spChg>
        <pc:spChg chg="add mod">
          <ac:chgData name="I See Maths ltd" userId="2b6a9906fb7c83c6" providerId="LiveId" clId="{6508CF33-C4C4-41C0-9C18-A3EADC0A19A5}" dt="2024-01-18T20:37:17.369" v="3139"/>
          <ac:spMkLst>
            <pc:docMk/>
            <pc:sldMk cId="1742287540" sldId="1782"/>
            <ac:spMk id="3" creationId="{113951FE-96C1-CF07-E20D-CF210B58EA29}"/>
          </ac:spMkLst>
        </pc:spChg>
        <pc:spChg chg="add mod">
          <ac:chgData name="I See Maths ltd" userId="2b6a9906fb7c83c6" providerId="LiveId" clId="{6508CF33-C4C4-41C0-9C18-A3EADC0A19A5}" dt="2024-01-19T18:54:53.791" v="3183"/>
          <ac:spMkLst>
            <pc:docMk/>
            <pc:sldMk cId="1742287540" sldId="1782"/>
            <ac:spMk id="5" creationId="{C890C617-EC0E-FC6D-0AF0-846E2453B5B3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6" creationId="{6548A871-7F77-7CE6-9C71-B0944C0006FE}"/>
          </ac:spMkLst>
        </pc:spChg>
        <pc:spChg chg="add mod">
          <ac:chgData name="I See Maths ltd" userId="2b6a9906fb7c83c6" providerId="LiveId" clId="{6508CF33-C4C4-41C0-9C18-A3EADC0A19A5}" dt="2024-01-19T18:54:53.791" v="3183"/>
          <ac:spMkLst>
            <pc:docMk/>
            <pc:sldMk cId="1742287540" sldId="1782"/>
            <ac:spMk id="7" creationId="{C803FD9C-E86B-882A-DD43-D5448D42D715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10" creationId="{132863A4-CB85-E856-9FEA-9460A2E0E4F9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12" creationId="{07F0B019-ACFB-9B12-EF03-273795F336F8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13" creationId="{4E25724D-5805-802F-0632-DCF05C8100FC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14" creationId="{88725125-1251-D682-D59D-4DAA44B12110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15" creationId="{08A88638-2A18-CC69-5F33-E4409E713DD7}"/>
          </ac:spMkLst>
        </pc:spChg>
        <pc:spChg chg="del">
          <ac:chgData name="I See Maths ltd" userId="2b6a9906fb7c83c6" providerId="LiveId" clId="{6508CF33-C4C4-41C0-9C18-A3EADC0A19A5}" dt="2024-02-01T12:39:16.681" v="4544" actId="478"/>
          <ac:spMkLst>
            <pc:docMk/>
            <pc:sldMk cId="1742287540" sldId="1782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4:53.421" v="3182" actId="478"/>
          <ac:spMkLst>
            <pc:docMk/>
            <pc:sldMk cId="1742287540" sldId="1782"/>
            <ac:spMk id="35" creationId="{712E1242-8051-B1EC-1BBF-65936B688AB2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36" creationId="{9C96B783-0F02-906D-DC8F-6C735F8FF529}"/>
          </ac:spMkLst>
        </pc:spChg>
        <pc:spChg chg="mod">
          <ac:chgData name="I See Maths ltd" userId="2b6a9906fb7c83c6" providerId="LiveId" clId="{6508CF33-C4C4-41C0-9C18-A3EADC0A19A5}" dt="2023-12-23T20:02:15.446" v="2915" actId="1036"/>
          <ac:spMkLst>
            <pc:docMk/>
            <pc:sldMk cId="1742287540" sldId="1782"/>
            <ac:spMk id="41" creationId="{A4083273-B44B-267A-74E9-FCD4B1A904DD}"/>
          </ac:spMkLst>
        </pc:spChg>
        <pc:cxnChg chg="add mod">
          <ac:chgData name="I See Maths ltd" userId="2b6a9906fb7c83c6" providerId="LiveId" clId="{6508CF33-C4C4-41C0-9C18-A3EADC0A19A5}" dt="2024-01-18T20:37:17.369" v="3139"/>
          <ac:cxnSpMkLst>
            <pc:docMk/>
            <pc:sldMk cId="1742287540" sldId="1782"/>
            <ac:cxnSpMk id="4" creationId="{839D3B87-762D-E8FE-FE4A-A9A35346E4E6}"/>
          </ac:cxnSpMkLst>
        </pc:cxnChg>
        <pc:cxnChg chg="mod">
          <ac:chgData name="I See Maths ltd" userId="2b6a9906fb7c83c6" providerId="LiveId" clId="{6508CF33-C4C4-41C0-9C18-A3EADC0A19A5}" dt="2023-12-23T20:02:15.446" v="2915" actId="1036"/>
          <ac:cxnSpMkLst>
            <pc:docMk/>
            <pc:sldMk cId="1742287540" sldId="1782"/>
            <ac:cxnSpMk id="34" creationId="{D6EA4C1E-7638-EE4D-6289-0EA06E8FA283}"/>
          </ac:cxnSpMkLst>
        </pc:cxnChg>
      </pc:sldChg>
      <pc:sldChg chg="addSp delSp modSp add mod">
        <pc:chgData name="I See Maths ltd" userId="2b6a9906fb7c83c6" providerId="LiveId" clId="{6508CF33-C4C4-41C0-9C18-A3EADC0A19A5}" dt="2024-02-01T12:39:28.581" v="4549"/>
        <pc:sldMkLst>
          <pc:docMk/>
          <pc:sldMk cId="3579311240" sldId="1783"/>
        </pc:sldMkLst>
        <pc:spChg chg="add mod">
          <ac:chgData name="I See Maths ltd" userId="2b6a9906fb7c83c6" providerId="LiveId" clId="{6508CF33-C4C4-41C0-9C18-A3EADC0A19A5}" dt="2024-02-01T12:39:28.581" v="4549"/>
          <ac:spMkLst>
            <pc:docMk/>
            <pc:sldMk cId="3579311240" sldId="1783"/>
            <ac:spMk id="2" creationId="{2C12A09B-C37A-713B-A633-06775CEAF505}"/>
          </ac:spMkLst>
        </pc:spChg>
        <pc:spChg chg="del">
          <ac:chgData name="I See Maths ltd" userId="2b6a9906fb7c83c6" providerId="LiveId" clId="{6508CF33-C4C4-41C0-9C18-A3EADC0A19A5}" dt="2024-01-19T18:54:36.665" v="3178" actId="478"/>
          <ac:spMkLst>
            <pc:docMk/>
            <pc:sldMk cId="3579311240" sldId="1783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1-18T20:37:04.839" v="3137"/>
          <ac:spMkLst>
            <pc:docMk/>
            <pc:sldMk cId="3579311240" sldId="1783"/>
            <ac:spMk id="3" creationId="{C61B0E3F-7E90-1B14-65EE-9411FC09E2FA}"/>
          </ac:spMkLst>
        </pc:spChg>
        <pc:spChg chg="add mod">
          <ac:chgData name="I See Maths ltd" userId="2b6a9906fb7c83c6" providerId="LiveId" clId="{6508CF33-C4C4-41C0-9C18-A3EADC0A19A5}" dt="2024-01-19T18:54:37.114" v="3179"/>
          <ac:spMkLst>
            <pc:docMk/>
            <pc:sldMk cId="3579311240" sldId="1783"/>
            <ac:spMk id="5" creationId="{8876FF19-D272-9522-D9CC-D3848289FA8B}"/>
          </ac:spMkLst>
        </pc:spChg>
        <pc:spChg chg="add mod">
          <ac:chgData name="I See Maths ltd" userId="2b6a9906fb7c83c6" providerId="LiveId" clId="{6508CF33-C4C4-41C0-9C18-A3EADC0A19A5}" dt="2024-01-19T18:54:37.114" v="3179"/>
          <ac:spMkLst>
            <pc:docMk/>
            <pc:sldMk cId="3579311240" sldId="1783"/>
            <ac:spMk id="6" creationId="{9CC73DE7-0CA6-0195-3FDD-E3C7BF18AC1A}"/>
          </ac:spMkLst>
        </pc:spChg>
        <pc:spChg chg="add del mod">
          <ac:chgData name="I See Maths ltd" userId="2b6a9906fb7c83c6" providerId="LiveId" clId="{6508CF33-C4C4-41C0-9C18-A3EADC0A19A5}" dt="2023-12-23T20:03:00.739" v="2959" actId="478"/>
          <ac:spMkLst>
            <pc:docMk/>
            <pc:sldMk cId="3579311240" sldId="1783"/>
            <ac:spMk id="8" creationId="{8F87074D-539B-80A5-1F6F-B33B539205A1}"/>
          </ac:spMkLst>
        </pc:spChg>
        <pc:spChg chg="mod">
          <ac:chgData name="I See Maths ltd" userId="2b6a9906fb7c83c6" providerId="LiveId" clId="{6508CF33-C4C4-41C0-9C18-A3EADC0A19A5}" dt="2023-12-23T20:02:04.335" v="2895" actId="1036"/>
          <ac:spMkLst>
            <pc:docMk/>
            <pc:sldMk cId="3579311240" sldId="1783"/>
            <ac:spMk id="10" creationId="{132863A4-CB85-E856-9FEA-9460A2E0E4F9}"/>
          </ac:spMkLst>
        </pc:spChg>
        <pc:spChg chg="mod">
          <ac:chgData name="I See Maths ltd" userId="2b6a9906fb7c83c6" providerId="LiveId" clId="{6508CF33-C4C4-41C0-9C18-A3EADC0A19A5}" dt="2023-12-23T20:02:04.335" v="2895" actId="1036"/>
          <ac:spMkLst>
            <pc:docMk/>
            <pc:sldMk cId="3579311240" sldId="1783"/>
            <ac:spMk id="12" creationId="{07F0B019-ACFB-9B12-EF03-273795F336F8}"/>
          </ac:spMkLst>
        </pc:spChg>
        <pc:spChg chg="mod">
          <ac:chgData name="I See Maths ltd" userId="2b6a9906fb7c83c6" providerId="LiveId" clId="{6508CF33-C4C4-41C0-9C18-A3EADC0A19A5}" dt="2023-12-23T20:02:04.335" v="2895" actId="1036"/>
          <ac:spMkLst>
            <pc:docMk/>
            <pc:sldMk cId="3579311240" sldId="1783"/>
            <ac:spMk id="13" creationId="{4E25724D-5805-802F-0632-DCF05C8100FC}"/>
          </ac:spMkLst>
        </pc:spChg>
        <pc:spChg chg="mod">
          <ac:chgData name="I See Maths ltd" userId="2b6a9906fb7c83c6" providerId="LiveId" clId="{6508CF33-C4C4-41C0-9C18-A3EADC0A19A5}" dt="2023-12-23T20:02:04.335" v="2895" actId="1036"/>
          <ac:spMkLst>
            <pc:docMk/>
            <pc:sldMk cId="3579311240" sldId="1783"/>
            <ac:spMk id="14" creationId="{88725125-1251-D682-D59D-4DAA44B12110}"/>
          </ac:spMkLst>
        </pc:spChg>
        <pc:spChg chg="mod">
          <ac:chgData name="I See Maths ltd" userId="2b6a9906fb7c83c6" providerId="LiveId" clId="{6508CF33-C4C4-41C0-9C18-A3EADC0A19A5}" dt="2023-12-23T20:02:04.335" v="2895" actId="1036"/>
          <ac:spMkLst>
            <pc:docMk/>
            <pc:sldMk cId="3579311240" sldId="1783"/>
            <ac:spMk id="15" creationId="{08A88638-2A18-CC69-5F33-E4409E713DD7}"/>
          </ac:spMkLst>
        </pc:spChg>
        <pc:spChg chg="del">
          <ac:chgData name="I See Maths ltd" userId="2b6a9906fb7c83c6" providerId="LiveId" clId="{6508CF33-C4C4-41C0-9C18-A3EADC0A19A5}" dt="2024-02-01T12:39:27.374" v="4548" actId="478"/>
          <ac:spMkLst>
            <pc:docMk/>
            <pc:sldMk cId="3579311240" sldId="1783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4:36.665" v="3178" actId="478"/>
          <ac:spMkLst>
            <pc:docMk/>
            <pc:sldMk cId="3579311240" sldId="1783"/>
            <ac:spMk id="35" creationId="{712E1242-8051-B1EC-1BBF-65936B688AB2}"/>
          </ac:spMkLst>
        </pc:spChg>
        <pc:spChg chg="mod">
          <ac:chgData name="I See Maths ltd" userId="2b6a9906fb7c83c6" providerId="LiveId" clId="{6508CF33-C4C4-41C0-9C18-A3EADC0A19A5}" dt="2023-12-23T20:02:04.335" v="2895" actId="1036"/>
          <ac:spMkLst>
            <pc:docMk/>
            <pc:sldMk cId="3579311240" sldId="1783"/>
            <ac:spMk id="36" creationId="{9C96B783-0F02-906D-DC8F-6C735F8FF529}"/>
          </ac:spMkLst>
        </pc:spChg>
        <pc:spChg chg="mod">
          <ac:chgData name="I See Maths ltd" userId="2b6a9906fb7c83c6" providerId="LiveId" clId="{6508CF33-C4C4-41C0-9C18-A3EADC0A19A5}" dt="2023-12-23T20:02:04.335" v="2895" actId="1036"/>
          <ac:spMkLst>
            <pc:docMk/>
            <pc:sldMk cId="3579311240" sldId="1783"/>
            <ac:spMk id="41" creationId="{A4083273-B44B-267A-74E9-FCD4B1A904DD}"/>
          </ac:spMkLst>
        </pc:spChg>
        <pc:cxnChg chg="add del mod">
          <ac:chgData name="I See Maths ltd" userId="2b6a9906fb7c83c6" providerId="LiveId" clId="{6508CF33-C4C4-41C0-9C18-A3EADC0A19A5}" dt="2023-12-23T20:02:57.967" v="2958" actId="478"/>
          <ac:cxnSpMkLst>
            <pc:docMk/>
            <pc:sldMk cId="3579311240" sldId="1783"/>
            <ac:cxnSpMk id="3" creationId="{83A5BA33-3377-0D62-7307-383F9389EA58}"/>
          </ac:cxnSpMkLst>
        </pc:cxnChg>
        <pc:cxnChg chg="add mod">
          <ac:chgData name="I See Maths ltd" userId="2b6a9906fb7c83c6" providerId="LiveId" clId="{6508CF33-C4C4-41C0-9C18-A3EADC0A19A5}" dt="2024-01-18T20:37:04.839" v="3137"/>
          <ac:cxnSpMkLst>
            <pc:docMk/>
            <pc:sldMk cId="3579311240" sldId="1783"/>
            <ac:cxnSpMk id="4" creationId="{0A66B52F-54CF-0F0D-6262-EF772AC65D90}"/>
          </ac:cxnSpMkLst>
        </pc:cxnChg>
        <pc:cxnChg chg="add del mod">
          <ac:chgData name="I See Maths ltd" userId="2b6a9906fb7c83c6" providerId="LiveId" clId="{6508CF33-C4C4-41C0-9C18-A3EADC0A19A5}" dt="2023-12-23T20:02:55.940" v="2957" actId="478"/>
          <ac:cxnSpMkLst>
            <pc:docMk/>
            <pc:sldMk cId="3579311240" sldId="1783"/>
            <ac:cxnSpMk id="6" creationId="{8B4ED9A5-091F-9445-9F08-A71C60263610}"/>
          </ac:cxnSpMkLst>
        </pc:cxnChg>
        <pc:cxnChg chg="mod">
          <ac:chgData name="I See Maths ltd" userId="2b6a9906fb7c83c6" providerId="LiveId" clId="{6508CF33-C4C4-41C0-9C18-A3EADC0A19A5}" dt="2023-12-23T20:02:04.335" v="2895" actId="1036"/>
          <ac:cxnSpMkLst>
            <pc:docMk/>
            <pc:sldMk cId="3579311240" sldId="1783"/>
            <ac:cxnSpMk id="34" creationId="{D6EA4C1E-7638-EE4D-6289-0EA06E8FA283}"/>
          </ac:cxnSpMkLst>
        </pc:cxnChg>
      </pc:sldChg>
      <pc:sldChg chg="addSp delSp modSp add mod">
        <pc:chgData name="I See Maths ltd" userId="2b6a9906fb7c83c6" providerId="LiveId" clId="{6508CF33-C4C4-41C0-9C18-A3EADC0A19A5}" dt="2024-02-01T12:39:21.326" v="4547"/>
        <pc:sldMkLst>
          <pc:docMk/>
          <pc:sldMk cId="1480635391" sldId="1784"/>
        </pc:sldMkLst>
        <pc:spChg chg="add mod">
          <ac:chgData name="I See Maths ltd" userId="2b6a9906fb7c83c6" providerId="LiveId" clId="{6508CF33-C4C4-41C0-9C18-A3EADC0A19A5}" dt="2024-02-01T12:39:21.326" v="4547"/>
          <ac:spMkLst>
            <pc:docMk/>
            <pc:sldMk cId="1480635391" sldId="1784"/>
            <ac:spMk id="2" creationId="{405066D3-EECC-F549-38BC-9F2B17DCD0F6}"/>
          </ac:spMkLst>
        </pc:spChg>
        <pc:spChg chg="del">
          <ac:chgData name="I See Maths ltd" userId="2b6a9906fb7c83c6" providerId="LiveId" clId="{6508CF33-C4C4-41C0-9C18-A3EADC0A19A5}" dt="2024-01-19T18:54:47.110" v="3180" actId="478"/>
          <ac:spMkLst>
            <pc:docMk/>
            <pc:sldMk cId="1480635391" sldId="1784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1-18T20:37:12.705" v="3138"/>
          <ac:spMkLst>
            <pc:docMk/>
            <pc:sldMk cId="1480635391" sldId="1784"/>
            <ac:spMk id="4" creationId="{60A500F3-878F-AE40-2A66-6D7E609292DF}"/>
          </ac:spMkLst>
        </pc:spChg>
        <pc:spChg chg="add mod">
          <ac:chgData name="I See Maths ltd" userId="2b6a9906fb7c83c6" providerId="LiveId" clId="{6508CF33-C4C4-41C0-9C18-A3EADC0A19A5}" dt="2024-01-19T18:54:47.515" v="3181"/>
          <ac:spMkLst>
            <pc:docMk/>
            <pc:sldMk cId="1480635391" sldId="1784"/>
            <ac:spMk id="7" creationId="{7C651CE0-3C44-F0D4-FFD0-90F7358F5699}"/>
          </ac:spMkLst>
        </pc:spChg>
        <pc:spChg chg="add mod">
          <ac:chgData name="I See Maths ltd" userId="2b6a9906fb7c83c6" providerId="LiveId" clId="{6508CF33-C4C4-41C0-9C18-A3EADC0A19A5}" dt="2024-01-19T18:54:47.515" v="3181"/>
          <ac:spMkLst>
            <pc:docMk/>
            <pc:sldMk cId="1480635391" sldId="1784"/>
            <ac:spMk id="9" creationId="{A646FEE3-70F1-4356-5ACB-78359E8C2C62}"/>
          </ac:spMkLst>
        </pc:spChg>
        <pc:spChg chg="del">
          <ac:chgData name="I See Maths ltd" userId="2b6a9906fb7c83c6" providerId="LiveId" clId="{6508CF33-C4C4-41C0-9C18-A3EADC0A19A5}" dt="2024-02-01T12:39:20.939" v="4546" actId="478"/>
          <ac:spMkLst>
            <pc:docMk/>
            <pc:sldMk cId="1480635391" sldId="1784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4:47.110" v="3180" actId="478"/>
          <ac:spMkLst>
            <pc:docMk/>
            <pc:sldMk cId="1480635391" sldId="1784"/>
            <ac:spMk id="35" creationId="{712E1242-8051-B1EC-1BBF-65936B688AB2}"/>
          </ac:spMkLst>
        </pc:spChg>
        <pc:cxnChg chg="add mod">
          <ac:chgData name="I See Maths ltd" userId="2b6a9906fb7c83c6" providerId="LiveId" clId="{6508CF33-C4C4-41C0-9C18-A3EADC0A19A5}" dt="2024-01-18T20:37:12.705" v="3138"/>
          <ac:cxnSpMkLst>
            <pc:docMk/>
            <pc:sldMk cId="1480635391" sldId="1784"/>
            <ac:cxnSpMk id="5" creationId="{F2371B39-833E-D4AF-D094-3516B38B4963}"/>
          </ac:cxnSpMkLst>
        </pc:cxnChg>
      </pc:sldChg>
      <pc:sldChg chg="addSp delSp modSp add mod">
        <pc:chgData name="I See Maths ltd" userId="2b6a9906fb7c83c6" providerId="LiveId" clId="{6508CF33-C4C4-41C0-9C18-A3EADC0A19A5}" dt="2024-02-01T12:39:36.523" v="4553"/>
        <pc:sldMkLst>
          <pc:docMk/>
          <pc:sldMk cId="3766022371" sldId="1785"/>
        </pc:sldMkLst>
        <pc:spChg chg="add mod">
          <ac:chgData name="I See Maths ltd" userId="2b6a9906fb7c83c6" providerId="LiveId" clId="{6508CF33-C4C4-41C0-9C18-A3EADC0A19A5}" dt="2024-02-01T12:39:36.523" v="4553"/>
          <ac:spMkLst>
            <pc:docMk/>
            <pc:sldMk cId="3766022371" sldId="1785"/>
            <ac:spMk id="2" creationId="{5A8C2AB7-CBA8-84D3-F744-8156E270444A}"/>
          </ac:spMkLst>
        </pc:spChg>
        <pc:spChg chg="del">
          <ac:chgData name="I See Maths ltd" userId="2b6a9906fb7c83c6" providerId="LiveId" clId="{6508CF33-C4C4-41C0-9C18-A3EADC0A19A5}" dt="2024-01-19T18:54:18.817" v="3174" actId="478"/>
          <ac:spMkLst>
            <pc:docMk/>
            <pc:sldMk cId="3766022371" sldId="1785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1-19T18:54:20.050" v="3175"/>
          <ac:spMkLst>
            <pc:docMk/>
            <pc:sldMk cId="3766022371" sldId="1785"/>
            <ac:spMk id="3" creationId="{46263115-354E-72AB-347C-29F3B0DC12C5}"/>
          </ac:spMkLst>
        </pc:spChg>
        <pc:spChg chg="add del mod">
          <ac:chgData name="I See Maths ltd" userId="2b6a9906fb7c83c6" providerId="LiveId" clId="{6508CF33-C4C4-41C0-9C18-A3EADC0A19A5}" dt="2024-01-18T20:36:49.485" v="3136" actId="478"/>
          <ac:spMkLst>
            <pc:docMk/>
            <pc:sldMk cId="3766022371" sldId="1785"/>
            <ac:spMk id="3" creationId="{B1211D71-D291-D5F4-12A1-191D9FF2A815}"/>
          </ac:spMkLst>
        </pc:spChg>
        <pc:spChg chg="add mod">
          <ac:chgData name="I See Maths ltd" userId="2b6a9906fb7c83c6" providerId="LiveId" clId="{6508CF33-C4C4-41C0-9C18-A3EADC0A19A5}" dt="2024-01-19T18:54:20.050" v="3175"/>
          <ac:spMkLst>
            <pc:docMk/>
            <pc:sldMk cId="3766022371" sldId="1785"/>
            <ac:spMk id="4" creationId="{5380B924-4C87-B609-7256-1FD23381DDCA}"/>
          </ac:spMkLst>
        </pc:spChg>
        <pc:spChg chg="del">
          <ac:chgData name="I See Maths ltd" userId="2b6a9906fb7c83c6" providerId="LiveId" clId="{6508CF33-C4C4-41C0-9C18-A3EADC0A19A5}" dt="2024-02-01T12:39:36.167" v="4552" actId="478"/>
          <ac:spMkLst>
            <pc:docMk/>
            <pc:sldMk cId="3766022371" sldId="1785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4:16.428" v="3173" actId="478"/>
          <ac:spMkLst>
            <pc:docMk/>
            <pc:sldMk cId="3766022371" sldId="1785"/>
            <ac:spMk id="35" creationId="{712E1242-8051-B1EC-1BBF-65936B688AB2}"/>
          </ac:spMkLst>
        </pc:spChg>
        <pc:cxnChg chg="add del mod">
          <ac:chgData name="I See Maths ltd" userId="2b6a9906fb7c83c6" providerId="LiveId" clId="{6508CF33-C4C4-41C0-9C18-A3EADC0A19A5}" dt="2024-01-18T20:36:49.485" v="3136" actId="478"/>
          <ac:cxnSpMkLst>
            <pc:docMk/>
            <pc:sldMk cId="3766022371" sldId="1785"/>
            <ac:cxnSpMk id="4" creationId="{8AD1E39D-4603-E951-2FAF-C5DD2A16EC12}"/>
          </ac:cxnSpMkLst>
        </pc:cxnChg>
      </pc:sldChg>
      <pc:sldChg chg="addSp delSp modSp add mod">
        <pc:chgData name="I See Maths ltd" userId="2b6a9906fb7c83c6" providerId="LiveId" clId="{6508CF33-C4C4-41C0-9C18-A3EADC0A19A5}" dt="2024-02-01T12:39:40.583" v="4555"/>
        <pc:sldMkLst>
          <pc:docMk/>
          <pc:sldMk cId="4012773116" sldId="1786"/>
        </pc:sldMkLst>
        <pc:spChg chg="del">
          <ac:chgData name="I See Maths ltd" userId="2b6a9906fb7c83c6" providerId="LiveId" clId="{6508CF33-C4C4-41C0-9C18-A3EADC0A19A5}" dt="2024-01-19T18:53:44.474" v="3167" actId="478"/>
          <ac:spMkLst>
            <pc:docMk/>
            <pc:sldMk cId="4012773116" sldId="1786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2-01T12:39:40.583" v="4555"/>
          <ac:spMkLst>
            <pc:docMk/>
            <pc:sldMk cId="4012773116" sldId="1786"/>
            <ac:spMk id="2" creationId="{E07D77CC-097A-FA8D-5A2F-5E318A773F51}"/>
          </ac:spMkLst>
        </pc:spChg>
        <pc:spChg chg="add mod">
          <ac:chgData name="I See Maths ltd" userId="2b6a9906fb7c83c6" providerId="LiveId" clId="{6508CF33-C4C4-41C0-9C18-A3EADC0A19A5}" dt="2024-01-19T18:54:05.526" v="3172" actId="14100"/>
          <ac:spMkLst>
            <pc:docMk/>
            <pc:sldMk cId="4012773116" sldId="1786"/>
            <ac:spMk id="3" creationId="{76DC8F53-2C3D-1056-E416-935AC22DCCC4}"/>
          </ac:spMkLst>
        </pc:spChg>
        <pc:spChg chg="add del mod">
          <ac:chgData name="I See Maths ltd" userId="2b6a9906fb7c83c6" providerId="LiveId" clId="{6508CF33-C4C4-41C0-9C18-A3EADC0A19A5}" dt="2024-01-19T18:53:58.028" v="3171" actId="207"/>
          <ac:spMkLst>
            <pc:docMk/>
            <pc:sldMk cId="4012773116" sldId="1786"/>
            <ac:spMk id="4" creationId="{F82828C6-8A8C-504F-7DB0-7E8FE489D685}"/>
          </ac:spMkLst>
        </pc:spChg>
        <pc:spChg chg="del">
          <ac:chgData name="I See Maths ltd" userId="2b6a9906fb7c83c6" providerId="LiveId" clId="{6508CF33-C4C4-41C0-9C18-A3EADC0A19A5}" dt="2024-02-01T12:39:40.188" v="4554" actId="478"/>
          <ac:spMkLst>
            <pc:docMk/>
            <pc:sldMk cId="4012773116" sldId="1786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3:41.849" v="3166" actId="478"/>
          <ac:spMkLst>
            <pc:docMk/>
            <pc:sldMk cId="4012773116" sldId="1786"/>
            <ac:spMk id="35" creationId="{712E1242-8051-B1EC-1BBF-65936B688AB2}"/>
          </ac:spMkLst>
        </pc:spChg>
      </pc:sldChg>
      <pc:sldChg chg="addSp delSp modSp add mod">
        <pc:chgData name="I See Maths ltd" userId="2b6a9906fb7c83c6" providerId="LiveId" clId="{6508CF33-C4C4-41C0-9C18-A3EADC0A19A5}" dt="2024-02-01T12:39:45.266" v="4557"/>
        <pc:sldMkLst>
          <pc:docMk/>
          <pc:sldMk cId="261058640" sldId="1787"/>
        </pc:sldMkLst>
        <pc:spChg chg="mod">
          <ac:chgData name="I See Maths ltd" userId="2b6a9906fb7c83c6" providerId="LiveId" clId="{6508CF33-C4C4-41C0-9C18-A3EADC0A19A5}" dt="2024-01-19T18:53:02.038" v="3161" actId="20577"/>
          <ac:spMkLst>
            <pc:docMk/>
            <pc:sldMk cId="261058640" sldId="1787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1-19T18:55:23.029" v="3188" actId="20577"/>
          <ac:spMkLst>
            <pc:docMk/>
            <pc:sldMk cId="261058640" sldId="1787"/>
            <ac:spMk id="3" creationId="{8649A467-ADAD-A1B6-DC08-3D5BAC78431B}"/>
          </ac:spMkLst>
        </pc:spChg>
        <pc:spChg chg="add mod">
          <ac:chgData name="I See Maths ltd" userId="2b6a9906fb7c83c6" providerId="LiveId" clId="{6508CF33-C4C4-41C0-9C18-A3EADC0A19A5}" dt="2024-02-01T12:39:45.266" v="4557"/>
          <ac:spMkLst>
            <pc:docMk/>
            <pc:sldMk cId="261058640" sldId="1787"/>
            <ac:spMk id="4" creationId="{56F2DDCB-FAD2-509F-0348-9C5782B2FF74}"/>
          </ac:spMkLst>
        </pc:spChg>
        <pc:spChg chg="del">
          <ac:chgData name="I See Maths ltd" userId="2b6a9906fb7c83c6" providerId="LiveId" clId="{6508CF33-C4C4-41C0-9C18-A3EADC0A19A5}" dt="2024-02-01T12:39:44.937" v="4556" actId="478"/>
          <ac:spMkLst>
            <pc:docMk/>
            <pc:sldMk cId="261058640" sldId="1787"/>
            <ac:spMk id="23" creationId="{B2672183-50C6-4B75-AB18-07F537B6E722}"/>
          </ac:spMkLst>
        </pc:spChg>
        <pc:spChg chg="mod">
          <ac:chgData name="I See Maths ltd" userId="2b6a9906fb7c83c6" providerId="LiveId" clId="{6508CF33-C4C4-41C0-9C18-A3EADC0A19A5}" dt="2024-01-19T18:53:09.183" v="3162" actId="207"/>
          <ac:spMkLst>
            <pc:docMk/>
            <pc:sldMk cId="261058640" sldId="1787"/>
            <ac:spMk id="35" creationId="{712E1242-8051-B1EC-1BBF-65936B688AB2}"/>
          </ac:spMkLst>
        </pc:spChg>
      </pc:sldChg>
      <pc:sldChg chg="addSp delSp modSp add mod">
        <pc:chgData name="I See Maths ltd" userId="2b6a9906fb7c83c6" providerId="LiveId" clId="{6508CF33-C4C4-41C0-9C18-A3EADC0A19A5}" dt="2024-02-01T12:39:32.663" v="4551"/>
        <pc:sldMkLst>
          <pc:docMk/>
          <pc:sldMk cId="2193909444" sldId="1788"/>
        </pc:sldMkLst>
        <pc:spChg chg="add mod">
          <ac:chgData name="I See Maths ltd" userId="2b6a9906fb7c83c6" providerId="LiveId" clId="{6508CF33-C4C4-41C0-9C18-A3EADC0A19A5}" dt="2024-02-01T12:39:32.663" v="4551"/>
          <ac:spMkLst>
            <pc:docMk/>
            <pc:sldMk cId="2193909444" sldId="1788"/>
            <ac:spMk id="2" creationId="{5DC0D779-7C84-1E4A-4C65-F7776ACAF270}"/>
          </ac:spMkLst>
        </pc:spChg>
        <pc:spChg chg="del">
          <ac:chgData name="I See Maths ltd" userId="2b6a9906fb7c83c6" providerId="LiveId" clId="{6508CF33-C4C4-41C0-9C18-A3EADC0A19A5}" dt="2024-01-19T18:54:28.438" v="3176" actId="478"/>
          <ac:spMkLst>
            <pc:docMk/>
            <pc:sldMk cId="2193909444" sldId="1788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1-19T18:54:28.890" v="3177"/>
          <ac:spMkLst>
            <pc:docMk/>
            <pc:sldMk cId="2193909444" sldId="1788"/>
            <ac:spMk id="5" creationId="{76E184EF-F368-B867-5F38-E8AE614A853E}"/>
          </ac:spMkLst>
        </pc:spChg>
        <pc:spChg chg="add mod">
          <ac:chgData name="I See Maths ltd" userId="2b6a9906fb7c83c6" providerId="LiveId" clId="{6508CF33-C4C4-41C0-9C18-A3EADC0A19A5}" dt="2024-01-19T18:54:28.890" v="3177"/>
          <ac:spMkLst>
            <pc:docMk/>
            <pc:sldMk cId="2193909444" sldId="1788"/>
            <ac:spMk id="6" creationId="{D2A68775-5491-8C1A-0A20-3E1749A72368}"/>
          </ac:spMkLst>
        </pc:spChg>
        <pc:spChg chg="del">
          <ac:chgData name="I See Maths ltd" userId="2b6a9906fb7c83c6" providerId="LiveId" clId="{6508CF33-C4C4-41C0-9C18-A3EADC0A19A5}" dt="2024-02-01T12:39:32.311" v="4550" actId="478"/>
          <ac:spMkLst>
            <pc:docMk/>
            <pc:sldMk cId="2193909444" sldId="1788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4:28.438" v="3176" actId="478"/>
          <ac:spMkLst>
            <pc:docMk/>
            <pc:sldMk cId="2193909444" sldId="1788"/>
            <ac:spMk id="35" creationId="{712E1242-8051-B1EC-1BBF-65936B688AB2}"/>
          </ac:spMkLst>
        </pc:spChg>
      </pc:sldChg>
      <pc:sldChg chg="addSp delSp modSp add mod">
        <pc:chgData name="I See Maths ltd" userId="2b6a9906fb7c83c6" providerId="LiveId" clId="{6508CF33-C4C4-41C0-9C18-A3EADC0A19A5}" dt="2024-02-01T12:39:08.015" v="4541"/>
        <pc:sldMkLst>
          <pc:docMk/>
          <pc:sldMk cId="1830942216" sldId="1789"/>
        </pc:sldMkLst>
        <pc:spChg chg="del">
          <ac:chgData name="I See Maths ltd" userId="2b6a9906fb7c83c6" providerId="LiveId" clId="{6508CF33-C4C4-41C0-9C18-A3EADC0A19A5}" dt="2024-01-19T18:55:07.670" v="3186" actId="478"/>
          <ac:spMkLst>
            <pc:docMk/>
            <pc:sldMk cId="1830942216" sldId="1789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2-01T12:39:08.015" v="4541"/>
          <ac:spMkLst>
            <pc:docMk/>
            <pc:sldMk cId="1830942216" sldId="1789"/>
            <ac:spMk id="2" creationId="{F80E65D4-BBDD-21C5-5A4C-90FBF8210A62}"/>
          </ac:spMkLst>
        </pc:spChg>
        <pc:spChg chg="add mod">
          <ac:chgData name="I See Maths ltd" userId="2b6a9906fb7c83c6" providerId="LiveId" clId="{6508CF33-C4C4-41C0-9C18-A3EADC0A19A5}" dt="2024-01-19T18:55:08.084" v="3187"/>
          <ac:spMkLst>
            <pc:docMk/>
            <pc:sldMk cId="1830942216" sldId="1789"/>
            <ac:spMk id="11" creationId="{54FBD6AB-0482-06E2-9DA2-AFE770CCE757}"/>
          </ac:spMkLst>
        </pc:spChg>
        <pc:spChg chg="add mod">
          <ac:chgData name="I See Maths ltd" userId="2b6a9906fb7c83c6" providerId="LiveId" clId="{6508CF33-C4C4-41C0-9C18-A3EADC0A19A5}" dt="2024-01-19T18:55:08.084" v="3187"/>
          <ac:spMkLst>
            <pc:docMk/>
            <pc:sldMk cId="1830942216" sldId="1789"/>
            <ac:spMk id="12" creationId="{8A069A56-9087-846F-7887-92DCFD83FE67}"/>
          </ac:spMkLst>
        </pc:spChg>
        <pc:spChg chg="del">
          <ac:chgData name="I See Maths ltd" userId="2b6a9906fb7c83c6" providerId="LiveId" clId="{6508CF33-C4C4-41C0-9C18-A3EADC0A19A5}" dt="2024-02-01T12:39:07.551" v="4540" actId="478"/>
          <ac:spMkLst>
            <pc:docMk/>
            <pc:sldMk cId="1830942216" sldId="1789"/>
            <ac:spMk id="23" creationId="{B2672183-50C6-4B75-AB18-07F537B6E722}"/>
          </ac:spMkLst>
        </pc:spChg>
        <pc:spChg chg="del">
          <ac:chgData name="I See Maths ltd" userId="2b6a9906fb7c83c6" providerId="LiveId" clId="{6508CF33-C4C4-41C0-9C18-A3EADC0A19A5}" dt="2024-01-19T18:55:07.670" v="3186" actId="478"/>
          <ac:spMkLst>
            <pc:docMk/>
            <pc:sldMk cId="1830942216" sldId="1789"/>
            <ac:spMk id="35" creationId="{712E1242-8051-B1EC-1BBF-65936B688AB2}"/>
          </ac:spMkLst>
        </pc:spChg>
      </pc:sldChg>
      <pc:sldChg chg="addSp delSp modSp add del mod">
        <pc:chgData name="I See Maths ltd" userId="2b6a9906fb7c83c6" providerId="LiveId" clId="{6508CF33-C4C4-41C0-9C18-A3EADC0A19A5}" dt="2024-01-31T15:23:08.575" v="4366" actId="47"/>
        <pc:sldMkLst>
          <pc:docMk/>
          <pc:sldMk cId="790075559" sldId="1790"/>
        </pc:sldMkLst>
        <pc:spChg chg="del">
          <ac:chgData name="I See Maths ltd" userId="2b6a9906fb7c83c6" providerId="LiveId" clId="{6508CF33-C4C4-41C0-9C18-A3EADC0A19A5}" dt="2024-01-31T15:15:48.822" v="4216" actId="478"/>
          <ac:spMkLst>
            <pc:docMk/>
            <pc:sldMk cId="790075559" sldId="1790"/>
            <ac:spMk id="2" creationId="{806F8B6A-92BF-1993-5E1F-7E166FEBEEB4}"/>
          </ac:spMkLst>
        </pc:spChg>
        <pc:spChg chg="add mod">
          <ac:chgData name="I See Maths ltd" userId="2b6a9906fb7c83c6" providerId="LiveId" clId="{6508CF33-C4C4-41C0-9C18-A3EADC0A19A5}" dt="2024-01-31T15:17:22.900" v="4249" actId="6549"/>
          <ac:spMkLst>
            <pc:docMk/>
            <pc:sldMk cId="790075559" sldId="1790"/>
            <ac:spMk id="3" creationId="{7905F3A5-0CB4-3BBA-F853-7D1C70CAA513}"/>
          </ac:spMkLst>
        </pc:spChg>
        <pc:spChg chg="del">
          <ac:chgData name="I See Maths ltd" userId="2b6a9906fb7c83c6" providerId="LiveId" clId="{6508CF33-C4C4-41C0-9C18-A3EADC0A19A5}" dt="2024-01-31T15:15:51.645" v="4217" actId="478"/>
          <ac:spMkLst>
            <pc:docMk/>
            <pc:sldMk cId="790075559" sldId="1790"/>
            <ac:spMk id="6" creationId="{9132C61A-564D-4EB0-6A87-BEA50C78183F}"/>
          </ac:spMkLst>
        </pc:spChg>
        <pc:picChg chg="add mod">
          <ac:chgData name="I See Maths ltd" userId="2b6a9906fb7c83c6" providerId="LiveId" clId="{6508CF33-C4C4-41C0-9C18-A3EADC0A19A5}" dt="2024-01-31T15:16:41.917" v="4218"/>
          <ac:picMkLst>
            <pc:docMk/>
            <pc:sldMk cId="790075559" sldId="1790"/>
            <ac:picMk id="5" creationId="{AD70D953-CC1C-AE96-CCCC-4C7839B62C96}"/>
          </ac:picMkLst>
        </pc:picChg>
        <pc:picChg chg="add mod">
          <ac:chgData name="I See Maths ltd" userId="2b6a9906fb7c83c6" providerId="LiveId" clId="{6508CF33-C4C4-41C0-9C18-A3EADC0A19A5}" dt="2024-01-31T15:16:41.917" v="4218"/>
          <ac:picMkLst>
            <pc:docMk/>
            <pc:sldMk cId="790075559" sldId="1790"/>
            <ac:picMk id="7" creationId="{E8772E74-5D93-D331-A979-1362C19DC0C0}"/>
          </ac:picMkLst>
        </pc:picChg>
        <pc:cxnChg chg="add mod">
          <ac:chgData name="I See Maths ltd" userId="2b6a9906fb7c83c6" providerId="LiveId" clId="{6508CF33-C4C4-41C0-9C18-A3EADC0A19A5}" dt="2024-01-31T15:16:41.917" v="4218"/>
          <ac:cxnSpMkLst>
            <pc:docMk/>
            <pc:sldMk cId="790075559" sldId="1790"/>
            <ac:cxnSpMk id="4" creationId="{7B8DC94F-E975-8189-9044-253DD3DE6138}"/>
          </ac:cxnSpMkLst>
        </pc:cxnChg>
        <pc:cxnChg chg="add mod">
          <ac:chgData name="I See Maths ltd" userId="2b6a9906fb7c83c6" providerId="LiveId" clId="{6508CF33-C4C4-41C0-9C18-A3EADC0A19A5}" dt="2024-01-31T15:16:41.917" v="4218"/>
          <ac:cxnSpMkLst>
            <pc:docMk/>
            <pc:sldMk cId="790075559" sldId="1790"/>
            <ac:cxnSpMk id="8" creationId="{A069D3AE-947D-8BC0-8A95-9FD81D69D286}"/>
          </ac:cxnSpMkLst>
        </pc:cxnChg>
      </pc:sldChg>
      <pc:sldChg chg="addSp delSp modSp add del mod">
        <pc:chgData name="I See Maths ltd" userId="2b6a9906fb7c83c6" providerId="LiveId" clId="{6508CF33-C4C4-41C0-9C18-A3EADC0A19A5}" dt="2024-01-31T14:48:05.226" v="3772" actId="47"/>
        <pc:sldMkLst>
          <pc:docMk/>
          <pc:sldMk cId="3897296899" sldId="1791"/>
        </pc:sldMkLst>
        <pc:spChg chg="del">
          <ac:chgData name="I See Maths ltd" userId="2b6a9906fb7c83c6" providerId="LiveId" clId="{6508CF33-C4C4-41C0-9C18-A3EADC0A19A5}" dt="2024-01-31T14:34:36.165" v="3211" actId="478"/>
          <ac:spMkLst>
            <pc:docMk/>
            <pc:sldMk cId="3897296899" sldId="1791"/>
            <ac:spMk id="2" creationId="{806F8B6A-92BF-1993-5E1F-7E166FEBEEB4}"/>
          </ac:spMkLst>
        </pc:spChg>
        <pc:spChg chg="del">
          <ac:chgData name="I See Maths ltd" userId="2b6a9906fb7c83c6" providerId="LiveId" clId="{6508CF33-C4C4-41C0-9C18-A3EADC0A19A5}" dt="2024-01-31T14:34:36.165" v="3211" actId="478"/>
          <ac:spMkLst>
            <pc:docMk/>
            <pc:sldMk cId="3897296899" sldId="1791"/>
            <ac:spMk id="3" creationId="{8A5B1BD2-C505-797D-AC48-E80AA52C21B6}"/>
          </ac:spMkLst>
        </pc:spChg>
        <pc:spChg chg="del">
          <ac:chgData name="I See Maths ltd" userId="2b6a9906fb7c83c6" providerId="LiveId" clId="{6508CF33-C4C4-41C0-9C18-A3EADC0A19A5}" dt="2024-01-31T14:34:36.165" v="3211" actId="478"/>
          <ac:spMkLst>
            <pc:docMk/>
            <pc:sldMk cId="3897296899" sldId="1791"/>
            <ac:spMk id="4" creationId="{3482A905-3B96-A7C5-5B0F-42B4FE41347F}"/>
          </ac:spMkLst>
        </pc:spChg>
        <pc:spChg chg="del">
          <ac:chgData name="I See Maths ltd" userId="2b6a9906fb7c83c6" providerId="LiveId" clId="{6508CF33-C4C4-41C0-9C18-A3EADC0A19A5}" dt="2024-01-31T14:34:36.165" v="3211" actId="478"/>
          <ac:spMkLst>
            <pc:docMk/>
            <pc:sldMk cId="3897296899" sldId="1791"/>
            <ac:spMk id="5" creationId="{877E31E5-A2A3-7B5B-0DA1-4CC83A173235}"/>
          </ac:spMkLst>
        </pc:spChg>
        <pc:spChg chg="del">
          <ac:chgData name="I See Maths ltd" userId="2b6a9906fb7c83c6" providerId="LiveId" clId="{6508CF33-C4C4-41C0-9C18-A3EADC0A19A5}" dt="2024-01-31T14:34:36.165" v="3211" actId="478"/>
          <ac:spMkLst>
            <pc:docMk/>
            <pc:sldMk cId="3897296899" sldId="1791"/>
            <ac:spMk id="6" creationId="{31407D23-D5B4-25B8-560E-5C387D39D2DF}"/>
          </ac:spMkLst>
        </pc:spChg>
        <pc:spChg chg="del">
          <ac:chgData name="I See Maths ltd" userId="2b6a9906fb7c83c6" providerId="LiveId" clId="{6508CF33-C4C4-41C0-9C18-A3EADC0A19A5}" dt="2024-01-31T14:34:36.165" v="3211" actId="478"/>
          <ac:spMkLst>
            <pc:docMk/>
            <pc:sldMk cId="3897296899" sldId="1791"/>
            <ac:spMk id="8" creationId="{B5A2D76D-0ACF-3818-FD3A-D7E30C4F6E22}"/>
          </ac:spMkLst>
        </pc:spChg>
        <pc:spChg chg="add del mod">
          <ac:chgData name="I See Maths ltd" userId="2b6a9906fb7c83c6" providerId="LiveId" clId="{6508CF33-C4C4-41C0-9C18-A3EADC0A19A5}" dt="2024-01-31T14:48:00.412" v="3771" actId="478"/>
          <ac:spMkLst>
            <pc:docMk/>
            <pc:sldMk cId="3897296899" sldId="1791"/>
            <ac:spMk id="9" creationId="{A38AC6A9-B526-E495-7AAE-CDA5D29591E1}"/>
          </ac:spMkLst>
        </pc:spChg>
        <pc:spChg chg="add del mod">
          <ac:chgData name="I See Maths ltd" userId="2b6a9906fb7c83c6" providerId="LiveId" clId="{6508CF33-C4C4-41C0-9C18-A3EADC0A19A5}" dt="2024-01-31T14:47:43.001" v="3767" actId="478"/>
          <ac:spMkLst>
            <pc:docMk/>
            <pc:sldMk cId="3897296899" sldId="1791"/>
            <ac:spMk id="10" creationId="{0BEF504F-67D7-2064-8394-E4260543C56D}"/>
          </ac:spMkLst>
        </pc:spChg>
        <pc:spChg chg="add del mod">
          <ac:chgData name="I See Maths ltd" userId="2b6a9906fb7c83c6" providerId="LiveId" clId="{6508CF33-C4C4-41C0-9C18-A3EADC0A19A5}" dt="2024-01-31T14:39:44.472" v="3450" actId="478"/>
          <ac:spMkLst>
            <pc:docMk/>
            <pc:sldMk cId="3897296899" sldId="1791"/>
            <ac:spMk id="12" creationId="{466981A8-871A-3C4F-E69D-CBF5F4B4046F}"/>
          </ac:spMkLst>
        </pc:spChg>
        <pc:spChg chg="add del mod">
          <ac:chgData name="I See Maths ltd" userId="2b6a9906fb7c83c6" providerId="LiveId" clId="{6508CF33-C4C4-41C0-9C18-A3EADC0A19A5}" dt="2024-01-31T14:42:03.890" v="3608" actId="478"/>
          <ac:spMkLst>
            <pc:docMk/>
            <pc:sldMk cId="3897296899" sldId="1791"/>
            <ac:spMk id="15" creationId="{9DC8F42B-4B72-9EDD-523C-B37AB74ECDD5}"/>
          </ac:spMkLst>
        </pc:spChg>
        <pc:spChg chg="del">
          <ac:chgData name="I See Maths ltd" userId="2b6a9906fb7c83c6" providerId="LiveId" clId="{6508CF33-C4C4-41C0-9C18-A3EADC0A19A5}" dt="2024-01-31T14:34:36.165" v="3211" actId="478"/>
          <ac:spMkLst>
            <pc:docMk/>
            <pc:sldMk cId="3897296899" sldId="1791"/>
            <ac:spMk id="16" creationId="{5099AC59-4657-8C3C-6670-0D26BC660F5C}"/>
          </ac:spMkLst>
        </pc:spChg>
        <pc:spChg chg="mod">
          <ac:chgData name="I See Maths ltd" userId="2b6a9906fb7c83c6" providerId="LiveId" clId="{6508CF33-C4C4-41C0-9C18-A3EADC0A19A5}" dt="2024-01-31T14:34:30.276" v="3210" actId="20577"/>
          <ac:spMkLst>
            <pc:docMk/>
            <pc:sldMk cId="3897296899" sldId="1791"/>
            <ac:spMk id="21" creationId="{66C3C11C-1AF0-4134-B2B7-C8670802EB51}"/>
          </ac:spMkLst>
        </pc:spChg>
        <pc:spChg chg="add del mod">
          <ac:chgData name="I See Maths ltd" userId="2b6a9906fb7c83c6" providerId="LiveId" clId="{6508CF33-C4C4-41C0-9C18-A3EADC0A19A5}" dt="2024-01-31T14:35:49.611" v="3213" actId="478"/>
          <ac:spMkLst>
            <pc:docMk/>
            <pc:sldMk cId="3897296899" sldId="1791"/>
            <ac:spMk id="22" creationId="{05990A8A-855A-D843-6A99-02F81F0E1D5A}"/>
          </ac:spMkLst>
        </pc:spChg>
        <pc:spChg chg="add del mod">
          <ac:chgData name="I See Maths ltd" userId="2b6a9906fb7c83c6" providerId="LiveId" clId="{6508CF33-C4C4-41C0-9C18-A3EADC0A19A5}" dt="2024-01-31T14:35:49.611" v="3213" actId="478"/>
          <ac:spMkLst>
            <pc:docMk/>
            <pc:sldMk cId="3897296899" sldId="1791"/>
            <ac:spMk id="24" creationId="{B04FD70E-6069-72FE-FB19-D5A8E2040E55}"/>
          </ac:spMkLst>
        </pc:spChg>
        <pc:spChg chg="add del mod">
          <ac:chgData name="I See Maths ltd" userId="2b6a9906fb7c83c6" providerId="LiveId" clId="{6508CF33-C4C4-41C0-9C18-A3EADC0A19A5}" dt="2024-01-31T14:47:51.273" v="3769" actId="478"/>
          <ac:spMkLst>
            <pc:docMk/>
            <pc:sldMk cId="3897296899" sldId="1791"/>
            <ac:spMk id="25" creationId="{C461925A-56CD-2B9E-CFD3-98682271507C}"/>
          </ac:spMkLst>
        </pc:spChg>
        <pc:spChg chg="add del mod">
          <ac:chgData name="I See Maths ltd" userId="2b6a9906fb7c83c6" providerId="LiveId" clId="{6508CF33-C4C4-41C0-9C18-A3EADC0A19A5}" dt="2024-01-31T14:47:33.959" v="3765" actId="478"/>
          <ac:spMkLst>
            <pc:docMk/>
            <pc:sldMk cId="3897296899" sldId="1791"/>
            <ac:spMk id="26" creationId="{7825A622-850C-27AC-96FA-CBE20A96978B}"/>
          </ac:spMkLst>
        </pc:spChg>
        <pc:graphicFrameChg chg="add del mod">
          <ac:chgData name="I See Maths ltd" userId="2b6a9906fb7c83c6" providerId="LiveId" clId="{6508CF33-C4C4-41C0-9C18-A3EADC0A19A5}" dt="2024-01-31T14:39:42.070" v="3449" actId="478"/>
          <ac:graphicFrameMkLst>
            <pc:docMk/>
            <pc:sldMk cId="3897296899" sldId="1791"/>
            <ac:graphicFrameMk id="14" creationId="{CDE00D6B-8E8C-770B-3CE8-333921972039}"/>
          </ac:graphicFrameMkLst>
        </pc:graphicFrameChg>
        <pc:graphicFrameChg chg="add del mod">
          <ac:chgData name="I See Maths ltd" userId="2b6a9906fb7c83c6" providerId="LiveId" clId="{6508CF33-C4C4-41C0-9C18-A3EADC0A19A5}" dt="2024-01-31T14:42:03.890" v="3608" actId="478"/>
          <ac:graphicFrameMkLst>
            <pc:docMk/>
            <pc:sldMk cId="3897296899" sldId="1791"/>
            <ac:graphicFrameMk id="19" creationId="{3EED45CF-09B8-6891-B456-FD9134DC296B}"/>
          </ac:graphicFrameMkLst>
        </pc:graphicFrameChg>
        <pc:cxnChg chg="del">
          <ac:chgData name="I See Maths ltd" userId="2b6a9906fb7c83c6" providerId="LiveId" clId="{6508CF33-C4C4-41C0-9C18-A3EADC0A19A5}" dt="2024-01-31T14:34:36.165" v="3211" actId="478"/>
          <ac:cxnSpMkLst>
            <pc:docMk/>
            <pc:sldMk cId="3897296899" sldId="1791"/>
            <ac:cxnSpMk id="7" creationId="{255A4E58-417B-0520-B783-BA5DF2B4A4FE}"/>
          </ac:cxnSpMkLst>
        </pc:cxnChg>
        <pc:cxnChg chg="add mod">
          <ac:chgData name="I See Maths ltd" userId="2b6a9906fb7c83c6" providerId="LiveId" clId="{6508CF33-C4C4-41C0-9C18-A3EADC0A19A5}" dt="2024-01-31T14:45:51.339" v="3739" actId="1037"/>
          <ac:cxnSpMkLst>
            <pc:docMk/>
            <pc:sldMk cId="3897296899" sldId="1791"/>
            <ac:cxnSpMk id="11" creationId="{77932036-F250-8A7E-6053-1C871627EC34}"/>
          </ac:cxnSpMkLst>
        </pc:cxnChg>
        <pc:cxnChg chg="add del mod">
          <ac:chgData name="I See Maths ltd" userId="2b6a9906fb7c83c6" providerId="LiveId" clId="{6508CF33-C4C4-41C0-9C18-A3EADC0A19A5}" dt="2024-01-31T14:39:42.070" v="3449" actId="478"/>
          <ac:cxnSpMkLst>
            <pc:docMk/>
            <pc:sldMk cId="3897296899" sldId="1791"/>
            <ac:cxnSpMk id="13" creationId="{A2C54DF9-C974-1BB3-73A1-9CD87ECECF10}"/>
          </ac:cxnSpMkLst>
        </pc:cxnChg>
        <pc:cxnChg chg="add del mod">
          <ac:chgData name="I See Maths ltd" userId="2b6a9906fb7c83c6" providerId="LiveId" clId="{6508CF33-C4C4-41C0-9C18-A3EADC0A19A5}" dt="2024-01-31T14:42:03.890" v="3608" actId="478"/>
          <ac:cxnSpMkLst>
            <pc:docMk/>
            <pc:sldMk cId="3897296899" sldId="1791"/>
            <ac:cxnSpMk id="18" creationId="{7402650D-3B30-21E3-2ED9-7DF3EB6BD5EB}"/>
          </ac:cxnSpMkLst>
        </pc:cxnChg>
      </pc:sldChg>
      <pc:sldChg chg="addSp delSp modSp add del mod">
        <pc:chgData name="I See Maths ltd" userId="2b6a9906fb7c83c6" providerId="LiveId" clId="{6508CF33-C4C4-41C0-9C18-A3EADC0A19A5}" dt="2024-01-31T14:47:11.935" v="3762" actId="6549"/>
        <pc:sldMkLst>
          <pc:docMk/>
          <pc:sldMk cId="3250415838" sldId="1792"/>
        </pc:sldMkLst>
        <pc:spChg chg="add del">
          <ac:chgData name="I See Maths ltd" userId="2b6a9906fb7c83c6" providerId="LiveId" clId="{6508CF33-C4C4-41C0-9C18-A3EADC0A19A5}" dt="2024-01-31T14:47:09.561" v="3758" actId="478"/>
          <ac:spMkLst>
            <pc:docMk/>
            <pc:sldMk cId="3250415838" sldId="1792"/>
            <ac:spMk id="10" creationId="{0BEF504F-67D7-2064-8394-E4260543C56D}"/>
          </ac:spMkLst>
        </pc:spChg>
        <pc:spChg chg="add del">
          <ac:chgData name="I See Maths ltd" userId="2b6a9906fb7c83c6" providerId="LiveId" clId="{6508CF33-C4C4-41C0-9C18-A3EADC0A19A5}" dt="2024-01-31T14:47:08.556" v="3756" actId="478"/>
          <ac:spMkLst>
            <pc:docMk/>
            <pc:sldMk cId="3250415838" sldId="1792"/>
            <ac:spMk id="25" creationId="{C461925A-56CD-2B9E-CFD3-98682271507C}"/>
          </ac:spMkLst>
        </pc:spChg>
        <pc:spChg chg="add del mod">
          <ac:chgData name="I See Maths ltd" userId="2b6a9906fb7c83c6" providerId="LiveId" clId="{6508CF33-C4C4-41C0-9C18-A3EADC0A19A5}" dt="2024-01-31T14:47:11.935" v="3762" actId="6549"/>
          <ac:spMkLst>
            <pc:docMk/>
            <pc:sldMk cId="3250415838" sldId="1792"/>
            <ac:spMk id="26" creationId="{7825A622-850C-27AC-96FA-CBE20A96978B}"/>
          </ac:spMkLst>
        </pc:spChg>
      </pc:sldChg>
      <pc:sldChg chg="add">
        <pc:chgData name="I See Maths ltd" userId="2b6a9906fb7c83c6" providerId="LiveId" clId="{6508CF33-C4C4-41C0-9C18-A3EADC0A19A5}" dt="2024-01-31T14:47:28.107" v="3764" actId="2890"/>
        <pc:sldMkLst>
          <pc:docMk/>
          <pc:sldMk cId="1274428761" sldId="1793"/>
        </pc:sldMkLst>
      </pc:sldChg>
      <pc:sldChg chg="add del">
        <pc:chgData name="I See Maths ltd" userId="2b6a9906fb7c83c6" providerId="LiveId" clId="{6508CF33-C4C4-41C0-9C18-A3EADC0A19A5}" dt="2024-01-31T14:47:11.391" v="3761" actId="2890"/>
        <pc:sldMkLst>
          <pc:docMk/>
          <pc:sldMk cId="3810008260" sldId="1793"/>
        </pc:sldMkLst>
      </pc:sldChg>
      <pc:sldChg chg="add">
        <pc:chgData name="I See Maths ltd" userId="2b6a9906fb7c83c6" providerId="LiveId" clId="{6508CF33-C4C4-41C0-9C18-A3EADC0A19A5}" dt="2024-01-31T14:47:38.604" v="3766" actId="2890"/>
        <pc:sldMkLst>
          <pc:docMk/>
          <pc:sldMk cId="157766848" sldId="1794"/>
        </pc:sldMkLst>
      </pc:sldChg>
      <pc:sldChg chg="add del">
        <pc:chgData name="I See Maths ltd" userId="2b6a9906fb7c83c6" providerId="LiveId" clId="{6508CF33-C4C4-41C0-9C18-A3EADC0A19A5}" dt="2024-01-31T14:47:10.112" v="3759" actId="2890"/>
        <pc:sldMkLst>
          <pc:docMk/>
          <pc:sldMk cId="1697421569" sldId="1794"/>
        </pc:sldMkLst>
      </pc:sldChg>
      <pc:sldChg chg="add">
        <pc:chgData name="I See Maths ltd" userId="2b6a9906fb7c83c6" providerId="LiveId" clId="{6508CF33-C4C4-41C0-9C18-A3EADC0A19A5}" dt="2024-01-31T14:47:47.417" v="3768" actId="2890"/>
        <pc:sldMkLst>
          <pc:docMk/>
          <pc:sldMk cId="1360235084" sldId="1795"/>
        </pc:sldMkLst>
      </pc:sldChg>
      <pc:sldChg chg="add del">
        <pc:chgData name="I See Maths ltd" userId="2b6a9906fb7c83c6" providerId="LiveId" clId="{6508CF33-C4C4-41C0-9C18-A3EADC0A19A5}" dt="2024-01-31T14:47:09.075" v="3757" actId="2890"/>
        <pc:sldMkLst>
          <pc:docMk/>
          <pc:sldMk cId="3013097442" sldId="1795"/>
        </pc:sldMkLst>
      </pc:sldChg>
      <pc:sldChg chg="add del">
        <pc:chgData name="I See Maths ltd" userId="2b6a9906fb7c83c6" providerId="LiveId" clId="{6508CF33-C4C4-41C0-9C18-A3EADC0A19A5}" dt="2024-01-31T14:47:08.012" v="3755" actId="2890"/>
        <pc:sldMkLst>
          <pc:docMk/>
          <pc:sldMk cId="162872035" sldId="1796"/>
        </pc:sldMkLst>
      </pc:sldChg>
      <pc:sldChg chg="add">
        <pc:chgData name="I See Maths ltd" userId="2b6a9906fb7c83c6" providerId="LiveId" clId="{6508CF33-C4C4-41C0-9C18-A3EADC0A19A5}" dt="2024-01-31T14:47:55.700" v="3770" actId="2890"/>
        <pc:sldMkLst>
          <pc:docMk/>
          <pc:sldMk cId="2542641539" sldId="1796"/>
        </pc:sldMkLst>
      </pc:sldChg>
      <pc:sldChg chg="addSp delSp modSp add del mod">
        <pc:chgData name="I See Maths ltd" userId="2b6a9906fb7c83c6" providerId="LiveId" clId="{6508CF33-C4C4-41C0-9C18-A3EADC0A19A5}" dt="2024-02-14T14:57:51.389" v="8317" actId="47"/>
        <pc:sldMkLst>
          <pc:docMk/>
          <pc:sldMk cId="1893280147" sldId="1797"/>
        </pc:sldMkLst>
        <pc:spChg chg="add mod">
          <ac:chgData name="I See Maths ltd" userId="2b6a9906fb7c83c6" providerId="LiveId" clId="{6508CF33-C4C4-41C0-9C18-A3EADC0A19A5}" dt="2024-01-31T14:51:25.539" v="3954" actId="6549"/>
          <ac:spMkLst>
            <pc:docMk/>
            <pc:sldMk cId="1893280147" sldId="1797"/>
            <ac:spMk id="2" creationId="{AF36B24C-FA64-737A-2819-BE4FE6E33B2D}"/>
          </ac:spMkLst>
        </pc:spChg>
        <pc:spChg chg="add del mod">
          <ac:chgData name="I See Maths ltd" userId="2b6a9906fb7c83c6" providerId="LiveId" clId="{6508CF33-C4C4-41C0-9C18-A3EADC0A19A5}" dt="2024-01-31T14:53:54.639" v="3971" actId="478"/>
          <ac:spMkLst>
            <pc:docMk/>
            <pc:sldMk cId="1893280147" sldId="1797"/>
            <ac:spMk id="3" creationId="{95FFE3D9-B2A5-096B-85E9-16AF199D697F}"/>
          </ac:spMkLst>
        </pc:spChg>
        <pc:spChg chg="add mod">
          <ac:chgData name="I See Maths ltd" userId="2b6a9906fb7c83c6" providerId="LiveId" clId="{6508CF33-C4C4-41C0-9C18-A3EADC0A19A5}" dt="2024-01-31T14:54:39.814" v="4012" actId="207"/>
          <ac:spMkLst>
            <pc:docMk/>
            <pc:sldMk cId="1893280147" sldId="1797"/>
            <ac:spMk id="4" creationId="{06DD321B-79AF-A98F-028F-448B37961769}"/>
          </ac:spMkLst>
        </pc:spChg>
        <pc:spChg chg="add mod">
          <ac:chgData name="I See Maths ltd" userId="2b6a9906fb7c83c6" providerId="LiveId" clId="{6508CF33-C4C4-41C0-9C18-A3EADC0A19A5}" dt="2024-01-31T14:54:25.332" v="4010" actId="1076"/>
          <ac:spMkLst>
            <pc:docMk/>
            <pc:sldMk cId="1893280147" sldId="1797"/>
            <ac:spMk id="5" creationId="{47C47813-F846-82A1-F0E7-9EC8BB941732}"/>
          </ac:spMkLst>
        </pc:spChg>
        <pc:spChg chg="add mod">
          <ac:chgData name="I See Maths ltd" userId="2b6a9906fb7c83c6" providerId="LiveId" clId="{6508CF33-C4C4-41C0-9C18-A3EADC0A19A5}" dt="2024-01-31T14:54:35.015" v="4011" actId="207"/>
          <ac:spMkLst>
            <pc:docMk/>
            <pc:sldMk cId="1893280147" sldId="1797"/>
            <ac:spMk id="6" creationId="{5E286BB0-82CB-D28A-2A3D-FC2B708CED52}"/>
          </ac:spMkLst>
        </pc:spChg>
        <pc:spChg chg="del mod">
          <ac:chgData name="I See Maths ltd" userId="2b6a9906fb7c83c6" providerId="LiveId" clId="{6508CF33-C4C4-41C0-9C18-A3EADC0A19A5}" dt="2024-01-31T14:48:52.103" v="3780" actId="478"/>
          <ac:spMkLst>
            <pc:docMk/>
            <pc:sldMk cId="1893280147" sldId="1797"/>
            <ac:spMk id="9" creationId="{A38AC6A9-B526-E495-7AAE-CDA5D29591E1}"/>
          </ac:spMkLst>
        </pc:spChg>
        <pc:spChg chg="del">
          <ac:chgData name="I See Maths ltd" userId="2b6a9906fb7c83c6" providerId="LiveId" clId="{6508CF33-C4C4-41C0-9C18-A3EADC0A19A5}" dt="2024-01-31T14:48:43.592" v="3777" actId="478"/>
          <ac:spMkLst>
            <pc:docMk/>
            <pc:sldMk cId="1893280147" sldId="1797"/>
            <ac:spMk id="10" creationId="{0BEF504F-67D7-2064-8394-E4260543C56D}"/>
          </ac:spMkLst>
        </pc:spChg>
        <pc:spChg chg="del">
          <ac:chgData name="I See Maths ltd" userId="2b6a9906fb7c83c6" providerId="LiveId" clId="{6508CF33-C4C4-41C0-9C18-A3EADC0A19A5}" dt="2024-01-31T14:48:46.602" v="3778" actId="478"/>
          <ac:spMkLst>
            <pc:docMk/>
            <pc:sldMk cId="1893280147" sldId="1797"/>
            <ac:spMk id="25" creationId="{C461925A-56CD-2B9E-CFD3-98682271507C}"/>
          </ac:spMkLst>
        </pc:spChg>
        <pc:spChg chg="del">
          <ac:chgData name="I See Maths ltd" userId="2b6a9906fb7c83c6" providerId="LiveId" clId="{6508CF33-C4C4-41C0-9C18-A3EADC0A19A5}" dt="2024-01-31T14:48:43.592" v="3777" actId="478"/>
          <ac:spMkLst>
            <pc:docMk/>
            <pc:sldMk cId="1893280147" sldId="1797"/>
            <ac:spMk id="26" creationId="{7825A622-850C-27AC-96FA-CBE20A96978B}"/>
          </ac:spMkLst>
        </pc:spChg>
        <pc:cxnChg chg="del">
          <ac:chgData name="I See Maths ltd" userId="2b6a9906fb7c83c6" providerId="LiveId" clId="{6508CF33-C4C4-41C0-9C18-A3EADC0A19A5}" dt="2024-01-31T14:48:38.434" v="3776" actId="478"/>
          <ac:cxnSpMkLst>
            <pc:docMk/>
            <pc:sldMk cId="1893280147" sldId="1797"/>
            <ac:cxnSpMk id="11" creationId="{77932036-F250-8A7E-6053-1C871627EC34}"/>
          </ac:cxnSpMkLst>
        </pc:cxnChg>
      </pc:sldChg>
      <pc:sldChg chg="delSp modSp add mod">
        <pc:chgData name="I See Maths ltd" userId="2b6a9906fb7c83c6" providerId="LiveId" clId="{6508CF33-C4C4-41C0-9C18-A3EADC0A19A5}" dt="2024-02-24T06:36:01.763" v="9229" actId="6549"/>
        <pc:sldMkLst>
          <pc:docMk/>
          <pc:sldMk cId="2758887423" sldId="1798"/>
        </pc:sldMkLst>
        <pc:spChg chg="mod">
          <ac:chgData name="I See Maths ltd" userId="2b6a9906fb7c83c6" providerId="LiveId" clId="{6508CF33-C4C4-41C0-9C18-A3EADC0A19A5}" dt="2024-02-24T06:36:01.763" v="9229" actId="6549"/>
          <ac:spMkLst>
            <pc:docMk/>
            <pc:sldMk cId="2758887423" sldId="1798"/>
            <ac:spMk id="2" creationId="{AF36B24C-FA64-737A-2819-BE4FE6E33B2D}"/>
          </ac:spMkLst>
        </pc:spChg>
        <pc:spChg chg="del">
          <ac:chgData name="I See Maths ltd" userId="2b6a9906fb7c83c6" providerId="LiveId" clId="{6508CF33-C4C4-41C0-9C18-A3EADC0A19A5}" dt="2024-01-31T14:54:50.633" v="4014" actId="478"/>
          <ac:spMkLst>
            <pc:docMk/>
            <pc:sldMk cId="2758887423" sldId="1798"/>
            <ac:spMk id="4" creationId="{06DD321B-79AF-A98F-028F-448B37961769}"/>
          </ac:spMkLst>
        </pc:spChg>
        <pc:spChg chg="mod">
          <ac:chgData name="I See Maths ltd" userId="2b6a9906fb7c83c6" providerId="LiveId" clId="{6508CF33-C4C4-41C0-9C18-A3EADC0A19A5}" dt="2024-01-31T14:54:54.588" v="4016" actId="20577"/>
          <ac:spMkLst>
            <pc:docMk/>
            <pc:sldMk cId="2758887423" sldId="1798"/>
            <ac:spMk id="5" creationId="{47C47813-F846-82A1-F0E7-9EC8BB941732}"/>
          </ac:spMkLst>
        </pc:spChg>
      </pc:sldChg>
      <pc:sldChg chg="addSp delSp modSp add mod">
        <pc:chgData name="I See Maths ltd" userId="2b6a9906fb7c83c6" providerId="LiveId" clId="{6508CF33-C4C4-41C0-9C18-A3EADC0A19A5}" dt="2024-02-24T06:36:21.882" v="9231"/>
        <pc:sldMkLst>
          <pc:docMk/>
          <pc:sldMk cId="250245165" sldId="1799"/>
        </pc:sldMkLst>
        <pc:spChg chg="del">
          <ac:chgData name="I See Maths ltd" userId="2b6a9906fb7c83c6" providerId="LiveId" clId="{6508CF33-C4C4-41C0-9C18-A3EADC0A19A5}" dt="2024-02-24T06:36:21.111" v="9230" actId="478"/>
          <ac:spMkLst>
            <pc:docMk/>
            <pc:sldMk cId="250245165" sldId="1799"/>
            <ac:spMk id="2" creationId="{AF36B24C-FA64-737A-2819-BE4FE6E33B2D}"/>
          </ac:spMkLst>
        </pc:spChg>
        <pc:spChg chg="add mod">
          <ac:chgData name="I See Maths ltd" userId="2b6a9906fb7c83c6" providerId="LiveId" clId="{6508CF33-C4C4-41C0-9C18-A3EADC0A19A5}" dt="2024-02-24T06:36:21.882" v="9231"/>
          <ac:spMkLst>
            <pc:docMk/>
            <pc:sldMk cId="250245165" sldId="1799"/>
            <ac:spMk id="3" creationId="{7F3F4EDC-1E81-4486-C6A7-015498D9AE48}"/>
          </ac:spMkLst>
        </pc:spChg>
        <pc:spChg chg="del">
          <ac:chgData name="I See Maths ltd" userId="2b6a9906fb7c83c6" providerId="LiveId" clId="{6508CF33-C4C4-41C0-9C18-A3EADC0A19A5}" dt="2024-01-31T14:55:03.496" v="4018" actId="478"/>
          <ac:spMkLst>
            <pc:docMk/>
            <pc:sldMk cId="250245165" sldId="1799"/>
            <ac:spMk id="5" creationId="{47C47813-F846-82A1-F0E7-9EC8BB941732}"/>
          </ac:spMkLst>
        </pc:spChg>
        <pc:spChg chg="del">
          <ac:chgData name="I See Maths ltd" userId="2b6a9906fb7c83c6" providerId="LiveId" clId="{6508CF33-C4C4-41C0-9C18-A3EADC0A19A5}" dt="2024-01-31T14:55:05.406" v="4019" actId="478"/>
          <ac:spMkLst>
            <pc:docMk/>
            <pc:sldMk cId="250245165" sldId="1799"/>
            <ac:spMk id="6" creationId="{5E286BB0-82CB-D28A-2A3D-FC2B708CED52}"/>
          </ac:spMkLst>
        </pc:spChg>
      </pc:sldChg>
      <pc:sldChg chg="addSp modSp add del mod">
        <pc:chgData name="I See Maths ltd" userId="2b6a9906fb7c83c6" providerId="LiveId" clId="{6508CF33-C4C4-41C0-9C18-A3EADC0A19A5}" dt="2024-02-13T10:05:03.904" v="7887" actId="47"/>
        <pc:sldMkLst>
          <pc:docMk/>
          <pc:sldMk cId="1956842416" sldId="1800"/>
        </pc:sldMkLst>
        <pc:spChg chg="add mod">
          <ac:chgData name="I See Maths ltd" userId="2b6a9906fb7c83c6" providerId="LiveId" clId="{6508CF33-C4C4-41C0-9C18-A3EADC0A19A5}" dt="2024-01-31T14:57:59.980" v="4144" actId="1037"/>
          <ac:spMkLst>
            <pc:docMk/>
            <pc:sldMk cId="1956842416" sldId="1800"/>
            <ac:spMk id="3" creationId="{283200AB-EDA8-8163-C9FC-7BFD6172F156}"/>
          </ac:spMkLst>
        </pc:spChg>
        <pc:spChg chg="add mod">
          <ac:chgData name="I See Maths ltd" userId="2b6a9906fb7c83c6" providerId="LiveId" clId="{6508CF33-C4C4-41C0-9C18-A3EADC0A19A5}" dt="2024-01-31T14:57:27.171" v="4098" actId="14100"/>
          <ac:spMkLst>
            <pc:docMk/>
            <pc:sldMk cId="1956842416" sldId="1800"/>
            <ac:spMk id="4" creationId="{08F5BC55-36EF-ECF1-243E-774BF2DFE3BA}"/>
          </ac:spMkLst>
        </pc:spChg>
        <pc:spChg chg="add mod">
          <ac:chgData name="I See Maths ltd" userId="2b6a9906fb7c83c6" providerId="LiveId" clId="{6508CF33-C4C4-41C0-9C18-A3EADC0A19A5}" dt="2024-01-31T15:00:20.178" v="4210" actId="20577"/>
          <ac:spMkLst>
            <pc:docMk/>
            <pc:sldMk cId="1956842416" sldId="1800"/>
            <ac:spMk id="6" creationId="{1987F146-D536-F924-59A9-8395E94DDA96}"/>
          </ac:spMkLst>
        </pc:spChg>
        <pc:spChg chg="add mod">
          <ac:chgData name="I See Maths ltd" userId="2b6a9906fb7c83c6" providerId="LiveId" clId="{6508CF33-C4C4-41C0-9C18-A3EADC0A19A5}" dt="2024-01-31T14:55:41.391" v="4026" actId="6549"/>
          <ac:spMkLst>
            <pc:docMk/>
            <pc:sldMk cId="1956842416" sldId="1800"/>
            <ac:spMk id="7" creationId="{F96392E2-252F-DD0D-C16F-C513486213B4}"/>
          </ac:spMkLst>
        </pc:spChg>
        <pc:spChg chg="add mod">
          <ac:chgData name="I See Maths ltd" userId="2b6a9906fb7c83c6" providerId="LiveId" clId="{6508CF33-C4C4-41C0-9C18-A3EADC0A19A5}" dt="2024-01-31T14:55:46.420" v="4031" actId="6549"/>
          <ac:spMkLst>
            <pc:docMk/>
            <pc:sldMk cId="1956842416" sldId="1800"/>
            <ac:spMk id="8" creationId="{D5CE28BC-744C-9772-6B8C-CA9A6113A01D}"/>
          </ac:spMkLst>
        </pc:spChg>
        <pc:cxnChg chg="add mod">
          <ac:chgData name="I See Maths ltd" userId="2b6a9906fb7c83c6" providerId="LiveId" clId="{6508CF33-C4C4-41C0-9C18-A3EADC0A19A5}" dt="2024-01-31T14:57:54.062" v="4132" actId="14100"/>
          <ac:cxnSpMkLst>
            <pc:docMk/>
            <pc:sldMk cId="1956842416" sldId="1800"/>
            <ac:cxnSpMk id="5" creationId="{6D56D185-656B-C7CE-69DE-622707402267}"/>
          </ac:cxnSpMkLst>
        </pc:cxnChg>
      </pc:sldChg>
      <pc:sldChg chg="addSp delSp modSp add mod">
        <pc:chgData name="I See Maths ltd" userId="2b6a9906fb7c83c6" providerId="LiveId" clId="{6508CF33-C4C4-41C0-9C18-A3EADC0A19A5}" dt="2024-02-24T06:36:34.199" v="9235"/>
        <pc:sldMkLst>
          <pc:docMk/>
          <pc:sldMk cId="138545320" sldId="1801"/>
        </pc:sldMkLst>
        <pc:spChg chg="del">
          <ac:chgData name="I See Maths ltd" userId="2b6a9906fb7c83c6" providerId="LiveId" clId="{6508CF33-C4C4-41C0-9C18-A3EADC0A19A5}" dt="2024-02-24T06:36:33.613" v="9234" actId="478"/>
          <ac:spMkLst>
            <pc:docMk/>
            <pc:sldMk cId="138545320" sldId="1801"/>
            <ac:spMk id="2" creationId="{AF36B24C-FA64-737A-2819-BE4FE6E33B2D}"/>
          </ac:spMkLst>
        </pc:spChg>
        <pc:spChg chg="add mod">
          <ac:chgData name="I See Maths ltd" userId="2b6a9906fb7c83c6" providerId="LiveId" clId="{6508CF33-C4C4-41C0-9C18-A3EADC0A19A5}" dt="2024-01-31T15:00:48.241" v="4213" actId="6549"/>
          <ac:spMkLst>
            <pc:docMk/>
            <pc:sldMk cId="138545320" sldId="1801"/>
            <ac:spMk id="9" creationId="{425793E0-9F55-7C46-2FFA-CC6020EC0AB8}"/>
          </ac:spMkLst>
        </pc:spChg>
        <pc:spChg chg="add mod">
          <ac:chgData name="I See Maths ltd" userId="2b6a9906fb7c83c6" providerId="LiveId" clId="{6508CF33-C4C4-41C0-9C18-A3EADC0A19A5}" dt="2024-02-24T06:36:34.199" v="9235"/>
          <ac:spMkLst>
            <pc:docMk/>
            <pc:sldMk cId="138545320" sldId="1801"/>
            <ac:spMk id="10" creationId="{857D70F8-870C-C069-CC18-150C173BCCBB}"/>
          </ac:spMkLst>
        </pc:spChg>
      </pc:sldChg>
      <pc:sldChg chg="addSp delSp modSp add mod">
        <pc:chgData name="I See Maths ltd" userId="2b6a9906fb7c83c6" providerId="LiveId" clId="{6508CF33-C4C4-41C0-9C18-A3EADC0A19A5}" dt="2024-02-24T06:36:28.565" v="9233"/>
        <pc:sldMkLst>
          <pc:docMk/>
          <pc:sldMk cId="1140179795" sldId="1802"/>
        </pc:sldMkLst>
        <pc:spChg chg="del">
          <ac:chgData name="I See Maths ltd" userId="2b6a9906fb7c83c6" providerId="LiveId" clId="{6508CF33-C4C4-41C0-9C18-A3EADC0A19A5}" dt="2024-02-24T06:36:28.026" v="9232" actId="478"/>
          <ac:spMkLst>
            <pc:docMk/>
            <pc:sldMk cId="1140179795" sldId="1802"/>
            <ac:spMk id="2" creationId="{AF36B24C-FA64-737A-2819-BE4FE6E33B2D}"/>
          </ac:spMkLst>
        </pc:spChg>
        <pc:spChg chg="add mod">
          <ac:chgData name="I See Maths ltd" userId="2b6a9906fb7c83c6" providerId="LiveId" clId="{6508CF33-C4C4-41C0-9C18-A3EADC0A19A5}" dt="2024-02-24T06:36:28.565" v="9233"/>
          <ac:spMkLst>
            <pc:docMk/>
            <pc:sldMk cId="1140179795" sldId="1802"/>
            <ac:spMk id="9" creationId="{BD4B05F6-E8F2-1201-D1EF-06CE60DAE7F9}"/>
          </ac:spMkLst>
        </pc:spChg>
      </pc:sldChg>
      <pc:sldChg chg="addSp delSp modSp add mod">
        <pc:chgData name="I See Maths ltd" userId="2b6a9906fb7c83c6" providerId="LiveId" clId="{6508CF33-C4C4-41C0-9C18-A3EADC0A19A5}" dt="2024-02-24T06:36:40.238" v="9237"/>
        <pc:sldMkLst>
          <pc:docMk/>
          <pc:sldMk cId="946849252" sldId="1803"/>
        </pc:sldMkLst>
        <pc:spChg chg="del">
          <ac:chgData name="I See Maths ltd" userId="2b6a9906fb7c83c6" providerId="LiveId" clId="{6508CF33-C4C4-41C0-9C18-A3EADC0A19A5}" dt="2024-02-24T06:36:39.677" v="9236" actId="478"/>
          <ac:spMkLst>
            <pc:docMk/>
            <pc:sldMk cId="946849252" sldId="1803"/>
            <ac:spMk id="2" creationId="{AF36B24C-FA64-737A-2819-BE4FE6E33B2D}"/>
          </ac:spMkLst>
        </pc:spChg>
        <pc:spChg chg="mod">
          <ac:chgData name="I See Maths ltd" userId="2b6a9906fb7c83c6" providerId="LiveId" clId="{6508CF33-C4C4-41C0-9C18-A3EADC0A19A5}" dt="2024-01-31T15:01:04.312" v="4214" actId="115"/>
          <ac:spMkLst>
            <pc:docMk/>
            <pc:sldMk cId="946849252" sldId="1803"/>
            <ac:spMk id="9" creationId="{425793E0-9F55-7C46-2FFA-CC6020EC0AB8}"/>
          </ac:spMkLst>
        </pc:spChg>
        <pc:spChg chg="add mod">
          <ac:chgData name="I See Maths ltd" userId="2b6a9906fb7c83c6" providerId="LiveId" clId="{6508CF33-C4C4-41C0-9C18-A3EADC0A19A5}" dt="2024-02-24T06:36:40.238" v="9237"/>
          <ac:spMkLst>
            <pc:docMk/>
            <pc:sldMk cId="946849252" sldId="1803"/>
            <ac:spMk id="10" creationId="{FCAFDD2A-9515-EFD9-BD93-12E7C1D1698D}"/>
          </ac:spMkLst>
        </pc:spChg>
      </pc:sldChg>
      <pc:sldChg chg="addSp modSp add del mod">
        <pc:chgData name="I See Maths ltd" userId="2b6a9906fb7c83c6" providerId="LiveId" clId="{6508CF33-C4C4-41C0-9C18-A3EADC0A19A5}" dt="2024-02-24T06:35:11.151" v="9203" actId="47"/>
        <pc:sldMkLst>
          <pc:docMk/>
          <pc:sldMk cId="2088079243" sldId="1804"/>
        </pc:sldMkLst>
        <pc:spChg chg="add mod">
          <ac:chgData name="I See Maths ltd" userId="2b6a9906fb7c83c6" providerId="LiveId" clId="{6508CF33-C4C4-41C0-9C18-A3EADC0A19A5}" dt="2024-02-13T10:08:05.828" v="7931" actId="207"/>
          <ac:spMkLst>
            <pc:docMk/>
            <pc:sldMk cId="2088079243" sldId="1804"/>
            <ac:spMk id="3" creationId="{00854AC8-72F7-81B1-6DE9-71F4ADDBA266}"/>
          </ac:spMkLst>
        </pc:spChg>
        <pc:spChg chg="add mod">
          <ac:chgData name="I See Maths ltd" userId="2b6a9906fb7c83c6" providerId="LiveId" clId="{6508CF33-C4C4-41C0-9C18-A3EADC0A19A5}" dt="2024-02-13T10:07:38.454" v="7922" actId="1036"/>
          <ac:spMkLst>
            <pc:docMk/>
            <pc:sldMk cId="2088079243" sldId="1804"/>
            <ac:spMk id="4" creationId="{C6879B46-5315-DEA4-5720-0C93B1FD3FC7}"/>
          </ac:spMkLst>
        </pc:spChg>
        <pc:spChg chg="add mod ord">
          <ac:chgData name="I See Maths ltd" userId="2b6a9906fb7c83c6" providerId="LiveId" clId="{6508CF33-C4C4-41C0-9C18-A3EADC0A19A5}" dt="2024-02-24T06:11:12.107" v="9051" actId="167"/>
          <ac:spMkLst>
            <pc:docMk/>
            <pc:sldMk cId="2088079243" sldId="1804"/>
            <ac:spMk id="7" creationId="{78BD8BF5-7E1F-32F3-10F1-38E05CAC72AF}"/>
          </ac:spMkLst>
        </pc:spChg>
        <pc:spChg chg="add mod ord">
          <ac:chgData name="I See Maths ltd" userId="2b6a9906fb7c83c6" providerId="LiveId" clId="{6508CF33-C4C4-41C0-9C18-A3EADC0A19A5}" dt="2024-02-24T06:11:12.107" v="9051" actId="167"/>
          <ac:spMkLst>
            <pc:docMk/>
            <pc:sldMk cId="2088079243" sldId="1804"/>
            <ac:spMk id="8" creationId="{541C7664-E9C9-B6E5-8122-C8B5FD8D7716}"/>
          </ac:spMkLst>
        </pc:spChg>
        <pc:cxnChg chg="add mod">
          <ac:chgData name="I See Maths ltd" userId="2b6a9906fb7c83c6" providerId="LiveId" clId="{6508CF33-C4C4-41C0-9C18-A3EADC0A19A5}" dt="2024-02-13T10:07:38.454" v="7922" actId="1036"/>
          <ac:cxnSpMkLst>
            <pc:docMk/>
            <pc:sldMk cId="2088079243" sldId="1804"/>
            <ac:cxnSpMk id="5" creationId="{0E5E8F32-8D95-05C1-458B-60FBF6EAF582}"/>
          </ac:cxnSpMkLst>
        </pc:cxnChg>
      </pc:sldChg>
      <pc:sldChg chg="addSp delSp modSp add mod">
        <pc:chgData name="I See Maths ltd" userId="2b6a9906fb7c83c6" providerId="LiveId" clId="{6508CF33-C4C4-41C0-9C18-A3EADC0A19A5}" dt="2024-02-13T10:30:11.447" v="7945" actId="166"/>
        <pc:sldMkLst>
          <pc:docMk/>
          <pc:sldMk cId="3056728191" sldId="1805"/>
        </pc:sldMkLst>
        <pc:spChg chg="mod">
          <ac:chgData name="I See Maths ltd" userId="2b6a9906fb7c83c6" providerId="LiveId" clId="{6508CF33-C4C4-41C0-9C18-A3EADC0A19A5}" dt="2024-02-13T09:33:32.509" v="7837" actId="14100"/>
          <ac:spMkLst>
            <pc:docMk/>
            <pc:sldMk cId="3056728191" sldId="1805"/>
            <ac:spMk id="3" creationId="{7905F3A5-0CB4-3BBA-F853-7D1C70CAA513}"/>
          </ac:spMkLst>
        </pc:spChg>
        <pc:spChg chg="mod">
          <ac:chgData name="I See Maths ltd" userId="2b6a9906fb7c83c6" providerId="LiveId" clId="{6508CF33-C4C4-41C0-9C18-A3EADC0A19A5}" dt="2024-01-31T15:21:49.883" v="4346" actId="6549"/>
          <ac:spMkLst>
            <pc:docMk/>
            <pc:sldMk cId="3056728191" sldId="1805"/>
            <ac:spMk id="21" creationId="{66C3C11C-1AF0-4134-B2B7-C8670802EB51}"/>
          </ac:spMkLst>
        </pc:spChg>
        <pc:picChg chg="add del mod">
          <ac:chgData name="I See Maths ltd" userId="2b6a9906fb7c83c6" providerId="LiveId" clId="{6508CF33-C4C4-41C0-9C18-A3EADC0A19A5}" dt="2024-02-13T09:35:03.004" v="7885" actId="22"/>
          <ac:picMkLst>
            <pc:docMk/>
            <pc:sldMk cId="3056728191" sldId="1805"/>
            <ac:picMk id="4" creationId="{420E0B2D-43D6-4997-1DE8-52C467C4C015}"/>
          </ac:picMkLst>
        </pc:picChg>
        <pc:picChg chg="add mod">
          <ac:chgData name="I See Maths ltd" userId="2b6a9906fb7c83c6" providerId="LiveId" clId="{6508CF33-C4C4-41C0-9C18-A3EADC0A19A5}" dt="2024-02-13T10:30:04.126" v="7944" actId="1037"/>
          <ac:picMkLst>
            <pc:docMk/>
            <pc:sldMk cId="3056728191" sldId="1805"/>
            <ac:picMk id="4" creationId="{AEE5CE2A-6DB2-96B6-8266-3D8EDCED108D}"/>
          </ac:picMkLst>
        </pc:picChg>
        <pc:picChg chg="del mod">
          <ac:chgData name="I See Maths ltd" userId="2b6a9906fb7c83c6" providerId="LiveId" clId="{6508CF33-C4C4-41C0-9C18-A3EADC0A19A5}" dt="2024-01-31T15:20:11.725" v="4309" actId="478"/>
          <ac:picMkLst>
            <pc:docMk/>
            <pc:sldMk cId="3056728191" sldId="1805"/>
            <ac:picMk id="5" creationId="{AD70D953-CC1C-AE96-CCCC-4C7839B62C96}"/>
          </ac:picMkLst>
        </pc:picChg>
        <pc:picChg chg="del">
          <ac:chgData name="I See Maths ltd" userId="2b6a9906fb7c83c6" providerId="LiveId" clId="{6508CF33-C4C4-41C0-9C18-A3EADC0A19A5}" dt="2024-01-31T15:18:49.424" v="4281" actId="478"/>
          <ac:picMkLst>
            <pc:docMk/>
            <pc:sldMk cId="3056728191" sldId="1805"/>
            <ac:picMk id="7" creationId="{E8772E74-5D93-D331-A979-1362C19DC0C0}"/>
          </ac:picMkLst>
        </pc:picChg>
        <pc:picChg chg="add del mod">
          <ac:chgData name="I See Maths ltd" userId="2b6a9906fb7c83c6" providerId="LiveId" clId="{6508CF33-C4C4-41C0-9C18-A3EADC0A19A5}" dt="2024-01-31T15:22:06.912" v="4358" actId="478"/>
          <ac:picMkLst>
            <pc:docMk/>
            <pc:sldMk cId="3056728191" sldId="1805"/>
            <ac:picMk id="10" creationId="{52692D09-0AB3-ACAE-7777-1F2AF91ECD3A}"/>
          </ac:picMkLst>
        </pc:picChg>
        <pc:picChg chg="add del mod">
          <ac:chgData name="I See Maths ltd" userId="2b6a9906fb7c83c6" providerId="LiveId" clId="{6508CF33-C4C4-41C0-9C18-A3EADC0A19A5}" dt="2024-01-31T15:21:58.426" v="4355" actId="478"/>
          <ac:picMkLst>
            <pc:docMk/>
            <pc:sldMk cId="3056728191" sldId="1805"/>
            <ac:picMk id="12" creationId="{C15BDC1A-C883-DDD7-22AB-8FF2E682C5F2}"/>
          </ac:picMkLst>
        </pc:picChg>
        <pc:picChg chg="add del mod">
          <ac:chgData name="I See Maths ltd" userId="2b6a9906fb7c83c6" providerId="LiveId" clId="{6508CF33-C4C4-41C0-9C18-A3EADC0A19A5}" dt="2024-02-13T10:29:52.119" v="7936" actId="478"/>
          <ac:picMkLst>
            <pc:docMk/>
            <pc:sldMk cId="3056728191" sldId="1805"/>
            <ac:picMk id="14" creationId="{354A5675-0BB1-1BAE-BDEF-F081E1169489}"/>
          </ac:picMkLst>
        </pc:picChg>
        <pc:cxnChg chg="del mod">
          <ac:chgData name="I See Maths ltd" userId="2b6a9906fb7c83c6" providerId="LiveId" clId="{6508CF33-C4C4-41C0-9C18-A3EADC0A19A5}" dt="2024-01-31T15:22:00.268" v="4356" actId="478"/>
          <ac:cxnSpMkLst>
            <pc:docMk/>
            <pc:sldMk cId="3056728191" sldId="1805"/>
            <ac:cxnSpMk id="4" creationId="{7B8DC94F-E975-8189-9044-253DD3DE6138}"/>
          </ac:cxnSpMkLst>
        </pc:cxnChg>
        <pc:cxnChg chg="mod ord">
          <ac:chgData name="I See Maths ltd" userId="2b6a9906fb7c83c6" providerId="LiveId" clId="{6508CF33-C4C4-41C0-9C18-A3EADC0A19A5}" dt="2024-02-13T10:30:11.447" v="7945" actId="166"/>
          <ac:cxnSpMkLst>
            <pc:docMk/>
            <pc:sldMk cId="3056728191" sldId="1805"/>
            <ac:cxnSpMk id="8" creationId="{A069D3AE-947D-8BC0-8A95-9FD81D69D286}"/>
          </ac:cxnSpMkLst>
        </pc:cxnChg>
      </pc:sldChg>
      <pc:sldChg chg="add del">
        <pc:chgData name="I See Maths ltd" userId="2b6a9906fb7c83c6" providerId="LiveId" clId="{6508CF33-C4C4-41C0-9C18-A3EADC0A19A5}" dt="2024-01-31T15:23:49.392" v="4369" actId="2696"/>
        <pc:sldMkLst>
          <pc:docMk/>
          <pc:sldMk cId="2152705034" sldId="1806"/>
        </pc:sldMkLst>
      </pc:sldChg>
      <pc:sldChg chg="modSp del mod">
        <pc:chgData name="I See Maths ltd" userId="2b6a9906fb7c83c6" providerId="LiveId" clId="{6508CF33-C4C4-41C0-9C18-A3EADC0A19A5}" dt="2024-02-13T10:30:35.342" v="7946" actId="47"/>
        <pc:sldMkLst>
          <pc:docMk/>
          <pc:sldMk cId="822413271" sldId="1807"/>
        </pc:sldMkLst>
        <pc:spChg chg="mod">
          <ac:chgData name="I See Maths ltd" userId="2b6a9906fb7c83c6" providerId="LiveId" clId="{6508CF33-C4C4-41C0-9C18-A3EADC0A19A5}" dt="2024-01-31T15:23:38.701" v="4368" actId="207"/>
          <ac:spMkLst>
            <pc:docMk/>
            <pc:sldMk cId="822413271" sldId="1807"/>
            <ac:spMk id="3" creationId="{7905F3A5-0CB4-3BBA-F853-7D1C70CAA513}"/>
          </ac:spMkLst>
        </pc:spChg>
      </pc:sldChg>
      <pc:sldChg chg="modSp mod">
        <pc:chgData name="I See Maths ltd" userId="2b6a9906fb7c83c6" providerId="LiveId" clId="{6508CF33-C4C4-41C0-9C18-A3EADC0A19A5}" dt="2024-01-31T15:24:28.552" v="4371" actId="207"/>
        <pc:sldMkLst>
          <pc:docMk/>
          <pc:sldMk cId="2178236354" sldId="1808"/>
        </pc:sldMkLst>
        <pc:spChg chg="mod">
          <ac:chgData name="I See Maths ltd" userId="2b6a9906fb7c83c6" providerId="LiveId" clId="{6508CF33-C4C4-41C0-9C18-A3EADC0A19A5}" dt="2024-01-31T15:24:28.552" v="4371" actId="207"/>
          <ac:spMkLst>
            <pc:docMk/>
            <pc:sldMk cId="2178236354" sldId="1808"/>
            <ac:spMk id="3" creationId="{7905F3A5-0CB4-3BBA-F853-7D1C70CAA513}"/>
          </ac:spMkLst>
        </pc:spChg>
      </pc:sldChg>
      <pc:sldChg chg="addSp delSp modSp add mod">
        <pc:chgData name="I See Maths ltd" userId="2b6a9906fb7c83c6" providerId="LiveId" clId="{6508CF33-C4C4-41C0-9C18-A3EADC0A19A5}" dt="2024-02-01T12:36:18.501" v="4539" actId="207"/>
        <pc:sldMkLst>
          <pc:docMk/>
          <pc:sldMk cId="3606758898" sldId="1809"/>
        </pc:sldMkLst>
        <pc:spChg chg="mod">
          <ac:chgData name="I See Maths ltd" userId="2b6a9906fb7c83c6" providerId="LiveId" clId="{6508CF33-C4C4-41C0-9C18-A3EADC0A19A5}" dt="2024-02-01T12:36:18.501" v="4539" actId="207"/>
          <ac:spMkLst>
            <pc:docMk/>
            <pc:sldMk cId="3606758898" sldId="1809"/>
            <ac:spMk id="3" creationId="{7905F3A5-0CB4-3BBA-F853-7D1C70CAA513}"/>
          </ac:spMkLst>
        </pc:spChg>
        <pc:spChg chg="mod">
          <ac:chgData name="I See Maths ltd" userId="2b6a9906fb7c83c6" providerId="LiveId" clId="{6508CF33-C4C4-41C0-9C18-A3EADC0A19A5}" dt="2024-02-01T12:32:50.345" v="4400" actId="6549"/>
          <ac:spMkLst>
            <pc:docMk/>
            <pc:sldMk cId="3606758898" sldId="1809"/>
            <ac:spMk id="23" creationId="{B2672183-50C6-4B75-AB18-07F537B6E722}"/>
          </ac:spMkLst>
        </pc:spChg>
        <pc:picChg chg="add mod">
          <ac:chgData name="I See Maths ltd" userId="2b6a9906fb7c83c6" providerId="LiveId" clId="{6508CF33-C4C4-41C0-9C18-A3EADC0A19A5}" dt="2024-02-01T12:35:38.494" v="4537" actId="1076"/>
          <ac:picMkLst>
            <pc:docMk/>
            <pc:sldMk cId="3606758898" sldId="1809"/>
            <ac:picMk id="7" creationId="{5EB2EF4C-D3C8-8430-DF43-37AE6172CBA9}"/>
          </ac:picMkLst>
        </pc:picChg>
        <pc:picChg chg="del">
          <ac:chgData name="I See Maths ltd" userId="2b6a9906fb7c83c6" providerId="LiveId" clId="{6508CF33-C4C4-41C0-9C18-A3EADC0A19A5}" dt="2024-02-01T12:33:22.589" v="4448" actId="478"/>
          <ac:picMkLst>
            <pc:docMk/>
            <pc:sldMk cId="3606758898" sldId="1809"/>
            <ac:picMk id="10" creationId="{52692D09-0AB3-ACAE-7777-1F2AF91ECD3A}"/>
          </ac:picMkLst>
        </pc:picChg>
        <pc:picChg chg="add mod">
          <ac:chgData name="I See Maths ltd" userId="2b6a9906fb7c83c6" providerId="LiveId" clId="{6508CF33-C4C4-41C0-9C18-A3EADC0A19A5}" dt="2024-02-01T12:35:33" v="4536" actId="1076"/>
          <ac:picMkLst>
            <pc:docMk/>
            <pc:sldMk cId="3606758898" sldId="1809"/>
            <ac:picMk id="11" creationId="{363A5D39-210E-F4B3-0669-721DF5E2F347}"/>
          </ac:picMkLst>
        </pc:picChg>
        <pc:picChg chg="del">
          <ac:chgData name="I See Maths ltd" userId="2b6a9906fb7c83c6" providerId="LiveId" clId="{6508CF33-C4C4-41C0-9C18-A3EADC0A19A5}" dt="2024-02-01T12:33:38.695" v="4464" actId="478"/>
          <ac:picMkLst>
            <pc:docMk/>
            <pc:sldMk cId="3606758898" sldId="1809"/>
            <ac:picMk id="12" creationId="{C15BDC1A-C883-DDD7-22AB-8FF2E682C5F2}"/>
          </ac:picMkLst>
        </pc:picChg>
        <pc:cxnChg chg="mod">
          <ac:chgData name="I See Maths ltd" userId="2b6a9906fb7c83c6" providerId="LiveId" clId="{6508CF33-C4C4-41C0-9C18-A3EADC0A19A5}" dt="2024-02-01T12:33:36.610" v="4463" actId="1037"/>
          <ac:cxnSpMkLst>
            <pc:docMk/>
            <pc:sldMk cId="3606758898" sldId="1809"/>
            <ac:cxnSpMk id="4" creationId="{7B8DC94F-E975-8189-9044-253DD3DE6138}"/>
          </ac:cxnSpMkLst>
        </pc:cxnChg>
        <pc:cxnChg chg="add mod">
          <ac:chgData name="I See Maths ltd" userId="2b6a9906fb7c83c6" providerId="LiveId" clId="{6508CF33-C4C4-41C0-9C18-A3EADC0A19A5}" dt="2024-02-01T12:34:01.338" v="4528" actId="1037"/>
          <ac:cxnSpMkLst>
            <pc:docMk/>
            <pc:sldMk cId="3606758898" sldId="1809"/>
            <ac:cxnSpMk id="5" creationId="{B0B3F8DB-0DD4-0C94-3ACD-E2ECE71013DA}"/>
          </ac:cxnSpMkLst>
        </pc:cxnChg>
        <pc:cxnChg chg="del">
          <ac:chgData name="I See Maths ltd" userId="2b6a9906fb7c83c6" providerId="LiveId" clId="{6508CF33-C4C4-41C0-9C18-A3EADC0A19A5}" dt="2024-02-01T12:33:25.382" v="4449" actId="478"/>
          <ac:cxnSpMkLst>
            <pc:docMk/>
            <pc:sldMk cId="3606758898" sldId="1809"/>
            <ac:cxnSpMk id="8" creationId="{A069D3AE-947D-8BC0-8A95-9FD81D69D286}"/>
          </ac:cxnSpMkLst>
        </pc:cxnChg>
      </pc:sldChg>
      <pc:sldChg chg="addSp delSp modSp mod">
        <pc:chgData name="I See Maths ltd" userId="2b6a9906fb7c83c6" providerId="LiveId" clId="{6508CF33-C4C4-41C0-9C18-A3EADC0A19A5}" dt="2024-02-01T12:42:31.442" v="4639" actId="113"/>
        <pc:sldMkLst>
          <pc:docMk/>
          <pc:sldMk cId="2652415760" sldId="1811"/>
        </pc:sldMkLst>
        <pc:spChg chg="mod">
          <ac:chgData name="I See Maths ltd" userId="2b6a9906fb7c83c6" providerId="LiveId" clId="{6508CF33-C4C4-41C0-9C18-A3EADC0A19A5}" dt="2024-02-01T12:42:31.442" v="4639" actId="113"/>
          <ac:spMkLst>
            <pc:docMk/>
            <pc:sldMk cId="2652415760" sldId="1811"/>
            <ac:spMk id="3" creationId="{7905F3A5-0CB4-3BBA-F853-7D1C70CAA513}"/>
          </ac:spMkLst>
        </pc:spChg>
        <pc:spChg chg="mod">
          <ac:chgData name="I See Maths ltd" userId="2b6a9906fb7c83c6" providerId="LiveId" clId="{6508CF33-C4C4-41C0-9C18-A3EADC0A19A5}" dt="2024-02-01T12:41:16.256" v="4601" actId="6549"/>
          <ac:spMkLst>
            <pc:docMk/>
            <pc:sldMk cId="2652415760" sldId="1811"/>
            <ac:spMk id="23" creationId="{B2672183-50C6-4B75-AB18-07F537B6E722}"/>
          </ac:spMkLst>
        </pc:spChg>
        <pc:picChg chg="add mod">
          <ac:chgData name="I See Maths ltd" userId="2b6a9906fb7c83c6" providerId="LiveId" clId="{6508CF33-C4C4-41C0-9C18-A3EADC0A19A5}" dt="2024-02-01T12:42:17.611" v="4636" actId="1076"/>
          <ac:picMkLst>
            <pc:docMk/>
            <pc:sldMk cId="2652415760" sldId="1811"/>
            <ac:picMk id="4" creationId="{1C4EE101-AB5F-A4D7-FFAD-31EC5478E09C}"/>
          </ac:picMkLst>
        </pc:picChg>
        <pc:picChg chg="del">
          <ac:chgData name="I See Maths ltd" userId="2b6a9906fb7c83c6" providerId="LiveId" clId="{6508CF33-C4C4-41C0-9C18-A3EADC0A19A5}" dt="2024-02-01T12:41:29.096" v="4630" actId="478"/>
          <ac:picMkLst>
            <pc:docMk/>
            <pc:sldMk cId="2652415760" sldId="1811"/>
            <ac:picMk id="14" creationId="{354A5675-0BB1-1BAE-BDEF-F081E1169489}"/>
          </ac:picMkLst>
        </pc:picChg>
      </pc:sldChg>
      <pc:sldChg chg="add">
        <pc:chgData name="I See Maths ltd" userId="2b6a9906fb7c83c6" providerId="LiveId" clId="{6508CF33-C4C4-41C0-9C18-A3EADC0A19A5}" dt="2024-02-01T12:42:22.923" v="4637" actId="2890"/>
        <pc:sldMkLst>
          <pc:docMk/>
          <pc:sldMk cId="235452387" sldId="1812"/>
        </pc:sldMkLst>
      </pc:sldChg>
      <pc:sldChg chg="ord">
        <pc:chgData name="I See Maths ltd" userId="2b6a9906fb7c83c6" providerId="LiveId" clId="{6508CF33-C4C4-41C0-9C18-A3EADC0A19A5}" dt="2024-02-01T12:51:15.657" v="4645"/>
        <pc:sldMkLst>
          <pc:docMk/>
          <pc:sldMk cId="10398365" sldId="1813"/>
        </pc:sldMkLst>
      </pc:sldChg>
      <pc:sldChg chg="modSp add mod">
        <pc:chgData name="I See Maths ltd" userId="2b6a9906fb7c83c6" providerId="LiveId" clId="{6508CF33-C4C4-41C0-9C18-A3EADC0A19A5}" dt="2024-02-01T12:59:32.661" v="4801" actId="6549"/>
        <pc:sldMkLst>
          <pc:docMk/>
          <pc:sldMk cId="3374928068" sldId="1814"/>
        </pc:sldMkLst>
        <pc:spChg chg="mod">
          <ac:chgData name="I See Maths ltd" userId="2b6a9906fb7c83c6" providerId="LiveId" clId="{6508CF33-C4C4-41C0-9C18-A3EADC0A19A5}" dt="2024-02-01T12:59:32.661" v="4801" actId="6549"/>
          <ac:spMkLst>
            <pc:docMk/>
            <pc:sldMk cId="3374928068" sldId="1814"/>
            <ac:spMk id="21" creationId="{66C3C11C-1AF0-4134-B2B7-C8670802EB51}"/>
          </ac:spMkLst>
        </pc:spChg>
      </pc:sldChg>
      <pc:sldChg chg="modSp add mod">
        <pc:chgData name="I See Maths ltd" userId="2b6a9906fb7c83c6" providerId="LiveId" clId="{6508CF33-C4C4-41C0-9C18-A3EADC0A19A5}" dt="2024-02-01T12:59:28.086" v="4799" actId="6549"/>
        <pc:sldMkLst>
          <pc:docMk/>
          <pc:sldMk cId="1752994467" sldId="1815"/>
        </pc:sldMkLst>
        <pc:spChg chg="mod">
          <ac:chgData name="I See Maths ltd" userId="2b6a9906fb7c83c6" providerId="LiveId" clId="{6508CF33-C4C4-41C0-9C18-A3EADC0A19A5}" dt="2024-02-01T12:59:28.086" v="4799" actId="6549"/>
          <ac:spMkLst>
            <pc:docMk/>
            <pc:sldMk cId="1752994467" sldId="1815"/>
            <ac:spMk id="21" creationId="{66C3C11C-1AF0-4134-B2B7-C8670802EB51}"/>
          </ac:spMkLst>
        </pc:spChg>
      </pc:sldChg>
      <pc:sldChg chg="delSp modSp add mod">
        <pc:chgData name="I See Maths ltd" userId="2b6a9906fb7c83c6" providerId="LiveId" clId="{6508CF33-C4C4-41C0-9C18-A3EADC0A19A5}" dt="2024-02-01T13:00:04.918" v="4805" actId="20577"/>
        <pc:sldMkLst>
          <pc:docMk/>
          <pc:sldMk cId="68755461" sldId="1816"/>
        </pc:sldMkLst>
        <pc:spChg chg="del">
          <ac:chgData name="I See Maths ltd" userId="2b6a9906fb7c83c6" providerId="LiveId" clId="{6508CF33-C4C4-41C0-9C18-A3EADC0A19A5}" dt="2024-02-01T12:59:58.039" v="4803" actId="478"/>
          <ac:spMkLst>
            <pc:docMk/>
            <pc:sldMk cId="68755461" sldId="1816"/>
            <ac:spMk id="5" creationId="{08D76108-8E8F-BA77-D2C6-FD0406FB043A}"/>
          </ac:spMkLst>
        </pc:spChg>
        <pc:spChg chg="mod">
          <ac:chgData name="I See Maths ltd" userId="2b6a9906fb7c83c6" providerId="LiveId" clId="{6508CF33-C4C4-41C0-9C18-A3EADC0A19A5}" dt="2024-02-01T13:00:04.918" v="4805" actId="20577"/>
          <ac:spMkLst>
            <pc:docMk/>
            <pc:sldMk cId="68755461" sldId="1816"/>
            <ac:spMk id="11" creationId="{9C5E5786-8AC3-5C7A-2D22-1EFD1CDD28B4}"/>
          </ac:spMkLst>
        </pc:spChg>
      </pc:sldChg>
      <pc:sldChg chg="delSp add mod">
        <pc:chgData name="I See Maths ltd" userId="2b6a9906fb7c83c6" providerId="LiveId" clId="{6508CF33-C4C4-41C0-9C18-A3EADC0A19A5}" dt="2024-02-01T13:00:26.815" v="4808" actId="478"/>
        <pc:sldMkLst>
          <pc:docMk/>
          <pc:sldMk cId="375831739" sldId="1817"/>
        </pc:sldMkLst>
        <pc:spChg chg="del">
          <ac:chgData name="I See Maths ltd" userId="2b6a9906fb7c83c6" providerId="LiveId" clId="{6508CF33-C4C4-41C0-9C18-A3EADC0A19A5}" dt="2024-02-01T13:00:23.050" v="4807" actId="478"/>
          <ac:spMkLst>
            <pc:docMk/>
            <pc:sldMk cId="375831739" sldId="1817"/>
            <ac:spMk id="6" creationId="{2F499044-27C5-BE7C-F349-59929A0075D7}"/>
          </ac:spMkLst>
        </pc:spChg>
        <pc:spChg chg="del">
          <ac:chgData name="I See Maths ltd" userId="2b6a9906fb7c83c6" providerId="LiveId" clId="{6508CF33-C4C4-41C0-9C18-A3EADC0A19A5}" dt="2024-02-01T13:00:26.815" v="4808" actId="478"/>
          <ac:spMkLst>
            <pc:docMk/>
            <pc:sldMk cId="375831739" sldId="1817"/>
            <ac:spMk id="11" creationId="{9C5E5786-8AC3-5C7A-2D22-1EFD1CDD28B4}"/>
          </ac:spMkLst>
        </pc:spChg>
      </pc:sldChg>
      <pc:sldChg chg="addSp modSp add mod">
        <pc:chgData name="I See Maths ltd" userId="2b6a9906fb7c83c6" providerId="LiveId" clId="{6508CF33-C4C4-41C0-9C18-A3EADC0A19A5}" dt="2024-02-01T13:01:04.407" v="4841" actId="14100"/>
        <pc:sldMkLst>
          <pc:docMk/>
          <pc:sldMk cId="3821586397" sldId="1818"/>
        </pc:sldMkLst>
        <pc:spChg chg="add mod">
          <ac:chgData name="I See Maths ltd" userId="2b6a9906fb7c83c6" providerId="LiveId" clId="{6508CF33-C4C4-41C0-9C18-A3EADC0A19A5}" dt="2024-02-01T13:00:57.646" v="4837" actId="1076"/>
          <ac:spMkLst>
            <pc:docMk/>
            <pc:sldMk cId="3821586397" sldId="1818"/>
            <ac:spMk id="2" creationId="{67ED6531-0600-25C9-EB3F-E05B7A1F6129}"/>
          </ac:spMkLst>
        </pc:spChg>
        <pc:spChg chg="mod">
          <ac:chgData name="I See Maths ltd" userId="2b6a9906fb7c83c6" providerId="LiveId" clId="{6508CF33-C4C4-41C0-9C18-A3EADC0A19A5}" dt="2024-02-01T13:01:04.407" v="4841" actId="14100"/>
          <ac:spMkLst>
            <pc:docMk/>
            <pc:sldMk cId="3821586397" sldId="1818"/>
            <ac:spMk id="24" creationId="{CF7891AC-67F8-7890-F289-835DBB82F591}"/>
          </ac:spMkLst>
        </pc:spChg>
      </pc:sldChg>
      <pc:sldChg chg="addSp delSp modSp add mod ord">
        <pc:chgData name="I See Maths ltd" userId="2b6a9906fb7c83c6" providerId="LiveId" clId="{6508CF33-C4C4-41C0-9C18-A3EADC0A19A5}" dt="2024-02-01T13:04:58.703" v="4959" actId="478"/>
        <pc:sldMkLst>
          <pc:docMk/>
          <pc:sldMk cId="1123970037" sldId="1819"/>
        </pc:sldMkLst>
        <pc:spChg chg="add del mod">
          <ac:chgData name="I See Maths ltd" userId="2b6a9906fb7c83c6" providerId="LiveId" clId="{6508CF33-C4C4-41C0-9C18-A3EADC0A19A5}" dt="2024-02-01T13:04:58.703" v="4959" actId="478"/>
          <ac:spMkLst>
            <pc:docMk/>
            <pc:sldMk cId="1123970037" sldId="1819"/>
            <ac:spMk id="2" creationId="{F30D2910-C8E9-92BF-5C2C-56619B03AC21}"/>
          </ac:spMkLst>
        </pc:spChg>
        <pc:spChg chg="mod">
          <ac:chgData name="I See Maths ltd" userId="2b6a9906fb7c83c6" providerId="LiveId" clId="{6508CF33-C4C4-41C0-9C18-A3EADC0A19A5}" dt="2024-02-01T13:02:27.877" v="4885" actId="6549"/>
          <ac:spMkLst>
            <pc:docMk/>
            <pc:sldMk cId="1123970037" sldId="1819"/>
            <ac:spMk id="4" creationId="{113941CC-737F-94B5-43E4-49832F168475}"/>
          </ac:spMkLst>
        </pc:spChg>
        <pc:spChg chg="mod">
          <ac:chgData name="I See Maths ltd" userId="2b6a9906fb7c83c6" providerId="LiveId" clId="{6508CF33-C4C4-41C0-9C18-A3EADC0A19A5}" dt="2024-02-01T13:04:32.956" v="4954" actId="207"/>
          <ac:spMkLst>
            <pc:docMk/>
            <pc:sldMk cId="1123970037" sldId="1819"/>
            <ac:spMk id="5" creationId="{08D76108-8E8F-BA77-D2C6-FD0406FB043A}"/>
          </ac:spMkLst>
        </pc:spChg>
        <pc:spChg chg="mod">
          <ac:chgData name="I See Maths ltd" userId="2b6a9906fb7c83c6" providerId="LiveId" clId="{6508CF33-C4C4-41C0-9C18-A3EADC0A19A5}" dt="2024-02-01T13:04:37.858" v="4955" actId="207"/>
          <ac:spMkLst>
            <pc:docMk/>
            <pc:sldMk cId="1123970037" sldId="1819"/>
            <ac:spMk id="6" creationId="{2F499044-27C5-BE7C-F349-59929A0075D7}"/>
          </ac:spMkLst>
        </pc:spChg>
        <pc:spChg chg="del">
          <ac:chgData name="I See Maths ltd" userId="2b6a9906fb7c83c6" providerId="LiveId" clId="{6508CF33-C4C4-41C0-9C18-A3EADC0A19A5}" dt="2024-02-01T13:04:58.703" v="4959" actId="478"/>
          <ac:spMkLst>
            <pc:docMk/>
            <pc:sldMk cId="1123970037" sldId="1819"/>
            <ac:spMk id="10" creationId="{29DDEEE5-BEA5-7FC6-8B7F-A5C3E78C9F77}"/>
          </ac:spMkLst>
        </pc:spChg>
        <pc:spChg chg="del">
          <ac:chgData name="I See Maths ltd" userId="2b6a9906fb7c83c6" providerId="LiveId" clId="{6508CF33-C4C4-41C0-9C18-A3EADC0A19A5}" dt="2024-02-01T13:04:50.455" v="4957" actId="478"/>
          <ac:spMkLst>
            <pc:docMk/>
            <pc:sldMk cId="1123970037" sldId="1819"/>
            <ac:spMk id="11" creationId="{9C5E5786-8AC3-5C7A-2D22-1EFD1CDD28B4}"/>
          </ac:spMkLst>
        </pc:spChg>
        <pc:spChg chg="del">
          <ac:chgData name="I See Maths ltd" userId="2b6a9906fb7c83c6" providerId="LiveId" clId="{6508CF33-C4C4-41C0-9C18-A3EADC0A19A5}" dt="2024-02-01T13:04:58.703" v="4959" actId="478"/>
          <ac:spMkLst>
            <pc:docMk/>
            <pc:sldMk cId="1123970037" sldId="1819"/>
            <ac:spMk id="13" creationId="{8D2E2D40-E4D3-3420-264C-BC6E43FEC122}"/>
          </ac:spMkLst>
        </pc:spChg>
        <pc:spChg chg="del mod">
          <ac:chgData name="I See Maths ltd" userId="2b6a9906fb7c83c6" providerId="LiveId" clId="{6508CF33-C4C4-41C0-9C18-A3EADC0A19A5}" dt="2024-02-01T13:04:58.703" v="4959" actId="478"/>
          <ac:spMkLst>
            <pc:docMk/>
            <pc:sldMk cId="1123970037" sldId="1819"/>
            <ac:spMk id="15" creationId="{5BBE9B14-9237-8992-6074-636E6AECE80E}"/>
          </ac:spMkLst>
        </pc:spChg>
        <pc:spChg chg="del">
          <ac:chgData name="I See Maths ltd" userId="2b6a9906fb7c83c6" providerId="LiveId" clId="{6508CF33-C4C4-41C0-9C18-A3EADC0A19A5}" dt="2024-02-01T13:04:58.703" v="4959" actId="478"/>
          <ac:spMkLst>
            <pc:docMk/>
            <pc:sldMk cId="1123970037" sldId="1819"/>
            <ac:spMk id="22" creationId="{D41B9F43-F91D-3E18-9ED5-E0F7AA180977}"/>
          </ac:spMkLst>
        </pc:spChg>
        <pc:spChg chg="del">
          <ac:chgData name="I See Maths ltd" userId="2b6a9906fb7c83c6" providerId="LiveId" clId="{6508CF33-C4C4-41C0-9C18-A3EADC0A19A5}" dt="2024-02-01T13:04:58.703" v="4959" actId="478"/>
          <ac:spMkLst>
            <pc:docMk/>
            <pc:sldMk cId="1123970037" sldId="1819"/>
            <ac:spMk id="24" creationId="{CF7891AC-67F8-7890-F289-835DBB82F591}"/>
          </ac:spMkLst>
        </pc:spChg>
        <pc:cxnChg chg="add del mod">
          <ac:chgData name="I See Maths ltd" userId="2b6a9906fb7c83c6" providerId="LiveId" clId="{6508CF33-C4C4-41C0-9C18-A3EADC0A19A5}" dt="2024-02-01T13:04:58.703" v="4959" actId="478"/>
          <ac:cxnSpMkLst>
            <pc:docMk/>
            <pc:sldMk cId="1123970037" sldId="1819"/>
            <ac:cxnSpMk id="7" creationId="{A529229B-E12E-E9FB-002E-507E7BAF39D2}"/>
          </ac:cxnSpMkLst>
        </pc:cxnChg>
      </pc:sldChg>
      <pc:sldChg chg="add">
        <pc:chgData name="I See Maths ltd" userId="2b6a9906fb7c83c6" providerId="LiveId" clId="{6508CF33-C4C4-41C0-9C18-A3EADC0A19A5}" dt="2024-02-01T13:04:46.141" v="4956" actId="2890"/>
        <pc:sldMkLst>
          <pc:docMk/>
          <pc:sldMk cId="696248408" sldId="1820"/>
        </pc:sldMkLst>
      </pc:sldChg>
      <pc:sldChg chg="add">
        <pc:chgData name="I See Maths ltd" userId="2b6a9906fb7c83c6" providerId="LiveId" clId="{6508CF33-C4C4-41C0-9C18-A3EADC0A19A5}" dt="2024-02-01T13:04:54.790" v="4958" actId="2890"/>
        <pc:sldMkLst>
          <pc:docMk/>
          <pc:sldMk cId="2060964430" sldId="1821"/>
        </pc:sldMkLst>
      </pc:sldChg>
      <pc:sldChg chg="delSp modSp add mod">
        <pc:chgData name="I See Maths ltd" userId="2b6a9906fb7c83c6" providerId="LiveId" clId="{6508CF33-C4C4-41C0-9C18-A3EADC0A19A5}" dt="2024-02-01T13:05:13.681" v="4963" actId="6549"/>
        <pc:sldMkLst>
          <pc:docMk/>
          <pc:sldMk cId="129869215" sldId="1822"/>
        </pc:sldMkLst>
        <pc:spChg chg="del">
          <ac:chgData name="I See Maths ltd" userId="2b6a9906fb7c83c6" providerId="LiveId" clId="{6508CF33-C4C4-41C0-9C18-A3EADC0A19A5}" dt="2024-02-01T13:05:08.537" v="4961" actId="478"/>
          <ac:spMkLst>
            <pc:docMk/>
            <pc:sldMk cId="129869215" sldId="1822"/>
            <ac:spMk id="6" creationId="{2F499044-27C5-BE7C-F349-59929A0075D7}"/>
          </ac:spMkLst>
        </pc:spChg>
        <pc:spChg chg="mod">
          <ac:chgData name="I See Maths ltd" userId="2b6a9906fb7c83c6" providerId="LiveId" clId="{6508CF33-C4C4-41C0-9C18-A3EADC0A19A5}" dt="2024-02-01T13:05:13.681" v="4963" actId="6549"/>
          <ac:spMkLst>
            <pc:docMk/>
            <pc:sldMk cId="129869215" sldId="1822"/>
            <ac:spMk id="11" creationId="{9C5E5786-8AC3-5C7A-2D22-1EFD1CDD28B4}"/>
          </ac:spMkLst>
        </pc:spChg>
      </pc:sldChg>
      <pc:sldChg chg="delSp add mod">
        <pc:chgData name="I See Maths ltd" userId="2b6a9906fb7c83c6" providerId="LiveId" clId="{6508CF33-C4C4-41C0-9C18-A3EADC0A19A5}" dt="2024-02-01T13:05:23.454" v="4966" actId="478"/>
        <pc:sldMkLst>
          <pc:docMk/>
          <pc:sldMk cId="3182704090" sldId="1823"/>
        </pc:sldMkLst>
        <pc:spChg chg="del">
          <ac:chgData name="I See Maths ltd" userId="2b6a9906fb7c83c6" providerId="LiveId" clId="{6508CF33-C4C4-41C0-9C18-A3EADC0A19A5}" dt="2024-02-01T13:05:23.454" v="4966" actId="478"/>
          <ac:spMkLst>
            <pc:docMk/>
            <pc:sldMk cId="3182704090" sldId="1823"/>
            <ac:spMk id="5" creationId="{08D76108-8E8F-BA77-D2C6-FD0406FB043A}"/>
          </ac:spMkLst>
        </pc:spChg>
        <pc:spChg chg="del">
          <ac:chgData name="I See Maths ltd" userId="2b6a9906fb7c83c6" providerId="LiveId" clId="{6508CF33-C4C4-41C0-9C18-A3EADC0A19A5}" dt="2024-02-01T13:05:21.556" v="4965" actId="478"/>
          <ac:spMkLst>
            <pc:docMk/>
            <pc:sldMk cId="3182704090" sldId="1823"/>
            <ac:spMk id="11" creationId="{9C5E5786-8AC3-5C7A-2D22-1EFD1CDD28B4}"/>
          </ac:spMkLst>
        </pc:spChg>
      </pc:sldChg>
      <pc:sldChg chg="addSp modSp add mod">
        <pc:chgData name="I See Maths ltd" userId="2b6a9906fb7c83c6" providerId="LiveId" clId="{6508CF33-C4C4-41C0-9C18-A3EADC0A19A5}" dt="2024-02-01T13:06:13.825" v="4985" actId="14100"/>
        <pc:sldMkLst>
          <pc:docMk/>
          <pc:sldMk cId="1789356727" sldId="1824"/>
        </pc:sldMkLst>
        <pc:spChg chg="add mod">
          <ac:chgData name="I See Maths ltd" userId="2b6a9906fb7c83c6" providerId="LiveId" clId="{6508CF33-C4C4-41C0-9C18-A3EADC0A19A5}" dt="2024-02-01T13:06:03.002" v="4979" actId="6549"/>
          <ac:spMkLst>
            <pc:docMk/>
            <pc:sldMk cId="1789356727" sldId="1824"/>
            <ac:spMk id="5" creationId="{BD2CCEF1-B925-FF59-1F07-F5590BED6910}"/>
          </ac:spMkLst>
        </pc:spChg>
        <pc:spChg chg="mod">
          <ac:chgData name="I See Maths ltd" userId="2b6a9906fb7c83c6" providerId="LiveId" clId="{6508CF33-C4C4-41C0-9C18-A3EADC0A19A5}" dt="2024-02-01T13:06:06.034" v="4981" actId="20577"/>
          <ac:spMkLst>
            <pc:docMk/>
            <pc:sldMk cId="1789356727" sldId="1824"/>
            <ac:spMk id="15" creationId="{5BBE9B14-9237-8992-6074-636E6AECE80E}"/>
          </ac:spMkLst>
        </pc:spChg>
        <pc:spChg chg="mod">
          <ac:chgData name="I See Maths ltd" userId="2b6a9906fb7c83c6" providerId="LiveId" clId="{6508CF33-C4C4-41C0-9C18-A3EADC0A19A5}" dt="2024-02-01T13:06:13.825" v="4985" actId="14100"/>
          <ac:spMkLst>
            <pc:docMk/>
            <pc:sldMk cId="1789356727" sldId="1824"/>
            <ac:spMk id="24" creationId="{CF7891AC-67F8-7890-F289-835DBB82F591}"/>
          </ac:spMkLst>
        </pc:spChg>
      </pc:sldChg>
      <pc:sldChg chg="delSp modSp add mod ord">
        <pc:chgData name="I See Maths ltd" userId="2b6a9906fb7c83c6" providerId="LiveId" clId="{6508CF33-C4C4-41C0-9C18-A3EADC0A19A5}" dt="2024-02-01T13:11:40.258" v="5188" actId="478"/>
        <pc:sldMkLst>
          <pc:docMk/>
          <pc:sldMk cId="3250675606" sldId="1825"/>
        </pc:sldMkLst>
        <pc:spChg chg="del mod">
          <ac:chgData name="I See Maths ltd" userId="2b6a9906fb7c83c6" providerId="LiveId" clId="{6508CF33-C4C4-41C0-9C18-A3EADC0A19A5}" dt="2024-02-01T13:11:40.258" v="5188" actId="478"/>
          <ac:spMkLst>
            <pc:docMk/>
            <pc:sldMk cId="3250675606" sldId="1825"/>
            <ac:spMk id="2" creationId="{F30D2910-C8E9-92BF-5C2C-56619B03AC21}"/>
          </ac:spMkLst>
        </pc:spChg>
        <pc:spChg chg="mod">
          <ac:chgData name="I See Maths ltd" userId="2b6a9906fb7c83c6" providerId="LiveId" clId="{6508CF33-C4C4-41C0-9C18-A3EADC0A19A5}" dt="2024-02-01T13:07:29.145" v="5110" actId="6549"/>
          <ac:spMkLst>
            <pc:docMk/>
            <pc:sldMk cId="3250675606" sldId="1825"/>
            <ac:spMk id="4" creationId="{113941CC-737F-94B5-43E4-49832F168475}"/>
          </ac:spMkLst>
        </pc:spChg>
        <pc:spChg chg="mod">
          <ac:chgData name="I See Maths ltd" userId="2b6a9906fb7c83c6" providerId="LiveId" clId="{6508CF33-C4C4-41C0-9C18-A3EADC0A19A5}" dt="2024-02-01T13:07:47.580" v="5113" actId="207"/>
          <ac:spMkLst>
            <pc:docMk/>
            <pc:sldMk cId="3250675606" sldId="1825"/>
            <ac:spMk id="5" creationId="{08D76108-8E8F-BA77-D2C6-FD0406FB043A}"/>
          </ac:spMkLst>
        </pc:spChg>
        <pc:spChg chg="mod">
          <ac:chgData name="I See Maths ltd" userId="2b6a9906fb7c83c6" providerId="LiveId" clId="{6508CF33-C4C4-41C0-9C18-A3EADC0A19A5}" dt="2024-02-01T13:07:42.275" v="5112" actId="207"/>
          <ac:spMkLst>
            <pc:docMk/>
            <pc:sldMk cId="3250675606" sldId="1825"/>
            <ac:spMk id="6" creationId="{2F499044-27C5-BE7C-F349-59929A0075D7}"/>
          </ac:spMkLst>
        </pc:spChg>
        <pc:spChg chg="del">
          <ac:chgData name="I See Maths ltd" userId="2b6a9906fb7c83c6" providerId="LiveId" clId="{6508CF33-C4C4-41C0-9C18-A3EADC0A19A5}" dt="2024-02-01T13:11:40.258" v="5188" actId="478"/>
          <ac:spMkLst>
            <pc:docMk/>
            <pc:sldMk cId="3250675606" sldId="1825"/>
            <ac:spMk id="10" creationId="{29DDEEE5-BEA5-7FC6-8B7F-A5C3E78C9F77}"/>
          </ac:spMkLst>
        </pc:spChg>
        <pc:spChg chg="del">
          <ac:chgData name="I See Maths ltd" userId="2b6a9906fb7c83c6" providerId="LiveId" clId="{6508CF33-C4C4-41C0-9C18-A3EADC0A19A5}" dt="2024-02-01T13:11:30.879" v="5186" actId="478"/>
          <ac:spMkLst>
            <pc:docMk/>
            <pc:sldMk cId="3250675606" sldId="1825"/>
            <ac:spMk id="11" creationId="{9C5E5786-8AC3-5C7A-2D22-1EFD1CDD28B4}"/>
          </ac:spMkLst>
        </pc:spChg>
        <pc:spChg chg="del mod">
          <ac:chgData name="I See Maths ltd" userId="2b6a9906fb7c83c6" providerId="LiveId" clId="{6508CF33-C4C4-41C0-9C18-A3EADC0A19A5}" dt="2024-02-01T13:11:40.258" v="5188" actId="478"/>
          <ac:spMkLst>
            <pc:docMk/>
            <pc:sldMk cId="3250675606" sldId="1825"/>
            <ac:spMk id="13" creationId="{8D2E2D40-E4D3-3420-264C-BC6E43FEC122}"/>
          </ac:spMkLst>
        </pc:spChg>
        <pc:spChg chg="del mod">
          <ac:chgData name="I See Maths ltd" userId="2b6a9906fb7c83c6" providerId="LiveId" clId="{6508CF33-C4C4-41C0-9C18-A3EADC0A19A5}" dt="2024-02-01T13:11:40.258" v="5188" actId="478"/>
          <ac:spMkLst>
            <pc:docMk/>
            <pc:sldMk cId="3250675606" sldId="1825"/>
            <ac:spMk id="15" creationId="{5BBE9B14-9237-8992-6074-636E6AECE80E}"/>
          </ac:spMkLst>
        </pc:spChg>
        <pc:spChg chg="del">
          <ac:chgData name="I See Maths ltd" userId="2b6a9906fb7c83c6" providerId="LiveId" clId="{6508CF33-C4C4-41C0-9C18-A3EADC0A19A5}" dt="2024-02-01T13:11:40.258" v="5188" actId="478"/>
          <ac:spMkLst>
            <pc:docMk/>
            <pc:sldMk cId="3250675606" sldId="1825"/>
            <ac:spMk id="22" creationId="{D41B9F43-F91D-3E18-9ED5-E0F7AA180977}"/>
          </ac:spMkLst>
        </pc:spChg>
        <pc:spChg chg="del mod">
          <ac:chgData name="I See Maths ltd" userId="2b6a9906fb7c83c6" providerId="LiveId" clId="{6508CF33-C4C4-41C0-9C18-A3EADC0A19A5}" dt="2024-02-01T13:11:40.258" v="5188" actId="478"/>
          <ac:spMkLst>
            <pc:docMk/>
            <pc:sldMk cId="3250675606" sldId="1825"/>
            <ac:spMk id="24" creationId="{CF7891AC-67F8-7890-F289-835DBB82F591}"/>
          </ac:spMkLst>
        </pc:spChg>
        <pc:cxnChg chg="del mod">
          <ac:chgData name="I See Maths ltd" userId="2b6a9906fb7c83c6" providerId="LiveId" clId="{6508CF33-C4C4-41C0-9C18-A3EADC0A19A5}" dt="2024-02-01T13:11:40.258" v="5188" actId="478"/>
          <ac:cxnSpMkLst>
            <pc:docMk/>
            <pc:sldMk cId="3250675606" sldId="1825"/>
            <ac:cxnSpMk id="7" creationId="{A529229B-E12E-E9FB-002E-507E7BAF39D2}"/>
          </ac:cxnSpMkLst>
        </pc:cxnChg>
      </pc:sldChg>
      <pc:sldChg chg="addSp delSp modSp add mod">
        <pc:chgData name="I See Maths ltd" userId="2b6a9906fb7c83c6" providerId="LiveId" clId="{6508CF33-C4C4-41C0-9C18-A3EADC0A19A5}" dt="2024-02-01T13:13:33.308" v="5200" actId="478"/>
        <pc:sldMkLst>
          <pc:docMk/>
          <pc:sldMk cId="236955379" sldId="1826"/>
        </pc:sldMkLst>
        <pc:spChg chg="mod">
          <ac:chgData name="I See Maths ltd" userId="2b6a9906fb7c83c6" providerId="LiveId" clId="{6508CF33-C4C4-41C0-9C18-A3EADC0A19A5}" dt="2024-02-01T13:11:06.146" v="5184" actId="404"/>
          <ac:spMkLst>
            <pc:docMk/>
            <pc:sldMk cId="236955379" sldId="1826"/>
            <ac:spMk id="2" creationId="{F30D2910-C8E9-92BF-5C2C-56619B03AC21}"/>
          </ac:spMkLst>
        </pc:spChg>
        <pc:spChg chg="del">
          <ac:chgData name="I See Maths ltd" userId="2b6a9906fb7c83c6" providerId="LiveId" clId="{6508CF33-C4C4-41C0-9C18-A3EADC0A19A5}" dt="2024-02-01T13:09:57.883" v="5172" actId="478"/>
          <ac:spMkLst>
            <pc:docMk/>
            <pc:sldMk cId="236955379" sldId="1826"/>
            <ac:spMk id="5" creationId="{08D76108-8E8F-BA77-D2C6-FD0406FB043A}"/>
          </ac:spMkLst>
        </pc:spChg>
        <pc:spChg chg="del">
          <ac:chgData name="I See Maths ltd" userId="2b6a9906fb7c83c6" providerId="LiveId" clId="{6508CF33-C4C4-41C0-9C18-A3EADC0A19A5}" dt="2024-02-01T13:09:56.301" v="5171" actId="478"/>
          <ac:spMkLst>
            <pc:docMk/>
            <pc:sldMk cId="236955379" sldId="1826"/>
            <ac:spMk id="6" creationId="{2F499044-27C5-BE7C-F349-59929A0075D7}"/>
          </ac:spMkLst>
        </pc:spChg>
        <pc:spChg chg="add del mod">
          <ac:chgData name="I See Maths ltd" userId="2b6a9906fb7c83c6" providerId="LiveId" clId="{6508CF33-C4C4-41C0-9C18-A3EADC0A19A5}" dt="2024-02-01T13:13:33.308" v="5200" actId="478"/>
          <ac:spMkLst>
            <pc:docMk/>
            <pc:sldMk cId="236955379" sldId="1826"/>
            <ac:spMk id="8" creationId="{24EFEAD6-3705-95CE-44EE-2A823DBBA462}"/>
          </ac:spMkLst>
        </pc:spChg>
        <pc:spChg chg="del">
          <ac:chgData name="I See Maths ltd" userId="2b6a9906fb7c83c6" providerId="LiveId" clId="{6508CF33-C4C4-41C0-9C18-A3EADC0A19A5}" dt="2024-02-01T13:09:54.513" v="5170" actId="478"/>
          <ac:spMkLst>
            <pc:docMk/>
            <pc:sldMk cId="236955379" sldId="1826"/>
            <ac:spMk id="11" creationId="{9C5E5786-8AC3-5C7A-2D22-1EFD1CDD28B4}"/>
          </ac:spMkLst>
        </pc:spChg>
      </pc:sldChg>
      <pc:sldChg chg="modSp add mod">
        <pc:chgData name="I See Maths ltd" userId="2b6a9906fb7c83c6" providerId="LiveId" clId="{6508CF33-C4C4-41C0-9C18-A3EADC0A19A5}" dt="2024-02-01T13:12:17.610" v="5192" actId="20577"/>
        <pc:sldMkLst>
          <pc:docMk/>
          <pc:sldMk cId="1211170475" sldId="1827"/>
        </pc:sldMkLst>
        <pc:spChg chg="mod">
          <ac:chgData name="I See Maths ltd" userId="2b6a9906fb7c83c6" providerId="LiveId" clId="{6508CF33-C4C4-41C0-9C18-A3EADC0A19A5}" dt="2024-02-01T13:12:17.610" v="5192" actId="20577"/>
          <ac:spMkLst>
            <pc:docMk/>
            <pc:sldMk cId="1211170475" sldId="1827"/>
            <ac:spMk id="15" creationId="{5BBE9B14-9237-8992-6074-636E6AECE80E}"/>
          </ac:spMkLst>
        </pc:spChg>
      </pc:sldChg>
      <pc:sldChg chg="modSp add mod">
        <pc:chgData name="I See Maths ltd" userId="2b6a9906fb7c83c6" providerId="LiveId" clId="{6508CF33-C4C4-41C0-9C18-A3EADC0A19A5}" dt="2024-02-01T13:12:21.705" v="5193" actId="20577"/>
        <pc:sldMkLst>
          <pc:docMk/>
          <pc:sldMk cId="4151778980" sldId="1828"/>
        </pc:sldMkLst>
        <pc:spChg chg="mod">
          <ac:chgData name="I See Maths ltd" userId="2b6a9906fb7c83c6" providerId="LiveId" clId="{6508CF33-C4C4-41C0-9C18-A3EADC0A19A5}" dt="2024-02-01T13:12:21.705" v="5193" actId="20577"/>
          <ac:spMkLst>
            <pc:docMk/>
            <pc:sldMk cId="4151778980" sldId="1828"/>
            <ac:spMk id="15" creationId="{5BBE9B14-9237-8992-6074-636E6AECE80E}"/>
          </ac:spMkLst>
        </pc:spChg>
      </pc:sldChg>
      <pc:sldChg chg="delSp modSp add mod">
        <pc:chgData name="I See Maths ltd" userId="2b6a9906fb7c83c6" providerId="LiveId" clId="{6508CF33-C4C4-41C0-9C18-A3EADC0A19A5}" dt="2024-02-01T13:12:43.021" v="5195" actId="6549"/>
        <pc:sldMkLst>
          <pc:docMk/>
          <pc:sldMk cId="2246406840" sldId="1829"/>
        </pc:sldMkLst>
        <pc:spChg chg="del">
          <ac:chgData name="I See Maths ltd" userId="2b6a9906fb7c83c6" providerId="LiveId" clId="{6508CF33-C4C4-41C0-9C18-A3EADC0A19A5}" dt="2024-02-01T13:11:55.988" v="5190" actId="478"/>
          <ac:spMkLst>
            <pc:docMk/>
            <pc:sldMk cId="2246406840" sldId="1829"/>
            <ac:spMk id="6" creationId="{2F499044-27C5-BE7C-F349-59929A0075D7}"/>
          </ac:spMkLst>
        </pc:spChg>
        <pc:spChg chg="mod">
          <ac:chgData name="I See Maths ltd" userId="2b6a9906fb7c83c6" providerId="LiveId" clId="{6508CF33-C4C4-41C0-9C18-A3EADC0A19A5}" dt="2024-02-01T13:12:43.021" v="5195" actId="6549"/>
          <ac:spMkLst>
            <pc:docMk/>
            <pc:sldMk cId="2246406840" sldId="1829"/>
            <ac:spMk id="11" creationId="{9C5E5786-8AC3-5C7A-2D22-1EFD1CDD28B4}"/>
          </ac:spMkLst>
        </pc:spChg>
        <pc:spChg chg="mod">
          <ac:chgData name="I See Maths ltd" userId="2b6a9906fb7c83c6" providerId="LiveId" clId="{6508CF33-C4C4-41C0-9C18-A3EADC0A19A5}" dt="2024-02-01T13:12:13.240" v="5191" actId="20577"/>
          <ac:spMkLst>
            <pc:docMk/>
            <pc:sldMk cId="2246406840" sldId="1829"/>
            <ac:spMk id="15" creationId="{5BBE9B14-9237-8992-6074-636E6AECE80E}"/>
          </ac:spMkLst>
        </pc:spChg>
      </pc:sldChg>
      <pc:sldChg chg="delSp add mod">
        <pc:chgData name="I See Maths ltd" userId="2b6a9906fb7c83c6" providerId="LiveId" clId="{6508CF33-C4C4-41C0-9C18-A3EADC0A19A5}" dt="2024-02-01T13:12:58.396" v="5198" actId="478"/>
        <pc:sldMkLst>
          <pc:docMk/>
          <pc:sldMk cId="1048802470" sldId="1830"/>
        </pc:sldMkLst>
        <pc:spChg chg="del">
          <ac:chgData name="I See Maths ltd" userId="2b6a9906fb7c83c6" providerId="LiveId" clId="{6508CF33-C4C4-41C0-9C18-A3EADC0A19A5}" dt="2024-02-01T13:12:58.396" v="5198" actId="478"/>
          <ac:spMkLst>
            <pc:docMk/>
            <pc:sldMk cId="1048802470" sldId="1830"/>
            <ac:spMk id="5" creationId="{08D76108-8E8F-BA77-D2C6-FD0406FB043A}"/>
          </ac:spMkLst>
        </pc:spChg>
        <pc:spChg chg="del">
          <ac:chgData name="I See Maths ltd" userId="2b6a9906fb7c83c6" providerId="LiveId" clId="{6508CF33-C4C4-41C0-9C18-A3EADC0A19A5}" dt="2024-02-01T13:12:56.319" v="5197" actId="478"/>
          <ac:spMkLst>
            <pc:docMk/>
            <pc:sldMk cId="1048802470" sldId="1830"/>
            <ac:spMk id="11" creationId="{9C5E5786-8AC3-5C7A-2D22-1EFD1CDD28B4}"/>
          </ac:spMkLst>
        </pc:spChg>
      </pc:sldChg>
      <pc:sldChg chg="add">
        <pc:chgData name="I See Maths ltd" userId="2b6a9906fb7c83c6" providerId="LiveId" clId="{6508CF33-C4C4-41C0-9C18-A3EADC0A19A5}" dt="2024-02-01T13:13:28.459" v="5199" actId="2890"/>
        <pc:sldMkLst>
          <pc:docMk/>
          <pc:sldMk cId="2790873800" sldId="1831"/>
        </pc:sldMkLst>
      </pc:sldChg>
      <pc:sldChg chg="addSp delSp modSp add mod">
        <pc:chgData name="I See Maths ltd" userId="2b6a9906fb7c83c6" providerId="LiveId" clId="{6508CF33-C4C4-41C0-9C18-A3EADC0A19A5}" dt="2024-02-02T19:41:51.702" v="7836" actId="207"/>
        <pc:sldMkLst>
          <pc:docMk/>
          <pc:sldMk cId="2806115658" sldId="1832"/>
        </pc:sldMkLst>
        <pc:spChg chg="add mod">
          <ac:chgData name="I See Maths ltd" userId="2b6a9906fb7c83c6" providerId="LiveId" clId="{6508CF33-C4C4-41C0-9C18-A3EADC0A19A5}" dt="2024-02-02T19:41:51.702" v="7836" actId="207"/>
          <ac:spMkLst>
            <pc:docMk/>
            <pc:sldMk cId="2806115658" sldId="1832"/>
            <ac:spMk id="2" creationId="{32A14726-98A3-EF2F-00E6-3E2E8E24EC4B}"/>
          </ac:spMkLst>
        </pc:spChg>
        <pc:spChg chg="del">
          <ac:chgData name="I See Maths ltd" userId="2b6a9906fb7c83c6" providerId="LiveId" clId="{6508CF33-C4C4-41C0-9C18-A3EADC0A19A5}" dt="2024-02-01T13:45:02.290" v="5202" actId="478"/>
          <ac:spMkLst>
            <pc:docMk/>
            <pc:sldMk cId="2806115658" sldId="1832"/>
            <ac:spMk id="3" creationId="{7905F3A5-0CB4-3BBA-F853-7D1C70CAA513}"/>
          </ac:spMkLst>
        </pc:spChg>
        <pc:spChg chg="mod">
          <ac:chgData name="I See Maths ltd" userId="2b6a9906fb7c83c6" providerId="LiveId" clId="{6508CF33-C4C4-41C0-9C18-A3EADC0A19A5}" dt="2024-02-01T13:45:18.911" v="5228" actId="6549"/>
          <ac:spMkLst>
            <pc:docMk/>
            <pc:sldMk cId="2806115658" sldId="1832"/>
            <ac:spMk id="21" creationId="{66C3C11C-1AF0-4134-B2B7-C8670802EB51}"/>
          </ac:spMkLst>
        </pc:spChg>
        <pc:spChg chg="mod">
          <ac:chgData name="I See Maths ltd" userId="2b6a9906fb7c83c6" providerId="LiveId" clId="{6508CF33-C4C4-41C0-9C18-A3EADC0A19A5}" dt="2024-02-01T13:45:15.393" v="5226" actId="6549"/>
          <ac:spMkLst>
            <pc:docMk/>
            <pc:sldMk cId="2806115658" sldId="1832"/>
            <ac:spMk id="23" creationId="{B2672183-50C6-4B75-AB18-07F537B6E722}"/>
          </ac:spMkLst>
        </pc:spChg>
        <pc:picChg chg="add del mod">
          <ac:chgData name="I See Maths ltd" userId="2b6a9906fb7c83c6" providerId="LiveId" clId="{6508CF33-C4C4-41C0-9C18-A3EADC0A19A5}" dt="2024-02-01T16:46:16.973" v="5231" actId="478"/>
          <ac:picMkLst>
            <pc:docMk/>
            <pc:sldMk cId="2806115658" sldId="1832"/>
            <ac:picMk id="4" creationId="{6119D36F-8F81-4F5D-10F3-823375F943A8}"/>
          </ac:picMkLst>
        </pc:picChg>
        <pc:picChg chg="add mod">
          <ac:chgData name="I See Maths ltd" userId="2b6a9906fb7c83c6" providerId="LiveId" clId="{6508CF33-C4C4-41C0-9C18-A3EADC0A19A5}" dt="2024-02-02T19:41:23.400" v="7834" actId="1038"/>
          <ac:picMkLst>
            <pc:docMk/>
            <pc:sldMk cId="2806115658" sldId="1832"/>
            <ac:picMk id="5" creationId="{A4611AF9-5A0C-FD96-4561-C80A2896EF59}"/>
          </ac:picMkLst>
        </pc:picChg>
        <pc:picChg chg="add del mod">
          <ac:chgData name="I See Maths ltd" userId="2b6a9906fb7c83c6" providerId="LiveId" clId="{6508CF33-C4C4-41C0-9C18-A3EADC0A19A5}" dt="2024-02-02T19:41:06.074" v="7827" actId="478"/>
          <ac:picMkLst>
            <pc:docMk/>
            <pc:sldMk cId="2806115658" sldId="1832"/>
            <ac:picMk id="6" creationId="{A550375E-7DD9-991C-4CD4-A893E292F875}"/>
          </ac:picMkLst>
        </pc:picChg>
        <pc:picChg chg="del">
          <ac:chgData name="I See Maths ltd" userId="2b6a9906fb7c83c6" providerId="LiveId" clId="{6508CF33-C4C4-41C0-9C18-A3EADC0A19A5}" dt="2024-02-01T13:45:02.290" v="5202" actId="478"/>
          <ac:picMkLst>
            <pc:docMk/>
            <pc:sldMk cId="2806115658" sldId="1832"/>
            <ac:picMk id="7" creationId="{5EB2EF4C-D3C8-8430-DF43-37AE6172CBA9}"/>
          </ac:picMkLst>
        </pc:picChg>
        <pc:picChg chg="del">
          <ac:chgData name="I See Maths ltd" userId="2b6a9906fb7c83c6" providerId="LiveId" clId="{6508CF33-C4C4-41C0-9C18-A3EADC0A19A5}" dt="2024-02-01T13:45:02.290" v="5202" actId="478"/>
          <ac:picMkLst>
            <pc:docMk/>
            <pc:sldMk cId="2806115658" sldId="1832"/>
            <ac:picMk id="11" creationId="{363A5D39-210E-F4B3-0669-721DF5E2F347}"/>
          </ac:picMkLst>
        </pc:picChg>
        <pc:cxnChg chg="add mod">
          <ac:chgData name="I See Maths ltd" userId="2b6a9906fb7c83c6" providerId="LiveId" clId="{6508CF33-C4C4-41C0-9C18-A3EADC0A19A5}" dt="2024-02-01T16:46:14.177" v="5230"/>
          <ac:cxnSpMkLst>
            <pc:docMk/>
            <pc:sldMk cId="2806115658" sldId="1832"/>
            <ac:cxnSpMk id="3" creationId="{2EE9B15E-0CD6-F466-F6DE-FDE8558E516B}"/>
          </ac:cxnSpMkLst>
        </pc:cxnChg>
        <pc:cxnChg chg="del">
          <ac:chgData name="I See Maths ltd" userId="2b6a9906fb7c83c6" providerId="LiveId" clId="{6508CF33-C4C4-41C0-9C18-A3EADC0A19A5}" dt="2024-02-01T13:45:02.290" v="5202" actId="478"/>
          <ac:cxnSpMkLst>
            <pc:docMk/>
            <pc:sldMk cId="2806115658" sldId="1832"/>
            <ac:cxnSpMk id="4" creationId="{7B8DC94F-E975-8189-9044-253DD3DE6138}"/>
          </ac:cxnSpMkLst>
        </pc:cxnChg>
        <pc:cxnChg chg="del">
          <ac:chgData name="I See Maths ltd" userId="2b6a9906fb7c83c6" providerId="LiveId" clId="{6508CF33-C4C4-41C0-9C18-A3EADC0A19A5}" dt="2024-02-01T13:45:02.290" v="5202" actId="478"/>
          <ac:cxnSpMkLst>
            <pc:docMk/>
            <pc:sldMk cId="2806115658" sldId="1832"/>
            <ac:cxnSpMk id="5" creationId="{B0B3F8DB-0DD4-0C94-3ACD-E2ECE71013DA}"/>
          </ac:cxnSpMkLst>
        </pc:cxnChg>
      </pc:sldChg>
      <pc:sldChg chg="addSp delSp modSp add mod">
        <pc:chgData name="I See Maths ltd" userId="2b6a9906fb7c83c6" providerId="LiveId" clId="{6508CF33-C4C4-41C0-9C18-A3EADC0A19A5}" dt="2024-02-01T17:35:45.107" v="6147" actId="478"/>
        <pc:sldMkLst>
          <pc:docMk/>
          <pc:sldMk cId="1104057328" sldId="1833"/>
        </pc:sldMkLst>
        <pc:spChg chg="add mod">
          <ac:chgData name="I See Maths ltd" userId="2b6a9906fb7c83c6" providerId="LiveId" clId="{6508CF33-C4C4-41C0-9C18-A3EADC0A19A5}" dt="2024-02-01T17:33:55.171" v="6093" actId="20577"/>
          <ac:spMkLst>
            <pc:docMk/>
            <pc:sldMk cId="1104057328" sldId="1833"/>
            <ac:spMk id="2" creationId="{F0CC1816-BEC3-B6AE-3FAD-9BE0C47F0B5D}"/>
          </ac:spMkLst>
        </pc:spChg>
        <pc:spChg chg="add del mod">
          <ac:chgData name="I See Maths ltd" userId="2b6a9906fb7c83c6" providerId="LiveId" clId="{6508CF33-C4C4-41C0-9C18-A3EADC0A19A5}" dt="2024-02-01T17:28:02.036" v="5664" actId="478"/>
          <ac:spMkLst>
            <pc:docMk/>
            <pc:sldMk cId="1104057328" sldId="1833"/>
            <ac:spMk id="3" creationId="{60BDF529-651D-A003-717D-7C58667A5CC1}"/>
          </ac:spMkLst>
        </pc:spChg>
        <pc:spChg chg="add del mod">
          <ac:chgData name="I See Maths ltd" userId="2b6a9906fb7c83c6" providerId="LiveId" clId="{6508CF33-C4C4-41C0-9C18-A3EADC0A19A5}" dt="2024-02-01T17:32:50.131" v="6051" actId="478"/>
          <ac:spMkLst>
            <pc:docMk/>
            <pc:sldMk cId="1104057328" sldId="1833"/>
            <ac:spMk id="4" creationId="{667B049C-7853-AB2F-AA48-110BB7410627}"/>
          </ac:spMkLst>
        </pc:spChg>
        <pc:spChg chg="add del mod">
          <ac:chgData name="I See Maths ltd" userId="2b6a9906fb7c83c6" providerId="LiveId" clId="{6508CF33-C4C4-41C0-9C18-A3EADC0A19A5}" dt="2024-02-01T17:35:45.107" v="6147" actId="478"/>
          <ac:spMkLst>
            <pc:docMk/>
            <pc:sldMk cId="1104057328" sldId="1833"/>
            <ac:spMk id="5" creationId="{2091B21B-C400-5330-78E0-07D6932A9E57}"/>
          </ac:spMkLst>
        </pc:spChg>
        <pc:spChg chg="add del mod">
          <ac:chgData name="I See Maths ltd" userId="2b6a9906fb7c83c6" providerId="LiveId" clId="{6508CF33-C4C4-41C0-9C18-A3EADC0A19A5}" dt="2024-02-01T17:35:45.107" v="6147" actId="478"/>
          <ac:spMkLst>
            <pc:docMk/>
            <pc:sldMk cId="1104057328" sldId="1833"/>
            <ac:spMk id="8" creationId="{B9CBC506-30BE-A287-FFD5-4D7D9B2D4FB9}"/>
          </ac:spMkLst>
        </pc:spChg>
        <pc:spChg chg="add del mod">
          <ac:chgData name="I See Maths ltd" userId="2b6a9906fb7c83c6" providerId="LiveId" clId="{6508CF33-C4C4-41C0-9C18-A3EADC0A19A5}" dt="2024-02-01T17:35:37.469" v="6145" actId="478"/>
          <ac:spMkLst>
            <pc:docMk/>
            <pc:sldMk cId="1104057328" sldId="1833"/>
            <ac:spMk id="9" creationId="{DAA0C73C-E2DD-F7DC-E2E3-86FD810FF87B}"/>
          </ac:spMkLst>
        </pc:spChg>
        <pc:graphicFrameChg chg="add del mod modGraphic">
          <ac:chgData name="I See Maths ltd" userId="2b6a9906fb7c83c6" providerId="LiveId" clId="{6508CF33-C4C4-41C0-9C18-A3EADC0A19A5}" dt="2024-02-01T17:35:45.107" v="6147" actId="478"/>
          <ac:graphicFrameMkLst>
            <pc:docMk/>
            <pc:sldMk cId="1104057328" sldId="1833"/>
            <ac:graphicFrameMk id="7" creationId="{4E7BB56D-688C-0E68-C2F9-D35CDDEDACE7}"/>
          </ac:graphicFrameMkLst>
        </pc:graphicFrameChg>
        <pc:cxnChg chg="add del mod">
          <ac:chgData name="I See Maths ltd" userId="2b6a9906fb7c83c6" providerId="LiveId" clId="{6508CF33-C4C4-41C0-9C18-A3EADC0A19A5}" dt="2024-02-01T17:35:45.107" v="6147" actId="478"/>
          <ac:cxnSpMkLst>
            <pc:docMk/>
            <pc:sldMk cId="1104057328" sldId="1833"/>
            <ac:cxnSpMk id="6" creationId="{83696989-FD14-ACB4-91CF-E07B93BE700A}"/>
          </ac:cxnSpMkLst>
        </pc:cxnChg>
      </pc:sldChg>
      <pc:sldChg chg="addSp delSp modSp add del mod">
        <pc:chgData name="I See Maths ltd" userId="2b6a9906fb7c83c6" providerId="LiveId" clId="{6508CF33-C4C4-41C0-9C18-A3EADC0A19A5}" dt="2024-02-01T17:37:13.505" v="6194" actId="47"/>
        <pc:sldMkLst>
          <pc:docMk/>
          <pc:sldMk cId="3179217039" sldId="1834"/>
        </pc:sldMkLst>
        <pc:spChg chg="add mod">
          <ac:chgData name="I See Maths ltd" userId="2b6a9906fb7c83c6" providerId="LiveId" clId="{6508CF33-C4C4-41C0-9C18-A3EADC0A19A5}" dt="2024-02-01T17:11:04.233" v="5261"/>
          <ac:spMkLst>
            <pc:docMk/>
            <pc:sldMk cId="3179217039" sldId="1834"/>
            <ac:spMk id="2" creationId="{1A73A4C9-08AA-29D1-D425-AC4DB36B9E2A}"/>
          </ac:spMkLst>
        </pc:spChg>
        <pc:spChg chg="add mod">
          <ac:chgData name="I See Maths ltd" userId="2b6a9906fb7c83c6" providerId="LiveId" clId="{6508CF33-C4C4-41C0-9C18-A3EADC0A19A5}" dt="2024-02-01T17:11:04.233" v="5261"/>
          <ac:spMkLst>
            <pc:docMk/>
            <pc:sldMk cId="3179217039" sldId="1834"/>
            <ac:spMk id="3" creationId="{760A0027-11A8-8DD9-E232-66EEB27D9AAD}"/>
          </ac:spMkLst>
        </pc:spChg>
        <pc:spChg chg="add mod">
          <ac:chgData name="I See Maths ltd" userId="2b6a9906fb7c83c6" providerId="LiveId" clId="{6508CF33-C4C4-41C0-9C18-A3EADC0A19A5}" dt="2024-02-01T17:11:04.233" v="5261"/>
          <ac:spMkLst>
            <pc:docMk/>
            <pc:sldMk cId="3179217039" sldId="1834"/>
            <ac:spMk id="4" creationId="{60DAE8A6-F39E-7871-ED00-334C1B44F5ED}"/>
          </ac:spMkLst>
        </pc:spChg>
        <pc:spChg chg="add del mod">
          <ac:chgData name="I See Maths ltd" userId="2b6a9906fb7c83c6" providerId="LiveId" clId="{6508CF33-C4C4-41C0-9C18-A3EADC0A19A5}" dt="2024-02-01T17:36:22.693" v="6150" actId="21"/>
          <ac:spMkLst>
            <pc:docMk/>
            <pc:sldMk cId="3179217039" sldId="1834"/>
            <ac:spMk id="5" creationId="{0CC59A41-050B-2B07-ABA1-59BB93E07865}"/>
          </ac:spMkLst>
        </pc:spChg>
        <pc:spChg chg="add del mod">
          <ac:chgData name="I See Maths ltd" userId="2b6a9906fb7c83c6" providerId="LiveId" clId="{6508CF33-C4C4-41C0-9C18-A3EADC0A19A5}" dt="2024-02-01T17:36:22.693" v="6150" actId="21"/>
          <ac:spMkLst>
            <pc:docMk/>
            <pc:sldMk cId="3179217039" sldId="1834"/>
            <ac:spMk id="8" creationId="{89639570-9B07-EDCD-673E-0AB3214E059E}"/>
          </ac:spMkLst>
        </pc:spChg>
        <pc:graphicFrameChg chg="add del mod">
          <ac:chgData name="I See Maths ltd" userId="2b6a9906fb7c83c6" providerId="LiveId" clId="{6508CF33-C4C4-41C0-9C18-A3EADC0A19A5}" dt="2024-02-01T17:36:22.693" v="6150" actId="21"/>
          <ac:graphicFrameMkLst>
            <pc:docMk/>
            <pc:sldMk cId="3179217039" sldId="1834"/>
            <ac:graphicFrameMk id="7" creationId="{58659F73-9D10-4DA6-68BA-B55B0313F453}"/>
          </ac:graphicFrameMkLst>
        </pc:graphicFrameChg>
        <pc:graphicFrameChg chg="add del mod">
          <ac:chgData name="I See Maths ltd" userId="2b6a9906fb7c83c6" providerId="LiveId" clId="{6508CF33-C4C4-41C0-9C18-A3EADC0A19A5}" dt="2024-02-01T17:36:22.693" v="6150" actId="21"/>
          <ac:graphicFrameMkLst>
            <pc:docMk/>
            <pc:sldMk cId="3179217039" sldId="1834"/>
            <ac:graphicFrameMk id="9" creationId="{D4A248A4-8F22-2A04-F801-AC4788532CD2}"/>
          </ac:graphicFrameMkLst>
        </pc:graphicFrameChg>
        <pc:cxnChg chg="add del mod">
          <ac:chgData name="I See Maths ltd" userId="2b6a9906fb7c83c6" providerId="LiveId" clId="{6508CF33-C4C4-41C0-9C18-A3EADC0A19A5}" dt="2024-02-01T17:36:22.693" v="6150" actId="21"/>
          <ac:cxnSpMkLst>
            <pc:docMk/>
            <pc:sldMk cId="3179217039" sldId="1834"/>
            <ac:cxnSpMk id="6" creationId="{9B9AA98C-6DC0-F3A9-69AC-4A3D9E9BE22E}"/>
          </ac:cxnSpMkLst>
        </pc:cxnChg>
      </pc:sldChg>
      <pc:sldChg chg="addSp delSp modSp add mod ord">
        <pc:chgData name="I See Maths ltd" userId="2b6a9906fb7c83c6" providerId="LiveId" clId="{6508CF33-C4C4-41C0-9C18-A3EADC0A19A5}" dt="2024-02-01T17:24:52.385" v="5663" actId="478"/>
        <pc:sldMkLst>
          <pc:docMk/>
          <pc:sldMk cId="2380874404" sldId="1835"/>
        </pc:sldMkLst>
        <pc:spChg chg="del">
          <ac:chgData name="I See Maths ltd" userId="2b6a9906fb7c83c6" providerId="LiveId" clId="{6508CF33-C4C4-41C0-9C18-A3EADC0A19A5}" dt="2024-02-01T17:11:45.440" v="5264" actId="478"/>
          <ac:spMkLst>
            <pc:docMk/>
            <pc:sldMk cId="2380874404" sldId="1835"/>
            <ac:spMk id="2" creationId="{F0CC1816-BEC3-B6AE-3FAD-9BE0C47F0B5D}"/>
          </ac:spMkLst>
        </pc:spChg>
        <pc:spChg chg="del">
          <ac:chgData name="I See Maths ltd" userId="2b6a9906fb7c83c6" providerId="LiveId" clId="{6508CF33-C4C4-41C0-9C18-A3EADC0A19A5}" dt="2024-02-01T17:11:45.440" v="5264" actId="478"/>
          <ac:spMkLst>
            <pc:docMk/>
            <pc:sldMk cId="2380874404" sldId="1835"/>
            <ac:spMk id="3" creationId="{60BDF529-651D-A003-717D-7C58667A5CC1}"/>
          </ac:spMkLst>
        </pc:spChg>
        <pc:spChg chg="del">
          <ac:chgData name="I See Maths ltd" userId="2b6a9906fb7c83c6" providerId="LiveId" clId="{6508CF33-C4C4-41C0-9C18-A3EADC0A19A5}" dt="2024-02-01T17:11:45.440" v="5264" actId="478"/>
          <ac:spMkLst>
            <pc:docMk/>
            <pc:sldMk cId="2380874404" sldId="1835"/>
            <ac:spMk id="4" creationId="{667B049C-7853-AB2F-AA48-110BB7410627}"/>
          </ac:spMkLst>
        </pc:spChg>
        <pc:spChg chg="del">
          <ac:chgData name="I See Maths ltd" userId="2b6a9906fb7c83c6" providerId="LiveId" clId="{6508CF33-C4C4-41C0-9C18-A3EADC0A19A5}" dt="2024-02-01T17:11:45.440" v="5264" actId="478"/>
          <ac:spMkLst>
            <pc:docMk/>
            <pc:sldMk cId="2380874404" sldId="1835"/>
            <ac:spMk id="5" creationId="{2091B21B-C400-5330-78E0-07D6932A9E57}"/>
          </ac:spMkLst>
        </pc:spChg>
        <pc:spChg chg="del">
          <ac:chgData name="I See Maths ltd" userId="2b6a9906fb7c83c6" providerId="LiveId" clId="{6508CF33-C4C4-41C0-9C18-A3EADC0A19A5}" dt="2024-02-01T17:11:45.440" v="5264" actId="478"/>
          <ac:spMkLst>
            <pc:docMk/>
            <pc:sldMk cId="2380874404" sldId="1835"/>
            <ac:spMk id="8" creationId="{B9CBC506-30BE-A287-FFD5-4D7D9B2D4FB9}"/>
          </ac:spMkLst>
        </pc:spChg>
        <pc:spChg chg="add mod">
          <ac:chgData name="I See Maths ltd" userId="2b6a9906fb7c83c6" providerId="LiveId" clId="{6508CF33-C4C4-41C0-9C18-A3EADC0A19A5}" dt="2024-02-01T17:20:09.559" v="5462" actId="6549"/>
          <ac:spMkLst>
            <pc:docMk/>
            <pc:sldMk cId="2380874404" sldId="1835"/>
            <ac:spMk id="9" creationId="{B5538459-97F0-3FC8-5B0A-E9A522FCC76F}"/>
          </ac:spMkLst>
        </pc:spChg>
        <pc:spChg chg="add del mod">
          <ac:chgData name="I See Maths ltd" userId="2b6a9906fb7c83c6" providerId="LiveId" clId="{6508CF33-C4C4-41C0-9C18-A3EADC0A19A5}" dt="2024-02-01T17:16:05.854" v="5270" actId="478"/>
          <ac:spMkLst>
            <pc:docMk/>
            <pc:sldMk cId="2380874404" sldId="1835"/>
            <ac:spMk id="10" creationId="{DE7943DB-FB57-8DBE-9D79-63772D962244}"/>
          </ac:spMkLst>
        </pc:spChg>
        <pc:spChg chg="add del mod">
          <ac:chgData name="I See Maths ltd" userId="2b6a9906fb7c83c6" providerId="LiveId" clId="{6508CF33-C4C4-41C0-9C18-A3EADC0A19A5}" dt="2024-02-01T17:20:12.999" v="5463" actId="478"/>
          <ac:spMkLst>
            <pc:docMk/>
            <pc:sldMk cId="2380874404" sldId="1835"/>
            <ac:spMk id="11" creationId="{52513A90-FB5C-A8B2-D743-A9202E12E26F}"/>
          </ac:spMkLst>
        </pc:spChg>
        <pc:spChg chg="add del mod">
          <ac:chgData name="I See Maths ltd" userId="2b6a9906fb7c83c6" providerId="LiveId" clId="{6508CF33-C4C4-41C0-9C18-A3EADC0A19A5}" dt="2024-02-01T17:24:52.385" v="5663" actId="478"/>
          <ac:spMkLst>
            <pc:docMk/>
            <pc:sldMk cId="2380874404" sldId="1835"/>
            <ac:spMk id="12" creationId="{1545B165-3BB3-A05C-2854-5BB73D9DE2AA}"/>
          </ac:spMkLst>
        </pc:spChg>
        <pc:spChg chg="add del mod">
          <ac:chgData name="I See Maths ltd" userId="2b6a9906fb7c83c6" providerId="LiveId" clId="{6508CF33-C4C4-41C0-9C18-A3EADC0A19A5}" dt="2024-02-01T17:24:52.385" v="5663" actId="478"/>
          <ac:spMkLst>
            <pc:docMk/>
            <pc:sldMk cId="2380874404" sldId="1835"/>
            <ac:spMk id="15" creationId="{C463FF50-83DE-5553-0815-60B0FC661FDE}"/>
          </ac:spMkLst>
        </pc:spChg>
        <pc:spChg chg="add del mod">
          <ac:chgData name="I See Maths ltd" userId="2b6a9906fb7c83c6" providerId="LiveId" clId="{6508CF33-C4C4-41C0-9C18-A3EADC0A19A5}" dt="2024-02-01T17:16:03.515" v="5269" actId="478"/>
          <ac:spMkLst>
            <pc:docMk/>
            <pc:sldMk cId="2380874404" sldId="1835"/>
            <ac:spMk id="16" creationId="{E18E7F4E-0C2C-2571-F506-335BF5FEF91D}"/>
          </ac:spMkLst>
        </pc:spChg>
        <pc:spChg chg="add del mod">
          <ac:chgData name="I See Maths ltd" userId="2b6a9906fb7c83c6" providerId="LiveId" clId="{6508CF33-C4C4-41C0-9C18-A3EADC0A19A5}" dt="2024-02-01T17:24:43.674" v="5661" actId="478"/>
          <ac:spMkLst>
            <pc:docMk/>
            <pc:sldMk cId="2380874404" sldId="1835"/>
            <ac:spMk id="18" creationId="{787466C4-BF52-CCF5-DBDE-675F87020112}"/>
          </ac:spMkLst>
        </pc:spChg>
        <pc:graphicFrameChg chg="del">
          <ac:chgData name="I See Maths ltd" userId="2b6a9906fb7c83c6" providerId="LiveId" clId="{6508CF33-C4C4-41C0-9C18-A3EADC0A19A5}" dt="2024-02-01T17:11:45.440" v="5264" actId="478"/>
          <ac:graphicFrameMkLst>
            <pc:docMk/>
            <pc:sldMk cId="2380874404" sldId="1835"/>
            <ac:graphicFrameMk id="7" creationId="{4E7BB56D-688C-0E68-C2F9-D35CDDEDACE7}"/>
          </ac:graphicFrameMkLst>
        </pc:graphicFrameChg>
        <pc:graphicFrameChg chg="add del mod modGraphic">
          <ac:chgData name="I See Maths ltd" userId="2b6a9906fb7c83c6" providerId="LiveId" clId="{6508CF33-C4C4-41C0-9C18-A3EADC0A19A5}" dt="2024-02-01T17:24:52.385" v="5663" actId="478"/>
          <ac:graphicFrameMkLst>
            <pc:docMk/>
            <pc:sldMk cId="2380874404" sldId="1835"/>
            <ac:graphicFrameMk id="14" creationId="{94B43FA7-BF4E-E91E-9A1C-42CE53A47F49}"/>
          </ac:graphicFrameMkLst>
        </pc:graphicFrameChg>
        <pc:cxnChg chg="del">
          <ac:chgData name="I See Maths ltd" userId="2b6a9906fb7c83c6" providerId="LiveId" clId="{6508CF33-C4C4-41C0-9C18-A3EADC0A19A5}" dt="2024-02-01T17:11:45.440" v="5264" actId="478"/>
          <ac:cxnSpMkLst>
            <pc:docMk/>
            <pc:sldMk cId="2380874404" sldId="1835"/>
            <ac:cxnSpMk id="6" creationId="{83696989-FD14-ACB4-91CF-E07B93BE700A}"/>
          </ac:cxnSpMkLst>
        </pc:cxnChg>
        <pc:cxnChg chg="add del mod">
          <ac:chgData name="I See Maths ltd" userId="2b6a9906fb7c83c6" providerId="LiveId" clId="{6508CF33-C4C4-41C0-9C18-A3EADC0A19A5}" dt="2024-02-01T17:24:52.385" v="5663" actId="478"/>
          <ac:cxnSpMkLst>
            <pc:docMk/>
            <pc:sldMk cId="2380874404" sldId="1835"/>
            <ac:cxnSpMk id="13" creationId="{046D49F4-4765-D2DA-72EE-FFDF2294D378}"/>
          </ac:cxnSpMkLst>
        </pc:cxnChg>
      </pc:sldChg>
      <pc:sldChg chg="modSp add mod">
        <pc:chgData name="I See Maths ltd" userId="2b6a9906fb7c83c6" providerId="LiveId" clId="{6508CF33-C4C4-41C0-9C18-A3EADC0A19A5}" dt="2024-02-01T17:24:36.599" v="5660" actId="6549"/>
        <pc:sldMkLst>
          <pc:docMk/>
          <pc:sldMk cId="217086324" sldId="1836"/>
        </pc:sldMkLst>
        <pc:spChg chg="mod">
          <ac:chgData name="I See Maths ltd" userId="2b6a9906fb7c83c6" providerId="LiveId" clId="{6508CF33-C4C4-41C0-9C18-A3EADC0A19A5}" dt="2024-02-01T17:24:33.241" v="5659" actId="6549"/>
          <ac:spMkLst>
            <pc:docMk/>
            <pc:sldMk cId="217086324" sldId="1836"/>
            <ac:spMk id="12" creationId="{1545B165-3BB3-A05C-2854-5BB73D9DE2AA}"/>
          </ac:spMkLst>
        </pc:spChg>
        <pc:spChg chg="mod">
          <ac:chgData name="I See Maths ltd" userId="2b6a9906fb7c83c6" providerId="LiveId" clId="{6508CF33-C4C4-41C0-9C18-A3EADC0A19A5}" dt="2024-02-01T17:24:36.599" v="5660" actId="6549"/>
          <ac:spMkLst>
            <pc:docMk/>
            <pc:sldMk cId="217086324" sldId="1836"/>
            <ac:spMk id="18" creationId="{787466C4-BF52-CCF5-DBDE-675F87020112}"/>
          </ac:spMkLst>
        </pc:spChg>
      </pc:sldChg>
      <pc:sldChg chg="add">
        <pc:chgData name="I See Maths ltd" userId="2b6a9906fb7c83c6" providerId="LiveId" clId="{6508CF33-C4C4-41C0-9C18-A3EADC0A19A5}" dt="2024-02-01T17:24:28.948" v="5656" actId="2890"/>
        <pc:sldMkLst>
          <pc:docMk/>
          <pc:sldMk cId="3662839503" sldId="1837"/>
        </pc:sldMkLst>
      </pc:sldChg>
      <pc:sldChg chg="add">
        <pc:chgData name="I See Maths ltd" userId="2b6a9906fb7c83c6" providerId="LiveId" clId="{6508CF33-C4C4-41C0-9C18-A3EADC0A19A5}" dt="2024-02-01T17:24:47.405" v="5662" actId="2890"/>
        <pc:sldMkLst>
          <pc:docMk/>
          <pc:sldMk cId="1963229831" sldId="1838"/>
        </pc:sldMkLst>
      </pc:sldChg>
      <pc:sldChg chg="addSp delSp modSp add mod">
        <pc:chgData name="I See Maths ltd" userId="2b6a9906fb7c83c6" providerId="LiveId" clId="{6508CF33-C4C4-41C0-9C18-A3EADC0A19A5}" dt="2024-02-01T17:37:04.914" v="6193" actId="20577"/>
        <pc:sldMkLst>
          <pc:docMk/>
          <pc:sldMk cId="1277969179" sldId="1839"/>
        </pc:sldMkLst>
        <pc:spChg chg="add mod">
          <ac:chgData name="I See Maths ltd" userId="2b6a9906fb7c83c6" providerId="LiveId" clId="{6508CF33-C4C4-41C0-9C18-A3EADC0A19A5}" dt="2024-02-01T17:36:58.531" v="6190"/>
          <ac:spMkLst>
            <pc:docMk/>
            <pc:sldMk cId="1277969179" sldId="1839"/>
            <ac:spMk id="3" creationId="{93E7AD2B-F778-8AD7-38D6-24CDA72698AD}"/>
          </ac:spMkLst>
        </pc:spChg>
        <pc:spChg chg="del">
          <ac:chgData name="I See Maths ltd" userId="2b6a9906fb7c83c6" providerId="LiveId" clId="{6508CF33-C4C4-41C0-9C18-A3EADC0A19A5}" dt="2024-02-01T17:36:58.040" v="6189" actId="478"/>
          <ac:spMkLst>
            <pc:docMk/>
            <pc:sldMk cId="1277969179" sldId="1839"/>
            <ac:spMk id="5" creationId="{2091B21B-C400-5330-78E0-07D6932A9E57}"/>
          </ac:spMkLst>
        </pc:spChg>
        <pc:graphicFrameChg chg="del modGraphic">
          <ac:chgData name="I See Maths ltd" userId="2b6a9906fb7c83c6" providerId="LiveId" clId="{6508CF33-C4C4-41C0-9C18-A3EADC0A19A5}" dt="2024-02-01T17:36:58.040" v="6189" actId="478"/>
          <ac:graphicFrameMkLst>
            <pc:docMk/>
            <pc:sldMk cId="1277969179" sldId="1839"/>
            <ac:graphicFrameMk id="7" creationId="{4E7BB56D-688C-0E68-C2F9-D35CDDEDACE7}"/>
          </ac:graphicFrameMkLst>
        </pc:graphicFrameChg>
        <pc:graphicFrameChg chg="add mod modGraphic">
          <ac:chgData name="I See Maths ltd" userId="2b6a9906fb7c83c6" providerId="LiveId" clId="{6508CF33-C4C4-41C0-9C18-A3EADC0A19A5}" dt="2024-02-01T17:37:04.914" v="6193" actId="20577"/>
          <ac:graphicFrameMkLst>
            <pc:docMk/>
            <pc:sldMk cId="1277969179" sldId="1839"/>
            <ac:graphicFrameMk id="10" creationId="{AF1C9B20-EE57-2E3D-E281-0BF8A8573C81}"/>
          </ac:graphicFrameMkLst>
        </pc:graphicFrameChg>
        <pc:cxnChg chg="add mod">
          <ac:chgData name="I See Maths ltd" userId="2b6a9906fb7c83c6" providerId="LiveId" clId="{6508CF33-C4C4-41C0-9C18-A3EADC0A19A5}" dt="2024-02-01T17:36:58.531" v="6190"/>
          <ac:cxnSpMkLst>
            <pc:docMk/>
            <pc:sldMk cId="1277969179" sldId="1839"/>
            <ac:cxnSpMk id="4" creationId="{B094AF50-2C54-5326-9031-4A1DB08629DC}"/>
          </ac:cxnSpMkLst>
        </pc:cxnChg>
        <pc:cxnChg chg="del">
          <ac:chgData name="I See Maths ltd" userId="2b6a9906fb7c83c6" providerId="LiveId" clId="{6508CF33-C4C4-41C0-9C18-A3EADC0A19A5}" dt="2024-02-01T17:36:58.040" v="6189" actId="478"/>
          <ac:cxnSpMkLst>
            <pc:docMk/>
            <pc:sldMk cId="1277969179" sldId="1839"/>
            <ac:cxnSpMk id="6" creationId="{83696989-FD14-ACB4-91CF-E07B93BE700A}"/>
          </ac:cxnSpMkLst>
        </pc:cxnChg>
      </pc:sldChg>
      <pc:sldChg chg="addSp delSp modSp add mod">
        <pc:chgData name="I See Maths ltd" userId="2b6a9906fb7c83c6" providerId="LiveId" clId="{6508CF33-C4C4-41C0-9C18-A3EADC0A19A5}" dt="2024-02-01T17:36:51.896" v="6188"/>
        <pc:sldMkLst>
          <pc:docMk/>
          <pc:sldMk cId="1861897306" sldId="1840"/>
        </pc:sldMkLst>
        <pc:spChg chg="add mod">
          <ac:chgData name="I See Maths ltd" userId="2b6a9906fb7c83c6" providerId="LiveId" clId="{6508CF33-C4C4-41C0-9C18-A3EADC0A19A5}" dt="2024-02-01T17:36:51.896" v="6188"/>
          <ac:spMkLst>
            <pc:docMk/>
            <pc:sldMk cId="1861897306" sldId="1840"/>
            <ac:spMk id="3" creationId="{A094D787-7BA3-2DA7-445D-0A98761A04FA}"/>
          </ac:spMkLst>
        </pc:spChg>
        <pc:spChg chg="del">
          <ac:chgData name="I See Maths ltd" userId="2b6a9906fb7c83c6" providerId="LiveId" clId="{6508CF33-C4C4-41C0-9C18-A3EADC0A19A5}" dt="2024-02-01T17:36:51.141" v="6187" actId="478"/>
          <ac:spMkLst>
            <pc:docMk/>
            <pc:sldMk cId="1861897306" sldId="1840"/>
            <ac:spMk id="5" creationId="{2091B21B-C400-5330-78E0-07D6932A9E57}"/>
          </ac:spMkLst>
        </pc:spChg>
        <pc:graphicFrameChg chg="del">
          <ac:chgData name="I See Maths ltd" userId="2b6a9906fb7c83c6" providerId="LiveId" clId="{6508CF33-C4C4-41C0-9C18-A3EADC0A19A5}" dt="2024-02-01T17:36:51.141" v="6187" actId="478"/>
          <ac:graphicFrameMkLst>
            <pc:docMk/>
            <pc:sldMk cId="1861897306" sldId="1840"/>
            <ac:graphicFrameMk id="7" creationId="{4E7BB56D-688C-0E68-C2F9-D35CDDEDACE7}"/>
          </ac:graphicFrameMkLst>
        </pc:graphicFrameChg>
        <pc:graphicFrameChg chg="add mod">
          <ac:chgData name="I See Maths ltd" userId="2b6a9906fb7c83c6" providerId="LiveId" clId="{6508CF33-C4C4-41C0-9C18-A3EADC0A19A5}" dt="2024-02-01T17:36:51.896" v="6188"/>
          <ac:graphicFrameMkLst>
            <pc:docMk/>
            <pc:sldMk cId="1861897306" sldId="1840"/>
            <ac:graphicFrameMk id="10" creationId="{F89521B0-C033-03A8-969F-CC5EB41954DE}"/>
          </ac:graphicFrameMkLst>
        </pc:graphicFrameChg>
        <pc:cxnChg chg="add mod">
          <ac:chgData name="I See Maths ltd" userId="2b6a9906fb7c83c6" providerId="LiveId" clId="{6508CF33-C4C4-41C0-9C18-A3EADC0A19A5}" dt="2024-02-01T17:36:51.896" v="6188"/>
          <ac:cxnSpMkLst>
            <pc:docMk/>
            <pc:sldMk cId="1861897306" sldId="1840"/>
            <ac:cxnSpMk id="4" creationId="{BB8BC93F-4F2F-BDCF-041C-5AC74BE02726}"/>
          </ac:cxnSpMkLst>
        </pc:cxnChg>
        <pc:cxnChg chg="del">
          <ac:chgData name="I See Maths ltd" userId="2b6a9906fb7c83c6" providerId="LiveId" clId="{6508CF33-C4C4-41C0-9C18-A3EADC0A19A5}" dt="2024-02-01T17:36:51.141" v="6187" actId="478"/>
          <ac:cxnSpMkLst>
            <pc:docMk/>
            <pc:sldMk cId="1861897306" sldId="1840"/>
            <ac:cxnSpMk id="6" creationId="{83696989-FD14-ACB4-91CF-E07B93BE700A}"/>
          </ac:cxnSpMkLst>
        </pc:cxnChg>
      </pc:sldChg>
      <pc:sldChg chg="modSp add mod">
        <pc:chgData name="I See Maths ltd" userId="2b6a9906fb7c83c6" providerId="LiveId" clId="{6508CF33-C4C4-41C0-9C18-A3EADC0A19A5}" dt="2024-02-01T17:36:44.904" v="6186" actId="1037"/>
        <pc:sldMkLst>
          <pc:docMk/>
          <pc:sldMk cId="587943446" sldId="1841"/>
        </pc:sldMkLst>
        <pc:spChg chg="mod">
          <ac:chgData name="I See Maths ltd" userId="2b6a9906fb7c83c6" providerId="LiveId" clId="{6508CF33-C4C4-41C0-9C18-A3EADC0A19A5}" dt="2024-02-01T17:36:44.904" v="6186" actId="1037"/>
          <ac:spMkLst>
            <pc:docMk/>
            <pc:sldMk cId="587943446" sldId="1841"/>
            <ac:spMk id="5" creationId="{2091B21B-C400-5330-78E0-07D6932A9E57}"/>
          </ac:spMkLst>
        </pc:spChg>
        <pc:graphicFrameChg chg="mod">
          <ac:chgData name="I See Maths ltd" userId="2b6a9906fb7c83c6" providerId="LiveId" clId="{6508CF33-C4C4-41C0-9C18-A3EADC0A19A5}" dt="2024-02-01T17:36:44.904" v="6186" actId="1037"/>
          <ac:graphicFrameMkLst>
            <pc:docMk/>
            <pc:sldMk cId="587943446" sldId="1841"/>
            <ac:graphicFrameMk id="7" creationId="{4E7BB56D-688C-0E68-C2F9-D35CDDEDACE7}"/>
          </ac:graphicFrameMkLst>
        </pc:graphicFrameChg>
        <pc:cxnChg chg="mod">
          <ac:chgData name="I See Maths ltd" userId="2b6a9906fb7c83c6" providerId="LiveId" clId="{6508CF33-C4C4-41C0-9C18-A3EADC0A19A5}" dt="2024-02-01T17:36:44.904" v="6186" actId="1037"/>
          <ac:cxnSpMkLst>
            <pc:docMk/>
            <pc:sldMk cId="587943446" sldId="1841"/>
            <ac:cxnSpMk id="6" creationId="{83696989-FD14-ACB4-91CF-E07B93BE700A}"/>
          </ac:cxnSpMkLst>
        </pc:cxnChg>
      </pc:sldChg>
      <pc:sldChg chg="addSp delSp modSp add mod">
        <pc:chgData name="I See Maths ltd" userId="2b6a9906fb7c83c6" providerId="LiveId" clId="{6508CF33-C4C4-41C0-9C18-A3EADC0A19A5}" dt="2024-02-01T17:44:04.426" v="6552" actId="478"/>
        <pc:sldMkLst>
          <pc:docMk/>
          <pc:sldMk cId="2301070678" sldId="1842"/>
        </pc:sldMkLst>
        <pc:spChg chg="mod">
          <ac:chgData name="I See Maths ltd" userId="2b6a9906fb7c83c6" providerId="LiveId" clId="{6508CF33-C4C4-41C0-9C18-A3EADC0A19A5}" dt="2024-02-01T17:40:06.363" v="6384" actId="6549"/>
          <ac:spMkLst>
            <pc:docMk/>
            <pc:sldMk cId="2301070678" sldId="1842"/>
            <ac:spMk id="2" creationId="{F0CC1816-BEC3-B6AE-3FAD-9BE0C47F0B5D}"/>
          </ac:spMkLst>
        </pc:spChg>
        <pc:spChg chg="add del mod">
          <ac:chgData name="I See Maths ltd" userId="2b6a9906fb7c83c6" providerId="LiveId" clId="{6508CF33-C4C4-41C0-9C18-A3EADC0A19A5}" dt="2024-02-01T17:44:04.426" v="6552" actId="478"/>
          <ac:spMkLst>
            <pc:docMk/>
            <pc:sldMk cId="2301070678" sldId="1842"/>
            <ac:spMk id="3" creationId="{0CC59A41-050B-2B07-ABA1-59BB93E07865}"/>
          </ac:spMkLst>
        </pc:spChg>
        <pc:spChg chg="del">
          <ac:chgData name="I See Maths ltd" userId="2b6a9906fb7c83c6" providerId="LiveId" clId="{6508CF33-C4C4-41C0-9C18-A3EADC0A19A5}" dt="2024-02-01T17:36:14.255" v="6149" actId="478"/>
          <ac:spMkLst>
            <pc:docMk/>
            <pc:sldMk cId="2301070678" sldId="1842"/>
            <ac:spMk id="5" creationId="{2091B21B-C400-5330-78E0-07D6932A9E57}"/>
          </ac:spMkLst>
        </pc:spChg>
        <pc:spChg chg="del">
          <ac:chgData name="I See Maths ltd" userId="2b6a9906fb7c83c6" providerId="LiveId" clId="{6508CF33-C4C4-41C0-9C18-A3EADC0A19A5}" dt="2024-02-01T17:36:14.255" v="6149" actId="478"/>
          <ac:spMkLst>
            <pc:docMk/>
            <pc:sldMk cId="2301070678" sldId="1842"/>
            <ac:spMk id="8" creationId="{B9CBC506-30BE-A287-FFD5-4D7D9B2D4FB9}"/>
          </ac:spMkLst>
        </pc:spChg>
        <pc:spChg chg="del mod">
          <ac:chgData name="I See Maths ltd" userId="2b6a9906fb7c83c6" providerId="LiveId" clId="{6508CF33-C4C4-41C0-9C18-A3EADC0A19A5}" dt="2024-02-01T17:43:54.949" v="6550" actId="478"/>
          <ac:spMkLst>
            <pc:docMk/>
            <pc:sldMk cId="2301070678" sldId="1842"/>
            <ac:spMk id="9" creationId="{DAA0C73C-E2DD-F7DC-E2E3-86FD810FF87B}"/>
          </ac:spMkLst>
        </pc:spChg>
        <pc:spChg chg="add del mod">
          <ac:chgData name="I See Maths ltd" userId="2b6a9906fb7c83c6" providerId="LiveId" clId="{6508CF33-C4C4-41C0-9C18-A3EADC0A19A5}" dt="2024-02-01T17:44:04.426" v="6552" actId="478"/>
          <ac:spMkLst>
            <pc:docMk/>
            <pc:sldMk cId="2301070678" sldId="1842"/>
            <ac:spMk id="11" creationId="{89639570-9B07-EDCD-673E-0AB3214E059E}"/>
          </ac:spMkLst>
        </pc:spChg>
        <pc:graphicFrameChg chg="del">
          <ac:chgData name="I See Maths ltd" userId="2b6a9906fb7c83c6" providerId="LiveId" clId="{6508CF33-C4C4-41C0-9C18-A3EADC0A19A5}" dt="2024-02-01T17:36:14.255" v="6149" actId="478"/>
          <ac:graphicFrameMkLst>
            <pc:docMk/>
            <pc:sldMk cId="2301070678" sldId="1842"/>
            <ac:graphicFrameMk id="7" creationId="{4E7BB56D-688C-0E68-C2F9-D35CDDEDACE7}"/>
          </ac:graphicFrameMkLst>
        </pc:graphicFrameChg>
        <pc:graphicFrameChg chg="add del mod modGraphic">
          <ac:chgData name="I See Maths ltd" userId="2b6a9906fb7c83c6" providerId="LiveId" clId="{6508CF33-C4C4-41C0-9C18-A3EADC0A19A5}" dt="2024-02-01T17:44:04.426" v="6552" actId="478"/>
          <ac:graphicFrameMkLst>
            <pc:docMk/>
            <pc:sldMk cId="2301070678" sldId="1842"/>
            <ac:graphicFrameMk id="10" creationId="{58659F73-9D10-4DA6-68BA-B55B0313F453}"/>
          </ac:graphicFrameMkLst>
        </pc:graphicFrameChg>
        <pc:graphicFrameChg chg="add del mod modGraphic">
          <ac:chgData name="I See Maths ltd" userId="2b6a9906fb7c83c6" providerId="LiveId" clId="{6508CF33-C4C4-41C0-9C18-A3EADC0A19A5}" dt="2024-02-01T17:44:04.426" v="6552" actId="478"/>
          <ac:graphicFrameMkLst>
            <pc:docMk/>
            <pc:sldMk cId="2301070678" sldId="1842"/>
            <ac:graphicFrameMk id="12" creationId="{D4A248A4-8F22-2A04-F801-AC4788532CD2}"/>
          </ac:graphicFrameMkLst>
        </pc:graphicFrameChg>
        <pc:graphicFrameChg chg="add del mod modGraphic">
          <ac:chgData name="I See Maths ltd" userId="2b6a9906fb7c83c6" providerId="LiveId" clId="{6508CF33-C4C4-41C0-9C18-A3EADC0A19A5}" dt="2024-02-01T17:41:27.042" v="6453" actId="478"/>
          <ac:graphicFrameMkLst>
            <pc:docMk/>
            <pc:sldMk cId="2301070678" sldId="1842"/>
            <ac:graphicFrameMk id="13" creationId="{D6A280D2-81E6-753C-C60A-D61766F9B488}"/>
          </ac:graphicFrameMkLst>
        </pc:graphicFrameChg>
        <pc:cxnChg chg="add del mod">
          <ac:chgData name="I See Maths ltd" userId="2b6a9906fb7c83c6" providerId="LiveId" clId="{6508CF33-C4C4-41C0-9C18-A3EADC0A19A5}" dt="2024-02-01T17:44:04.426" v="6552" actId="478"/>
          <ac:cxnSpMkLst>
            <pc:docMk/>
            <pc:sldMk cId="2301070678" sldId="1842"/>
            <ac:cxnSpMk id="4" creationId="{9B9AA98C-6DC0-F3A9-69AC-4A3D9E9BE22E}"/>
          </ac:cxnSpMkLst>
        </pc:cxnChg>
        <pc:cxnChg chg="del">
          <ac:chgData name="I See Maths ltd" userId="2b6a9906fb7c83c6" providerId="LiveId" clId="{6508CF33-C4C4-41C0-9C18-A3EADC0A19A5}" dt="2024-02-01T17:36:14.255" v="6149" actId="478"/>
          <ac:cxnSpMkLst>
            <pc:docMk/>
            <pc:sldMk cId="2301070678" sldId="1842"/>
            <ac:cxnSpMk id="6" creationId="{83696989-FD14-ACB4-91CF-E07B93BE700A}"/>
          </ac:cxnSpMkLst>
        </pc:cxnChg>
      </pc:sldChg>
      <pc:sldChg chg="modSp add mod">
        <pc:chgData name="I See Maths ltd" userId="2b6a9906fb7c83c6" providerId="LiveId" clId="{6508CF33-C4C4-41C0-9C18-A3EADC0A19A5}" dt="2024-02-01T17:43:38.802" v="6547" actId="6549"/>
        <pc:sldMkLst>
          <pc:docMk/>
          <pc:sldMk cId="2953870653" sldId="1843"/>
        </pc:sldMkLst>
        <pc:spChg chg="mod">
          <ac:chgData name="I See Maths ltd" userId="2b6a9906fb7c83c6" providerId="LiveId" clId="{6508CF33-C4C4-41C0-9C18-A3EADC0A19A5}" dt="2024-02-01T17:43:38.802" v="6547" actId="6549"/>
          <ac:spMkLst>
            <pc:docMk/>
            <pc:sldMk cId="2953870653" sldId="1843"/>
            <ac:spMk id="3" creationId="{0CC59A41-050B-2B07-ABA1-59BB93E07865}"/>
          </ac:spMkLst>
        </pc:spChg>
      </pc:sldChg>
      <pc:sldChg chg="add">
        <pc:chgData name="I See Maths ltd" userId="2b6a9906fb7c83c6" providerId="LiveId" clId="{6508CF33-C4C4-41C0-9C18-A3EADC0A19A5}" dt="2024-02-01T17:43:51.790" v="6549" actId="2890"/>
        <pc:sldMkLst>
          <pc:docMk/>
          <pc:sldMk cId="557060087" sldId="1844"/>
        </pc:sldMkLst>
      </pc:sldChg>
      <pc:sldChg chg="add">
        <pc:chgData name="I See Maths ltd" userId="2b6a9906fb7c83c6" providerId="LiveId" clId="{6508CF33-C4C4-41C0-9C18-A3EADC0A19A5}" dt="2024-02-01T17:43:58.901" v="6551" actId="2890"/>
        <pc:sldMkLst>
          <pc:docMk/>
          <pc:sldMk cId="299824177" sldId="1845"/>
        </pc:sldMkLst>
      </pc:sldChg>
      <pc:sldChg chg="addSp delSp modSp add mod">
        <pc:chgData name="I See Maths ltd" userId="2b6a9906fb7c83c6" providerId="LiveId" clId="{6508CF33-C4C4-41C0-9C18-A3EADC0A19A5}" dt="2024-02-02T19:04:13.441" v="6939" actId="478"/>
        <pc:sldMkLst>
          <pc:docMk/>
          <pc:sldMk cId="4256513662" sldId="1846"/>
        </pc:sldMkLst>
        <pc:spChg chg="del mod">
          <ac:chgData name="I See Maths ltd" userId="2b6a9906fb7c83c6" providerId="LiveId" clId="{6508CF33-C4C4-41C0-9C18-A3EADC0A19A5}" dt="2024-02-02T18:53:09.331" v="6622" actId="478"/>
          <ac:spMkLst>
            <pc:docMk/>
            <pc:sldMk cId="4256513662" sldId="1846"/>
            <ac:spMk id="2" creationId="{F0CC1816-BEC3-B6AE-3FAD-9BE0C47F0B5D}"/>
          </ac:spMkLst>
        </pc:spChg>
        <pc:spChg chg="del">
          <ac:chgData name="I See Maths ltd" userId="2b6a9906fb7c83c6" providerId="LiveId" clId="{6508CF33-C4C4-41C0-9C18-A3EADC0A19A5}" dt="2024-02-01T17:44:14.295" v="6554" actId="478"/>
          <ac:spMkLst>
            <pc:docMk/>
            <pc:sldMk cId="4256513662" sldId="1846"/>
            <ac:spMk id="3" creationId="{0CC59A41-050B-2B07-ABA1-59BB93E07865}"/>
          </ac:spMkLst>
        </pc:spChg>
        <pc:spChg chg="add del mod">
          <ac:chgData name="I See Maths ltd" userId="2b6a9906fb7c83c6" providerId="LiveId" clId="{6508CF33-C4C4-41C0-9C18-A3EADC0A19A5}" dt="2024-02-02T18:53:55.432" v="6625" actId="478"/>
          <ac:spMkLst>
            <pc:docMk/>
            <pc:sldMk cId="4256513662" sldId="1846"/>
            <ac:spMk id="3" creationId="{F3AD3102-BDD3-43D0-792F-29ED11FA67F5}"/>
          </ac:spMkLst>
        </pc:spChg>
        <pc:spChg chg="add del mod">
          <ac:chgData name="I See Maths ltd" userId="2b6a9906fb7c83c6" providerId="LiveId" clId="{6508CF33-C4C4-41C0-9C18-A3EADC0A19A5}" dt="2024-02-02T19:04:13.441" v="6939" actId="478"/>
          <ac:spMkLst>
            <pc:docMk/>
            <pc:sldMk cId="4256513662" sldId="1846"/>
            <ac:spMk id="4" creationId="{978A18E4-CABA-6D5D-B066-5725EEDC6CE2}"/>
          </ac:spMkLst>
        </pc:spChg>
        <pc:spChg chg="add del mod">
          <ac:chgData name="I See Maths ltd" userId="2b6a9906fb7c83c6" providerId="LiveId" clId="{6508CF33-C4C4-41C0-9C18-A3EADC0A19A5}" dt="2024-02-02T18:57:20.927" v="6812" actId="478"/>
          <ac:spMkLst>
            <pc:docMk/>
            <pc:sldMk cId="4256513662" sldId="1846"/>
            <ac:spMk id="5" creationId="{E45C45C4-C87E-0320-1B8E-650BF9B93DF7}"/>
          </ac:spMkLst>
        </pc:spChg>
        <pc:spChg chg="add del mod">
          <ac:chgData name="I See Maths ltd" userId="2b6a9906fb7c83c6" providerId="LiveId" clId="{6508CF33-C4C4-41C0-9C18-A3EADC0A19A5}" dt="2024-02-02T18:57:20.927" v="6812" actId="478"/>
          <ac:spMkLst>
            <pc:docMk/>
            <pc:sldMk cId="4256513662" sldId="1846"/>
            <ac:spMk id="7" creationId="{FA53215F-6B9F-E4D7-8A8D-B32BDB4D022C}"/>
          </ac:spMkLst>
        </pc:spChg>
        <pc:spChg chg="add del mod">
          <ac:chgData name="I See Maths ltd" userId="2b6a9906fb7c83c6" providerId="LiveId" clId="{6508CF33-C4C4-41C0-9C18-A3EADC0A19A5}" dt="2024-02-02T18:57:20.927" v="6812" actId="478"/>
          <ac:spMkLst>
            <pc:docMk/>
            <pc:sldMk cId="4256513662" sldId="1846"/>
            <ac:spMk id="9" creationId="{93F7AAC4-7AA5-DF4C-915C-802D650514B1}"/>
          </ac:spMkLst>
        </pc:spChg>
        <pc:spChg chg="del">
          <ac:chgData name="I See Maths ltd" userId="2b6a9906fb7c83c6" providerId="LiveId" clId="{6508CF33-C4C4-41C0-9C18-A3EADC0A19A5}" dt="2024-02-01T17:44:16.018" v="6555" actId="478"/>
          <ac:spMkLst>
            <pc:docMk/>
            <pc:sldMk cId="4256513662" sldId="1846"/>
            <ac:spMk id="9" creationId="{DAA0C73C-E2DD-F7DC-E2E3-86FD810FF87B}"/>
          </ac:spMkLst>
        </pc:spChg>
        <pc:spChg chg="add del mod">
          <ac:chgData name="I See Maths ltd" userId="2b6a9906fb7c83c6" providerId="LiveId" clId="{6508CF33-C4C4-41C0-9C18-A3EADC0A19A5}" dt="2024-02-02T18:56:53.835" v="6811" actId="478"/>
          <ac:spMkLst>
            <pc:docMk/>
            <pc:sldMk cId="4256513662" sldId="1846"/>
            <ac:spMk id="10" creationId="{63281894-252A-8627-3A6B-B43404B5CDC9}"/>
          </ac:spMkLst>
        </pc:spChg>
        <pc:spChg chg="add del mod">
          <ac:chgData name="I See Maths ltd" userId="2b6a9906fb7c83c6" providerId="LiveId" clId="{6508CF33-C4C4-41C0-9C18-A3EADC0A19A5}" dt="2024-02-02T18:56:53.835" v="6811" actId="478"/>
          <ac:spMkLst>
            <pc:docMk/>
            <pc:sldMk cId="4256513662" sldId="1846"/>
            <ac:spMk id="11" creationId="{34157531-56BF-6C52-CEFD-9495ABDBD408}"/>
          </ac:spMkLst>
        </pc:spChg>
        <pc:spChg chg="del">
          <ac:chgData name="I See Maths ltd" userId="2b6a9906fb7c83c6" providerId="LiveId" clId="{6508CF33-C4C4-41C0-9C18-A3EADC0A19A5}" dt="2024-02-01T17:44:14.295" v="6554" actId="478"/>
          <ac:spMkLst>
            <pc:docMk/>
            <pc:sldMk cId="4256513662" sldId="1846"/>
            <ac:spMk id="11" creationId="{89639570-9B07-EDCD-673E-0AB3214E059E}"/>
          </ac:spMkLst>
        </pc:spChg>
        <pc:spChg chg="add del mod">
          <ac:chgData name="I See Maths ltd" userId="2b6a9906fb7c83c6" providerId="LiveId" clId="{6508CF33-C4C4-41C0-9C18-A3EADC0A19A5}" dt="2024-02-02T18:59:50.027" v="6864" actId="478"/>
          <ac:spMkLst>
            <pc:docMk/>
            <pc:sldMk cId="4256513662" sldId="1846"/>
            <ac:spMk id="12" creationId="{2C8214A7-AE1C-C8D3-170A-956869C1F951}"/>
          </ac:spMkLst>
        </pc:spChg>
        <pc:spChg chg="add del mod">
          <ac:chgData name="I See Maths ltd" userId="2b6a9906fb7c83c6" providerId="LiveId" clId="{6508CF33-C4C4-41C0-9C18-A3EADC0A19A5}" dt="2024-02-02T18:59:50.027" v="6864" actId="478"/>
          <ac:spMkLst>
            <pc:docMk/>
            <pc:sldMk cId="4256513662" sldId="1846"/>
            <ac:spMk id="13" creationId="{223E066C-BA10-369E-BADC-5B47580A38E5}"/>
          </ac:spMkLst>
        </pc:spChg>
        <pc:spChg chg="add del mod">
          <ac:chgData name="I See Maths ltd" userId="2b6a9906fb7c83c6" providerId="LiveId" clId="{6508CF33-C4C4-41C0-9C18-A3EADC0A19A5}" dt="2024-02-02T18:59:50.027" v="6864" actId="478"/>
          <ac:spMkLst>
            <pc:docMk/>
            <pc:sldMk cId="4256513662" sldId="1846"/>
            <ac:spMk id="15" creationId="{136CFF14-FB17-78AA-C01B-F4D9743339AF}"/>
          </ac:spMkLst>
        </pc:spChg>
        <pc:spChg chg="add del mod">
          <ac:chgData name="I See Maths ltd" userId="2b6a9906fb7c83c6" providerId="LiveId" clId="{6508CF33-C4C4-41C0-9C18-A3EADC0A19A5}" dt="2024-02-02T18:59:50.027" v="6864" actId="478"/>
          <ac:spMkLst>
            <pc:docMk/>
            <pc:sldMk cId="4256513662" sldId="1846"/>
            <ac:spMk id="16" creationId="{07AF82A6-663F-B7CF-5D2E-790F407E3AAA}"/>
          </ac:spMkLst>
        </pc:spChg>
        <pc:spChg chg="add del mod">
          <ac:chgData name="I See Maths ltd" userId="2b6a9906fb7c83c6" providerId="LiveId" clId="{6508CF33-C4C4-41C0-9C18-A3EADC0A19A5}" dt="2024-02-02T18:59:50.027" v="6864" actId="478"/>
          <ac:spMkLst>
            <pc:docMk/>
            <pc:sldMk cId="4256513662" sldId="1846"/>
            <ac:spMk id="18" creationId="{F1DFEB3A-986A-8930-B1F2-B81554F2CD4D}"/>
          </ac:spMkLst>
        </pc:spChg>
        <pc:spChg chg="add mod">
          <ac:chgData name="I See Maths ltd" userId="2b6a9906fb7c83c6" providerId="LiveId" clId="{6508CF33-C4C4-41C0-9C18-A3EADC0A19A5}" dt="2024-02-02T18:56:44.770" v="6810" actId="1036"/>
          <ac:spMkLst>
            <pc:docMk/>
            <pc:sldMk cId="4256513662" sldId="1846"/>
            <ac:spMk id="22" creationId="{C47245AC-F75A-9B90-30B5-F39BE74A3402}"/>
          </ac:spMkLst>
        </pc:spChg>
        <pc:spChg chg="add del mod">
          <ac:chgData name="I See Maths ltd" userId="2b6a9906fb7c83c6" providerId="LiveId" clId="{6508CF33-C4C4-41C0-9C18-A3EADC0A19A5}" dt="2024-02-02T19:04:13.441" v="6939" actId="478"/>
          <ac:spMkLst>
            <pc:docMk/>
            <pc:sldMk cId="4256513662" sldId="1846"/>
            <ac:spMk id="24" creationId="{420E4536-5C02-A245-574A-055FFE832829}"/>
          </ac:spMkLst>
        </pc:spChg>
        <pc:spChg chg="add del mod">
          <ac:chgData name="I See Maths ltd" userId="2b6a9906fb7c83c6" providerId="LiveId" clId="{6508CF33-C4C4-41C0-9C18-A3EADC0A19A5}" dt="2024-02-02T19:04:13.441" v="6939" actId="478"/>
          <ac:spMkLst>
            <pc:docMk/>
            <pc:sldMk cId="4256513662" sldId="1846"/>
            <ac:spMk id="27" creationId="{16645514-530D-36A2-62DD-DD60568BC6CA}"/>
          </ac:spMkLst>
        </pc:spChg>
        <pc:spChg chg="add del">
          <ac:chgData name="I See Maths ltd" userId="2b6a9906fb7c83c6" providerId="LiveId" clId="{6508CF33-C4C4-41C0-9C18-A3EADC0A19A5}" dt="2024-02-02T19:02:19.293" v="6900" actId="22"/>
          <ac:spMkLst>
            <pc:docMk/>
            <pc:sldMk cId="4256513662" sldId="1846"/>
            <ac:spMk id="31" creationId="{EFEC818C-34A8-D83A-76DA-6AFA5C17B13B}"/>
          </ac:spMkLst>
        </pc:spChg>
        <pc:spChg chg="add del mod">
          <ac:chgData name="I See Maths ltd" userId="2b6a9906fb7c83c6" providerId="LiveId" clId="{6508CF33-C4C4-41C0-9C18-A3EADC0A19A5}" dt="2024-02-02T19:04:13.441" v="6939" actId="478"/>
          <ac:spMkLst>
            <pc:docMk/>
            <pc:sldMk cId="4256513662" sldId="1846"/>
            <ac:spMk id="33" creationId="{0AE5AF11-3699-7292-C39F-5DAFB2A021B2}"/>
          </ac:spMkLst>
        </pc:spChg>
        <pc:graphicFrameChg chg="del">
          <ac:chgData name="I See Maths ltd" userId="2b6a9906fb7c83c6" providerId="LiveId" clId="{6508CF33-C4C4-41C0-9C18-A3EADC0A19A5}" dt="2024-02-01T17:44:14.295" v="6554" actId="478"/>
          <ac:graphicFrameMkLst>
            <pc:docMk/>
            <pc:sldMk cId="4256513662" sldId="1846"/>
            <ac:graphicFrameMk id="10" creationId="{58659F73-9D10-4DA6-68BA-B55B0313F453}"/>
          </ac:graphicFrameMkLst>
        </pc:graphicFrameChg>
        <pc:graphicFrameChg chg="del">
          <ac:chgData name="I See Maths ltd" userId="2b6a9906fb7c83c6" providerId="LiveId" clId="{6508CF33-C4C4-41C0-9C18-A3EADC0A19A5}" dt="2024-02-01T17:44:14.295" v="6554" actId="478"/>
          <ac:graphicFrameMkLst>
            <pc:docMk/>
            <pc:sldMk cId="4256513662" sldId="1846"/>
            <ac:graphicFrameMk id="12" creationId="{D4A248A4-8F22-2A04-F801-AC4788532CD2}"/>
          </ac:graphicFrameMkLst>
        </pc:graphicFrameChg>
        <pc:graphicFrameChg chg="add del mod modGraphic">
          <ac:chgData name="I See Maths ltd" userId="2b6a9906fb7c83c6" providerId="LiveId" clId="{6508CF33-C4C4-41C0-9C18-A3EADC0A19A5}" dt="2024-02-02T19:04:13.441" v="6939" actId="478"/>
          <ac:graphicFrameMkLst>
            <pc:docMk/>
            <pc:sldMk cId="4256513662" sldId="1846"/>
            <ac:graphicFrameMk id="26" creationId="{BE54D0A8-1858-D8A8-FEF8-4E34C3527C39}"/>
          </ac:graphicFrameMkLst>
        </pc:graphicFrameChg>
        <pc:graphicFrameChg chg="add del mod modGraphic">
          <ac:chgData name="I See Maths ltd" userId="2b6a9906fb7c83c6" providerId="LiveId" clId="{6508CF33-C4C4-41C0-9C18-A3EADC0A19A5}" dt="2024-02-02T19:04:13.441" v="6939" actId="478"/>
          <ac:graphicFrameMkLst>
            <pc:docMk/>
            <pc:sldMk cId="4256513662" sldId="1846"/>
            <ac:graphicFrameMk id="29" creationId="{6B939CC5-73C0-A93F-7DF7-7BC721287426}"/>
          </ac:graphicFrameMkLst>
        </pc:graphicFrameChg>
        <pc:cxnChg chg="del">
          <ac:chgData name="I See Maths ltd" userId="2b6a9906fb7c83c6" providerId="LiveId" clId="{6508CF33-C4C4-41C0-9C18-A3EADC0A19A5}" dt="2024-02-01T17:44:14.295" v="6554" actId="478"/>
          <ac:cxnSpMkLst>
            <pc:docMk/>
            <pc:sldMk cId="4256513662" sldId="1846"/>
            <ac:cxnSpMk id="4" creationId="{9B9AA98C-6DC0-F3A9-69AC-4A3D9E9BE22E}"/>
          </ac:cxnSpMkLst>
        </pc:cxnChg>
        <pc:cxnChg chg="add del mod">
          <ac:chgData name="I See Maths ltd" userId="2b6a9906fb7c83c6" providerId="LiveId" clId="{6508CF33-C4C4-41C0-9C18-A3EADC0A19A5}" dt="2024-02-02T19:04:13.441" v="6939" actId="478"/>
          <ac:cxnSpMkLst>
            <pc:docMk/>
            <pc:sldMk cId="4256513662" sldId="1846"/>
            <ac:cxnSpMk id="6" creationId="{54200F01-AB9A-55A9-800F-578599223B11}"/>
          </ac:cxnSpMkLst>
        </pc:cxnChg>
        <pc:cxnChg chg="add del mod">
          <ac:chgData name="I See Maths ltd" userId="2b6a9906fb7c83c6" providerId="LiveId" clId="{6508CF33-C4C4-41C0-9C18-A3EADC0A19A5}" dt="2024-02-02T18:57:20.927" v="6812" actId="478"/>
          <ac:cxnSpMkLst>
            <pc:docMk/>
            <pc:sldMk cId="4256513662" sldId="1846"/>
            <ac:cxnSpMk id="8" creationId="{91234634-C9B8-8741-799B-68B4CE3EAF2C}"/>
          </ac:cxnSpMkLst>
        </pc:cxnChg>
        <pc:cxnChg chg="add del mod">
          <ac:chgData name="I See Maths ltd" userId="2b6a9906fb7c83c6" providerId="LiveId" clId="{6508CF33-C4C4-41C0-9C18-A3EADC0A19A5}" dt="2024-02-02T18:59:50.027" v="6864" actId="478"/>
          <ac:cxnSpMkLst>
            <pc:docMk/>
            <pc:sldMk cId="4256513662" sldId="1846"/>
            <ac:cxnSpMk id="14" creationId="{AEC0FC65-C08B-46EA-98FC-73F21108D2C9}"/>
          </ac:cxnSpMkLst>
        </pc:cxnChg>
        <pc:cxnChg chg="add del mod">
          <ac:chgData name="I See Maths ltd" userId="2b6a9906fb7c83c6" providerId="LiveId" clId="{6508CF33-C4C4-41C0-9C18-A3EADC0A19A5}" dt="2024-02-02T19:04:13.441" v="6939" actId="478"/>
          <ac:cxnSpMkLst>
            <pc:docMk/>
            <pc:sldMk cId="4256513662" sldId="1846"/>
            <ac:cxnSpMk id="19" creationId="{0BABDD5F-F5F1-DB32-8B40-1CB7BDDD9350}"/>
          </ac:cxnSpMkLst>
        </pc:cxnChg>
        <pc:cxnChg chg="add del mod">
          <ac:chgData name="I See Maths ltd" userId="2b6a9906fb7c83c6" providerId="LiveId" clId="{6508CF33-C4C4-41C0-9C18-A3EADC0A19A5}" dt="2024-02-02T19:04:13.441" v="6939" actId="478"/>
          <ac:cxnSpMkLst>
            <pc:docMk/>
            <pc:sldMk cId="4256513662" sldId="1846"/>
            <ac:cxnSpMk id="25" creationId="{2D35E784-8DFB-2B8B-C344-584901EF0E32}"/>
          </ac:cxnSpMkLst>
        </pc:cxnChg>
        <pc:cxnChg chg="add del mod">
          <ac:chgData name="I See Maths ltd" userId="2b6a9906fb7c83c6" providerId="LiveId" clId="{6508CF33-C4C4-41C0-9C18-A3EADC0A19A5}" dt="2024-02-02T19:04:13.441" v="6939" actId="478"/>
          <ac:cxnSpMkLst>
            <pc:docMk/>
            <pc:sldMk cId="4256513662" sldId="1846"/>
            <ac:cxnSpMk id="28" creationId="{A1A79E96-562D-54C5-BCFA-CC1594DA930A}"/>
          </ac:cxnSpMkLst>
        </pc:cxnChg>
      </pc:sldChg>
      <pc:sldChg chg="add del">
        <pc:chgData name="I See Maths ltd" userId="2b6a9906fb7c83c6" providerId="LiveId" clId="{6508CF33-C4C4-41C0-9C18-A3EADC0A19A5}" dt="2024-02-02T19:04:24.788" v="6940" actId="47"/>
        <pc:sldMkLst>
          <pc:docMk/>
          <pc:sldMk cId="892158543" sldId="1847"/>
        </pc:sldMkLst>
      </pc:sldChg>
      <pc:sldChg chg="modSp add mod">
        <pc:chgData name="I See Maths ltd" userId="2b6a9906fb7c83c6" providerId="LiveId" clId="{6508CF33-C4C4-41C0-9C18-A3EADC0A19A5}" dt="2024-02-02T19:04:51.228" v="6959" actId="1036"/>
        <pc:sldMkLst>
          <pc:docMk/>
          <pc:sldMk cId="847270716" sldId="1848"/>
        </pc:sldMkLst>
        <pc:spChg chg="mod">
          <ac:chgData name="I See Maths ltd" userId="2b6a9906fb7c83c6" providerId="LiveId" clId="{6508CF33-C4C4-41C0-9C18-A3EADC0A19A5}" dt="2024-02-02T19:04:51.228" v="6959" actId="1036"/>
          <ac:spMkLst>
            <pc:docMk/>
            <pc:sldMk cId="847270716" sldId="1848"/>
            <ac:spMk id="4" creationId="{978A18E4-CABA-6D5D-B066-5725EEDC6CE2}"/>
          </ac:spMkLst>
        </pc:spChg>
        <pc:spChg chg="mod">
          <ac:chgData name="I See Maths ltd" userId="2b6a9906fb7c83c6" providerId="LiveId" clId="{6508CF33-C4C4-41C0-9C18-A3EADC0A19A5}" dt="2024-02-02T19:04:46.199" v="6956" actId="1076"/>
          <ac:spMkLst>
            <pc:docMk/>
            <pc:sldMk cId="847270716" sldId="1848"/>
            <ac:spMk id="22" creationId="{C47245AC-F75A-9B90-30B5-F39BE74A3402}"/>
          </ac:spMkLst>
        </pc:spChg>
        <pc:cxnChg chg="mod">
          <ac:chgData name="I See Maths ltd" userId="2b6a9906fb7c83c6" providerId="LiveId" clId="{6508CF33-C4C4-41C0-9C18-A3EADC0A19A5}" dt="2024-02-02T19:04:51.228" v="6959" actId="1036"/>
          <ac:cxnSpMkLst>
            <pc:docMk/>
            <pc:sldMk cId="847270716" sldId="1848"/>
            <ac:cxnSpMk id="6" creationId="{54200F01-AB9A-55A9-800F-578599223B11}"/>
          </ac:cxnSpMkLst>
        </pc:cxnChg>
        <pc:cxnChg chg="mod">
          <ac:chgData name="I See Maths ltd" userId="2b6a9906fb7c83c6" providerId="LiveId" clId="{6508CF33-C4C4-41C0-9C18-A3EADC0A19A5}" dt="2024-02-02T19:04:51.228" v="6959" actId="1036"/>
          <ac:cxnSpMkLst>
            <pc:docMk/>
            <pc:sldMk cId="847270716" sldId="1848"/>
            <ac:cxnSpMk id="19" creationId="{0BABDD5F-F5F1-DB32-8B40-1CB7BDDD9350}"/>
          </ac:cxnSpMkLst>
        </pc:cxnChg>
      </pc:sldChg>
      <pc:sldChg chg="addSp delSp modSp add mod">
        <pc:chgData name="I See Maths ltd" userId="2b6a9906fb7c83c6" providerId="LiveId" clId="{6508CF33-C4C4-41C0-9C18-A3EADC0A19A5}" dt="2024-02-02T19:23:05.316" v="7304" actId="478"/>
        <pc:sldMkLst>
          <pc:docMk/>
          <pc:sldMk cId="27225523" sldId="1849"/>
        </pc:sldMkLst>
        <pc:spChg chg="del mod">
          <ac:chgData name="I See Maths ltd" userId="2b6a9906fb7c83c6" providerId="LiveId" clId="{6508CF33-C4C4-41C0-9C18-A3EADC0A19A5}" dt="2024-02-02T19:23:05.316" v="7304" actId="478"/>
          <ac:spMkLst>
            <pc:docMk/>
            <pc:sldMk cId="27225523" sldId="1849"/>
            <ac:spMk id="4" creationId="{978A18E4-CABA-6D5D-B066-5725EEDC6CE2}"/>
          </ac:spMkLst>
        </pc:spChg>
        <pc:spChg chg="mod">
          <ac:chgData name="I See Maths ltd" userId="2b6a9906fb7c83c6" providerId="LiveId" clId="{6508CF33-C4C4-41C0-9C18-A3EADC0A19A5}" dt="2024-02-02T19:10:41.217" v="7154" actId="20577"/>
          <ac:spMkLst>
            <pc:docMk/>
            <pc:sldMk cId="27225523" sldId="1849"/>
            <ac:spMk id="22" creationId="{C47245AC-F75A-9B90-30B5-F39BE74A3402}"/>
          </ac:spMkLst>
        </pc:spChg>
        <pc:spChg chg="del mod">
          <ac:chgData name="I See Maths ltd" userId="2b6a9906fb7c83c6" providerId="LiveId" clId="{6508CF33-C4C4-41C0-9C18-A3EADC0A19A5}" dt="2024-02-02T19:23:05.316" v="7304" actId="478"/>
          <ac:spMkLst>
            <pc:docMk/>
            <pc:sldMk cId="27225523" sldId="1849"/>
            <ac:spMk id="24" creationId="{420E4536-5C02-A245-574A-055FFE832829}"/>
          </ac:spMkLst>
        </pc:spChg>
        <pc:spChg chg="del mod">
          <ac:chgData name="I See Maths ltd" userId="2b6a9906fb7c83c6" providerId="LiveId" clId="{6508CF33-C4C4-41C0-9C18-A3EADC0A19A5}" dt="2024-02-02T19:23:05.316" v="7304" actId="478"/>
          <ac:spMkLst>
            <pc:docMk/>
            <pc:sldMk cId="27225523" sldId="1849"/>
            <ac:spMk id="27" creationId="{16645514-530D-36A2-62DD-DD60568BC6CA}"/>
          </ac:spMkLst>
        </pc:spChg>
        <pc:spChg chg="del">
          <ac:chgData name="I See Maths ltd" userId="2b6a9906fb7c83c6" providerId="LiveId" clId="{6508CF33-C4C4-41C0-9C18-A3EADC0A19A5}" dt="2024-02-02T19:12:00.422" v="7184" actId="478"/>
          <ac:spMkLst>
            <pc:docMk/>
            <pc:sldMk cId="27225523" sldId="1849"/>
            <ac:spMk id="33" creationId="{0AE5AF11-3699-7292-C39F-5DAFB2A021B2}"/>
          </ac:spMkLst>
        </pc:spChg>
        <pc:graphicFrameChg chg="add del mod modGraphic">
          <ac:chgData name="I See Maths ltd" userId="2b6a9906fb7c83c6" providerId="LiveId" clId="{6508CF33-C4C4-41C0-9C18-A3EADC0A19A5}" dt="2024-02-02T19:23:05.316" v="7304" actId="478"/>
          <ac:graphicFrameMkLst>
            <pc:docMk/>
            <pc:sldMk cId="27225523" sldId="1849"/>
            <ac:graphicFrameMk id="2" creationId="{6FC379B0-1841-8CCA-FC6A-F8F8C6ED0CBF}"/>
          </ac:graphicFrameMkLst>
        </pc:graphicFrameChg>
        <pc:graphicFrameChg chg="add del mod modGraphic">
          <ac:chgData name="I See Maths ltd" userId="2b6a9906fb7c83c6" providerId="LiveId" clId="{6508CF33-C4C4-41C0-9C18-A3EADC0A19A5}" dt="2024-02-02T19:22:23.884" v="7298" actId="478"/>
          <ac:graphicFrameMkLst>
            <pc:docMk/>
            <pc:sldMk cId="27225523" sldId="1849"/>
            <ac:graphicFrameMk id="3" creationId="{BA7419B9-1DBD-B188-5C86-699E86776AF9}"/>
          </ac:graphicFrameMkLst>
        </pc:graphicFrameChg>
        <pc:graphicFrameChg chg="del mod modGraphic">
          <ac:chgData name="I See Maths ltd" userId="2b6a9906fb7c83c6" providerId="LiveId" clId="{6508CF33-C4C4-41C0-9C18-A3EADC0A19A5}" dt="2024-02-02T19:23:05.316" v="7304" actId="478"/>
          <ac:graphicFrameMkLst>
            <pc:docMk/>
            <pc:sldMk cId="27225523" sldId="1849"/>
            <ac:graphicFrameMk id="26" creationId="{BE54D0A8-1858-D8A8-FEF8-4E34C3527C39}"/>
          </ac:graphicFrameMkLst>
        </pc:graphicFrameChg>
        <pc:graphicFrameChg chg="del mod modGraphic">
          <ac:chgData name="I See Maths ltd" userId="2b6a9906fb7c83c6" providerId="LiveId" clId="{6508CF33-C4C4-41C0-9C18-A3EADC0A19A5}" dt="2024-02-02T19:23:05.316" v="7304" actId="478"/>
          <ac:graphicFrameMkLst>
            <pc:docMk/>
            <pc:sldMk cId="27225523" sldId="1849"/>
            <ac:graphicFrameMk id="29" creationId="{6B939CC5-73C0-A93F-7DF7-7BC721287426}"/>
          </ac:graphicFrameMkLst>
        </pc:graphicFrameChg>
        <pc:cxnChg chg="del mod">
          <ac:chgData name="I See Maths ltd" userId="2b6a9906fb7c83c6" providerId="LiveId" clId="{6508CF33-C4C4-41C0-9C18-A3EADC0A19A5}" dt="2024-02-02T19:23:05.316" v="7304" actId="478"/>
          <ac:cxnSpMkLst>
            <pc:docMk/>
            <pc:sldMk cId="27225523" sldId="1849"/>
            <ac:cxnSpMk id="6" creationId="{54200F01-AB9A-55A9-800F-578599223B11}"/>
          </ac:cxnSpMkLst>
        </pc:cxnChg>
        <pc:cxnChg chg="del mod">
          <ac:chgData name="I See Maths ltd" userId="2b6a9906fb7c83c6" providerId="LiveId" clId="{6508CF33-C4C4-41C0-9C18-A3EADC0A19A5}" dt="2024-02-02T19:23:05.316" v="7304" actId="478"/>
          <ac:cxnSpMkLst>
            <pc:docMk/>
            <pc:sldMk cId="27225523" sldId="1849"/>
            <ac:cxnSpMk id="19" creationId="{0BABDD5F-F5F1-DB32-8B40-1CB7BDDD9350}"/>
          </ac:cxnSpMkLst>
        </pc:cxnChg>
        <pc:cxnChg chg="del mod">
          <ac:chgData name="I See Maths ltd" userId="2b6a9906fb7c83c6" providerId="LiveId" clId="{6508CF33-C4C4-41C0-9C18-A3EADC0A19A5}" dt="2024-02-02T19:23:05.316" v="7304" actId="478"/>
          <ac:cxnSpMkLst>
            <pc:docMk/>
            <pc:sldMk cId="27225523" sldId="1849"/>
            <ac:cxnSpMk id="25" creationId="{2D35E784-8DFB-2B8B-C344-584901EF0E32}"/>
          </ac:cxnSpMkLst>
        </pc:cxnChg>
        <pc:cxnChg chg="del mod">
          <ac:chgData name="I See Maths ltd" userId="2b6a9906fb7c83c6" providerId="LiveId" clId="{6508CF33-C4C4-41C0-9C18-A3EADC0A19A5}" dt="2024-02-02T19:23:05.316" v="7304" actId="478"/>
          <ac:cxnSpMkLst>
            <pc:docMk/>
            <pc:sldMk cId="27225523" sldId="1849"/>
            <ac:cxnSpMk id="28" creationId="{A1A79E96-562D-54C5-BCFA-CC1594DA930A}"/>
          </ac:cxnSpMkLst>
        </pc:cxnChg>
      </pc:sldChg>
      <pc:sldChg chg="add">
        <pc:chgData name="I See Maths ltd" userId="2b6a9906fb7c83c6" providerId="LiveId" clId="{6508CF33-C4C4-41C0-9C18-A3EADC0A19A5}" dt="2024-02-02T19:22:59.151" v="7303" actId="2890"/>
        <pc:sldMkLst>
          <pc:docMk/>
          <pc:sldMk cId="2798994607" sldId="1850"/>
        </pc:sldMkLst>
      </pc:sldChg>
      <pc:sldChg chg="modSp add mod">
        <pc:chgData name="I See Maths ltd" userId="2b6a9906fb7c83c6" providerId="LiveId" clId="{6508CF33-C4C4-41C0-9C18-A3EADC0A19A5}" dt="2024-03-04T11:14:50.426" v="12245" actId="6549"/>
        <pc:sldMkLst>
          <pc:docMk/>
          <pc:sldMk cId="653230334" sldId="1851"/>
        </pc:sldMkLst>
        <pc:spChg chg="mod">
          <ac:chgData name="I See Maths ltd" userId="2b6a9906fb7c83c6" providerId="LiveId" clId="{6508CF33-C4C4-41C0-9C18-A3EADC0A19A5}" dt="2024-03-04T11:14:50.426" v="12245" actId="6549"/>
          <ac:spMkLst>
            <pc:docMk/>
            <pc:sldMk cId="653230334" sldId="1851"/>
            <ac:spMk id="21" creationId="{66C3C11C-1AF0-4134-B2B7-C8670802EB51}"/>
          </ac:spMkLst>
        </pc:spChg>
      </pc:sldChg>
      <pc:sldChg chg="addSp delSp modSp add del mod">
        <pc:chgData name="I See Maths ltd" userId="2b6a9906fb7c83c6" providerId="LiveId" clId="{6508CF33-C4C4-41C0-9C18-A3EADC0A19A5}" dt="2024-03-04T11:14:34.005" v="12242" actId="2696"/>
        <pc:sldMkLst>
          <pc:docMk/>
          <pc:sldMk cId="849542616" sldId="1851"/>
        </pc:sldMkLst>
        <pc:spChg chg="add del mod">
          <ac:chgData name="I See Maths ltd" userId="2b6a9906fb7c83c6" providerId="LiveId" clId="{6508CF33-C4C4-41C0-9C18-A3EADC0A19A5}" dt="2024-02-02T19:35:08.754" v="7701" actId="478"/>
          <ac:spMkLst>
            <pc:docMk/>
            <pc:sldMk cId="849542616" sldId="1851"/>
            <ac:spMk id="3" creationId="{685C99DC-07F3-2262-78F8-DCD935319755}"/>
          </ac:spMkLst>
        </pc:spChg>
        <pc:spChg chg="del">
          <ac:chgData name="I See Maths ltd" userId="2b6a9906fb7c83c6" providerId="LiveId" clId="{6508CF33-C4C4-41C0-9C18-A3EADC0A19A5}" dt="2024-02-02T19:39:01.348" v="7826" actId="478"/>
          <ac:spMkLst>
            <pc:docMk/>
            <pc:sldMk cId="849542616" sldId="1851"/>
            <ac:spMk id="4" creationId="{978A18E4-CABA-6D5D-B066-5725EEDC6CE2}"/>
          </ac:spMkLst>
        </pc:spChg>
        <pc:spChg chg="add del mod">
          <ac:chgData name="I See Maths ltd" userId="2b6a9906fb7c83c6" providerId="LiveId" clId="{6508CF33-C4C4-41C0-9C18-A3EADC0A19A5}" dt="2024-02-02T19:39:01.348" v="7826" actId="478"/>
          <ac:spMkLst>
            <pc:docMk/>
            <pc:sldMk cId="849542616" sldId="1851"/>
            <ac:spMk id="10" creationId="{6CC27B8A-0AD2-CA52-EE1F-06C81F0E3693}"/>
          </ac:spMkLst>
        </pc:spChg>
        <pc:spChg chg="mod">
          <ac:chgData name="I See Maths ltd" userId="2b6a9906fb7c83c6" providerId="LiveId" clId="{6508CF33-C4C4-41C0-9C18-A3EADC0A19A5}" dt="2024-02-02T19:33:12.684" v="7658" actId="6549"/>
          <ac:spMkLst>
            <pc:docMk/>
            <pc:sldMk cId="849542616" sldId="1851"/>
            <ac:spMk id="22" creationId="{C47245AC-F75A-9B90-30B5-F39BE74A3402}"/>
          </ac:spMkLst>
        </pc:spChg>
        <pc:spChg chg="del mod">
          <ac:chgData name="I See Maths ltd" userId="2b6a9906fb7c83c6" providerId="LiveId" clId="{6508CF33-C4C4-41C0-9C18-A3EADC0A19A5}" dt="2024-02-02T19:39:01.348" v="7826" actId="478"/>
          <ac:spMkLst>
            <pc:docMk/>
            <pc:sldMk cId="849542616" sldId="1851"/>
            <ac:spMk id="24" creationId="{420E4536-5C02-A245-574A-055FFE832829}"/>
          </ac:spMkLst>
        </pc:spChg>
        <pc:spChg chg="del">
          <ac:chgData name="I See Maths ltd" userId="2b6a9906fb7c83c6" providerId="LiveId" clId="{6508CF33-C4C4-41C0-9C18-A3EADC0A19A5}" dt="2024-02-02T19:23:16.771" v="7306" actId="478"/>
          <ac:spMkLst>
            <pc:docMk/>
            <pc:sldMk cId="849542616" sldId="1851"/>
            <ac:spMk id="27" creationId="{16645514-530D-36A2-62DD-DD60568BC6CA}"/>
          </ac:spMkLst>
        </pc:spChg>
        <pc:graphicFrameChg chg="del mod modGraphic">
          <ac:chgData name="I See Maths ltd" userId="2b6a9906fb7c83c6" providerId="LiveId" clId="{6508CF33-C4C4-41C0-9C18-A3EADC0A19A5}" dt="2024-02-02T19:39:01.348" v="7826" actId="478"/>
          <ac:graphicFrameMkLst>
            <pc:docMk/>
            <pc:sldMk cId="849542616" sldId="1851"/>
            <ac:graphicFrameMk id="2" creationId="{6FC379B0-1841-8CCA-FC6A-F8F8C6ED0CBF}"/>
          </ac:graphicFrameMkLst>
        </pc:graphicFrameChg>
        <pc:graphicFrameChg chg="add del mod">
          <ac:chgData name="I See Maths ltd" userId="2b6a9906fb7c83c6" providerId="LiveId" clId="{6508CF33-C4C4-41C0-9C18-A3EADC0A19A5}" dt="2024-02-02T19:35:08.754" v="7701" actId="478"/>
          <ac:graphicFrameMkLst>
            <pc:docMk/>
            <pc:sldMk cId="849542616" sldId="1851"/>
            <ac:graphicFrameMk id="7" creationId="{FC17D9D9-615A-95BF-C013-9F00B4FE6399}"/>
          </ac:graphicFrameMkLst>
        </pc:graphicFrameChg>
        <pc:graphicFrameChg chg="add del mod">
          <ac:chgData name="I See Maths ltd" userId="2b6a9906fb7c83c6" providerId="LiveId" clId="{6508CF33-C4C4-41C0-9C18-A3EADC0A19A5}" dt="2024-02-02T19:35:08.754" v="7701" actId="478"/>
          <ac:graphicFrameMkLst>
            <pc:docMk/>
            <pc:sldMk cId="849542616" sldId="1851"/>
            <ac:graphicFrameMk id="8" creationId="{040ED192-8EEB-C7DF-3E7D-0D10CEB898C1}"/>
          </ac:graphicFrameMkLst>
        </pc:graphicFrameChg>
        <pc:graphicFrameChg chg="add del mod modGraphic">
          <ac:chgData name="I See Maths ltd" userId="2b6a9906fb7c83c6" providerId="LiveId" clId="{6508CF33-C4C4-41C0-9C18-A3EADC0A19A5}" dt="2024-02-02T19:37:59.951" v="7807" actId="478"/>
          <ac:graphicFrameMkLst>
            <pc:docMk/>
            <pc:sldMk cId="849542616" sldId="1851"/>
            <ac:graphicFrameMk id="9" creationId="{84CFD3A7-4B04-AFD6-C8A6-346C8B16C592}"/>
          </ac:graphicFrameMkLst>
        </pc:graphicFrameChg>
        <pc:graphicFrameChg chg="add del mod modGraphic">
          <ac:chgData name="I See Maths ltd" userId="2b6a9906fb7c83c6" providerId="LiveId" clId="{6508CF33-C4C4-41C0-9C18-A3EADC0A19A5}" dt="2024-02-02T19:39:01.348" v="7826" actId="478"/>
          <ac:graphicFrameMkLst>
            <pc:docMk/>
            <pc:sldMk cId="849542616" sldId="1851"/>
            <ac:graphicFrameMk id="12" creationId="{7156B009-3279-D447-8393-ED1D3B687CA8}"/>
          </ac:graphicFrameMkLst>
        </pc:graphicFrameChg>
        <pc:graphicFrameChg chg="add del mod modGraphic">
          <ac:chgData name="I See Maths ltd" userId="2b6a9906fb7c83c6" providerId="LiveId" clId="{6508CF33-C4C4-41C0-9C18-A3EADC0A19A5}" dt="2024-02-02T19:39:01.348" v="7826" actId="478"/>
          <ac:graphicFrameMkLst>
            <pc:docMk/>
            <pc:sldMk cId="849542616" sldId="1851"/>
            <ac:graphicFrameMk id="13" creationId="{302C0D9F-C593-1917-8D1E-BFB7BA9EC546}"/>
          </ac:graphicFrameMkLst>
        </pc:graphicFrameChg>
        <pc:graphicFrameChg chg="add del mod modGraphic">
          <ac:chgData name="I See Maths ltd" userId="2b6a9906fb7c83c6" providerId="LiveId" clId="{6508CF33-C4C4-41C0-9C18-A3EADC0A19A5}" dt="2024-02-02T19:37:43.927" v="7805" actId="478"/>
          <ac:graphicFrameMkLst>
            <pc:docMk/>
            <pc:sldMk cId="849542616" sldId="1851"/>
            <ac:graphicFrameMk id="14" creationId="{029B183A-23C2-7651-272B-F14AA60E553F}"/>
          </ac:graphicFrameMkLst>
        </pc:graphicFrameChg>
        <pc:graphicFrameChg chg="del modGraphic">
          <ac:chgData name="I See Maths ltd" userId="2b6a9906fb7c83c6" providerId="LiveId" clId="{6508CF33-C4C4-41C0-9C18-A3EADC0A19A5}" dt="2024-02-02T19:39:01.348" v="7826" actId="478"/>
          <ac:graphicFrameMkLst>
            <pc:docMk/>
            <pc:sldMk cId="849542616" sldId="1851"/>
            <ac:graphicFrameMk id="26" creationId="{BE54D0A8-1858-D8A8-FEF8-4E34C3527C39}"/>
          </ac:graphicFrameMkLst>
        </pc:graphicFrameChg>
        <pc:graphicFrameChg chg="del">
          <ac:chgData name="I See Maths ltd" userId="2b6a9906fb7c83c6" providerId="LiveId" clId="{6508CF33-C4C4-41C0-9C18-A3EADC0A19A5}" dt="2024-02-02T19:23:16.771" v="7306" actId="478"/>
          <ac:graphicFrameMkLst>
            <pc:docMk/>
            <pc:sldMk cId="849542616" sldId="1851"/>
            <ac:graphicFrameMk id="29" creationId="{6B939CC5-73C0-A93F-7DF7-7BC721287426}"/>
          </ac:graphicFrameMkLst>
        </pc:graphicFrameChg>
        <pc:cxnChg chg="add del mod">
          <ac:chgData name="I See Maths ltd" userId="2b6a9906fb7c83c6" providerId="LiveId" clId="{6508CF33-C4C4-41C0-9C18-A3EADC0A19A5}" dt="2024-02-02T19:35:08.754" v="7701" actId="478"/>
          <ac:cxnSpMkLst>
            <pc:docMk/>
            <pc:sldMk cId="849542616" sldId="1851"/>
            <ac:cxnSpMk id="5" creationId="{02C4002D-47E8-F3E2-3BD1-31C787161000}"/>
          </ac:cxnSpMkLst>
        </pc:cxnChg>
        <pc:cxnChg chg="del">
          <ac:chgData name="I See Maths ltd" userId="2b6a9906fb7c83c6" providerId="LiveId" clId="{6508CF33-C4C4-41C0-9C18-A3EADC0A19A5}" dt="2024-02-02T19:39:01.348" v="7826" actId="478"/>
          <ac:cxnSpMkLst>
            <pc:docMk/>
            <pc:sldMk cId="849542616" sldId="1851"/>
            <ac:cxnSpMk id="6" creationId="{54200F01-AB9A-55A9-800F-578599223B11}"/>
          </ac:cxnSpMkLst>
        </pc:cxnChg>
        <pc:cxnChg chg="add del mod">
          <ac:chgData name="I See Maths ltd" userId="2b6a9906fb7c83c6" providerId="LiveId" clId="{6508CF33-C4C4-41C0-9C18-A3EADC0A19A5}" dt="2024-02-02T19:39:01.348" v="7826" actId="478"/>
          <ac:cxnSpMkLst>
            <pc:docMk/>
            <pc:sldMk cId="849542616" sldId="1851"/>
            <ac:cxnSpMk id="11" creationId="{B3D16C6B-4CC2-1DF5-F1D7-603AF3247178}"/>
          </ac:cxnSpMkLst>
        </pc:cxnChg>
        <pc:cxnChg chg="del">
          <ac:chgData name="I See Maths ltd" userId="2b6a9906fb7c83c6" providerId="LiveId" clId="{6508CF33-C4C4-41C0-9C18-A3EADC0A19A5}" dt="2024-02-02T19:39:01.348" v="7826" actId="478"/>
          <ac:cxnSpMkLst>
            <pc:docMk/>
            <pc:sldMk cId="849542616" sldId="1851"/>
            <ac:cxnSpMk id="19" creationId="{0BABDD5F-F5F1-DB32-8B40-1CB7BDDD9350}"/>
          </ac:cxnSpMkLst>
        </pc:cxnChg>
        <pc:cxnChg chg="del mod">
          <ac:chgData name="I See Maths ltd" userId="2b6a9906fb7c83c6" providerId="LiveId" clId="{6508CF33-C4C4-41C0-9C18-A3EADC0A19A5}" dt="2024-02-02T19:39:01.348" v="7826" actId="478"/>
          <ac:cxnSpMkLst>
            <pc:docMk/>
            <pc:sldMk cId="849542616" sldId="1851"/>
            <ac:cxnSpMk id="25" creationId="{2D35E784-8DFB-2B8B-C344-584901EF0E32}"/>
          </ac:cxnSpMkLst>
        </pc:cxnChg>
        <pc:cxnChg chg="del">
          <ac:chgData name="I See Maths ltd" userId="2b6a9906fb7c83c6" providerId="LiveId" clId="{6508CF33-C4C4-41C0-9C18-A3EADC0A19A5}" dt="2024-02-02T19:23:16.771" v="7306" actId="478"/>
          <ac:cxnSpMkLst>
            <pc:docMk/>
            <pc:sldMk cId="849542616" sldId="1851"/>
            <ac:cxnSpMk id="28" creationId="{A1A79E96-562D-54C5-BCFA-CC1594DA930A}"/>
          </ac:cxnSpMkLst>
        </pc:cxnChg>
      </pc:sldChg>
      <pc:sldChg chg="add del">
        <pc:chgData name="I See Maths ltd" userId="2b6a9906fb7c83c6" providerId="LiveId" clId="{6508CF33-C4C4-41C0-9C18-A3EADC0A19A5}" dt="2024-03-04T11:14:34.005" v="12242" actId="2696"/>
        <pc:sldMkLst>
          <pc:docMk/>
          <pc:sldMk cId="2888165033" sldId="1852"/>
        </pc:sldMkLst>
      </pc:sldChg>
      <pc:sldChg chg="modSp add mod">
        <pc:chgData name="I See Maths ltd" userId="2b6a9906fb7c83c6" providerId="LiveId" clId="{6508CF33-C4C4-41C0-9C18-A3EADC0A19A5}" dt="2024-03-04T11:14:55.865" v="12247" actId="6549"/>
        <pc:sldMkLst>
          <pc:docMk/>
          <pc:sldMk cId="4216204991" sldId="1852"/>
        </pc:sldMkLst>
        <pc:spChg chg="mod">
          <ac:chgData name="I See Maths ltd" userId="2b6a9906fb7c83c6" providerId="LiveId" clId="{6508CF33-C4C4-41C0-9C18-A3EADC0A19A5}" dt="2024-03-04T11:14:55.865" v="12247" actId="6549"/>
          <ac:spMkLst>
            <pc:docMk/>
            <pc:sldMk cId="4216204991" sldId="1852"/>
            <ac:spMk id="21" creationId="{66C3C11C-1AF0-4134-B2B7-C8670802EB51}"/>
          </ac:spMkLst>
        </pc:spChg>
      </pc:sldChg>
      <pc:sldChg chg="delSp modSp add mod">
        <pc:chgData name="I See Maths ltd" userId="2b6a9906fb7c83c6" providerId="LiveId" clId="{6508CF33-C4C4-41C0-9C18-A3EADC0A19A5}" dt="2024-02-24T06:10:51.335" v="9049" actId="1037"/>
        <pc:sldMkLst>
          <pc:docMk/>
          <pc:sldMk cId="3332403988" sldId="1854"/>
        </pc:sldMkLst>
        <pc:spChg chg="mod">
          <ac:chgData name="I See Maths ltd" userId="2b6a9906fb7c83c6" providerId="LiveId" clId="{6508CF33-C4C4-41C0-9C18-A3EADC0A19A5}" dt="2024-02-24T06:10:43.150" v="9032" actId="20577"/>
          <ac:spMkLst>
            <pc:docMk/>
            <pc:sldMk cId="3332403988" sldId="1854"/>
            <ac:spMk id="2" creationId="{A061074E-05EA-0C80-CACB-4DDD69EAC0B9}"/>
          </ac:spMkLst>
        </pc:spChg>
        <pc:spChg chg="del">
          <ac:chgData name="I See Maths ltd" userId="2b6a9906fb7c83c6" providerId="LiveId" clId="{6508CF33-C4C4-41C0-9C18-A3EADC0A19A5}" dt="2024-02-13T10:08:18.269" v="7933" actId="478"/>
          <ac:spMkLst>
            <pc:docMk/>
            <pc:sldMk cId="3332403988" sldId="1854"/>
            <ac:spMk id="3" creationId="{E3F5887F-454E-C632-22ED-106C325B593F}"/>
          </ac:spMkLst>
        </pc:spChg>
        <pc:spChg chg="del">
          <ac:chgData name="I See Maths ltd" userId="2b6a9906fb7c83c6" providerId="LiveId" clId="{6508CF33-C4C4-41C0-9C18-A3EADC0A19A5}" dt="2024-02-13T10:08:26.588" v="7935" actId="478"/>
          <ac:spMkLst>
            <pc:docMk/>
            <pc:sldMk cId="3332403988" sldId="1854"/>
            <ac:spMk id="4" creationId="{3817C8BC-E0B9-8DC3-126F-70C088C6CC15}"/>
          </ac:spMkLst>
        </pc:spChg>
        <pc:spChg chg="mod">
          <ac:chgData name="I See Maths ltd" userId="2b6a9906fb7c83c6" providerId="LiveId" clId="{6508CF33-C4C4-41C0-9C18-A3EADC0A19A5}" dt="2024-02-24T06:10:51.335" v="9049" actId="1037"/>
          <ac:spMkLst>
            <pc:docMk/>
            <pc:sldMk cId="3332403988" sldId="1854"/>
            <ac:spMk id="6" creationId="{835FFA8C-0181-3CA2-27E4-39D5F2FCE9BD}"/>
          </ac:spMkLst>
        </pc:spChg>
        <pc:cxnChg chg="del">
          <ac:chgData name="I See Maths ltd" userId="2b6a9906fb7c83c6" providerId="LiveId" clId="{6508CF33-C4C4-41C0-9C18-A3EADC0A19A5}" dt="2024-02-13T10:08:20.659" v="7934" actId="478"/>
          <ac:cxnSpMkLst>
            <pc:docMk/>
            <pc:sldMk cId="3332403988" sldId="1854"/>
            <ac:cxnSpMk id="5" creationId="{F9156102-058A-1829-216D-EA57EF00B746}"/>
          </ac:cxnSpMkLst>
        </pc:cxnChg>
      </pc:sldChg>
      <pc:sldChg chg="addSp modSp mod">
        <pc:chgData name="I See Maths ltd" userId="2b6a9906fb7c83c6" providerId="LiveId" clId="{6508CF33-C4C4-41C0-9C18-A3EADC0A19A5}" dt="2024-02-13T10:31:15.705" v="7949"/>
        <pc:sldMkLst>
          <pc:docMk/>
          <pc:sldMk cId="3664196265" sldId="1855"/>
        </pc:sldMkLst>
        <pc:spChg chg="add mod">
          <ac:chgData name="I See Maths ltd" userId="2b6a9906fb7c83c6" providerId="LiveId" clId="{6508CF33-C4C4-41C0-9C18-A3EADC0A19A5}" dt="2024-02-13T10:31:15.705" v="7949"/>
          <ac:spMkLst>
            <pc:docMk/>
            <pc:sldMk cId="3664196265" sldId="1855"/>
            <ac:spMk id="2" creationId="{00366A3B-C40F-1237-593B-9F061C6E2A94}"/>
          </ac:spMkLst>
        </pc:spChg>
        <pc:spChg chg="mod">
          <ac:chgData name="I See Maths ltd" userId="2b6a9906fb7c83c6" providerId="LiveId" clId="{6508CF33-C4C4-41C0-9C18-A3EADC0A19A5}" dt="2024-02-13T10:30:43.876" v="7948" actId="207"/>
          <ac:spMkLst>
            <pc:docMk/>
            <pc:sldMk cId="3664196265" sldId="1855"/>
            <ac:spMk id="3" creationId="{C93BFD17-7423-AF5D-8F22-6D75C013D830}"/>
          </ac:spMkLst>
        </pc:spChg>
      </pc:sldChg>
      <pc:sldChg chg="add">
        <pc:chgData name="I See Maths ltd" userId="2b6a9906fb7c83c6" providerId="LiveId" clId="{6508CF33-C4C4-41C0-9C18-A3EADC0A19A5}" dt="2024-02-13T10:37:44.382" v="8088" actId="2890"/>
        <pc:sldMkLst>
          <pc:docMk/>
          <pc:sldMk cId="2567213137" sldId="1856"/>
        </pc:sldMkLst>
      </pc:sldChg>
      <pc:sldChg chg="delSp add mod">
        <pc:chgData name="I See Maths ltd" userId="2b6a9906fb7c83c6" providerId="LiveId" clId="{6508CF33-C4C4-41C0-9C18-A3EADC0A19A5}" dt="2024-02-14T14:59:04.346" v="8320" actId="478"/>
        <pc:sldMkLst>
          <pc:docMk/>
          <pc:sldMk cId="3327361771" sldId="1857"/>
        </pc:sldMkLst>
        <pc:spChg chg="del">
          <ac:chgData name="I See Maths ltd" userId="2b6a9906fb7c83c6" providerId="LiveId" clId="{6508CF33-C4C4-41C0-9C18-A3EADC0A19A5}" dt="2024-02-14T14:59:01.291" v="8319" actId="478"/>
          <ac:spMkLst>
            <pc:docMk/>
            <pc:sldMk cId="3327361771" sldId="1857"/>
            <ac:spMk id="4" creationId="{2CF35097-A9C7-089A-957E-D7286BDCDFFC}"/>
          </ac:spMkLst>
        </pc:spChg>
        <pc:spChg chg="del">
          <ac:chgData name="I See Maths ltd" userId="2b6a9906fb7c83c6" providerId="LiveId" clId="{6508CF33-C4C4-41C0-9C18-A3EADC0A19A5}" dt="2024-02-14T14:59:04.346" v="8320" actId="478"/>
          <ac:spMkLst>
            <pc:docMk/>
            <pc:sldMk cId="3327361771" sldId="1857"/>
            <ac:spMk id="24" creationId="{F8FD283A-BA1B-C073-D786-6D5C66131AF8}"/>
          </ac:spMkLst>
        </pc:spChg>
        <pc:spChg chg="del">
          <ac:chgData name="I See Maths ltd" userId="2b6a9906fb7c83c6" providerId="LiveId" clId="{6508CF33-C4C4-41C0-9C18-A3EADC0A19A5}" dt="2024-02-14T14:59:04.346" v="8320" actId="478"/>
          <ac:spMkLst>
            <pc:docMk/>
            <pc:sldMk cId="3327361771" sldId="1857"/>
            <ac:spMk id="33" creationId="{5EA214F2-8C31-8D83-DD1C-9FAC9C2796FA}"/>
          </ac:spMkLst>
        </pc:spChg>
        <pc:graphicFrameChg chg="del">
          <ac:chgData name="I See Maths ltd" userId="2b6a9906fb7c83c6" providerId="LiveId" clId="{6508CF33-C4C4-41C0-9C18-A3EADC0A19A5}" dt="2024-02-14T14:59:04.346" v="8320" actId="478"/>
          <ac:graphicFrameMkLst>
            <pc:docMk/>
            <pc:sldMk cId="3327361771" sldId="1857"/>
            <ac:graphicFrameMk id="26" creationId="{EE413921-55E2-8D36-ABAE-8ED3A7DDD7AE}"/>
          </ac:graphicFrameMkLst>
        </pc:graphicFrameChg>
        <pc:cxnChg chg="del">
          <ac:chgData name="I See Maths ltd" userId="2b6a9906fb7c83c6" providerId="LiveId" clId="{6508CF33-C4C4-41C0-9C18-A3EADC0A19A5}" dt="2024-02-14T14:59:01.291" v="8319" actId="478"/>
          <ac:cxnSpMkLst>
            <pc:docMk/>
            <pc:sldMk cId="3327361771" sldId="1857"/>
            <ac:cxnSpMk id="6" creationId="{7ED2FDC5-F9E4-5143-BE14-7BBACA633AB3}"/>
          </ac:cxnSpMkLst>
        </pc:cxnChg>
        <pc:cxnChg chg="del">
          <ac:chgData name="I See Maths ltd" userId="2b6a9906fb7c83c6" providerId="LiveId" clId="{6508CF33-C4C4-41C0-9C18-A3EADC0A19A5}" dt="2024-02-14T14:59:01.291" v="8319" actId="478"/>
          <ac:cxnSpMkLst>
            <pc:docMk/>
            <pc:sldMk cId="3327361771" sldId="1857"/>
            <ac:cxnSpMk id="19" creationId="{CE0035B7-CB97-9D5D-FBDA-85F70BF79878}"/>
          </ac:cxnSpMkLst>
        </pc:cxnChg>
        <pc:cxnChg chg="del">
          <ac:chgData name="I See Maths ltd" userId="2b6a9906fb7c83c6" providerId="LiveId" clId="{6508CF33-C4C4-41C0-9C18-A3EADC0A19A5}" dt="2024-02-14T14:59:04.346" v="8320" actId="478"/>
          <ac:cxnSpMkLst>
            <pc:docMk/>
            <pc:sldMk cId="3327361771" sldId="1857"/>
            <ac:cxnSpMk id="25" creationId="{C2DE5123-23C2-0C88-7BB9-E0BE7F118FA4}"/>
          </ac:cxnSpMkLst>
        </pc:cxnChg>
      </pc:sldChg>
      <pc:sldChg chg="delSp add mod">
        <pc:chgData name="I See Maths ltd" userId="2b6a9906fb7c83c6" providerId="LiveId" clId="{6508CF33-C4C4-41C0-9C18-A3EADC0A19A5}" dt="2024-02-14T14:59:28.847" v="8323" actId="478"/>
        <pc:sldMkLst>
          <pc:docMk/>
          <pc:sldMk cId="1975499604" sldId="1858"/>
        </pc:sldMkLst>
        <pc:spChg chg="del">
          <ac:chgData name="I See Maths ltd" userId="2b6a9906fb7c83c6" providerId="LiveId" clId="{6508CF33-C4C4-41C0-9C18-A3EADC0A19A5}" dt="2024-02-14T14:59:25.723" v="8322" actId="478"/>
          <ac:spMkLst>
            <pc:docMk/>
            <pc:sldMk cId="1975499604" sldId="1858"/>
            <ac:spMk id="4" creationId="{2DC6735D-6BC4-2F5D-1350-ABDDCF3EE7F0}"/>
          </ac:spMkLst>
        </pc:spChg>
        <pc:spChg chg="del">
          <ac:chgData name="I See Maths ltd" userId="2b6a9906fb7c83c6" providerId="LiveId" clId="{6508CF33-C4C4-41C0-9C18-A3EADC0A19A5}" dt="2024-02-14T14:59:28.847" v="8323" actId="478"/>
          <ac:spMkLst>
            <pc:docMk/>
            <pc:sldMk cId="1975499604" sldId="1858"/>
            <ac:spMk id="27" creationId="{95750988-EB57-6358-90E8-BAC74DDA04BF}"/>
          </ac:spMkLst>
        </pc:spChg>
        <pc:graphicFrameChg chg="del">
          <ac:chgData name="I See Maths ltd" userId="2b6a9906fb7c83c6" providerId="LiveId" clId="{6508CF33-C4C4-41C0-9C18-A3EADC0A19A5}" dt="2024-02-14T14:59:28.847" v="8323" actId="478"/>
          <ac:graphicFrameMkLst>
            <pc:docMk/>
            <pc:sldMk cId="1975499604" sldId="1858"/>
            <ac:graphicFrameMk id="29" creationId="{132FE8DB-561C-7F34-6B30-3F5C3472BAD3}"/>
          </ac:graphicFrameMkLst>
        </pc:graphicFrameChg>
        <pc:cxnChg chg="del">
          <ac:chgData name="I See Maths ltd" userId="2b6a9906fb7c83c6" providerId="LiveId" clId="{6508CF33-C4C4-41C0-9C18-A3EADC0A19A5}" dt="2024-02-14T14:59:25.723" v="8322" actId="478"/>
          <ac:cxnSpMkLst>
            <pc:docMk/>
            <pc:sldMk cId="1975499604" sldId="1858"/>
            <ac:cxnSpMk id="6" creationId="{8DB5BBF8-8E53-BDFD-E457-3BB46B7EE418}"/>
          </ac:cxnSpMkLst>
        </pc:cxnChg>
        <pc:cxnChg chg="del">
          <ac:chgData name="I See Maths ltd" userId="2b6a9906fb7c83c6" providerId="LiveId" clId="{6508CF33-C4C4-41C0-9C18-A3EADC0A19A5}" dt="2024-02-14T14:59:25.723" v="8322" actId="478"/>
          <ac:cxnSpMkLst>
            <pc:docMk/>
            <pc:sldMk cId="1975499604" sldId="1858"/>
            <ac:cxnSpMk id="19" creationId="{C3AB50D3-EC71-BDC2-6500-C0D6AD3D7715}"/>
          </ac:cxnSpMkLst>
        </pc:cxnChg>
        <pc:cxnChg chg="del">
          <ac:chgData name="I See Maths ltd" userId="2b6a9906fb7c83c6" providerId="LiveId" clId="{6508CF33-C4C4-41C0-9C18-A3EADC0A19A5}" dt="2024-02-14T14:59:28.847" v="8323" actId="478"/>
          <ac:cxnSpMkLst>
            <pc:docMk/>
            <pc:sldMk cId="1975499604" sldId="1858"/>
            <ac:cxnSpMk id="28" creationId="{B834CA69-6E55-D350-DD35-79EEE5CD344A}"/>
          </ac:cxnSpMkLst>
        </pc:cxnChg>
      </pc:sldChg>
      <pc:sldChg chg="delSp add del mod">
        <pc:chgData name="I See Maths ltd" userId="2b6a9906fb7c83c6" providerId="LiveId" clId="{6508CF33-C4C4-41C0-9C18-A3EADC0A19A5}" dt="2024-03-04T11:14:34.005" v="12242" actId="2696"/>
        <pc:sldMkLst>
          <pc:docMk/>
          <pc:sldMk cId="556487829" sldId="1859"/>
        </pc:sldMkLst>
        <pc:spChg chg="del">
          <ac:chgData name="I See Maths ltd" userId="2b6a9906fb7c83c6" providerId="LiveId" clId="{6508CF33-C4C4-41C0-9C18-A3EADC0A19A5}" dt="2024-02-14T14:59:51.284" v="8327" actId="478"/>
          <ac:spMkLst>
            <pc:docMk/>
            <pc:sldMk cId="556487829" sldId="1859"/>
            <ac:spMk id="4" creationId="{2F143379-2788-82FC-D529-68E0EC218179}"/>
          </ac:spMkLst>
        </pc:spChg>
        <pc:spChg chg="del">
          <ac:chgData name="I See Maths ltd" userId="2b6a9906fb7c83c6" providerId="LiveId" clId="{6508CF33-C4C4-41C0-9C18-A3EADC0A19A5}" dt="2024-02-14T14:59:47.070" v="8325" actId="478"/>
          <ac:spMkLst>
            <pc:docMk/>
            <pc:sldMk cId="556487829" sldId="1859"/>
            <ac:spMk id="24" creationId="{03B0FEE9-3A41-56AA-99EF-22BF6C6EBEBD}"/>
          </ac:spMkLst>
        </pc:spChg>
        <pc:graphicFrameChg chg="del">
          <ac:chgData name="I See Maths ltd" userId="2b6a9906fb7c83c6" providerId="LiveId" clId="{6508CF33-C4C4-41C0-9C18-A3EADC0A19A5}" dt="2024-02-14T14:59:47.070" v="8325" actId="478"/>
          <ac:graphicFrameMkLst>
            <pc:docMk/>
            <pc:sldMk cId="556487829" sldId="1859"/>
            <ac:graphicFrameMk id="2" creationId="{2A5065F3-D6D8-C110-AB3D-1108D00D07DB}"/>
          </ac:graphicFrameMkLst>
        </pc:graphicFrameChg>
        <pc:graphicFrameChg chg="del">
          <ac:chgData name="I See Maths ltd" userId="2b6a9906fb7c83c6" providerId="LiveId" clId="{6508CF33-C4C4-41C0-9C18-A3EADC0A19A5}" dt="2024-02-14T14:59:47.070" v="8325" actId="478"/>
          <ac:graphicFrameMkLst>
            <pc:docMk/>
            <pc:sldMk cId="556487829" sldId="1859"/>
            <ac:graphicFrameMk id="26" creationId="{F53238F0-02A0-69C0-2AEC-006C428024AD}"/>
          </ac:graphicFrameMkLst>
        </pc:graphicFrameChg>
        <pc:cxnChg chg="del">
          <ac:chgData name="I See Maths ltd" userId="2b6a9906fb7c83c6" providerId="LiveId" clId="{6508CF33-C4C4-41C0-9C18-A3EADC0A19A5}" dt="2024-02-14T14:59:47.070" v="8325" actId="478"/>
          <ac:cxnSpMkLst>
            <pc:docMk/>
            <pc:sldMk cId="556487829" sldId="1859"/>
            <ac:cxnSpMk id="6" creationId="{FF142743-071E-FA74-BD87-9B4E1E9EE93E}"/>
          </ac:cxnSpMkLst>
        </pc:cxnChg>
        <pc:cxnChg chg="del">
          <ac:chgData name="I See Maths ltd" userId="2b6a9906fb7c83c6" providerId="LiveId" clId="{6508CF33-C4C4-41C0-9C18-A3EADC0A19A5}" dt="2024-02-14T14:59:49.135" v="8326" actId="478"/>
          <ac:cxnSpMkLst>
            <pc:docMk/>
            <pc:sldMk cId="556487829" sldId="1859"/>
            <ac:cxnSpMk id="19" creationId="{E12318E7-2BC9-2DC2-BCB7-112ECC82E00F}"/>
          </ac:cxnSpMkLst>
        </pc:cxnChg>
        <pc:cxnChg chg="del">
          <ac:chgData name="I See Maths ltd" userId="2b6a9906fb7c83c6" providerId="LiveId" clId="{6508CF33-C4C4-41C0-9C18-A3EADC0A19A5}" dt="2024-02-14T14:59:47.070" v="8325" actId="478"/>
          <ac:cxnSpMkLst>
            <pc:docMk/>
            <pc:sldMk cId="556487829" sldId="1859"/>
            <ac:cxnSpMk id="25" creationId="{CB9604DE-BBB0-0DA0-6F08-95894025591F}"/>
          </ac:cxnSpMkLst>
        </pc:cxnChg>
      </pc:sldChg>
      <pc:sldChg chg="modSp add mod">
        <pc:chgData name="I See Maths ltd" userId="2b6a9906fb7c83c6" providerId="LiveId" clId="{6508CF33-C4C4-41C0-9C18-A3EADC0A19A5}" dt="2024-03-04T11:15:00.746" v="12249" actId="6549"/>
        <pc:sldMkLst>
          <pc:docMk/>
          <pc:sldMk cId="2862771293" sldId="1859"/>
        </pc:sldMkLst>
        <pc:spChg chg="mod">
          <ac:chgData name="I See Maths ltd" userId="2b6a9906fb7c83c6" providerId="LiveId" clId="{6508CF33-C4C4-41C0-9C18-A3EADC0A19A5}" dt="2024-03-04T11:15:00.746" v="12249" actId="6549"/>
          <ac:spMkLst>
            <pc:docMk/>
            <pc:sldMk cId="2862771293" sldId="1859"/>
            <ac:spMk id="21" creationId="{309AE771-AC92-CC96-57E6-60C5893F6019}"/>
          </ac:spMkLst>
        </pc:spChg>
      </pc:sldChg>
      <pc:sldChg chg="addSp delSp modSp add mod">
        <pc:chgData name="I See Maths ltd" userId="2b6a9906fb7c83c6" providerId="LiveId" clId="{6508CF33-C4C4-41C0-9C18-A3EADC0A19A5}" dt="2024-02-14T15:39:49.410" v="8444" actId="207"/>
        <pc:sldMkLst>
          <pc:docMk/>
          <pc:sldMk cId="384715387" sldId="1860"/>
        </pc:sldMkLst>
        <pc:spChg chg="add mod">
          <ac:chgData name="I See Maths ltd" userId="2b6a9906fb7c83c6" providerId="LiveId" clId="{6508CF33-C4C4-41C0-9C18-A3EADC0A19A5}" dt="2024-02-14T15:37:07.770" v="8330"/>
          <ac:spMkLst>
            <pc:docMk/>
            <pc:sldMk cId="384715387" sldId="1860"/>
            <ac:spMk id="2" creationId="{D5F03D41-B03C-6FB4-ADC2-B9B45FB64189}"/>
          </ac:spMkLst>
        </pc:spChg>
        <pc:spChg chg="mod">
          <ac:chgData name="I See Maths ltd" userId="2b6a9906fb7c83c6" providerId="LiveId" clId="{6508CF33-C4C4-41C0-9C18-A3EADC0A19A5}" dt="2024-02-14T15:39:49.410" v="8444" actId="207"/>
          <ac:spMkLst>
            <pc:docMk/>
            <pc:sldMk cId="384715387" sldId="1860"/>
            <ac:spMk id="3" creationId="{BDC5E815-B637-4A9D-8FC7-C500C374C5EB}"/>
          </ac:spMkLst>
        </pc:spChg>
        <pc:spChg chg="del">
          <ac:chgData name="I See Maths ltd" userId="2b6a9906fb7c83c6" providerId="LiveId" clId="{6508CF33-C4C4-41C0-9C18-A3EADC0A19A5}" dt="2024-02-14T15:37:07.242" v="8329" actId="478"/>
          <ac:spMkLst>
            <pc:docMk/>
            <pc:sldMk cId="384715387" sldId="1860"/>
            <ac:spMk id="23" creationId="{BBD11A47-4AD9-D599-48CC-5D1ACC9BF569}"/>
          </ac:spMkLst>
        </pc:spChg>
        <pc:picChg chg="del">
          <ac:chgData name="I See Maths ltd" userId="2b6a9906fb7c83c6" providerId="LiveId" clId="{6508CF33-C4C4-41C0-9C18-A3EADC0A19A5}" dt="2024-02-14T15:37:45.079" v="8381" actId="478"/>
          <ac:picMkLst>
            <pc:docMk/>
            <pc:sldMk cId="384715387" sldId="1860"/>
            <ac:picMk id="7" creationId="{9FB6BE18-5896-FE30-C6D1-6EA89600352B}"/>
          </ac:picMkLst>
        </pc:picChg>
        <pc:picChg chg="add mod ord">
          <ac:chgData name="I See Maths ltd" userId="2b6a9906fb7c83c6" providerId="LiveId" clId="{6508CF33-C4C4-41C0-9C18-A3EADC0A19A5}" dt="2024-02-14T15:38:39.696" v="8427" actId="167"/>
          <ac:picMkLst>
            <pc:docMk/>
            <pc:sldMk cId="384715387" sldId="1860"/>
            <ac:picMk id="9" creationId="{83612427-813A-B1AF-3A7C-6EA823EEE5A7}"/>
          </ac:picMkLst>
        </pc:picChg>
        <pc:picChg chg="del">
          <ac:chgData name="I See Maths ltd" userId="2b6a9906fb7c83c6" providerId="LiveId" clId="{6508CF33-C4C4-41C0-9C18-A3EADC0A19A5}" dt="2024-02-14T15:37:46.916" v="8382" actId="478"/>
          <ac:picMkLst>
            <pc:docMk/>
            <pc:sldMk cId="384715387" sldId="1860"/>
            <ac:picMk id="11" creationId="{ED98E4FA-1A73-B5A2-2099-363B91487FA6}"/>
          </ac:picMkLst>
        </pc:picChg>
        <pc:picChg chg="add mod ord">
          <ac:chgData name="I See Maths ltd" userId="2b6a9906fb7c83c6" providerId="LiveId" clId="{6508CF33-C4C4-41C0-9C18-A3EADC0A19A5}" dt="2024-02-14T15:39:30.653" v="8441" actId="1038"/>
          <ac:picMkLst>
            <pc:docMk/>
            <pc:sldMk cId="384715387" sldId="1860"/>
            <ac:picMk id="12" creationId="{DFCA922F-00B1-EA92-6CF1-10B2DE51CE36}"/>
          </ac:picMkLst>
        </pc:picChg>
        <pc:cxnChg chg="mod">
          <ac:chgData name="I See Maths ltd" userId="2b6a9906fb7c83c6" providerId="LiveId" clId="{6508CF33-C4C4-41C0-9C18-A3EADC0A19A5}" dt="2024-02-14T15:37:54.541" v="8421" actId="1038"/>
          <ac:cxnSpMkLst>
            <pc:docMk/>
            <pc:sldMk cId="384715387" sldId="1860"/>
            <ac:cxnSpMk id="5" creationId="{B59496F5-79BA-A17C-4262-268DECF06267}"/>
          </ac:cxnSpMkLst>
        </pc:cxnChg>
      </pc:sldChg>
      <pc:sldChg chg="add">
        <pc:chgData name="I See Maths ltd" userId="2b6a9906fb7c83c6" providerId="LiveId" clId="{6508CF33-C4C4-41C0-9C18-A3EADC0A19A5}" dt="2024-02-14T15:39:40.019" v="8442" actId="2890"/>
        <pc:sldMkLst>
          <pc:docMk/>
          <pc:sldMk cId="3784921984" sldId="1861"/>
        </pc:sldMkLst>
      </pc:sldChg>
      <pc:sldChg chg="addSp delSp modSp mod">
        <pc:chgData name="I See Maths ltd" userId="2b6a9906fb7c83c6" providerId="LiveId" clId="{6508CF33-C4C4-41C0-9C18-A3EADC0A19A5}" dt="2024-02-14T16:08:38.055" v="8949" actId="20577"/>
        <pc:sldMkLst>
          <pc:docMk/>
          <pc:sldMk cId="2869420449" sldId="1862"/>
        </pc:sldMkLst>
        <pc:spChg chg="add mod">
          <ac:chgData name="I See Maths ltd" userId="2b6a9906fb7c83c6" providerId="LiveId" clId="{6508CF33-C4C4-41C0-9C18-A3EADC0A19A5}" dt="2024-02-14T16:08:33.418" v="8941" actId="207"/>
          <ac:spMkLst>
            <pc:docMk/>
            <pc:sldMk cId="2869420449" sldId="1862"/>
            <ac:spMk id="2" creationId="{34719ACE-016F-6566-C3C9-253983030A32}"/>
          </ac:spMkLst>
        </pc:spChg>
        <pc:spChg chg="add mod">
          <ac:chgData name="I See Maths ltd" userId="2b6a9906fb7c83c6" providerId="LiveId" clId="{6508CF33-C4C4-41C0-9C18-A3EADC0A19A5}" dt="2024-02-14T15:54:33.724" v="8728" actId="1035"/>
          <ac:spMkLst>
            <pc:docMk/>
            <pc:sldMk cId="2869420449" sldId="1862"/>
            <ac:spMk id="3" creationId="{2EC9E3D9-2893-AFED-5EDF-F3A607A24FDC}"/>
          </ac:spMkLst>
        </pc:spChg>
        <pc:spChg chg="add del mod">
          <ac:chgData name="I See Maths ltd" userId="2b6a9906fb7c83c6" providerId="LiveId" clId="{6508CF33-C4C4-41C0-9C18-A3EADC0A19A5}" dt="2024-02-14T16:06:53.143" v="8923" actId="478"/>
          <ac:spMkLst>
            <pc:docMk/>
            <pc:sldMk cId="2869420449" sldId="1862"/>
            <ac:spMk id="6" creationId="{43307ABD-20EB-833B-CB5B-6FDF19950BF4}"/>
          </ac:spMkLst>
        </pc:spChg>
        <pc:spChg chg="add del mod">
          <ac:chgData name="I See Maths ltd" userId="2b6a9906fb7c83c6" providerId="LiveId" clId="{6508CF33-C4C4-41C0-9C18-A3EADC0A19A5}" dt="2024-02-14T16:06:53.143" v="8923" actId="478"/>
          <ac:spMkLst>
            <pc:docMk/>
            <pc:sldMk cId="2869420449" sldId="1862"/>
            <ac:spMk id="7" creationId="{B39F94FD-8B77-FDD0-52B8-14C423B7CEA4}"/>
          </ac:spMkLst>
        </pc:spChg>
        <pc:spChg chg="add del mod">
          <ac:chgData name="I See Maths ltd" userId="2b6a9906fb7c83c6" providerId="LiveId" clId="{6508CF33-C4C4-41C0-9C18-A3EADC0A19A5}" dt="2024-02-14T16:06:27.735" v="8918" actId="478"/>
          <ac:spMkLst>
            <pc:docMk/>
            <pc:sldMk cId="2869420449" sldId="1862"/>
            <ac:spMk id="10" creationId="{3E61F4A6-840A-F6CE-5888-D3D90B58BD00}"/>
          </ac:spMkLst>
        </pc:spChg>
        <pc:spChg chg="mod">
          <ac:chgData name="I See Maths ltd" userId="2b6a9906fb7c83c6" providerId="LiveId" clId="{6508CF33-C4C4-41C0-9C18-A3EADC0A19A5}" dt="2024-02-14T15:47:31.271" v="8446" actId="6549"/>
          <ac:spMkLst>
            <pc:docMk/>
            <pc:sldMk cId="2869420449" sldId="1862"/>
            <ac:spMk id="21" creationId="{F64B1088-EA5F-A5E1-DCF8-B9DDFA411B70}"/>
          </ac:spMkLst>
        </pc:spChg>
        <pc:spChg chg="mod">
          <ac:chgData name="I See Maths ltd" userId="2b6a9906fb7c83c6" providerId="LiveId" clId="{6508CF33-C4C4-41C0-9C18-A3EADC0A19A5}" dt="2024-02-14T16:08:38.055" v="8949" actId="20577"/>
          <ac:spMkLst>
            <pc:docMk/>
            <pc:sldMk cId="2869420449" sldId="1862"/>
            <ac:spMk id="22" creationId="{E5AD4C37-E235-F96E-63D9-8FB7D0F098D4}"/>
          </ac:spMkLst>
        </pc:spChg>
        <pc:graphicFrameChg chg="add del mod modGraphic">
          <ac:chgData name="I See Maths ltd" userId="2b6a9906fb7c83c6" providerId="LiveId" clId="{6508CF33-C4C4-41C0-9C18-A3EADC0A19A5}" dt="2024-02-14T16:06:53.143" v="8923" actId="478"/>
          <ac:graphicFrameMkLst>
            <pc:docMk/>
            <pc:sldMk cId="2869420449" sldId="1862"/>
            <ac:graphicFrameMk id="9" creationId="{5257FCA7-9D9A-36CD-9BC7-79813C043B41}"/>
          </ac:graphicFrameMkLst>
        </pc:graphicFrameChg>
        <pc:cxnChg chg="add mod">
          <ac:chgData name="I See Maths ltd" userId="2b6a9906fb7c83c6" providerId="LiveId" clId="{6508CF33-C4C4-41C0-9C18-A3EADC0A19A5}" dt="2024-02-14T15:54:33.724" v="8728" actId="1035"/>
          <ac:cxnSpMkLst>
            <pc:docMk/>
            <pc:sldMk cId="2869420449" sldId="1862"/>
            <ac:cxnSpMk id="4" creationId="{C53B6985-CCD9-18E9-92AA-0062FA68BD24}"/>
          </ac:cxnSpMkLst>
        </pc:cxnChg>
        <pc:cxnChg chg="add del mod">
          <ac:chgData name="I See Maths ltd" userId="2b6a9906fb7c83c6" providerId="LiveId" clId="{6508CF33-C4C4-41C0-9C18-A3EADC0A19A5}" dt="2024-02-14T16:06:53.143" v="8923" actId="478"/>
          <ac:cxnSpMkLst>
            <pc:docMk/>
            <pc:sldMk cId="2869420449" sldId="1862"/>
            <ac:cxnSpMk id="8" creationId="{F005C65F-73F9-9176-EA9C-5A23D79186CE}"/>
          </ac:cxnSpMkLst>
        </pc:cxnChg>
      </pc:sldChg>
      <pc:sldChg chg="addSp delSp modSp add del mod">
        <pc:chgData name="I See Maths ltd" userId="2b6a9906fb7c83c6" providerId="LiveId" clId="{6508CF33-C4C4-41C0-9C18-A3EADC0A19A5}" dt="2024-03-26T19:18:08.135" v="12250" actId="47"/>
        <pc:sldMkLst>
          <pc:docMk/>
          <pc:sldMk cId="447221123" sldId="1863"/>
        </pc:sldMkLst>
        <pc:spChg chg="mod">
          <ac:chgData name="I See Maths ltd" userId="2b6a9906fb7c83c6" providerId="LiveId" clId="{6508CF33-C4C4-41C0-9C18-A3EADC0A19A5}" dt="2024-02-14T16:09:44.446" v="8983" actId="207"/>
          <ac:spMkLst>
            <pc:docMk/>
            <pc:sldMk cId="447221123" sldId="1863"/>
            <ac:spMk id="2" creationId="{7E9B2238-2FD4-455E-DA4E-491842E49A0B}"/>
          </ac:spMkLst>
        </pc:spChg>
        <pc:spChg chg="add del mod">
          <ac:chgData name="I See Maths ltd" userId="2b6a9906fb7c83c6" providerId="LiveId" clId="{6508CF33-C4C4-41C0-9C18-A3EADC0A19A5}" dt="2024-02-14T16:05:34.446" v="8911" actId="478"/>
          <ac:spMkLst>
            <pc:docMk/>
            <pc:sldMk cId="447221123" sldId="1863"/>
            <ac:spMk id="5" creationId="{407281DF-9F18-1AA5-7AC0-82E72D8C163B}"/>
          </ac:spMkLst>
        </pc:spChg>
        <pc:spChg chg="del">
          <ac:chgData name="I See Maths ltd" userId="2b6a9906fb7c83c6" providerId="LiveId" clId="{6508CF33-C4C4-41C0-9C18-A3EADC0A19A5}" dt="2024-02-14T15:58:20.325" v="8768" actId="478"/>
          <ac:spMkLst>
            <pc:docMk/>
            <pc:sldMk cId="447221123" sldId="1863"/>
            <ac:spMk id="6" creationId="{FB960BD1-C7E4-2F45-46C5-3C6E41119D76}"/>
          </ac:spMkLst>
        </pc:spChg>
        <pc:spChg chg="del">
          <ac:chgData name="I See Maths ltd" userId="2b6a9906fb7c83c6" providerId="LiveId" clId="{6508CF33-C4C4-41C0-9C18-A3EADC0A19A5}" dt="2024-02-14T15:58:20.325" v="8768" actId="478"/>
          <ac:spMkLst>
            <pc:docMk/>
            <pc:sldMk cId="447221123" sldId="1863"/>
            <ac:spMk id="7" creationId="{367B9921-BF44-D349-201C-55461BCC0976}"/>
          </ac:spMkLst>
        </pc:spChg>
        <pc:spChg chg="add del mod">
          <ac:chgData name="I See Maths ltd" userId="2b6a9906fb7c83c6" providerId="LiveId" clId="{6508CF33-C4C4-41C0-9C18-A3EADC0A19A5}" dt="2024-02-14T16:05:34.446" v="8911" actId="478"/>
          <ac:spMkLst>
            <pc:docMk/>
            <pc:sldMk cId="447221123" sldId="1863"/>
            <ac:spMk id="12" creationId="{9E73EF0C-81F9-6872-10B0-3FEE75FA31DC}"/>
          </ac:spMkLst>
        </pc:spChg>
        <pc:spChg chg="add del mod">
          <ac:chgData name="I See Maths ltd" userId="2b6a9906fb7c83c6" providerId="LiveId" clId="{6508CF33-C4C4-41C0-9C18-A3EADC0A19A5}" dt="2024-02-14T16:04:44.980" v="8906" actId="478"/>
          <ac:spMkLst>
            <pc:docMk/>
            <pc:sldMk cId="447221123" sldId="1863"/>
            <ac:spMk id="16" creationId="{43AFAE4E-38DE-664A-8287-E2973CF1EE74}"/>
          </ac:spMkLst>
        </pc:spChg>
        <pc:spChg chg="mod">
          <ac:chgData name="I See Maths ltd" userId="2b6a9906fb7c83c6" providerId="LiveId" clId="{6508CF33-C4C4-41C0-9C18-A3EADC0A19A5}" dt="2024-02-14T16:09:38.125" v="8982" actId="6549"/>
          <ac:spMkLst>
            <pc:docMk/>
            <pc:sldMk cId="447221123" sldId="1863"/>
            <ac:spMk id="22" creationId="{08A355C7-104C-4ACF-D4EC-212BD5943570}"/>
          </ac:spMkLst>
        </pc:spChg>
        <pc:graphicFrameChg chg="del">
          <ac:chgData name="I See Maths ltd" userId="2b6a9906fb7c83c6" providerId="LiveId" clId="{6508CF33-C4C4-41C0-9C18-A3EADC0A19A5}" dt="2024-02-14T15:58:20.325" v="8768" actId="478"/>
          <ac:graphicFrameMkLst>
            <pc:docMk/>
            <pc:sldMk cId="447221123" sldId="1863"/>
            <ac:graphicFrameMk id="9" creationId="{31B215E1-2C46-2494-DC1D-9732EE69526A}"/>
          </ac:graphicFrameMkLst>
        </pc:graphicFrameChg>
        <pc:graphicFrameChg chg="add del mod modGraphic">
          <ac:chgData name="I See Maths ltd" userId="2b6a9906fb7c83c6" providerId="LiveId" clId="{6508CF33-C4C4-41C0-9C18-A3EADC0A19A5}" dt="2024-02-14T16:05:34.446" v="8911" actId="478"/>
          <ac:graphicFrameMkLst>
            <pc:docMk/>
            <pc:sldMk cId="447221123" sldId="1863"/>
            <ac:graphicFrameMk id="11" creationId="{701FEB6D-79D6-0FBD-2DB6-28D8F18B698D}"/>
          </ac:graphicFrameMkLst>
        </pc:graphicFrameChg>
        <pc:graphicFrameChg chg="add del mod modGraphic">
          <ac:chgData name="I See Maths ltd" userId="2b6a9906fb7c83c6" providerId="LiveId" clId="{6508CF33-C4C4-41C0-9C18-A3EADC0A19A5}" dt="2024-02-14T16:05:34.446" v="8911" actId="478"/>
          <ac:graphicFrameMkLst>
            <pc:docMk/>
            <pc:sldMk cId="447221123" sldId="1863"/>
            <ac:graphicFrameMk id="13" creationId="{7C88CDB3-E515-820B-F1F1-2345D1032CBA}"/>
          </ac:graphicFrameMkLst>
        </pc:graphicFrameChg>
        <pc:graphicFrameChg chg="add del mod">
          <ac:chgData name="I See Maths ltd" userId="2b6a9906fb7c83c6" providerId="LiveId" clId="{6508CF33-C4C4-41C0-9C18-A3EADC0A19A5}" dt="2024-02-14T15:59:42.612" v="8782" actId="478"/>
          <ac:graphicFrameMkLst>
            <pc:docMk/>
            <pc:sldMk cId="447221123" sldId="1863"/>
            <ac:graphicFrameMk id="14" creationId="{047251C3-8FB0-F4AD-F7E1-5B329E4EBF12}"/>
          </ac:graphicFrameMkLst>
        </pc:graphicFrameChg>
        <pc:graphicFrameChg chg="add del mod modGraphic">
          <ac:chgData name="I See Maths ltd" userId="2b6a9906fb7c83c6" providerId="LiveId" clId="{6508CF33-C4C4-41C0-9C18-A3EADC0A19A5}" dt="2024-02-14T16:00:50.024" v="8848" actId="478"/>
          <ac:graphicFrameMkLst>
            <pc:docMk/>
            <pc:sldMk cId="447221123" sldId="1863"/>
            <ac:graphicFrameMk id="15" creationId="{0FA2CEC8-F92C-467F-1DDC-4F176EC92147}"/>
          </ac:graphicFrameMkLst>
        </pc:graphicFrameChg>
        <pc:cxnChg chg="del">
          <ac:chgData name="I See Maths ltd" userId="2b6a9906fb7c83c6" providerId="LiveId" clId="{6508CF33-C4C4-41C0-9C18-A3EADC0A19A5}" dt="2024-02-14T15:58:20.325" v="8768" actId="478"/>
          <ac:cxnSpMkLst>
            <pc:docMk/>
            <pc:sldMk cId="447221123" sldId="1863"/>
            <ac:cxnSpMk id="8" creationId="{3F612521-3926-4080-E15F-222FA29D014B}"/>
          </ac:cxnSpMkLst>
        </pc:cxnChg>
        <pc:cxnChg chg="add del mod">
          <ac:chgData name="I See Maths ltd" userId="2b6a9906fb7c83c6" providerId="LiveId" clId="{6508CF33-C4C4-41C0-9C18-A3EADC0A19A5}" dt="2024-02-14T16:05:34.446" v="8911" actId="478"/>
          <ac:cxnSpMkLst>
            <pc:docMk/>
            <pc:sldMk cId="447221123" sldId="1863"/>
            <ac:cxnSpMk id="10" creationId="{493CB30D-9D5D-2E11-18F3-D13B8EE245D3}"/>
          </ac:cxnSpMkLst>
        </pc:cxnChg>
      </pc:sldChg>
      <pc:sldChg chg="addSp delSp modSp add mod">
        <pc:chgData name="I See Maths ltd" userId="2b6a9906fb7c83c6" providerId="LiveId" clId="{6508CF33-C4C4-41C0-9C18-A3EADC0A19A5}" dt="2024-02-14T16:11:27.393" v="9013" actId="6549"/>
        <pc:sldMkLst>
          <pc:docMk/>
          <pc:sldMk cId="2874294951" sldId="1864"/>
        </pc:sldMkLst>
        <pc:spChg chg="del">
          <ac:chgData name="I See Maths ltd" userId="2b6a9906fb7c83c6" providerId="LiveId" clId="{6508CF33-C4C4-41C0-9C18-A3EADC0A19A5}" dt="2024-02-14T16:04:29.113" v="8901" actId="478"/>
          <ac:spMkLst>
            <pc:docMk/>
            <pc:sldMk cId="2874294951" sldId="1864"/>
            <ac:spMk id="2" creationId="{C9A69EB8-6D20-B842-DBB6-A2C9FF85D0E8}"/>
          </ac:spMkLst>
        </pc:spChg>
        <pc:spChg chg="del">
          <ac:chgData name="I See Maths ltd" userId="2b6a9906fb7c83c6" providerId="LiveId" clId="{6508CF33-C4C4-41C0-9C18-A3EADC0A19A5}" dt="2024-02-14T16:04:32.734" v="8902" actId="478"/>
          <ac:spMkLst>
            <pc:docMk/>
            <pc:sldMk cId="2874294951" sldId="1864"/>
            <ac:spMk id="3" creationId="{517CD904-446D-1567-0455-D0DF053EA513}"/>
          </ac:spMkLst>
        </pc:spChg>
        <pc:spChg chg="mod">
          <ac:chgData name="I See Maths ltd" userId="2b6a9906fb7c83c6" providerId="LiveId" clId="{6508CF33-C4C4-41C0-9C18-A3EADC0A19A5}" dt="2024-02-14T16:11:23.348" v="9011" actId="20577"/>
          <ac:spMkLst>
            <pc:docMk/>
            <pc:sldMk cId="2874294951" sldId="1864"/>
            <ac:spMk id="5" creationId="{6A199DE4-9935-2550-8C9C-0D1F43E70276}"/>
          </ac:spMkLst>
        </pc:spChg>
        <pc:spChg chg="add mod">
          <ac:chgData name="I See Maths ltd" userId="2b6a9906fb7c83c6" providerId="LiveId" clId="{6508CF33-C4C4-41C0-9C18-A3EADC0A19A5}" dt="2024-02-14T16:10:12.085" v="8991"/>
          <ac:spMkLst>
            <pc:docMk/>
            <pc:sldMk cId="2874294951" sldId="1864"/>
            <ac:spMk id="6" creationId="{44192B80-6E17-7D26-9440-700928956C90}"/>
          </ac:spMkLst>
        </pc:spChg>
        <pc:spChg chg="mod">
          <ac:chgData name="I See Maths ltd" userId="2b6a9906fb7c83c6" providerId="LiveId" clId="{6508CF33-C4C4-41C0-9C18-A3EADC0A19A5}" dt="2024-02-14T16:11:27.393" v="9013" actId="6549"/>
          <ac:spMkLst>
            <pc:docMk/>
            <pc:sldMk cId="2874294951" sldId="1864"/>
            <ac:spMk id="16" creationId="{8BBC3461-E3D6-791C-0CAD-5BFB383D8006}"/>
          </ac:spMkLst>
        </pc:spChg>
        <pc:spChg chg="del">
          <ac:chgData name="I See Maths ltd" userId="2b6a9906fb7c83c6" providerId="LiveId" clId="{6508CF33-C4C4-41C0-9C18-A3EADC0A19A5}" dt="2024-02-14T16:10:11.524" v="8990" actId="478"/>
          <ac:spMkLst>
            <pc:docMk/>
            <pc:sldMk cId="2874294951" sldId="1864"/>
            <ac:spMk id="22" creationId="{58B08FF0-6D3B-C8CA-4F8F-B70795C33D17}"/>
          </ac:spMkLst>
        </pc:spChg>
        <pc:graphicFrameChg chg="modGraphic">
          <ac:chgData name="I See Maths ltd" userId="2b6a9906fb7c83c6" providerId="LiveId" clId="{6508CF33-C4C4-41C0-9C18-A3EADC0A19A5}" dt="2024-02-14T16:11:07.815" v="9007" actId="6549"/>
          <ac:graphicFrameMkLst>
            <pc:docMk/>
            <pc:sldMk cId="2874294951" sldId="1864"/>
            <ac:graphicFrameMk id="11" creationId="{D98E999C-F925-C8EE-9BE5-F1798D998205}"/>
          </ac:graphicFrameMkLst>
        </pc:graphicFrameChg>
        <pc:graphicFrameChg chg="modGraphic">
          <ac:chgData name="I See Maths ltd" userId="2b6a9906fb7c83c6" providerId="LiveId" clId="{6508CF33-C4C4-41C0-9C18-A3EADC0A19A5}" dt="2024-02-14T16:11:11.076" v="9009" actId="6549"/>
          <ac:graphicFrameMkLst>
            <pc:docMk/>
            <pc:sldMk cId="2874294951" sldId="1864"/>
            <ac:graphicFrameMk id="13" creationId="{8105ED45-9C83-2EE3-B505-F972494362C6}"/>
          </ac:graphicFrameMkLst>
        </pc:graphicFrameChg>
        <pc:cxnChg chg="del">
          <ac:chgData name="I See Maths ltd" userId="2b6a9906fb7c83c6" providerId="LiveId" clId="{6508CF33-C4C4-41C0-9C18-A3EADC0A19A5}" dt="2024-02-14T16:04:32.734" v="8902" actId="478"/>
          <ac:cxnSpMkLst>
            <pc:docMk/>
            <pc:sldMk cId="2874294951" sldId="1864"/>
            <ac:cxnSpMk id="4" creationId="{48B61D69-0F7E-04AA-3D44-366FF48140AC}"/>
          </ac:cxnSpMkLst>
        </pc:cxnChg>
      </pc:sldChg>
      <pc:sldChg chg="addSp delSp modSp add mod">
        <pc:chgData name="I See Maths ltd" userId="2b6a9906fb7c83c6" providerId="LiveId" clId="{6508CF33-C4C4-41C0-9C18-A3EADC0A19A5}" dt="2024-02-14T16:11:00.164" v="9003" actId="20577"/>
        <pc:sldMkLst>
          <pc:docMk/>
          <pc:sldMk cId="2030146930" sldId="1865"/>
        </pc:sldMkLst>
        <pc:spChg chg="del">
          <ac:chgData name="I See Maths ltd" userId="2b6a9906fb7c83c6" providerId="LiveId" clId="{6508CF33-C4C4-41C0-9C18-A3EADC0A19A5}" dt="2024-02-14T16:04:56.246" v="8908" actId="478"/>
          <ac:spMkLst>
            <pc:docMk/>
            <pc:sldMk cId="2030146930" sldId="1865"/>
            <ac:spMk id="2" creationId="{7989940E-764E-AC88-182A-0A083C22E541}"/>
          </ac:spMkLst>
        </pc:spChg>
        <pc:spChg chg="del">
          <ac:chgData name="I See Maths ltd" userId="2b6a9906fb7c83c6" providerId="LiveId" clId="{6508CF33-C4C4-41C0-9C18-A3EADC0A19A5}" dt="2024-02-14T16:04:59.771" v="8909" actId="478"/>
          <ac:spMkLst>
            <pc:docMk/>
            <pc:sldMk cId="2030146930" sldId="1865"/>
            <ac:spMk id="3" creationId="{F8D4E4E4-9337-E478-62CA-C4092049033E}"/>
          </ac:spMkLst>
        </pc:spChg>
        <pc:spChg chg="add mod">
          <ac:chgData name="I See Maths ltd" userId="2b6a9906fb7c83c6" providerId="LiveId" clId="{6508CF33-C4C4-41C0-9C18-A3EADC0A19A5}" dt="2024-02-14T16:10:07.303" v="8989"/>
          <ac:spMkLst>
            <pc:docMk/>
            <pc:sldMk cId="2030146930" sldId="1865"/>
            <ac:spMk id="6" creationId="{57EE92B3-62DC-4EDD-51C4-608E89FFA82F}"/>
          </ac:spMkLst>
        </pc:spChg>
        <pc:spChg chg="del">
          <ac:chgData name="I See Maths ltd" userId="2b6a9906fb7c83c6" providerId="LiveId" clId="{6508CF33-C4C4-41C0-9C18-A3EADC0A19A5}" dt="2024-02-14T16:10:06.586" v="8988" actId="478"/>
          <ac:spMkLst>
            <pc:docMk/>
            <pc:sldMk cId="2030146930" sldId="1865"/>
            <ac:spMk id="22" creationId="{7F3DF896-B4FB-DCED-503B-035CCF0337BC}"/>
          </ac:spMkLst>
        </pc:spChg>
        <pc:graphicFrameChg chg="modGraphic">
          <ac:chgData name="I See Maths ltd" userId="2b6a9906fb7c83c6" providerId="LiveId" clId="{6508CF33-C4C4-41C0-9C18-A3EADC0A19A5}" dt="2024-02-14T16:10:57.310" v="9001" actId="6549"/>
          <ac:graphicFrameMkLst>
            <pc:docMk/>
            <pc:sldMk cId="2030146930" sldId="1865"/>
            <ac:graphicFrameMk id="11" creationId="{3E3ABEDA-CD93-7914-271E-57BAB39E8A29}"/>
          </ac:graphicFrameMkLst>
        </pc:graphicFrameChg>
        <pc:graphicFrameChg chg="modGraphic">
          <ac:chgData name="I See Maths ltd" userId="2b6a9906fb7c83c6" providerId="LiveId" clId="{6508CF33-C4C4-41C0-9C18-A3EADC0A19A5}" dt="2024-02-14T16:11:00.164" v="9003" actId="20577"/>
          <ac:graphicFrameMkLst>
            <pc:docMk/>
            <pc:sldMk cId="2030146930" sldId="1865"/>
            <ac:graphicFrameMk id="13" creationId="{84E435EF-460F-04ED-F3DC-4D3D06B50542}"/>
          </ac:graphicFrameMkLst>
        </pc:graphicFrameChg>
        <pc:cxnChg chg="del">
          <ac:chgData name="I See Maths ltd" userId="2b6a9906fb7c83c6" providerId="LiveId" clId="{6508CF33-C4C4-41C0-9C18-A3EADC0A19A5}" dt="2024-02-14T16:04:59.771" v="8909" actId="478"/>
          <ac:cxnSpMkLst>
            <pc:docMk/>
            <pc:sldMk cId="2030146930" sldId="1865"/>
            <ac:cxnSpMk id="4" creationId="{D45B5308-84C7-19C4-3A70-942133D06A3B}"/>
          </ac:cxnSpMkLst>
        </pc:cxnChg>
      </pc:sldChg>
      <pc:sldChg chg="addSp delSp modSp add mod">
        <pc:chgData name="I See Maths ltd" userId="2b6a9906fb7c83c6" providerId="LiveId" clId="{6508CF33-C4C4-41C0-9C18-A3EADC0A19A5}" dt="2024-03-29T12:11:48.635" v="12255" actId="478"/>
        <pc:sldMkLst>
          <pc:docMk/>
          <pc:sldMk cId="2224146803" sldId="1866"/>
        </pc:sldMkLst>
        <pc:spChg chg="del">
          <ac:chgData name="I See Maths ltd" userId="2b6a9906fb7c83c6" providerId="LiveId" clId="{6508CF33-C4C4-41C0-9C18-A3EADC0A19A5}" dt="2024-03-29T12:11:48.635" v="12255" actId="478"/>
          <ac:spMkLst>
            <pc:docMk/>
            <pc:sldMk cId="2224146803" sldId="1866"/>
            <ac:spMk id="3" creationId="{81E08F0A-B876-BA49-B798-AD5F1A055733}"/>
          </ac:spMkLst>
        </pc:spChg>
        <pc:spChg chg="del">
          <ac:chgData name="I See Maths ltd" userId="2b6a9906fb7c83c6" providerId="LiveId" clId="{6508CF33-C4C4-41C0-9C18-A3EADC0A19A5}" dt="2024-03-29T12:11:45.642" v="12254" actId="478"/>
          <ac:spMkLst>
            <pc:docMk/>
            <pc:sldMk cId="2224146803" sldId="1866"/>
            <ac:spMk id="5" creationId="{9191406C-8303-4BB6-0383-9657762CC077}"/>
          </ac:spMkLst>
        </pc:spChg>
        <pc:spChg chg="add mod ord">
          <ac:chgData name="I See Maths ltd" userId="2b6a9906fb7c83c6" providerId="LiveId" clId="{6508CF33-C4C4-41C0-9C18-A3EADC0A19A5}" dt="2024-02-14T16:10:02.316" v="8987" actId="167"/>
          <ac:spMkLst>
            <pc:docMk/>
            <pc:sldMk cId="2224146803" sldId="1866"/>
            <ac:spMk id="6" creationId="{3BD0272A-7713-69BC-2340-1F322AEF83DB}"/>
          </ac:spMkLst>
        </pc:spChg>
        <pc:spChg chg="del">
          <ac:chgData name="I See Maths ltd" userId="2b6a9906fb7c83c6" providerId="LiveId" clId="{6508CF33-C4C4-41C0-9C18-A3EADC0A19A5}" dt="2024-03-29T12:11:45.642" v="12254" actId="478"/>
          <ac:spMkLst>
            <pc:docMk/>
            <pc:sldMk cId="2224146803" sldId="1866"/>
            <ac:spMk id="12" creationId="{D6772E46-1C41-28D4-BE10-2A0F31144B0B}"/>
          </ac:spMkLst>
        </pc:spChg>
        <pc:spChg chg="del">
          <ac:chgData name="I See Maths ltd" userId="2b6a9906fb7c83c6" providerId="LiveId" clId="{6508CF33-C4C4-41C0-9C18-A3EADC0A19A5}" dt="2024-02-14T16:09:52.957" v="8984" actId="478"/>
          <ac:spMkLst>
            <pc:docMk/>
            <pc:sldMk cId="2224146803" sldId="1866"/>
            <ac:spMk id="22" creationId="{154BF35E-1563-28F4-006C-95FDA0651FBC}"/>
          </ac:spMkLst>
        </pc:spChg>
        <pc:graphicFrameChg chg="del modGraphic">
          <ac:chgData name="I See Maths ltd" userId="2b6a9906fb7c83c6" providerId="LiveId" clId="{6508CF33-C4C4-41C0-9C18-A3EADC0A19A5}" dt="2024-03-29T12:11:45.642" v="12254" actId="478"/>
          <ac:graphicFrameMkLst>
            <pc:docMk/>
            <pc:sldMk cId="2224146803" sldId="1866"/>
            <ac:graphicFrameMk id="11" creationId="{027644A9-A321-48A8-03F1-77C765EC417A}"/>
          </ac:graphicFrameMkLst>
        </pc:graphicFrameChg>
        <pc:graphicFrameChg chg="del modGraphic">
          <ac:chgData name="I See Maths ltd" userId="2b6a9906fb7c83c6" providerId="LiveId" clId="{6508CF33-C4C4-41C0-9C18-A3EADC0A19A5}" dt="2024-03-29T12:11:45.642" v="12254" actId="478"/>
          <ac:graphicFrameMkLst>
            <pc:docMk/>
            <pc:sldMk cId="2224146803" sldId="1866"/>
            <ac:graphicFrameMk id="13" creationId="{F4647DB4-B33E-E14F-86E8-580031465C1C}"/>
          </ac:graphicFrameMkLst>
        </pc:graphicFrameChg>
        <pc:cxnChg chg="del">
          <ac:chgData name="I See Maths ltd" userId="2b6a9906fb7c83c6" providerId="LiveId" clId="{6508CF33-C4C4-41C0-9C18-A3EADC0A19A5}" dt="2024-03-29T12:11:48.635" v="12255" actId="478"/>
          <ac:cxnSpMkLst>
            <pc:docMk/>
            <pc:sldMk cId="2224146803" sldId="1866"/>
            <ac:cxnSpMk id="4" creationId="{B9556226-768F-C4A0-E0AC-395A3DAD1D7F}"/>
          </ac:cxnSpMkLst>
        </pc:cxnChg>
        <pc:cxnChg chg="del">
          <ac:chgData name="I See Maths ltd" userId="2b6a9906fb7c83c6" providerId="LiveId" clId="{6508CF33-C4C4-41C0-9C18-A3EADC0A19A5}" dt="2024-03-29T12:11:45.642" v="12254" actId="478"/>
          <ac:cxnSpMkLst>
            <pc:docMk/>
            <pc:sldMk cId="2224146803" sldId="1866"/>
            <ac:cxnSpMk id="10" creationId="{3CF747A7-C98A-7E0E-3D10-5EE4DE3C269A}"/>
          </ac:cxnSpMkLst>
        </pc:cxnChg>
      </pc:sldChg>
      <pc:sldChg chg="delSp modSp add mod">
        <pc:chgData name="I See Maths ltd" userId="2b6a9906fb7c83c6" providerId="LiveId" clId="{6508CF33-C4C4-41C0-9C18-A3EADC0A19A5}" dt="2024-02-14T16:06:20.744" v="8917" actId="478"/>
        <pc:sldMkLst>
          <pc:docMk/>
          <pc:sldMk cId="1934663868" sldId="1867"/>
        </pc:sldMkLst>
        <pc:spChg chg="del">
          <ac:chgData name="I See Maths ltd" userId="2b6a9906fb7c83c6" providerId="LiveId" clId="{6508CF33-C4C4-41C0-9C18-A3EADC0A19A5}" dt="2024-02-14T16:06:20.744" v="8917" actId="478"/>
          <ac:spMkLst>
            <pc:docMk/>
            <pc:sldMk cId="1934663868" sldId="1867"/>
            <ac:spMk id="2" creationId="{FAFEDD4B-21E2-BF6D-5540-94AC06BC4320}"/>
          </ac:spMkLst>
        </pc:spChg>
        <pc:spChg chg="del">
          <ac:chgData name="I See Maths ltd" userId="2b6a9906fb7c83c6" providerId="LiveId" clId="{6508CF33-C4C4-41C0-9C18-A3EADC0A19A5}" dt="2024-02-14T16:06:19.646" v="8916" actId="478"/>
          <ac:spMkLst>
            <pc:docMk/>
            <pc:sldMk cId="1934663868" sldId="1867"/>
            <ac:spMk id="3" creationId="{608221DB-85A0-7A78-FE53-8FEAF47399D8}"/>
          </ac:spMkLst>
        </pc:spChg>
        <pc:graphicFrameChg chg="modGraphic">
          <ac:chgData name="I See Maths ltd" userId="2b6a9906fb7c83c6" providerId="LiveId" clId="{6508CF33-C4C4-41C0-9C18-A3EADC0A19A5}" dt="2024-02-14T16:06:12.730" v="8915" actId="20577"/>
          <ac:graphicFrameMkLst>
            <pc:docMk/>
            <pc:sldMk cId="1934663868" sldId="1867"/>
            <ac:graphicFrameMk id="9" creationId="{FC41AA02-59B8-F7AB-B52A-ACC6E0301E06}"/>
          </ac:graphicFrameMkLst>
        </pc:graphicFrameChg>
        <pc:cxnChg chg="del">
          <ac:chgData name="I See Maths ltd" userId="2b6a9906fb7c83c6" providerId="LiveId" clId="{6508CF33-C4C4-41C0-9C18-A3EADC0A19A5}" dt="2024-02-14T16:06:19.646" v="8916" actId="478"/>
          <ac:cxnSpMkLst>
            <pc:docMk/>
            <pc:sldMk cId="1934663868" sldId="1867"/>
            <ac:cxnSpMk id="4" creationId="{DC988791-35E2-A079-7F7C-B5AB37B715F5}"/>
          </ac:cxnSpMkLst>
        </pc:cxnChg>
      </pc:sldChg>
      <pc:sldChg chg="delSp add mod">
        <pc:chgData name="I See Maths ltd" userId="2b6a9906fb7c83c6" providerId="LiveId" clId="{6508CF33-C4C4-41C0-9C18-A3EADC0A19A5}" dt="2024-02-14T16:06:38.560" v="8921" actId="478"/>
        <pc:sldMkLst>
          <pc:docMk/>
          <pc:sldMk cId="2208257886" sldId="1868"/>
        </pc:sldMkLst>
        <pc:spChg chg="del">
          <ac:chgData name="I See Maths ltd" userId="2b6a9906fb7c83c6" providerId="LiveId" clId="{6508CF33-C4C4-41C0-9C18-A3EADC0A19A5}" dt="2024-02-14T16:06:35.867" v="8920" actId="478"/>
          <ac:spMkLst>
            <pc:docMk/>
            <pc:sldMk cId="2208257886" sldId="1868"/>
            <ac:spMk id="2" creationId="{BD47068F-2493-7191-9069-514498413A44}"/>
          </ac:spMkLst>
        </pc:spChg>
        <pc:spChg chg="del">
          <ac:chgData name="I See Maths ltd" userId="2b6a9906fb7c83c6" providerId="LiveId" clId="{6508CF33-C4C4-41C0-9C18-A3EADC0A19A5}" dt="2024-02-14T16:06:38.560" v="8921" actId="478"/>
          <ac:spMkLst>
            <pc:docMk/>
            <pc:sldMk cId="2208257886" sldId="1868"/>
            <ac:spMk id="3" creationId="{B6B737CD-72E1-4E5C-0C60-3626D38482D7}"/>
          </ac:spMkLst>
        </pc:spChg>
        <pc:cxnChg chg="del">
          <ac:chgData name="I See Maths ltd" userId="2b6a9906fb7c83c6" providerId="LiveId" clId="{6508CF33-C4C4-41C0-9C18-A3EADC0A19A5}" dt="2024-02-14T16:06:38.560" v="8921" actId="478"/>
          <ac:cxnSpMkLst>
            <pc:docMk/>
            <pc:sldMk cId="2208257886" sldId="1868"/>
            <ac:cxnSpMk id="4" creationId="{566F9817-2CAF-AC51-F042-F37808CC409E}"/>
          </ac:cxnSpMkLst>
        </pc:cxnChg>
      </pc:sldChg>
      <pc:sldChg chg="add">
        <pc:chgData name="I See Maths ltd" userId="2b6a9906fb7c83c6" providerId="LiveId" clId="{6508CF33-C4C4-41C0-9C18-A3EADC0A19A5}" dt="2024-02-14T16:06:47.287" v="8922" actId="2890"/>
        <pc:sldMkLst>
          <pc:docMk/>
          <pc:sldMk cId="1346870732" sldId="1869"/>
        </pc:sldMkLst>
      </pc:sldChg>
      <pc:sldChg chg="addSp modSp add del mod">
        <pc:chgData name="I See Maths ltd" userId="2b6a9906fb7c83c6" providerId="LiveId" clId="{6508CF33-C4C4-41C0-9C18-A3EADC0A19A5}" dt="2024-03-26T19:20:49.519" v="12252" actId="47"/>
        <pc:sldMkLst>
          <pc:docMk/>
          <pc:sldMk cId="3956679553" sldId="1870"/>
        </pc:sldMkLst>
        <pc:spChg chg="add mod">
          <ac:chgData name="I See Maths ltd" userId="2b6a9906fb7c83c6" providerId="LiveId" clId="{6508CF33-C4C4-41C0-9C18-A3EADC0A19A5}" dt="2024-02-14T16:13:35.328" v="9019" actId="1076"/>
          <ac:spMkLst>
            <pc:docMk/>
            <pc:sldMk cId="3956679553" sldId="1870"/>
            <ac:spMk id="2" creationId="{5557C0D4-95EA-DAEF-E934-A75BBABC8976}"/>
          </ac:spMkLst>
        </pc:spChg>
      </pc:sldChg>
      <pc:sldChg chg="addSp modSp add del mod">
        <pc:chgData name="I See Maths ltd" userId="2b6a9906fb7c83c6" providerId="LiveId" clId="{6508CF33-C4C4-41C0-9C18-A3EADC0A19A5}" dt="2024-03-26T19:20:46.263" v="12251" actId="47"/>
        <pc:sldMkLst>
          <pc:docMk/>
          <pc:sldMk cId="130726407" sldId="1871"/>
        </pc:sldMkLst>
        <pc:spChg chg="add mod">
          <ac:chgData name="I See Maths ltd" userId="2b6a9906fb7c83c6" providerId="LiveId" clId="{6508CF33-C4C4-41C0-9C18-A3EADC0A19A5}" dt="2024-02-14T16:14:38.162" v="9023" actId="1076"/>
          <ac:spMkLst>
            <pc:docMk/>
            <pc:sldMk cId="130726407" sldId="1871"/>
            <ac:spMk id="2" creationId="{EB4BDCBE-1BFB-E2F1-78CF-D5C4B975D9E7}"/>
          </ac:spMkLst>
        </pc:spChg>
      </pc:sldChg>
      <pc:sldChg chg="add">
        <pc:chgData name="I See Maths ltd" userId="2b6a9906fb7c83c6" providerId="LiveId" clId="{6508CF33-C4C4-41C0-9C18-A3EADC0A19A5}" dt="2024-02-24T06:18:56.272" v="9193" actId="2890"/>
        <pc:sldMkLst>
          <pc:docMk/>
          <pc:sldMk cId="1189833946" sldId="1872"/>
        </pc:sldMkLst>
      </pc:sldChg>
      <pc:sldChg chg="add">
        <pc:chgData name="I See Maths ltd" userId="2b6a9906fb7c83c6" providerId="LiveId" clId="{6508CF33-C4C4-41C0-9C18-A3EADC0A19A5}" dt="2024-02-24T06:19:04.893" v="9195" actId="2890"/>
        <pc:sldMkLst>
          <pc:docMk/>
          <pc:sldMk cId="1864503168" sldId="1873"/>
        </pc:sldMkLst>
      </pc:sldChg>
      <pc:sldChg chg="addSp delSp modSp add mod">
        <pc:chgData name="I See Maths ltd" userId="2b6a9906fb7c83c6" providerId="LiveId" clId="{6508CF33-C4C4-41C0-9C18-A3EADC0A19A5}" dt="2024-02-29T09:42:28.603" v="10807" actId="1037"/>
        <pc:sldMkLst>
          <pc:docMk/>
          <pc:sldMk cId="4114063347" sldId="1874"/>
        </pc:sldMkLst>
        <pc:spChg chg="mod">
          <ac:chgData name="I See Maths ltd" userId="2b6a9906fb7c83c6" providerId="LiveId" clId="{6508CF33-C4C4-41C0-9C18-A3EADC0A19A5}" dt="2024-02-27T14:25:15.322" v="9256" actId="6549"/>
          <ac:spMkLst>
            <pc:docMk/>
            <pc:sldMk cId="4114063347" sldId="1874"/>
            <ac:spMk id="2" creationId="{E5D7FE00-E9C7-579B-C1C5-9C36C2AA367C}"/>
          </ac:spMkLst>
        </pc:spChg>
        <pc:spChg chg="del">
          <ac:chgData name="I See Maths ltd" userId="2b6a9906fb7c83c6" providerId="LiveId" clId="{6508CF33-C4C4-41C0-9C18-A3EADC0A19A5}" dt="2024-02-27T14:25:07.495" v="9239" actId="478"/>
          <ac:spMkLst>
            <pc:docMk/>
            <pc:sldMk cId="4114063347" sldId="1874"/>
            <ac:spMk id="3" creationId="{D5C17B77-9189-B43E-5849-B336955CFC6E}"/>
          </ac:spMkLst>
        </pc:spChg>
        <pc:spChg chg="add mod">
          <ac:chgData name="I See Maths ltd" userId="2b6a9906fb7c83c6" providerId="LiveId" clId="{6508CF33-C4C4-41C0-9C18-A3EADC0A19A5}" dt="2024-02-29T09:05:36.195" v="10094" actId="6549"/>
          <ac:spMkLst>
            <pc:docMk/>
            <pc:sldMk cId="4114063347" sldId="1874"/>
            <ac:spMk id="3" creationId="{EFAF5F50-0C69-7E2D-0352-B460B9822C7A}"/>
          </ac:spMkLst>
        </pc:spChg>
        <pc:spChg chg="add mod">
          <ac:chgData name="I See Maths ltd" userId="2b6a9906fb7c83c6" providerId="LiveId" clId="{6508CF33-C4C4-41C0-9C18-A3EADC0A19A5}" dt="2024-02-29T09:42:28.603" v="10807" actId="1037"/>
          <ac:spMkLst>
            <pc:docMk/>
            <pc:sldMk cId="4114063347" sldId="1874"/>
            <ac:spMk id="4" creationId="{AA626222-F117-29D3-EF6A-6CA4E15A693D}"/>
          </ac:spMkLst>
        </pc:spChg>
        <pc:spChg chg="add mod">
          <ac:chgData name="I See Maths ltd" userId="2b6a9906fb7c83c6" providerId="LiveId" clId="{6508CF33-C4C4-41C0-9C18-A3EADC0A19A5}" dt="2024-02-28T15:42:23.515" v="9413" actId="14100"/>
          <ac:spMkLst>
            <pc:docMk/>
            <pc:sldMk cId="4114063347" sldId="1874"/>
            <ac:spMk id="5" creationId="{B496FCBF-0CE2-ACEF-DBAC-CD0E9A4C2A6B}"/>
          </ac:spMkLst>
        </pc:spChg>
        <pc:spChg chg="add mod">
          <ac:chgData name="I See Maths ltd" userId="2b6a9906fb7c83c6" providerId="LiveId" clId="{6508CF33-C4C4-41C0-9C18-A3EADC0A19A5}" dt="2024-02-28T15:43:15.705" v="9452" actId="1038"/>
          <ac:spMkLst>
            <pc:docMk/>
            <pc:sldMk cId="4114063347" sldId="1874"/>
            <ac:spMk id="6" creationId="{65A6E803-14A4-1E5C-DA1F-6D662450F30E}"/>
          </ac:spMkLst>
        </pc:spChg>
        <pc:spChg chg="add del mod">
          <ac:chgData name="I See Maths ltd" userId="2b6a9906fb7c83c6" providerId="LiveId" clId="{6508CF33-C4C4-41C0-9C18-A3EADC0A19A5}" dt="2024-02-29T09:41:53.383" v="10804" actId="478"/>
          <ac:spMkLst>
            <pc:docMk/>
            <pc:sldMk cId="4114063347" sldId="1874"/>
            <ac:spMk id="7" creationId="{47BB9821-EFC4-8809-D642-A71E93611863}"/>
          </ac:spMkLst>
        </pc:spChg>
        <pc:spChg chg="add del mod">
          <ac:chgData name="I See Maths ltd" userId="2b6a9906fb7c83c6" providerId="LiveId" clId="{6508CF33-C4C4-41C0-9C18-A3EADC0A19A5}" dt="2024-02-29T09:41:46.187" v="10802" actId="478"/>
          <ac:spMkLst>
            <pc:docMk/>
            <pc:sldMk cId="4114063347" sldId="1874"/>
            <ac:spMk id="8" creationId="{691CC3E5-3AA0-5034-5EBC-042F98E38AA0}"/>
          </ac:spMkLst>
        </pc:spChg>
        <pc:spChg chg="add del mod">
          <ac:chgData name="I See Maths ltd" userId="2b6a9906fb7c83c6" providerId="LiveId" clId="{6508CF33-C4C4-41C0-9C18-A3EADC0A19A5}" dt="2024-02-29T09:06:06.620" v="10142" actId="478"/>
          <ac:spMkLst>
            <pc:docMk/>
            <pc:sldMk cId="4114063347" sldId="1874"/>
            <ac:spMk id="9" creationId="{C8C9E0A9-9DEC-B7B7-5E4D-0C8BFC66577A}"/>
          </ac:spMkLst>
        </pc:spChg>
        <pc:spChg chg="add del mod">
          <ac:chgData name="I See Maths ltd" userId="2b6a9906fb7c83c6" providerId="LiveId" clId="{6508CF33-C4C4-41C0-9C18-A3EADC0A19A5}" dt="2024-02-29T09:42:01.994" v="10806" actId="478"/>
          <ac:spMkLst>
            <pc:docMk/>
            <pc:sldMk cId="4114063347" sldId="1874"/>
            <ac:spMk id="10" creationId="{9FEFF4D9-75F3-88C8-A884-FC0C49734B36}"/>
          </ac:spMkLst>
        </pc:spChg>
        <pc:spChg chg="add del mod">
          <ac:chgData name="I See Maths ltd" userId="2b6a9906fb7c83c6" providerId="LiveId" clId="{6508CF33-C4C4-41C0-9C18-A3EADC0A19A5}" dt="2024-02-29T08:23:36.246" v="9627" actId="478"/>
          <ac:spMkLst>
            <pc:docMk/>
            <pc:sldMk cId="4114063347" sldId="1874"/>
            <ac:spMk id="14" creationId="{4C3FD89A-C4E4-3407-B8F3-4C1D55E40FCE}"/>
          </ac:spMkLst>
        </pc:spChg>
        <pc:spChg chg="add del mod">
          <ac:chgData name="I See Maths ltd" userId="2b6a9906fb7c83c6" providerId="LiveId" clId="{6508CF33-C4C4-41C0-9C18-A3EADC0A19A5}" dt="2024-02-29T08:23:36.246" v="9627" actId="478"/>
          <ac:spMkLst>
            <pc:docMk/>
            <pc:sldMk cId="4114063347" sldId="1874"/>
            <ac:spMk id="15" creationId="{0C01D3D3-A762-58D6-8B75-3CC04B9E6AAA}"/>
          </ac:spMkLst>
        </pc:spChg>
        <pc:spChg chg="add del mod">
          <ac:chgData name="I See Maths ltd" userId="2b6a9906fb7c83c6" providerId="LiveId" clId="{6508CF33-C4C4-41C0-9C18-A3EADC0A19A5}" dt="2024-02-29T08:23:36.246" v="9627" actId="478"/>
          <ac:spMkLst>
            <pc:docMk/>
            <pc:sldMk cId="4114063347" sldId="1874"/>
            <ac:spMk id="16" creationId="{BD105201-58A4-C490-590D-A8553AF72658}"/>
          </ac:spMkLst>
        </pc:spChg>
        <pc:spChg chg="add del mod">
          <ac:chgData name="I See Maths ltd" userId="2b6a9906fb7c83c6" providerId="LiveId" clId="{6508CF33-C4C4-41C0-9C18-A3EADC0A19A5}" dt="2024-02-29T08:23:36.246" v="9627" actId="478"/>
          <ac:spMkLst>
            <pc:docMk/>
            <pc:sldMk cId="4114063347" sldId="1874"/>
            <ac:spMk id="18" creationId="{A4AC402C-B22E-4FFA-03EE-008A5C3A17B7}"/>
          </ac:spMkLst>
        </pc:spChg>
        <pc:spChg chg="add del mod">
          <ac:chgData name="I See Maths ltd" userId="2b6a9906fb7c83c6" providerId="LiveId" clId="{6508CF33-C4C4-41C0-9C18-A3EADC0A19A5}" dt="2024-02-29T08:23:36.246" v="9627" actId="478"/>
          <ac:spMkLst>
            <pc:docMk/>
            <pc:sldMk cId="4114063347" sldId="1874"/>
            <ac:spMk id="19" creationId="{4F7BFCCD-1447-0A1E-1E44-CAC0E0F952E8}"/>
          </ac:spMkLst>
        </pc:spChg>
        <pc:spChg chg="mod">
          <ac:chgData name="I See Maths ltd" userId="2b6a9906fb7c83c6" providerId="LiveId" clId="{6508CF33-C4C4-41C0-9C18-A3EADC0A19A5}" dt="2024-02-27T14:25:18.577" v="9258" actId="20577"/>
          <ac:spMkLst>
            <pc:docMk/>
            <pc:sldMk cId="4114063347" sldId="1874"/>
            <ac:spMk id="21" creationId="{642A2220-362A-DE9A-5AEC-6DB18B47A304}"/>
          </ac:spMkLst>
        </pc:spChg>
        <pc:spChg chg="add del mod">
          <ac:chgData name="I See Maths ltd" userId="2b6a9906fb7c83c6" providerId="LiveId" clId="{6508CF33-C4C4-41C0-9C18-A3EADC0A19A5}" dt="2024-02-29T08:23:36.246" v="9627" actId="478"/>
          <ac:spMkLst>
            <pc:docMk/>
            <pc:sldMk cId="4114063347" sldId="1874"/>
            <ac:spMk id="22" creationId="{D2A321EB-C564-0A79-5BF6-DBD2F65F4BE7}"/>
          </ac:spMkLst>
        </pc:spChg>
        <pc:spChg chg="add del mod">
          <ac:chgData name="I See Maths ltd" userId="2b6a9906fb7c83c6" providerId="LiveId" clId="{6508CF33-C4C4-41C0-9C18-A3EADC0A19A5}" dt="2024-02-29T09:09:57.848" v="10198" actId="478"/>
          <ac:spMkLst>
            <pc:docMk/>
            <pc:sldMk cId="4114063347" sldId="1874"/>
            <ac:spMk id="23" creationId="{64F3B59E-38AA-06DB-3959-7D2928EA2345}"/>
          </ac:spMkLst>
        </pc:spChg>
        <pc:spChg chg="add del mod">
          <ac:chgData name="I See Maths ltd" userId="2b6a9906fb7c83c6" providerId="LiveId" clId="{6508CF33-C4C4-41C0-9C18-A3EADC0A19A5}" dt="2024-02-29T09:09:57.848" v="10198" actId="478"/>
          <ac:spMkLst>
            <pc:docMk/>
            <pc:sldMk cId="4114063347" sldId="1874"/>
            <ac:spMk id="24" creationId="{8D86F241-EDD0-F405-6FCD-668DED8E15E2}"/>
          </ac:spMkLst>
        </pc:spChg>
        <pc:spChg chg="add del mod">
          <ac:chgData name="I See Maths ltd" userId="2b6a9906fb7c83c6" providerId="LiveId" clId="{6508CF33-C4C4-41C0-9C18-A3EADC0A19A5}" dt="2024-02-29T09:09:57.848" v="10198" actId="478"/>
          <ac:spMkLst>
            <pc:docMk/>
            <pc:sldMk cId="4114063347" sldId="1874"/>
            <ac:spMk id="25" creationId="{AA001945-1EB3-825A-1C31-C8D0DE4310E9}"/>
          </ac:spMkLst>
        </pc:spChg>
        <pc:spChg chg="add del mod">
          <ac:chgData name="I See Maths ltd" userId="2b6a9906fb7c83c6" providerId="LiveId" clId="{6508CF33-C4C4-41C0-9C18-A3EADC0A19A5}" dt="2024-02-29T09:09:57.848" v="10198" actId="478"/>
          <ac:spMkLst>
            <pc:docMk/>
            <pc:sldMk cId="4114063347" sldId="1874"/>
            <ac:spMk id="26" creationId="{67DDD0D8-D308-3B68-D495-FB2A17BD3814}"/>
          </ac:spMkLst>
        </pc:spChg>
        <pc:spChg chg="add del mod">
          <ac:chgData name="I See Maths ltd" userId="2b6a9906fb7c83c6" providerId="LiveId" clId="{6508CF33-C4C4-41C0-9C18-A3EADC0A19A5}" dt="2024-02-29T09:09:57.848" v="10198" actId="478"/>
          <ac:spMkLst>
            <pc:docMk/>
            <pc:sldMk cId="4114063347" sldId="1874"/>
            <ac:spMk id="27" creationId="{03466243-33F5-65C5-CBBE-75D6D4FD5B4B}"/>
          </ac:spMkLst>
        </pc:spChg>
        <pc:spChg chg="add del mod">
          <ac:chgData name="I See Maths ltd" userId="2b6a9906fb7c83c6" providerId="LiveId" clId="{6508CF33-C4C4-41C0-9C18-A3EADC0A19A5}" dt="2024-02-29T08:56:32.463" v="9812" actId="478"/>
          <ac:spMkLst>
            <pc:docMk/>
            <pc:sldMk cId="4114063347" sldId="1874"/>
            <ac:spMk id="28" creationId="{BEA9FD04-B365-DF1A-25E4-0C1A2A28EB8E}"/>
          </ac:spMkLst>
        </pc:spChg>
        <pc:spChg chg="add del mod">
          <ac:chgData name="I See Maths ltd" userId="2b6a9906fb7c83c6" providerId="LiveId" clId="{6508CF33-C4C4-41C0-9C18-A3EADC0A19A5}" dt="2024-02-29T09:42:01.994" v="10806" actId="478"/>
          <ac:spMkLst>
            <pc:docMk/>
            <pc:sldMk cId="4114063347" sldId="1874"/>
            <ac:spMk id="30" creationId="{12D76102-829C-B8F5-2275-6432EB2D4722}"/>
          </ac:spMkLst>
        </pc:spChg>
        <pc:spChg chg="add del mod">
          <ac:chgData name="I See Maths ltd" userId="2b6a9906fb7c83c6" providerId="LiveId" clId="{6508CF33-C4C4-41C0-9C18-A3EADC0A19A5}" dt="2024-02-29T09:40:47.219" v="10796" actId="478"/>
          <ac:spMkLst>
            <pc:docMk/>
            <pc:sldMk cId="4114063347" sldId="1874"/>
            <ac:spMk id="31" creationId="{930AD886-3337-0086-F72E-3B70606B36D3}"/>
          </ac:spMkLst>
        </pc:spChg>
        <pc:spChg chg="add del mod">
          <ac:chgData name="I See Maths ltd" userId="2b6a9906fb7c83c6" providerId="LiveId" clId="{6508CF33-C4C4-41C0-9C18-A3EADC0A19A5}" dt="2024-02-29T09:40:43.875" v="10795" actId="478"/>
          <ac:spMkLst>
            <pc:docMk/>
            <pc:sldMk cId="4114063347" sldId="1874"/>
            <ac:spMk id="32" creationId="{9D2C248F-48DE-B358-A177-A730B7681A91}"/>
          </ac:spMkLst>
        </pc:spChg>
        <pc:graphicFrameChg chg="add del mod modGraphic">
          <ac:chgData name="I See Maths ltd" userId="2b6a9906fb7c83c6" providerId="LiveId" clId="{6508CF33-C4C4-41C0-9C18-A3EADC0A19A5}" dt="2024-02-29T09:42:01.994" v="10806" actId="478"/>
          <ac:graphicFrameMkLst>
            <pc:docMk/>
            <pc:sldMk cId="4114063347" sldId="1874"/>
            <ac:graphicFrameMk id="12" creationId="{D6AA87BC-2DD3-ABD8-54F8-4D395AF2AE42}"/>
          </ac:graphicFrameMkLst>
        </pc:graphicFrameChg>
        <pc:graphicFrameChg chg="add del mod modGraphic">
          <ac:chgData name="I See Maths ltd" userId="2b6a9906fb7c83c6" providerId="LiveId" clId="{6508CF33-C4C4-41C0-9C18-A3EADC0A19A5}" dt="2024-02-29T09:42:01.994" v="10806" actId="478"/>
          <ac:graphicFrameMkLst>
            <pc:docMk/>
            <pc:sldMk cId="4114063347" sldId="1874"/>
            <ac:graphicFrameMk id="13" creationId="{1CC83E7C-4C7B-31F4-27AF-6D6D06F5CD0F}"/>
          </ac:graphicFrameMkLst>
        </pc:graphicFrameChg>
        <pc:picChg chg="del">
          <ac:chgData name="I See Maths ltd" userId="2b6a9906fb7c83c6" providerId="LiveId" clId="{6508CF33-C4C4-41C0-9C18-A3EADC0A19A5}" dt="2024-02-27T14:25:07.495" v="9239" actId="478"/>
          <ac:picMkLst>
            <pc:docMk/>
            <pc:sldMk cId="4114063347" sldId="1874"/>
            <ac:picMk id="9" creationId="{4453E25D-7A37-8942-29FC-C63B8A197650}"/>
          </ac:picMkLst>
        </pc:picChg>
        <pc:picChg chg="del">
          <ac:chgData name="I See Maths ltd" userId="2b6a9906fb7c83c6" providerId="LiveId" clId="{6508CF33-C4C4-41C0-9C18-A3EADC0A19A5}" dt="2024-02-27T14:25:07.495" v="9239" actId="478"/>
          <ac:picMkLst>
            <pc:docMk/>
            <pc:sldMk cId="4114063347" sldId="1874"/>
            <ac:picMk id="12" creationId="{3C3389EE-6415-9CD2-5C84-5225EE9E9AAF}"/>
          </ac:picMkLst>
        </pc:picChg>
        <pc:cxnChg chg="del">
          <ac:chgData name="I See Maths ltd" userId="2b6a9906fb7c83c6" providerId="LiveId" clId="{6508CF33-C4C4-41C0-9C18-A3EADC0A19A5}" dt="2024-02-27T14:25:07.495" v="9239" actId="478"/>
          <ac:cxnSpMkLst>
            <pc:docMk/>
            <pc:sldMk cId="4114063347" sldId="1874"/>
            <ac:cxnSpMk id="4" creationId="{A16E23BF-E721-61B8-B027-5232E3FE6D58}"/>
          </ac:cxnSpMkLst>
        </pc:cxnChg>
        <pc:cxnChg chg="del">
          <ac:chgData name="I See Maths ltd" userId="2b6a9906fb7c83c6" providerId="LiveId" clId="{6508CF33-C4C4-41C0-9C18-A3EADC0A19A5}" dt="2024-02-27T14:25:07.495" v="9239" actId="478"/>
          <ac:cxnSpMkLst>
            <pc:docMk/>
            <pc:sldMk cId="4114063347" sldId="1874"/>
            <ac:cxnSpMk id="5" creationId="{54F235C0-4E95-3622-0030-C47412EBA591}"/>
          </ac:cxnSpMkLst>
        </pc:cxnChg>
        <pc:cxnChg chg="add del mod">
          <ac:chgData name="I See Maths ltd" userId="2b6a9906fb7c83c6" providerId="LiveId" clId="{6508CF33-C4C4-41C0-9C18-A3EADC0A19A5}" dt="2024-02-29T09:42:01.994" v="10806" actId="478"/>
          <ac:cxnSpMkLst>
            <pc:docMk/>
            <pc:sldMk cId="4114063347" sldId="1874"/>
            <ac:cxnSpMk id="11" creationId="{BFDB1F6E-93D3-3427-18D8-699C793FDF3E}"/>
          </ac:cxnSpMkLst>
        </pc:cxnChg>
        <pc:cxnChg chg="add del mod">
          <ac:chgData name="I See Maths ltd" userId="2b6a9906fb7c83c6" providerId="LiveId" clId="{6508CF33-C4C4-41C0-9C18-A3EADC0A19A5}" dt="2024-02-29T08:58:00.092" v="9864" actId="478"/>
          <ac:cxnSpMkLst>
            <pc:docMk/>
            <pc:sldMk cId="4114063347" sldId="1874"/>
            <ac:cxnSpMk id="29" creationId="{A1B354FD-FD9C-C4DF-97F2-B2FB707F9A64}"/>
          </ac:cxnSpMkLst>
        </pc:cxnChg>
        <pc:cxnChg chg="add del mod">
          <ac:chgData name="I See Maths ltd" userId="2b6a9906fb7c83c6" providerId="LiveId" clId="{6508CF33-C4C4-41C0-9C18-A3EADC0A19A5}" dt="2024-02-29T09:40:43.875" v="10795" actId="478"/>
          <ac:cxnSpMkLst>
            <pc:docMk/>
            <pc:sldMk cId="4114063347" sldId="1874"/>
            <ac:cxnSpMk id="33" creationId="{97C392DF-54CD-4FF2-B54D-11F254F4E320}"/>
          </ac:cxnSpMkLst>
        </pc:cxnChg>
      </pc:sldChg>
      <pc:sldChg chg="addSp modSp add mod">
        <pc:chgData name="I See Maths ltd" userId="2b6a9906fb7c83c6" providerId="LiveId" clId="{6508CF33-C4C4-41C0-9C18-A3EADC0A19A5}" dt="2024-02-27T14:27:33.781" v="9274" actId="1036"/>
        <pc:sldMkLst>
          <pc:docMk/>
          <pc:sldMk cId="114019024" sldId="1875"/>
        </pc:sldMkLst>
        <pc:spChg chg="add mod">
          <ac:chgData name="I See Maths ltd" userId="2b6a9906fb7c83c6" providerId="LiveId" clId="{6508CF33-C4C4-41C0-9C18-A3EADC0A19A5}" dt="2024-02-27T14:26:30.467" v="9265"/>
          <ac:spMkLst>
            <pc:docMk/>
            <pc:sldMk cId="114019024" sldId="1875"/>
            <ac:spMk id="3" creationId="{5E4CC73C-F260-AFB3-C040-40E4741FD5C7}"/>
          </ac:spMkLst>
        </pc:spChg>
        <pc:picChg chg="add mod ord">
          <ac:chgData name="I See Maths ltd" userId="2b6a9906fb7c83c6" providerId="LiveId" clId="{6508CF33-C4C4-41C0-9C18-A3EADC0A19A5}" dt="2024-02-27T14:27:33.781" v="9274" actId="1036"/>
          <ac:picMkLst>
            <pc:docMk/>
            <pc:sldMk cId="114019024" sldId="1875"/>
            <ac:picMk id="6" creationId="{4C44225C-1F0C-9B4B-41EF-CCD493F7ECAB}"/>
          </ac:picMkLst>
        </pc:picChg>
        <pc:cxnChg chg="add mod">
          <ac:chgData name="I See Maths ltd" userId="2b6a9906fb7c83c6" providerId="LiveId" clId="{6508CF33-C4C4-41C0-9C18-A3EADC0A19A5}" dt="2024-02-27T14:26:30.467" v="9265"/>
          <ac:cxnSpMkLst>
            <pc:docMk/>
            <pc:sldMk cId="114019024" sldId="1875"/>
            <ac:cxnSpMk id="4" creationId="{46FE840F-EF9D-5FCD-6DC8-6CAB61152CFD}"/>
          </ac:cxnSpMkLst>
        </pc:cxnChg>
      </pc:sldChg>
      <pc:sldChg chg="addSp delSp modSp add mod">
        <pc:chgData name="I See Maths ltd" userId="2b6a9906fb7c83c6" providerId="LiveId" clId="{6508CF33-C4C4-41C0-9C18-A3EADC0A19A5}" dt="2024-02-29T11:25:13.861" v="12026" actId="207"/>
        <pc:sldMkLst>
          <pc:docMk/>
          <pc:sldMk cId="1854846427" sldId="1876"/>
        </pc:sldMkLst>
        <pc:spChg chg="add mod">
          <ac:chgData name="I See Maths ltd" userId="2b6a9906fb7c83c6" providerId="LiveId" clId="{6508CF33-C4C4-41C0-9C18-A3EADC0A19A5}" dt="2024-02-29T11:13:32.782" v="11707" actId="20577"/>
          <ac:spMkLst>
            <pc:docMk/>
            <pc:sldMk cId="1854846427" sldId="1876"/>
            <ac:spMk id="3" creationId="{5E1E692C-532B-0742-0D56-C11E28B3A8E0}"/>
          </ac:spMkLst>
        </pc:spChg>
        <pc:spChg chg="add mod">
          <ac:chgData name="I See Maths ltd" userId="2b6a9906fb7c83c6" providerId="LiveId" clId="{6508CF33-C4C4-41C0-9C18-A3EADC0A19A5}" dt="2024-02-29T11:25:13.861" v="12026" actId="207"/>
          <ac:spMkLst>
            <pc:docMk/>
            <pc:sldMk cId="1854846427" sldId="1876"/>
            <ac:spMk id="4" creationId="{02C8313D-9343-7E37-78F7-D9C25DFC2FD5}"/>
          </ac:spMkLst>
        </pc:spChg>
        <pc:spChg chg="add mod">
          <ac:chgData name="I See Maths ltd" userId="2b6a9906fb7c83c6" providerId="LiveId" clId="{6508CF33-C4C4-41C0-9C18-A3EADC0A19A5}" dt="2024-02-29T11:24:33.287" v="12021" actId="207"/>
          <ac:spMkLst>
            <pc:docMk/>
            <pc:sldMk cId="1854846427" sldId="1876"/>
            <ac:spMk id="5" creationId="{9FE6FF18-B274-F754-B13D-9EEDF2942369}"/>
          </ac:spMkLst>
        </pc:spChg>
        <pc:spChg chg="add mod">
          <ac:chgData name="I See Maths ltd" userId="2b6a9906fb7c83c6" providerId="LiveId" clId="{6508CF33-C4C4-41C0-9C18-A3EADC0A19A5}" dt="2024-02-29T11:14:03.197" v="11713" actId="1038"/>
          <ac:spMkLst>
            <pc:docMk/>
            <pc:sldMk cId="1854846427" sldId="1876"/>
            <ac:spMk id="6" creationId="{183F42C2-6B67-B9DE-1014-E83408455439}"/>
          </ac:spMkLst>
        </pc:spChg>
        <pc:spChg chg="add mod">
          <ac:chgData name="I See Maths ltd" userId="2b6a9906fb7c83c6" providerId="LiveId" clId="{6508CF33-C4C4-41C0-9C18-A3EADC0A19A5}" dt="2024-02-29T11:00:04.454" v="11087" actId="1036"/>
          <ac:spMkLst>
            <pc:docMk/>
            <pc:sldMk cId="1854846427" sldId="1876"/>
            <ac:spMk id="9" creationId="{231844D0-4460-9548-25AC-2A4A01BB239B}"/>
          </ac:spMkLst>
        </pc:spChg>
        <pc:spChg chg="add mod">
          <ac:chgData name="I See Maths ltd" userId="2b6a9906fb7c83c6" providerId="LiveId" clId="{6508CF33-C4C4-41C0-9C18-A3EADC0A19A5}" dt="2024-02-29T11:00:20.991" v="11092" actId="1037"/>
          <ac:spMkLst>
            <pc:docMk/>
            <pc:sldMk cId="1854846427" sldId="1876"/>
            <ac:spMk id="10" creationId="{DBB2C08B-B647-58EA-E85D-71DC5F648E35}"/>
          </ac:spMkLst>
        </pc:spChg>
        <pc:spChg chg="add mod">
          <ac:chgData name="I See Maths ltd" userId="2b6a9906fb7c83c6" providerId="LiveId" clId="{6508CF33-C4C4-41C0-9C18-A3EADC0A19A5}" dt="2024-02-29T11:00:00.336" v="11079" actId="1036"/>
          <ac:spMkLst>
            <pc:docMk/>
            <pc:sldMk cId="1854846427" sldId="1876"/>
            <ac:spMk id="13" creationId="{F7BB36F7-B07C-077A-04AC-3BD6FBAD8635}"/>
          </ac:spMkLst>
        </pc:spChg>
        <pc:spChg chg="add mod">
          <ac:chgData name="I See Maths ltd" userId="2b6a9906fb7c83c6" providerId="LiveId" clId="{6508CF33-C4C4-41C0-9C18-A3EADC0A19A5}" dt="2024-02-29T11:00:17.184" v="11090" actId="1038"/>
          <ac:spMkLst>
            <pc:docMk/>
            <pc:sldMk cId="1854846427" sldId="1876"/>
            <ac:spMk id="14" creationId="{D3B0BD5E-38BB-7E68-FBE4-855F7E04C4D2}"/>
          </ac:spMkLst>
        </pc:spChg>
        <pc:spChg chg="add mod">
          <ac:chgData name="I See Maths ltd" userId="2b6a9906fb7c83c6" providerId="LiveId" clId="{6508CF33-C4C4-41C0-9C18-A3EADC0A19A5}" dt="2024-02-29T11:09:12.428" v="11449" actId="1037"/>
          <ac:spMkLst>
            <pc:docMk/>
            <pc:sldMk cId="1854846427" sldId="1876"/>
            <ac:spMk id="19" creationId="{60DC8A4E-D281-8D67-D291-29C4E75B85BE}"/>
          </ac:spMkLst>
        </pc:spChg>
        <pc:spChg chg="mod">
          <ac:chgData name="I See Maths ltd" userId="2b6a9906fb7c83c6" providerId="LiveId" clId="{6508CF33-C4C4-41C0-9C18-A3EADC0A19A5}" dt="2024-02-27T14:25:29.603" v="9262" actId="20577"/>
          <ac:spMkLst>
            <pc:docMk/>
            <pc:sldMk cId="1854846427" sldId="1876"/>
            <ac:spMk id="21" creationId="{642A2220-362A-DE9A-5AEC-6DB18B47A304}"/>
          </ac:spMkLst>
        </pc:spChg>
        <pc:spChg chg="add mod">
          <ac:chgData name="I See Maths ltd" userId="2b6a9906fb7c83c6" providerId="LiveId" clId="{6508CF33-C4C4-41C0-9C18-A3EADC0A19A5}" dt="2024-02-29T11:09:12.428" v="11449" actId="1037"/>
          <ac:spMkLst>
            <pc:docMk/>
            <pc:sldMk cId="1854846427" sldId="1876"/>
            <ac:spMk id="22" creationId="{4915BEDA-9407-BB85-C2F9-97A7A165D61A}"/>
          </ac:spMkLst>
        </pc:spChg>
        <pc:spChg chg="add mod">
          <ac:chgData name="I See Maths ltd" userId="2b6a9906fb7c83c6" providerId="LiveId" clId="{6508CF33-C4C4-41C0-9C18-A3EADC0A19A5}" dt="2024-02-29T11:09:19.528" v="11493" actId="1037"/>
          <ac:spMkLst>
            <pc:docMk/>
            <pc:sldMk cId="1854846427" sldId="1876"/>
            <ac:spMk id="23" creationId="{FB806EBA-4828-2294-C6B0-9835FC188CD9}"/>
          </ac:spMkLst>
        </pc:spChg>
        <pc:spChg chg="add mod">
          <ac:chgData name="I See Maths ltd" userId="2b6a9906fb7c83c6" providerId="LiveId" clId="{6508CF33-C4C4-41C0-9C18-A3EADC0A19A5}" dt="2024-02-29T11:10:02.799" v="11591" actId="1037"/>
          <ac:spMkLst>
            <pc:docMk/>
            <pc:sldMk cId="1854846427" sldId="1876"/>
            <ac:spMk id="24" creationId="{0023E1B0-F422-4434-601A-83B24D56E87F}"/>
          </ac:spMkLst>
        </pc:spChg>
        <pc:spChg chg="add mod">
          <ac:chgData name="I See Maths ltd" userId="2b6a9906fb7c83c6" providerId="LiveId" clId="{6508CF33-C4C4-41C0-9C18-A3EADC0A19A5}" dt="2024-02-29T11:09:51.623" v="11541" actId="1038"/>
          <ac:spMkLst>
            <pc:docMk/>
            <pc:sldMk cId="1854846427" sldId="1876"/>
            <ac:spMk id="25" creationId="{C5D46B18-4CC2-A83D-25D6-551D86392A9C}"/>
          </ac:spMkLst>
        </pc:spChg>
        <pc:picChg chg="add mod">
          <ac:chgData name="I See Maths ltd" userId="2b6a9906fb7c83c6" providerId="LiveId" clId="{6508CF33-C4C4-41C0-9C18-A3EADC0A19A5}" dt="2024-02-29T11:00:04.454" v="11087" actId="1036"/>
          <ac:picMkLst>
            <pc:docMk/>
            <pc:sldMk cId="1854846427" sldId="1876"/>
            <ac:picMk id="12" creationId="{A003F94B-48A9-D187-667B-E66BEA929559}"/>
          </ac:picMkLst>
        </pc:picChg>
        <pc:picChg chg="add del mod">
          <ac:chgData name="I See Maths ltd" userId="2b6a9906fb7c83c6" providerId="LiveId" clId="{6508CF33-C4C4-41C0-9C18-A3EADC0A19A5}" dt="2024-02-29T10:58:14.186" v="11009" actId="478"/>
          <ac:picMkLst>
            <pc:docMk/>
            <pc:sldMk cId="1854846427" sldId="1876"/>
            <ac:picMk id="15" creationId="{3490B3C4-A02D-FB08-D189-1BF01920D872}"/>
          </ac:picMkLst>
        </pc:picChg>
        <pc:picChg chg="add mod ord">
          <ac:chgData name="I See Maths ltd" userId="2b6a9906fb7c83c6" providerId="LiveId" clId="{6508CF33-C4C4-41C0-9C18-A3EADC0A19A5}" dt="2024-02-29T11:00:00.336" v="11079" actId="1036"/>
          <ac:picMkLst>
            <pc:docMk/>
            <pc:sldMk cId="1854846427" sldId="1876"/>
            <ac:picMk id="18" creationId="{353DA089-CD56-24B7-C418-779E3F58D8B7}"/>
          </ac:picMkLst>
        </pc:picChg>
        <pc:cxnChg chg="add mod">
          <ac:chgData name="I See Maths ltd" userId="2b6a9906fb7c83c6" providerId="LiveId" clId="{6508CF33-C4C4-41C0-9C18-A3EADC0A19A5}" dt="2024-02-29T11:13:44.385" v="11709" actId="14100"/>
          <ac:cxnSpMkLst>
            <pc:docMk/>
            <pc:sldMk cId="1854846427" sldId="1876"/>
            <ac:cxnSpMk id="7" creationId="{D31D4D0B-6B07-2FFF-738E-89B1C31B263C}"/>
          </ac:cxnSpMkLst>
        </pc:cxnChg>
        <pc:cxnChg chg="add mod">
          <ac:chgData name="I See Maths ltd" userId="2b6a9906fb7c83c6" providerId="LiveId" clId="{6508CF33-C4C4-41C0-9C18-A3EADC0A19A5}" dt="2024-02-29T11:13:50.411" v="11710" actId="14100"/>
          <ac:cxnSpMkLst>
            <pc:docMk/>
            <pc:sldMk cId="1854846427" sldId="1876"/>
            <ac:cxnSpMk id="8" creationId="{24C1E36C-87EE-EF71-C9B0-60FF3A507079}"/>
          </ac:cxnSpMkLst>
        </pc:cxnChg>
      </pc:sldChg>
      <pc:sldChg chg="addSp modSp add mod ord">
        <pc:chgData name="I See Maths ltd" userId="2b6a9906fb7c83c6" providerId="LiveId" clId="{6508CF33-C4C4-41C0-9C18-A3EADC0A19A5}" dt="2024-04-03T13:05:28.133" v="12258"/>
        <pc:sldMkLst>
          <pc:docMk/>
          <pc:sldMk cId="1919085324" sldId="1877"/>
        </pc:sldMkLst>
        <pc:spChg chg="add mod">
          <ac:chgData name="I See Maths ltd" userId="2b6a9906fb7c83c6" providerId="LiveId" clId="{6508CF33-C4C4-41C0-9C18-A3EADC0A19A5}" dt="2024-02-27T14:25:53.967" v="9264"/>
          <ac:spMkLst>
            <pc:docMk/>
            <pc:sldMk cId="1919085324" sldId="1877"/>
            <ac:spMk id="3" creationId="{AB0A5567-5C41-6113-8E01-0DDC1AA57C85}"/>
          </ac:spMkLst>
        </pc:spChg>
        <pc:picChg chg="add mod ord">
          <ac:chgData name="I See Maths ltd" userId="2b6a9906fb7c83c6" providerId="LiveId" clId="{6508CF33-C4C4-41C0-9C18-A3EADC0A19A5}" dt="2024-02-27T14:29:20.232" v="9351" actId="1037"/>
          <ac:picMkLst>
            <pc:docMk/>
            <pc:sldMk cId="1919085324" sldId="1877"/>
            <ac:picMk id="7" creationId="{3553B242-C04C-FF2C-22E2-11EE26F0D9CF}"/>
          </ac:picMkLst>
        </pc:picChg>
        <pc:picChg chg="add mod">
          <ac:chgData name="I See Maths ltd" userId="2b6a9906fb7c83c6" providerId="LiveId" clId="{6508CF33-C4C4-41C0-9C18-A3EADC0A19A5}" dt="2024-02-27T14:29:15.438" v="9337" actId="1038"/>
          <ac:picMkLst>
            <pc:docMk/>
            <pc:sldMk cId="1919085324" sldId="1877"/>
            <ac:picMk id="9" creationId="{F090F32A-9AEE-1AE7-7D2D-BB3C85855609}"/>
          </ac:picMkLst>
        </pc:picChg>
        <pc:cxnChg chg="add mod">
          <ac:chgData name="I See Maths ltd" userId="2b6a9906fb7c83c6" providerId="LiveId" clId="{6508CF33-C4C4-41C0-9C18-A3EADC0A19A5}" dt="2024-02-27T14:25:53.967" v="9264"/>
          <ac:cxnSpMkLst>
            <pc:docMk/>
            <pc:sldMk cId="1919085324" sldId="1877"/>
            <ac:cxnSpMk id="4" creationId="{111BE434-0CDA-0693-A528-ED7FFB35B950}"/>
          </ac:cxnSpMkLst>
        </pc:cxnChg>
        <pc:cxnChg chg="add mod">
          <ac:chgData name="I See Maths ltd" userId="2b6a9906fb7c83c6" providerId="LiveId" clId="{6508CF33-C4C4-41C0-9C18-A3EADC0A19A5}" dt="2024-02-27T14:25:53.967" v="9264"/>
          <ac:cxnSpMkLst>
            <pc:docMk/>
            <pc:sldMk cId="1919085324" sldId="1877"/>
            <ac:cxnSpMk id="5" creationId="{2540F55D-4E5D-60CB-104C-0022931343C6}"/>
          </ac:cxnSpMkLst>
        </pc:cxnChg>
      </pc:sldChg>
      <pc:sldChg chg="modSp mod">
        <pc:chgData name="I See Maths ltd" userId="2b6a9906fb7c83c6" providerId="LiveId" clId="{6508CF33-C4C4-41C0-9C18-A3EADC0A19A5}" dt="2024-02-27T14:27:50.217" v="9276" actId="207"/>
        <pc:sldMkLst>
          <pc:docMk/>
          <pc:sldMk cId="2576981900" sldId="1878"/>
        </pc:sldMkLst>
        <pc:spChg chg="mod">
          <ac:chgData name="I See Maths ltd" userId="2b6a9906fb7c83c6" providerId="LiveId" clId="{6508CF33-C4C4-41C0-9C18-A3EADC0A19A5}" dt="2024-02-27T14:27:50.217" v="9276" actId="207"/>
          <ac:spMkLst>
            <pc:docMk/>
            <pc:sldMk cId="2576981900" sldId="1878"/>
            <ac:spMk id="3" creationId="{5E4CC73C-F260-AFB3-C040-40E4741FD5C7}"/>
          </ac:spMkLst>
        </pc:spChg>
      </pc:sldChg>
      <pc:sldChg chg="modSp mod">
        <pc:chgData name="I See Maths ltd" userId="2b6a9906fb7c83c6" providerId="LiveId" clId="{6508CF33-C4C4-41C0-9C18-A3EADC0A19A5}" dt="2024-02-27T14:29:39.650" v="9353" actId="207"/>
        <pc:sldMkLst>
          <pc:docMk/>
          <pc:sldMk cId="1902372469" sldId="1879"/>
        </pc:sldMkLst>
        <pc:spChg chg="mod">
          <ac:chgData name="I See Maths ltd" userId="2b6a9906fb7c83c6" providerId="LiveId" clId="{6508CF33-C4C4-41C0-9C18-A3EADC0A19A5}" dt="2024-02-27T14:29:39.650" v="9353" actId="207"/>
          <ac:spMkLst>
            <pc:docMk/>
            <pc:sldMk cId="1902372469" sldId="1879"/>
            <ac:spMk id="3" creationId="{AB0A5567-5C41-6113-8E01-0DDC1AA57C85}"/>
          </ac:spMkLst>
        </pc:spChg>
      </pc:sldChg>
      <pc:sldChg chg="addSp delSp modSp add mod ord">
        <pc:chgData name="I See Maths ltd" userId="2b6a9906fb7c83c6" providerId="LiveId" clId="{6508CF33-C4C4-41C0-9C18-A3EADC0A19A5}" dt="2024-02-29T09:46:36.253" v="10848" actId="6549"/>
        <pc:sldMkLst>
          <pc:docMk/>
          <pc:sldMk cId="1179553543" sldId="1880"/>
        </pc:sldMkLst>
        <pc:spChg chg="mod">
          <ac:chgData name="I See Maths ltd" userId="2b6a9906fb7c83c6" providerId="LiveId" clId="{6508CF33-C4C4-41C0-9C18-A3EADC0A19A5}" dt="2024-02-29T09:20:28.394" v="10384" actId="6549"/>
          <ac:spMkLst>
            <pc:docMk/>
            <pc:sldMk cId="1179553543" sldId="1880"/>
            <ac:spMk id="3" creationId="{EFAF5F50-0C69-7E2D-0352-B460B9822C7A}"/>
          </ac:spMkLst>
        </pc:spChg>
        <pc:spChg chg="mod">
          <ac:chgData name="I See Maths ltd" userId="2b6a9906fb7c83c6" providerId="LiveId" clId="{6508CF33-C4C4-41C0-9C18-A3EADC0A19A5}" dt="2024-02-29T09:21:11.604" v="10385" actId="1037"/>
          <ac:spMkLst>
            <pc:docMk/>
            <pc:sldMk cId="1179553543" sldId="1880"/>
            <ac:spMk id="4" creationId="{AA626222-F117-29D3-EF6A-6CA4E15A693D}"/>
          </ac:spMkLst>
        </pc:spChg>
        <pc:spChg chg="mod">
          <ac:chgData name="I See Maths ltd" userId="2b6a9906fb7c83c6" providerId="LiveId" clId="{6508CF33-C4C4-41C0-9C18-A3EADC0A19A5}" dt="2024-02-29T09:36:16.748" v="10769" actId="1035"/>
          <ac:spMkLst>
            <pc:docMk/>
            <pc:sldMk cId="1179553543" sldId="1880"/>
            <ac:spMk id="8" creationId="{691CC3E5-3AA0-5034-5EBC-042F98E38AA0}"/>
          </ac:spMkLst>
        </pc:spChg>
        <pc:spChg chg="mod">
          <ac:chgData name="I See Maths ltd" userId="2b6a9906fb7c83c6" providerId="LiveId" clId="{6508CF33-C4C4-41C0-9C18-A3EADC0A19A5}" dt="2024-02-29T09:36:13.364" v="10768" actId="1036"/>
          <ac:spMkLst>
            <pc:docMk/>
            <pc:sldMk cId="1179553543" sldId="1880"/>
            <ac:spMk id="9" creationId="{C8C9E0A9-9DEC-B7B7-5E4D-0C8BFC66577A}"/>
          </ac:spMkLst>
        </pc:spChg>
        <pc:spChg chg="mod">
          <ac:chgData name="I See Maths ltd" userId="2b6a9906fb7c83c6" providerId="LiveId" clId="{6508CF33-C4C4-41C0-9C18-A3EADC0A19A5}" dt="2024-02-29T09:46:36.253" v="10848" actId="6549"/>
          <ac:spMkLst>
            <pc:docMk/>
            <pc:sldMk cId="1179553543" sldId="1880"/>
            <ac:spMk id="10" creationId="{9FEFF4D9-75F3-88C8-A884-FC0C49734B36}"/>
          </ac:spMkLst>
        </pc:spChg>
        <pc:spChg chg="add del mod">
          <ac:chgData name="I See Maths ltd" userId="2b6a9906fb7c83c6" providerId="LiveId" clId="{6508CF33-C4C4-41C0-9C18-A3EADC0A19A5}" dt="2024-02-29T09:46:32.672" v="10845" actId="478"/>
          <ac:spMkLst>
            <pc:docMk/>
            <pc:sldMk cId="1179553543" sldId="1880"/>
            <ac:spMk id="14" creationId="{E0296E77-63ED-8C4E-C437-898650E7338B}"/>
          </ac:spMkLst>
        </pc:spChg>
        <pc:spChg chg="add del mod">
          <ac:chgData name="I See Maths ltd" userId="2b6a9906fb7c83c6" providerId="LiveId" clId="{6508CF33-C4C4-41C0-9C18-A3EADC0A19A5}" dt="2024-02-29T09:08:58.392" v="10182" actId="478"/>
          <ac:spMkLst>
            <pc:docMk/>
            <pc:sldMk cId="1179553543" sldId="1880"/>
            <ac:spMk id="15" creationId="{FC76E57B-E9DE-A766-AE96-60A80B3A8E43}"/>
          </ac:spMkLst>
        </pc:spChg>
        <pc:spChg chg="add del mod">
          <ac:chgData name="I See Maths ltd" userId="2b6a9906fb7c83c6" providerId="LiveId" clId="{6508CF33-C4C4-41C0-9C18-A3EADC0A19A5}" dt="2024-02-29T09:26:04.113" v="10489" actId="1076"/>
          <ac:spMkLst>
            <pc:docMk/>
            <pc:sldMk cId="1179553543" sldId="1880"/>
            <ac:spMk id="23" creationId="{64F3B59E-38AA-06DB-3959-7D2928EA2345}"/>
          </ac:spMkLst>
        </pc:spChg>
        <pc:spChg chg="add del mod">
          <ac:chgData name="I See Maths ltd" userId="2b6a9906fb7c83c6" providerId="LiveId" clId="{6508CF33-C4C4-41C0-9C18-A3EADC0A19A5}" dt="2024-02-29T09:26:04.113" v="10489" actId="1076"/>
          <ac:spMkLst>
            <pc:docMk/>
            <pc:sldMk cId="1179553543" sldId="1880"/>
            <ac:spMk id="24" creationId="{8D86F241-EDD0-F405-6FCD-668DED8E15E2}"/>
          </ac:spMkLst>
        </pc:spChg>
        <pc:spChg chg="add del mod">
          <ac:chgData name="I See Maths ltd" userId="2b6a9906fb7c83c6" providerId="LiveId" clId="{6508CF33-C4C4-41C0-9C18-A3EADC0A19A5}" dt="2024-02-29T09:26:04.113" v="10489" actId="1076"/>
          <ac:spMkLst>
            <pc:docMk/>
            <pc:sldMk cId="1179553543" sldId="1880"/>
            <ac:spMk id="25" creationId="{AA001945-1EB3-825A-1C31-C8D0DE4310E9}"/>
          </ac:spMkLst>
        </pc:spChg>
        <pc:spChg chg="del mod">
          <ac:chgData name="I See Maths ltd" userId="2b6a9906fb7c83c6" providerId="LiveId" clId="{6508CF33-C4C4-41C0-9C18-A3EADC0A19A5}" dt="2024-02-29T09:21:39.790" v="10386" actId="478"/>
          <ac:spMkLst>
            <pc:docMk/>
            <pc:sldMk cId="1179553543" sldId="1880"/>
            <ac:spMk id="26" creationId="{67DDD0D8-D308-3B68-D495-FB2A17BD3814}"/>
          </ac:spMkLst>
        </pc:spChg>
        <pc:spChg chg="del mod">
          <ac:chgData name="I See Maths ltd" userId="2b6a9906fb7c83c6" providerId="LiveId" clId="{6508CF33-C4C4-41C0-9C18-A3EADC0A19A5}" dt="2024-02-29T09:21:39.790" v="10386" actId="478"/>
          <ac:spMkLst>
            <pc:docMk/>
            <pc:sldMk cId="1179553543" sldId="1880"/>
            <ac:spMk id="27" creationId="{03466243-33F5-65C5-CBBE-75D6D4FD5B4B}"/>
          </ac:spMkLst>
        </pc:spChg>
        <pc:graphicFrameChg chg="mod modGraphic">
          <ac:chgData name="I See Maths ltd" userId="2b6a9906fb7c83c6" providerId="LiveId" clId="{6508CF33-C4C4-41C0-9C18-A3EADC0A19A5}" dt="2024-02-29T09:26:04.113" v="10489" actId="1076"/>
          <ac:graphicFrameMkLst>
            <pc:docMk/>
            <pc:sldMk cId="1179553543" sldId="1880"/>
            <ac:graphicFrameMk id="12" creationId="{D6AA87BC-2DD3-ABD8-54F8-4D395AF2AE42}"/>
          </ac:graphicFrameMkLst>
        </pc:graphicFrameChg>
        <pc:graphicFrameChg chg="mod modGraphic">
          <ac:chgData name="I See Maths ltd" userId="2b6a9906fb7c83c6" providerId="LiveId" clId="{6508CF33-C4C4-41C0-9C18-A3EADC0A19A5}" dt="2024-02-29T09:26:04.113" v="10489" actId="1076"/>
          <ac:graphicFrameMkLst>
            <pc:docMk/>
            <pc:sldMk cId="1179553543" sldId="1880"/>
            <ac:graphicFrameMk id="13" creationId="{1CC83E7C-4C7B-31F4-27AF-6D6D06F5CD0F}"/>
          </ac:graphicFrameMkLst>
        </pc:graphicFrameChg>
        <pc:graphicFrameChg chg="add del mod modGraphic">
          <ac:chgData name="I See Maths ltd" userId="2b6a9906fb7c83c6" providerId="LiveId" clId="{6508CF33-C4C4-41C0-9C18-A3EADC0A19A5}" dt="2024-02-29T09:24:58.415" v="10462" actId="478"/>
          <ac:graphicFrameMkLst>
            <pc:docMk/>
            <pc:sldMk cId="1179553543" sldId="1880"/>
            <ac:graphicFrameMk id="19" creationId="{E36D282D-CA9B-98B5-5C7D-C4B3366CC817}"/>
          </ac:graphicFrameMkLst>
        </pc:graphicFrameChg>
        <pc:cxnChg chg="mod">
          <ac:chgData name="I See Maths ltd" userId="2b6a9906fb7c83c6" providerId="LiveId" clId="{6508CF33-C4C4-41C0-9C18-A3EADC0A19A5}" dt="2024-02-29T09:26:04.113" v="10489" actId="1076"/>
          <ac:cxnSpMkLst>
            <pc:docMk/>
            <pc:sldMk cId="1179553543" sldId="1880"/>
            <ac:cxnSpMk id="11" creationId="{BFDB1F6E-93D3-3427-18D8-699C793FDF3E}"/>
          </ac:cxnSpMkLst>
        </pc:cxnChg>
        <pc:cxnChg chg="add del mod">
          <ac:chgData name="I See Maths ltd" userId="2b6a9906fb7c83c6" providerId="LiveId" clId="{6508CF33-C4C4-41C0-9C18-A3EADC0A19A5}" dt="2024-02-29T09:08:58.392" v="10182" actId="478"/>
          <ac:cxnSpMkLst>
            <pc:docMk/>
            <pc:sldMk cId="1179553543" sldId="1880"/>
            <ac:cxnSpMk id="16" creationId="{322F25EE-76F6-AB73-BF41-4133B0FE6017}"/>
          </ac:cxnSpMkLst>
        </pc:cxnChg>
      </pc:sldChg>
      <pc:sldChg chg="addSp delSp modSp add mod">
        <pc:chgData name="I See Maths ltd" userId="2b6a9906fb7c83c6" providerId="LiveId" clId="{6508CF33-C4C4-41C0-9C18-A3EADC0A19A5}" dt="2024-02-29T09:44:05.410" v="10821" actId="478"/>
        <pc:sldMkLst>
          <pc:docMk/>
          <pc:sldMk cId="1197379747" sldId="1881"/>
        </pc:sldMkLst>
        <pc:spChg chg="del">
          <ac:chgData name="I See Maths ltd" userId="2b6a9906fb7c83c6" providerId="LiveId" clId="{6508CF33-C4C4-41C0-9C18-A3EADC0A19A5}" dt="2024-02-29T09:43:56.775" v="10818" actId="478"/>
          <ac:spMkLst>
            <pc:docMk/>
            <pc:sldMk cId="1197379747" sldId="1881"/>
            <ac:spMk id="7" creationId="{47BB9821-EFC4-8809-D642-A71E93611863}"/>
          </ac:spMkLst>
        </pc:spChg>
        <pc:spChg chg="del">
          <ac:chgData name="I See Maths ltd" userId="2b6a9906fb7c83c6" providerId="LiveId" clId="{6508CF33-C4C4-41C0-9C18-A3EADC0A19A5}" dt="2024-02-29T09:44:01.697" v="10820" actId="478"/>
          <ac:spMkLst>
            <pc:docMk/>
            <pc:sldMk cId="1197379747" sldId="1881"/>
            <ac:spMk id="8" creationId="{691CC3E5-3AA0-5034-5EBC-042F98E38AA0}"/>
          </ac:spMkLst>
        </pc:spChg>
        <pc:spChg chg="del mod">
          <ac:chgData name="I See Maths ltd" userId="2b6a9906fb7c83c6" providerId="LiveId" clId="{6508CF33-C4C4-41C0-9C18-A3EADC0A19A5}" dt="2024-02-29T09:43:59.183" v="10819" actId="478"/>
          <ac:spMkLst>
            <pc:docMk/>
            <pc:sldMk cId="1197379747" sldId="1881"/>
            <ac:spMk id="9" creationId="{C8C9E0A9-9DEC-B7B7-5E4D-0C8BFC66577A}"/>
          </ac:spMkLst>
        </pc:spChg>
        <pc:spChg chg="del mod">
          <ac:chgData name="I See Maths ltd" userId="2b6a9906fb7c83c6" providerId="LiveId" clId="{6508CF33-C4C4-41C0-9C18-A3EADC0A19A5}" dt="2024-02-29T09:44:05.410" v="10821" actId="478"/>
          <ac:spMkLst>
            <pc:docMk/>
            <pc:sldMk cId="1197379747" sldId="1881"/>
            <ac:spMk id="10" creationId="{9FEFF4D9-75F3-88C8-A884-FC0C49734B36}"/>
          </ac:spMkLst>
        </pc:spChg>
        <pc:spChg chg="del">
          <ac:chgData name="I See Maths ltd" userId="2b6a9906fb7c83c6" providerId="LiveId" clId="{6508CF33-C4C4-41C0-9C18-A3EADC0A19A5}" dt="2024-02-29T09:43:41.575" v="10814" actId="478"/>
          <ac:spMkLst>
            <pc:docMk/>
            <pc:sldMk cId="1197379747" sldId="1881"/>
            <ac:spMk id="14" creationId="{E0296E77-63ED-8C4E-C437-898650E7338B}"/>
          </ac:spMkLst>
        </pc:spChg>
        <pc:spChg chg="add mod">
          <ac:chgData name="I See Maths ltd" userId="2b6a9906fb7c83c6" providerId="LiveId" clId="{6508CF33-C4C4-41C0-9C18-A3EADC0A19A5}" dt="2024-02-29T09:29:11.042" v="10542" actId="207"/>
          <ac:spMkLst>
            <pc:docMk/>
            <pc:sldMk cId="1197379747" sldId="1881"/>
            <ac:spMk id="15" creationId="{9FF6F712-A157-C745-4908-74B209F37F17}"/>
          </ac:spMkLst>
        </pc:spChg>
        <pc:spChg chg="add mod">
          <ac:chgData name="I See Maths ltd" userId="2b6a9906fb7c83c6" providerId="LiveId" clId="{6508CF33-C4C4-41C0-9C18-A3EADC0A19A5}" dt="2024-02-29T09:29:00.948" v="10541" actId="1076"/>
          <ac:spMkLst>
            <pc:docMk/>
            <pc:sldMk cId="1197379747" sldId="1881"/>
            <ac:spMk id="16" creationId="{712DD83B-D2C9-3A57-F06D-91871B151E9E}"/>
          </ac:spMkLst>
        </pc:spChg>
        <pc:spChg chg="del">
          <ac:chgData name="I See Maths ltd" userId="2b6a9906fb7c83c6" providerId="LiveId" clId="{6508CF33-C4C4-41C0-9C18-A3EADC0A19A5}" dt="2024-02-29T09:44:05.410" v="10821" actId="478"/>
          <ac:spMkLst>
            <pc:docMk/>
            <pc:sldMk cId="1197379747" sldId="1881"/>
            <ac:spMk id="23" creationId="{64F3B59E-38AA-06DB-3959-7D2928EA2345}"/>
          </ac:spMkLst>
        </pc:spChg>
        <pc:spChg chg="del">
          <ac:chgData name="I See Maths ltd" userId="2b6a9906fb7c83c6" providerId="LiveId" clId="{6508CF33-C4C4-41C0-9C18-A3EADC0A19A5}" dt="2024-02-29T09:44:05.410" v="10821" actId="478"/>
          <ac:spMkLst>
            <pc:docMk/>
            <pc:sldMk cId="1197379747" sldId="1881"/>
            <ac:spMk id="24" creationId="{8D86F241-EDD0-F405-6FCD-668DED8E15E2}"/>
          </ac:spMkLst>
        </pc:spChg>
        <pc:spChg chg="del">
          <ac:chgData name="I See Maths ltd" userId="2b6a9906fb7c83c6" providerId="LiveId" clId="{6508CF33-C4C4-41C0-9C18-A3EADC0A19A5}" dt="2024-02-29T09:44:05.410" v="10821" actId="478"/>
          <ac:spMkLst>
            <pc:docMk/>
            <pc:sldMk cId="1197379747" sldId="1881"/>
            <ac:spMk id="25" creationId="{AA001945-1EB3-825A-1C31-C8D0DE4310E9}"/>
          </ac:spMkLst>
        </pc:spChg>
        <pc:spChg chg="del">
          <ac:chgData name="I See Maths ltd" userId="2b6a9906fb7c83c6" providerId="LiveId" clId="{6508CF33-C4C4-41C0-9C18-A3EADC0A19A5}" dt="2024-02-29T09:44:05.410" v="10821" actId="478"/>
          <ac:spMkLst>
            <pc:docMk/>
            <pc:sldMk cId="1197379747" sldId="1881"/>
            <ac:spMk id="26" creationId="{67DDD0D8-D308-3B68-D495-FB2A17BD3814}"/>
          </ac:spMkLst>
        </pc:spChg>
        <pc:spChg chg="del">
          <ac:chgData name="I See Maths ltd" userId="2b6a9906fb7c83c6" providerId="LiveId" clId="{6508CF33-C4C4-41C0-9C18-A3EADC0A19A5}" dt="2024-02-29T09:44:05.410" v="10821" actId="478"/>
          <ac:spMkLst>
            <pc:docMk/>
            <pc:sldMk cId="1197379747" sldId="1881"/>
            <ac:spMk id="27" creationId="{03466243-33F5-65C5-CBBE-75D6D4FD5B4B}"/>
          </ac:spMkLst>
        </pc:spChg>
        <pc:graphicFrameChg chg="del">
          <ac:chgData name="I See Maths ltd" userId="2b6a9906fb7c83c6" providerId="LiveId" clId="{6508CF33-C4C4-41C0-9C18-A3EADC0A19A5}" dt="2024-02-29T09:44:05.410" v="10821" actId="478"/>
          <ac:graphicFrameMkLst>
            <pc:docMk/>
            <pc:sldMk cId="1197379747" sldId="1881"/>
            <ac:graphicFrameMk id="12" creationId="{D6AA87BC-2DD3-ABD8-54F8-4D395AF2AE42}"/>
          </ac:graphicFrameMkLst>
        </pc:graphicFrameChg>
        <pc:graphicFrameChg chg="del">
          <ac:chgData name="I See Maths ltd" userId="2b6a9906fb7c83c6" providerId="LiveId" clId="{6508CF33-C4C4-41C0-9C18-A3EADC0A19A5}" dt="2024-02-29T09:44:05.410" v="10821" actId="478"/>
          <ac:graphicFrameMkLst>
            <pc:docMk/>
            <pc:sldMk cId="1197379747" sldId="1881"/>
            <ac:graphicFrameMk id="13" creationId="{1CC83E7C-4C7B-31F4-27AF-6D6D06F5CD0F}"/>
          </ac:graphicFrameMkLst>
        </pc:graphicFrameChg>
        <pc:cxnChg chg="del">
          <ac:chgData name="I See Maths ltd" userId="2b6a9906fb7c83c6" providerId="LiveId" clId="{6508CF33-C4C4-41C0-9C18-A3EADC0A19A5}" dt="2024-02-29T09:44:05.410" v="10821" actId="478"/>
          <ac:cxnSpMkLst>
            <pc:docMk/>
            <pc:sldMk cId="1197379747" sldId="1881"/>
            <ac:cxnSpMk id="11" creationId="{BFDB1F6E-93D3-3427-18D8-699C793FDF3E}"/>
          </ac:cxnSpMkLst>
        </pc:cxnChg>
        <pc:cxnChg chg="add mod">
          <ac:chgData name="I See Maths ltd" userId="2b6a9906fb7c83c6" providerId="LiveId" clId="{6508CF33-C4C4-41C0-9C18-A3EADC0A19A5}" dt="2024-02-29T09:28:57.952" v="10540" actId="14100"/>
          <ac:cxnSpMkLst>
            <pc:docMk/>
            <pc:sldMk cId="1197379747" sldId="1881"/>
            <ac:cxnSpMk id="18" creationId="{8BA5AC85-6F08-539F-E0F2-A6C8293E3F55}"/>
          </ac:cxnSpMkLst>
        </pc:cxnChg>
      </pc:sldChg>
      <pc:sldChg chg="addSp delSp modSp add del mod">
        <pc:chgData name="I See Maths ltd" userId="2b6a9906fb7c83c6" providerId="LiveId" clId="{6508CF33-C4C4-41C0-9C18-A3EADC0A19A5}" dt="2024-02-29T09:48:41.841" v="10871" actId="47"/>
        <pc:sldMkLst>
          <pc:docMk/>
          <pc:sldMk cId="1378403566" sldId="1882"/>
        </pc:sldMkLst>
        <pc:spChg chg="mod">
          <ac:chgData name="I See Maths ltd" userId="2b6a9906fb7c83c6" providerId="LiveId" clId="{6508CF33-C4C4-41C0-9C18-A3EADC0A19A5}" dt="2024-02-29T09:33:08.465" v="10687" actId="6549"/>
          <ac:spMkLst>
            <pc:docMk/>
            <pc:sldMk cId="1378403566" sldId="1882"/>
            <ac:spMk id="3" creationId="{EFAF5F50-0C69-7E2D-0352-B460B9822C7A}"/>
          </ac:spMkLst>
        </pc:spChg>
        <pc:spChg chg="mod">
          <ac:chgData name="I See Maths ltd" userId="2b6a9906fb7c83c6" providerId="LiveId" clId="{6508CF33-C4C4-41C0-9C18-A3EADC0A19A5}" dt="2024-02-29T09:33:57.809" v="10701" actId="1037"/>
          <ac:spMkLst>
            <pc:docMk/>
            <pc:sldMk cId="1378403566" sldId="1882"/>
            <ac:spMk id="4" creationId="{AA626222-F117-29D3-EF6A-6CA4E15A693D}"/>
          </ac:spMkLst>
        </pc:spChg>
        <pc:spChg chg="mod">
          <ac:chgData name="I See Maths ltd" userId="2b6a9906fb7c83c6" providerId="LiveId" clId="{6508CF33-C4C4-41C0-9C18-A3EADC0A19A5}" dt="2024-02-29T09:35:15.203" v="10735" actId="1038"/>
          <ac:spMkLst>
            <pc:docMk/>
            <pc:sldMk cId="1378403566" sldId="1882"/>
            <ac:spMk id="7" creationId="{47BB9821-EFC4-8809-D642-A71E93611863}"/>
          </ac:spMkLst>
        </pc:spChg>
        <pc:spChg chg="del">
          <ac:chgData name="I See Maths ltd" userId="2b6a9906fb7c83c6" providerId="LiveId" clId="{6508CF33-C4C4-41C0-9C18-A3EADC0A19A5}" dt="2024-02-29T09:35:23.483" v="10736" actId="478"/>
          <ac:spMkLst>
            <pc:docMk/>
            <pc:sldMk cId="1378403566" sldId="1882"/>
            <ac:spMk id="8" creationId="{691CC3E5-3AA0-5034-5EBC-042F98E38AA0}"/>
          </ac:spMkLst>
        </pc:spChg>
        <pc:spChg chg="mod">
          <ac:chgData name="I See Maths ltd" userId="2b6a9906fb7c83c6" providerId="LiveId" clId="{6508CF33-C4C4-41C0-9C18-A3EADC0A19A5}" dt="2024-02-29T09:35:36.705" v="10763" actId="1036"/>
          <ac:spMkLst>
            <pc:docMk/>
            <pc:sldMk cId="1378403566" sldId="1882"/>
            <ac:spMk id="9" creationId="{C8C9E0A9-9DEC-B7B7-5E4D-0C8BFC66577A}"/>
          </ac:spMkLst>
        </pc:spChg>
        <pc:spChg chg="mod">
          <ac:chgData name="I See Maths ltd" userId="2b6a9906fb7c83c6" providerId="LiveId" clId="{6508CF33-C4C4-41C0-9C18-A3EADC0A19A5}" dt="2024-02-29T09:34:55.299" v="10728" actId="1076"/>
          <ac:spMkLst>
            <pc:docMk/>
            <pc:sldMk cId="1378403566" sldId="1882"/>
            <ac:spMk id="10" creationId="{9FEFF4D9-75F3-88C8-A884-FC0C49734B36}"/>
          </ac:spMkLst>
        </pc:spChg>
        <pc:spChg chg="mod">
          <ac:chgData name="I See Maths ltd" userId="2b6a9906fb7c83c6" providerId="LiveId" clId="{6508CF33-C4C4-41C0-9C18-A3EADC0A19A5}" dt="2024-02-29T09:34:55.299" v="10728" actId="1076"/>
          <ac:spMkLst>
            <pc:docMk/>
            <pc:sldMk cId="1378403566" sldId="1882"/>
            <ac:spMk id="14" creationId="{E0296E77-63ED-8C4E-C437-898650E7338B}"/>
          </ac:spMkLst>
        </pc:spChg>
        <pc:spChg chg="del mod">
          <ac:chgData name="I See Maths ltd" userId="2b6a9906fb7c83c6" providerId="LiveId" clId="{6508CF33-C4C4-41C0-9C18-A3EADC0A19A5}" dt="2024-02-29T09:34:02.461" v="10702" actId="478"/>
          <ac:spMkLst>
            <pc:docMk/>
            <pc:sldMk cId="1378403566" sldId="1882"/>
            <ac:spMk id="23" creationId="{64F3B59E-38AA-06DB-3959-7D2928EA2345}"/>
          </ac:spMkLst>
        </pc:spChg>
        <pc:spChg chg="del mod">
          <ac:chgData name="I See Maths ltd" userId="2b6a9906fb7c83c6" providerId="LiveId" clId="{6508CF33-C4C4-41C0-9C18-A3EADC0A19A5}" dt="2024-02-29T09:34:02.461" v="10702" actId="478"/>
          <ac:spMkLst>
            <pc:docMk/>
            <pc:sldMk cId="1378403566" sldId="1882"/>
            <ac:spMk id="24" creationId="{8D86F241-EDD0-F405-6FCD-668DED8E15E2}"/>
          </ac:spMkLst>
        </pc:spChg>
        <pc:spChg chg="del mod">
          <ac:chgData name="I See Maths ltd" userId="2b6a9906fb7c83c6" providerId="LiveId" clId="{6508CF33-C4C4-41C0-9C18-A3EADC0A19A5}" dt="2024-02-29T09:34:02.461" v="10702" actId="478"/>
          <ac:spMkLst>
            <pc:docMk/>
            <pc:sldMk cId="1378403566" sldId="1882"/>
            <ac:spMk id="25" creationId="{AA001945-1EB3-825A-1C31-C8D0DE4310E9}"/>
          </ac:spMkLst>
        </pc:spChg>
        <pc:graphicFrameChg chg="mod modGraphic">
          <ac:chgData name="I See Maths ltd" userId="2b6a9906fb7c83c6" providerId="LiveId" clId="{6508CF33-C4C4-41C0-9C18-A3EADC0A19A5}" dt="2024-02-29T09:36:03.261" v="10767" actId="20577"/>
          <ac:graphicFrameMkLst>
            <pc:docMk/>
            <pc:sldMk cId="1378403566" sldId="1882"/>
            <ac:graphicFrameMk id="12" creationId="{D6AA87BC-2DD3-ABD8-54F8-4D395AF2AE42}"/>
          </ac:graphicFrameMkLst>
        </pc:graphicFrameChg>
        <pc:graphicFrameChg chg="del">
          <ac:chgData name="I See Maths ltd" userId="2b6a9906fb7c83c6" providerId="LiveId" clId="{6508CF33-C4C4-41C0-9C18-A3EADC0A19A5}" dt="2024-02-29T09:31:10.918" v="10635" actId="478"/>
          <ac:graphicFrameMkLst>
            <pc:docMk/>
            <pc:sldMk cId="1378403566" sldId="1882"/>
            <ac:graphicFrameMk id="13" creationId="{1CC83E7C-4C7B-31F4-27AF-6D6D06F5CD0F}"/>
          </ac:graphicFrameMkLst>
        </pc:graphicFrameChg>
        <pc:graphicFrameChg chg="add del mod modGraphic">
          <ac:chgData name="I See Maths ltd" userId="2b6a9906fb7c83c6" providerId="LiveId" clId="{6508CF33-C4C4-41C0-9C18-A3EADC0A19A5}" dt="2024-02-29T09:32:27.022" v="10677" actId="478"/>
          <ac:graphicFrameMkLst>
            <pc:docMk/>
            <pc:sldMk cId="1378403566" sldId="1882"/>
            <ac:graphicFrameMk id="16" creationId="{C6D043EC-73F7-2B22-00FC-4B30CF155811}"/>
          </ac:graphicFrameMkLst>
        </pc:graphicFrameChg>
        <pc:cxnChg chg="mod">
          <ac:chgData name="I See Maths ltd" userId="2b6a9906fb7c83c6" providerId="LiveId" clId="{6508CF33-C4C4-41C0-9C18-A3EADC0A19A5}" dt="2024-02-29T09:34:55.299" v="10728" actId="1076"/>
          <ac:cxnSpMkLst>
            <pc:docMk/>
            <pc:sldMk cId="1378403566" sldId="1882"/>
            <ac:cxnSpMk id="11" creationId="{BFDB1F6E-93D3-3427-18D8-699C793FDF3E}"/>
          </ac:cxnSpMkLst>
        </pc:cxnChg>
      </pc:sldChg>
      <pc:sldChg chg="delSp modSp add mod">
        <pc:chgData name="I See Maths ltd" userId="2b6a9906fb7c83c6" providerId="LiveId" clId="{6508CF33-C4C4-41C0-9C18-A3EADC0A19A5}" dt="2024-02-29T09:40:29.113" v="10794" actId="20577"/>
        <pc:sldMkLst>
          <pc:docMk/>
          <pc:sldMk cId="984660447" sldId="1883"/>
        </pc:sldMkLst>
        <pc:spChg chg="del">
          <ac:chgData name="I See Maths ltd" userId="2b6a9906fb7c83c6" providerId="LiveId" clId="{6508CF33-C4C4-41C0-9C18-A3EADC0A19A5}" dt="2024-02-29T09:39:49.946" v="10786" actId="478"/>
          <ac:spMkLst>
            <pc:docMk/>
            <pc:sldMk cId="984660447" sldId="1883"/>
            <ac:spMk id="4" creationId="{AA626222-F117-29D3-EF6A-6CA4E15A693D}"/>
          </ac:spMkLst>
        </pc:spChg>
        <pc:spChg chg="mod">
          <ac:chgData name="I See Maths ltd" userId="2b6a9906fb7c83c6" providerId="LiveId" clId="{6508CF33-C4C4-41C0-9C18-A3EADC0A19A5}" dt="2024-02-29T09:40:29.113" v="10794" actId="20577"/>
          <ac:spMkLst>
            <pc:docMk/>
            <pc:sldMk cId="984660447" sldId="1883"/>
            <ac:spMk id="10" creationId="{9FEFF4D9-75F3-88C8-A884-FC0C49734B36}"/>
          </ac:spMkLst>
        </pc:spChg>
        <pc:spChg chg="del">
          <ac:chgData name="I See Maths ltd" userId="2b6a9906fb7c83c6" providerId="LiveId" clId="{6508CF33-C4C4-41C0-9C18-A3EADC0A19A5}" dt="2024-02-29T09:39:53.244" v="10787" actId="478"/>
          <ac:spMkLst>
            <pc:docMk/>
            <pc:sldMk cId="984660447" sldId="1883"/>
            <ac:spMk id="30" creationId="{12D76102-829C-B8F5-2275-6432EB2D4722}"/>
          </ac:spMkLst>
        </pc:spChg>
        <pc:spChg chg="del">
          <ac:chgData name="I See Maths ltd" userId="2b6a9906fb7c83c6" providerId="LiveId" clId="{6508CF33-C4C4-41C0-9C18-A3EADC0A19A5}" dt="2024-02-29T09:40:25.058" v="10791" actId="478"/>
          <ac:spMkLst>
            <pc:docMk/>
            <pc:sldMk cId="984660447" sldId="1883"/>
            <ac:spMk id="31" creationId="{930AD886-3337-0086-F72E-3B70606B36D3}"/>
          </ac:spMkLst>
        </pc:spChg>
        <pc:spChg chg="del">
          <ac:chgData name="I See Maths ltd" userId="2b6a9906fb7c83c6" providerId="LiveId" clId="{6508CF33-C4C4-41C0-9C18-A3EADC0A19A5}" dt="2024-02-29T09:40:17.181" v="10789" actId="478"/>
          <ac:spMkLst>
            <pc:docMk/>
            <pc:sldMk cId="984660447" sldId="1883"/>
            <ac:spMk id="32" creationId="{9D2C248F-48DE-B358-A177-A730B7681A91}"/>
          </ac:spMkLst>
        </pc:spChg>
        <pc:cxnChg chg="del">
          <ac:chgData name="I See Maths ltd" userId="2b6a9906fb7c83c6" providerId="LiveId" clId="{6508CF33-C4C4-41C0-9C18-A3EADC0A19A5}" dt="2024-02-29T09:40:17.181" v="10789" actId="478"/>
          <ac:cxnSpMkLst>
            <pc:docMk/>
            <pc:sldMk cId="984660447" sldId="1883"/>
            <ac:cxnSpMk id="33" creationId="{97C392DF-54CD-4FF2-B54D-11F254F4E320}"/>
          </ac:cxnSpMkLst>
        </pc:cxnChg>
      </pc:sldChg>
      <pc:sldChg chg="add">
        <pc:chgData name="I See Maths ltd" userId="2b6a9906fb7c83c6" providerId="LiveId" clId="{6508CF33-C4C4-41C0-9C18-A3EADC0A19A5}" dt="2024-02-29T09:40:11.693" v="10788" actId="2890"/>
        <pc:sldMkLst>
          <pc:docMk/>
          <pc:sldMk cId="1526917893" sldId="1884"/>
        </pc:sldMkLst>
      </pc:sldChg>
      <pc:sldChg chg="add">
        <pc:chgData name="I See Maths ltd" userId="2b6a9906fb7c83c6" providerId="LiveId" clId="{6508CF33-C4C4-41C0-9C18-A3EADC0A19A5}" dt="2024-02-29T09:40:21.201" v="10790" actId="2890"/>
        <pc:sldMkLst>
          <pc:docMk/>
          <pc:sldMk cId="962091982" sldId="1885"/>
        </pc:sldMkLst>
      </pc:sldChg>
      <pc:sldChg chg="modSp add del mod">
        <pc:chgData name="I See Maths ltd" userId="2b6a9906fb7c83c6" providerId="LiveId" clId="{6508CF33-C4C4-41C0-9C18-A3EADC0A19A5}" dt="2024-02-29T09:43:07.916" v="10812" actId="47"/>
        <pc:sldMkLst>
          <pc:docMk/>
          <pc:sldMk cId="1664410715" sldId="1886"/>
        </pc:sldMkLst>
        <pc:spChg chg="mod">
          <ac:chgData name="I See Maths ltd" userId="2b6a9906fb7c83c6" providerId="LiveId" clId="{6508CF33-C4C4-41C0-9C18-A3EADC0A19A5}" dt="2024-02-29T09:42:44.486" v="10811" actId="1037"/>
          <ac:spMkLst>
            <pc:docMk/>
            <pc:sldMk cId="1664410715" sldId="1886"/>
            <ac:spMk id="4" creationId="{AA626222-F117-29D3-EF6A-6CA4E15A693D}"/>
          </ac:spMkLst>
        </pc:spChg>
      </pc:sldChg>
      <pc:sldChg chg="modSp add mod">
        <pc:chgData name="I See Maths ltd" userId="2b6a9906fb7c83c6" providerId="LiveId" clId="{6508CF33-C4C4-41C0-9C18-A3EADC0A19A5}" dt="2024-02-29T09:42:40.313" v="10810" actId="1037"/>
        <pc:sldMkLst>
          <pc:docMk/>
          <pc:sldMk cId="3912325997" sldId="1887"/>
        </pc:sldMkLst>
        <pc:spChg chg="mod">
          <ac:chgData name="I See Maths ltd" userId="2b6a9906fb7c83c6" providerId="LiveId" clId="{6508CF33-C4C4-41C0-9C18-A3EADC0A19A5}" dt="2024-02-29T09:42:40.313" v="10810" actId="1037"/>
          <ac:spMkLst>
            <pc:docMk/>
            <pc:sldMk cId="3912325997" sldId="1887"/>
            <ac:spMk id="4" creationId="{AA626222-F117-29D3-EF6A-6CA4E15A693D}"/>
          </ac:spMkLst>
        </pc:spChg>
      </pc:sldChg>
      <pc:sldChg chg="modSp add mod">
        <pc:chgData name="I See Maths ltd" userId="2b6a9906fb7c83c6" providerId="LiveId" clId="{6508CF33-C4C4-41C0-9C18-A3EADC0A19A5}" dt="2024-02-29T09:42:36.158" v="10809" actId="1037"/>
        <pc:sldMkLst>
          <pc:docMk/>
          <pc:sldMk cId="2409588333" sldId="1888"/>
        </pc:sldMkLst>
        <pc:spChg chg="mod">
          <ac:chgData name="I See Maths ltd" userId="2b6a9906fb7c83c6" providerId="LiveId" clId="{6508CF33-C4C4-41C0-9C18-A3EADC0A19A5}" dt="2024-02-29T09:42:36.158" v="10809" actId="1037"/>
          <ac:spMkLst>
            <pc:docMk/>
            <pc:sldMk cId="2409588333" sldId="1888"/>
            <ac:spMk id="4" creationId="{AA626222-F117-29D3-EF6A-6CA4E15A693D}"/>
          </ac:spMkLst>
        </pc:spChg>
      </pc:sldChg>
      <pc:sldChg chg="modSp add mod">
        <pc:chgData name="I See Maths ltd" userId="2b6a9906fb7c83c6" providerId="LiveId" clId="{6508CF33-C4C4-41C0-9C18-A3EADC0A19A5}" dt="2024-02-29T09:42:32.745" v="10808" actId="1037"/>
        <pc:sldMkLst>
          <pc:docMk/>
          <pc:sldMk cId="1103409567" sldId="1889"/>
        </pc:sldMkLst>
        <pc:spChg chg="mod">
          <ac:chgData name="I See Maths ltd" userId="2b6a9906fb7c83c6" providerId="LiveId" clId="{6508CF33-C4C4-41C0-9C18-A3EADC0A19A5}" dt="2024-02-29T09:42:32.745" v="10808" actId="1037"/>
          <ac:spMkLst>
            <pc:docMk/>
            <pc:sldMk cId="1103409567" sldId="1889"/>
            <ac:spMk id="4" creationId="{AA626222-F117-29D3-EF6A-6CA4E15A693D}"/>
          </ac:spMkLst>
        </pc:spChg>
      </pc:sldChg>
      <pc:sldChg chg="delSp modSp add mod">
        <pc:chgData name="I See Maths ltd" userId="2b6a9906fb7c83c6" providerId="LiveId" clId="{6508CF33-C4C4-41C0-9C18-A3EADC0A19A5}" dt="2024-02-29T09:45:37.349" v="10840" actId="478"/>
        <pc:sldMkLst>
          <pc:docMk/>
          <pc:sldMk cId="2184151013" sldId="1890"/>
        </pc:sldMkLst>
        <pc:spChg chg="del">
          <ac:chgData name="I See Maths ltd" userId="2b6a9906fb7c83c6" providerId="LiveId" clId="{6508CF33-C4C4-41C0-9C18-A3EADC0A19A5}" dt="2024-02-29T09:45:13.872" v="10834" actId="478"/>
          <ac:spMkLst>
            <pc:docMk/>
            <pc:sldMk cId="2184151013" sldId="1890"/>
            <ac:spMk id="4" creationId="{AA626222-F117-29D3-EF6A-6CA4E15A693D}"/>
          </ac:spMkLst>
        </pc:spChg>
        <pc:spChg chg="mod">
          <ac:chgData name="I See Maths ltd" userId="2b6a9906fb7c83c6" providerId="LiveId" clId="{6508CF33-C4C4-41C0-9C18-A3EADC0A19A5}" dt="2024-02-29T09:45:34.341" v="10839" actId="20577"/>
          <ac:spMkLst>
            <pc:docMk/>
            <pc:sldMk cId="2184151013" sldId="1890"/>
            <ac:spMk id="10" creationId="{9FEFF4D9-75F3-88C8-A884-FC0C49734B36}"/>
          </ac:spMkLst>
        </pc:spChg>
        <pc:spChg chg="del">
          <ac:chgData name="I See Maths ltd" userId="2b6a9906fb7c83c6" providerId="LiveId" clId="{6508CF33-C4C4-41C0-9C18-A3EADC0A19A5}" dt="2024-02-29T09:45:37.349" v="10840" actId="478"/>
          <ac:spMkLst>
            <pc:docMk/>
            <pc:sldMk cId="2184151013" sldId="1890"/>
            <ac:spMk id="14" creationId="{E0296E77-63ED-8C4E-C437-898650E7338B}"/>
          </ac:spMkLst>
        </pc:spChg>
        <pc:spChg chg="del">
          <ac:chgData name="I See Maths ltd" userId="2b6a9906fb7c83c6" providerId="LiveId" clId="{6508CF33-C4C4-41C0-9C18-A3EADC0A19A5}" dt="2024-02-29T09:45:04.632" v="10832" actId="478"/>
          <ac:spMkLst>
            <pc:docMk/>
            <pc:sldMk cId="2184151013" sldId="1890"/>
            <ac:spMk id="15" creationId="{9FF6F712-A157-C745-4908-74B209F37F17}"/>
          </ac:spMkLst>
        </pc:spChg>
        <pc:spChg chg="del">
          <ac:chgData name="I See Maths ltd" userId="2b6a9906fb7c83c6" providerId="LiveId" clId="{6508CF33-C4C4-41C0-9C18-A3EADC0A19A5}" dt="2024-02-29T09:45:07.886" v="10833" actId="478"/>
          <ac:spMkLst>
            <pc:docMk/>
            <pc:sldMk cId="2184151013" sldId="1890"/>
            <ac:spMk id="16" creationId="{712DD83B-D2C9-3A57-F06D-91871B151E9E}"/>
          </ac:spMkLst>
        </pc:spChg>
        <pc:spChg chg="del">
          <ac:chgData name="I See Maths ltd" userId="2b6a9906fb7c83c6" providerId="LiveId" clId="{6508CF33-C4C4-41C0-9C18-A3EADC0A19A5}" dt="2024-02-29T09:45:19.669" v="10835" actId="478"/>
          <ac:spMkLst>
            <pc:docMk/>
            <pc:sldMk cId="2184151013" sldId="1890"/>
            <ac:spMk id="23" creationId="{64F3B59E-38AA-06DB-3959-7D2928EA2345}"/>
          </ac:spMkLst>
        </pc:spChg>
        <pc:spChg chg="del">
          <ac:chgData name="I See Maths ltd" userId="2b6a9906fb7c83c6" providerId="LiveId" clId="{6508CF33-C4C4-41C0-9C18-A3EADC0A19A5}" dt="2024-02-29T09:45:19.669" v="10835" actId="478"/>
          <ac:spMkLst>
            <pc:docMk/>
            <pc:sldMk cId="2184151013" sldId="1890"/>
            <ac:spMk id="24" creationId="{8D86F241-EDD0-F405-6FCD-668DED8E15E2}"/>
          </ac:spMkLst>
        </pc:spChg>
        <pc:spChg chg="del">
          <ac:chgData name="I See Maths ltd" userId="2b6a9906fb7c83c6" providerId="LiveId" clId="{6508CF33-C4C4-41C0-9C18-A3EADC0A19A5}" dt="2024-02-29T09:45:19.669" v="10835" actId="478"/>
          <ac:spMkLst>
            <pc:docMk/>
            <pc:sldMk cId="2184151013" sldId="1890"/>
            <ac:spMk id="25" creationId="{AA001945-1EB3-825A-1C31-C8D0DE4310E9}"/>
          </ac:spMkLst>
        </pc:spChg>
        <pc:spChg chg="del">
          <ac:chgData name="I See Maths ltd" userId="2b6a9906fb7c83c6" providerId="LiveId" clId="{6508CF33-C4C4-41C0-9C18-A3EADC0A19A5}" dt="2024-02-29T09:45:19.669" v="10835" actId="478"/>
          <ac:spMkLst>
            <pc:docMk/>
            <pc:sldMk cId="2184151013" sldId="1890"/>
            <ac:spMk id="26" creationId="{67DDD0D8-D308-3B68-D495-FB2A17BD3814}"/>
          </ac:spMkLst>
        </pc:spChg>
        <pc:spChg chg="del">
          <ac:chgData name="I See Maths ltd" userId="2b6a9906fb7c83c6" providerId="LiveId" clId="{6508CF33-C4C4-41C0-9C18-A3EADC0A19A5}" dt="2024-02-29T09:45:19.669" v="10835" actId="478"/>
          <ac:spMkLst>
            <pc:docMk/>
            <pc:sldMk cId="2184151013" sldId="1890"/>
            <ac:spMk id="27" creationId="{03466243-33F5-65C5-CBBE-75D6D4FD5B4B}"/>
          </ac:spMkLst>
        </pc:spChg>
        <pc:cxnChg chg="del">
          <ac:chgData name="I See Maths ltd" userId="2b6a9906fb7c83c6" providerId="LiveId" clId="{6508CF33-C4C4-41C0-9C18-A3EADC0A19A5}" dt="2024-02-29T09:45:07.886" v="10833" actId="478"/>
          <ac:cxnSpMkLst>
            <pc:docMk/>
            <pc:sldMk cId="2184151013" sldId="1890"/>
            <ac:cxnSpMk id="18" creationId="{8BA5AC85-6F08-539F-E0F2-A6C8293E3F55}"/>
          </ac:cxnSpMkLst>
        </pc:cxnChg>
      </pc:sldChg>
      <pc:sldChg chg="delSp add mod">
        <pc:chgData name="I See Maths ltd" userId="2b6a9906fb7c83c6" providerId="LiveId" clId="{6508CF33-C4C4-41C0-9C18-A3EADC0A19A5}" dt="2024-02-29T09:44:47.492" v="10831" actId="478"/>
        <pc:sldMkLst>
          <pc:docMk/>
          <pc:sldMk cId="2784143608" sldId="1891"/>
        </pc:sldMkLst>
        <pc:spChg chg="del">
          <ac:chgData name="I See Maths ltd" userId="2b6a9906fb7c83c6" providerId="LiveId" clId="{6508CF33-C4C4-41C0-9C18-A3EADC0A19A5}" dt="2024-02-29T09:44:47.492" v="10831" actId="478"/>
          <ac:spMkLst>
            <pc:docMk/>
            <pc:sldMk cId="2784143608" sldId="1891"/>
            <ac:spMk id="7" creationId="{47BB9821-EFC4-8809-D642-A71E93611863}"/>
          </ac:spMkLst>
        </pc:spChg>
        <pc:spChg chg="del">
          <ac:chgData name="I See Maths ltd" userId="2b6a9906fb7c83c6" providerId="LiveId" clId="{6508CF33-C4C4-41C0-9C18-A3EADC0A19A5}" dt="2024-02-29T09:44:40.639" v="10829" actId="478"/>
          <ac:spMkLst>
            <pc:docMk/>
            <pc:sldMk cId="2784143608" sldId="1891"/>
            <ac:spMk id="8" creationId="{691CC3E5-3AA0-5034-5EBC-042F98E38AA0}"/>
          </ac:spMkLst>
        </pc:spChg>
        <pc:spChg chg="del">
          <ac:chgData name="I See Maths ltd" userId="2b6a9906fb7c83c6" providerId="LiveId" clId="{6508CF33-C4C4-41C0-9C18-A3EADC0A19A5}" dt="2024-02-29T09:44:40.639" v="10829" actId="478"/>
          <ac:spMkLst>
            <pc:docMk/>
            <pc:sldMk cId="2784143608" sldId="1891"/>
            <ac:spMk id="9" creationId="{C8C9E0A9-9DEC-B7B7-5E4D-0C8BFC66577A}"/>
          </ac:spMkLst>
        </pc:spChg>
        <pc:spChg chg="del">
          <ac:chgData name="I See Maths ltd" userId="2b6a9906fb7c83c6" providerId="LiveId" clId="{6508CF33-C4C4-41C0-9C18-A3EADC0A19A5}" dt="2024-02-29T09:44:27.976" v="10826" actId="478"/>
          <ac:spMkLst>
            <pc:docMk/>
            <pc:sldMk cId="2784143608" sldId="1891"/>
            <ac:spMk id="15" creationId="{9FF6F712-A157-C745-4908-74B209F37F17}"/>
          </ac:spMkLst>
        </pc:spChg>
        <pc:spChg chg="del">
          <ac:chgData name="I See Maths ltd" userId="2b6a9906fb7c83c6" providerId="LiveId" clId="{6508CF33-C4C4-41C0-9C18-A3EADC0A19A5}" dt="2024-02-29T09:44:31.254" v="10827" actId="478"/>
          <ac:spMkLst>
            <pc:docMk/>
            <pc:sldMk cId="2784143608" sldId="1891"/>
            <ac:spMk id="16" creationId="{712DD83B-D2C9-3A57-F06D-91871B151E9E}"/>
          </ac:spMkLst>
        </pc:spChg>
        <pc:cxnChg chg="del">
          <ac:chgData name="I See Maths ltd" userId="2b6a9906fb7c83c6" providerId="LiveId" clId="{6508CF33-C4C4-41C0-9C18-A3EADC0A19A5}" dt="2024-02-29T09:44:31.254" v="10827" actId="478"/>
          <ac:cxnSpMkLst>
            <pc:docMk/>
            <pc:sldMk cId="2784143608" sldId="1891"/>
            <ac:cxnSpMk id="18" creationId="{8BA5AC85-6F08-539F-E0F2-A6C8293E3F55}"/>
          </ac:cxnSpMkLst>
        </pc:cxnChg>
      </pc:sldChg>
      <pc:sldChg chg="delSp add mod">
        <pc:chgData name="I See Maths ltd" userId="2b6a9906fb7c83c6" providerId="LiveId" clId="{6508CF33-C4C4-41C0-9C18-A3EADC0A19A5}" dt="2024-02-29T09:44:20.971" v="10825" actId="478"/>
        <pc:sldMkLst>
          <pc:docMk/>
          <pc:sldMk cId="1915390225" sldId="1892"/>
        </pc:sldMkLst>
        <pc:spChg chg="del">
          <ac:chgData name="I See Maths ltd" userId="2b6a9906fb7c83c6" providerId="LiveId" clId="{6508CF33-C4C4-41C0-9C18-A3EADC0A19A5}" dt="2024-02-29T09:44:16.929" v="10823" actId="478"/>
          <ac:spMkLst>
            <pc:docMk/>
            <pc:sldMk cId="1915390225" sldId="1892"/>
            <ac:spMk id="15" creationId="{9FF6F712-A157-C745-4908-74B209F37F17}"/>
          </ac:spMkLst>
        </pc:spChg>
        <pc:spChg chg="del">
          <ac:chgData name="I See Maths ltd" userId="2b6a9906fb7c83c6" providerId="LiveId" clId="{6508CF33-C4C4-41C0-9C18-A3EADC0A19A5}" dt="2024-02-29T09:44:20.971" v="10825" actId="478"/>
          <ac:spMkLst>
            <pc:docMk/>
            <pc:sldMk cId="1915390225" sldId="1892"/>
            <ac:spMk id="16" creationId="{712DD83B-D2C9-3A57-F06D-91871B151E9E}"/>
          </ac:spMkLst>
        </pc:spChg>
        <pc:cxnChg chg="del">
          <ac:chgData name="I See Maths ltd" userId="2b6a9906fb7c83c6" providerId="LiveId" clId="{6508CF33-C4C4-41C0-9C18-A3EADC0A19A5}" dt="2024-02-29T09:44:18.765" v="10824" actId="478"/>
          <ac:cxnSpMkLst>
            <pc:docMk/>
            <pc:sldMk cId="1915390225" sldId="1892"/>
            <ac:cxnSpMk id="18" creationId="{8BA5AC85-6F08-539F-E0F2-A6C8293E3F55}"/>
          </ac:cxnSpMkLst>
        </pc:cxnChg>
      </pc:sldChg>
      <pc:sldChg chg="add">
        <pc:chgData name="I See Maths ltd" userId="2b6a9906fb7c83c6" providerId="LiveId" clId="{6508CF33-C4C4-41C0-9C18-A3EADC0A19A5}" dt="2024-02-29T09:44:35.181" v="10828" actId="2890"/>
        <pc:sldMkLst>
          <pc:docMk/>
          <pc:sldMk cId="3225669710" sldId="1893"/>
        </pc:sldMkLst>
      </pc:sldChg>
      <pc:sldChg chg="add">
        <pc:chgData name="I See Maths ltd" userId="2b6a9906fb7c83c6" providerId="LiveId" clId="{6508CF33-C4C4-41C0-9C18-A3EADC0A19A5}" dt="2024-02-29T09:44:43.991" v="10830" actId="2890"/>
        <pc:sldMkLst>
          <pc:docMk/>
          <pc:sldMk cId="3005041559" sldId="1894"/>
        </pc:sldMkLst>
      </pc:sldChg>
      <pc:sldChg chg="add">
        <pc:chgData name="I See Maths ltd" userId="2b6a9906fb7c83c6" providerId="LiveId" clId="{6508CF33-C4C4-41C0-9C18-A3EADC0A19A5}" dt="2024-02-29T09:45:27.721" v="10836" actId="2890"/>
        <pc:sldMkLst>
          <pc:docMk/>
          <pc:sldMk cId="880901427" sldId="1895"/>
        </pc:sldMkLst>
      </pc:sldChg>
      <pc:sldChg chg="delSp modSp add mod">
        <pc:chgData name="I See Maths ltd" userId="2b6a9906fb7c83c6" providerId="LiveId" clId="{6508CF33-C4C4-41C0-9C18-A3EADC0A19A5}" dt="2024-02-29T09:47:42.568" v="10861" actId="478"/>
        <pc:sldMkLst>
          <pc:docMk/>
          <pc:sldMk cId="498027287" sldId="1896"/>
        </pc:sldMkLst>
        <pc:spChg chg="del">
          <ac:chgData name="I See Maths ltd" userId="2b6a9906fb7c83c6" providerId="LiveId" clId="{6508CF33-C4C4-41C0-9C18-A3EADC0A19A5}" dt="2024-02-29T09:46:52.413" v="10849" actId="478"/>
          <ac:spMkLst>
            <pc:docMk/>
            <pc:sldMk cId="498027287" sldId="1896"/>
            <ac:spMk id="4" creationId="{AA626222-F117-29D3-EF6A-6CA4E15A693D}"/>
          </ac:spMkLst>
        </pc:spChg>
        <pc:spChg chg="del">
          <ac:chgData name="I See Maths ltd" userId="2b6a9906fb7c83c6" providerId="LiveId" clId="{6508CF33-C4C4-41C0-9C18-A3EADC0A19A5}" dt="2024-02-29T09:47:34.223" v="10859" actId="478"/>
          <ac:spMkLst>
            <pc:docMk/>
            <pc:sldMk cId="498027287" sldId="1896"/>
            <ac:spMk id="7" creationId="{47BB9821-EFC4-8809-D642-A71E93611863}"/>
          </ac:spMkLst>
        </pc:spChg>
        <pc:spChg chg="del">
          <ac:chgData name="I See Maths ltd" userId="2b6a9906fb7c83c6" providerId="LiveId" clId="{6508CF33-C4C4-41C0-9C18-A3EADC0A19A5}" dt="2024-02-29T09:47:25.213" v="10856" actId="478"/>
          <ac:spMkLst>
            <pc:docMk/>
            <pc:sldMk cId="498027287" sldId="1896"/>
            <ac:spMk id="8" creationId="{691CC3E5-3AA0-5034-5EBC-042F98E38AA0}"/>
          </ac:spMkLst>
        </pc:spChg>
        <pc:spChg chg="del">
          <ac:chgData name="I See Maths ltd" userId="2b6a9906fb7c83c6" providerId="LiveId" clId="{6508CF33-C4C4-41C0-9C18-A3EADC0A19A5}" dt="2024-02-29T09:47:27.416" v="10857" actId="478"/>
          <ac:spMkLst>
            <pc:docMk/>
            <pc:sldMk cId="498027287" sldId="1896"/>
            <ac:spMk id="9" creationId="{C8C9E0A9-9DEC-B7B7-5E4D-0C8BFC66577A}"/>
          </ac:spMkLst>
        </pc:spChg>
        <pc:spChg chg="del mod">
          <ac:chgData name="I See Maths ltd" userId="2b6a9906fb7c83c6" providerId="LiveId" clId="{6508CF33-C4C4-41C0-9C18-A3EADC0A19A5}" dt="2024-02-29T09:47:42.568" v="10861" actId="478"/>
          <ac:spMkLst>
            <pc:docMk/>
            <pc:sldMk cId="498027287" sldId="1896"/>
            <ac:spMk id="10" creationId="{9FEFF4D9-75F3-88C8-A884-FC0C49734B36}"/>
          </ac:spMkLst>
        </pc:spChg>
        <pc:spChg chg="del">
          <ac:chgData name="I See Maths ltd" userId="2b6a9906fb7c83c6" providerId="LiveId" clId="{6508CF33-C4C4-41C0-9C18-A3EADC0A19A5}" dt="2024-02-29T09:47:14.534" v="10854" actId="478"/>
          <ac:spMkLst>
            <pc:docMk/>
            <pc:sldMk cId="498027287" sldId="1896"/>
            <ac:spMk id="14" creationId="{E0296E77-63ED-8C4E-C437-898650E7338B}"/>
          </ac:spMkLst>
        </pc:spChg>
        <pc:spChg chg="del">
          <ac:chgData name="I See Maths ltd" userId="2b6a9906fb7c83c6" providerId="LiveId" clId="{6508CF33-C4C4-41C0-9C18-A3EADC0A19A5}" dt="2024-02-29T09:46:57.216" v="10850" actId="478"/>
          <ac:spMkLst>
            <pc:docMk/>
            <pc:sldMk cId="498027287" sldId="1896"/>
            <ac:spMk id="23" creationId="{64F3B59E-38AA-06DB-3959-7D2928EA2345}"/>
          </ac:spMkLst>
        </pc:spChg>
        <pc:spChg chg="del">
          <ac:chgData name="I See Maths ltd" userId="2b6a9906fb7c83c6" providerId="LiveId" clId="{6508CF33-C4C4-41C0-9C18-A3EADC0A19A5}" dt="2024-02-29T09:46:57.216" v="10850" actId="478"/>
          <ac:spMkLst>
            <pc:docMk/>
            <pc:sldMk cId="498027287" sldId="1896"/>
            <ac:spMk id="24" creationId="{8D86F241-EDD0-F405-6FCD-668DED8E15E2}"/>
          </ac:spMkLst>
        </pc:spChg>
        <pc:spChg chg="del">
          <ac:chgData name="I See Maths ltd" userId="2b6a9906fb7c83c6" providerId="LiveId" clId="{6508CF33-C4C4-41C0-9C18-A3EADC0A19A5}" dt="2024-02-29T09:46:57.216" v="10850" actId="478"/>
          <ac:spMkLst>
            <pc:docMk/>
            <pc:sldMk cId="498027287" sldId="1896"/>
            <ac:spMk id="25" creationId="{AA001945-1EB3-825A-1C31-C8D0DE4310E9}"/>
          </ac:spMkLst>
        </pc:spChg>
        <pc:graphicFrameChg chg="del">
          <ac:chgData name="I See Maths ltd" userId="2b6a9906fb7c83c6" providerId="LiveId" clId="{6508CF33-C4C4-41C0-9C18-A3EADC0A19A5}" dt="2024-02-29T09:47:42.568" v="10861" actId="478"/>
          <ac:graphicFrameMkLst>
            <pc:docMk/>
            <pc:sldMk cId="498027287" sldId="1896"/>
            <ac:graphicFrameMk id="12" creationId="{D6AA87BC-2DD3-ABD8-54F8-4D395AF2AE42}"/>
          </ac:graphicFrameMkLst>
        </pc:graphicFrameChg>
        <pc:graphicFrameChg chg="del">
          <ac:chgData name="I See Maths ltd" userId="2b6a9906fb7c83c6" providerId="LiveId" clId="{6508CF33-C4C4-41C0-9C18-A3EADC0A19A5}" dt="2024-02-29T09:47:42.568" v="10861" actId="478"/>
          <ac:graphicFrameMkLst>
            <pc:docMk/>
            <pc:sldMk cId="498027287" sldId="1896"/>
            <ac:graphicFrameMk id="13" creationId="{1CC83E7C-4C7B-31F4-27AF-6D6D06F5CD0F}"/>
          </ac:graphicFrameMkLst>
        </pc:graphicFrameChg>
        <pc:cxnChg chg="del">
          <ac:chgData name="I See Maths ltd" userId="2b6a9906fb7c83c6" providerId="LiveId" clId="{6508CF33-C4C4-41C0-9C18-A3EADC0A19A5}" dt="2024-02-29T09:47:42.568" v="10861" actId="478"/>
          <ac:cxnSpMkLst>
            <pc:docMk/>
            <pc:sldMk cId="498027287" sldId="1896"/>
            <ac:cxnSpMk id="11" creationId="{BFDB1F6E-93D3-3427-18D8-699C793FDF3E}"/>
          </ac:cxnSpMkLst>
        </pc:cxnChg>
      </pc:sldChg>
      <pc:sldChg chg="add">
        <pc:chgData name="I See Maths ltd" userId="2b6a9906fb7c83c6" providerId="LiveId" clId="{6508CF33-C4C4-41C0-9C18-A3EADC0A19A5}" dt="2024-02-29T09:47:03.661" v="10851" actId="2890"/>
        <pc:sldMkLst>
          <pc:docMk/>
          <pc:sldMk cId="3050312952" sldId="1897"/>
        </pc:sldMkLst>
      </pc:sldChg>
      <pc:sldChg chg="add">
        <pc:chgData name="I See Maths ltd" userId="2b6a9906fb7c83c6" providerId="LiveId" clId="{6508CF33-C4C4-41C0-9C18-A3EADC0A19A5}" dt="2024-02-29T09:47:21.854" v="10855" actId="2890"/>
        <pc:sldMkLst>
          <pc:docMk/>
          <pc:sldMk cId="278106882" sldId="1898"/>
        </pc:sldMkLst>
      </pc:sldChg>
      <pc:sldChg chg="add">
        <pc:chgData name="I See Maths ltd" userId="2b6a9906fb7c83c6" providerId="LiveId" clId="{6508CF33-C4C4-41C0-9C18-A3EADC0A19A5}" dt="2024-02-29T09:47:30.868" v="10858" actId="2890"/>
        <pc:sldMkLst>
          <pc:docMk/>
          <pc:sldMk cId="3261279103" sldId="1899"/>
        </pc:sldMkLst>
      </pc:sldChg>
      <pc:sldChg chg="add">
        <pc:chgData name="I See Maths ltd" userId="2b6a9906fb7c83c6" providerId="LiveId" clId="{6508CF33-C4C4-41C0-9C18-A3EADC0A19A5}" dt="2024-02-29T09:47:38.029" v="10860" actId="2890"/>
        <pc:sldMkLst>
          <pc:docMk/>
          <pc:sldMk cId="2400506468" sldId="1900"/>
        </pc:sldMkLst>
      </pc:sldChg>
      <pc:sldChg chg="delSp add mod">
        <pc:chgData name="I See Maths ltd" userId="2b6a9906fb7c83c6" providerId="LiveId" clId="{6508CF33-C4C4-41C0-9C18-A3EADC0A19A5}" dt="2024-02-29T09:50:14.325" v="10891" actId="478"/>
        <pc:sldMkLst>
          <pc:docMk/>
          <pc:sldMk cId="1216633253" sldId="1901"/>
        </pc:sldMkLst>
        <pc:spChg chg="del">
          <ac:chgData name="I See Maths ltd" userId="2b6a9906fb7c83c6" providerId="LiveId" clId="{6508CF33-C4C4-41C0-9C18-A3EADC0A19A5}" dt="2024-02-29T09:50:14.325" v="10891" actId="478"/>
          <ac:spMkLst>
            <pc:docMk/>
            <pc:sldMk cId="1216633253" sldId="1901"/>
            <ac:spMk id="4" creationId="{AA626222-F117-29D3-EF6A-6CA4E15A693D}"/>
          </ac:spMkLst>
        </pc:spChg>
      </pc:sldChg>
      <pc:sldChg chg="delSp modSp add mod">
        <pc:chgData name="I See Maths ltd" userId="2b6a9906fb7c83c6" providerId="LiveId" clId="{6508CF33-C4C4-41C0-9C18-A3EADC0A19A5}" dt="2024-02-29T09:49:07.180" v="10877" actId="478"/>
        <pc:sldMkLst>
          <pc:docMk/>
          <pc:sldMk cId="1731224970" sldId="1902"/>
        </pc:sldMkLst>
        <pc:spChg chg="del">
          <ac:chgData name="I See Maths ltd" userId="2b6a9906fb7c83c6" providerId="LiveId" clId="{6508CF33-C4C4-41C0-9C18-A3EADC0A19A5}" dt="2024-02-29T09:48:58.925" v="10875" actId="478"/>
          <ac:spMkLst>
            <pc:docMk/>
            <pc:sldMk cId="1731224970" sldId="1902"/>
            <ac:spMk id="7" creationId="{47BB9821-EFC4-8809-D642-A71E93611863}"/>
          </ac:spMkLst>
        </pc:spChg>
        <pc:spChg chg="del">
          <ac:chgData name="I See Maths ltd" userId="2b6a9906fb7c83c6" providerId="LiveId" clId="{6508CF33-C4C4-41C0-9C18-A3EADC0A19A5}" dt="2024-02-29T09:48:51.966" v="10873" actId="478"/>
          <ac:spMkLst>
            <pc:docMk/>
            <pc:sldMk cId="1731224970" sldId="1902"/>
            <ac:spMk id="9" creationId="{C8C9E0A9-9DEC-B7B7-5E4D-0C8BFC66577A}"/>
          </ac:spMkLst>
        </pc:spChg>
        <pc:spChg chg="del">
          <ac:chgData name="I See Maths ltd" userId="2b6a9906fb7c83c6" providerId="LiveId" clId="{6508CF33-C4C4-41C0-9C18-A3EADC0A19A5}" dt="2024-02-29T09:49:07.180" v="10877" actId="478"/>
          <ac:spMkLst>
            <pc:docMk/>
            <pc:sldMk cId="1731224970" sldId="1902"/>
            <ac:spMk id="10" creationId="{9FEFF4D9-75F3-88C8-A884-FC0C49734B36}"/>
          </ac:spMkLst>
        </pc:spChg>
        <pc:spChg chg="del">
          <ac:chgData name="I See Maths ltd" userId="2b6a9906fb7c83c6" providerId="LiveId" clId="{6508CF33-C4C4-41C0-9C18-A3EADC0A19A5}" dt="2024-02-29T09:48:28.154" v="10870" actId="478"/>
          <ac:spMkLst>
            <pc:docMk/>
            <pc:sldMk cId="1731224970" sldId="1902"/>
            <ac:spMk id="14" creationId="{E0296E77-63ED-8C4E-C437-898650E7338B}"/>
          </ac:spMkLst>
        </pc:spChg>
        <pc:graphicFrameChg chg="del modGraphic">
          <ac:chgData name="I See Maths ltd" userId="2b6a9906fb7c83c6" providerId="LiveId" clId="{6508CF33-C4C4-41C0-9C18-A3EADC0A19A5}" dt="2024-02-29T09:49:07.180" v="10877" actId="478"/>
          <ac:graphicFrameMkLst>
            <pc:docMk/>
            <pc:sldMk cId="1731224970" sldId="1902"/>
            <ac:graphicFrameMk id="12" creationId="{D6AA87BC-2DD3-ABD8-54F8-4D395AF2AE42}"/>
          </ac:graphicFrameMkLst>
        </pc:graphicFrameChg>
        <pc:cxnChg chg="del">
          <ac:chgData name="I See Maths ltd" userId="2b6a9906fb7c83c6" providerId="LiveId" clId="{6508CF33-C4C4-41C0-9C18-A3EADC0A19A5}" dt="2024-02-29T09:49:07.180" v="10877" actId="478"/>
          <ac:cxnSpMkLst>
            <pc:docMk/>
            <pc:sldMk cId="1731224970" sldId="1902"/>
            <ac:cxnSpMk id="11" creationId="{BFDB1F6E-93D3-3427-18D8-699C793FDF3E}"/>
          </ac:cxnSpMkLst>
        </pc:cxnChg>
      </pc:sldChg>
      <pc:sldChg chg="addSp modSp add">
        <pc:chgData name="I See Maths ltd" userId="2b6a9906fb7c83c6" providerId="LiveId" clId="{6508CF33-C4C4-41C0-9C18-A3EADC0A19A5}" dt="2024-02-29T09:50:02.181" v="10890"/>
        <pc:sldMkLst>
          <pc:docMk/>
          <pc:sldMk cId="3533702187" sldId="1903"/>
        </pc:sldMkLst>
        <pc:spChg chg="add mod">
          <ac:chgData name="I See Maths ltd" userId="2b6a9906fb7c83c6" providerId="LiveId" clId="{6508CF33-C4C4-41C0-9C18-A3EADC0A19A5}" dt="2024-02-29T09:50:02.181" v="10890"/>
          <ac:spMkLst>
            <pc:docMk/>
            <pc:sldMk cId="3533702187" sldId="1903"/>
            <ac:spMk id="8" creationId="{7B4C5412-B600-7751-8400-D3FD8BED7D36}"/>
          </ac:spMkLst>
        </pc:spChg>
      </pc:sldChg>
      <pc:sldChg chg="addSp modSp add">
        <pc:chgData name="I See Maths ltd" userId="2b6a9906fb7c83c6" providerId="LiveId" clId="{6508CF33-C4C4-41C0-9C18-A3EADC0A19A5}" dt="2024-02-29T09:49:57.044" v="10889"/>
        <pc:sldMkLst>
          <pc:docMk/>
          <pc:sldMk cId="688127493" sldId="1904"/>
        </pc:sldMkLst>
        <pc:spChg chg="add mod">
          <ac:chgData name="I See Maths ltd" userId="2b6a9906fb7c83c6" providerId="LiveId" clId="{6508CF33-C4C4-41C0-9C18-A3EADC0A19A5}" dt="2024-02-29T09:49:57.044" v="10889"/>
          <ac:spMkLst>
            <pc:docMk/>
            <pc:sldMk cId="688127493" sldId="1904"/>
            <ac:spMk id="8" creationId="{2AD49A78-7A29-A013-8836-AC4DFDC5B4F3}"/>
          </ac:spMkLst>
        </pc:spChg>
      </pc:sldChg>
      <pc:sldChg chg="addSp modSp add mod">
        <pc:chgData name="I See Maths ltd" userId="2b6a9906fb7c83c6" providerId="LiveId" clId="{6508CF33-C4C4-41C0-9C18-A3EADC0A19A5}" dt="2024-02-29T09:49:46.158" v="10888" actId="207"/>
        <pc:sldMkLst>
          <pc:docMk/>
          <pc:sldMk cId="3179361866" sldId="1905"/>
        </pc:sldMkLst>
        <pc:spChg chg="add mod">
          <ac:chgData name="I See Maths ltd" userId="2b6a9906fb7c83c6" providerId="LiveId" clId="{6508CF33-C4C4-41C0-9C18-A3EADC0A19A5}" dt="2024-02-29T09:49:46.158" v="10888" actId="207"/>
          <ac:spMkLst>
            <pc:docMk/>
            <pc:sldMk cId="3179361866" sldId="1905"/>
            <ac:spMk id="7" creationId="{554B27D4-99CA-437B-7CCA-840D11F04AC9}"/>
          </ac:spMkLst>
        </pc:spChg>
      </pc:sldChg>
      <pc:sldChg chg="delSp add mod">
        <pc:chgData name="I See Maths ltd" userId="2b6a9906fb7c83c6" providerId="LiveId" clId="{6508CF33-C4C4-41C0-9C18-A3EADC0A19A5}" dt="2024-02-29T09:50:22.761" v="10894" actId="478"/>
        <pc:sldMkLst>
          <pc:docMk/>
          <pc:sldMk cId="1048218026" sldId="1906"/>
        </pc:sldMkLst>
        <pc:spChg chg="del">
          <ac:chgData name="I See Maths ltd" userId="2b6a9906fb7c83c6" providerId="LiveId" clId="{6508CF33-C4C4-41C0-9C18-A3EADC0A19A5}" dt="2024-02-29T09:50:21.029" v="10893" actId="478"/>
          <ac:spMkLst>
            <pc:docMk/>
            <pc:sldMk cId="1048218026" sldId="1906"/>
            <ac:spMk id="4" creationId="{AA626222-F117-29D3-EF6A-6CA4E15A693D}"/>
          </ac:spMkLst>
        </pc:spChg>
        <pc:spChg chg="del">
          <ac:chgData name="I See Maths ltd" userId="2b6a9906fb7c83c6" providerId="LiveId" clId="{6508CF33-C4C4-41C0-9C18-A3EADC0A19A5}" dt="2024-02-29T09:50:22.761" v="10894" actId="478"/>
          <ac:spMkLst>
            <pc:docMk/>
            <pc:sldMk cId="1048218026" sldId="1906"/>
            <ac:spMk id="8" creationId="{7B4C5412-B600-7751-8400-D3FD8BED7D36}"/>
          </ac:spMkLst>
        </pc:spChg>
      </pc:sldChg>
      <pc:sldChg chg="addSp delSp modSp add mod ord">
        <pc:chgData name="I See Maths ltd" userId="2b6a9906fb7c83c6" providerId="LiveId" clId="{6508CF33-C4C4-41C0-9C18-A3EADC0A19A5}" dt="2024-02-29T11:33:24.783" v="12213" actId="207"/>
        <pc:sldMkLst>
          <pc:docMk/>
          <pc:sldMk cId="2729156322" sldId="1907"/>
        </pc:sldMkLst>
        <pc:spChg chg="mod">
          <ac:chgData name="I See Maths ltd" userId="2b6a9906fb7c83c6" providerId="LiveId" clId="{6508CF33-C4C4-41C0-9C18-A3EADC0A19A5}" dt="2024-02-29T11:11:57.315" v="11664" actId="6549"/>
          <ac:spMkLst>
            <pc:docMk/>
            <pc:sldMk cId="2729156322" sldId="1907"/>
            <ac:spMk id="3" creationId="{5E1E692C-532B-0742-0D56-C11E28B3A8E0}"/>
          </ac:spMkLst>
        </pc:spChg>
        <pc:spChg chg="mod">
          <ac:chgData name="I See Maths ltd" userId="2b6a9906fb7c83c6" providerId="LiveId" clId="{6508CF33-C4C4-41C0-9C18-A3EADC0A19A5}" dt="2024-02-29T11:33:24.783" v="12213" actId="207"/>
          <ac:spMkLst>
            <pc:docMk/>
            <pc:sldMk cId="2729156322" sldId="1907"/>
            <ac:spMk id="4" creationId="{02C8313D-9343-7E37-78F7-D9C25DFC2FD5}"/>
          </ac:spMkLst>
        </pc:spChg>
        <pc:spChg chg="mod">
          <ac:chgData name="I See Maths ltd" userId="2b6a9906fb7c83c6" providerId="LiveId" clId="{6508CF33-C4C4-41C0-9C18-A3EADC0A19A5}" dt="2024-02-29T11:33:24.783" v="12213" actId="207"/>
          <ac:spMkLst>
            <pc:docMk/>
            <pc:sldMk cId="2729156322" sldId="1907"/>
            <ac:spMk id="5" creationId="{9FE6FF18-B274-F754-B13D-9EEDF2942369}"/>
          </ac:spMkLst>
        </pc:spChg>
        <pc:spChg chg="del">
          <ac:chgData name="I See Maths ltd" userId="2b6a9906fb7c83c6" providerId="LiveId" clId="{6508CF33-C4C4-41C0-9C18-A3EADC0A19A5}" dt="2024-02-29T11:14:59.957" v="11715" actId="478"/>
          <ac:spMkLst>
            <pc:docMk/>
            <pc:sldMk cId="2729156322" sldId="1907"/>
            <ac:spMk id="6" creationId="{183F42C2-6B67-B9DE-1014-E83408455439}"/>
          </ac:spMkLst>
        </pc:spChg>
        <pc:spChg chg="add mod">
          <ac:chgData name="I See Maths ltd" userId="2b6a9906fb7c83c6" providerId="LiveId" clId="{6508CF33-C4C4-41C0-9C18-A3EADC0A19A5}" dt="2024-02-29T11:15:41.587" v="11731" actId="1038"/>
          <ac:spMkLst>
            <pc:docMk/>
            <pc:sldMk cId="2729156322" sldId="1907"/>
            <ac:spMk id="11" creationId="{8E6D8A7B-9505-7F37-760C-E04AFB72B6D1}"/>
          </ac:spMkLst>
        </pc:spChg>
        <pc:spChg chg="mod">
          <ac:chgData name="I See Maths ltd" userId="2b6a9906fb7c83c6" providerId="LiveId" clId="{6508CF33-C4C4-41C0-9C18-A3EADC0A19A5}" dt="2024-02-29T11:12:46.920" v="11702" actId="1037"/>
          <ac:spMkLst>
            <pc:docMk/>
            <pc:sldMk cId="2729156322" sldId="1907"/>
            <ac:spMk id="24" creationId="{0023E1B0-F422-4434-601A-83B24D56E87F}"/>
          </ac:spMkLst>
        </pc:spChg>
        <pc:spChg chg="add del mod">
          <ac:chgData name="I See Maths ltd" userId="2b6a9906fb7c83c6" providerId="LiveId" clId="{6508CF33-C4C4-41C0-9C18-A3EADC0A19A5}" dt="2024-02-29T11:33:06.987" v="12212" actId="478"/>
          <ac:spMkLst>
            <pc:docMk/>
            <pc:sldMk cId="2729156322" sldId="1907"/>
            <ac:spMk id="28" creationId="{CE8F0361-12F4-2A60-1459-8B1E3AA8D4C3}"/>
          </ac:spMkLst>
        </pc:spChg>
        <pc:cxnChg chg="del">
          <ac:chgData name="I See Maths ltd" userId="2b6a9906fb7c83c6" providerId="LiveId" clId="{6508CF33-C4C4-41C0-9C18-A3EADC0A19A5}" dt="2024-02-29T11:14:59.957" v="11715" actId="478"/>
          <ac:cxnSpMkLst>
            <pc:docMk/>
            <pc:sldMk cId="2729156322" sldId="1907"/>
            <ac:cxnSpMk id="7" creationId="{D31D4D0B-6B07-2FFF-738E-89B1C31B263C}"/>
          </ac:cxnSpMkLst>
        </pc:cxnChg>
        <pc:cxnChg chg="del">
          <ac:chgData name="I See Maths ltd" userId="2b6a9906fb7c83c6" providerId="LiveId" clId="{6508CF33-C4C4-41C0-9C18-A3EADC0A19A5}" dt="2024-02-29T11:14:59.957" v="11715" actId="478"/>
          <ac:cxnSpMkLst>
            <pc:docMk/>
            <pc:sldMk cId="2729156322" sldId="1907"/>
            <ac:cxnSpMk id="8" creationId="{24C1E36C-87EE-EF71-C9B0-60FF3A507079}"/>
          </ac:cxnSpMkLst>
        </pc:cxnChg>
        <pc:cxnChg chg="add mod">
          <ac:chgData name="I See Maths ltd" userId="2b6a9906fb7c83c6" providerId="LiveId" clId="{6508CF33-C4C4-41C0-9C18-A3EADC0A19A5}" dt="2024-02-29T11:15:35.505" v="11720" actId="14100"/>
          <ac:cxnSpMkLst>
            <pc:docMk/>
            <pc:sldMk cId="2729156322" sldId="1907"/>
            <ac:cxnSpMk id="15" creationId="{D60A8D60-60B6-C2AA-B2C0-E52AB4B5FFD8}"/>
          </ac:cxnSpMkLst>
        </pc:cxnChg>
        <pc:cxnChg chg="add mod">
          <ac:chgData name="I See Maths ltd" userId="2b6a9906fb7c83c6" providerId="LiveId" clId="{6508CF33-C4C4-41C0-9C18-A3EADC0A19A5}" dt="2024-02-29T11:15:24.949" v="11718" actId="14100"/>
          <ac:cxnSpMkLst>
            <pc:docMk/>
            <pc:sldMk cId="2729156322" sldId="1907"/>
            <ac:cxnSpMk id="16" creationId="{FDB8598B-11BE-1C0D-7585-8D37A697959F}"/>
          </ac:cxnSpMkLst>
        </pc:cxnChg>
      </pc:sldChg>
      <pc:sldChg chg="addSp delSp modSp add mod">
        <pc:chgData name="I See Maths ltd" userId="2b6a9906fb7c83c6" providerId="LiveId" clId="{6508CF33-C4C4-41C0-9C18-A3EADC0A19A5}" dt="2024-02-29T11:29:16.932" v="12140" actId="478"/>
        <pc:sldMkLst>
          <pc:docMk/>
          <pc:sldMk cId="4167830019" sldId="1908"/>
        </pc:sldMkLst>
        <pc:spChg chg="mod">
          <ac:chgData name="I See Maths ltd" userId="2b6a9906fb7c83c6" providerId="LiveId" clId="{6508CF33-C4C4-41C0-9C18-A3EADC0A19A5}" dt="2024-02-29T11:19:50.703" v="11961" actId="20577"/>
          <ac:spMkLst>
            <pc:docMk/>
            <pc:sldMk cId="4167830019" sldId="1908"/>
            <ac:spMk id="3" creationId="{5E1E692C-532B-0742-0D56-C11E28B3A8E0}"/>
          </ac:spMkLst>
        </pc:spChg>
        <pc:spChg chg="mod">
          <ac:chgData name="I See Maths ltd" userId="2b6a9906fb7c83c6" providerId="LiveId" clId="{6508CF33-C4C4-41C0-9C18-A3EADC0A19A5}" dt="2024-02-29T11:27:44.816" v="12116" actId="207"/>
          <ac:spMkLst>
            <pc:docMk/>
            <pc:sldMk cId="4167830019" sldId="1908"/>
            <ac:spMk id="4" creationId="{02C8313D-9343-7E37-78F7-D9C25DFC2FD5}"/>
          </ac:spMkLst>
        </pc:spChg>
        <pc:spChg chg="del mod">
          <ac:chgData name="I See Maths ltd" userId="2b6a9906fb7c83c6" providerId="LiveId" clId="{6508CF33-C4C4-41C0-9C18-A3EADC0A19A5}" dt="2024-02-29T11:29:16.932" v="12140" actId="478"/>
          <ac:spMkLst>
            <pc:docMk/>
            <pc:sldMk cId="4167830019" sldId="1908"/>
            <ac:spMk id="5" creationId="{9FE6FF18-B274-F754-B13D-9EEDF2942369}"/>
          </ac:spMkLst>
        </pc:spChg>
        <pc:spChg chg="mod">
          <ac:chgData name="I See Maths ltd" userId="2b6a9906fb7c83c6" providerId="LiveId" clId="{6508CF33-C4C4-41C0-9C18-A3EADC0A19A5}" dt="2024-02-29T11:19:58.500" v="11962" actId="1076"/>
          <ac:spMkLst>
            <pc:docMk/>
            <pc:sldMk cId="4167830019" sldId="1908"/>
            <ac:spMk id="6" creationId="{183F42C2-6B67-B9DE-1014-E83408455439}"/>
          </ac:spMkLst>
        </pc:spChg>
        <pc:spChg chg="add del mod">
          <ac:chgData name="I See Maths ltd" userId="2b6a9906fb7c83c6" providerId="LiveId" clId="{6508CF33-C4C4-41C0-9C18-A3EADC0A19A5}" dt="2024-02-29T11:17:20.519" v="11797" actId="478"/>
          <ac:spMkLst>
            <pc:docMk/>
            <pc:sldMk cId="4167830019" sldId="1908"/>
            <ac:spMk id="11" creationId="{D7C65ED5-29E7-311A-40E2-C48A0449B08A}"/>
          </ac:spMkLst>
        </pc:spChg>
        <pc:spChg chg="add del">
          <ac:chgData name="I See Maths ltd" userId="2b6a9906fb7c83c6" providerId="LiveId" clId="{6508CF33-C4C4-41C0-9C18-A3EADC0A19A5}" dt="2024-02-29T11:17:34.660" v="11827" actId="22"/>
          <ac:spMkLst>
            <pc:docMk/>
            <pc:sldMk cId="4167830019" sldId="1908"/>
            <ac:spMk id="16" creationId="{DC800B71-C899-4D98-1D8A-A55E8908C291}"/>
          </ac:spMkLst>
        </pc:spChg>
        <pc:spChg chg="del">
          <ac:chgData name="I See Maths ltd" userId="2b6a9906fb7c83c6" providerId="LiveId" clId="{6508CF33-C4C4-41C0-9C18-A3EADC0A19A5}" dt="2024-02-29T11:16:22.445" v="11736" actId="478"/>
          <ac:spMkLst>
            <pc:docMk/>
            <pc:sldMk cId="4167830019" sldId="1908"/>
            <ac:spMk id="19" creationId="{60DC8A4E-D281-8D67-D291-29C4E75B85BE}"/>
          </ac:spMkLst>
        </pc:spChg>
        <pc:spChg chg="del">
          <ac:chgData name="I See Maths ltd" userId="2b6a9906fb7c83c6" providerId="LiveId" clId="{6508CF33-C4C4-41C0-9C18-A3EADC0A19A5}" dt="2024-02-29T11:16:22.445" v="11736" actId="478"/>
          <ac:spMkLst>
            <pc:docMk/>
            <pc:sldMk cId="4167830019" sldId="1908"/>
            <ac:spMk id="22" creationId="{4915BEDA-9407-BB85-C2F9-97A7A165D61A}"/>
          </ac:spMkLst>
        </pc:spChg>
        <pc:spChg chg="del">
          <ac:chgData name="I See Maths ltd" userId="2b6a9906fb7c83c6" providerId="LiveId" clId="{6508CF33-C4C4-41C0-9C18-A3EADC0A19A5}" dt="2024-02-29T11:16:22.445" v="11736" actId="478"/>
          <ac:spMkLst>
            <pc:docMk/>
            <pc:sldMk cId="4167830019" sldId="1908"/>
            <ac:spMk id="23" creationId="{FB806EBA-4828-2294-C6B0-9835FC188CD9}"/>
          </ac:spMkLst>
        </pc:spChg>
        <pc:spChg chg="del">
          <ac:chgData name="I See Maths ltd" userId="2b6a9906fb7c83c6" providerId="LiveId" clId="{6508CF33-C4C4-41C0-9C18-A3EADC0A19A5}" dt="2024-02-29T11:16:22.445" v="11736" actId="478"/>
          <ac:spMkLst>
            <pc:docMk/>
            <pc:sldMk cId="4167830019" sldId="1908"/>
            <ac:spMk id="24" creationId="{0023E1B0-F422-4434-601A-83B24D56E87F}"/>
          </ac:spMkLst>
        </pc:spChg>
        <pc:spChg chg="del">
          <ac:chgData name="I See Maths ltd" userId="2b6a9906fb7c83c6" providerId="LiveId" clId="{6508CF33-C4C4-41C0-9C18-A3EADC0A19A5}" dt="2024-02-29T11:16:22.445" v="11736" actId="478"/>
          <ac:spMkLst>
            <pc:docMk/>
            <pc:sldMk cId="4167830019" sldId="1908"/>
            <ac:spMk id="25" creationId="{C5D46B18-4CC2-A83D-25D6-551D86392A9C}"/>
          </ac:spMkLst>
        </pc:spChg>
        <pc:spChg chg="add mod">
          <ac:chgData name="I See Maths ltd" userId="2b6a9906fb7c83c6" providerId="LiveId" clId="{6508CF33-C4C4-41C0-9C18-A3EADC0A19A5}" dt="2024-02-29T11:18:13.483" v="11878" actId="1036"/>
          <ac:spMkLst>
            <pc:docMk/>
            <pc:sldMk cId="4167830019" sldId="1908"/>
            <ac:spMk id="27" creationId="{A7059035-0D17-B8FD-8A93-3A0BC1137A30}"/>
          </ac:spMkLst>
        </pc:spChg>
        <pc:spChg chg="add del mod">
          <ac:chgData name="I See Maths ltd" userId="2b6a9906fb7c83c6" providerId="LiveId" clId="{6508CF33-C4C4-41C0-9C18-A3EADC0A19A5}" dt="2024-02-29T11:29:06.739" v="12138" actId="478"/>
          <ac:spMkLst>
            <pc:docMk/>
            <pc:sldMk cId="4167830019" sldId="1908"/>
            <ac:spMk id="34" creationId="{775F22A9-3C61-39A3-BFFB-1AB2E7FE92E5}"/>
          </ac:spMkLst>
        </pc:spChg>
        <pc:cxnChg chg="mod">
          <ac:chgData name="I See Maths ltd" userId="2b6a9906fb7c83c6" providerId="LiveId" clId="{6508CF33-C4C4-41C0-9C18-A3EADC0A19A5}" dt="2024-02-29T11:21:16.968" v="11999" actId="1037"/>
          <ac:cxnSpMkLst>
            <pc:docMk/>
            <pc:sldMk cId="4167830019" sldId="1908"/>
            <ac:cxnSpMk id="7" creationId="{D31D4D0B-6B07-2FFF-738E-89B1C31B263C}"/>
          </ac:cxnSpMkLst>
        </pc:cxnChg>
        <pc:cxnChg chg="del mod">
          <ac:chgData name="I See Maths ltd" userId="2b6a9906fb7c83c6" providerId="LiveId" clId="{6508CF33-C4C4-41C0-9C18-A3EADC0A19A5}" dt="2024-02-29T11:29:16.932" v="12140" actId="478"/>
          <ac:cxnSpMkLst>
            <pc:docMk/>
            <pc:sldMk cId="4167830019" sldId="1908"/>
            <ac:cxnSpMk id="8" creationId="{24C1E36C-87EE-EF71-C9B0-60FF3A507079}"/>
          </ac:cxnSpMkLst>
        </pc:cxnChg>
      </pc:sldChg>
      <pc:sldChg chg="delSp modSp add mod">
        <pc:chgData name="I See Maths ltd" userId="2b6a9906fb7c83c6" providerId="LiveId" clId="{6508CF33-C4C4-41C0-9C18-A3EADC0A19A5}" dt="2024-02-29T11:29:01.869" v="12137" actId="478"/>
        <pc:sldMkLst>
          <pc:docMk/>
          <pc:sldMk cId="4238265949" sldId="1909"/>
        </pc:sldMkLst>
        <pc:spChg chg="del">
          <ac:chgData name="I See Maths ltd" userId="2b6a9906fb7c83c6" providerId="LiveId" clId="{6508CF33-C4C4-41C0-9C18-A3EADC0A19A5}" dt="2024-02-29T11:28:25.289" v="12118" actId="478"/>
          <ac:spMkLst>
            <pc:docMk/>
            <pc:sldMk cId="4238265949" sldId="1909"/>
            <ac:spMk id="4" creationId="{02C8313D-9343-7E37-78F7-D9C25DFC2FD5}"/>
          </ac:spMkLst>
        </pc:spChg>
        <pc:spChg chg="del">
          <ac:chgData name="I See Maths ltd" userId="2b6a9906fb7c83c6" providerId="LiveId" clId="{6508CF33-C4C4-41C0-9C18-A3EADC0A19A5}" dt="2024-02-29T11:28:25.289" v="12118" actId="478"/>
          <ac:spMkLst>
            <pc:docMk/>
            <pc:sldMk cId="4238265949" sldId="1909"/>
            <ac:spMk id="5" creationId="{9FE6FF18-B274-F754-B13D-9EEDF2942369}"/>
          </ac:spMkLst>
        </pc:spChg>
        <pc:spChg chg="del">
          <ac:chgData name="I See Maths ltd" userId="2b6a9906fb7c83c6" providerId="LiveId" clId="{6508CF33-C4C4-41C0-9C18-A3EADC0A19A5}" dt="2024-02-29T11:28:31.765" v="12121" actId="478"/>
          <ac:spMkLst>
            <pc:docMk/>
            <pc:sldMk cId="4238265949" sldId="1909"/>
            <ac:spMk id="6" creationId="{183F42C2-6B67-B9DE-1014-E83408455439}"/>
          </ac:spMkLst>
        </pc:spChg>
        <pc:spChg chg="del mod">
          <ac:chgData name="I See Maths ltd" userId="2b6a9906fb7c83c6" providerId="LiveId" clId="{6508CF33-C4C4-41C0-9C18-A3EADC0A19A5}" dt="2024-02-29T11:29:01.869" v="12137" actId="478"/>
          <ac:spMkLst>
            <pc:docMk/>
            <pc:sldMk cId="4238265949" sldId="1909"/>
            <ac:spMk id="34" creationId="{775F22A9-3C61-39A3-BFFB-1AB2E7FE92E5}"/>
          </ac:spMkLst>
        </pc:spChg>
        <pc:cxnChg chg="del">
          <ac:chgData name="I See Maths ltd" userId="2b6a9906fb7c83c6" providerId="LiveId" clId="{6508CF33-C4C4-41C0-9C18-A3EADC0A19A5}" dt="2024-02-29T11:28:29.646" v="12120" actId="478"/>
          <ac:cxnSpMkLst>
            <pc:docMk/>
            <pc:sldMk cId="4238265949" sldId="1909"/>
            <ac:cxnSpMk id="7" creationId="{D31D4D0B-6B07-2FFF-738E-89B1C31B263C}"/>
          </ac:cxnSpMkLst>
        </pc:cxnChg>
        <pc:cxnChg chg="del">
          <ac:chgData name="I See Maths ltd" userId="2b6a9906fb7c83c6" providerId="LiveId" clId="{6508CF33-C4C4-41C0-9C18-A3EADC0A19A5}" dt="2024-02-29T11:28:27.520" v="12119" actId="478"/>
          <ac:cxnSpMkLst>
            <pc:docMk/>
            <pc:sldMk cId="4238265949" sldId="1909"/>
            <ac:cxnSpMk id="8" creationId="{24C1E36C-87EE-EF71-C9B0-60FF3A507079}"/>
          </ac:cxnSpMkLst>
        </pc:cxnChg>
      </pc:sldChg>
      <pc:sldChg chg="add">
        <pc:chgData name="I See Maths ltd" userId="2b6a9906fb7c83c6" providerId="LiveId" clId="{6508CF33-C4C4-41C0-9C18-A3EADC0A19A5}" dt="2024-02-29T11:28:40.942" v="12124" actId="2890"/>
        <pc:sldMkLst>
          <pc:docMk/>
          <pc:sldMk cId="922141788" sldId="1910"/>
        </pc:sldMkLst>
      </pc:sldChg>
      <pc:sldChg chg="add">
        <pc:chgData name="I See Maths ltd" userId="2b6a9906fb7c83c6" providerId="LiveId" clId="{6508CF33-C4C4-41C0-9C18-A3EADC0A19A5}" dt="2024-02-29T11:28:49.135" v="12126" actId="2890"/>
        <pc:sldMkLst>
          <pc:docMk/>
          <pc:sldMk cId="3509112874" sldId="1911"/>
        </pc:sldMkLst>
      </pc:sldChg>
      <pc:sldChg chg="add">
        <pc:chgData name="I See Maths ltd" userId="2b6a9906fb7c83c6" providerId="LiveId" clId="{6508CF33-C4C4-41C0-9C18-A3EADC0A19A5}" dt="2024-02-29T11:28:58.992" v="12136" actId="2890"/>
        <pc:sldMkLst>
          <pc:docMk/>
          <pc:sldMk cId="406858618" sldId="1912"/>
        </pc:sldMkLst>
      </pc:sldChg>
      <pc:sldChg chg="add ord">
        <pc:chgData name="I See Maths ltd" userId="2b6a9906fb7c83c6" providerId="LiveId" clId="{6508CF33-C4C4-41C0-9C18-A3EADC0A19A5}" dt="2024-02-29T11:29:28.383" v="12142"/>
        <pc:sldMkLst>
          <pc:docMk/>
          <pc:sldMk cId="567265437" sldId="1913"/>
        </pc:sldMkLst>
      </pc:sldChg>
      <pc:sldChg chg="delSp add mod">
        <pc:chgData name="I See Maths ltd" userId="2b6a9906fb7c83c6" providerId="LiveId" clId="{6508CF33-C4C4-41C0-9C18-A3EADC0A19A5}" dt="2024-02-29T11:30:26.296" v="12145" actId="478"/>
        <pc:sldMkLst>
          <pc:docMk/>
          <pc:sldMk cId="4192382977" sldId="1914"/>
        </pc:sldMkLst>
        <pc:spChg chg="del">
          <ac:chgData name="I See Maths ltd" userId="2b6a9906fb7c83c6" providerId="LiveId" clId="{6508CF33-C4C4-41C0-9C18-A3EADC0A19A5}" dt="2024-02-29T11:30:23.529" v="12144" actId="478"/>
          <ac:spMkLst>
            <pc:docMk/>
            <pc:sldMk cId="4192382977" sldId="1914"/>
            <ac:spMk id="5" creationId="{9FE6FF18-B274-F754-B13D-9EEDF2942369}"/>
          </ac:spMkLst>
        </pc:spChg>
        <pc:cxnChg chg="del">
          <ac:chgData name="I See Maths ltd" userId="2b6a9906fb7c83c6" providerId="LiveId" clId="{6508CF33-C4C4-41C0-9C18-A3EADC0A19A5}" dt="2024-02-29T11:30:26.296" v="12145" actId="478"/>
          <ac:cxnSpMkLst>
            <pc:docMk/>
            <pc:sldMk cId="4192382977" sldId="1914"/>
            <ac:cxnSpMk id="8" creationId="{24C1E36C-87EE-EF71-C9B0-60FF3A507079}"/>
          </ac:cxnSpMkLst>
        </pc:cxnChg>
      </pc:sldChg>
      <pc:sldChg chg="delSp add mod">
        <pc:chgData name="I See Maths ltd" userId="2b6a9906fb7c83c6" providerId="LiveId" clId="{6508CF33-C4C4-41C0-9C18-A3EADC0A19A5}" dt="2024-02-29T11:30:43.338" v="12149" actId="478"/>
        <pc:sldMkLst>
          <pc:docMk/>
          <pc:sldMk cId="48676814" sldId="1915"/>
        </pc:sldMkLst>
        <pc:spChg chg="del">
          <ac:chgData name="I See Maths ltd" userId="2b6a9906fb7c83c6" providerId="LiveId" clId="{6508CF33-C4C4-41C0-9C18-A3EADC0A19A5}" dt="2024-02-29T11:30:39.726" v="12147" actId="478"/>
          <ac:spMkLst>
            <pc:docMk/>
            <pc:sldMk cId="48676814" sldId="1915"/>
            <ac:spMk id="4" creationId="{02C8313D-9343-7E37-78F7-D9C25DFC2FD5}"/>
          </ac:spMkLst>
        </pc:spChg>
        <pc:spChg chg="del">
          <ac:chgData name="I See Maths ltd" userId="2b6a9906fb7c83c6" providerId="LiveId" clId="{6508CF33-C4C4-41C0-9C18-A3EADC0A19A5}" dt="2024-02-29T11:30:43.338" v="12149" actId="478"/>
          <ac:spMkLst>
            <pc:docMk/>
            <pc:sldMk cId="48676814" sldId="1915"/>
            <ac:spMk id="6" creationId="{183F42C2-6B67-B9DE-1014-E83408455439}"/>
          </ac:spMkLst>
        </pc:spChg>
        <pc:cxnChg chg="del">
          <ac:chgData name="I See Maths ltd" userId="2b6a9906fb7c83c6" providerId="LiveId" clId="{6508CF33-C4C4-41C0-9C18-A3EADC0A19A5}" dt="2024-02-29T11:30:41.511" v="12148" actId="478"/>
          <ac:cxnSpMkLst>
            <pc:docMk/>
            <pc:sldMk cId="48676814" sldId="1915"/>
            <ac:cxnSpMk id="7" creationId="{D31D4D0B-6B07-2FFF-738E-89B1C31B263C}"/>
          </ac:cxnSpMkLst>
        </pc:cxnChg>
      </pc:sldChg>
      <pc:sldChg chg="addSp delSp modSp add mod">
        <pc:chgData name="I See Maths ltd" userId="2b6a9906fb7c83c6" providerId="LiveId" clId="{6508CF33-C4C4-41C0-9C18-A3EADC0A19A5}" dt="2024-02-29T11:32:53.624" v="12211" actId="6549"/>
        <pc:sldMkLst>
          <pc:docMk/>
          <pc:sldMk cId="3550600402" sldId="1916"/>
        </pc:sldMkLst>
        <pc:spChg chg="add del mod">
          <ac:chgData name="I See Maths ltd" userId="2b6a9906fb7c83c6" providerId="LiveId" clId="{6508CF33-C4C4-41C0-9C18-A3EADC0A19A5}" dt="2024-02-29T11:32:50.129" v="12209" actId="478"/>
          <ac:spMkLst>
            <pc:docMk/>
            <pc:sldMk cId="3550600402" sldId="1916"/>
            <ac:spMk id="4" creationId="{164C4FD1-5186-F614-3181-B70E8B3E1361}"/>
          </ac:spMkLst>
        </pc:spChg>
        <pc:spChg chg="add mod">
          <ac:chgData name="I See Maths ltd" userId="2b6a9906fb7c83c6" providerId="LiveId" clId="{6508CF33-C4C4-41C0-9C18-A3EADC0A19A5}" dt="2024-02-29T11:32:53.624" v="12211" actId="6549"/>
          <ac:spMkLst>
            <pc:docMk/>
            <pc:sldMk cId="3550600402" sldId="1916"/>
            <ac:spMk id="5" creationId="{E25C6CA9-3BAE-19AF-3C39-F410FDA76A3B}"/>
          </ac:spMkLst>
        </pc:spChg>
      </pc:sldChg>
      <pc:sldChg chg="add">
        <pc:chgData name="I See Maths ltd" userId="2b6a9906fb7c83c6" providerId="LiveId" clId="{6508CF33-C4C4-41C0-9C18-A3EADC0A19A5}" dt="2024-02-29T11:32:22.996" v="12195" actId="2890"/>
        <pc:sldMkLst>
          <pc:docMk/>
          <pc:sldMk cId="3342180760" sldId="1917"/>
        </pc:sldMkLst>
      </pc:sldChg>
      <pc:sldChg chg="delSp add mod">
        <pc:chgData name="I See Maths ltd" userId="2b6a9906fb7c83c6" providerId="LiveId" clId="{6508CF33-C4C4-41C0-9C18-A3EADC0A19A5}" dt="2024-02-29T11:33:38.767" v="12216" actId="478"/>
        <pc:sldMkLst>
          <pc:docMk/>
          <pc:sldMk cId="1065035763" sldId="1918"/>
        </pc:sldMkLst>
        <pc:spChg chg="del">
          <ac:chgData name="I See Maths ltd" userId="2b6a9906fb7c83c6" providerId="LiveId" clId="{6508CF33-C4C4-41C0-9C18-A3EADC0A19A5}" dt="2024-02-29T11:33:35.910" v="12215" actId="478"/>
          <ac:spMkLst>
            <pc:docMk/>
            <pc:sldMk cId="1065035763" sldId="1918"/>
            <ac:spMk id="5" creationId="{9FE6FF18-B274-F754-B13D-9EEDF2942369}"/>
          </ac:spMkLst>
        </pc:spChg>
        <pc:cxnChg chg="del">
          <ac:chgData name="I See Maths ltd" userId="2b6a9906fb7c83c6" providerId="LiveId" clId="{6508CF33-C4C4-41C0-9C18-A3EADC0A19A5}" dt="2024-02-29T11:33:38.767" v="12216" actId="478"/>
          <ac:cxnSpMkLst>
            <pc:docMk/>
            <pc:sldMk cId="1065035763" sldId="1918"/>
            <ac:cxnSpMk id="16" creationId="{FDB8598B-11BE-1C0D-7585-8D37A697959F}"/>
          </ac:cxnSpMkLst>
        </pc:cxnChg>
      </pc:sldChg>
      <pc:sldChg chg="delSp add mod">
        <pc:chgData name="I See Maths ltd" userId="2b6a9906fb7c83c6" providerId="LiveId" clId="{6508CF33-C4C4-41C0-9C18-A3EADC0A19A5}" dt="2024-02-29T11:33:48.336" v="12220" actId="478"/>
        <pc:sldMkLst>
          <pc:docMk/>
          <pc:sldMk cId="1219164466" sldId="1919"/>
        </pc:sldMkLst>
        <pc:spChg chg="del">
          <ac:chgData name="I See Maths ltd" userId="2b6a9906fb7c83c6" providerId="LiveId" clId="{6508CF33-C4C4-41C0-9C18-A3EADC0A19A5}" dt="2024-02-29T11:33:44.283" v="12218" actId="478"/>
          <ac:spMkLst>
            <pc:docMk/>
            <pc:sldMk cId="1219164466" sldId="1919"/>
            <ac:spMk id="4" creationId="{02C8313D-9343-7E37-78F7-D9C25DFC2FD5}"/>
          </ac:spMkLst>
        </pc:spChg>
        <pc:spChg chg="del">
          <ac:chgData name="I See Maths ltd" userId="2b6a9906fb7c83c6" providerId="LiveId" clId="{6508CF33-C4C4-41C0-9C18-A3EADC0A19A5}" dt="2024-02-29T11:33:48.336" v="12220" actId="478"/>
          <ac:spMkLst>
            <pc:docMk/>
            <pc:sldMk cId="1219164466" sldId="1919"/>
            <ac:spMk id="11" creationId="{8E6D8A7B-9505-7F37-760C-E04AFB72B6D1}"/>
          </ac:spMkLst>
        </pc:spChg>
        <pc:cxnChg chg="del">
          <ac:chgData name="I See Maths ltd" userId="2b6a9906fb7c83c6" providerId="LiveId" clId="{6508CF33-C4C4-41C0-9C18-A3EADC0A19A5}" dt="2024-02-29T11:33:46.264" v="12219" actId="478"/>
          <ac:cxnSpMkLst>
            <pc:docMk/>
            <pc:sldMk cId="1219164466" sldId="1919"/>
            <ac:cxnSpMk id="15" creationId="{D60A8D60-60B6-C2AA-B2C0-E52AB4B5FFD8}"/>
          </ac:cxnSpMkLst>
        </pc:cxnChg>
      </pc:sldChg>
      <pc:sldChg chg="addSp modSp add mod">
        <pc:chgData name="I See Maths ltd" userId="2b6a9906fb7c83c6" providerId="LiveId" clId="{6508CF33-C4C4-41C0-9C18-A3EADC0A19A5}" dt="2024-02-29T11:34:37.946" v="12241" actId="6549"/>
        <pc:sldMkLst>
          <pc:docMk/>
          <pc:sldMk cId="1654912875" sldId="1920"/>
        </pc:sldMkLst>
        <pc:spChg chg="add mod">
          <ac:chgData name="I See Maths ltd" userId="2b6a9906fb7c83c6" providerId="LiveId" clId="{6508CF33-C4C4-41C0-9C18-A3EADC0A19A5}" dt="2024-02-29T11:34:37.946" v="12241" actId="6549"/>
          <ac:spMkLst>
            <pc:docMk/>
            <pc:sldMk cId="1654912875" sldId="1920"/>
            <ac:spMk id="4" creationId="{281790CC-5CB9-1935-2C96-3AD602978F66}"/>
          </ac:spMkLst>
        </pc:spChg>
      </pc:sldChg>
      <pc:sldChg chg="add">
        <pc:chgData name="I See Maths ltd" userId="2b6a9906fb7c83c6" providerId="LiveId" clId="{6508CF33-C4C4-41C0-9C18-A3EADC0A19A5}" dt="2024-02-29T11:34:33.407" v="12240" actId="2890"/>
        <pc:sldMkLst>
          <pc:docMk/>
          <pc:sldMk cId="119873178" sldId="1921"/>
        </pc:sldMkLst>
      </pc:sldChg>
      <pc:sldChg chg="add">
        <pc:chgData name="I See Maths ltd" userId="2b6a9906fb7c83c6" providerId="LiveId" clId="{6508CF33-C4C4-41C0-9C18-A3EADC0A19A5}" dt="2024-03-29T12:11:40.122" v="12253" actId="2890"/>
        <pc:sldMkLst>
          <pc:docMk/>
          <pc:sldMk cId="1029216786" sldId="1932"/>
        </pc:sldMkLst>
      </pc:sldChg>
      <pc:sldChg chg="addSp delSp modSp add del mod ord">
        <pc:chgData name="I See Maths ltd" userId="2b6a9906fb7c83c6" providerId="LiveId" clId="{6508CF33-C4C4-41C0-9C18-A3EADC0A19A5}" dt="2024-04-03T13:57:35.875" v="13283" actId="47"/>
        <pc:sldMkLst>
          <pc:docMk/>
          <pc:sldMk cId="375861249" sldId="1933"/>
        </pc:sldMkLst>
        <pc:spChg chg="mod">
          <ac:chgData name="I See Maths ltd" userId="2b6a9906fb7c83c6" providerId="LiveId" clId="{6508CF33-C4C4-41C0-9C18-A3EADC0A19A5}" dt="2024-04-03T13:05:38.067" v="12276" actId="6549"/>
          <ac:spMkLst>
            <pc:docMk/>
            <pc:sldMk cId="375861249" sldId="1933"/>
            <ac:spMk id="2" creationId="{E5D7FE00-E9C7-579B-C1C5-9C36C2AA367C}"/>
          </ac:spMkLst>
        </pc:spChg>
        <pc:spChg chg="del">
          <ac:chgData name="I See Maths ltd" userId="2b6a9906fb7c83c6" providerId="LiveId" clId="{6508CF33-C4C4-41C0-9C18-A3EADC0A19A5}" dt="2024-04-03T13:07:21.228" v="12278" actId="478"/>
          <ac:spMkLst>
            <pc:docMk/>
            <pc:sldMk cId="375861249" sldId="1933"/>
            <ac:spMk id="3" creationId="{5E1E692C-532B-0742-0D56-C11E28B3A8E0}"/>
          </ac:spMkLst>
        </pc:spChg>
        <pc:spChg chg="del">
          <ac:chgData name="I See Maths ltd" userId="2b6a9906fb7c83c6" providerId="LiveId" clId="{6508CF33-C4C4-41C0-9C18-A3EADC0A19A5}" dt="2024-04-03T13:07:15.871" v="12277" actId="478"/>
          <ac:spMkLst>
            <pc:docMk/>
            <pc:sldMk cId="375861249" sldId="1933"/>
            <ac:spMk id="9" creationId="{231844D0-4460-9548-25AC-2A4A01BB239B}"/>
          </ac:spMkLst>
        </pc:spChg>
        <pc:spChg chg="del">
          <ac:chgData name="I See Maths ltd" userId="2b6a9906fb7c83c6" providerId="LiveId" clId="{6508CF33-C4C4-41C0-9C18-A3EADC0A19A5}" dt="2024-04-03T13:07:15.871" v="12277" actId="478"/>
          <ac:spMkLst>
            <pc:docMk/>
            <pc:sldMk cId="375861249" sldId="1933"/>
            <ac:spMk id="10" creationId="{DBB2C08B-B647-58EA-E85D-71DC5F648E35}"/>
          </ac:spMkLst>
        </pc:spChg>
        <pc:spChg chg="mod topLvl">
          <ac:chgData name="I See Maths ltd" userId="2b6a9906fb7c83c6" providerId="LiveId" clId="{6508CF33-C4C4-41C0-9C18-A3EADC0A19A5}" dt="2024-04-03T13:34:00.599" v="12632" actId="1037"/>
          <ac:spMkLst>
            <pc:docMk/>
            <pc:sldMk cId="375861249" sldId="1933"/>
            <ac:spMk id="11" creationId="{9A41A3C0-399F-BDFF-5B45-C6CCB5A160BA}"/>
          </ac:spMkLst>
        </pc:spChg>
        <pc:spChg chg="del">
          <ac:chgData name="I See Maths ltd" userId="2b6a9906fb7c83c6" providerId="LiveId" clId="{6508CF33-C4C4-41C0-9C18-A3EADC0A19A5}" dt="2024-04-03T13:07:15.871" v="12277" actId="478"/>
          <ac:spMkLst>
            <pc:docMk/>
            <pc:sldMk cId="375861249" sldId="1933"/>
            <ac:spMk id="13" creationId="{F7BB36F7-B07C-077A-04AC-3BD6FBAD8635}"/>
          </ac:spMkLst>
        </pc:spChg>
        <pc:spChg chg="del">
          <ac:chgData name="I See Maths ltd" userId="2b6a9906fb7c83c6" providerId="LiveId" clId="{6508CF33-C4C4-41C0-9C18-A3EADC0A19A5}" dt="2024-04-03T13:07:15.871" v="12277" actId="478"/>
          <ac:spMkLst>
            <pc:docMk/>
            <pc:sldMk cId="375861249" sldId="1933"/>
            <ac:spMk id="14" creationId="{D3B0BD5E-38BB-7E68-FBE4-855F7E04C4D2}"/>
          </ac:spMkLst>
        </pc:spChg>
        <pc:spChg chg="mod">
          <ac:chgData name="I See Maths ltd" userId="2b6a9906fb7c83c6" providerId="LiveId" clId="{6508CF33-C4C4-41C0-9C18-A3EADC0A19A5}" dt="2024-04-03T13:34:36.029" v="12637" actId="6549"/>
          <ac:spMkLst>
            <pc:docMk/>
            <pc:sldMk cId="375861249" sldId="1933"/>
            <ac:spMk id="21" creationId="{642A2220-362A-DE9A-5AEC-6DB18B47A304}"/>
          </ac:spMkLst>
        </pc:spChg>
        <pc:spChg chg="mod topLvl">
          <ac:chgData name="I See Maths ltd" userId="2b6a9906fb7c83c6" providerId="LiveId" clId="{6508CF33-C4C4-41C0-9C18-A3EADC0A19A5}" dt="2024-04-03T13:34:11.055" v="12635" actId="1038"/>
          <ac:spMkLst>
            <pc:docMk/>
            <pc:sldMk cId="375861249" sldId="1933"/>
            <ac:spMk id="22" creationId="{B3D17850-15A6-D732-772F-E41DA2B5050A}"/>
          </ac:spMkLst>
        </pc:spChg>
        <pc:spChg chg="mod topLvl">
          <ac:chgData name="I See Maths ltd" userId="2b6a9906fb7c83c6" providerId="LiveId" clId="{6508CF33-C4C4-41C0-9C18-A3EADC0A19A5}" dt="2024-04-03T13:34:00.599" v="12632" actId="1037"/>
          <ac:spMkLst>
            <pc:docMk/>
            <pc:sldMk cId="375861249" sldId="1933"/>
            <ac:spMk id="25" creationId="{BBEB861B-D260-A552-6947-94CB3D74548F}"/>
          </ac:spMkLst>
        </pc:spChg>
        <pc:spChg chg="del">
          <ac:chgData name="I See Maths ltd" userId="2b6a9906fb7c83c6" providerId="LiveId" clId="{6508CF33-C4C4-41C0-9C18-A3EADC0A19A5}" dt="2024-04-03T13:07:21.228" v="12278" actId="478"/>
          <ac:spMkLst>
            <pc:docMk/>
            <pc:sldMk cId="375861249" sldId="1933"/>
            <ac:spMk id="27" creationId="{A7059035-0D17-B8FD-8A93-3A0BC1137A30}"/>
          </ac:spMkLst>
        </pc:spChg>
        <pc:spChg chg="add del mod">
          <ac:chgData name="I See Maths ltd" userId="2b6a9906fb7c83c6" providerId="LiveId" clId="{6508CF33-C4C4-41C0-9C18-A3EADC0A19A5}" dt="2024-04-03T13:19:27.027" v="12397" actId="478"/>
          <ac:spMkLst>
            <pc:docMk/>
            <pc:sldMk cId="375861249" sldId="1933"/>
            <ac:spMk id="28" creationId="{B15842C4-7A10-0A4D-0D0B-A4F73D873229}"/>
          </ac:spMkLst>
        </pc:spChg>
        <pc:spChg chg="add del mod">
          <ac:chgData name="I See Maths ltd" userId="2b6a9906fb7c83c6" providerId="LiveId" clId="{6508CF33-C4C4-41C0-9C18-A3EADC0A19A5}" dt="2024-04-03T13:20:32.321" v="12418" actId="478"/>
          <ac:spMkLst>
            <pc:docMk/>
            <pc:sldMk cId="375861249" sldId="1933"/>
            <ac:spMk id="29" creationId="{003FE7FB-6A6A-9A53-D4D7-367454EA02E3}"/>
          </ac:spMkLst>
        </pc:spChg>
        <pc:spChg chg="add del mod">
          <ac:chgData name="I See Maths ltd" userId="2b6a9906fb7c83c6" providerId="LiveId" clId="{6508CF33-C4C4-41C0-9C18-A3EADC0A19A5}" dt="2024-04-03T13:36:44.958" v="12641" actId="478"/>
          <ac:spMkLst>
            <pc:docMk/>
            <pc:sldMk cId="375861249" sldId="1933"/>
            <ac:spMk id="30" creationId="{FE787AAB-4409-F99E-6A97-F427E86A7B05}"/>
          </ac:spMkLst>
        </pc:spChg>
        <pc:spChg chg="add del mod">
          <ac:chgData name="I See Maths ltd" userId="2b6a9906fb7c83c6" providerId="LiveId" clId="{6508CF33-C4C4-41C0-9C18-A3EADC0A19A5}" dt="2024-04-03T13:19:27.027" v="12397" actId="478"/>
          <ac:spMkLst>
            <pc:docMk/>
            <pc:sldMk cId="375861249" sldId="1933"/>
            <ac:spMk id="31" creationId="{0B3D0645-8864-1701-2EAE-084D75CB70A0}"/>
          </ac:spMkLst>
        </pc:spChg>
        <pc:spChg chg="add del mod">
          <ac:chgData name="I See Maths ltd" userId="2b6a9906fb7c83c6" providerId="LiveId" clId="{6508CF33-C4C4-41C0-9C18-A3EADC0A19A5}" dt="2024-04-03T13:17:41.662" v="12370" actId="478"/>
          <ac:spMkLst>
            <pc:docMk/>
            <pc:sldMk cId="375861249" sldId="1933"/>
            <ac:spMk id="32" creationId="{D99BD856-2F07-96BF-C4C5-637622C806B7}"/>
          </ac:spMkLst>
        </pc:spChg>
        <pc:spChg chg="add del mod">
          <ac:chgData name="I See Maths ltd" userId="2b6a9906fb7c83c6" providerId="LiveId" clId="{6508CF33-C4C4-41C0-9C18-A3EADC0A19A5}" dt="2024-04-03T13:19:27.027" v="12397" actId="478"/>
          <ac:spMkLst>
            <pc:docMk/>
            <pc:sldMk cId="375861249" sldId="1933"/>
            <ac:spMk id="33" creationId="{856E621A-0573-1849-BC16-81AF8F2D79C1}"/>
          </ac:spMkLst>
        </pc:spChg>
        <pc:spChg chg="del">
          <ac:chgData name="I See Maths ltd" userId="2b6a9906fb7c83c6" providerId="LiveId" clId="{6508CF33-C4C4-41C0-9C18-A3EADC0A19A5}" dt="2024-04-03T13:07:21.228" v="12278" actId="478"/>
          <ac:spMkLst>
            <pc:docMk/>
            <pc:sldMk cId="375861249" sldId="1933"/>
            <ac:spMk id="34" creationId="{775F22A9-3C61-39A3-BFFB-1AB2E7FE92E5}"/>
          </ac:spMkLst>
        </pc:spChg>
        <pc:spChg chg="add del mod">
          <ac:chgData name="I See Maths ltd" userId="2b6a9906fb7c83c6" providerId="LiveId" clId="{6508CF33-C4C4-41C0-9C18-A3EADC0A19A5}" dt="2024-04-03T13:19:27.027" v="12397" actId="478"/>
          <ac:spMkLst>
            <pc:docMk/>
            <pc:sldMk cId="375861249" sldId="1933"/>
            <ac:spMk id="35" creationId="{E1F3E633-5B7D-8C8E-D6F8-C2C0007F076A}"/>
          </ac:spMkLst>
        </pc:spChg>
        <pc:spChg chg="add mod">
          <ac:chgData name="I See Maths ltd" userId="2b6a9906fb7c83c6" providerId="LiveId" clId="{6508CF33-C4C4-41C0-9C18-A3EADC0A19A5}" dt="2024-04-03T13:51:50.077" v="13120" actId="14100"/>
          <ac:spMkLst>
            <pc:docMk/>
            <pc:sldMk cId="375861249" sldId="1933"/>
            <ac:spMk id="40" creationId="{3450ECED-808B-87A5-4CC0-BA2BA5E28FB1}"/>
          </ac:spMkLst>
        </pc:spChg>
        <pc:spChg chg="add del mod">
          <ac:chgData name="I See Maths ltd" userId="2b6a9906fb7c83c6" providerId="LiveId" clId="{6508CF33-C4C4-41C0-9C18-A3EADC0A19A5}" dt="2024-04-03T13:55:06.365" v="13241" actId="478"/>
          <ac:spMkLst>
            <pc:docMk/>
            <pc:sldMk cId="375861249" sldId="1933"/>
            <ac:spMk id="43" creationId="{F96DEAF8-D83E-C68F-D96D-026AAA077849}"/>
          </ac:spMkLst>
        </pc:spChg>
        <pc:spChg chg="add del mod">
          <ac:chgData name="I See Maths ltd" userId="2b6a9906fb7c83c6" providerId="LiveId" clId="{6508CF33-C4C4-41C0-9C18-A3EADC0A19A5}" dt="2024-04-03T13:55:06.365" v="13241" actId="478"/>
          <ac:spMkLst>
            <pc:docMk/>
            <pc:sldMk cId="375861249" sldId="1933"/>
            <ac:spMk id="44" creationId="{D72565E5-2C19-9FD7-9CBD-13E2803BB95C}"/>
          </ac:spMkLst>
        </pc:spChg>
        <pc:spChg chg="add del mod">
          <ac:chgData name="I See Maths ltd" userId="2b6a9906fb7c83c6" providerId="LiveId" clId="{6508CF33-C4C4-41C0-9C18-A3EADC0A19A5}" dt="2024-04-03T13:55:24.061" v="13243" actId="478"/>
          <ac:spMkLst>
            <pc:docMk/>
            <pc:sldMk cId="375861249" sldId="1933"/>
            <ac:spMk id="52" creationId="{5DD94108-7BE3-9F3F-F137-6A0F98BBAC4E}"/>
          </ac:spMkLst>
        </pc:spChg>
        <pc:spChg chg="add del mod">
          <ac:chgData name="I See Maths ltd" userId="2b6a9906fb7c83c6" providerId="LiveId" clId="{6508CF33-C4C4-41C0-9C18-A3EADC0A19A5}" dt="2024-04-03T13:55:24.061" v="13243" actId="478"/>
          <ac:spMkLst>
            <pc:docMk/>
            <pc:sldMk cId="375861249" sldId="1933"/>
            <ac:spMk id="53" creationId="{29ACDBC3-5D71-B12C-F343-F3AC4AD6ED97}"/>
          </ac:spMkLst>
        </pc:spChg>
        <pc:grpChg chg="add del mod">
          <ac:chgData name="I See Maths ltd" userId="2b6a9906fb7c83c6" providerId="LiveId" clId="{6508CF33-C4C4-41C0-9C18-A3EADC0A19A5}" dt="2024-04-03T13:19:16.244" v="12393" actId="478"/>
          <ac:grpSpMkLst>
            <pc:docMk/>
            <pc:sldMk cId="375861249" sldId="1933"/>
            <ac:grpSpMk id="8" creationId="{A8F18994-BA88-44E3-5F5E-6EEE34A94432}"/>
          </ac:grpSpMkLst>
        </pc:grpChg>
        <pc:grpChg chg="add del mod">
          <ac:chgData name="I See Maths ltd" userId="2b6a9906fb7c83c6" providerId="LiveId" clId="{6508CF33-C4C4-41C0-9C18-A3EADC0A19A5}" dt="2024-04-03T13:15:18.309" v="12332" actId="478"/>
          <ac:grpSpMkLst>
            <pc:docMk/>
            <pc:sldMk cId="375861249" sldId="1933"/>
            <ac:grpSpMk id="16" creationId="{903499D3-7243-321E-04D1-319A97CFAB0E}"/>
          </ac:grpSpMkLst>
        </pc:grpChg>
        <pc:grpChg chg="add del mod">
          <ac:chgData name="I See Maths ltd" userId="2b6a9906fb7c83c6" providerId="LiveId" clId="{6508CF33-C4C4-41C0-9C18-A3EADC0A19A5}" dt="2024-04-03T13:14:52.039" v="12302" actId="478"/>
          <ac:grpSpMkLst>
            <pc:docMk/>
            <pc:sldMk cId="375861249" sldId="1933"/>
            <ac:grpSpMk id="23" creationId="{B39C48F6-38A2-76C1-D980-6ADED2A9693C}"/>
          </ac:grpSpMkLst>
        </pc:grpChg>
        <pc:graphicFrameChg chg="add del mod">
          <ac:chgData name="I See Maths ltd" userId="2b6a9906fb7c83c6" providerId="LiveId" clId="{6508CF33-C4C4-41C0-9C18-A3EADC0A19A5}" dt="2024-04-03T13:55:06.365" v="13241" actId="478"/>
          <ac:graphicFrameMkLst>
            <pc:docMk/>
            <pc:sldMk cId="375861249" sldId="1933"/>
            <ac:graphicFrameMk id="41" creationId="{B6A5DDC9-D3F2-1820-4997-B5779D990937}"/>
          </ac:graphicFrameMkLst>
        </pc:graphicFrameChg>
        <pc:graphicFrameChg chg="add del mod">
          <ac:chgData name="I See Maths ltd" userId="2b6a9906fb7c83c6" providerId="LiveId" clId="{6508CF33-C4C4-41C0-9C18-A3EADC0A19A5}" dt="2024-04-03T13:55:06.365" v="13241" actId="478"/>
          <ac:graphicFrameMkLst>
            <pc:docMk/>
            <pc:sldMk cId="375861249" sldId="1933"/>
            <ac:graphicFrameMk id="42" creationId="{5A3F31D3-CC00-6908-BA9F-ECF3972A7F75}"/>
          </ac:graphicFrameMkLst>
        </pc:graphicFrameChg>
        <pc:picChg chg="add del mod">
          <ac:chgData name="I See Maths ltd" userId="2b6a9906fb7c83c6" providerId="LiveId" clId="{6508CF33-C4C4-41C0-9C18-A3EADC0A19A5}" dt="2024-04-03T13:19:18.464" v="12394" actId="478"/>
          <ac:picMkLst>
            <pc:docMk/>
            <pc:sldMk cId="375861249" sldId="1933"/>
            <ac:picMk id="5" creationId="{DC49701C-346B-183C-5A4B-B27AEC2DACFE}"/>
          </ac:picMkLst>
        </pc:picChg>
        <pc:picChg chg="add del mod">
          <ac:chgData name="I See Maths ltd" userId="2b6a9906fb7c83c6" providerId="LiveId" clId="{6508CF33-C4C4-41C0-9C18-A3EADC0A19A5}" dt="2024-04-03T13:27:52.627" v="12535" actId="478"/>
          <ac:picMkLst>
            <pc:docMk/>
            <pc:sldMk cId="375861249" sldId="1933"/>
            <ac:picMk id="7" creationId="{12C561A8-98AB-586C-1C87-DE7C3D9BB35E}"/>
          </ac:picMkLst>
        </pc:picChg>
        <pc:picChg chg="del">
          <ac:chgData name="I See Maths ltd" userId="2b6a9906fb7c83c6" providerId="LiveId" clId="{6508CF33-C4C4-41C0-9C18-A3EADC0A19A5}" dt="2024-04-03T13:07:15.871" v="12277" actId="478"/>
          <ac:picMkLst>
            <pc:docMk/>
            <pc:sldMk cId="375861249" sldId="1933"/>
            <ac:picMk id="12" creationId="{A003F94B-48A9-D187-667B-E66BEA929559}"/>
          </ac:picMkLst>
        </pc:picChg>
        <pc:picChg chg="del mod topLvl">
          <ac:chgData name="I See Maths ltd" userId="2b6a9906fb7c83c6" providerId="LiveId" clId="{6508CF33-C4C4-41C0-9C18-A3EADC0A19A5}" dt="2024-04-03T13:19:16.244" v="12393" actId="478"/>
          <ac:picMkLst>
            <pc:docMk/>
            <pc:sldMk cId="375861249" sldId="1933"/>
            <ac:picMk id="15" creationId="{181323F0-71A0-A974-E525-1EE1B5B393AE}"/>
          </ac:picMkLst>
        </pc:picChg>
        <pc:picChg chg="del">
          <ac:chgData name="I See Maths ltd" userId="2b6a9906fb7c83c6" providerId="LiveId" clId="{6508CF33-C4C4-41C0-9C18-A3EADC0A19A5}" dt="2024-04-03T13:07:15.871" v="12277" actId="478"/>
          <ac:picMkLst>
            <pc:docMk/>
            <pc:sldMk cId="375861249" sldId="1933"/>
            <ac:picMk id="18" creationId="{353DA089-CD56-24B7-C418-779E3F58D8B7}"/>
          </ac:picMkLst>
        </pc:picChg>
        <pc:picChg chg="del mod topLvl">
          <ac:chgData name="I See Maths ltd" userId="2b6a9906fb7c83c6" providerId="LiveId" clId="{6508CF33-C4C4-41C0-9C18-A3EADC0A19A5}" dt="2024-04-03T13:15:18.309" v="12332" actId="478"/>
          <ac:picMkLst>
            <pc:docMk/>
            <pc:sldMk cId="375861249" sldId="1933"/>
            <ac:picMk id="19" creationId="{BBE38957-17A6-584D-6F51-17652DB316D0}"/>
          </ac:picMkLst>
        </pc:picChg>
        <pc:picChg chg="del mod topLvl">
          <ac:chgData name="I See Maths ltd" userId="2b6a9906fb7c83c6" providerId="LiveId" clId="{6508CF33-C4C4-41C0-9C18-A3EADC0A19A5}" dt="2024-04-03T13:14:52.039" v="12302" actId="478"/>
          <ac:picMkLst>
            <pc:docMk/>
            <pc:sldMk cId="375861249" sldId="1933"/>
            <ac:picMk id="24" creationId="{6864547B-D09E-EB4F-0708-181B817379F8}"/>
          </ac:picMkLst>
        </pc:picChg>
        <pc:picChg chg="add del mod">
          <ac:chgData name="I See Maths ltd" userId="2b6a9906fb7c83c6" providerId="LiveId" clId="{6508CF33-C4C4-41C0-9C18-A3EADC0A19A5}" dt="2024-04-03T13:19:23.859" v="12396" actId="478"/>
          <ac:picMkLst>
            <pc:docMk/>
            <pc:sldMk cId="375861249" sldId="1933"/>
            <ac:picMk id="26" creationId="{7BADF1EA-90E5-13BE-1D6A-99192BFB5DDE}"/>
          </ac:picMkLst>
        </pc:picChg>
        <pc:picChg chg="add del mod">
          <ac:chgData name="I See Maths ltd" userId="2b6a9906fb7c83c6" providerId="LiveId" clId="{6508CF33-C4C4-41C0-9C18-A3EADC0A19A5}" dt="2024-04-03T13:27:50.804" v="12534" actId="478"/>
          <ac:picMkLst>
            <pc:docMk/>
            <pc:sldMk cId="375861249" sldId="1933"/>
            <ac:picMk id="37" creationId="{45CABF92-B49A-E81F-A850-7CF39198A3C2}"/>
          </ac:picMkLst>
        </pc:picChg>
        <pc:picChg chg="add del mod">
          <ac:chgData name="I See Maths ltd" userId="2b6a9906fb7c83c6" providerId="LiveId" clId="{6508CF33-C4C4-41C0-9C18-A3EADC0A19A5}" dt="2024-04-03T13:27:48.692" v="12533" actId="478"/>
          <ac:picMkLst>
            <pc:docMk/>
            <pc:sldMk cId="375861249" sldId="1933"/>
            <ac:picMk id="39" creationId="{F4629C04-1A62-3AC1-FADD-2321EEA16E0C}"/>
          </ac:picMkLst>
        </pc:picChg>
        <pc:picChg chg="add mod">
          <ac:chgData name="I See Maths ltd" userId="2b6a9906fb7c83c6" providerId="LiveId" clId="{6508CF33-C4C4-41C0-9C18-A3EADC0A19A5}" dt="2024-04-03T13:34:00.599" v="12632" actId="1037"/>
          <ac:picMkLst>
            <pc:docMk/>
            <pc:sldMk cId="375861249" sldId="1933"/>
            <ac:picMk id="47" creationId="{77E1F23F-2DEA-CDF2-9B64-F770B9632D55}"/>
          </ac:picMkLst>
        </pc:picChg>
        <pc:picChg chg="add mod">
          <ac:chgData name="I See Maths ltd" userId="2b6a9906fb7c83c6" providerId="LiveId" clId="{6508CF33-C4C4-41C0-9C18-A3EADC0A19A5}" dt="2024-04-03T13:34:00.599" v="12632" actId="1037"/>
          <ac:picMkLst>
            <pc:docMk/>
            <pc:sldMk cId="375861249" sldId="1933"/>
            <ac:picMk id="49" creationId="{2D0A8068-38B4-61FF-8052-7F8C714A70D7}"/>
          </ac:picMkLst>
        </pc:picChg>
        <pc:picChg chg="add mod">
          <ac:chgData name="I See Maths ltd" userId="2b6a9906fb7c83c6" providerId="LiveId" clId="{6508CF33-C4C4-41C0-9C18-A3EADC0A19A5}" dt="2024-04-03T13:34:11.055" v="12635" actId="1038"/>
          <ac:picMkLst>
            <pc:docMk/>
            <pc:sldMk cId="375861249" sldId="1933"/>
            <ac:picMk id="51" creationId="{0987BD3B-CAA5-E54B-6A9D-9E023E26B1E0}"/>
          </ac:picMkLst>
        </pc:picChg>
        <pc:cxnChg chg="add del mod">
          <ac:chgData name="I See Maths ltd" userId="2b6a9906fb7c83c6" providerId="LiveId" clId="{6508CF33-C4C4-41C0-9C18-A3EADC0A19A5}" dt="2024-04-03T13:55:06.365" v="13241" actId="478"/>
          <ac:cxnSpMkLst>
            <pc:docMk/>
            <pc:sldMk cId="375861249" sldId="1933"/>
            <ac:cxnSpMk id="45" creationId="{BE2FC4B1-A403-E928-D055-F1F039230725}"/>
          </ac:cxnSpMkLst>
        </pc:cxnChg>
        <pc:cxnChg chg="add del mod">
          <ac:chgData name="I See Maths ltd" userId="2b6a9906fb7c83c6" providerId="LiveId" clId="{6508CF33-C4C4-41C0-9C18-A3EADC0A19A5}" dt="2024-04-03T13:55:24.061" v="13243" actId="478"/>
          <ac:cxnSpMkLst>
            <pc:docMk/>
            <pc:sldMk cId="375861249" sldId="1933"/>
            <ac:cxnSpMk id="54" creationId="{1064B940-C06F-0256-A335-54804CA26058}"/>
          </ac:cxnSpMkLst>
        </pc:cxnChg>
      </pc:sldChg>
      <pc:sldChg chg="addSp delSp modSp add del mod">
        <pc:chgData name="I See Maths ltd" userId="2b6a9906fb7c83c6" providerId="LiveId" clId="{6508CF33-C4C4-41C0-9C18-A3EADC0A19A5}" dt="2024-04-03T16:36:29.013" v="14055" actId="47"/>
        <pc:sldMkLst>
          <pc:docMk/>
          <pc:sldMk cId="1853809231" sldId="1934"/>
        </pc:sldMkLst>
        <pc:spChg chg="add del mod">
          <ac:chgData name="I See Maths ltd" userId="2b6a9906fb7c83c6" providerId="LiveId" clId="{6508CF33-C4C4-41C0-9C18-A3EADC0A19A5}" dt="2024-04-03T14:08:00.129" v="13545" actId="478"/>
          <ac:spMkLst>
            <pc:docMk/>
            <pc:sldMk cId="1853809231" sldId="1934"/>
            <ac:spMk id="3" creationId="{E7AE2054-E6AD-FB54-EDE5-009DF654330D}"/>
          </ac:spMkLst>
        </pc:spChg>
        <pc:spChg chg="add del mod">
          <ac:chgData name="I See Maths ltd" userId="2b6a9906fb7c83c6" providerId="LiveId" clId="{6508CF33-C4C4-41C0-9C18-A3EADC0A19A5}" dt="2024-04-03T14:04:50.152" v="13479" actId="478"/>
          <ac:spMkLst>
            <pc:docMk/>
            <pc:sldMk cId="1853809231" sldId="1934"/>
            <ac:spMk id="6" creationId="{9941552B-D52A-2DF8-7FA8-E64D2F416044}"/>
          </ac:spMkLst>
        </pc:spChg>
        <pc:spChg chg="add del mod">
          <ac:chgData name="I See Maths ltd" userId="2b6a9906fb7c83c6" providerId="LiveId" clId="{6508CF33-C4C4-41C0-9C18-A3EADC0A19A5}" dt="2024-04-03T14:04:50.152" v="13479" actId="478"/>
          <ac:spMkLst>
            <pc:docMk/>
            <pc:sldMk cId="1853809231" sldId="1934"/>
            <ac:spMk id="7" creationId="{9BFFF357-2418-6FF4-DE6D-AC343125E7B9}"/>
          </ac:spMkLst>
        </pc:spChg>
        <pc:spChg chg="add mod">
          <ac:chgData name="I See Maths ltd" userId="2b6a9906fb7c83c6" providerId="LiveId" clId="{6508CF33-C4C4-41C0-9C18-A3EADC0A19A5}" dt="2024-04-03T14:08:12.843" v="13558" actId="1035"/>
          <ac:spMkLst>
            <pc:docMk/>
            <pc:sldMk cId="1853809231" sldId="1934"/>
            <ac:spMk id="9" creationId="{56C82CF5-1AFE-3783-F757-4B8C22695E5F}"/>
          </ac:spMkLst>
        </pc:spChg>
        <pc:spChg chg="add mod">
          <ac:chgData name="I See Maths ltd" userId="2b6a9906fb7c83c6" providerId="LiveId" clId="{6508CF33-C4C4-41C0-9C18-A3EADC0A19A5}" dt="2024-04-03T14:08:12.843" v="13558" actId="1035"/>
          <ac:spMkLst>
            <pc:docMk/>
            <pc:sldMk cId="1853809231" sldId="1934"/>
            <ac:spMk id="10" creationId="{4020554C-4900-C66B-191A-E7C5BA182CC5}"/>
          </ac:spMkLst>
        </pc:spChg>
        <pc:spChg chg="add mod ord">
          <ac:chgData name="I See Maths ltd" userId="2b6a9906fb7c83c6" providerId="LiveId" clId="{6508CF33-C4C4-41C0-9C18-A3EADC0A19A5}" dt="2024-04-03T14:08:22.065" v="13559" actId="167"/>
          <ac:spMkLst>
            <pc:docMk/>
            <pc:sldMk cId="1853809231" sldId="1934"/>
            <ac:spMk id="13" creationId="{F5A9F02A-8B67-0CD5-C13D-E6E475D67BF8}"/>
          </ac:spMkLst>
        </pc:spChg>
        <pc:spChg chg="del">
          <ac:chgData name="I See Maths ltd" userId="2b6a9906fb7c83c6" providerId="LiveId" clId="{6508CF33-C4C4-41C0-9C18-A3EADC0A19A5}" dt="2024-04-03T13:36:34.704" v="12639" actId="478"/>
          <ac:spMkLst>
            <pc:docMk/>
            <pc:sldMk cId="1853809231" sldId="1934"/>
            <ac:spMk id="30" creationId="{FE787AAB-4409-F99E-6A97-F427E86A7B05}"/>
          </ac:spMkLst>
        </pc:spChg>
        <pc:spChg chg="del">
          <ac:chgData name="I See Maths ltd" userId="2b6a9906fb7c83c6" providerId="LiveId" clId="{6508CF33-C4C4-41C0-9C18-A3EADC0A19A5}" dt="2024-04-03T13:36:34.704" v="12639" actId="478"/>
          <ac:spMkLst>
            <pc:docMk/>
            <pc:sldMk cId="1853809231" sldId="1934"/>
            <ac:spMk id="40" creationId="{3450ECED-808B-87A5-4CC0-BA2BA5E28FB1}"/>
          </ac:spMkLst>
        </pc:spChg>
        <pc:spChg chg="del">
          <ac:chgData name="I See Maths ltd" userId="2b6a9906fb7c83c6" providerId="LiveId" clId="{6508CF33-C4C4-41C0-9C18-A3EADC0A19A5}" dt="2024-04-03T13:36:34.704" v="12639" actId="478"/>
          <ac:spMkLst>
            <pc:docMk/>
            <pc:sldMk cId="1853809231" sldId="1934"/>
            <ac:spMk id="43" creationId="{F96DEAF8-D83E-C68F-D96D-026AAA077849}"/>
          </ac:spMkLst>
        </pc:spChg>
        <pc:spChg chg="del">
          <ac:chgData name="I See Maths ltd" userId="2b6a9906fb7c83c6" providerId="LiveId" clId="{6508CF33-C4C4-41C0-9C18-A3EADC0A19A5}" dt="2024-04-03T13:36:34.704" v="12639" actId="478"/>
          <ac:spMkLst>
            <pc:docMk/>
            <pc:sldMk cId="1853809231" sldId="1934"/>
            <ac:spMk id="44" creationId="{D72565E5-2C19-9FD7-9CBD-13E2803BB95C}"/>
          </ac:spMkLst>
        </pc:spChg>
        <pc:graphicFrameChg chg="add del mod">
          <ac:chgData name="I See Maths ltd" userId="2b6a9906fb7c83c6" providerId="LiveId" clId="{6508CF33-C4C4-41C0-9C18-A3EADC0A19A5}" dt="2024-04-03T14:04:50.152" v="13479" actId="478"/>
          <ac:graphicFrameMkLst>
            <pc:docMk/>
            <pc:sldMk cId="1853809231" sldId="1934"/>
            <ac:graphicFrameMk id="4" creationId="{E8ADB9DB-9EBF-43BA-F4DE-897A84278381}"/>
          </ac:graphicFrameMkLst>
        </pc:graphicFrameChg>
        <pc:graphicFrameChg chg="add del mod">
          <ac:chgData name="I See Maths ltd" userId="2b6a9906fb7c83c6" providerId="LiveId" clId="{6508CF33-C4C4-41C0-9C18-A3EADC0A19A5}" dt="2024-04-03T14:04:50.152" v="13479" actId="478"/>
          <ac:graphicFrameMkLst>
            <pc:docMk/>
            <pc:sldMk cId="1853809231" sldId="1934"/>
            <ac:graphicFrameMk id="5" creationId="{ACD7C786-2E21-8DF7-67AD-D0EA18FFE4C0}"/>
          </ac:graphicFrameMkLst>
        </pc:graphicFrameChg>
        <pc:graphicFrameChg chg="del">
          <ac:chgData name="I See Maths ltd" userId="2b6a9906fb7c83c6" providerId="LiveId" clId="{6508CF33-C4C4-41C0-9C18-A3EADC0A19A5}" dt="2024-04-03T13:36:34.704" v="12639" actId="478"/>
          <ac:graphicFrameMkLst>
            <pc:docMk/>
            <pc:sldMk cId="1853809231" sldId="1934"/>
            <ac:graphicFrameMk id="41" creationId="{B6A5DDC9-D3F2-1820-4997-B5779D990937}"/>
          </ac:graphicFrameMkLst>
        </pc:graphicFrameChg>
        <pc:graphicFrameChg chg="del">
          <ac:chgData name="I See Maths ltd" userId="2b6a9906fb7c83c6" providerId="LiveId" clId="{6508CF33-C4C4-41C0-9C18-A3EADC0A19A5}" dt="2024-04-03T13:36:34.704" v="12639" actId="478"/>
          <ac:graphicFrameMkLst>
            <pc:docMk/>
            <pc:sldMk cId="1853809231" sldId="1934"/>
            <ac:graphicFrameMk id="42" creationId="{5A3F31D3-CC00-6908-BA9F-ECF3972A7F75}"/>
          </ac:graphicFrameMkLst>
        </pc:graphicFrameChg>
        <pc:cxnChg chg="add del mod">
          <ac:chgData name="I See Maths ltd" userId="2b6a9906fb7c83c6" providerId="LiveId" clId="{6508CF33-C4C4-41C0-9C18-A3EADC0A19A5}" dt="2024-04-03T14:04:50.152" v="13479" actId="478"/>
          <ac:cxnSpMkLst>
            <pc:docMk/>
            <pc:sldMk cId="1853809231" sldId="1934"/>
            <ac:cxnSpMk id="8" creationId="{3C1F0BA0-1FDB-8D13-1F5D-EABB977F9C8C}"/>
          </ac:cxnSpMkLst>
        </pc:cxnChg>
        <pc:cxnChg chg="add mod">
          <ac:chgData name="I See Maths ltd" userId="2b6a9906fb7c83c6" providerId="LiveId" clId="{6508CF33-C4C4-41C0-9C18-A3EADC0A19A5}" dt="2024-04-03T14:08:12.843" v="13558" actId="1035"/>
          <ac:cxnSpMkLst>
            <pc:docMk/>
            <pc:sldMk cId="1853809231" sldId="1934"/>
            <ac:cxnSpMk id="12" creationId="{920F6BD7-DC57-7537-A17E-AD3395F280D7}"/>
          </ac:cxnSpMkLst>
        </pc:cxnChg>
        <pc:cxnChg chg="del">
          <ac:chgData name="I See Maths ltd" userId="2b6a9906fb7c83c6" providerId="LiveId" clId="{6508CF33-C4C4-41C0-9C18-A3EADC0A19A5}" dt="2024-04-03T13:36:34.704" v="12639" actId="478"/>
          <ac:cxnSpMkLst>
            <pc:docMk/>
            <pc:sldMk cId="1853809231" sldId="1934"/>
            <ac:cxnSpMk id="45" creationId="{BE2FC4B1-A403-E928-D055-F1F039230725}"/>
          </ac:cxnSpMkLst>
        </pc:cxnChg>
      </pc:sldChg>
      <pc:sldChg chg="addSp delSp modSp add mod ord">
        <pc:chgData name="I See Maths ltd" userId="2b6a9906fb7c83c6" providerId="LiveId" clId="{6508CF33-C4C4-41C0-9C18-A3EADC0A19A5}" dt="2024-04-03T13:49:25.821" v="13049" actId="207"/>
        <pc:sldMkLst>
          <pc:docMk/>
          <pc:sldMk cId="2847324660" sldId="1935"/>
        </pc:sldMkLst>
        <pc:spChg chg="del">
          <ac:chgData name="I See Maths ltd" userId="2b6a9906fb7c83c6" providerId="LiveId" clId="{6508CF33-C4C4-41C0-9C18-A3EADC0A19A5}" dt="2024-04-03T13:36:58.015" v="12643" actId="478"/>
          <ac:spMkLst>
            <pc:docMk/>
            <pc:sldMk cId="2847324660" sldId="1935"/>
            <ac:spMk id="3" creationId="{E7AE2054-E6AD-FB54-EDE5-009DF654330D}"/>
          </ac:spMkLst>
        </pc:spChg>
        <pc:spChg chg="del">
          <ac:chgData name="I See Maths ltd" userId="2b6a9906fb7c83c6" providerId="LiveId" clId="{6508CF33-C4C4-41C0-9C18-A3EADC0A19A5}" dt="2024-04-03T13:36:58.015" v="12643" actId="478"/>
          <ac:spMkLst>
            <pc:docMk/>
            <pc:sldMk cId="2847324660" sldId="1935"/>
            <ac:spMk id="6" creationId="{9941552B-D52A-2DF8-7FA8-E64D2F416044}"/>
          </ac:spMkLst>
        </pc:spChg>
        <pc:spChg chg="del">
          <ac:chgData name="I See Maths ltd" userId="2b6a9906fb7c83c6" providerId="LiveId" clId="{6508CF33-C4C4-41C0-9C18-A3EADC0A19A5}" dt="2024-04-03T13:36:58.015" v="12643" actId="478"/>
          <ac:spMkLst>
            <pc:docMk/>
            <pc:sldMk cId="2847324660" sldId="1935"/>
            <ac:spMk id="7" creationId="{9BFFF357-2418-6FF4-DE6D-AC343125E7B9}"/>
          </ac:spMkLst>
        </pc:spChg>
        <pc:spChg chg="add mod">
          <ac:chgData name="I See Maths ltd" userId="2b6a9906fb7c83c6" providerId="LiveId" clId="{6508CF33-C4C4-41C0-9C18-A3EADC0A19A5}" dt="2024-04-03T13:47:00.431" v="13000" actId="1036"/>
          <ac:spMkLst>
            <pc:docMk/>
            <pc:sldMk cId="2847324660" sldId="1935"/>
            <ac:spMk id="9" creationId="{7FF74122-C755-A43C-2F74-AB229FDCB68E}"/>
          </ac:spMkLst>
        </pc:spChg>
        <pc:spChg chg="add del mod">
          <ac:chgData name="I See Maths ltd" userId="2b6a9906fb7c83c6" providerId="LiveId" clId="{6508CF33-C4C4-41C0-9C18-A3EADC0A19A5}" dt="2024-04-03T13:40:51.963" v="12704" actId="478"/>
          <ac:spMkLst>
            <pc:docMk/>
            <pc:sldMk cId="2847324660" sldId="1935"/>
            <ac:spMk id="13" creationId="{53326D4F-4C33-75A6-A280-E19D61AFE0F5}"/>
          </ac:spMkLst>
        </pc:spChg>
        <pc:spChg chg="add del mod">
          <ac:chgData name="I See Maths ltd" userId="2b6a9906fb7c83c6" providerId="LiveId" clId="{6508CF33-C4C4-41C0-9C18-A3EADC0A19A5}" dt="2024-04-03T13:48:16.802" v="13010" actId="478"/>
          <ac:spMkLst>
            <pc:docMk/>
            <pc:sldMk cId="2847324660" sldId="1935"/>
            <ac:spMk id="14" creationId="{EC3D55FE-68BA-A6FF-3E11-22326387C2DF}"/>
          </ac:spMkLst>
        </pc:spChg>
        <pc:spChg chg="add mod">
          <ac:chgData name="I See Maths ltd" userId="2b6a9906fb7c83c6" providerId="LiveId" clId="{6508CF33-C4C4-41C0-9C18-A3EADC0A19A5}" dt="2024-04-03T13:49:25.821" v="13049" actId="207"/>
          <ac:spMkLst>
            <pc:docMk/>
            <pc:sldMk cId="2847324660" sldId="1935"/>
            <ac:spMk id="23" creationId="{AFFC3350-7101-54BB-2B5A-FD3A0C21633E}"/>
          </ac:spMkLst>
        </pc:spChg>
        <pc:spChg chg="add mod">
          <ac:chgData name="I See Maths ltd" userId="2b6a9906fb7c83c6" providerId="LiveId" clId="{6508CF33-C4C4-41C0-9C18-A3EADC0A19A5}" dt="2024-04-03T13:49:16.582" v="13048" actId="1037"/>
          <ac:spMkLst>
            <pc:docMk/>
            <pc:sldMk cId="2847324660" sldId="1935"/>
            <ac:spMk id="24" creationId="{98055D30-8552-0CC8-AE3D-066D6875816F}"/>
          </ac:spMkLst>
        </pc:spChg>
        <pc:graphicFrameChg chg="del">
          <ac:chgData name="I See Maths ltd" userId="2b6a9906fb7c83c6" providerId="LiveId" clId="{6508CF33-C4C4-41C0-9C18-A3EADC0A19A5}" dt="2024-04-03T13:36:58.015" v="12643" actId="478"/>
          <ac:graphicFrameMkLst>
            <pc:docMk/>
            <pc:sldMk cId="2847324660" sldId="1935"/>
            <ac:graphicFrameMk id="4" creationId="{E8ADB9DB-9EBF-43BA-F4DE-897A84278381}"/>
          </ac:graphicFrameMkLst>
        </pc:graphicFrameChg>
        <pc:graphicFrameChg chg="del">
          <ac:chgData name="I See Maths ltd" userId="2b6a9906fb7c83c6" providerId="LiveId" clId="{6508CF33-C4C4-41C0-9C18-A3EADC0A19A5}" dt="2024-04-03T13:36:58.015" v="12643" actId="478"/>
          <ac:graphicFrameMkLst>
            <pc:docMk/>
            <pc:sldMk cId="2847324660" sldId="1935"/>
            <ac:graphicFrameMk id="5" creationId="{ACD7C786-2E21-8DF7-67AD-D0EA18FFE4C0}"/>
          </ac:graphicFrameMkLst>
        </pc:graphicFrameChg>
        <pc:graphicFrameChg chg="add del mod modGraphic">
          <ac:chgData name="I See Maths ltd" userId="2b6a9906fb7c83c6" providerId="LiveId" clId="{6508CF33-C4C4-41C0-9C18-A3EADC0A19A5}" dt="2024-04-03T13:48:16.802" v="13010" actId="478"/>
          <ac:graphicFrameMkLst>
            <pc:docMk/>
            <pc:sldMk cId="2847324660" sldId="1935"/>
            <ac:graphicFrameMk id="10" creationId="{C3FE8150-B5DD-280D-5870-164A405DD8A1}"/>
          </ac:graphicFrameMkLst>
        </pc:graphicFrameChg>
        <pc:graphicFrameChg chg="add del mod modGraphic">
          <ac:chgData name="I See Maths ltd" userId="2b6a9906fb7c83c6" providerId="LiveId" clId="{6508CF33-C4C4-41C0-9C18-A3EADC0A19A5}" dt="2024-04-03T13:48:16.802" v="13010" actId="478"/>
          <ac:graphicFrameMkLst>
            <pc:docMk/>
            <pc:sldMk cId="2847324660" sldId="1935"/>
            <ac:graphicFrameMk id="12" creationId="{FCFC333A-4118-F579-16D3-CA62819BD184}"/>
          </ac:graphicFrameMkLst>
        </pc:graphicFrameChg>
        <pc:graphicFrameChg chg="add del mod modGraphic">
          <ac:chgData name="I See Maths ltd" userId="2b6a9906fb7c83c6" providerId="LiveId" clId="{6508CF33-C4C4-41C0-9C18-A3EADC0A19A5}" dt="2024-04-03T13:48:16.802" v="13010" actId="478"/>
          <ac:graphicFrameMkLst>
            <pc:docMk/>
            <pc:sldMk cId="2847324660" sldId="1935"/>
            <ac:graphicFrameMk id="18" creationId="{0B73010C-A02E-57C9-3476-164B2D4C593E}"/>
          </ac:graphicFrameMkLst>
        </pc:graphicFrameChg>
        <pc:graphicFrameChg chg="add del mod modGraphic">
          <ac:chgData name="I See Maths ltd" userId="2b6a9906fb7c83c6" providerId="LiveId" clId="{6508CF33-C4C4-41C0-9C18-A3EADC0A19A5}" dt="2024-04-03T13:48:16.802" v="13010" actId="478"/>
          <ac:graphicFrameMkLst>
            <pc:docMk/>
            <pc:sldMk cId="2847324660" sldId="1935"/>
            <ac:graphicFrameMk id="19" creationId="{C5FFCFC7-BC9C-7D9C-42A4-4E05482DCD84}"/>
          </ac:graphicFrameMkLst>
        </pc:graphicFrameChg>
        <pc:cxnChg chg="del">
          <ac:chgData name="I See Maths ltd" userId="2b6a9906fb7c83c6" providerId="LiveId" clId="{6508CF33-C4C4-41C0-9C18-A3EADC0A19A5}" dt="2024-04-03T13:36:58.015" v="12643" actId="478"/>
          <ac:cxnSpMkLst>
            <pc:docMk/>
            <pc:sldMk cId="2847324660" sldId="1935"/>
            <ac:cxnSpMk id="8" creationId="{3C1F0BA0-1FDB-8D13-1F5D-EABB977F9C8C}"/>
          </ac:cxnSpMkLst>
        </pc:cxnChg>
        <pc:cxnChg chg="add del mod">
          <ac:chgData name="I See Maths ltd" userId="2b6a9906fb7c83c6" providerId="LiveId" clId="{6508CF33-C4C4-41C0-9C18-A3EADC0A19A5}" dt="2024-04-03T13:48:16.802" v="13010" actId="478"/>
          <ac:cxnSpMkLst>
            <pc:docMk/>
            <pc:sldMk cId="2847324660" sldId="1935"/>
            <ac:cxnSpMk id="15" creationId="{33EF3C3B-EE47-E370-E4B0-C5401C876B02}"/>
          </ac:cxnSpMkLst>
        </pc:cxnChg>
        <pc:cxnChg chg="add del mod">
          <ac:chgData name="I See Maths ltd" userId="2b6a9906fb7c83c6" providerId="LiveId" clId="{6508CF33-C4C4-41C0-9C18-A3EADC0A19A5}" dt="2024-04-03T13:48:16.802" v="13010" actId="478"/>
          <ac:cxnSpMkLst>
            <pc:docMk/>
            <pc:sldMk cId="2847324660" sldId="1935"/>
            <ac:cxnSpMk id="16" creationId="{542DAE66-E183-570F-BDBC-2DE0AB21ACD5}"/>
          </ac:cxnSpMkLst>
        </pc:cxnChg>
        <pc:cxnChg chg="add mod">
          <ac:chgData name="I See Maths ltd" userId="2b6a9906fb7c83c6" providerId="LiveId" clId="{6508CF33-C4C4-41C0-9C18-A3EADC0A19A5}" dt="2024-04-03T13:49:16.582" v="13048" actId="1037"/>
          <ac:cxnSpMkLst>
            <pc:docMk/>
            <pc:sldMk cId="2847324660" sldId="1935"/>
            <ac:cxnSpMk id="26" creationId="{EE42A134-D7A9-2AA4-7874-763FDDA453F0}"/>
          </ac:cxnSpMkLst>
        </pc:cxnChg>
      </pc:sldChg>
      <pc:sldChg chg="addSp delSp modSp add mod">
        <pc:chgData name="I See Maths ltd" userId="2b6a9906fb7c83c6" providerId="LiveId" clId="{6508CF33-C4C4-41C0-9C18-A3EADC0A19A5}" dt="2024-04-03T13:48:02.665" v="13009" actId="20577"/>
        <pc:sldMkLst>
          <pc:docMk/>
          <pc:sldMk cId="2460016917" sldId="1936"/>
        </pc:sldMkLst>
        <pc:spChg chg="add mod">
          <ac:chgData name="I See Maths ltd" userId="2b6a9906fb7c83c6" providerId="LiveId" clId="{6508CF33-C4C4-41C0-9C18-A3EADC0A19A5}" dt="2024-04-03T13:48:02.665" v="13009" actId="20577"/>
          <ac:spMkLst>
            <pc:docMk/>
            <pc:sldMk cId="2460016917" sldId="1936"/>
            <ac:spMk id="3" creationId="{82A06B52-47CC-5905-7C92-87117298B055}"/>
          </ac:spMkLst>
        </pc:spChg>
        <pc:spChg chg="del">
          <ac:chgData name="I See Maths ltd" userId="2b6a9906fb7c83c6" providerId="LiveId" clId="{6508CF33-C4C4-41C0-9C18-A3EADC0A19A5}" dt="2024-04-03T13:47:17.298" v="13003" actId="478"/>
          <ac:spMkLst>
            <pc:docMk/>
            <pc:sldMk cId="2460016917" sldId="1936"/>
            <ac:spMk id="14" creationId="{EC3D55FE-68BA-A6FF-3E11-22326387C2DF}"/>
          </ac:spMkLst>
        </pc:spChg>
        <pc:graphicFrameChg chg="del">
          <ac:chgData name="I See Maths ltd" userId="2b6a9906fb7c83c6" providerId="LiveId" clId="{6508CF33-C4C4-41C0-9C18-A3EADC0A19A5}" dt="2024-04-03T13:47:14.255" v="13002" actId="478"/>
          <ac:graphicFrameMkLst>
            <pc:docMk/>
            <pc:sldMk cId="2460016917" sldId="1936"/>
            <ac:graphicFrameMk id="18" creationId="{0B73010C-A02E-57C9-3476-164B2D4C593E}"/>
          </ac:graphicFrameMkLst>
        </pc:graphicFrameChg>
        <pc:graphicFrameChg chg="del">
          <ac:chgData name="I See Maths ltd" userId="2b6a9906fb7c83c6" providerId="LiveId" clId="{6508CF33-C4C4-41C0-9C18-A3EADC0A19A5}" dt="2024-04-03T13:47:14.255" v="13002" actId="478"/>
          <ac:graphicFrameMkLst>
            <pc:docMk/>
            <pc:sldMk cId="2460016917" sldId="1936"/>
            <ac:graphicFrameMk id="19" creationId="{C5FFCFC7-BC9C-7D9C-42A4-4E05482DCD84}"/>
          </ac:graphicFrameMkLst>
        </pc:graphicFrameChg>
        <pc:cxnChg chg="del">
          <ac:chgData name="I See Maths ltd" userId="2b6a9906fb7c83c6" providerId="LiveId" clId="{6508CF33-C4C4-41C0-9C18-A3EADC0A19A5}" dt="2024-04-03T13:47:17.298" v="13003" actId="478"/>
          <ac:cxnSpMkLst>
            <pc:docMk/>
            <pc:sldMk cId="2460016917" sldId="1936"/>
            <ac:cxnSpMk id="15" creationId="{33EF3C3B-EE47-E370-E4B0-C5401C876B02}"/>
          </ac:cxnSpMkLst>
        </pc:cxnChg>
        <pc:cxnChg chg="del">
          <ac:chgData name="I See Maths ltd" userId="2b6a9906fb7c83c6" providerId="LiveId" clId="{6508CF33-C4C4-41C0-9C18-A3EADC0A19A5}" dt="2024-04-03T13:47:17.298" v="13003" actId="478"/>
          <ac:cxnSpMkLst>
            <pc:docMk/>
            <pc:sldMk cId="2460016917" sldId="1936"/>
            <ac:cxnSpMk id="16" creationId="{542DAE66-E183-570F-BDBC-2DE0AB21ACD5}"/>
          </ac:cxnSpMkLst>
        </pc:cxnChg>
      </pc:sldChg>
      <pc:sldChg chg="add">
        <pc:chgData name="I See Maths ltd" userId="2b6a9906fb7c83c6" providerId="LiveId" clId="{6508CF33-C4C4-41C0-9C18-A3EADC0A19A5}" dt="2024-04-03T13:47:22.274" v="13004" actId="2890"/>
        <pc:sldMkLst>
          <pc:docMk/>
          <pc:sldMk cId="3304932753" sldId="1937"/>
        </pc:sldMkLst>
      </pc:sldChg>
      <pc:sldChg chg="add">
        <pc:chgData name="I See Maths ltd" userId="2b6a9906fb7c83c6" providerId="LiveId" clId="{6508CF33-C4C4-41C0-9C18-A3EADC0A19A5}" dt="2024-04-03T13:48:22.664" v="13011" actId="2890"/>
        <pc:sldMkLst>
          <pc:docMk/>
          <pc:sldMk cId="3006280905" sldId="1938"/>
        </pc:sldMkLst>
      </pc:sldChg>
      <pc:sldChg chg="addSp delSp modSp add mod">
        <pc:chgData name="I See Maths ltd" userId="2b6a9906fb7c83c6" providerId="LiveId" clId="{6508CF33-C4C4-41C0-9C18-A3EADC0A19A5}" dt="2024-04-03T16:37:26.092" v="14061" actId="14100"/>
        <pc:sldMkLst>
          <pc:docMk/>
          <pc:sldMk cId="2190963812" sldId="1939"/>
        </pc:sldMkLst>
        <pc:spChg chg="add mod">
          <ac:chgData name="I See Maths ltd" userId="2b6a9906fb7c83c6" providerId="LiveId" clId="{6508CF33-C4C4-41C0-9C18-A3EADC0A19A5}" dt="2024-04-03T16:37:26.092" v="14061" actId="14100"/>
          <ac:spMkLst>
            <pc:docMk/>
            <pc:sldMk cId="2190963812" sldId="1939"/>
            <ac:spMk id="3" creationId="{8F9F0D33-7760-249B-A960-C28DF03DEB10}"/>
          </ac:spMkLst>
        </pc:spChg>
        <pc:spChg chg="mod">
          <ac:chgData name="I See Maths ltd" userId="2b6a9906fb7c83c6" providerId="LiveId" clId="{6508CF33-C4C4-41C0-9C18-A3EADC0A19A5}" dt="2024-04-03T16:33:13.050" v="14040" actId="255"/>
          <ac:spMkLst>
            <pc:docMk/>
            <pc:sldMk cId="2190963812" sldId="1939"/>
            <ac:spMk id="40" creationId="{3450ECED-808B-87A5-4CC0-BA2BA5E28FB1}"/>
          </ac:spMkLst>
        </pc:spChg>
        <pc:spChg chg="del mod">
          <ac:chgData name="I See Maths ltd" userId="2b6a9906fb7c83c6" providerId="LiveId" clId="{6508CF33-C4C4-41C0-9C18-A3EADC0A19A5}" dt="2024-04-03T16:32:47.489" v="14035" actId="478"/>
          <ac:spMkLst>
            <pc:docMk/>
            <pc:sldMk cId="2190963812" sldId="1939"/>
            <ac:spMk id="52" creationId="{5DD94108-7BE3-9F3F-F137-6A0F98BBAC4E}"/>
          </ac:spMkLst>
        </pc:spChg>
        <pc:spChg chg="mod">
          <ac:chgData name="I See Maths ltd" userId="2b6a9906fb7c83c6" providerId="LiveId" clId="{6508CF33-C4C4-41C0-9C18-A3EADC0A19A5}" dt="2024-04-03T13:57:13.497" v="13279" actId="1038"/>
          <ac:spMkLst>
            <pc:docMk/>
            <pc:sldMk cId="2190963812" sldId="1939"/>
            <ac:spMk id="53" creationId="{29ACDBC3-5D71-B12C-F343-F3AC4AD6ED97}"/>
          </ac:spMkLst>
        </pc:spChg>
        <pc:cxnChg chg="mod">
          <ac:chgData name="I See Maths ltd" userId="2b6a9906fb7c83c6" providerId="LiveId" clId="{6508CF33-C4C4-41C0-9C18-A3EADC0A19A5}" dt="2024-04-03T13:57:09.212" v="13278" actId="1038"/>
          <ac:cxnSpMkLst>
            <pc:docMk/>
            <pc:sldMk cId="2190963812" sldId="1939"/>
            <ac:cxnSpMk id="54" creationId="{1064B940-C06F-0256-A335-54804CA26058}"/>
          </ac:cxnSpMkLst>
        </pc:cxnChg>
      </pc:sldChg>
      <pc:sldChg chg="addSp modSp add del mod">
        <pc:chgData name="I See Maths ltd" userId="2b6a9906fb7c83c6" providerId="LiveId" clId="{6508CF33-C4C4-41C0-9C18-A3EADC0A19A5}" dt="2024-04-03T14:04:40.707" v="13478" actId="47"/>
        <pc:sldMkLst>
          <pc:docMk/>
          <pc:sldMk cId="1044625594" sldId="1940"/>
        </pc:sldMkLst>
        <pc:spChg chg="add mod">
          <ac:chgData name="I See Maths ltd" userId="2b6a9906fb7c83c6" providerId="LiveId" clId="{6508CF33-C4C4-41C0-9C18-A3EADC0A19A5}" dt="2024-04-03T13:55:40.228" v="13247"/>
          <ac:spMkLst>
            <pc:docMk/>
            <pc:sldMk cId="1044625594" sldId="1940"/>
            <ac:spMk id="5" creationId="{B13CCCAB-315F-9688-FFA3-76300EF33EF3}"/>
          </ac:spMkLst>
        </pc:spChg>
        <pc:graphicFrameChg chg="add mod modGraphic">
          <ac:chgData name="I See Maths ltd" userId="2b6a9906fb7c83c6" providerId="LiveId" clId="{6508CF33-C4C4-41C0-9C18-A3EADC0A19A5}" dt="2024-04-03T13:55:45.087" v="13249" actId="20577"/>
          <ac:graphicFrameMkLst>
            <pc:docMk/>
            <pc:sldMk cId="1044625594" sldId="1940"/>
            <ac:graphicFrameMk id="3" creationId="{9D25CA1D-1D80-F9E1-5553-72219D7F929F}"/>
          </ac:graphicFrameMkLst>
        </pc:graphicFrameChg>
        <pc:graphicFrameChg chg="add mod">
          <ac:chgData name="I See Maths ltd" userId="2b6a9906fb7c83c6" providerId="LiveId" clId="{6508CF33-C4C4-41C0-9C18-A3EADC0A19A5}" dt="2024-04-03T13:55:40.228" v="13247"/>
          <ac:graphicFrameMkLst>
            <pc:docMk/>
            <pc:sldMk cId="1044625594" sldId="1940"/>
            <ac:graphicFrameMk id="4" creationId="{373D28B6-D603-F838-5E7B-E7517E5EE1BE}"/>
          </ac:graphicFrameMkLst>
        </pc:graphicFrameChg>
        <pc:graphicFrameChg chg="add mod">
          <ac:chgData name="I See Maths ltd" userId="2b6a9906fb7c83c6" providerId="LiveId" clId="{6508CF33-C4C4-41C0-9C18-A3EADC0A19A5}" dt="2024-04-03T13:55:40.228" v="13247"/>
          <ac:graphicFrameMkLst>
            <pc:docMk/>
            <pc:sldMk cId="1044625594" sldId="1940"/>
            <ac:graphicFrameMk id="8" creationId="{753EC6D2-2425-1C2D-36C3-3435BD61C176}"/>
          </ac:graphicFrameMkLst>
        </pc:graphicFrameChg>
        <pc:graphicFrameChg chg="add mod">
          <ac:chgData name="I See Maths ltd" userId="2b6a9906fb7c83c6" providerId="LiveId" clId="{6508CF33-C4C4-41C0-9C18-A3EADC0A19A5}" dt="2024-04-03T13:55:40.228" v="13247"/>
          <ac:graphicFrameMkLst>
            <pc:docMk/>
            <pc:sldMk cId="1044625594" sldId="1940"/>
            <ac:graphicFrameMk id="9" creationId="{6DD2997C-D866-EFB7-C07D-975811B66528}"/>
          </ac:graphicFrameMkLst>
        </pc:graphicFrameChg>
        <pc:cxnChg chg="add mod">
          <ac:chgData name="I See Maths ltd" userId="2b6a9906fb7c83c6" providerId="LiveId" clId="{6508CF33-C4C4-41C0-9C18-A3EADC0A19A5}" dt="2024-04-03T13:55:40.228" v="13247"/>
          <ac:cxnSpMkLst>
            <pc:docMk/>
            <pc:sldMk cId="1044625594" sldId="1940"/>
            <ac:cxnSpMk id="6" creationId="{2A7BAFAD-8E7A-1C86-4EFE-15D79F8A4E79}"/>
          </ac:cxnSpMkLst>
        </pc:cxnChg>
        <pc:cxnChg chg="add mod">
          <ac:chgData name="I See Maths ltd" userId="2b6a9906fb7c83c6" providerId="LiveId" clId="{6508CF33-C4C4-41C0-9C18-A3EADC0A19A5}" dt="2024-04-03T13:55:40.228" v="13247"/>
          <ac:cxnSpMkLst>
            <pc:docMk/>
            <pc:sldMk cId="1044625594" sldId="1940"/>
            <ac:cxnSpMk id="7" creationId="{9ADE0271-98BB-B954-B069-20EEF88A753E}"/>
          </ac:cxnSpMkLst>
        </pc:cxnChg>
      </pc:sldChg>
      <pc:sldChg chg="delSp add del mod">
        <pc:chgData name="I See Maths ltd" userId="2b6a9906fb7c83c6" providerId="LiveId" clId="{6508CF33-C4C4-41C0-9C18-A3EADC0A19A5}" dt="2024-04-03T16:28:44.929" v="14015" actId="47"/>
        <pc:sldMkLst>
          <pc:docMk/>
          <pc:sldMk cId="22844981" sldId="1941"/>
        </pc:sldMkLst>
        <pc:spChg chg="del">
          <ac:chgData name="I See Maths ltd" userId="2b6a9906fb7c83c6" providerId="LiveId" clId="{6508CF33-C4C4-41C0-9C18-A3EADC0A19A5}" dt="2024-04-03T13:57:26.085" v="13281" actId="478"/>
          <ac:spMkLst>
            <pc:docMk/>
            <pc:sldMk cId="22844981" sldId="1941"/>
            <ac:spMk id="52" creationId="{5DD94108-7BE3-9F3F-F137-6A0F98BBAC4E}"/>
          </ac:spMkLst>
        </pc:spChg>
        <pc:spChg chg="del">
          <ac:chgData name="I See Maths ltd" userId="2b6a9906fb7c83c6" providerId="LiveId" clId="{6508CF33-C4C4-41C0-9C18-A3EADC0A19A5}" dt="2024-04-03T13:57:30.498" v="13282" actId="478"/>
          <ac:spMkLst>
            <pc:docMk/>
            <pc:sldMk cId="22844981" sldId="1941"/>
            <ac:spMk id="53" creationId="{29ACDBC3-5D71-B12C-F343-F3AC4AD6ED97}"/>
          </ac:spMkLst>
        </pc:spChg>
        <pc:cxnChg chg="del">
          <ac:chgData name="I See Maths ltd" userId="2b6a9906fb7c83c6" providerId="LiveId" clId="{6508CF33-C4C4-41C0-9C18-A3EADC0A19A5}" dt="2024-04-03T13:57:30.498" v="13282" actId="478"/>
          <ac:cxnSpMkLst>
            <pc:docMk/>
            <pc:sldMk cId="22844981" sldId="1941"/>
            <ac:cxnSpMk id="54" creationId="{1064B940-C06F-0256-A335-54804CA26058}"/>
          </ac:cxnSpMkLst>
        </pc:cxnChg>
      </pc:sldChg>
      <pc:sldChg chg="addSp delSp modSp add mod">
        <pc:chgData name="I See Maths ltd" userId="2b6a9906fb7c83c6" providerId="LiveId" clId="{6508CF33-C4C4-41C0-9C18-A3EADC0A19A5}" dt="2024-04-03T16:37:18.394" v="14060" actId="14100"/>
        <pc:sldMkLst>
          <pc:docMk/>
          <pc:sldMk cId="2544351066" sldId="1942"/>
        </pc:sldMkLst>
        <pc:spChg chg="add mod">
          <ac:chgData name="I See Maths ltd" userId="2b6a9906fb7c83c6" providerId="LiveId" clId="{6508CF33-C4C4-41C0-9C18-A3EADC0A19A5}" dt="2024-04-03T13:58:03.424" v="13285"/>
          <ac:spMkLst>
            <pc:docMk/>
            <pc:sldMk cId="2544351066" sldId="1942"/>
            <ac:spMk id="5" creationId="{495114EC-4664-060B-CD08-D101DC75D30B}"/>
          </ac:spMkLst>
        </pc:spChg>
        <pc:spChg chg="add del mod">
          <ac:chgData name="I See Maths ltd" userId="2b6a9906fb7c83c6" providerId="LiveId" clId="{6508CF33-C4C4-41C0-9C18-A3EADC0A19A5}" dt="2024-04-03T16:34:07.374" v="14044" actId="478"/>
          <ac:spMkLst>
            <pc:docMk/>
            <pc:sldMk cId="2544351066" sldId="1942"/>
            <ac:spMk id="8" creationId="{5467E66A-668A-D407-0C4E-7050B9BE718A}"/>
          </ac:spMkLst>
        </pc:spChg>
        <pc:spChg chg="add del mod">
          <ac:chgData name="I See Maths ltd" userId="2b6a9906fb7c83c6" providerId="LiveId" clId="{6508CF33-C4C4-41C0-9C18-A3EADC0A19A5}" dt="2024-04-03T16:35:38.680" v="14053" actId="478"/>
          <ac:spMkLst>
            <pc:docMk/>
            <pc:sldMk cId="2544351066" sldId="1942"/>
            <ac:spMk id="9" creationId="{4FF3A4ED-273E-4160-96D7-C178C508BB2A}"/>
          </ac:spMkLst>
        </pc:spChg>
        <pc:spChg chg="add mod">
          <ac:chgData name="I See Maths ltd" userId="2b6a9906fb7c83c6" providerId="LiveId" clId="{6508CF33-C4C4-41C0-9C18-A3EADC0A19A5}" dt="2024-04-03T14:18:41.676" v="13914" actId="1038"/>
          <ac:spMkLst>
            <pc:docMk/>
            <pc:sldMk cId="2544351066" sldId="1942"/>
            <ac:spMk id="13" creationId="{757C6650-CD15-5981-1888-8517A310952D}"/>
          </ac:spMkLst>
        </pc:spChg>
        <pc:spChg chg="add mod">
          <ac:chgData name="I See Maths ltd" userId="2b6a9906fb7c83c6" providerId="LiveId" clId="{6508CF33-C4C4-41C0-9C18-A3EADC0A19A5}" dt="2024-04-03T14:18:54.448" v="13917" actId="1036"/>
          <ac:spMkLst>
            <pc:docMk/>
            <pc:sldMk cId="2544351066" sldId="1942"/>
            <ac:spMk id="15" creationId="{BE8DE7E4-CE9D-2026-C818-5CD38F6B9022}"/>
          </ac:spMkLst>
        </pc:spChg>
        <pc:spChg chg="add mod">
          <ac:chgData name="I See Maths ltd" userId="2b6a9906fb7c83c6" providerId="LiveId" clId="{6508CF33-C4C4-41C0-9C18-A3EADC0A19A5}" dt="2024-04-03T16:31:57.524" v="14027" actId="207"/>
          <ac:spMkLst>
            <pc:docMk/>
            <pc:sldMk cId="2544351066" sldId="1942"/>
            <ac:spMk id="19" creationId="{F0F2266D-AB63-36A1-5B44-7D4D58EED213}"/>
          </ac:spMkLst>
        </pc:spChg>
        <pc:spChg chg="add mod">
          <ac:chgData name="I See Maths ltd" userId="2b6a9906fb7c83c6" providerId="LiveId" clId="{6508CF33-C4C4-41C0-9C18-A3EADC0A19A5}" dt="2024-04-03T16:32:20.793" v="14032" actId="208"/>
          <ac:spMkLst>
            <pc:docMk/>
            <pc:sldMk cId="2544351066" sldId="1942"/>
            <ac:spMk id="23" creationId="{EF605183-619B-EB93-2F7C-6FAB40AB681E}"/>
          </ac:spMkLst>
        </pc:spChg>
        <pc:spChg chg="add mod">
          <ac:chgData name="I See Maths ltd" userId="2b6a9906fb7c83c6" providerId="LiveId" clId="{6508CF33-C4C4-41C0-9C18-A3EADC0A19A5}" dt="2024-04-03T16:34:03.641" v="14043"/>
          <ac:spMkLst>
            <pc:docMk/>
            <pc:sldMk cId="2544351066" sldId="1942"/>
            <ac:spMk id="24" creationId="{DC75CE3D-BF6D-66C4-75FB-FA682A10F583}"/>
          </ac:spMkLst>
        </pc:spChg>
        <pc:spChg chg="add mod">
          <ac:chgData name="I See Maths ltd" userId="2b6a9906fb7c83c6" providerId="LiveId" clId="{6508CF33-C4C4-41C0-9C18-A3EADC0A19A5}" dt="2024-04-03T16:37:18.394" v="14060" actId="14100"/>
          <ac:spMkLst>
            <pc:docMk/>
            <pc:sldMk cId="2544351066" sldId="1942"/>
            <ac:spMk id="26" creationId="{F299790A-4521-9979-2EE5-8AD0EDF9055F}"/>
          </ac:spMkLst>
        </pc:spChg>
        <pc:spChg chg="del">
          <ac:chgData name="I See Maths ltd" userId="2b6a9906fb7c83c6" providerId="LiveId" clId="{6508CF33-C4C4-41C0-9C18-A3EADC0A19A5}" dt="2024-04-03T16:34:02.727" v="14042" actId="478"/>
          <ac:spMkLst>
            <pc:docMk/>
            <pc:sldMk cId="2544351066" sldId="1942"/>
            <ac:spMk id="40" creationId="{3450ECED-808B-87A5-4CC0-BA2BA5E28FB1}"/>
          </ac:spMkLst>
        </pc:spChg>
        <pc:graphicFrameChg chg="add mod">
          <ac:chgData name="I See Maths ltd" userId="2b6a9906fb7c83c6" providerId="LiveId" clId="{6508CF33-C4C4-41C0-9C18-A3EADC0A19A5}" dt="2024-04-03T13:59:40.194" v="13300" actId="1037"/>
          <ac:graphicFrameMkLst>
            <pc:docMk/>
            <pc:sldMk cId="2544351066" sldId="1942"/>
            <ac:graphicFrameMk id="3" creationId="{9545434E-D7BF-42CE-AF3F-EA35A541EA60}"/>
          </ac:graphicFrameMkLst>
        </pc:graphicFrameChg>
        <pc:graphicFrameChg chg="add mod modGraphic">
          <ac:chgData name="I See Maths ltd" userId="2b6a9906fb7c83c6" providerId="LiveId" clId="{6508CF33-C4C4-41C0-9C18-A3EADC0A19A5}" dt="2024-04-03T13:59:40.194" v="13300" actId="1037"/>
          <ac:graphicFrameMkLst>
            <pc:docMk/>
            <pc:sldMk cId="2544351066" sldId="1942"/>
            <ac:graphicFrameMk id="4" creationId="{C2259092-8D8A-4E45-9795-CEF27EAE0D4C}"/>
          </ac:graphicFrameMkLst>
        </pc:graphicFrameChg>
        <pc:graphicFrameChg chg="add del mod">
          <ac:chgData name="I See Maths ltd" userId="2b6a9906fb7c83c6" providerId="LiveId" clId="{6508CF33-C4C4-41C0-9C18-A3EADC0A19A5}" dt="2024-04-03T13:59:33.791" v="13296" actId="478"/>
          <ac:graphicFrameMkLst>
            <pc:docMk/>
            <pc:sldMk cId="2544351066" sldId="1942"/>
            <ac:graphicFrameMk id="8" creationId="{7996190B-CEA5-6808-0977-790262F14428}"/>
          </ac:graphicFrameMkLst>
        </pc:graphicFrameChg>
        <pc:graphicFrameChg chg="add del mod">
          <ac:chgData name="I See Maths ltd" userId="2b6a9906fb7c83c6" providerId="LiveId" clId="{6508CF33-C4C4-41C0-9C18-A3EADC0A19A5}" dt="2024-04-03T13:59:33.791" v="13296" actId="478"/>
          <ac:graphicFrameMkLst>
            <pc:docMk/>
            <pc:sldMk cId="2544351066" sldId="1942"/>
            <ac:graphicFrameMk id="9" creationId="{2D09E569-3934-8EA4-64DC-FAC452BEA6A5}"/>
          </ac:graphicFrameMkLst>
        </pc:graphicFrameChg>
        <pc:graphicFrameChg chg="add mod modGraphic">
          <ac:chgData name="I See Maths ltd" userId="2b6a9906fb7c83c6" providerId="LiveId" clId="{6508CF33-C4C4-41C0-9C18-A3EADC0A19A5}" dt="2024-04-03T14:01:12.476" v="13395" actId="1037"/>
          <ac:graphicFrameMkLst>
            <pc:docMk/>
            <pc:sldMk cId="2544351066" sldId="1942"/>
            <ac:graphicFrameMk id="10" creationId="{5A9CAD44-DF9C-6E8C-F31D-39B5622140A0}"/>
          </ac:graphicFrameMkLst>
        </pc:graphicFrameChg>
        <pc:graphicFrameChg chg="add mod modGraphic">
          <ac:chgData name="I See Maths ltd" userId="2b6a9906fb7c83c6" providerId="LiveId" clId="{6508CF33-C4C4-41C0-9C18-A3EADC0A19A5}" dt="2024-04-03T14:01:12.476" v="13395" actId="1037"/>
          <ac:graphicFrameMkLst>
            <pc:docMk/>
            <pc:sldMk cId="2544351066" sldId="1942"/>
            <ac:graphicFrameMk id="12" creationId="{9EAC57F2-21CA-E07D-7AFB-772420486D07}"/>
          </ac:graphicFrameMkLst>
        </pc:graphicFrameChg>
        <pc:cxnChg chg="add mod">
          <ac:chgData name="I See Maths ltd" userId="2b6a9906fb7c83c6" providerId="LiveId" clId="{6508CF33-C4C4-41C0-9C18-A3EADC0A19A5}" dt="2024-04-03T13:58:03.424" v="13285"/>
          <ac:cxnSpMkLst>
            <pc:docMk/>
            <pc:sldMk cId="2544351066" sldId="1942"/>
            <ac:cxnSpMk id="6" creationId="{95908703-A31A-F904-E9E3-C4CA736AA58C}"/>
          </ac:cxnSpMkLst>
        </pc:cxnChg>
        <pc:cxnChg chg="add mod">
          <ac:chgData name="I See Maths ltd" userId="2b6a9906fb7c83c6" providerId="LiveId" clId="{6508CF33-C4C4-41C0-9C18-A3EADC0A19A5}" dt="2024-04-03T13:58:03.424" v="13285"/>
          <ac:cxnSpMkLst>
            <pc:docMk/>
            <pc:sldMk cId="2544351066" sldId="1942"/>
            <ac:cxnSpMk id="7" creationId="{4072DDFD-BD7F-985F-D1B8-0E4273101D04}"/>
          </ac:cxnSpMkLst>
        </pc:cxnChg>
        <pc:cxnChg chg="add mod">
          <ac:chgData name="I See Maths ltd" userId="2b6a9906fb7c83c6" providerId="LiveId" clId="{6508CF33-C4C4-41C0-9C18-A3EADC0A19A5}" dt="2024-04-03T14:11:43.929" v="13678" actId="1038"/>
          <ac:cxnSpMkLst>
            <pc:docMk/>
            <pc:sldMk cId="2544351066" sldId="1942"/>
            <ac:cxnSpMk id="14" creationId="{AB40A11E-D723-8344-4172-DE30F8995351}"/>
          </ac:cxnSpMkLst>
        </pc:cxnChg>
        <pc:cxnChg chg="add mod">
          <ac:chgData name="I See Maths ltd" userId="2b6a9906fb7c83c6" providerId="LiveId" clId="{6508CF33-C4C4-41C0-9C18-A3EADC0A19A5}" dt="2024-04-03T14:12:51.040" v="13721" actId="14100"/>
          <ac:cxnSpMkLst>
            <pc:docMk/>
            <pc:sldMk cId="2544351066" sldId="1942"/>
            <ac:cxnSpMk id="16" creationId="{A7ED74B7-7F5C-D49A-373A-2A00AB40FDA5}"/>
          </ac:cxnSpMkLst>
        </pc:cxnChg>
        <pc:cxnChg chg="add del mod">
          <ac:chgData name="I See Maths ltd" userId="2b6a9906fb7c83c6" providerId="LiveId" clId="{6508CF33-C4C4-41C0-9C18-A3EADC0A19A5}" dt="2024-04-03T16:35:38.680" v="14053" actId="478"/>
          <ac:cxnSpMkLst>
            <pc:docMk/>
            <pc:sldMk cId="2544351066" sldId="1942"/>
            <ac:cxnSpMk id="18" creationId="{558CC7C4-544F-6567-157A-7749BB3917A2}"/>
          </ac:cxnSpMkLst>
        </pc:cxnChg>
      </pc:sldChg>
      <pc:sldChg chg="addSp delSp modSp add mod">
        <pc:chgData name="I See Maths ltd" userId="2b6a9906fb7c83c6" providerId="LiveId" clId="{6508CF33-C4C4-41C0-9C18-A3EADC0A19A5}" dt="2024-04-03T16:36:59.231" v="14058" actId="14100"/>
        <pc:sldMkLst>
          <pc:docMk/>
          <pc:sldMk cId="3069403874" sldId="1943"/>
        </pc:sldMkLst>
        <pc:spChg chg="add mod">
          <ac:chgData name="I See Maths ltd" userId="2b6a9906fb7c83c6" providerId="LiveId" clId="{6508CF33-C4C4-41C0-9C18-A3EADC0A19A5}" dt="2024-04-03T16:35:03.112" v="14050"/>
          <ac:spMkLst>
            <pc:docMk/>
            <pc:sldMk cId="3069403874" sldId="1943"/>
            <ac:spMk id="3" creationId="{D43C7835-3AB7-1F38-10CF-C668755954AD}"/>
          </ac:spMkLst>
        </pc:spChg>
        <pc:spChg chg="add mod">
          <ac:chgData name="I See Maths ltd" userId="2b6a9906fb7c83c6" providerId="LiveId" clId="{6508CF33-C4C4-41C0-9C18-A3EADC0A19A5}" dt="2024-04-03T16:36:59.231" v="14058" actId="14100"/>
          <ac:spMkLst>
            <pc:docMk/>
            <pc:sldMk cId="3069403874" sldId="1943"/>
            <ac:spMk id="4" creationId="{E22174BD-EE36-D08B-B8E6-0F337705FF2B}"/>
          </ac:spMkLst>
        </pc:spChg>
        <pc:spChg chg="del">
          <ac:chgData name="I See Maths ltd" userId="2b6a9906fb7c83c6" providerId="LiveId" clId="{6508CF33-C4C4-41C0-9C18-A3EADC0A19A5}" dt="2024-04-03T14:01:31.035" v="13397" actId="478"/>
          <ac:spMkLst>
            <pc:docMk/>
            <pc:sldMk cId="3069403874" sldId="1943"/>
            <ac:spMk id="5" creationId="{495114EC-4664-060B-CD08-D101DC75D30B}"/>
          </ac:spMkLst>
        </pc:spChg>
        <pc:spChg chg="add mod">
          <ac:chgData name="I See Maths ltd" userId="2b6a9906fb7c83c6" providerId="LiveId" clId="{6508CF33-C4C4-41C0-9C18-A3EADC0A19A5}" dt="2024-04-03T14:02:06.240" v="13443" actId="1037"/>
          <ac:spMkLst>
            <pc:docMk/>
            <pc:sldMk cId="3069403874" sldId="1943"/>
            <ac:spMk id="8" creationId="{55FDE6EE-A2CA-E262-89D0-E209D211E38E}"/>
          </ac:spMkLst>
        </pc:spChg>
        <pc:spChg chg="add mod">
          <ac:chgData name="I See Maths ltd" userId="2b6a9906fb7c83c6" providerId="LiveId" clId="{6508CF33-C4C4-41C0-9C18-A3EADC0A19A5}" dt="2024-04-03T14:18:59.100" v="13920" actId="1036"/>
          <ac:spMkLst>
            <pc:docMk/>
            <pc:sldMk cId="3069403874" sldId="1943"/>
            <ac:spMk id="9" creationId="{DD2A8CDA-3619-9EE9-96A3-137EEBEAE35C}"/>
          </ac:spMkLst>
        </pc:spChg>
        <pc:spChg chg="del">
          <ac:chgData name="I See Maths ltd" userId="2b6a9906fb7c83c6" providerId="LiveId" clId="{6508CF33-C4C4-41C0-9C18-A3EADC0A19A5}" dt="2024-04-03T16:35:02.549" v="14049" actId="478"/>
          <ac:spMkLst>
            <pc:docMk/>
            <pc:sldMk cId="3069403874" sldId="1943"/>
            <ac:spMk id="40" creationId="{3450ECED-808B-87A5-4CC0-BA2BA5E28FB1}"/>
          </ac:spMkLst>
        </pc:spChg>
        <pc:graphicFrameChg chg="del">
          <ac:chgData name="I See Maths ltd" userId="2b6a9906fb7c83c6" providerId="LiveId" clId="{6508CF33-C4C4-41C0-9C18-A3EADC0A19A5}" dt="2024-04-03T14:01:33.586" v="13398" actId="478"/>
          <ac:graphicFrameMkLst>
            <pc:docMk/>
            <pc:sldMk cId="3069403874" sldId="1943"/>
            <ac:graphicFrameMk id="3" creationId="{9545434E-D7BF-42CE-AF3F-EA35A541EA60}"/>
          </ac:graphicFrameMkLst>
        </pc:graphicFrameChg>
        <pc:graphicFrameChg chg="del">
          <ac:chgData name="I See Maths ltd" userId="2b6a9906fb7c83c6" providerId="LiveId" clId="{6508CF33-C4C4-41C0-9C18-A3EADC0A19A5}" dt="2024-04-03T14:01:33.586" v="13398" actId="478"/>
          <ac:graphicFrameMkLst>
            <pc:docMk/>
            <pc:sldMk cId="3069403874" sldId="1943"/>
            <ac:graphicFrameMk id="4" creationId="{C2259092-8D8A-4E45-9795-CEF27EAE0D4C}"/>
          </ac:graphicFrameMkLst>
        </pc:graphicFrameChg>
        <pc:cxnChg chg="del">
          <ac:chgData name="I See Maths ltd" userId="2b6a9906fb7c83c6" providerId="LiveId" clId="{6508CF33-C4C4-41C0-9C18-A3EADC0A19A5}" dt="2024-04-03T14:01:31.035" v="13397" actId="478"/>
          <ac:cxnSpMkLst>
            <pc:docMk/>
            <pc:sldMk cId="3069403874" sldId="1943"/>
            <ac:cxnSpMk id="6" creationId="{95908703-A31A-F904-E9E3-C4CA736AA58C}"/>
          </ac:cxnSpMkLst>
        </pc:cxnChg>
        <pc:cxnChg chg="del">
          <ac:chgData name="I See Maths ltd" userId="2b6a9906fb7c83c6" providerId="LiveId" clId="{6508CF33-C4C4-41C0-9C18-A3EADC0A19A5}" dt="2024-04-03T14:01:31.035" v="13397" actId="478"/>
          <ac:cxnSpMkLst>
            <pc:docMk/>
            <pc:sldMk cId="3069403874" sldId="1943"/>
            <ac:cxnSpMk id="7" creationId="{4072DDFD-BD7F-985F-D1B8-0E4273101D04}"/>
          </ac:cxnSpMkLst>
        </pc:cxnChg>
        <pc:cxnChg chg="add mod">
          <ac:chgData name="I See Maths ltd" userId="2b6a9906fb7c83c6" providerId="LiveId" clId="{6508CF33-C4C4-41C0-9C18-A3EADC0A19A5}" dt="2024-04-03T14:13:11.081" v="13724"/>
          <ac:cxnSpMkLst>
            <pc:docMk/>
            <pc:sldMk cId="3069403874" sldId="1943"/>
            <ac:cxnSpMk id="13" creationId="{8BDF8E86-8C52-2BA7-E7F1-5664599AE795}"/>
          </ac:cxnSpMkLst>
        </pc:cxnChg>
      </pc:sldChg>
      <pc:sldChg chg="addSp delSp modSp add mod">
        <pc:chgData name="I See Maths ltd" userId="2b6a9906fb7c83c6" providerId="LiveId" clId="{6508CF33-C4C4-41C0-9C18-A3EADC0A19A5}" dt="2024-04-03T16:40:13.168" v="14086" actId="1076"/>
        <pc:sldMkLst>
          <pc:docMk/>
          <pc:sldMk cId="2176877705" sldId="1944"/>
        </pc:sldMkLst>
        <pc:spChg chg="add mod">
          <ac:chgData name="I See Maths ltd" userId="2b6a9906fb7c83c6" providerId="LiveId" clId="{6508CF33-C4C4-41C0-9C18-A3EADC0A19A5}" dt="2024-04-03T16:39:26.215" v="14079" actId="207"/>
          <ac:spMkLst>
            <pc:docMk/>
            <pc:sldMk cId="2176877705" sldId="1944"/>
            <ac:spMk id="3" creationId="{1A1FA46F-0194-6926-D58A-615921CB0A9E}"/>
          </ac:spMkLst>
        </pc:spChg>
        <pc:spChg chg="del">
          <ac:chgData name="I See Maths ltd" userId="2b6a9906fb7c83c6" providerId="LiveId" clId="{6508CF33-C4C4-41C0-9C18-A3EADC0A19A5}" dt="2024-04-03T14:07:52.786" v="13543" actId="478"/>
          <ac:spMkLst>
            <pc:docMk/>
            <pc:sldMk cId="2176877705" sldId="1944"/>
            <ac:spMk id="3" creationId="{E7AE2054-E6AD-FB54-EDE5-009DF654330D}"/>
          </ac:spMkLst>
        </pc:spChg>
        <pc:spChg chg="add mod">
          <ac:chgData name="I See Maths ltd" userId="2b6a9906fb7c83c6" providerId="LiveId" clId="{6508CF33-C4C4-41C0-9C18-A3EADC0A19A5}" dt="2024-04-03T16:38:39.371" v="14069" actId="6549"/>
          <ac:spMkLst>
            <pc:docMk/>
            <pc:sldMk cId="2176877705" sldId="1944"/>
            <ac:spMk id="4" creationId="{96AB05B4-FBA4-4726-AFE9-B2DD54F71845}"/>
          </ac:spMkLst>
        </pc:spChg>
        <pc:spChg chg="add mod">
          <ac:chgData name="I See Maths ltd" userId="2b6a9906fb7c83c6" providerId="LiveId" clId="{6508CF33-C4C4-41C0-9C18-A3EADC0A19A5}" dt="2024-04-03T16:40:13.168" v="14086" actId="1076"/>
          <ac:spMkLst>
            <pc:docMk/>
            <pc:sldMk cId="2176877705" sldId="1944"/>
            <ac:spMk id="5" creationId="{58E300A3-566C-A215-763D-4E199F9266ED}"/>
          </ac:spMkLst>
        </pc:spChg>
        <pc:spChg chg="del">
          <ac:chgData name="I See Maths ltd" userId="2b6a9906fb7c83c6" providerId="LiveId" clId="{6508CF33-C4C4-41C0-9C18-A3EADC0A19A5}" dt="2024-04-03T14:06:38.640" v="13513" actId="478"/>
          <ac:spMkLst>
            <pc:docMk/>
            <pc:sldMk cId="2176877705" sldId="1944"/>
            <ac:spMk id="9" creationId="{56C82CF5-1AFE-3783-F757-4B8C22695E5F}"/>
          </ac:spMkLst>
        </pc:spChg>
        <pc:spChg chg="del">
          <ac:chgData name="I See Maths ltd" userId="2b6a9906fb7c83c6" providerId="LiveId" clId="{6508CF33-C4C4-41C0-9C18-A3EADC0A19A5}" dt="2024-04-03T14:06:41.714" v="13514" actId="478"/>
          <ac:spMkLst>
            <pc:docMk/>
            <pc:sldMk cId="2176877705" sldId="1944"/>
            <ac:spMk id="10" creationId="{4020554C-4900-C66B-191A-E7C5BA182CC5}"/>
          </ac:spMkLst>
        </pc:spChg>
        <pc:cxnChg chg="add mod">
          <ac:chgData name="I See Maths ltd" userId="2b6a9906fb7c83c6" providerId="LiveId" clId="{6508CF33-C4C4-41C0-9C18-A3EADC0A19A5}" dt="2024-04-03T16:40:09.604" v="14085" actId="14100"/>
          <ac:cxnSpMkLst>
            <pc:docMk/>
            <pc:sldMk cId="2176877705" sldId="1944"/>
            <ac:cxnSpMk id="6" creationId="{2E5F40D8-3D27-1F43-905E-6BD4DF9B6631}"/>
          </ac:cxnSpMkLst>
        </pc:cxnChg>
        <pc:cxnChg chg="del">
          <ac:chgData name="I See Maths ltd" userId="2b6a9906fb7c83c6" providerId="LiveId" clId="{6508CF33-C4C4-41C0-9C18-A3EADC0A19A5}" dt="2024-04-03T14:06:41.714" v="13514" actId="478"/>
          <ac:cxnSpMkLst>
            <pc:docMk/>
            <pc:sldMk cId="2176877705" sldId="1944"/>
            <ac:cxnSpMk id="12" creationId="{920F6BD7-DC57-7537-A17E-AD3395F280D7}"/>
          </ac:cxnSpMkLst>
        </pc:cxnChg>
      </pc:sldChg>
      <pc:sldChg chg="addSp delSp modSp add mod">
        <pc:chgData name="I See Maths ltd" userId="2b6a9906fb7c83c6" providerId="LiveId" clId="{6508CF33-C4C4-41C0-9C18-A3EADC0A19A5}" dt="2024-04-03T16:41:14.359" v="14129" actId="207"/>
        <pc:sldMkLst>
          <pc:docMk/>
          <pc:sldMk cId="205711543" sldId="1945"/>
        </pc:sldMkLst>
        <pc:spChg chg="mod">
          <ac:chgData name="I See Maths ltd" userId="2b6a9906fb7c83c6" providerId="LiveId" clId="{6508CF33-C4C4-41C0-9C18-A3EADC0A19A5}" dt="2024-04-03T16:38:43.089" v="14070" actId="6549"/>
          <ac:spMkLst>
            <pc:docMk/>
            <pc:sldMk cId="205711543" sldId="1945"/>
            <ac:spMk id="3" creationId="{E7AE2054-E6AD-FB54-EDE5-009DF654330D}"/>
          </ac:spMkLst>
        </pc:spChg>
        <pc:spChg chg="add mod">
          <ac:chgData name="I See Maths ltd" userId="2b6a9906fb7c83c6" providerId="LiveId" clId="{6508CF33-C4C4-41C0-9C18-A3EADC0A19A5}" dt="2024-04-03T14:07:00.648" v="13516"/>
          <ac:spMkLst>
            <pc:docMk/>
            <pc:sldMk cId="205711543" sldId="1945"/>
            <ac:spMk id="6" creationId="{A42A47A3-02BA-B18C-FF3D-10432C5B587F}"/>
          </ac:spMkLst>
        </pc:spChg>
        <pc:spChg chg="add del mod">
          <ac:chgData name="I See Maths ltd" userId="2b6a9906fb7c83c6" providerId="LiveId" clId="{6508CF33-C4C4-41C0-9C18-A3EADC0A19A5}" dt="2024-04-03T14:07:43.757" v="13542" actId="478"/>
          <ac:spMkLst>
            <pc:docMk/>
            <pc:sldMk cId="205711543" sldId="1945"/>
            <ac:spMk id="9" creationId="{019C4120-FFB3-766B-158C-D591E1C63D39}"/>
          </ac:spMkLst>
        </pc:spChg>
        <pc:spChg chg="add mod">
          <ac:chgData name="I See Maths ltd" userId="2b6a9906fb7c83c6" providerId="LiveId" clId="{6508CF33-C4C4-41C0-9C18-A3EADC0A19A5}" dt="2024-04-03T16:39:20.257" v="14078" actId="207"/>
          <ac:spMkLst>
            <pc:docMk/>
            <pc:sldMk cId="205711543" sldId="1945"/>
            <ac:spMk id="9" creationId="{203AC3B5-2FC1-0B5E-1146-84BA79AA27A8}"/>
          </ac:spMkLst>
        </pc:spChg>
        <pc:spChg chg="add mod">
          <ac:chgData name="I See Maths ltd" userId="2b6a9906fb7c83c6" providerId="LiveId" clId="{6508CF33-C4C4-41C0-9C18-A3EADC0A19A5}" dt="2024-04-03T16:41:09.346" v="14128" actId="207"/>
          <ac:spMkLst>
            <pc:docMk/>
            <pc:sldMk cId="205711543" sldId="1945"/>
            <ac:spMk id="10" creationId="{8EA60A54-86CE-3D4E-D94F-522A467D5A57}"/>
          </ac:spMkLst>
        </pc:spChg>
        <pc:spChg chg="add mod">
          <ac:chgData name="I See Maths ltd" userId="2b6a9906fb7c83c6" providerId="LiveId" clId="{6508CF33-C4C4-41C0-9C18-A3EADC0A19A5}" dt="2024-04-03T16:41:14.359" v="14129" actId="207"/>
          <ac:spMkLst>
            <pc:docMk/>
            <pc:sldMk cId="205711543" sldId="1945"/>
            <ac:spMk id="12" creationId="{9C30A859-2F3F-A325-7FF5-BFF522096D25}"/>
          </ac:spMkLst>
        </pc:spChg>
        <pc:spChg chg="add mod">
          <ac:chgData name="I See Maths ltd" userId="2b6a9906fb7c83c6" providerId="LiveId" clId="{6508CF33-C4C4-41C0-9C18-A3EADC0A19A5}" dt="2024-04-03T14:17:57.265" v="13909" actId="1036"/>
          <ac:spMkLst>
            <pc:docMk/>
            <pc:sldMk cId="205711543" sldId="1945"/>
            <ac:spMk id="13" creationId="{D1A069C7-B62F-CE9C-432B-EE5BD314EC04}"/>
          </ac:spMkLst>
        </pc:spChg>
        <pc:spChg chg="add mod">
          <ac:chgData name="I See Maths ltd" userId="2b6a9906fb7c83c6" providerId="LiveId" clId="{6508CF33-C4C4-41C0-9C18-A3EADC0A19A5}" dt="2024-04-03T14:18:02.915" v="13910" actId="255"/>
          <ac:spMkLst>
            <pc:docMk/>
            <pc:sldMk cId="205711543" sldId="1945"/>
            <ac:spMk id="18" creationId="{D4C093DA-C464-EE03-FF56-0CFB2F3349D3}"/>
          </ac:spMkLst>
        </pc:spChg>
        <pc:graphicFrameChg chg="add mod modGraphic">
          <ac:chgData name="I See Maths ltd" userId="2b6a9906fb7c83c6" providerId="LiveId" clId="{6508CF33-C4C4-41C0-9C18-A3EADC0A19A5}" dt="2024-04-03T14:16:20.043" v="13877"/>
          <ac:graphicFrameMkLst>
            <pc:docMk/>
            <pc:sldMk cId="205711543" sldId="1945"/>
            <ac:graphicFrameMk id="4" creationId="{CEAA238C-6950-B067-BDC9-A9E46AA514AC}"/>
          </ac:graphicFrameMkLst>
        </pc:graphicFrameChg>
        <pc:graphicFrameChg chg="add mod modGraphic">
          <ac:chgData name="I See Maths ltd" userId="2b6a9906fb7c83c6" providerId="LiveId" clId="{6508CF33-C4C4-41C0-9C18-A3EADC0A19A5}" dt="2024-04-03T14:16:28.334" v="13878" actId="14100"/>
          <ac:graphicFrameMkLst>
            <pc:docMk/>
            <pc:sldMk cId="205711543" sldId="1945"/>
            <ac:graphicFrameMk id="5" creationId="{362F6108-79AD-B17F-ADAC-7B908C9BF712}"/>
          </ac:graphicFrameMkLst>
        </pc:graphicFrameChg>
        <pc:graphicFrameChg chg="add del mod">
          <ac:chgData name="I See Maths ltd" userId="2b6a9906fb7c83c6" providerId="LiveId" clId="{6508CF33-C4C4-41C0-9C18-A3EADC0A19A5}" dt="2024-04-03T14:10:44.626" v="13673" actId="478"/>
          <ac:graphicFrameMkLst>
            <pc:docMk/>
            <pc:sldMk cId="205711543" sldId="1945"/>
            <ac:graphicFrameMk id="10" creationId="{F3CCC227-7453-BA52-2F56-E7D3D6DBFD37}"/>
          </ac:graphicFrameMkLst>
        </pc:graphicFrameChg>
        <pc:graphicFrameChg chg="add del mod">
          <ac:chgData name="I See Maths ltd" userId="2b6a9906fb7c83c6" providerId="LiveId" clId="{6508CF33-C4C4-41C0-9C18-A3EADC0A19A5}" dt="2024-04-03T14:10:44.626" v="13673" actId="478"/>
          <ac:graphicFrameMkLst>
            <pc:docMk/>
            <pc:sldMk cId="205711543" sldId="1945"/>
            <ac:graphicFrameMk id="12" creationId="{229116C7-7EDE-81E6-5E5C-69A63B888FFB}"/>
          </ac:graphicFrameMkLst>
        </pc:graphicFrameChg>
        <pc:graphicFrameChg chg="add mod modGraphic">
          <ac:chgData name="I See Maths ltd" userId="2b6a9906fb7c83c6" providerId="LiveId" clId="{6508CF33-C4C4-41C0-9C18-A3EADC0A19A5}" dt="2024-04-03T14:15:40.079" v="13856" actId="207"/>
          <ac:graphicFrameMkLst>
            <pc:docMk/>
            <pc:sldMk cId="205711543" sldId="1945"/>
            <ac:graphicFrameMk id="15" creationId="{063CE1DC-EA89-EC49-EAE7-5FCAA419C1D4}"/>
          </ac:graphicFrameMkLst>
        </pc:graphicFrameChg>
        <pc:graphicFrameChg chg="add mod modGraphic">
          <ac:chgData name="I See Maths ltd" userId="2b6a9906fb7c83c6" providerId="LiveId" clId="{6508CF33-C4C4-41C0-9C18-A3EADC0A19A5}" dt="2024-04-03T14:15:35.732" v="13855" actId="207"/>
          <ac:graphicFrameMkLst>
            <pc:docMk/>
            <pc:sldMk cId="205711543" sldId="1945"/>
            <ac:graphicFrameMk id="16" creationId="{82C8297C-FF0E-2B9D-5768-DD1AFD9CFF32}"/>
          </ac:graphicFrameMkLst>
        </pc:graphicFrameChg>
        <pc:cxnChg chg="add mod">
          <ac:chgData name="I See Maths ltd" userId="2b6a9906fb7c83c6" providerId="LiveId" clId="{6508CF33-C4C4-41C0-9C18-A3EADC0A19A5}" dt="2024-04-03T14:07:00.648" v="13516"/>
          <ac:cxnSpMkLst>
            <pc:docMk/>
            <pc:sldMk cId="205711543" sldId="1945"/>
            <ac:cxnSpMk id="7" creationId="{F844E816-5124-3AFF-D0A3-A663207F7D3D}"/>
          </ac:cxnSpMkLst>
        </pc:cxnChg>
        <pc:cxnChg chg="add mod">
          <ac:chgData name="I See Maths ltd" userId="2b6a9906fb7c83c6" providerId="LiveId" clId="{6508CF33-C4C4-41C0-9C18-A3EADC0A19A5}" dt="2024-04-03T14:07:00.648" v="13516"/>
          <ac:cxnSpMkLst>
            <pc:docMk/>
            <pc:sldMk cId="205711543" sldId="1945"/>
            <ac:cxnSpMk id="8" creationId="{C085F8FC-9EA3-8695-0E6E-D1FB7FF60D50}"/>
          </ac:cxnSpMkLst>
        </pc:cxnChg>
        <pc:cxnChg chg="add mod">
          <ac:chgData name="I See Maths ltd" userId="2b6a9906fb7c83c6" providerId="LiveId" clId="{6508CF33-C4C4-41C0-9C18-A3EADC0A19A5}" dt="2024-04-03T14:16:13.426" v="13875" actId="1035"/>
          <ac:cxnSpMkLst>
            <pc:docMk/>
            <pc:sldMk cId="205711543" sldId="1945"/>
            <ac:cxnSpMk id="14" creationId="{3220071C-D54D-A631-4EB7-3465BA0E8D40}"/>
          </ac:cxnSpMkLst>
        </pc:cxnChg>
        <pc:cxnChg chg="add mod">
          <ac:chgData name="I See Maths ltd" userId="2b6a9906fb7c83c6" providerId="LiveId" clId="{6508CF33-C4C4-41C0-9C18-A3EADC0A19A5}" dt="2024-04-03T14:15:49.208" v="13858" actId="208"/>
          <ac:cxnSpMkLst>
            <pc:docMk/>
            <pc:sldMk cId="205711543" sldId="1945"/>
            <ac:cxnSpMk id="19" creationId="{F7FF7A64-B0D1-C5C7-58E2-CBB389CDF44B}"/>
          </ac:cxnSpMkLst>
        </pc:cxnChg>
      </pc:sldChg>
      <pc:sldChg chg="addSp delSp modSp add mod">
        <pc:chgData name="I See Maths ltd" userId="2b6a9906fb7c83c6" providerId="LiveId" clId="{6508CF33-C4C4-41C0-9C18-A3EADC0A19A5}" dt="2024-04-03T16:39:11.934" v="14077"/>
        <pc:sldMkLst>
          <pc:docMk/>
          <pc:sldMk cId="1196545413" sldId="1946"/>
        </pc:sldMkLst>
        <pc:spChg chg="mod">
          <ac:chgData name="I See Maths ltd" userId="2b6a9906fb7c83c6" providerId="LiveId" clId="{6508CF33-C4C4-41C0-9C18-A3EADC0A19A5}" dt="2024-04-03T16:38:46.455" v="14071" actId="6549"/>
          <ac:spMkLst>
            <pc:docMk/>
            <pc:sldMk cId="1196545413" sldId="1946"/>
            <ac:spMk id="3" creationId="{E7AE2054-E6AD-FB54-EDE5-009DF654330D}"/>
          </ac:spMkLst>
        </pc:spChg>
        <pc:spChg chg="add mod">
          <ac:chgData name="I See Maths ltd" userId="2b6a9906fb7c83c6" providerId="LiveId" clId="{6508CF33-C4C4-41C0-9C18-A3EADC0A19A5}" dt="2024-04-03T16:39:11.934" v="14077"/>
          <ac:spMkLst>
            <pc:docMk/>
            <pc:sldMk cId="1196545413" sldId="1946"/>
            <ac:spMk id="4" creationId="{37CC1B45-0A63-97D4-C681-10A27E45D277}"/>
          </ac:spMkLst>
        </pc:spChg>
        <pc:spChg chg="del">
          <ac:chgData name="I See Maths ltd" userId="2b6a9906fb7c83c6" providerId="LiveId" clId="{6508CF33-C4C4-41C0-9C18-A3EADC0A19A5}" dt="2024-04-03T14:17:02.317" v="13896" actId="478"/>
          <ac:spMkLst>
            <pc:docMk/>
            <pc:sldMk cId="1196545413" sldId="1946"/>
            <ac:spMk id="6" creationId="{A42A47A3-02BA-B18C-FF3D-10432C5B587F}"/>
          </ac:spMkLst>
        </pc:spChg>
        <pc:spChg chg="add mod">
          <ac:chgData name="I See Maths ltd" userId="2b6a9906fb7c83c6" providerId="LiveId" clId="{6508CF33-C4C4-41C0-9C18-A3EADC0A19A5}" dt="2024-04-03T14:17:24.156" v="13901" actId="20577"/>
          <ac:spMkLst>
            <pc:docMk/>
            <pc:sldMk cId="1196545413" sldId="1946"/>
            <ac:spMk id="9" creationId="{CC92BF8C-DDFA-AC8E-1718-D32C71E9D538}"/>
          </ac:spMkLst>
        </pc:spChg>
        <pc:spChg chg="del">
          <ac:chgData name="I See Maths ltd" userId="2b6a9906fb7c83c6" providerId="LiveId" clId="{6508CF33-C4C4-41C0-9C18-A3EADC0A19A5}" dt="2024-04-03T14:17:08.004" v="13898" actId="478"/>
          <ac:spMkLst>
            <pc:docMk/>
            <pc:sldMk cId="1196545413" sldId="1946"/>
            <ac:spMk id="13" creationId="{D1A069C7-B62F-CE9C-432B-EE5BD314EC04}"/>
          </ac:spMkLst>
        </pc:spChg>
        <pc:spChg chg="mod">
          <ac:chgData name="I See Maths ltd" userId="2b6a9906fb7c83c6" providerId="LiveId" clId="{6508CF33-C4C4-41C0-9C18-A3EADC0A19A5}" dt="2024-04-03T14:17:39.847" v="13905" actId="255"/>
          <ac:spMkLst>
            <pc:docMk/>
            <pc:sldMk cId="1196545413" sldId="1946"/>
            <ac:spMk id="18" creationId="{D4C093DA-C464-EE03-FF56-0CFB2F3349D3}"/>
          </ac:spMkLst>
        </pc:spChg>
        <pc:graphicFrameChg chg="del">
          <ac:chgData name="I See Maths ltd" userId="2b6a9906fb7c83c6" providerId="LiveId" clId="{6508CF33-C4C4-41C0-9C18-A3EADC0A19A5}" dt="2024-04-03T14:17:08.004" v="13898" actId="478"/>
          <ac:graphicFrameMkLst>
            <pc:docMk/>
            <pc:sldMk cId="1196545413" sldId="1946"/>
            <ac:graphicFrameMk id="4" creationId="{CEAA238C-6950-B067-BDC9-A9E46AA514AC}"/>
          </ac:graphicFrameMkLst>
        </pc:graphicFrameChg>
        <pc:graphicFrameChg chg="del">
          <ac:chgData name="I See Maths ltd" userId="2b6a9906fb7c83c6" providerId="LiveId" clId="{6508CF33-C4C4-41C0-9C18-A3EADC0A19A5}" dt="2024-04-03T14:17:08.004" v="13898" actId="478"/>
          <ac:graphicFrameMkLst>
            <pc:docMk/>
            <pc:sldMk cId="1196545413" sldId="1946"/>
            <ac:graphicFrameMk id="5" creationId="{362F6108-79AD-B17F-ADAC-7B908C9BF712}"/>
          </ac:graphicFrameMkLst>
        </pc:graphicFrameChg>
        <pc:cxnChg chg="del">
          <ac:chgData name="I See Maths ltd" userId="2b6a9906fb7c83c6" providerId="LiveId" clId="{6508CF33-C4C4-41C0-9C18-A3EADC0A19A5}" dt="2024-04-03T14:17:08.004" v="13898" actId="478"/>
          <ac:cxnSpMkLst>
            <pc:docMk/>
            <pc:sldMk cId="1196545413" sldId="1946"/>
            <ac:cxnSpMk id="7" creationId="{F844E816-5124-3AFF-D0A3-A663207F7D3D}"/>
          </ac:cxnSpMkLst>
        </pc:cxnChg>
        <pc:cxnChg chg="del">
          <ac:chgData name="I See Maths ltd" userId="2b6a9906fb7c83c6" providerId="LiveId" clId="{6508CF33-C4C4-41C0-9C18-A3EADC0A19A5}" dt="2024-04-03T14:17:04.336" v="13897" actId="478"/>
          <ac:cxnSpMkLst>
            <pc:docMk/>
            <pc:sldMk cId="1196545413" sldId="1946"/>
            <ac:cxnSpMk id="8" creationId="{C085F8FC-9EA3-8695-0E6E-D1FB7FF60D50}"/>
          </ac:cxnSpMkLst>
        </pc:cxnChg>
        <pc:cxnChg chg="del">
          <ac:chgData name="I See Maths ltd" userId="2b6a9906fb7c83c6" providerId="LiveId" clId="{6508CF33-C4C4-41C0-9C18-A3EADC0A19A5}" dt="2024-04-03T14:17:08.004" v="13898" actId="478"/>
          <ac:cxnSpMkLst>
            <pc:docMk/>
            <pc:sldMk cId="1196545413" sldId="1946"/>
            <ac:cxnSpMk id="14" creationId="{3220071C-D54D-A631-4EB7-3465BA0E8D40}"/>
          </ac:cxnSpMkLst>
        </pc:cxnChg>
      </pc:sldChg>
      <pc:sldChg chg="delSp modSp add mod">
        <pc:chgData name="I See Maths ltd" userId="2b6a9906fb7c83c6" providerId="LiveId" clId="{6508CF33-C4C4-41C0-9C18-A3EADC0A19A5}" dt="2024-04-03T14:23:48.143" v="14002" actId="1038"/>
        <pc:sldMkLst>
          <pc:docMk/>
          <pc:sldMk cId="67524015" sldId="1947"/>
        </pc:sldMkLst>
        <pc:spChg chg="del">
          <ac:chgData name="I See Maths ltd" userId="2b6a9906fb7c83c6" providerId="LiveId" clId="{6508CF33-C4C4-41C0-9C18-A3EADC0A19A5}" dt="2024-04-03T14:22:58.268" v="13922" actId="478"/>
          <ac:spMkLst>
            <pc:docMk/>
            <pc:sldMk cId="67524015" sldId="1947"/>
            <ac:spMk id="3" creationId="{E7AE2054-E6AD-FB54-EDE5-009DF654330D}"/>
          </ac:spMkLst>
        </pc:spChg>
        <pc:spChg chg="del">
          <ac:chgData name="I See Maths ltd" userId="2b6a9906fb7c83c6" providerId="LiveId" clId="{6508CF33-C4C4-41C0-9C18-A3EADC0A19A5}" dt="2024-04-03T14:22:58.268" v="13922" actId="478"/>
          <ac:spMkLst>
            <pc:docMk/>
            <pc:sldMk cId="67524015" sldId="1947"/>
            <ac:spMk id="9" creationId="{CC92BF8C-DDFA-AC8E-1718-D32C71E9D538}"/>
          </ac:spMkLst>
        </pc:spChg>
        <pc:spChg chg="mod">
          <ac:chgData name="I See Maths ltd" userId="2b6a9906fb7c83c6" providerId="LiveId" clId="{6508CF33-C4C4-41C0-9C18-A3EADC0A19A5}" dt="2024-04-03T14:23:40.124" v="14001" actId="1038"/>
          <ac:spMkLst>
            <pc:docMk/>
            <pc:sldMk cId="67524015" sldId="1947"/>
            <ac:spMk id="11" creationId="{9A41A3C0-399F-BDFF-5B45-C6CCB5A160BA}"/>
          </ac:spMkLst>
        </pc:spChg>
        <pc:spChg chg="del">
          <ac:chgData name="I See Maths ltd" userId="2b6a9906fb7c83c6" providerId="LiveId" clId="{6508CF33-C4C4-41C0-9C18-A3EADC0A19A5}" dt="2024-04-03T14:22:58.268" v="13922" actId="478"/>
          <ac:spMkLst>
            <pc:docMk/>
            <pc:sldMk cId="67524015" sldId="1947"/>
            <ac:spMk id="18" creationId="{D4C093DA-C464-EE03-FF56-0CFB2F3349D3}"/>
          </ac:spMkLst>
        </pc:spChg>
        <pc:spChg chg="mod">
          <ac:chgData name="I See Maths ltd" userId="2b6a9906fb7c83c6" providerId="LiveId" clId="{6508CF33-C4C4-41C0-9C18-A3EADC0A19A5}" dt="2024-04-03T14:23:48.143" v="14002" actId="1038"/>
          <ac:spMkLst>
            <pc:docMk/>
            <pc:sldMk cId="67524015" sldId="1947"/>
            <ac:spMk id="22" creationId="{B3D17850-15A6-D732-772F-E41DA2B5050A}"/>
          </ac:spMkLst>
        </pc:spChg>
        <pc:spChg chg="mod">
          <ac:chgData name="I See Maths ltd" userId="2b6a9906fb7c83c6" providerId="LiveId" clId="{6508CF33-C4C4-41C0-9C18-A3EADC0A19A5}" dt="2024-04-03T14:23:36.155" v="13998" actId="1037"/>
          <ac:spMkLst>
            <pc:docMk/>
            <pc:sldMk cId="67524015" sldId="1947"/>
            <ac:spMk id="25" creationId="{BBEB861B-D260-A552-6947-94CB3D74548F}"/>
          </ac:spMkLst>
        </pc:spChg>
        <pc:graphicFrameChg chg="del">
          <ac:chgData name="I See Maths ltd" userId="2b6a9906fb7c83c6" providerId="LiveId" clId="{6508CF33-C4C4-41C0-9C18-A3EADC0A19A5}" dt="2024-04-03T14:22:58.268" v="13922" actId="478"/>
          <ac:graphicFrameMkLst>
            <pc:docMk/>
            <pc:sldMk cId="67524015" sldId="1947"/>
            <ac:graphicFrameMk id="15" creationId="{063CE1DC-EA89-EC49-EAE7-5FCAA419C1D4}"/>
          </ac:graphicFrameMkLst>
        </pc:graphicFrameChg>
        <pc:graphicFrameChg chg="del">
          <ac:chgData name="I See Maths ltd" userId="2b6a9906fb7c83c6" providerId="LiveId" clId="{6508CF33-C4C4-41C0-9C18-A3EADC0A19A5}" dt="2024-04-03T14:22:58.268" v="13922" actId="478"/>
          <ac:graphicFrameMkLst>
            <pc:docMk/>
            <pc:sldMk cId="67524015" sldId="1947"/>
            <ac:graphicFrameMk id="16" creationId="{82C8297C-FF0E-2B9D-5768-DD1AFD9CFF32}"/>
          </ac:graphicFrameMkLst>
        </pc:graphicFrameChg>
        <pc:picChg chg="mod">
          <ac:chgData name="I See Maths ltd" userId="2b6a9906fb7c83c6" providerId="LiveId" clId="{6508CF33-C4C4-41C0-9C18-A3EADC0A19A5}" dt="2024-04-03T14:23:40.124" v="14001" actId="1038"/>
          <ac:picMkLst>
            <pc:docMk/>
            <pc:sldMk cId="67524015" sldId="1947"/>
            <ac:picMk id="47" creationId="{77E1F23F-2DEA-CDF2-9B64-F770B9632D55}"/>
          </ac:picMkLst>
        </pc:picChg>
        <pc:picChg chg="mod">
          <ac:chgData name="I See Maths ltd" userId="2b6a9906fb7c83c6" providerId="LiveId" clId="{6508CF33-C4C4-41C0-9C18-A3EADC0A19A5}" dt="2024-04-03T14:23:36.155" v="13998" actId="1037"/>
          <ac:picMkLst>
            <pc:docMk/>
            <pc:sldMk cId="67524015" sldId="1947"/>
            <ac:picMk id="49" creationId="{2D0A8068-38B4-61FF-8052-7F8C714A70D7}"/>
          </ac:picMkLst>
        </pc:picChg>
        <pc:picChg chg="mod">
          <ac:chgData name="I See Maths ltd" userId="2b6a9906fb7c83c6" providerId="LiveId" clId="{6508CF33-C4C4-41C0-9C18-A3EADC0A19A5}" dt="2024-04-03T14:23:48.143" v="14002" actId="1038"/>
          <ac:picMkLst>
            <pc:docMk/>
            <pc:sldMk cId="67524015" sldId="1947"/>
            <ac:picMk id="51" creationId="{0987BD3B-CAA5-E54B-6A9D-9E023E26B1E0}"/>
          </ac:picMkLst>
        </pc:picChg>
        <pc:cxnChg chg="del">
          <ac:chgData name="I See Maths ltd" userId="2b6a9906fb7c83c6" providerId="LiveId" clId="{6508CF33-C4C4-41C0-9C18-A3EADC0A19A5}" dt="2024-04-03T14:22:58.268" v="13922" actId="478"/>
          <ac:cxnSpMkLst>
            <pc:docMk/>
            <pc:sldMk cId="67524015" sldId="1947"/>
            <ac:cxnSpMk id="19" creationId="{F7FF7A64-B0D1-C5C7-58E2-CBB389CDF44B}"/>
          </ac:cxnSpMkLst>
        </pc:cxnChg>
      </pc:sldChg>
      <pc:sldChg chg="delSp modSp add mod">
        <pc:chgData name="I See Maths ltd" userId="2b6a9906fb7c83c6" providerId="LiveId" clId="{6508CF33-C4C4-41C0-9C18-A3EADC0A19A5}" dt="2024-04-03T16:37:10.064" v="14059" actId="14100"/>
        <pc:sldMkLst>
          <pc:docMk/>
          <pc:sldMk cId="2291107503" sldId="1948"/>
        </pc:sldMkLst>
        <pc:spChg chg="del">
          <ac:chgData name="I See Maths ltd" userId="2b6a9906fb7c83c6" providerId="LiveId" clId="{6508CF33-C4C4-41C0-9C18-A3EADC0A19A5}" dt="2024-04-03T16:34:42.885" v="14048" actId="478"/>
          <ac:spMkLst>
            <pc:docMk/>
            <pc:sldMk cId="2291107503" sldId="1948"/>
            <ac:spMk id="5" creationId="{495114EC-4664-060B-CD08-D101DC75D30B}"/>
          </ac:spMkLst>
        </pc:spChg>
        <pc:spChg chg="del">
          <ac:chgData name="I See Maths ltd" userId="2b6a9906fb7c83c6" providerId="LiveId" clId="{6508CF33-C4C4-41C0-9C18-A3EADC0A19A5}" dt="2024-04-03T16:35:45.467" v="14054" actId="478"/>
          <ac:spMkLst>
            <pc:docMk/>
            <pc:sldMk cId="2291107503" sldId="1948"/>
            <ac:spMk id="9" creationId="{4FF3A4ED-273E-4160-96D7-C178C508BB2A}"/>
          </ac:spMkLst>
        </pc:spChg>
        <pc:spChg chg="del">
          <ac:chgData name="I See Maths ltd" userId="2b6a9906fb7c83c6" providerId="LiveId" clId="{6508CF33-C4C4-41C0-9C18-A3EADC0A19A5}" dt="2024-04-03T16:34:38.577" v="14047" actId="478"/>
          <ac:spMkLst>
            <pc:docMk/>
            <pc:sldMk cId="2291107503" sldId="1948"/>
            <ac:spMk id="13" creationId="{757C6650-CD15-5981-1888-8517A310952D}"/>
          </ac:spMkLst>
        </pc:spChg>
        <pc:spChg chg="del">
          <ac:chgData name="I See Maths ltd" userId="2b6a9906fb7c83c6" providerId="LiveId" clId="{6508CF33-C4C4-41C0-9C18-A3EADC0A19A5}" dt="2024-04-03T16:34:38.577" v="14047" actId="478"/>
          <ac:spMkLst>
            <pc:docMk/>
            <pc:sldMk cId="2291107503" sldId="1948"/>
            <ac:spMk id="19" creationId="{F0F2266D-AB63-36A1-5B44-7D4D58EED213}"/>
          </ac:spMkLst>
        </pc:spChg>
        <pc:spChg chg="mod">
          <ac:chgData name="I See Maths ltd" userId="2b6a9906fb7c83c6" providerId="LiveId" clId="{6508CF33-C4C4-41C0-9C18-A3EADC0A19A5}" dt="2024-04-03T16:37:10.064" v="14059" actId="14100"/>
          <ac:spMkLst>
            <pc:docMk/>
            <pc:sldMk cId="2291107503" sldId="1948"/>
            <ac:spMk id="26" creationId="{F299790A-4521-9979-2EE5-8AD0EDF9055F}"/>
          </ac:spMkLst>
        </pc:spChg>
        <pc:graphicFrameChg chg="del">
          <ac:chgData name="I See Maths ltd" userId="2b6a9906fb7c83c6" providerId="LiveId" clId="{6508CF33-C4C4-41C0-9C18-A3EADC0A19A5}" dt="2024-04-03T16:34:38.577" v="14047" actId="478"/>
          <ac:graphicFrameMkLst>
            <pc:docMk/>
            <pc:sldMk cId="2291107503" sldId="1948"/>
            <ac:graphicFrameMk id="3" creationId="{9545434E-D7BF-42CE-AF3F-EA35A541EA60}"/>
          </ac:graphicFrameMkLst>
        </pc:graphicFrameChg>
        <pc:graphicFrameChg chg="del">
          <ac:chgData name="I See Maths ltd" userId="2b6a9906fb7c83c6" providerId="LiveId" clId="{6508CF33-C4C4-41C0-9C18-A3EADC0A19A5}" dt="2024-04-03T16:34:38.577" v="14047" actId="478"/>
          <ac:graphicFrameMkLst>
            <pc:docMk/>
            <pc:sldMk cId="2291107503" sldId="1948"/>
            <ac:graphicFrameMk id="4" creationId="{C2259092-8D8A-4E45-9795-CEF27EAE0D4C}"/>
          </ac:graphicFrameMkLst>
        </pc:graphicFrameChg>
        <pc:cxnChg chg="del">
          <ac:chgData name="I See Maths ltd" userId="2b6a9906fb7c83c6" providerId="LiveId" clId="{6508CF33-C4C4-41C0-9C18-A3EADC0A19A5}" dt="2024-04-03T16:34:42.885" v="14048" actId="478"/>
          <ac:cxnSpMkLst>
            <pc:docMk/>
            <pc:sldMk cId="2291107503" sldId="1948"/>
            <ac:cxnSpMk id="6" creationId="{95908703-A31A-F904-E9E3-C4CA736AA58C}"/>
          </ac:cxnSpMkLst>
        </pc:cxnChg>
        <pc:cxnChg chg="del">
          <ac:chgData name="I See Maths ltd" userId="2b6a9906fb7c83c6" providerId="LiveId" clId="{6508CF33-C4C4-41C0-9C18-A3EADC0A19A5}" dt="2024-04-03T16:34:42.885" v="14048" actId="478"/>
          <ac:cxnSpMkLst>
            <pc:docMk/>
            <pc:sldMk cId="2291107503" sldId="1948"/>
            <ac:cxnSpMk id="7" creationId="{4072DDFD-BD7F-985F-D1B8-0E4273101D04}"/>
          </ac:cxnSpMkLst>
        </pc:cxnChg>
        <pc:cxnChg chg="del">
          <ac:chgData name="I See Maths ltd" userId="2b6a9906fb7c83c6" providerId="LiveId" clId="{6508CF33-C4C4-41C0-9C18-A3EADC0A19A5}" dt="2024-04-03T16:34:38.577" v="14047" actId="478"/>
          <ac:cxnSpMkLst>
            <pc:docMk/>
            <pc:sldMk cId="2291107503" sldId="1948"/>
            <ac:cxnSpMk id="14" creationId="{AB40A11E-D723-8344-4172-DE30F8995351}"/>
          </ac:cxnSpMkLst>
        </pc:cxnChg>
        <pc:cxnChg chg="del">
          <ac:chgData name="I See Maths ltd" userId="2b6a9906fb7c83c6" providerId="LiveId" clId="{6508CF33-C4C4-41C0-9C18-A3EADC0A19A5}" dt="2024-04-03T16:35:45.467" v="14054" actId="478"/>
          <ac:cxnSpMkLst>
            <pc:docMk/>
            <pc:sldMk cId="2291107503" sldId="1948"/>
            <ac:cxnSpMk id="18" creationId="{558CC7C4-544F-6567-157A-7749BB3917A2}"/>
          </ac:cxnSpMkLst>
        </pc:cxnChg>
      </pc:sldChg>
      <pc:sldChg chg="delSp add mod">
        <pc:chgData name="I See Maths ltd" userId="2b6a9906fb7c83c6" providerId="LiveId" clId="{6508CF33-C4C4-41C0-9C18-A3EADC0A19A5}" dt="2024-04-03T16:41:53.448" v="14132" actId="478"/>
        <pc:sldMkLst>
          <pc:docMk/>
          <pc:sldMk cId="222397462" sldId="1949"/>
        </pc:sldMkLst>
        <pc:spChg chg="del">
          <ac:chgData name="I See Maths ltd" userId="2b6a9906fb7c83c6" providerId="LiveId" clId="{6508CF33-C4C4-41C0-9C18-A3EADC0A19A5}" dt="2024-04-03T16:41:53.448" v="14132" actId="478"/>
          <ac:spMkLst>
            <pc:docMk/>
            <pc:sldMk cId="222397462" sldId="1949"/>
            <ac:spMk id="6" creationId="{A42A47A3-02BA-B18C-FF3D-10432C5B587F}"/>
          </ac:spMkLst>
        </pc:spChg>
        <pc:spChg chg="del">
          <ac:chgData name="I See Maths ltd" userId="2b6a9906fb7c83c6" providerId="LiveId" clId="{6508CF33-C4C4-41C0-9C18-A3EADC0A19A5}" dt="2024-04-03T16:41:49.940" v="14131" actId="478"/>
          <ac:spMkLst>
            <pc:docMk/>
            <pc:sldMk cId="222397462" sldId="1949"/>
            <ac:spMk id="10" creationId="{8EA60A54-86CE-3D4E-D94F-522A467D5A57}"/>
          </ac:spMkLst>
        </pc:spChg>
        <pc:spChg chg="del">
          <ac:chgData name="I See Maths ltd" userId="2b6a9906fb7c83c6" providerId="LiveId" clId="{6508CF33-C4C4-41C0-9C18-A3EADC0A19A5}" dt="2024-04-03T16:41:49.940" v="14131" actId="478"/>
          <ac:spMkLst>
            <pc:docMk/>
            <pc:sldMk cId="222397462" sldId="1949"/>
            <ac:spMk id="13" creationId="{D1A069C7-B62F-CE9C-432B-EE5BD314EC04}"/>
          </ac:spMkLst>
        </pc:spChg>
        <pc:graphicFrameChg chg="del">
          <ac:chgData name="I See Maths ltd" userId="2b6a9906fb7c83c6" providerId="LiveId" clId="{6508CF33-C4C4-41C0-9C18-A3EADC0A19A5}" dt="2024-04-03T16:41:49.940" v="14131" actId="478"/>
          <ac:graphicFrameMkLst>
            <pc:docMk/>
            <pc:sldMk cId="222397462" sldId="1949"/>
            <ac:graphicFrameMk id="4" creationId="{CEAA238C-6950-B067-BDC9-A9E46AA514AC}"/>
          </ac:graphicFrameMkLst>
        </pc:graphicFrameChg>
        <pc:graphicFrameChg chg="del">
          <ac:chgData name="I See Maths ltd" userId="2b6a9906fb7c83c6" providerId="LiveId" clId="{6508CF33-C4C4-41C0-9C18-A3EADC0A19A5}" dt="2024-04-03T16:41:49.940" v="14131" actId="478"/>
          <ac:graphicFrameMkLst>
            <pc:docMk/>
            <pc:sldMk cId="222397462" sldId="1949"/>
            <ac:graphicFrameMk id="5" creationId="{362F6108-79AD-B17F-ADAC-7B908C9BF712}"/>
          </ac:graphicFrameMkLst>
        </pc:graphicFrameChg>
        <pc:cxnChg chg="del">
          <ac:chgData name="I See Maths ltd" userId="2b6a9906fb7c83c6" providerId="LiveId" clId="{6508CF33-C4C4-41C0-9C18-A3EADC0A19A5}" dt="2024-04-03T16:41:53.448" v="14132" actId="478"/>
          <ac:cxnSpMkLst>
            <pc:docMk/>
            <pc:sldMk cId="222397462" sldId="1949"/>
            <ac:cxnSpMk id="7" creationId="{F844E816-5124-3AFF-D0A3-A663207F7D3D}"/>
          </ac:cxnSpMkLst>
        </pc:cxnChg>
        <pc:cxnChg chg="del">
          <ac:chgData name="I See Maths ltd" userId="2b6a9906fb7c83c6" providerId="LiveId" clId="{6508CF33-C4C4-41C0-9C18-A3EADC0A19A5}" dt="2024-04-03T16:41:53.448" v="14132" actId="478"/>
          <ac:cxnSpMkLst>
            <pc:docMk/>
            <pc:sldMk cId="222397462" sldId="1949"/>
            <ac:cxnSpMk id="8" creationId="{C085F8FC-9EA3-8695-0E6E-D1FB7FF60D50}"/>
          </ac:cxnSpMkLst>
        </pc:cxnChg>
        <pc:cxnChg chg="del">
          <ac:chgData name="I See Maths ltd" userId="2b6a9906fb7c83c6" providerId="LiveId" clId="{6508CF33-C4C4-41C0-9C18-A3EADC0A19A5}" dt="2024-04-03T16:41:49.940" v="14131" actId="478"/>
          <ac:cxnSpMkLst>
            <pc:docMk/>
            <pc:sldMk cId="222397462" sldId="1949"/>
            <ac:cxnSpMk id="14" creationId="{3220071C-D54D-A631-4EB7-3465BA0E8D40}"/>
          </ac:cxnSpMkLst>
        </pc:cxnChg>
      </pc:sldChg>
      <pc:sldChg chg="addSp delSp modSp add mod">
        <pc:chgData name="I See Maths ltd" userId="2b6a9906fb7c83c6" providerId="LiveId" clId="{6508CF33-C4C4-41C0-9C18-A3EADC0A19A5}" dt="2024-04-08T09:06:41.368" v="14681" actId="478"/>
        <pc:sldMkLst>
          <pc:docMk/>
          <pc:sldMk cId="150201317" sldId="1950"/>
        </pc:sldMkLst>
        <pc:spChg chg="add mod">
          <ac:chgData name="I See Maths ltd" userId="2b6a9906fb7c83c6" providerId="LiveId" clId="{6508CF33-C4C4-41C0-9C18-A3EADC0A19A5}" dt="2024-04-08T09:01:59.115" v="14612" actId="6549"/>
          <ac:spMkLst>
            <pc:docMk/>
            <pc:sldMk cId="150201317" sldId="1950"/>
            <ac:spMk id="3" creationId="{8A082605-B417-26FB-AC2C-1DB39448D229}"/>
          </ac:spMkLst>
        </pc:spChg>
        <pc:spChg chg="add del mod">
          <ac:chgData name="I See Maths ltd" userId="2b6a9906fb7c83c6" providerId="LiveId" clId="{6508CF33-C4C4-41C0-9C18-A3EADC0A19A5}" dt="2024-04-08T09:06:41.368" v="14681" actId="478"/>
          <ac:spMkLst>
            <pc:docMk/>
            <pc:sldMk cId="150201317" sldId="1950"/>
            <ac:spMk id="4" creationId="{FAA81083-12AE-7B9D-AC5F-DDB8ED9615BD}"/>
          </ac:spMkLst>
        </pc:spChg>
        <pc:spChg chg="add del mod">
          <ac:chgData name="I See Maths ltd" userId="2b6a9906fb7c83c6" providerId="LiveId" clId="{6508CF33-C4C4-41C0-9C18-A3EADC0A19A5}" dt="2024-04-08T09:06:41.368" v="14681" actId="478"/>
          <ac:spMkLst>
            <pc:docMk/>
            <pc:sldMk cId="150201317" sldId="1950"/>
            <ac:spMk id="5" creationId="{67A0A98B-2A26-334E-61EC-44BA66A6DD56}"/>
          </ac:spMkLst>
        </pc:spChg>
        <pc:spChg chg="add del mod">
          <ac:chgData name="I See Maths ltd" userId="2b6a9906fb7c83c6" providerId="LiveId" clId="{6508CF33-C4C4-41C0-9C18-A3EADC0A19A5}" dt="2024-04-08T09:06:41.368" v="14681" actId="478"/>
          <ac:spMkLst>
            <pc:docMk/>
            <pc:sldMk cId="150201317" sldId="1950"/>
            <ac:spMk id="6" creationId="{951C08C3-D45E-B85B-A8F7-5D2A94E533B4}"/>
          </ac:spMkLst>
        </pc:spChg>
        <pc:spChg chg="del">
          <ac:chgData name="I See Maths ltd" userId="2b6a9906fb7c83c6" providerId="LiveId" clId="{6508CF33-C4C4-41C0-9C18-A3EADC0A19A5}" dt="2024-04-08T08:36:16.735" v="14134" actId="478"/>
          <ac:spMkLst>
            <pc:docMk/>
            <pc:sldMk cId="150201317" sldId="1950"/>
            <ac:spMk id="11" creationId="{9A41A3C0-399F-BDFF-5B45-C6CCB5A160BA}"/>
          </ac:spMkLst>
        </pc:spChg>
        <pc:spChg chg="add mod">
          <ac:chgData name="I See Maths ltd" userId="2b6a9906fb7c83c6" providerId="LiveId" clId="{6508CF33-C4C4-41C0-9C18-A3EADC0A19A5}" dt="2024-04-08T08:59:22.337" v="14546" actId="6549"/>
          <ac:spMkLst>
            <pc:docMk/>
            <pc:sldMk cId="150201317" sldId="1950"/>
            <ac:spMk id="16" creationId="{A3DF6B66-5563-CD52-1661-D5512C295890}"/>
          </ac:spMkLst>
        </pc:spChg>
        <pc:spChg chg="add mod">
          <ac:chgData name="I See Maths ltd" userId="2b6a9906fb7c83c6" providerId="LiveId" clId="{6508CF33-C4C4-41C0-9C18-A3EADC0A19A5}" dt="2024-04-08T09:01:34.120" v="14599" actId="20577"/>
          <ac:spMkLst>
            <pc:docMk/>
            <pc:sldMk cId="150201317" sldId="1950"/>
            <ac:spMk id="18" creationId="{23CC3328-8838-B91A-1AC1-30906A356A4F}"/>
          </ac:spMkLst>
        </pc:spChg>
        <pc:spChg chg="add mod">
          <ac:chgData name="I See Maths ltd" userId="2b6a9906fb7c83c6" providerId="LiveId" clId="{6508CF33-C4C4-41C0-9C18-A3EADC0A19A5}" dt="2024-04-08T08:59:42.574" v="14556" actId="20577"/>
          <ac:spMkLst>
            <pc:docMk/>
            <pc:sldMk cId="150201317" sldId="1950"/>
            <ac:spMk id="19" creationId="{035F5F08-1D58-94DE-D614-685CE9D4FCB3}"/>
          </ac:spMkLst>
        </pc:spChg>
        <pc:spChg chg="del">
          <ac:chgData name="I See Maths ltd" userId="2b6a9906fb7c83c6" providerId="LiveId" clId="{6508CF33-C4C4-41C0-9C18-A3EADC0A19A5}" dt="2024-04-08T08:36:16.735" v="14134" actId="478"/>
          <ac:spMkLst>
            <pc:docMk/>
            <pc:sldMk cId="150201317" sldId="1950"/>
            <ac:spMk id="22" creationId="{B3D17850-15A6-D732-772F-E41DA2B5050A}"/>
          </ac:spMkLst>
        </pc:spChg>
        <pc:spChg chg="del">
          <ac:chgData name="I See Maths ltd" userId="2b6a9906fb7c83c6" providerId="LiveId" clId="{6508CF33-C4C4-41C0-9C18-A3EADC0A19A5}" dt="2024-04-08T08:36:16.735" v="14134" actId="478"/>
          <ac:spMkLst>
            <pc:docMk/>
            <pc:sldMk cId="150201317" sldId="1950"/>
            <ac:spMk id="25" creationId="{BBEB861B-D260-A552-6947-94CB3D74548F}"/>
          </ac:spMkLst>
        </pc:spChg>
        <pc:graphicFrameChg chg="add del mod">
          <ac:chgData name="I See Maths ltd" userId="2b6a9906fb7c83c6" providerId="LiveId" clId="{6508CF33-C4C4-41C0-9C18-A3EADC0A19A5}" dt="2024-04-08T09:06:19.959" v="14679" actId="478"/>
          <ac:graphicFrameMkLst>
            <pc:docMk/>
            <pc:sldMk cId="150201317" sldId="1950"/>
            <ac:graphicFrameMk id="7" creationId="{F05A6706-EA41-A522-8819-B2AC4DF6F242}"/>
          </ac:graphicFrameMkLst>
        </pc:graphicFrameChg>
        <pc:graphicFrameChg chg="add del mod modGraphic">
          <ac:chgData name="I See Maths ltd" userId="2b6a9906fb7c83c6" providerId="LiveId" clId="{6508CF33-C4C4-41C0-9C18-A3EADC0A19A5}" dt="2024-04-08T09:06:19.959" v="14679" actId="478"/>
          <ac:graphicFrameMkLst>
            <pc:docMk/>
            <pc:sldMk cId="150201317" sldId="1950"/>
            <ac:graphicFrameMk id="8" creationId="{493B088B-891D-67F7-22A3-FFCE0F33D181}"/>
          </ac:graphicFrameMkLst>
        </pc:graphicFrameChg>
        <pc:picChg chg="add mod">
          <ac:chgData name="I See Maths ltd" userId="2b6a9906fb7c83c6" providerId="LiveId" clId="{6508CF33-C4C4-41C0-9C18-A3EADC0A19A5}" dt="2024-04-08T08:58:30.867" v="14538" actId="1036"/>
          <ac:picMkLst>
            <pc:docMk/>
            <pc:sldMk cId="150201317" sldId="1950"/>
            <ac:picMk id="10" creationId="{739776EF-94AB-6E3B-ADA6-FF408744B0A4}"/>
          </ac:picMkLst>
        </pc:picChg>
        <pc:picChg chg="add mod">
          <ac:chgData name="I See Maths ltd" userId="2b6a9906fb7c83c6" providerId="LiveId" clId="{6508CF33-C4C4-41C0-9C18-A3EADC0A19A5}" dt="2024-04-08T09:00:07.823" v="14563" actId="1038"/>
          <ac:picMkLst>
            <pc:docMk/>
            <pc:sldMk cId="150201317" sldId="1950"/>
            <ac:picMk id="13" creationId="{6520DC33-5DDE-6D6E-BD94-E1A34E6B6DF4}"/>
          </ac:picMkLst>
        </pc:picChg>
        <pc:picChg chg="add mod">
          <ac:chgData name="I See Maths ltd" userId="2b6a9906fb7c83c6" providerId="LiveId" clId="{6508CF33-C4C4-41C0-9C18-A3EADC0A19A5}" dt="2024-04-08T08:58:47.086" v="14542" actId="1038"/>
          <ac:picMkLst>
            <pc:docMk/>
            <pc:sldMk cId="150201317" sldId="1950"/>
            <ac:picMk id="15" creationId="{B5F43AAC-BED5-5976-20D7-F1E6A0AEB29B}"/>
          </ac:picMkLst>
        </pc:picChg>
        <pc:picChg chg="del">
          <ac:chgData name="I See Maths ltd" userId="2b6a9906fb7c83c6" providerId="LiveId" clId="{6508CF33-C4C4-41C0-9C18-A3EADC0A19A5}" dt="2024-04-08T08:36:16.735" v="14134" actId="478"/>
          <ac:picMkLst>
            <pc:docMk/>
            <pc:sldMk cId="150201317" sldId="1950"/>
            <ac:picMk id="47" creationId="{77E1F23F-2DEA-CDF2-9B64-F770B9632D55}"/>
          </ac:picMkLst>
        </pc:picChg>
        <pc:picChg chg="del">
          <ac:chgData name="I See Maths ltd" userId="2b6a9906fb7c83c6" providerId="LiveId" clId="{6508CF33-C4C4-41C0-9C18-A3EADC0A19A5}" dt="2024-04-08T08:36:16.735" v="14134" actId="478"/>
          <ac:picMkLst>
            <pc:docMk/>
            <pc:sldMk cId="150201317" sldId="1950"/>
            <ac:picMk id="49" creationId="{2D0A8068-38B4-61FF-8052-7F8C714A70D7}"/>
          </ac:picMkLst>
        </pc:picChg>
        <pc:picChg chg="del">
          <ac:chgData name="I See Maths ltd" userId="2b6a9906fb7c83c6" providerId="LiveId" clId="{6508CF33-C4C4-41C0-9C18-A3EADC0A19A5}" dt="2024-04-08T08:36:16.735" v="14134" actId="478"/>
          <ac:picMkLst>
            <pc:docMk/>
            <pc:sldMk cId="150201317" sldId="1950"/>
            <ac:picMk id="51" creationId="{0987BD3B-CAA5-E54B-6A9D-9E023E26B1E0}"/>
          </ac:picMkLst>
        </pc:picChg>
      </pc:sldChg>
      <pc:sldChg chg="addSp delSp modSp add mod">
        <pc:chgData name="I See Maths ltd" userId="2b6a9906fb7c83c6" providerId="LiveId" clId="{6508CF33-C4C4-41C0-9C18-A3EADC0A19A5}" dt="2024-04-08T09:11:56.022" v="14882" actId="478"/>
        <pc:sldMkLst>
          <pc:docMk/>
          <pc:sldMk cId="1081342624" sldId="1951"/>
        </pc:sldMkLst>
        <pc:spChg chg="add mod">
          <ac:chgData name="I See Maths ltd" userId="2b6a9906fb7c83c6" providerId="LiveId" clId="{6508CF33-C4C4-41C0-9C18-A3EADC0A19A5}" dt="2024-04-08T09:08:54.325" v="14841" actId="6549"/>
          <ac:spMkLst>
            <pc:docMk/>
            <pc:sldMk cId="1081342624" sldId="1951"/>
            <ac:spMk id="3" creationId="{AF4BBFBC-67EE-2E6A-6B3B-FB5C0301B372}"/>
          </ac:spMkLst>
        </pc:spChg>
        <pc:spChg chg="add del mod">
          <ac:chgData name="I See Maths ltd" userId="2b6a9906fb7c83c6" providerId="LiveId" clId="{6508CF33-C4C4-41C0-9C18-A3EADC0A19A5}" dt="2024-04-08T09:11:46.520" v="14879" actId="478"/>
          <ac:spMkLst>
            <pc:docMk/>
            <pc:sldMk cId="1081342624" sldId="1951"/>
            <ac:spMk id="6" creationId="{4B2F2273-633B-B793-9D8A-1E4428608B10}"/>
          </ac:spMkLst>
        </pc:spChg>
        <pc:spChg chg="add del mod">
          <ac:chgData name="I See Maths ltd" userId="2b6a9906fb7c83c6" providerId="LiveId" clId="{6508CF33-C4C4-41C0-9C18-A3EADC0A19A5}" dt="2024-04-08T09:11:46.520" v="14879" actId="478"/>
          <ac:spMkLst>
            <pc:docMk/>
            <pc:sldMk cId="1081342624" sldId="1951"/>
            <ac:spMk id="7" creationId="{ED75539A-CEA9-3F28-0170-D654FCB94CDC}"/>
          </ac:spMkLst>
        </pc:spChg>
        <pc:spChg chg="add del mod">
          <ac:chgData name="I See Maths ltd" userId="2b6a9906fb7c83c6" providerId="LiveId" clId="{6508CF33-C4C4-41C0-9C18-A3EADC0A19A5}" dt="2024-04-08T09:11:46.520" v="14879" actId="478"/>
          <ac:spMkLst>
            <pc:docMk/>
            <pc:sldMk cId="1081342624" sldId="1951"/>
            <ac:spMk id="8" creationId="{FA62B3A5-50C6-CCAF-0703-8CB71BA4B32B}"/>
          </ac:spMkLst>
        </pc:spChg>
        <pc:spChg chg="add del mod">
          <ac:chgData name="I See Maths ltd" userId="2b6a9906fb7c83c6" providerId="LiveId" clId="{6508CF33-C4C4-41C0-9C18-A3EADC0A19A5}" dt="2024-04-08T09:11:48.999" v="14880" actId="478"/>
          <ac:spMkLst>
            <pc:docMk/>
            <pc:sldMk cId="1081342624" sldId="1951"/>
            <ac:spMk id="9" creationId="{170C53DE-A33E-DEBC-1707-3FBE0F449ADB}"/>
          </ac:spMkLst>
        </pc:spChg>
        <pc:spChg chg="add mod">
          <ac:chgData name="I See Maths ltd" userId="2b6a9906fb7c83c6" providerId="LiveId" clId="{6508CF33-C4C4-41C0-9C18-A3EADC0A19A5}" dt="2024-04-08T09:06:58.415" v="14682"/>
          <ac:spMkLst>
            <pc:docMk/>
            <pc:sldMk cId="1081342624" sldId="1951"/>
            <ac:spMk id="13" creationId="{32D60067-C6A5-2110-CDD9-A7DC8B581349}"/>
          </ac:spMkLst>
        </pc:spChg>
        <pc:spChg chg="add mod">
          <ac:chgData name="I See Maths ltd" userId="2b6a9906fb7c83c6" providerId="LiveId" clId="{6508CF33-C4C4-41C0-9C18-A3EADC0A19A5}" dt="2024-04-08T09:06:58.415" v="14682"/>
          <ac:spMkLst>
            <pc:docMk/>
            <pc:sldMk cId="1081342624" sldId="1951"/>
            <ac:spMk id="14" creationId="{8EF975AB-18EF-245D-2D04-C2D4BC843CA4}"/>
          </ac:spMkLst>
        </pc:spChg>
        <pc:spChg chg="add mod">
          <ac:chgData name="I See Maths ltd" userId="2b6a9906fb7c83c6" providerId="LiveId" clId="{6508CF33-C4C4-41C0-9C18-A3EADC0A19A5}" dt="2024-04-08T09:06:58.415" v="14682"/>
          <ac:spMkLst>
            <pc:docMk/>
            <pc:sldMk cId="1081342624" sldId="1951"/>
            <ac:spMk id="15" creationId="{448C5BC5-48F1-E6AA-70B8-576988CED34C}"/>
          </ac:spMkLst>
        </pc:spChg>
        <pc:graphicFrameChg chg="add del mod modGraphic">
          <ac:chgData name="I See Maths ltd" userId="2b6a9906fb7c83c6" providerId="LiveId" clId="{6508CF33-C4C4-41C0-9C18-A3EADC0A19A5}" dt="2024-04-08T09:11:56.022" v="14882" actId="478"/>
          <ac:graphicFrameMkLst>
            <pc:docMk/>
            <pc:sldMk cId="1081342624" sldId="1951"/>
            <ac:graphicFrameMk id="4" creationId="{6DF5849E-DA6A-D4FF-AE30-AF80500C4999}"/>
          </ac:graphicFrameMkLst>
        </pc:graphicFrameChg>
        <pc:graphicFrameChg chg="add del mod modGraphic">
          <ac:chgData name="I See Maths ltd" userId="2b6a9906fb7c83c6" providerId="LiveId" clId="{6508CF33-C4C4-41C0-9C18-A3EADC0A19A5}" dt="2024-04-08T09:11:56.022" v="14882" actId="478"/>
          <ac:graphicFrameMkLst>
            <pc:docMk/>
            <pc:sldMk cId="1081342624" sldId="1951"/>
            <ac:graphicFrameMk id="5" creationId="{959174A4-2122-069C-C161-76A0D26CDF9C}"/>
          </ac:graphicFrameMkLst>
        </pc:graphicFrameChg>
        <pc:picChg chg="add mod">
          <ac:chgData name="I See Maths ltd" userId="2b6a9906fb7c83c6" providerId="LiveId" clId="{6508CF33-C4C4-41C0-9C18-A3EADC0A19A5}" dt="2024-04-08T09:06:58.415" v="14682"/>
          <ac:picMkLst>
            <pc:docMk/>
            <pc:sldMk cId="1081342624" sldId="1951"/>
            <ac:picMk id="10" creationId="{2A0C11B5-90BE-8235-D21A-7AD67F165D90}"/>
          </ac:picMkLst>
        </pc:picChg>
        <pc:picChg chg="add mod">
          <ac:chgData name="I See Maths ltd" userId="2b6a9906fb7c83c6" providerId="LiveId" clId="{6508CF33-C4C4-41C0-9C18-A3EADC0A19A5}" dt="2024-04-08T09:06:58.415" v="14682"/>
          <ac:picMkLst>
            <pc:docMk/>
            <pc:sldMk cId="1081342624" sldId="1951"/>
            <ac:picMk id="11" creationId="{EB466D3F-7800-0EAF-1145-F9118C521187}"/>
          </ac:picMkLst>
        </pc:picChg>
        <pc:picChg chg="add mod">
          <ac:chgData name="I See Maths ltd" userId="2b6a9906fb7c83c6" providerId="LiveId" clId="{6508CF33-C4C4-41C0-9C18-A3EADC0A19A5}" dt="2024-04-08T09:06:58.415" v="14682"/>
          <ac:picMkLst>
            <pc:docMk/>
            <pc:sldMk cId="1081342624" sldId="1951"/>
            <ac:picMk id="12" creationId="{1637986C-7540-2C77-0FC9-C69258EFAA53}"/>
          </ac:picMkLst>
        </pc:picChg>
      </pc:sldChg>
      <pc:sldChg chg="delSp add mod">
        <pc:chgData name="I See Maths ltd" userId="2b6a9906fb7c83c6" providerId="LiveId" clId="{6508CF33-C4C4-41C0-9C18-A3EADC0A19A5}" dt="2024-04-08T09:06:14.813" v="14678" actId="478"/>
        <pc:sldMkLst>
          <pc:docMk/>
          <pc:sldMk cId="1339695711" sldId="1952"/>
        </pc:sldMkLst>
        <pc:spChg chg="del">
          <ac:chgData name="I See Maths ltd" userId="2b6a9906fb7c83c6" providerId="LiveId" clId="{6508CF33-C4C4-41C0-9C18-A3EADC0A19A5}" dt="2024-04-08T09:06:12.777" v="14677" actId="478"/>
          <ac:spMkLst>
            <pc:docMk/>
            <pc:sldMk cId="1339695711" sldId="1952"/>
            <ac:spMk id="4" creationId="{FAA81083-12AE-7B9D-AC5F-DDB8ED9615BD}"/>
          </ac:spMkLst>
        </pc:spChg>
        <pc:spChg chg="del">
          <ac:chgData name="I See Maths ltd" userId="2b6a9906fb7c83c6" providerId="LiveId" clId="{6508CF33-C4C4-41C0-9C18-A3EADC0A19A5}" dt="2024-04-08T09:06:14.813" v="14678" actId="478"/>
          <ac:spMkLst>
            <pc:docMk/>
            <pc:sldMk cId="1339695711" sldId="1952"/>
            <ac:spMk id="6" creationId="{951C08C3-D45E-B85B-A8F7-5D2A94E533B4}"/>
          </ac:spMkLst>
        </pc:spChg>
      </pc:sldChg>
      <pc:sldChg chg="add">
        <pc:chgData name="I See Maths ltd" userId="2b6a9906fb7c83c6" providerId="LiveId" clId="{6508CF33-C4C4-41C0-9C18-A3EADC0A19A5}" dt="2024-04-08T09:06:37.110" v="14680" actId="2890"/>
        <pc:sldMkLst>
          <pc:docMk/>
          <pc:sldMk cId="1100337877" sldId="1953"/>
        </pc:sldMkLst>
      </pc:sldChg>
      <pc:sldChg chg="delSp modSp add mod">
        <pc:chgData name="I See Maths ltd" userId="2b6a9906fb7c83c6" providerId="LiveId" clId="{6508CF33-C4C4-41C0-9C18-A3EADC0A19A5}" dt="2024-04-08T09:12:24.575" v="14910" actId="1038"/>
        <pc:sldMkLst>
          <pc:docMk/>
          <pc:sldMk cId="4177011097" sldId="1954"/>
        </pc:sldMkLst>
        <pc:spChg chg="mod">
          <ac:chgData name="I See Maths ltd" userId="2b6a9906fb7c83c6" providerId="LiveId" clId="{6508CF33-C4C4-41C0-9C18-A3EADC0A19A5}" dt="2024-04-08T09:12:24.575" v="14910" actId="1038"/>
          <ac:spMkLst>
            <pc:docMk/>
            <pc:sldMk cId="4177011097" sldId="1954"/>
            <ac:spMk id="6" creationId="{4B2F2273-633B-B793-9D8A-1E4428608B10}"/>
          </ac:spMkLst>
        </pc:spChg>
        <pc:spChg chg="mod">
          <ac:chgData name="I See Maths ltd" userId="2b6a9906fb7c83c6" providerId="LiveId" clId="{6508CF33-C4C4-41C0-9C18-A3EADC0A19A5}" dt="2024-04-08T09:12:24.575" v="14910" actId="1038"/>
          <ac:spMkLst>
            <pc:docMk/>
            <pc:sldMk cId="4177011097" sldId="1954"/>
            <ac:spMk id="7" creationId="{ED75539A-CEA9-3F28-0170-D654FCB94CDC}"/>
          </ac:spMkLst>
        </pc:spChg>
        <pc:spChg chg="del">
          <ac:chgData name="I See Maths ltd" userId="2b6a9906fb7c83c6" providerId="LiveId" clId="{6508CF33-C4C4-41C0-9C18-A3EADC0A19A5}" dt="2024-04-08T09:12:19.805" v="14883" actId="478"/>
          <ac:spMkLst>
            <pc:docMk/>
            <pc:sldMk cId="4177011097" sldId="1954"/>
            <ac:spMk id="8" creationId="{FA62B3A5-50C6-CCAF-0703-8CB71BA4B32B}"/>
          </ac:spMkLst>
        </pc:spChg>
      </pc:sldChg>
      <pc:sldChg chg="add">
        <pc:chgData name="I See Maths ltd" userId="2b6a9906fb7c83c6" providerId="LiveId" clId="{6508CF33-C4C4-41C0-9C18-A3EADC0A19A5}" dt="2024-04-08T09:11:52.768" v="14881" actId="2890"/>
        <pc:sldMkLst>
          <pc:docMk/>
          <pc:sldMk cId="1754218691" sldId="1955"/>
        </pc:sldMkLst>
      </pc:sldChg>
      <pc:sldChg chg="delSp add mod">
        <pc:chgData name="I See Maths ltd" userId="2b6a9906fb7c83c6" providerId="LiveId" clId="{6508CF33-C4C4-41C0-9C18-A3EADC0A19A5}" dt="2024-04-08T09:12:38.124" v="14913" actId="478"/>
        <pc:sldMkLst>
          <pc:docMk/>
          <pc:sldMk cId="777838349" sldId="1956"/>
        </pc:sldMkLst>
        <pc:spChg chg="del">
          <ac:chgData name="I See Maths ltd" userId="2b6a9906fb7c83c6" providerId="LiveId" clId="{6508CF33-C4C4-41C0-9C18-A3EADC0A19A5}" dt="2024-04-08T09:12:36.195" v="14912" actId="478"/>
          <ac:spMkLst>
            <pc:docMk/>
            <pc:sldMk cId="777838349" sldId="1956"/>
            <ac:spMk id="7" creationId="{ED75539A-CEA9-3F28-0170-D654FCB94CDC}"/>
          </ac:spMkLst>
        </pc:spChg>
        <pc:spChg chg="del">
          <ac:chgData name="I See Maths ltd" userId="2b6a9906fb7c83c6" providerId="LiveId" clId="{6508CF33-C4C4-41C0-9C18-A3EADC0A19A5}" dt="2024-04-08T09:12:38.124" v="14913" actId="478"/>
          <ac:spMkLst>
            <pc:docMk/>
            <pc:sldMk cId="777838349" sldId="1956"/>
            <ac:spMk id="9" creationId="{170C53DE-A33E-DEBC-1707-3FBE0F449ADB}"/>
          </ac:spMkLst>
        </pc:spChg>
      </pc:sldChg>
      <pc:sldChg chg="addSp delSp modSp add mod">
        <pc:chgData name="I See Maths ltd" userId="2b6a9906fb7c83c6" providerId="LiveId" clId="{6508CF33-C4C4-41C0-9C18-A3EADC0A19A5}" dt="2024-04-08T09:13:52.648" v="14962" actId="1038"/>
        <pc:sldMkLst>
          <pc:docMk/>
          <pc:sldMk cId="4087393810" sldId="1957"/>
        </pc:sldMkLst>
        <pc:spChg chg="del">
          <ac:chgData name="I See Maths ltd" userId="2b6a9906fb7c83c6" providerId="LiveId" clId="{6508CF33-C4C4-41C0-9C18-A3EADC0A19A5}" dt="2024-04-08T09:12:54.150" v="14915" actId="478"/>
          <ac:spMkLst>
            <pc:docMk/>
            <pc:sldMk cId="4087393810" sldId="1957"/>
            <ac:spMk id="3" creationId="{AF4BBFBC-67EE-2E6A-6B3B-FB5C0301B372}"/>
          </ac:spMkLst>
        </pc:spChg>
        <pc:spChg chg="del">
          <ac:chgData name="I See Maths ltd" userId="2b6a9906fb7c83c6" providerId="LiveId" clId="{6508CF33-C4C4-41C0-9C18-A3EADC0A19A5}" dt="2024-04-08T09:12:54.150" v="14915" actId="478"/>
          <ac:spMkLst>
            <pc:docMk/>
            <pc:sldMk cId="4087393810" sldId="1957"/>
            <ac:spMk id="6" creationId="{4B2F2273-633B-B793-9D8A-1E4428608B10}"/>
          </ac:spMkLst>
        </pc:spChg>
        <pc:spChg chg="mod">
          <ac:chgData name="I See Maths ltd" userId="2b6a9906fb7c83c6" providerId="LiveId" clId="{6508CF33-C4C4-41C0-9C18-A3EADC0A19A5}" dt="2024-04-08T09:12:59.877" v="14916" actId="164"/>
          <ac:spMkLst>
            <pc:docMk/>
            <pc:sldMk cId="4087393810" sldId="1957"/>
            <ac:spMk id="13" creationId="{32D60067-C6A5-2110-CDD9-A7DC8B581349}"/>
          </ac:spMkLst>
        </pc:spChg>
        <pc:spChg chg="mod">
          <ac:chgData name="I See Maths ltd" userId="2b6a9906fb7c83c6" providerId="LiveId" clId="{6508CF33-C4C4-41C0-9C18-A3EADC0A19A5}" dt="2024-04-08T09:13:47.521" v="14960" actId="1037"/>
          <ac:spMkLst>
            <pc:docMk/>
            <pc:sldMk cId="4087393810" sldId="1957"/>
            <ac:spMk id="14" creationId="{8EF975AB-18EF-245D-2D04-C2D4BC843CA4}"/>
          </ac:spMkLst>
        </pc:spChg>
        <pc:spChg chg="mod">
          <ac:chgData name="I See Maths ltd" userId="2b6a9906fb7c83c6" providerId="LiveId" clId="{6508CF33-C4C4-41C0-9C18-A3EADC0A19A5}" dt="2024-04-08T09:13:06.988" v="14917" actId="164"/>
          <ac:spMkLst>
            <pc:docMk/>
            <pc:sldMk cId="4087393810" sldId="1957"/>
            <ac:spMk id="15" creationId="{448C5BC5-48F1-E6AA-70B8-576988CED34C}"/>
          </ac:spMkLst>
        </pc:spChg>
        <pc:grpChg chg="add mod">
          <ac:chgData name="I See Maths ltd" userId="2b6a9906fb7c83c6" providerId="LiveId" clId="{6508CF33-C4C4-41C0-9C18-A3EADC0A19A5}" dt="2024-04-08T09:13:52.648" v="14962" actId="1038"/>
          <ac:grpSpMkLst>
            <pc:docMk/>
            <pc:sldMk cId="4087393810" sldId="1957"/>
            <ac:grpSpMk id="7" creationId="{E5951D4E-E1D0-C901-7E95-9A0AA5B9D663}"/>
          </ac:grpSpMkLst>
        </pc:grpChg>
        <pc:grpChg chg="add mod">
          <ac:chgData name="I See Maths ltd" userId="2b6a9906fb7c83c6" providerId="LiveId" clId="{6508CF33-C4C4-41C0-9C18-A3EADC0A19A5}" dt="2024-04-08T09:13:47.521" v="14960" actId="1037"/>
          <ac:grpSpMkLst>
            <pc:docMk/>
            <pc:sldMk cId="4087393810" sldId="1957"/>
            <ac:grpSpMk id="8" creationId="{60BF27C5-28D2-7F73-A526-2640ED1781E5}"/>
          </ac:grpSpMkLst>
        </pc:grpChg>
        <pc:graphicFrameChg chg="del">
          <ac:chgData name="I See Maths ltd" userId="2b6a9906fb7c83c6" providerId="LiveId" clId="{6508CF33-C4C4-41C0-9C18-A3EADC0A19A5}" dt="2024-04-08T09:12:54.150" v="14915" actId="478"/>
          <ac:graphicFrameMkLst>
            <pc:docMk/>
            <pc:sldMk cId="4087393810" sldId="1957"/>
            <ac:graphicFrameMk id="4" creationId="{6DF5849E-DA6A-D4FF-AE30-AF80500C4999}"/>
          </ac:graphicFrameMkLst>
        </pc:graphicFrameChg>
        <pc:graphicFrameChg chg="del">
          <ac:chgData name="I See Maths ltd" userId="2b6a9906fb7c83c6" providerId="LiveId" clId="{6508CF33-C4C4-41C0-9C18-A3EADC0A19A5}" dt="2024-04-08T09:12:54.150" v="14915" actId="478"/>
          <ac:graphicFrameMkLst>
            <pc:docMk/>
            <pc:sldMk cId="4087393810" sldId="1957"/>
            <ac:graphicFrameMk id="5" creationId="{959174A4-2122-069C-C161-76A0D26CDF9C}"/>
          </ac:graphicFrameMkLst>
        </pc:graphicFrameChg>
        <pc:picChg chg="mod">
          <ac:chgData name="I See Maths ltd" userId="2b6a9906fb7c83c6" providerId="LiveId" clId="{6508CF33-C4C4-41C0-9C18-A3EADC0A19A5}" dt="2024-04-08T09:12:59.877" v="14916" actId="164"/>
          <ac:picMkLst>
            <pc:docMk/>
            <pc:sldMk cId="4087393810" sldId="1957"/>
            <ac:picMk id="10" creationId="{2A0C11B5-90BE-8235-D21A-7AD67F165D90}"/>
          </ac:picMkLst>
        </pc:picChg>
        <pc:picChg chg="mod">
          <ac:chgData name="I See Maths ltd" userId="2b6a9906fb7c83c6" providerId="LiveId" clId="{6508CF33-C4C4-41C0-9C18-A3EADC0A19A5}" dt="2024-04-08T09:13:47.521" v="14960" actId="1037"/>
          <ac:picMkLst>
            <pc:docMk/>
            <pc:sldMk cId="4087393810" sldId="1957"/>
            <ac:picMk id="11" creationId="{EB466D3F-7800-0EAF-1145-F9118C521187}"/>
          </ac:picMkLst>
        </pc:picChg>
        <pc:picChg chg="mod">
          <ac:chgData name="I See Maths ltd" userId="2b6a9906fb7c83c6" providerId="LiveId" clId="{6508CF33-C4C4-41C0-9C18-A3EADC0A19A5}" dt="2024-04-08T09:13:06.988" v="14917" actId="164"/>
          <ac:picMkLst>
            <pc:docMk/>
            <pc:sldMk cId="4087393810" sldId="1957"/>
            <ac:picMk id="12" creationId="{1637986C-7540-2C77-0FC9-C69258EFAA53}"/>
          </ac:picMkLst>
        </pc:picChg>
      </pc:sldChg>
      <pc:sldChg chg="addSp delSp modSp add mod">
        <pc:chgData name="I See Maths ltd" userId="2b6a9906fb7c83c6" providerId="LiveId" clId="{6508CF33-C4C4-41C0-9C18-A3EADC0A19A5}" dt="2024-04-08T12:26:03.483" v="15277" actId="1037"/>
        <pc:sldMkLst>
          <pc:docMk/>
          <pc:sldMk cId="930308728" sldId="1958"/>
        </pc:sldMkLst>
        <pc:spChg chg="mod topLvl">
          <ac:chgData name="I See Maths ltd" userId="2b6a9906fb7c83c6" providerId="LiveId" clId="{6508CF33-C4C4-41C0-9C18-A3EADC0A19A5}" dt="2024-04-08T12:26:03.483" v="15277" actId="1037"/>
          <ac:spMkLst>
            <pc:docMk/>
            <pc:sldMk cId="930308728" sldId="1958"/>
            <ac:spMk id="13" creationId="{32D60067-C6A5-2110-CDD9-A7DC8B581349}"/>
          </ac:spMkLst>
        </pc:spChg>
        <pc:spChg chg="mod">
          <ac:chgData name="I See Maths ltd" userId="2b6a9906fb7c83c6" providerId="LiveId" clId="{6508CF33-C4C4-41C0-9C18-A3EADC0A19A5}" dt="2024-04-08T12:23:28.614" v="15269" actId="20577"/>
          <ac:spMkLst>
            <pc:docMk/>
            <pc:sldMk cId="930308728" sldId="1958"/>
            <ac:spMk id="14" creationId="{8EF975AB-18EF-245D-2D04-C2D4BC843CA4}"/>
          </ac:spMkLst>
        </pc:spChg>
        <pc:spChg chg="mod topLvl">
          <ac:chgData name="I See Maths ltd" userId="2b6a9906fb7c83c6" providerId="LiveId" clId="{6508CF33-C4C4-41C0-9C18-A3EADC0A19A5}" dt="2024-04-08T12:24:52.067" v="15275" actId="6549"/>
          <ac:spMkLst>
            <pc:docMk/>
            <pc:sldMk cId="930308728" sldId="1958"/>
            <ac:spMk id="15" creationId="{448C5BC5-48F1-E6AA-70B8-576988CED34C}"/>
          </ac:spMkLst>
        </pc:spChg>
        <pc:grpChg chg="del">
          <ac:chgData name="I See Maths ltd" userId="2b6a9906fb7c83c6" providerId="LiveId" clId="{6508CF33-C4C4-41C0-9C18-A3EADC0A19A5}" dt="2024-04-08T12:08:14.256" v="14964" actId="478"/>
          <ac:grpSpMkLst>
            <pc:docMk/>
            <pc:sldMk cId="930308728" sldId="1958"/>
            <ac:grpSpMk id="7" creationId="{E5951D4E-E1D0-C901-7E95-9A0AA5B9D663}"/>
          </ac:grpSpMkLst>
        </pc:grpChg>
        <pc:grpChg chg="del">
          <ac:chgData name="I See Maths ltd" userId="2b6a9906fb7c83c6" providerId="LiveId" clId="{6508CF33-C4C4-41C0-9C18-A3EADC0A19A5}" dt="2024-04-08T12:08:21.678" v="14966" actId="478"/>
          <ac:grpSpMkLst>
            <pc:docMk/>
            <pc:sldMk cId="930308728" sldId="1958"/>
            <ac:grpSpMk id="8" creationId="{60BF27C5-28D2-7F73-A526-2640ED1781E5}"/>
          </ac:grpSpMkLst>
        </pc:grpChg>
        <pc:picChg chg="add del mod">
          <ac:chgData name="I See Maths ltd" userId="2b6a9906fb7c83c6" providerId="LiveId" clId="{6508CF33-C4C4-41C0-9C18-A3EADC0A19A5}" dt="2024-04-08T12:16:21.776" v="15020" actId="478"/>
          <ac:picMkLst>
            <pc:docMk/>
            <pc:sldMk cId="930308728" sldId="1958"/>
            <ac:picMk id="4" creationId="{DC4221F3-EFA9-1D97-9D78-3DA64FE122E8}"/>
          </ac:picMkLst>
        </pc:picChg>
        <pc:picChg chg="add del mod">
          <ac:chgData name="I See Maths ltd" userId="2b6a9906fb7c83c6" providerId="LiveId" clId="{6508CF33-C4C4-41C0-9C18-A3EADC0A19A5}" dt="2024-04-08T12:16:21.776" v="15020" actId="478"/>
          <ac:picMkLst>
            <pc:docMk/>
            <pc:sldMk cId="930308728" sldId="1958"/>
            <ac:picMk id="6" creationId="{7DDCB450-BA09-96DA-C9D0-EFEC4D467D53}"/>
          </ac:picMkLst>
        </pc:picChg>
        <pc:picChg chg="del topLvl">
          <ac:chgData name="I See Maths ltd" userId="2b6a9906fb7c83c6" providerId="LiveId" clId="{6508CF33-C4C4-41C0-9C18-A3EADC0A19A5}" dt="2024-04-08T12:08:14.256" v="14964" actId="478"/>
          <ac:picMkLst>
            <pc:docMk/>
            <pc:sldMk cId="930308728" sldId="1958"/>
            <ac:picMk id="10" creationId="{2A0C11B5-90BE-8235-D21A-7AD67F165D90}"/>
          </ac:picMkLst>
        </pc:picChg>
        <pc:picChg chg="del">
          <ac:chgData name="I See Maths ltd" userId="2b6a9906fb7c83c6" providerId="LiveId" clId="{6508CF33-C4C4-41C0-9C18-A3EADC0A19A5}" dt="2024-04-08T12:08:18.360" v="14965" actId="478"/>
          <ac:picMkLst>
            <pc:docMk/>
            <pc:sldMk cId="930308728" sldId="1958"/>
            <ac:picMk id="11" creationId="{EB466D3F-7800-0EAF-1145-F9118C521187}"/>
          </ac:picMkLst>
        </pc:picChg>
        <pc:picChg chg="del topLvl">
          <ac:chgData name="I See Maths ltd" userId="2b6a9906fb7c83c6" providerId="LiveId" clId="{6508CF33-C4C4-41C0-9C18-A3EADC0A19A5}" dt="2024-04-08T12:08:21.678" v="14966" actId="478"/>
          <ac:picMkLst>
            <pc:docMk/>
            <pc:sldMk cId="930308728" sldId="1958"/>
            <ac:picMk id="12" creationId="{1637986C-7540-2C77-0FC9-C69258EFAA53}"/>
          </ac:picMkLst>
        </pc:picChg>
        <pc:picChg chg="add del mod">
          <ac:chgData name="I See Maths ltd" userId="2b6a9906fb7c83c6" providerId="LiveId" clId="{6508CF33-C4C4-41C0-9C18-A3EADC0A19A5}" dt="2024-04-08T12:16:21.776" v="15020" actId="478"/>
          <ac:picMkLst>
            <pc:docMk/>
            <pc:sldMk cId="930308728" sldId="1958"/>
            <ac:picMk id="16" creationId="{F6DEA9B9-42A7-39F4-4D3F-E9E11B7F567E}"/>
          </ac:picMkLst>
        </pc:picChg>
        <pc:picChg chg="add mod">
          <ac:chgData name="I See Maths ltd" userId="2b6a9906fb7c83c6" providerId="LiveId" clId="{6508CF33-C4C4-41C0-9C18-A3EADC0A19A5}" dt="2024-04-08T12:20:05.169" v="15252" actId="1037"/>
          <ac:picMkLst>
            <pc:docMk/>
            <pc:sldMk cId="930308728" sldId="1958"/>
            <ac:picMk id="19" creationId="{E5142131-A200-86EF-2092-2CDEC0F955A9}"/>
          </ac:picMkLst>
        </pc:picChg>
        <pc:picChg chg="add mod">
          <ac:chgData name="I See Maths ltd" userId="2b6a9906fb7c83c6" providerId="LiveId" clId="{6508CF33-C4C4-41C0-9C18-A3EADC0A19A5}" dt="2024-04-08T12:26:03.483" v="15277" actId="1037"/>
          <ac:picMkLst>
            <pc:docMk/>
            <pc:sldMk cId="930308728" sldId="1958"/>
            <ac:picMk id="23" creationId="{15734687-4053-C251-571A-4577451E1FE2}"/>
          </ac:picMkLst>
        </pc:picChg>
        <pc:picChg chg="add mod">
          <ac:chgData name="I See Maths ltd" userId="2b6a9906fb7c83c6" providerId="LiveId" clId="{6508CF33-C4C4-41C0-9C18-A3EADC0A19A5}" dt="2024-04-08T12:20:16.637" v="15253" actId="1037"/>
          <ac:picMkLst>
            <pc:docMk/>
            <pc:sldMk cId="930308728" sldId="1958"/>
            <ac:picMk id="25" creationId="{27A38A3F-905E-D60F-7285-3EEE5875F30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44D65-2DC7-4D11-83E9-BE6DA4B9FC57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EEC74-FF28-4BC6-BDD8-967A90E10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7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0022" y="1531818"/>
            <a:ext cx="12480131" cy="3258632"/>
          </a:xfrm>
        </p:spPr>
        <p:txBody>
          <a:bodyPr anchor="b"/>
          <a:lstStyle>
            <a:lvl1pPr algn="ctr"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0022" y="4916115"/>
            <a:ext cx="12480131" cy="2259809"/>
          </a:xfrm>
        </p:spPr>
        <p:txBody>
          <a:bodyPr/>
          <a:lstStyle>
            <a:lvl1pPr marL="0" indent="0" algn="ctr">
              <a:buNone/>
              <a:defRPr sz="3276"/>
            </a:lvl1pPr>
            <a:lvl2pPr marL="623987" indent="0" algn="ctr">
              <a:buNone/>
              <a:defRPr sz="2730"/>
            </a:lvl2pPr>
            <a:lvl3pPr marL="1247973" indent="0" algn="ctr">
              <a:buNone/>
              <a:defRPr sz="2457"/>
            </a:lvl3pPr>
            <a:lvl4pPr marL="1871960" indent="0" algn="ctr">
              <a:buNone/>
              <a:defRPr sz="2184"/>
            </a:lvl4pPr>
            <a:lvl5pPr marL="2495946" indent="0" algn="ctr">
              <a:buNone/>
              <a:defRPr sz="2184"/>
            </a:lvl5pPr>
            <a:lvl6pPr marL="3119933" indent="0" algn="ctr">
              <a:buNone/>
              <a:defRPr sz="2184"/>
            </a:lvl6pPr>
            <a:lvl7pPr marL="3743919" indent="0" algn="ctr">
              <a:buNone/>
              <a:defRPr sz="2184"/>
            </a:lvl7pPr>
            <a:lvl8pPr marL="4367906" indent="0" algn="ctr">
              <a:buNone/>
              <a:defRPr sz="2184"/>
            </a:lvl8pPr>
            <a:lvl9pPr marL="4991892" indent="0" algn="ctr">
              <a:buNone/>
              <a:defRPr sz="21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4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7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08125" y="498328"/>
            <a:ext cx="3588038" cy="79320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4012" y="498328"/>
            <a:ext cx="10556111" cy="79320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2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345" y="2333476"/>
            <a:ext cx="14352151" cy="3893458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5345" y="6263768"/>
            <a:ext cx="14352151" cy="2047477"/>
          </a:xfrm>
        </p:spPr>
        <p:txBody>
          <a:bodyPr/>
          <a:lstStyle>
            <a:lvl1pPr marL="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1pPr>
            <a:lvl2pPr marL="623987" indent="0">
              <a:buNone/>
              <a:defRPr sz="2730">
                <a:solidFill>
                  <a:schemeClr val="tx1">
                    <a:tint val="75000"/>
                  </a:schemeClr>
                </a:solidFill>
              </a:defRPr>
            </a:lvl2pPr>
            <a:lvl3pPr marL="1247973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3pPr>
            <a:lvl4pPr marL="1871960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4pPr>
            <a:lvl5pPr marL="249594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5pPr>
            <a:lvl6pPr marL="3119933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6pPr>
            <a:lvl7pPr marL="3743919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7pPr>
            <a:lvl8pPr marL="436790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8pPr>
            <a:lvl9pPr marL="4991892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9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4012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4089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79" y="498329"/>
            <a:ext cx="14352151" cy="1809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180" y="2294476"/>
            <a:ext cx="7039573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6180" y="3418964"/>
            <a:ext cx="7039573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424088" y="2294476"/>
            <a:ext cx="7074242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24088" y="3418964"/>
            <a:ext cx="7074242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55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9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4242" y="1347653"/>
            <a:ext cx="8424089" cy="6651596"/>
          </a:xfrm>
        </p:spPr>
        <p:txBody>
          <a:bodyPr/>
          <a:lstStyle>
            <a:lvl1pPr>
              <a:defRPr sz="4367"/>
            </a:lvl1pPr>
            <a:lvl2pPr>
              <a:defRPr sz="3821"/>
            </a:lvl2pPr>
            <a:lvl3pPr>
              <a:defRPr sz="3276"/>
            </a:lvl3pPr>
            <a:lvl4pPr>
              <a:defRPr sz="2730"/>
            </a:lvl4pPr>
            <a:lvl5pPr>
              <a:defRPr sz="2730"/>
            </a:lvl5pPr>
            <a:lvl6pPr>
              <a:defRPr sz="2730"/>
            </a:lvl6pPr>
            <a:lvl7pPr>
              <a:defRPr sz="2730"/>
            </a:lvl7pPr>
            <a:lvl8pPr>
              <a:defRPr sz="2730"/>
            </a:lvl8pPr>
            <a:lvl9pPr>
              <a:defRPr sz="27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074242" y="1347653"/>
            <a:ext cx="8424089" cy="6651596"/>
          </a:xfrm>
        </p:spPr>
        <p:txBody>
          <a:bodyPr anchor="t"/>
          <a:lstStyle>
            <a:lvl1pPr marL="0" indent="0">
              <a:buNone/>
              <a:defRPr sz="4367"/>
            </a:lvl1pPr>
            <a:lvl2pPr marL="623987" indent="0">
              <a:buNone/>
              <a:defRPr sz="3821"/>
            </a:lvl2pPr>
            <a:lvl3pPr marL="1247973" indent="0">
              <a:buNone/>
              <a:defRPr sz="3276"/>
            </a:lvl3pPr>
            <a:lvl4pPr marL="1871960" indent="0">
              <a:buNone/>
              <a:defRPr sz="2730"/>
            </a:lvl4pPr>
            <a:lvl5pPr marL="2495946" indent="0">
              <a:buNone/>
              <a:defRPr sz="2730"/>
            </a:lvl5pPr>
            <a:lvl6pPr marL="3119933" indent="0">
              <a:buNone/>
              <a:defRPr sz="2730"/>
            </a:lvl6pPr>
            <a:lvl7pPr marL="3743919" indent="0">
              <a:buNone/>
              <a:defRPr sz="2730"/>
            </a:lvl7pPr>
            <a:lvl8pPr marL="4367906" indent="0">
              <a:buNone/>
              <a:defRPr sz="2730"/>
            </a:lvl8pPr>
            <a:lvl9pPr marL="4991892" indent="0">
              <a:buNone/>
              <a:defRPr sz="27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4012" y="498329"/>
            <a:ext cx="14352151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4012" y="2491640"/>
            <a:ext cx="14352151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4012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12058" y="8675241"/>
            <a:ext cx="561605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52124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7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47973" rtl="0" eaLnBrk="1" latinLnBrk="0" hangingPunct="1">
        <a:lnSpc>
          <a:spcPct val="90000"/>
        </a:lnSpc>
        <a:spcBef>
          <a:spcPct val="0"/>
        </a:spcBef>
        <a:buNone/>
        <a:defRPr sz="60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993" indent="-311993" algn="l" defTabSz="1247973" rtl="0" eaLnBrk="1" latinLnBrk="0" hangingPunct="1">
        <a:lnSpc>
          <a:spcPct val="90000"/>
        </a:lnSpc>
        <a:spcBef>
          <a:spcPts val="1365"/>
        </a:spcBef>
        <a:buFont typeface="Arial" panose="020B0604020202020204" pitchFamily="34" charset="0"/>
        <a:buChar char="•"/>
        <a:defRPr sz="3821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3276" kern="1200">
          <a:solidFill>
            <a:schemeClr val="tx1"/>
          </a:solidFill>
          <a:latin typeface="+mn-lt"/>
          <a:ea typeface="+mn-ea"/>
          <a:cs typeface="+mn-cs"/>
        </a:defRPr>
      </a:lvl2pPr>
      <a:lvl3pPr marL="155996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3pPr>
      <a:lvl4pPr marL="218395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80794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43192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405591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679899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530388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1pPr>
      <a:lvl2pPr marL="623987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24797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3pPr>
      <a:lvl4pPr marL="187196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49594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11993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3743919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36790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4991892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9B89F7-6DC1-3928-0253-0D960EE37C60}"/>
              </a:ext>
            </a:extLst>
          </p:cNvPr>
          <p:cNvSpPr/>
          <p:nvPr/>
        </p:nvSpPr>
        <p:spPr>
          <a:xfrm>
            <a:off x="4700919" y="1097438"/>
            <a:ext cx="7656930" cy="215443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 Task A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914603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D84E8-53A1-F397-6AB9-27D27B5D54B8}"/>
              </a:ext>
            </a:extLst>
          </p:cNvPr>
          <p:cNvSpPr txBox="1"/>
          <p:nvPr/>
        </p:nvSpPr>
        <p:spPr>
          <a:xfrm>
            <a:off x="3851860" y="1032365"/>
            <a:ext cx="57161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1AA7543E-AB26-BE61-C6FE-7CE0555C8A31}"/>
              </a:ext>
            </a:extLst>
          </p:cNvPr>
          <p:cNvSpPr/>
          <p:nvPr/>
        </p:nvSpPr>
        <p:spPr>
          <a:xfrm rot="5400000">
            <a:off x="6583517" y="-1067853"/>
            <a:ext cx="252000" cy="59904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083193-B0E9-9D0C-1845-0A6D04D888A3}"/>
              </a:ext>
            </a:extLst>
          </p:cNvPr>
          <p:cNvSpPr txBox="1"/>
          <p:nvPr/>
        </p:nvSpPr>
        <p:spPr>
          <a:xfrm>
            <a:off x="615927" y="4166434"/>
            <a:ext cx="15657570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    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The hundreds digit is 4.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even.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49D250-2070-2377-CA56-630985F1F31F}"/>
              </a:ext>
            </a:extLst>
          </p:cNvPr>
          <p:cNvSpPr txBox="1"/>
          <p:nvPr/>
        </p:nvSpPr>
        <p:spPr>
          <a:xfrm>
            <a:off x="615927" y="6316223"/>
            <a:ext cx="72506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my number be: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267B8-875F-BD25-B97E-8D50CADF282F}"/>
              </a:ext>
            </a:extLst>
          </p:cNvPr>
          <p:cNvSpPr txBox="1"/>
          <p:nvPr/>
        </p:nvSpPr>
        <p:spPr>
          <a:xfrm>
            <a:off x="700767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340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F7597F-DEBA-4075-50AB-1DA231DB2923}"/>
              </a:ext>
            </a:extLst>
          </p:cNvPr>
          <p:cNvSpPr txBox="1"/>
          <p:nvPr/>
        </p:nvSpPr>
        <p:spPr>
          <a:xfrm>
            <a:off x="3771178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438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944C19-DB23-CD1C-D887-3D077F69FCDD}"/>
              </a:ext>
            </a:extLst>
          </p:cNvPr>
          <p:cNvSpPr txBox="1"/>
          <p:nvPr/>
        </p:nvSpPr>
        <p:spPr>
          <a:xfrm>
            <a:off x="7230155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</a:t>
            </a:r>
            <a:r>
              <a:rPr lang="en-US" sz="4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242163-6FB5-45D0-713F-3D68D2B485EB}"/>
              </a:ext>
            </a:extLst>
          </p:cNvPr>
          <p:cNvSpPr txBox="1"/>
          <p:nvPr/>
        </p:nvSpPr>
        <p:spPr>
          <a:xfrm>
            <a:off x="10689132" y="7436778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FC614CB9-26E5-64D2-8532-628AE67CB5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218988" y="8240028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Image result for tick cross">
            <a:extLst>
              <a:ext uri="{FF2B5EF4-FFF2-40B4-BE49-F238E27FC236}">
                <a16:creationId xmlns:a16="http://schemas.microsoft.com/office/drawing/2014/main" id="{180BFC43-A42A-F4E9-32D8-E3A4E5A98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591333" y="8238059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Image result for tick cross">
            <a:extLst>
              <a:ext uri="{FF2B5EF4-FFF2-40B4-BE49-F238E27FC236}">
                <a16:creationId xmlns:a16="http://schemas.microsoft.com/office/drawing/2014/main" id="{DBC9CB00-9F2D-C890-394B-D527763902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4154789" y="8179283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Image result for tick cross">
            <a:extLst>
              <a:ext uri="{FF2B5EF4-FFF2-40B4-BE49-F238E27FC236}">
                <a16:creationId xmlns:a16="http://schemas.microsoft.com/office/drawing/2014/main" id="{CEAA006A-8305-943B-C5EC-B3C6694425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11072543" y="8187063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601B03F-5BFC-5870-CDD3-12FD7966CA35}"/>
              </a:ext>
            </a:extLst>
          </p:cNvPr>
          <p:cNvSpPr txBox="1"/>
          <p:nvPr/>
        </p:nvSpPr>
        <p:spPr>
          <a:xfrm>
            <a:off x="14146846" y="7482271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402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6" name="Picture 4" descr="Image result for tick cross">
            <a:extLst>
              <a:ext uri="{FF2B5EF4-FFF2-40B4-BE49-F238E27FC236}">
                <a16:creationId xmlns:a16="http://schemas.microsoft.com/office/drawing/2014/main" id="{FEF0462D-EA06-61F9-68E9-9F08D66D20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7672689" y="8238059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291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1BFA4D-71D7-A399-B457-CCAA38B40C8A}"/>
              </a:ext>
            </a:extLst>
          </p:cNvPr>
          <p:cNvSpPr/>
          <p:nvPr/>
        </p:nvSpPr>
        <p:spPr>
          <a:xfrm>
            <a:off x="4042012" y="1041822"/>
            <a:ext cx="9499176" cy="47397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into:	Task B Version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Task B Version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Extend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3518136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025608BF-8343-1B4C-012E-C4E858EBA9AE}"/>
              </a:ext>
            </a:extLst>
          </p:cNvPr>
          <p:cNvSpPr txBox="1"/>
          <p:nvPr/>
        </p:nvSpPr>
        <p:spPr>
          <a:xfrm>
            <a:off x="7630421" y="3146247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D7C3CB6-5E39-6742-6AAF-38BA9792718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362504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BCC9AC-EC0D-B94B-D1B8-853589858F41}"/>
              </a:ext>
            </a:extLst>
          </p:cNvPr>
          <p:cNvSpPr txBox="1"/>
          <p:nvPr/>
        </p:nvSpPr>
        <p:spPr>
          <a:xfrm>
            <a:off x="515470" y="3140026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E7CE97-C71F-7D45-FEC5-0206447CE2FB}"/>
              </a:ext>
            </a:extLst>
          </p:cNvPr>
          <p:cNvSpPr txBox="1"/>
          <p:nvPr/>
        </p:nvSpPr>
        <p:spPr>
          <a:xfrm>
            <a:off x="15108774" y="314339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0748E2-1C85-CBE1-A9E5-92C196DE1609}"/>
              </a:ext>
            </a:extLst>
          </p:cNvPr>
          <p:cNvSpPr txBox="1"/>
          <p:nvPr/>
        </p:nvSpPr>
        <p:spPr>
          <a:xfrm>
            <a:off x="11373144" y="314158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D95DC8-9EC2-2071-D160-360A197E7A69}"/>
              </a:ext>
            </a:extLst>
          </p:cNvPr>
          <p:cNvSpPr txBox="1"/>
          <p:nvPr/>
        </p:nvSpPr>
        <p:spPr>
          <a:xfrm>
            <a:off x="4022595" y="3141580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C6BE663-94B2-D022-1338-B2D2D527ED70}"/>
              </a:ext>
            </a:extLst>
          </p:cNvPr>
          <p:cNvSpPr txBox="1"/>
          <p:nvPr/>
        </p:nvSpPr>
        <p:spPr>
          <a:xfrm>
            <a:off x="4616385" y="5567912"/>
            <a:ext cx="750419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numbers are…</a:t>
            </a:r>
            <a:endParaRPr lang="en-GB" sz="1600" b="1" i="1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9145AC-CE42-E0D1-CD16-01ADB6500FB8}"/>
              </a:ext>
            </a:extLst>
          </p:cNvPr>
          <p:cNvSpPr/>
          <p:nvPr/>
        </p:nvSpPr>
        <p:spPr>
          <a:xfrm>
            <a:off x="7686706" y="3180413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599E608-DCF5-32C9-ABF2-DF3FAC2BC1AF}"/>
              </a:ext>
            </a:extLst>
          </p:cNvPr>
          <p:cNvSpPr/>
          <p:nvPr/>
        </p:nvSpPr>
        <p:spPr>
          <a:xfrm>
            <a:off x="11428267" y="3181931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FFAE489-2ED2-3E11-CFD6-FE6E5276E280}"/>
              </a:ext>
            </a:extLst>
          </p:cNvPr>
          <p:cNvSpPr/>
          <p:nvPr/>
        </p:nvSpPr>
        <p:spPr>
          <a:xfrm>
            <a:off x="3926391" y="3180413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165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D7C3CB6-5E39-6742-6AAF-38BA9792718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362504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BCC9AC-EC0D-B94B-D1B8-853589858F41}"/>
              </a:ext>
            </a:extLst>
          </p:cNvPr>
          <p:cNvSpPr txBox="1"/>
          <p:nvPr/>
        </p:nvSpPr>
        <p:spPr>
          <a:xfrm>
            <a:off x="515470" y="3140026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E7CE97-C71F-7D45-FEC5-0206447CE2FB}"/>
              </a:ext>
            </a:extLst>
          </p:cNvPr>
          <p:cNvSpPr txBox="1"/>
          <p:nvPr/>
        </p:nvSpPr>
        <p:spPr>
          <a:xfrm>
            <a:off x="15108774" y="314339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0748E2-1C85-CBE1-A9E5-92C196DE1609}"/>
              </a:ext>
            </a:extLst>
          </p:cNvPr>
          <p:cNvSpPr txBox="1"/>
          <p:nvPr/>
        </p:nvSpPr>
        <p:spPr>
          <a:xfrm>
            <a:off x="11373144" y="314158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5608BF-8343-1B4C-012E-C4E858EBA9AE}"/>
              </a:ext>
            </a:extLst>
          </p:cNvPr>
          <p:cNvSpPr txBox="1"/>
          <p:nvPr/>
        </p:nvSpPr>
        <p:spPr>
          <a:xfrm>
            <a:off x="7630421" y="3146247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D95DC8-9EC2-2071-D160-360A197E7A69}"/>
              </a:ext>
            </a:extLst>
          </p:cNvPr>
          <p:cNvSpPr txBox="1"/>
          <p:nvPr/>
        </p:nvSpPr>
        <p:spPr>
          <a:xfrm>
            <a:off x="4022595" y="3141580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56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D7C3CB6-5E39-6742-6AAF-38BA9792718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362504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BCC9AC-EC0D-B94B-D1B8-853589858F41}"/>
              </a:ext>
            </a:extLst>
          </p:cNvPr>
          <p:cNvSpPr txBox="1"/>
          <p:nvPr/>
        </p:nvSpPr>
        <p:spPr>
          <a:xfrm>
            <a:off x="515470" y="3140026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E7CE97-C71F-7D45-FEC5-0206447CE2FB}"/>
              </a:ext>
            </a:extLst>
          </p:cNvPr>
          <p:cNvSpPr txBox="1"/>
          <p:nvPr/>
        </p:nvSpPr>
        <p:spPr>
          <a:xfrm>
            <a:off x="15108774" y="314339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85CCAD-45E3-107F-7140-505E6422B11D}"/>
              </a:ext>
            </a:extLst>
          </p:cNvPr>
          <p:cNvSpPr txBox="1"/>
          <p:nvPr/>
        </p:nvSpPr>
        <p:spPr>
          <a:xfrm>
            <a:off x="11209983" y="1230143"/>
            <a:ext cx="5103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" name="Left Bracket 30">
            <a:extLst>
              <a:ext uri="{FF2B5EF4-FFF2-40B4-BE49-F238E27FC236}">
                <a16:creationId xmlns:a16="http://schemas.microsoft.com/office/drawing/2014/main" id="{813EFA38-7EFD-14F5-9CD2-FA907C91C0CD}"/>
              </a:ext>
            </a:extLst>
          </p:cNvPr>
          <p:cNvSpPr/>
          <p:nvPr/>
        </p:nvSpPr>
        <p:spPr>
          <a:xfrm rot="5400000">
            <a:off x="13684407" y="156676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0748E2-1C85-CBE1-A9E5-92C196DE1609}"/>
              </a:ext>
            </a:extLst>
          </p:cNvPr>
          <p:cNvSpPr txBox="1"/>
          <p:nvPr/>
        </p:nvSpPr>
        <p:spPr>
          <a:xfrm>
            <a:off x="11373144" y="314158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5608BF-8343-1B4C-012E-C4E858EBA9AE}"/>
              </a:ext>
            </a:extLst>
          </p:cNvPr>
          <p:cNvSpPr txBox="1"/>
          <p:nvPr/>
        </p:nvSpPr>
        <p:spPr>
          <a:xfrm>
            <a:off x="7630421" y="3146247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D95DC8-9EC2-2071-D160-360A197E7A69}"/>
              </a:ext>
            </a:extLst>
          </p:cNvPr>
          <p:cNvSpPr txBox="1"/>
          <p:nvPr/>
        </p:nvSpPr>
        <p:spPr>
          <a:xfrm>
            <a:off x="4022595" y="3141580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847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D7C3CB6-5E39-6742-6AAF-38BA9792718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362504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BCC9AC-EC0D-B94B-D1B8-853589858F41}"/>
              </a:ext>
            </a:extLst>
          </p:cNvPr>
          <p:cNvSpPr txBox="1"/>
          <p:nvPr/>
        </p:nvSpPr>
        <p:spPr>
          <a:xfrm>
            <a:off x="515470" y="3140026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E7CE97-C71F-7D45-FEC5-0206447CE2FB}"/>
              </a:ext>
            </a:extLst>
          </p:cNvPr>
          <p:cNvSpPr txBox="1"/>
          <p:nvPr/>
        </p:nvSpPr>
        <p:spPr>
          <a:xfrm>
            <a:off x="15108774" y="314339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85CCAD-45E3-107F-7140-505E6422B11D}"/>
              </a:ext>
            </a:extLst>
          </p:cNvPr>
          <p:cNvSpPr txBox="1"/>
          <p:nvPr/>
        </p:nvSpPr>
        <p:spPr>
          <a:xfrm>
            <a:off x="11209983" y="1230143"/>
            <a:ext cx="5103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" name="Left Bracket 30">
            <a:extLst>
              <a:ext uri="{FF2B5EF4-FFF2-40B4-BE49-F238E27FC236}">
                <a16:creationId xmlns:a16="http://schemas.microsoft.com/office/drawing/2014/main" id="{813EFA38-7EFD-14F5-9CD2-FA907C91C0CD}"/>
              </a:ext>
            </a:extLst>
          </p:cNvPr>
          <p:cNvSpPr/>
          <p:nvPr/>
        </p:nvSpPr>
        <p:spPr>
          <a:xfrm rot="5400000">
            <a:off x="13684407" y="156676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0748E2-1C85-CBE1-A9E5-92C196DE1609}"/>
              </a:ext>
            </a:extLst>
          </p:cNvPr>
          <p:cNvSpPr txBox="1"/>
          <p:nvPr/>
        </p:nvSpPr>
        <p:spPr>
          <a:xfrm>
            <a:off x="11373144" y="314158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5608BF-8343-1B4C-012E-C4E858EBA9AE}"/>
              </a:ext>
            </a:extLst>
          </p:cNvPr>
          <p:cNvSpPr txBox="1"/>
          <p:nvPr/>
        </p:nvSpPr>
        <p:spPr>
          <a:xfrm>
            <a:off x="7630421" y="3146247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D95DC8-9EC2-2071-D160-360A197E7A69}"/>
              </a:ext>
            </a:extLst>
          </p:cNvPr>
          <p:cNvSpPr txBox="1"/>
          <p:nvPr/>
        </p:nvSpPr>
        <p:spPr>
          <a:xfrm>
            <a:off x="4022595" y="3141580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A2F17D-56F1-99FD-69A4-C6CCD30A6740}"/>
              </a:ext>
            </a:extLst>
          </p:cNvPr>
          <p:cNvSpPr txBox="1"/>
          <p:nvPr/>
        </p:nvSpPr>
        <p:spPr>
          <a:xfrm>
            <a:off x="511848" y="5076750"/>
            <a:ext cx="154224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1    3    6    8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my number be?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5A2D980-0397-F02C-7E24-607D3A48BB06}"/>
              </a:ext>
            </a:extLst>
          </p:cNvPr>
          <p:cNvSpPr/>
          <p:nvPr/>
        </p:nvSpPr>
        <p:spPr>
          <a:xfrm>
            <a:off x="511848" y="6252882"/>
            <a:ext cx="5431752" cy="73958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215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D7C3CB6-5E39-6742-6AAF-38BA9792718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362504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BCC9AC-EC0D-B94B-D1B8-853589858F41}"/>
              </a:ext>
            </a:extLst>
          </p:cNvPr>
          <p:cNvSpPr txBox="1"/>
          <p:nvPr/>
        </p:nvSpPr>
        <p:spPr>
          <a:xfrm>
            <a:off x="515470" y="3140026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E7CE97-C71F-7D45-FEC5-0206447CE2FB}"/>
              </a:ext>
            </a:extLst>
          </p:cNvPr>
          <p:cNvSpPr txBox="1"/>
          <p:nvPr/>
        </p:nvSpPr>
        <p:spPr>
          <a:xfrm>
            <a:off x="15108774" y="314339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85CCAD-45E3-107F-7140-505E6422B11D}"/>
              </a:ext>
            </a:extLst>
          </p:cNvPr>
          <p:cNvSpPr txBox="1"/>
          <p:nvPr/>
        </p:nvSpPr>
        <p:spPr>
          <a:xfrm>
            <a:off x="11209983" y="1230143"/>
            <a:ext cx="5103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" name="Left Bracket 30">
            <a:extLst>
              <a:ext uri="{FF2B5EF4-FFF2-40B4-BE49-F238E27FC236}">
                <a16:creationId xmlns:a16="http://schemas.microsoft.com/office/drawing/2014/main" id="{813EFA38-7EFD-14F5-9CD2-FA907C91C0CD}"/>
              </a:ext>
            </a:extLst>
          </p:cNvPr>
          <p:cNvSpPr/>
          <p:nvPr/>
        </p:nvSpPr>
        <p:spPr>
          <a:xfrm rot="5400000">
            <a:off x="13684407" y="156676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0748E2-1C85-CBE1-A9E5-92C196DE1609}"/>
              </a:ext>
            </a:extLst>
          </p:cNvPr>
          <p:cNvSpPr txBox="1"/>
          <p:nvPr/>
        </p:nvSpPr>
        <p:spPr>
          <a:xfrm>
            <a:off x="11373144" y="314158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5608BF-8343-1B4C-012E-C4E858EBA9AE}"/>
              </a:ext>
            </a:extLst>
          </p:cNvPr>
          <p:cNvSpPr txBox="1"/>
          <p:nvPr/>
        </p:nvSpPr>
        <p:spPr>
          <a:xfrm>
            <a:off x="7630421" y="3146247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D95DC8-9EC2-2071-D160-360A197E7A69}"/>
              </a:ext>
            </a:extLst>
          </p:cNvPr>
          <p:cNvSpPr txBox="1"/>
          <p:nvPr/>
        </p:nvSpPr>
        <p:spPr>
          <a:xfrm>
            <a:off x="4022595" y="3141580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A2F17D-56F1-99FD-69A4-C6CCD30A6740}"/>
              </a:ext>
            </a:extLst>
          </p:cNvPr>
          <p:cNvSpPr txBox="1"/>
          <p:nvPr/>
        </p:nvSpPr>
        <p:spPr>
          <a:xfrm>
            <a:off x="511848" y="5076750"/>
            <a:ext cx="154224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1    3    6    8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my number be?</a:t>
            </a:r>
          </a:p>
        </p:txBody>
      </p:sp>
    </p:spTree>
    <p:extLst>
      <p:ext uri="{BB962C8B-B14F-4D97-AF65-F5344CB8AC3E}">
        <p14:creationId xmlns:p14="http://schemas.microsoft.com/office/powerpoint/2010/main" val="3853019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D7C3CB6-5E39-6742-6AAF-38BA9792718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362504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BCC9AC-EC0D-B94B-D1B8-853589858F41}"/>
              </a:ext>
            </a:extLst>
          </p:cNvPr>
          <p:cNvSpPr txBox="1"/>
          <p:nvPr/>
        </p:nvSpPr>
        <p:spPr>
          <a:xfrm>
            <a:off x="515470" y="3140026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E7CE97-C71F-7D45-FEC5-0206447CE2FB}"/>
              </a:ext>
            </a:extLst>
          </p:cNvPr>
          <p:cNvSpPr txBox="1"/>
          <p:nvPr/>
        </p:nvSpPr>
        <p:spPr>
          <a:xfrm>
            <a:off x="15108774" y="314339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85CCAD-45E3-107F-7140-505E6422B11D}"/>
              </a:ext>
            </a:extLst>
          </p:cNvPr>
          <p:cNvSpPr txBox="1"/>
          <p:nvPr/>
        </p:nvSpPr>
        <p:spPr>
          <a:xfrm>
            <a:off x="11209983" y="1230143"/>
            <a:ext cx="5103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" name="Left Bracket 30">
            <a:extLst>
              <a:ext uri="{FF2B5EF4-FFF2-40B4-BE49-F238E27FC236}">
                <a16:creationId xmlns:a16="http://schemas.microsoft.com/office/drawing/2014/main" id="{813EFA38-7EFD-14F5-9CD2-FA907C91C0CD}"/>
              </a:ext>
            </a:extLst>
          </p:cNvPr>
          <p:cNvSpPr/>
          <p:nvPr/>
        </p:nvSpPr>
        <p:spPr>
          <a:xfrm rot="5400000">
            <a:off x="13684407" y="156676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0748E2-1C85-CBE1-A9E5-92C196DE1609}"/>
              </a:ext>
            </a:extLst>
          </p:cNvPr>
          <p:cNvSpPr txBox="1"/>
          <p:nvPr/>
        </p:nvSpPr>
        <p:spPr>
          <a:xfrm>
            <a:off x="11373144" y="314158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5608BF-8343-1B4C-012E-C4E858EBA9AE}"/>
              </a:ext>
            </a:extLst>
          </p:cNvPr>
          <p:cNvSpPr txBox="1"/>
          <p:nvPr/>
        </p:nvSpPr>
        <p:spPr>
          <a:xfrm>
            <a:off x="7630421" y="3146247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D95DC8-9EC2-2071-D160-360A197E7A69}"/>
              </a:ext>
            </a:extLst>
          </p:cNvPr>
          <p:cNvSpPr txBox="1"/>
          <p:nvPr/>
        </p:nvSpPr>
        <p:spPr>
          <a:xfrm>
            <a:off x="4022595" y="3141580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A2F17D-56F1-99FD-69A4-C6CCD30A6740}"/>
              </a:ext>
            </a:extLst>
          </p:cNvPr>
          <p:cNvSpPr txBox="1"/>
          <p:nvPr/>
        </p:nvSpPr>
        <p:spPr>
          <a:xfrm>
            <a:off x="511848" y="5076750"/>
            <a:ext cx="154224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1    3    6    8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my number be?          1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683         1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863</a:t>
            </a:r>
          </a:p>
        </p:txBody>
      </p:sp>
    </p:spTree>
    <p:extLst>
      <p:ext uri="{BB962C8B-B14F-4D97-AF65-F5344CB8AC3E}">
        <p14:creationId xmlns:p14="http://schemas.microsoft.com/office/powerpoint/2010/main" val="251940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6624A5-A2AA-B7AA-F392-5E67CD106321}"/>
              </a:ext>
            </a:extLst>
          </p:cNvPr>
          <p:cNvSpPr txBox="1"/>
          <p:nvPr/>
        </p:nvSpPr>
        <p:spPr>
          <a:xfrm>
            <a:off x="4616385" y="5567912"/>
            <a:ext cx="750419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numbers are…</a:t>
            </a:r>
            <a:endParaRPr lang="en-GB" sz="1600" b="1" i="1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8FACA19-6FCB-13E1-33CF-AEC9B95ABC6B}"/>
              </a:ext>
            </a:extLst>
          </p:cNvPr>
          <p:cNvSpPr/>
          <p:nvPr/>
        </p:nvSpPr>
        <p:spPr>
          <a:xfrm>
            <a:off x="3188402" y="3072297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76B49-FE6F-3278-2D3A-0AE67577E832}"/>
              </a:ext>
            </a:extLst>
          </p:cNvPr>
          <p:cNvSpPr/>
          <p:nvPr/>
        </p:nvSpPr>
        <p:spPr>
          <a:xfrm>
            <a:off x="6168955" y="3076155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A8D987-E129-B5A9-2D5A-45623B4739F3}"/>
              </a:ext>
            </a:extLst>
          </p:cNvPr>
          <p:cNvSpPr/>
          <p:nvPr/>
        </p:nvSpPr>
        <p:spPr>
          <a:xfrm>
            <a:off x="9166757" y="3080649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956256A-BD7C-3622-CCC0-A217247B9C93}"/>
              </a:ext>
            </a:extLst>
          </p:cNvPr>
          <p:cNvSpPr/>
          <p:nvPr/>
        </p:nvSpPr>
        <p:spPr>
          <a:xfrm>
            <a:off x="12161273" y="3067202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924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7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D84E8-53A1-F397-6AB9-27D27B5D54B8}"/>
              </a:ext>
            </a:extLst>
          </p:cNvPr>
          <p:cNvSpPr txBox="1"/>
          <p:nvPr/>
        </p:nvSpPr>
        <p:spPr>
          <a:xfrm>
            <a:off x="3851860" y="1032365"/>
            <a:ext cx="57161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1AA7543E-AB26-BE61-C6FE-7CE0555C8A31}"/>
              </a:ext>
            </a:extLst>
          </p:cNvPr>
          <p:cNvSpPr/>
          <p:nvPr/>
        </p:nvSpPr>
        <p:spPr>
          <a:xfrm rot="5400000">
            <a:off x="6583517" y="-1067853"/>
            <a:ext cx="252000" cy="59904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30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D84E8-53A1-F397-6AB9-27D27B5D54B8}"/>
              </a:ext>
            </a:extLst>
          </p:cNvPr>
          <p:cNvSpPr txBox="1"/>
          <p:nvPr/>
        </p:nvSpPr>
        <p:spPr>
          <a:xfrm>
            <a:off x="3851860" y="1032365"/>
            <a:ext cx="57161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1AA7543E-AB26-BE61-C6FE-7CE0555C8A31}"/>
              </a:ext>
            </a:extLst>
          </p:cNvPr>
          <p:cNvSpPr/>
          <p:nvPr/>
        </p:nvSpPr>
        <p:spPr>
          <a:xfrm rot="5400000">
            <a:off x="6583517" y="-1067853"/>
            <a:ext cx="252000" cy="59904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083193-B0E9-9D0C-1845-0A6D04D888A3}"/>
              </a:ext>
            </a:extLst>
          </p:cNvPr>
          <p:cNvSpPr txBox="1"/>
          <p:nvPr/>
        </p:nvSpPr>
        <p:spPr>
          <a:xfrm>
            <a:off x="615927" y="4166434"/>
            <a:ext cx="156575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  <a:endParaRPr lang="en-US" sz="4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267B8-875F-BD25-B97E-8D50CADF282F}"/>
              </a:ext>
            </a:extLst>
          </p:cNvPr>
          <p:cNvSpPr txBox="1"/>
          <p:nvPr/>
        </p:nvSpPr>
        <p:spPr>
          <a:xfrm>
            <a:off x="700767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4000" b="1" dirty="0">
                <a:latin typeface="Century Gothic" panose="020B0502020202020204" pitchFamily="34" charset="0"/>
              </a:rPr>
              <a:t>4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F7597F-DEBA-4075-50AB-1DA231DB2923}"/>
              </a:ext>
            </a:extLst>
          </p:cNvPr>
          <p:cNvSpPr txBox="1"/>
          <p:nvPr/>
        </p:nvSpPr>
        <p:spPr>
          <a:xfrm>
            <a:off x="3771178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438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944C19-DB23-CD1C-D887-3D077F69FCDD}"/>
              </a:ext>
            </a:extLst>
          </p:cNvPr>
          <p:cNvSpPr txBox="1"/>
          <p:nvPr/>
        </p:nvSpPr>
        <p:spPr>
          <a:xfrm>
            <a:off x="7230155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242163-6FB5-45D0-713F-3D68D2B485EB}"/>
              </a:ext>
            </a:extLst>
          </p:cNvPr>
          <p:cNvSpPr txBox="1"/>
          <p:nvPr/>
        </p:nvSpPr>
        <p:spPr>
          <a:xfrm>
            <a:off x="10689132" y="7436778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01B03F-5BFC-5870-CDD3-12FD7966CA35}"/>
              </a:ext>
            </a:extLst>
          </p:cNvPr>
          <p:cNvSpPr txBox="1"/>
          <p:nvPr/>
        </p:nvSpPr>
        <p:spPr>
          <a:xfrm>
            <a:off x="14146846" y="7482271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402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A908AF5-CF04-9D4D-3804-4296E0C7061A}"/>
              </a:ext>
            </a:extLst>
          </p:cNvPr>
          <p:cNvSpPr txBox="1"/>
          <p:nvPr/>
        </p:nvSpPr>
        <p:spPr>
          <a:xfrm>
            <a:off x="615927" y="6316223"/>
            <a:ext cx="72506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my number be: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6070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D84E8-53A1-F397-6AB9-27D27B5D54B8}"/>
              </a:ext>
            </a:extLst>
          </p:cNvPr>
          <p:cNvSpPr txBox="1"/>
          <p:nvPr/>
        </p:nvSpPr>
        <p:spPr>
          <a:xfrm>
            <a:off x="3851860" y="1032365"/>
            <a:ext cx="57161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1AA7543E-AB26-BE61-C6FE-7CE0555C8A31}"/>
              </a:ext>
            </a:extLst>
          </p:cNvPr>
          <p:cNvSpPr/>
          <p:nvPr/>
        </p:nvSpPr>
        <p:spPr>
          <a:xfrm rot="5400000">
            <a:off x="6583517" y="-1067853"/>
            <a:ext cx="252000" cy="59904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083193-B0E9-9D0C-1845-0A6D04D888A3}"/>
              </a:ext>
            </a:extLst>
          </p:cNvPr>
          <p:cNvSpPr txBox="1"/>
          <p:nvPr/>
        </p:nvSpPr>
        <p:spPr>
          <a:xfrm>
            <a:off x="615927" y="4166434"/>
            <a:ext cx="156575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  <a:endParaRPr lang="en-US" sz="4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267B8-875F-BD25-B97E-8D50CADF282F}"/>
              </a:ext>
            </a:extLst>
          </p:cNvPr>
          <p:cNvSpPr txBox="1"/>
          <p:nvPr/>
        </p:nvSpPr>
        <p:spPr>
          <a:xfrm>
            <a:off x="700767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4000" b="1" dirty="0">
                <a:latin typeface="Century Gothic" panose="020B0502020202020204" pitchFamily="34" charset="0"/>
              </a:rPr>
              <a:t>4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F7597F-DEBA-4075-50AB-1DA231DB2923}"/>
              </a:ext>
            </a:extLst>
          </p:cNvPr>
          <p:cNvSpPr txBox="1"/>
          <p:nvPr/>
        </p:nvSpPr>
        <p:spPr>
          <a:xfrm>
            <a:off x="3771178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438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944C19-DB23-CD1C-D887-3D077F69FCDD}"/>
              </a:ext>
            </a:extLst>
          </p:cNvPr>
          <p:cNvSpPr txBox="1"/>
          <p:nvPr/>
        </p:nvSpPr>
        <p:spPr>
          <a:xfrm>
            <a:off x="7230155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242163-6FB5-45D0-713F-3D68D2B485EB}"/>
              </a:ext>
            </a:extLst>
          </p:cNvPr>
          <p:cNvSpPr txBox="1"/>
          <p:nvPr/>
        </p:nvSpPr>
        <p:spPr>
          <a:xfrm>
            <a:off x="10689132" y="7436778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9" name="Picture 4" descr="Image result for tick cross">
            <a:extLst>
              <a:ext uri="{FF2B5EF4-FFF2-40B4-BE49-F238E27FC236}">
                <a16:creationId xmlns:a16="http://schemas.microsoft.com/office/drawing/2014/main" id="{180BFC43-A42A-F4E9-32D8-E3A4E5A98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591333" y="8238059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601B03F-5BFC-5870-CDD3-12FD7966CA35}"/>
              </a:ext>
            </a:extLst>
          </p:cNvPr>
          <p:cNvSpPr txBox="1"/>
          <p:nvPr/>
        </p:nvSpPr>
        <p:spPr>
          <a:xfrm>
            <a:off x="14146846" y="7482271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402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A908AF5-CF04-9D4D-3804-4296E0C7061A}"/>
              </a:ext>
            </a:extLst>
          </p:cNvPr>
          <p:cNvSpPr txBox="1"/>
          <p:nvPr/>
        </p:nvSpPr>
        <p:spPr>
          <a:xfrm>
            <a:off x="615927" y="6316223"/>
            <a:ext cx="72506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my number be: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7E3865-EBAD-A75A-DA4E-9CBC225EF229}"/>
              </a:ext>
            </a:extLst>
          </p:cNvPr>
          <p:cNvSpPr txBox="1"/>
          <p:nvPr/>
        </p:nvSpPr>
        <p:spPr>
          <a:xfrm>
            <a:off x="10289453" y="3608949"/>
            <a:ext cx="1316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3402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FF6E0E2-45C2-631F-5576-8D0BF8AA99CD}"/>
              </a:ext>
            </a:extLst>
          </p:cNvPr>
          <p:cNvCxnSpPr>
            <a:cxnSpLocks/>
          </p:cNvCxnSpPr>
          <p:nvPr/>
        </p:nvCxnSpPr>
        <p:spPr>
          <a:xfrm flipV="1">
            <a:off x="10964956" y="2752637"/>
            <a:ext cx="0" cy="864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1582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D84E8-53A1-F397-6AB9-27D27B5D54B8}"/>
              </a:ext>
            </a:extLst>
          </p:cNvPr>
          <p:cNvSpPr txBox="1"/>
          <p:nvPr/>
        </p:nvSpPr>
        <p:spPr>
          <a:xfrm>
            <a:off x="3851860" y="1032365"/>
            <a:ext cx="57161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1AA7543E-AB26-BE61-C6FE-7CE0555C8A31}"/>
              </a:ext>
            </a:extLst>
          </p:cNvPr>
          <p:cNvSpPr/>
          <p:nvPr/>
        </p:nvSpPr>
        <p:spPr>
          <a:xfrm rot="5400000">
            <a:off x="6583517" y="-1067853"/>
            <a:ext cx="252000" cy="59904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083193-B0E9-9D0C-1845-0A6D04D888A3}"/>
              </a:ext>
            </a:extLst>
          </p:cNvPr>
          <p:cNvSpPr txBox="1"/>
          <p:nvPr/>
        </p:nvSpPr>
        <p:spPr>
          <a:xfrm>
            <a:off x="615927" y="4166434"/>
            <a:ext cx="156575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    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The hundreds digit is 4.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267B8-875F-BD25-B97E-8D50CADF282F}"/>
              </a:ext>
            </a:extLst>
          </p:cNvPr>
          <p:cNvSpPr txBox="1"/>
          <p:nvPr/>
        </p:nvSpPr>
        <p:spPr>
          <a:xfrm>
            <a:off x="700767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4000" b="1" dirty="0">
                <a:latin typeface="Century Gothic" panose="020B0502020202020204" pitchFamily="34" charset="0"/>
              </a:rPr>
              <a:t>4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F7597F-DEBA-4075-50AB-1DA231DB2923}"/>
              </a:ext>
            </a:extLst>
          </p:cNvPr>
          <p:cNvSpPr txBox="1"/>
          <p:nvPr/>
        </p:nvSpPr>
        <p:spPr>
          <a:xfrm>
            <a:off x="3771178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438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944C19-DB23-CD1C-D887-3D077F69FCDD}"/>
              </a:ext>
            </a:extLst>
          </p:cNvPr>
          <p:cNvSpPr txBox="1"/>
          <p:nvPr/>
        </p:nvSpPr>
        <p:spPr>
          <a:xfrm>
            <a:off x="7230155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242163-6FB5-45D0-713F-3D68D2B485EB}"/>
              </a:ext>
            </a:extLst>
          </p:cNvPr>
          <p:cNvSpPr txBox="1"/>
          <p:nvPr/>
        </p:nvSpPr>
        <p:spPr>
          <a:xfrm>
            <a:off x="10689132" y="7436778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9" name="Picture 4" descr="Image result for tick cross">
            <a:extLst>
              <a:ext uri="{FF2B5EF4-FFF2-40B4-BE49-F238E27FC236}">
                <a16:creationId xmlns:a16="http://schemas.microsoft.com/office/drawing/2014/main" id="{180BFC43-A42A-F4E9-32D8-E3A4E5A98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591333" y="8238059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601B03F-5BFC-5870-CDD3-12FD7966CA35}"/>
              </a:ext>
            </a:extLst>
          </p:cNvPr>
          <p:cNvSpPr txBox="1"/>
          <p:nvPr/>
        </p:nvSpPr>
        <p:spPr>
          <a:xfrm>
            <a:off x="14146846" y="7482271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402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7638F4-D686-32CD-EB13-73C930806426}"/>
              </a:ext>
            </a:extLst>
          </p:cNvPr>
          <p:cNvSpPr txBox="1"/>
          <p:nvPr/>
        </p:nvSpPr>
        <p:spPr>
          <a:xfrm>
            <a:off x="615927" y="6316223"/>
            <a:ext cx="72506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my number be: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5501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D84E8-53A1-F397-6AB9-27D27B5D54B8}"/>
              </a:ext>
            </a:extLst>
          </p:cNvPr>
          <p:cNvSpPr txBox="1"/>
          <p:nvPr/>
        </p:nvSpPr>
        <p:spPr>
          <a:xfrm>
            <a:off x="3851860" y="1032365"/>
            <a:ext cx="57161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1AA7543E-AB26-BE61-C6FE-7CE0555C8A31}"/>
              </a:ext>
            </a:extLst>
          </p:cNvPr>
          <p:cNvSpPr/>
          <p:nvPr/>
        </p:nvSpPr>
        <p:spPr>
          <a:xfrm rot="5400000">
            <a:off x="6583517" y="-1067853"/>
            <a:ext cx="252000" cy="59904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083193-B0E9-9D0C-1845-0A6D04D888A3}"/>
              </a:ext>
            </a:extLst>
          </p:cNvPr>
          <p:cNvSpPr txBox="1"/>
          <p:nvPr/>
        </p:nvSpPr>
        <p:spPr>
          <a:xfrm>
            <a:off x="615927" y="4166434"/>
            <a:ext cx="156575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    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The hundreds digit is 4.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267B8-875F-BD25-B97E-8D50CADF282F}"/>
              </a:ext>
            </a:extLst>
          </p:cNvPr>
          <p:cNvSpPr txBox="1"/>
          <p:nvPr/>
        </p:nvSpPr>
        <p:spPr>
          <a:xfrm>
            <a:off x="700767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4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F7597F-DEBA-4075-50AB-1DA231DB2923}"/>
              </a:ext>
            </a:extLst>
          </p:cNvPr>
          <p:cNvSpPr txBox="1"/>
          <p:nvPr/>
        </p:nvSpPr>
        <p:spPr>
          <a:xfrm>
            <a:off x="3771178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438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944C19-DB23-CD1C-D887-3D077F69FCDD}"/>
              </a:ext>
            </a:extLst>
          </p:cNvPr>
          <p:cNvSpPr txBox="1"/>
          <p:nvPr/>
        </p:nvSpPr>
        <p:spPr>
          <a:xfrm>
            <a:off x="7230155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242163-6FB5-45D0-713F-3D68D2B485EB}"/>
              </a:ext>
            </a:extLst>
          </p:cNvPr>
          <p:cNvSpPr txBox="1"/>
          <p:nvPr/>
        </p:nvSpPr>
        <p:spPr>
          <a:xfrm>
            <a:off x="10689132" y="7436778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FC614CB9-26E5-64D2-8532-628AE67CB5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218988" y="8240028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Image result for tick cross">
            <a:extLst>
              <a:ext uri="{FF2B5EF4-FFF2-40B4-BE49-F238E27FC236}">
                <a16:creationId xmlns:a16="http://schemas.microsoft.com/office/drawing/2014/main" id="{180BFC43-A42A-F4E9-32D8-E3A4E5A98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591333" y="8238059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601B03F-5BFC-5870-CDD3-12FD7966CA35}"/>
              </a:ext>
            </a:extLst>
          </p:cNvPr>
          <p:cNvSpPr txBox="1"/>
          <p:nvPr/>
        </p:nvSpPr>
        <p:spPr>
          <a:xfrm>
            <a:off x="14146846" y="7482271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402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2FF6CE-D8E9-CA7F-D1DF-2D15017EA895}"/>
              </a:ext>
            </a:extLst>
          </p:cNvPr>
          <p:cNvSpPr txBox="1"/>
          <p:nvPr/>
        </p:nvSpPr>
        <p:spPr>
          <a:xfrm>
            <a:off x="615927" y="6316223"/>
            <a:ext cx="72506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my number be: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389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33F12-31EB-48DF-C9E6-90E8C522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27BC24-08E3-87CB-C266-5972CED84AD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A771D7-E395-ECCC-F228-90780368EF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2769D7-5E51-2B9B-9078-400E7EE7A6C0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8172D-1A78-D486-C8E6-5AD3398F8D6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BF7E1D-CE93-2C86-7797-597409212FD6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68375"/>
          <a:ext cx="1497753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0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937299067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2995506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3DA619F-B90F-07EF-A6DB-4C8A2298F31B}"/>
              </a:ext>
            </a:extLst>
          </p:cNvPr>
          <p:cNvSpPr txBox="1"/>
          <p:nvPr/>
        </p:nvSpPr>
        <p:spPr>
          <a:xfrm>
            <a:off x="515470" y="3045897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3731BF-0B34-8CE5-A93C-C77320A48999}"/>
              </a:ext>
            </a:extLst>
          </p:cNvPr>
          <p:cNvSpPr txBox="1"/>
          <p:nvPr/>
        </p:nvSpPr>
        <p:spPr>
          <a:xfrm>
            <a:off x="15122220" y="3049261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D84E8-53A1-F397-6AB9-27D27B5D54B8}"/>
              </a:ext>
            </a:extLst>
          </p:cNvPr>
          <p:cNvSpPr txBox="1"/>
          <p:nvPr/>
        </p:nvSpPr>
        <p:spPr>
          <a:xfrm>
            <a:off x="3851860" y="1032365"/>
            <a:ext cx="57161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1AA7543E-AB26-BE61-C6FE-7CE0555C8A31}"/>
              </a:ext>
            </a:extLst>
          </p:cNvPr>
          <p:cNvSpPr/>
          <p:nvPr/>
        </p:nvSpPr>
        <p:spPr>
          <a:xfrm rot="5400000">
            <a:off x="6583517" y="-1067853"/>
            <a:ext cx="252000" cy="59904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083193-B0E9-9D0C-1845-0A6D04D888A3}"/>
              </a:ext>
            </a:extLst>
          </p:cNvPr>
          <p:cNvSpPr txBox="1"/>
          <p:nvPr/>
        </p:nvSpPr>
        <p:spPr>
          <a:xfrm>
            <a:off x="615927" y="4166434"/>
            <a:ext cx="15657570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    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The hundreds digit is 4.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even.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267B8-875F-BD25-B97E-8D50CADF282F}"/>
              </a:ext>
            </a:extLst>
          </p:cNvPr>
          <p:cNvSpPr txBox="1"/>
          <p:nvPr/>
        </p:nvSpPr>
        <p:spPr>
          <a:xfrm>
            <a:off x="700767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340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F7597F-DEBA-4075-50AB-1DA231DB2923}"/>
              </a:ext>
            </a:extLst>
          </p:cNvPr>
          <p:cNvSpPr txBox="1"/>
          <p:nvPr/>
        </p:nvSpPr>
        <p:spPr>
          <a:xfrm>
            <a:off x="3771178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438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944C19-DB23-CD1C-D887-3D077F69FCDD}"/>
              </a:ext>
            </a:extLst>
          </p:cNvPr>
          <p:cNvSpPr txBox="1"/>
          <p:nvPr/>
        </p:nvSpPr>
        <p:spPr>
          <a:xfrm>
            <a:off x="7230155" y="7482271"/>
            <a:ext cx="15188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242163-6FB5-45D0-713F-3D68D2B485EB}"/>
              </a:ext>
            </a:extLst>
          </p:cNvPr>
          <p:cNvSpPr txBox="1"/>
          <p:nvPr/>
        </p:nvSpPr>
        <p:spPr>
          <a:xfrm>
            <a:off x="10689132" y="7436778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430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FC614CB9-26E5-64D2-8532-628AE67CB5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218988" y="8240028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Image result for tick cross">
            <a:extLst>
              <a:ext uri="{FF2B5EF4-FFF2-40B4-BE49-F238E27FC236}">
                <a16:creationId xmlns:a16="http://schemas.microsoft.com/office/drawing/2014/main" id="{180BFC43-A42A-F4E9-32D8-E3A4E5A98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591333" y="8238059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601B03F-5BFC-5870-CDD3-12FD7966CA35}"/>
              </a:ext>
            </a:extLst>
          </p:cNvPr>
          <p:cNvSpPr txBox="1"/>
          <p:nvPr/>
        </p:nvSpPr>
        <p:spPr>
          <a:xfrm>
            <a:off x="14146846" y="7482271"/>
            <a:ext cx="1518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402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2DA9F-3674-8A0A-1645-46E51A67CA4F}"/>
              </a:ext>
            </a:extLst>
          </p:cNvPr>
          <p:cNvSpPr txBox="1"/>
          <p:nvPr/>
        </p:nvSpPr>
        <p:spPr>
          <a:xfrm>
            <a:off x="3137932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DFBED-9C7C-5EB7-1183-292EC7BA1697}"/>
              </a:ext>
            </a:extLst>
          </p:cNvPr>
          <p:cNvSpPr txBox="1"/>
          <p:nvPr/>
        </p:nvSpPr>
        <p:spPr>
          <a:xfrm>
            <a:off x="6136614" y="3040262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914850-6F56-EBB8-A138-1549992E010B}"/>
              </a:ext>
            </a:extLst>
          </p:cNvPr>
          <p:cNvSpPr txBox="1"/>
          <p:nvPr/>
        </p:nvSpPr>
        <p:spPr>
          <a:xfrm>
            <a:off x="9127036" y="3031911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B31DB-5A10-71F5-85C4-8AB910F05093}"/>
              </a:ext>
            </a:extLst>
          </p:cNvPr>
          <p:cNvSpPr txBox="1"/>
          <p:nvPr/>
        </p:nvSpPr>
        <p:spPr>
          <a:xfrm>
            <a:off x="12120583" y="3031910"/>
            <a:ext cx="1151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002DBA-E8D6-CF0E-EC1A-375D4D8BF0DF}"/>
              </a:ext>
            </a:extLst>
          </p:cNvPr>
          <p:cNvSpPr txBox="1"/>
          <p:nvPr/>
        </p:nvSpPr>
        <p:spPr>
          <a:xfrm>
            <a:off x="615927" y="6316223"/>
            <a:ext cx="72506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my number be: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9235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40238</TotalTime>
  <Words>579</Words>
  <Application>Microsoft Office PowerPoint</Application>
  <PresentationFormat>Custom</PresentationFormat>
  <Paragraphs>191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Metcalfe</dc:creator>
  <cp:lastModifiedBy>I See Maths ltd</cp:lastModifiedBy>
  <cp:revision>1667</cp:revision>
  <dcterms:created xsi:type="dcterms:W3CDTF">2017-06-14T20:19:49Z</dcterms:created>
  <dcterms:modified xsi:type="dcterms:W3CDTF">2024-09-12T11:22:16Z</dcterms:modified>
</cp:coreProperties>
</file>