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1716" r:id="rId2"/>
    <p:sldId id="1967" r:id="rId3"/>
    <p:sldId id="1892" r:id="rId4"/>
    <p:sldId id="1891" r:id="rId5"/>
    <p:sldId id="1893" r:id="rId6"/>
    <p:sldId id="1894" r:id="rId7"/>
    <p:sldId id="1896" r:id="rId8"/>
    <p:sldId id="1897" r:id="rId9"/>
    <p:sldId id="1899" r:id="rId10"/>
    <p:sldId id="1898" r:id="rId11"/>
    <p:sldId id="1900" r:id="rId12"/>
    <p:sldId id="1902" r:id="rId13"/>
    <p:sldId id="1901" r:id="rId14"/>
    <p:sldId id="1968" r:id="rId15"/>
    <p:sldId id="1903" r:id="rId16"/>
    <p:sldId id="1905" r:id="rId17"/>
    <p:sldId id="1909" r:id="rId18"/>
    <p:sldId id="1907" r:id="rId19"/>
    <p:sldId id="1912" r:id="rId20"/>
    <p:sldId id="1911" r:id="rId21"/>
    <p:sldId id="1910" r:id="rId22"/>
  </p:sldIdLst>
  <p:sldSz cx="16640175" cy="93599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48" userDrawn="1">
          <p15:clr>
            <a:srgbClr val="A4A3A4"/>
          </p15:clr>
        </p15:guide>
        <p15:guide id="2" pos="524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sa Metcalfe" initials="LM" lastIdx="0" clrIdx="0">
    <p:extLst>
      <p:ext uri="{19B8F6BF-5375-455C-9EA6-DF929625EA0E}">
        <p15:presenceInfo xmlns:p15="http://schemas.microsoft.com/office/powerpoint/2012/main" userId="cd9d281dcfbf615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AE3F3"/>
    <a:srgbClr val="72C444"/>
    <a:srgbClr val="FFAA01"/>
    <a:srgbClr val="00359E"/>
    <a:srgbClr val="FF0000"/>
    <a:srgbClr val="C00000"/>
    <a:srgbClr val="FF6699"/>
    <a:srgbClr val="7030A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95596F-5BB0-4319-80EB-166CB1814317}" v="589" dt="2024-09-12T07:49:24.832"/>
    <p1510:client id="{EEB33BAB-5EF4-4E6A-A8F8-2935CFB7559F}" v="3" dt="2024-09-12T10:58:12.0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4" autoAdjust="0"/>
    <p:restoredTop sz="94660"/>
  </p:normalViewPr>
  <p:slideViewPr>
    <p:cSldViewPr snapToGrid="0">
      <p:cViewPr varScale="1">
        <p:scale>
          <a:sx n="57" d="100"/>
          <a:sy n="57" d="100"/>
        </p:scale>
        <p:origin x="811" y="67"/>
      </p:cViewPr>
      <p:guideLst>
        <p:guide orient="horz" pos="2948"/>
        <p:guide pos="52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 See Maths ltd" userId="2b6a9906fb7c83c6" providerId="LiveId" clId="{EEB33BAB-5EF4-4E6A-A8F8-2935CFB7559F}"/>
    <pc:docChg chg="custSel addSld delSld modSld">
      <pc:chgData name="I See Maths ltd" userId="2b6a9906fb7c83c6" providerId="LiveId" clId="{EEB33BAB-5EF4-4E6A-A8F8-2935CFB7559F}" dt="2024-09-12T10:58:25.191" v="7" actId="47"/>
      <pc:docMkLst>
        <pc:docMk/>
      </pc:docMkLst>
      <pc:sldChg chg="addSp delSp modSp mod">
        <pc:chgData name="I See Maths ltd" userId="2b6a9906fb7c83c6" providerId="LiveId" clId="{EEB33BAB-5EF4-4E6A-A8F8-2935CFB7559F}" dt="2024-09-12T10:57:49.395" v="5"/>
        <pc:sldMkLst>
          <pc:docMk/>
          <pc:sldMk cId="632621267" sldId="1716"/>
        </pc:sldMkLst>
        <pc:spChg chg="add mod">
          <ac:chgData name="I See Maths ltd" userId="2b6a9906fb7c83c6" providerId="LiveId" clId="{EEB33BAB-5EF4-4E6A-A8F8-2935CFB7559F}" dt="2024-09-12T10:57:49.395" v="5"/>
          <ac:spMkLst>
            <pc:docMk/>
            <pc:sldMk cId="632621267" sldId="1716"/>
            <ac:spMk id="2" creationId="{3E5F4A6B-8B62-9AB6-2ADC-3793F427C74F}"/>
          </ac:spMkLst>
        </pc:spChg>
        <pc:spChg chg="del">
          <ac:chgData name="I See Maths ltd" userId="2b6a9906fb7c83c6" providerId="LiveId" clId="{EEB33BAB-5EF4-4E6A-A8F8-2935CFB7559F}" dt="2024-09-12T10:56:52.530" v="2" actId="478"/>
          <ac:spMkLst>
            <pc:docMk/>
            <pc:sldMk cId="632621267" sldId="1716"/>
            <ac:spMk id="4" creationId="{7F03F79A-09D2-3675-5890-98D70F527108}"/>
          </ac:spMkLst>
        </pc:spChg>
        <pc:spChg chg="del">
          <ac:chgData name="I See Maths ltd" userId="2b6a9906fb7c83c6" providerId="LiveId" clId="{EEB33BAB-5EF4-4E6A-A8F8-2935CFB7559F}" dt="2024-09-12T10:56:52.530" v="2" actId="478"/>
          <ac:spMkLst>
            <pc:docMk/>
            <pc:sldMk cId="632621267" sldId="1716"/>
            <ac:spMk id="5" creationId="{B4F0038C-CFF1-6168-4A37-FF1B367D1812}"/>
          </ac:spMkLst>
        </pc:spChg>
        <pc:spChg chg="del">
          <ac:chgData name="I See Maths ltd" userId="2b6a9906fb7c83c6" providerId="LiveId" clId="{EEB33BAB-5EF4-4E6A-A8F8-2935CFB7559F}" dt="2024-09-12T10:56:52.530" v="2" actId="478"/>
          <ac:spMkLst>
            <pc:docMk/>
            <pc:sldMk cId="632621267" sldId="1716"/>
            <ac:spMk id="8" creationId="{6A9D3F50-D0E4-3DD0-C848-D778D5557ABE}"/>
          </ac:spMkLst>
        </pc:spChg>
        <pc:spChg chg="del">
          <ac:chgData name="I See Maths ltd" userId="2b6a9906fb7c83c6" providerId="LiveId" clId="{EEB33BAB-5EF4-4E6A-A8F8-2935CFB7559F}" dt="2024-09-12T10:56:52.530" v="2" actId="478"/>
          <ac:spMkLst>
            <pc:docMk/>
            <pc:sldMk cId="632621267" sldId="1716"/>
            <ac:spMk id="19" creationId="{653F5896-56F5-1177-1285-FFA60D2B4AFE}"/>
          </ac:spMkLst>
        </pc:spChg>
        <pc:spChg chg="del">
          <ac:chgData name="I See Maths ltd" userId="2b6a9906fb7c83c6" providerId="LiveId" clId="{EEB33BAB-5EF4-4E6A-A8F8-2935CFB7559F}" dt="2024-09-12T10:56:52.530" v="2" actId="478"/>
          <ac:spMkLst>
            <pc:docMk/>
            <pc:sldMk cId="632621267" sldId="1716"/>
            <ac:spMk id="22" creationId="{BA068462-03B5-7F47-367E-0B2EC49A71A6}"/>
          </ac:spMkLst>
        </pc:spChg>
        <pc:spChg chg="del">
          <ac:chgData name="I See Maths ltd" userId="2b6a9906fb7c83c6" providerId="LiveId" clId="{EEB33BAB-5EF4-4E6A-A8F8-2935CFB7559F}" dt="2024-09-12T10:56:52.530" v="2" actId="478"/>
          <ac:spMkLst>
            <pc:docMk/>
            <pc:sldMk cId="632621267" sldId="1716"/>
            <ac:spMk id="25" creationId="{72D1AF51-5A89-6B97-445C-B80DF1C5B422}"/>
          </ac:spMkLst>
        </pc:spChg>
        <pc:spChg chg="del">
          <ac:chgData name="I See Maths ltd" userId="2b6a9906fb7c83c6" providerId="LiveId" clId="{EEB33BAB-5EF4-4E6A-A8F8-2935CFB7559F}" dt="2024-09-12T10:56:52.530" v="2" actId="478"/>
          <ac:spMkLst>
            <pc:docMk/>
            <pc:sldMk cId="632621267" sldId="1716"/>
            <ac:spMk id="26" creationId="{BCE11C9C-DA94-B9D0-E94D-B800ACED43BE}"/>
          </ac:spMkLst>
        </pc:spChg>
        <pc:spChg chg="del">
          <ac:chgData name="I See Maths ltd" userId="2b6a9906fb7c83c6" providerId="LiveId" clId="{EEB33BAB-5EF4-4E6A-A8F8-2935CFB7559F}" dt="2024-09-12T10:56:52.530" v="2" actId="478"/>
          <ac:spMkLst>
            <pc:docMk/>
            <pc:sldMk cId="632621267" sldId="1716"/>
            <ac:spMk id="28" creationId="{6777D0D2-2EE1-C438-0A28-E3AE385F31CF}"/>
          </ac:spMkLst>
        </pc:spChg>
        <pc:spChg chg="del">
          <ac:chgData name="I See Maths ltd" userId="2b6a9906fb7c83c6" providerId="LiveId" clId="{EEB33BAB-5EF4-4E6A-A8F8-2935CFB7559F}" dt="2024-09-12T10:56:52.530" v="2" actId="478"/>
          <ac:spMkLst>
            <pc:docMk/>
            <pc:sldMk cId="632621267" sldId="1716"/>
            <ac:spMk id="29" creationId="{0E4902F3-8C1E-F3DA-A713-EDE61D305356}"/>
          </ac:spMkLst>
        </pc:spChg>
        <pc:graphicFrameChg chg="del">
          <ac:chgData name="I See Maths ltd" userId="2b6a9906fb7c83c6" providerId="LiveId" clId="{EEB33BAB-5EF4-4E6A-A8F8-2935CFB7559F}" dt="2024-09-12T10:56:52.530" v="2" actId="478"/>
          <ac:graphicFrameMkLst>
            <pc:docMk/>
            <pc:sldMk cId="632621267" sldId="1716"/>
            <ac:graphicFrameMk id="3" creationId="{CF4BB041-6692-CE74-BC6F-BF8A90C1EEB1}"/>
          </ac:graphicFrameMkLst>
        </pc:graphicFrameChg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639911743" sldId="171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601194986" sldId="171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134203285" sldId="1719"/>
        </pc:sldMkLst>
      </pc:sldChg>
      <pc:sldChg chg="del">
        <pc:chgData name="I See Maths ltd" userId="2b6a9906fb7c83c6" providerId="LiveId" clId="{EEB33BAB-5EF4-4E6A-A8F8-2935CFB7559F}" dt="2024-09-12T10:56:43.410" v="0" actId="47"/>
        <pc:sldMkLst>
          <pc:docMk/>
          <pc:sldMk cId="1062485142" sldId="172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335975703" sldId="172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445065732" sldId="172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998273118" sldId="172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518144706" sldId="172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78631402" sldId="172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446180100" sldId="172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745466948" sldId="173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031398928" sldId="173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502826331" sldId="173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437506598" sldId="173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889330027" sldId="173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278798587" sldId="173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102403610" sldId="174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116070961" sldId="174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00315128" sldId="174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388738273" sldId="174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609542839" sldId="174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109524969" sldId="174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043758100" sldId="175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41734104" sldId="175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770519685" sldId="175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925953640" sldId="175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662773581" sldId="175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041386209" sldId="175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542735269" sldId="175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023408784" sldId="175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261971600" sldId="175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93204385" sldId="176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161325308" sldId="176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685457967" sldId="176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418345392" sldId="176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46715793" sldId="176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570575238" sldId="176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057014612" sldId="176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608249710" sldId="176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499437257" sldId="177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805770359" sldId="177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028725020" sldId="177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402865818" sldId="177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955865467" sldId="177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719850473" sldId="178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167603851" sldId="178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240291915" sldId="178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705900191" sldId="178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727828356" sldId="178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426667890" sldId="179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58218482" sldId="179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430183068" sldId="179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024999860" sldId="179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041809511" sldId="179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473901886" sldId="179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429925148" sldId="179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77179473" sldId="179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325224420" sldId="179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265242179" sldId="180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238336268" sldId="180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66776962" sldId="180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675624042" sldId="180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86576809" sldId="180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701303430" sldId="180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992254532" sldId="180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126379802" sldId="180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669573359" sldId="180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884210127" sldId="180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703237829" sldId="181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974921146" sldId="181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28668835" sldId="181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590394125" sldId="181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49106968" sldId="181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068860590" sldId="181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176998931" sldId="181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879509879" sldId="181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136509899" sldId="181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186274484" sldId="181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990559291" sldId="182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959280295" sldId="182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989261633" sldId="182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341718709" sldId="182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446115853" sldId="182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249135048" sldId="182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181697801" sldId="182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664470356" sldId="182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156917426" sldId="182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759195727" sldId="183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585354390" sldId="183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210971495" sldId="183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755394116" sldId="183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976415177" sldId="183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069724140" sldId="183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582041236" sldId="183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214416439" sldId="183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578961630" sldId="184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264363366" sldId="184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085215416" sldId="184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274190869" sldId="184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592811204" sldId="184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580993484" sldId="184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950623939" sldId="184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946286069" sldId="184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549843754" sldId="184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451981596" sldId="184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868536009" sldId="185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049764580" sldId="185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896631611" sldId="185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752375151" sldId="185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269093146" sldId="185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153533988" sldId="185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938679433" sldId="185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162028909" sldId="185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582896827" sldId="185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844322000" sldId="185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106098383" sldId="186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91094411" sldId="186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462932161" sldId="186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651292142" sldId="186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771101763" sldId="186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670511178" sldId="186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312068997" sldId="186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875524606" sldId="186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958405245" sldId="186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644290603" sldId="186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43404265" sldId="187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936018260" sldId="187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143539608" sldId="187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900527742" sldId="187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29032121" sldId="187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734050087" sldId="187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421550458" sldId="187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052457663" sldId="187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621493588" sldId="187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259708279" sldId="187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116414843" sldId="188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433690721" sldId="188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592913168" sldId="188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877340944" sldId="188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35703883" sldId="188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179108073" sldId="188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518026212" sldId="188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603224355" sldId="188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88929026" sldId="188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07376883" sldId="188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304173285" sldId="189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251751349" sldId="191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071137184" sldId="191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524064431" sldId="191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150815552" sldId="191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394047324" sldId="191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655902893" sldId="192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764601314" sldId="192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516956471" sldId="192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89534415" sldId="192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906523466" sldId="192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750434561" sldId="192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491783944" sldId="192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952602628" sldId="192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419606557" sldId="192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108228153" sldId="193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331524261" sldId="193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484183214" sldId="193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632144172" sldId="193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52109794" sldId="193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923889373" sldId="193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662654117" sldId="193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937638719" sldId="193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716667654" sldId="193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833405450" sldId="194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555350877" sldId="194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767969546" sldId="194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216359069" sldId="194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066718674" sldId="194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962753862" sldId="194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34842193" sldId="194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788332518" sldId="194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310155553" sldId="194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110213195" sldId="195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622372972" sldId="195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508556149" sldId="195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288575265" sldId="195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162681012" sldId="195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492638882" sldId="195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466898046" sldId="1956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167529513" sldId="1957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693179551" sldId="1958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1650936060" sldId="1959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4129126199" sldId="1960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886150942" sldId="1961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772090755" sldId="1962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2034031350" sldId="1963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768604259" sldId="1964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030528695" sldId="1965"/>
        </pc:sldMkLst>
      </pc:sldChg>
      <pc:sldChg chg="del">
        <pc:chgData name="I See Maths ltd" userId="2b6a9906fb7c83c6" providerId="LiveId" clId="{EEB33BAB-5EF4-4E6A-A8F8-2935CFB7559F}" dt="2024-09-12T10:58:25.191" v="7" actId="47"/>
        <pc:sldMkLst>
          <pc:docMk/>
          <pc:sldMk cId="3615857109" sldId="1966"/>
        </pc:sldMkLst>
      </pc:sldChg>
      <pc:sldChg chg="add">
        <pc:chgData name="I See Maths ltd" userId="2b6a9906fb7c83c6" providerId="LiveId" clId="{EEB33BAB-5EF4-4E6A-A8F8-2935CFB7559F}" dt="2024-09-12T10:56:47.561" v="1" actId="2890"/>
        <pc:sldMkLst>
          <pc:docMk/>
          <pc:sldMk cId="1867358679" sldId="1967"/>
        </pc:sldMkLst>
      </pc:sldChg>
      <pc:sldChg chg="addSp modSp mod">
        <pc:chgData name="I See Maths ltd" userId="2b6a9906fb7c83c6" providerId="LiveId" clId="{EEB33BAB-5EF4-4E6A-A8F8-2935CFB7559F}" dt="2024-09-12T10:58:12.097" v="6"/>
        <pc:sldMkLst>
          <pc:docMk/>
          <pc:sldMk cId="4116773150" sldId="1968"/>
        </pc:sldMkLst>
        <pc:spChg chg="add mod">
          <ac:chgData name="I See Maths ltd" userId="2b6a9906fb7c83c6" providerId="LiveId" clId="{EEB33BAB-5EF4-4E6A-A8F8-2935CFB7559F}" dt="2024-09-12T10:58:12.097" v="6"/>
          <ac:spMkLst>
            <pc:docMk/>
            <pc:sldMk cId="4116773150" sldId="1968"/>
            <ac:spMk id="2" creationId="{77468213-541D-914C-D50B-532EA3284292}"/>
          </ac:spMkLst>
        </pc:spChg>
        <pc:spChg chg="mod">
          <ac:chgData name="I See Maths ltd" userId="2b6a9906fb7c83c6" providerId="LiveId" clId="{EEB33BAB-5EF4-4E6A-A8F8-2935CFB7559F}" dt="2024-09-12T10:57:15.301" v="4" actId="6549"/>
          <ac:spMkLst>
            <pc:docMk/>
            <pc:sldMk cId="4116773150" sldId="1968"/>
            <ac:spMk id="21" creationId="{66C3C11C-1AF0-4134-B2B7-C8670802EB51}"/>
          </ac:spMkLst>
        </pc:spChg>
      </pc:sldChg>
    </pc:docChg>
  </pc:docChgLst>
  <pc:docChgLst>
    <pc:chgData name="I See Maths ltd" userId="2b6a9906fb7c83c6" providerId="LiveId" clId="{58434D31-2276-47AE-BE52-C04369EE1C42}"/>
    <pc:docChg chg="undo custSel addSld delSld modSld sldOrd">
      <pc:chgData name="I See Maths ltd" userId="2b6a9906fb7c83c6" providerId="LiveId" clId="{58434D31-2276-47AE-BE52-C04369EE1C42}" dt="2024-02-24T06:09:20.815" v="3184" actId="6549"/>
      <pc:docMkLst>
        <pc:docMk/>
      </pc:docMkLst>
      <pc:sldChg chg="addSp delSp modSp mod">
        <pc:chgData name="I See Maths ltd" userId="2b6a9906fb7c83c6" providerId="LiveId" clId="{58434D31-2276-47AE-BE52-C04369EE1C42}" dt="2024-01-27T15:21:15.908" v="414" actId="478"/>
        <pc:sldMkLst>
          <pc:docMk/>
          <pc:sldMk cId="632621267" sldId="1716"/>
        </pc:sldMkLst>
        <pc:spChg chg="add del mod">
          <ac:chgData name="I See Maths ltd" userId="2b6a9906fb7c83c6" providerId="LiveId" clId="{58434D31-2276-47AE-BE52-C04369EE1C42}" dt="2024-01-27T15:21:15.908" v="414" actId="478"/>
          <ac:spMkLst>
            <pc:docMk/>
            <pc:sldMk cId="632621267" sldId="1716"/>
            <ac:spMk id="3" creationId="{397C32EB-846C-5024-FDCE-05625641A4AF}"/>
          </ac:spMkLst>
        </pc:spChg>
      </pc:sldChg>
      <pc:sldChg chg="addSp delSp modSp mod">
        <pc:chgData name="I See Maths ltd" userId="2b6a9906fb7c83c6" providerId="LiveId" clId="{58434D31-2276-47AE-BE52-C04369EE1C42}" dt="2024-01-26T11:14:43.827" v="23" actId="732"/>
        <pc:sldMkLst>
          <pc:docMk/>
          <pc:sldMk cId="1062485142" sldId="1720"/>
        </pc:sldMkLst>
        <pc:spChg chg="del">
          <ac:chgData name="I See Maths ltd" userId="2b6a9906fb7c83c6" providerId="LiveId" clId="{58434D31-2276-47AE-BE52-C04369EE1C42}" dt="2024-01-26T11:11:36.304" v="1" actId="478"/>
          <ac:spMkLst>
            <pc:docMk/>
            <pc:sldMk cId="1062485142" sldId="1720"/>
            <ac:spMk id="2" creationId="{590C6A28-2F45-1382-3DA9-22174772DA3E}"/>
          </ac:spMkLst>
        </pc:spChg>
        <pc:spChg chg="del">
          <ac:chgData name="I See Maths ltd" userId="2b6a9906fb7c83c6" providerId="LiveId" clId="{58434D31-2276-47AE-BE52-C04369EE1C42}" dt="2024-01-26T11:11:38.368" v="2" actId="478"/>
          <ac:spMkLst>
            <pc:docMk/>
            <pc:sldMk cId="1062485142" sldId="1720"/>
            <ac:spMk id="3" creationId="{3803C887-F74C-0119-4583-2A32CE1DE972}"/>
          </ac:spMkLst>
        </pc:spChg>
        <pc:spChg chg="del">
          <ac:chgData name="I See Maths ltd" userId="2b6a9906fb7c83c6" providerId="LiveId" clId="{58434D31-2276-47AE-BE52-C04369EE1C42}" dt="2024-01-26T11:11:43.361" v="3" actId="478"/>
          <ac:spMkLst>
            <pc:docMk/>
            <pc:sldMk cId="1062485142" sldId="1720"/>
            <ac:spMk id="4" creationId="{1E99F681-A98F-839D-BB99-15A4A8517DA3}"/>
          </ac:spMkLst>
        </pc:spChg>
        <pc:spChg chg="del">
          <ac:chgData name="I See Maths ltd" userId="2b6a9906fb7c83c6" providerId="LiveId" clId="{58434D31-2276-47AE-BE52-C04369EE1C42}" dt="2024-01-26T11:11:45.611" v="4" actId="478"/>
          <ac:spMkLst>
            <pc:docMk/>
            <pc:sldMk cId="1062485142" sldId="1720"/>
            <ac:spMk id="17" creationId="{B6708478-7F4B-409F-BD1A-9D73E666847F}"/>
          </ac:spMkLst>
        </pc:spChg>
        <pc:spChg chg="del">
          <ac:chgData name="I See Maths ltd" userId="2b6a9906fb7c83c6" providerId="LiveId" clId="{58434D31-2276-47AE-BE52-C04369EE1C42}" dt="2024-01-26T11:11:50.615" v="5" actId="478"/>
          <ac:spMkLst>
            <pc:docMk/>
            <pc:sldMk cId="1062485142" sldId="1720"/>
            <ac:spMk id="21" creationId="{66C3C11C-1AF0-4134-B2B7-C8670802EB51}"/>
          </ac:spMkLst>
        </pc:spChg>
        <pc:spChg chg="del">
          <ac:chgData name="I See Maths ltd" userId="2b6a9906fb7c83c6" providerId="LiveId" clId="{58434D31-2276-47AE-BE52-C04369EE1C42}" dt="2024-01-26T11:11:56.627" v="7" actId="478"/>
          <ac:spMkLst>
            <pc:docMk/>
            <pc:sldMk cId="1062485142" sldId="1720"/>
            <ac:spMk id="23" creationId="{B2672183-50C6-4B75-AB18-07F537B6E722}"/>
          </ac:spMkLst>
        </pc:spChg>
        <pc:picChg chg="add del mod">
          <ac:chgData name="I See Maths ltd" userId="2b6a9906fb7c83c6" providerId="LiveId" clId="{58434D31-2276-47AE-BE52-C04369EE1C42}" dt="2024-01-26T11:13:09.555" v="11" actId="478"/>
          <ac:picMkLst>
            <pc:docMk/>
            <pc:sldMk cId="1062485142" sldId="1720"/>
            <ac:picMk id="7" creationId="{123C680A-0BDE-5838-207A-FCD3AE327993}"/>
          </ac:picMkLst>
        </pc:picChg>
        <pc:picChg chg="add mod modCrop">
          <ac:chgData name="I See Maths ltd" userId="2b6a9906fb7c83c6" providerId="LiveId" clId="{58434D31-2276-47AE-BE52-C04369EE1C42}" dt="2024-01-26T11:14:43.827" v="23" actId="732"/>
          <ac:picMkLst>
            <pc:docMk/>
            <pc:sldMk cId="1062485142" sldId="1720"/>
            <ac:picMk id="9" creationId="{A4E97F9E-750B-5B75-08F1-DCF38FA348F3}"/>
          </ac:picMkLst>
        </pc:picChg>
        <pc:picChg chg="del">
          <ac:chgData name="I See Maths ltd" userId="2b6a9906fb7c83c6" providerId="LiveId" clId="{58434D31-2276-47AE-BE52-C04369EE1C42}" dt="2024-01-26T11:11:52.737" v="6" actId="478"/>
          <ac:picMkLst>
            <pc:docMk/>
            <pc:sldMk cId="1062485142" sldId="1720"/>
            <ac:picMk id="20" creationId="{80E380E5-A06C-404A-94B3-58A1702D02A5}"/>
          </ac:picMkLst>
        </pc:picChg>
        <pc:cxnChg chg="del">
          <ac:chgData name="I See Maths ltd" userId="2b6a9906fb7c83c6" providerId="LiveId" clId="{58434D31-2276-47AE-BE52-C04369EE1C42}" dt="2024-01-26T11:11:43.361" v="3" actId="478"/>
          <ac:cxnSpMkLst>
            <pc:docMk/>
            <pc:sldMk cId="1062485142" sldId="1720"/>
            <ac:cxnSpMk id="5" creationId="{20A09418-0F93-449F-D245-78FB0AEDB8CE}"/>
          </ac:cxnSpMkLst>
        </pc:cxnChg>
      </pc:sldChg>
      <pc:sldChg chg="del">
        <pc:chgData name="I See Maths ltd" userId="2b6a9906fb7c83c6" providerId="LiveId" clId="{58434D31-2276-47AE-BE52-C04369EE1C42}" dt="2024-02-13T13:20:46.115" v="3037" actId="47"/>
        <pc:sldMkLst>
          <pc:docMk/>
          <pc:sldMk cId="3386778026" sldId="1721"/>
        </pc:sldMkLst>
      </pc:sldChg>
      <pc:sldChg chg="addSp delSp modSp mod">
        <pc:chgData name="I See Maths ltd" userId="2b6a9906fb7c83c6" providerId="LiveId" clId="{58434D31-2276-47AE-BE52-C04369EE1C42}" dt="2024-02-24T06:08:41.799" v="3175" actId="1037"/>
        <pc:sldMkLst>
          <pc:docMk/>
          <pc:sldMk cId="2446180100" sldId="1728"/>
        </pc:sldMkLst>
        <pc:spChg chg="add mod">
          <ac:chgData name="I See Maths ltd" userId="2b6a9906fb7c83c6" providerId="LiveId" clId="{58434D31-2276-47AE-BE52-C04369EE1C42}" dt="2024-02-24T06:07:56.584" v="3107" actId="6549"/>
          <ac:spMkLst>
            <pc:docMk/>
            <pc:sldMk cId="2446180100" sldId="1728"/>
            <ac:spMk id="3" creationId="{7EF01005-E6E3-F5C5-31D1-CD85C20228FD}"/>
          </ac:spMkLst>
        </pc:spChg>
        <pc:spChg chg="add mod">
          <ac:chgData name="I See Maths ltd" userId="2b6a9906fb7c83c6" providerId="LiveId" clId="{58434D31-2276-47AE-BE52-C04369EE1C42}" dt="2024-02-24T06:08:03.694" v="3111" actId="6549"/>
          <ac:spMkLst>
            <pc:docMk/>
            <pc:sldMk cId="2446180100" sldId="1728"/>
            <ac:spMk id="4" creationId="{9BAEC3CA-5A7C-9DBE-0AE6-741043283512}"/>
          </ac:spMkLst>
        </pc:spChg>
        <pc:spChg chg="add mod">
          <ac:chgData name="I See Maths ltd" userId="2b6a9906fb7c83c6" providerId="LiveId" clId="{58434D31-2276-47AE-BE52-C04369EE1C42}" dt="2024-02-24T06:08:41.799" v="3175" actId="1037"/>
          <ac:spMkLst>
            <pc:docMk/>
            <pc:sldMk cId="2446180100" sldId="1728"/>
            <ac:spMk id="5" creationId="{97F96677-AF7F-94C0-5315-A0C0419A7261}"/>
          </ac:spMkLst>
        </pc:spChg>
        <pc:spChg chg="del mod">
          <ac:chgData name="I See Maths ltd" userId="2b6a9906fb7c83c6" providerId="LiveId" clId="{58434D31-2276-47AE-BE52-C04369EE1C42}" dt="2024-02-24T06:07:49.636" v="3099" actId="478"/>
          <ac:spMkLst>
            <pc:docMk/>
            <pc:sldMk cId="2446180100" sldId="1728"/>
            <ac:spMk id="47" creationId="{0D8B9432-1E0D-4E84-309A-7097D24C77D6}"/>
          </ac:spMkLst>
        </pc:spChg>
        <pc:cxnChg chg="add mod">
          <ac:chgData name="I See Maths ltd" userId="2b6a9906fb7c83c6" providerId="LiveId" clId="{58434D31-2276-47AE-BE52-C04369EE1C42}" dt="2024-02-24T06:07:50.300" v="3100"/>
          <ac:cxnSpMkLst>
            <pc:docMk/>
            <pc:sldMk cId="2446180100" sldId="1728"/>
            <ac:cxnSpMk id="6" creationId="{8B3897BB-17B7-6BF3-7704-FA5CFC3A5BB7}"/>
          </ac:cxnSpMkLst>
        </pc:cxnChg>
        <pc:cxnChg chg="add mod">
          <ac:chgData name="I See Maths ltd" userId="2b6a9906fb7c83c6" providerId="LiveId" clId="{58434D31-2276-47AE-BE52-C04369EE1C42}" dt="2024-02-24T06:08:41.799" v="3175" actId="1037"/>
          <ac:cxnSpMkLst>
            <pc:docMk/>
            <pc:sldMk cId="2446180100" sldId="1728"/>
            <ac:cxnSpMk id="7" creationId="{B8AF79A6-07AA-7F8C-1D72-00F51373A325}"/>
          </ac:cxnSpMkLst>
        </pc:cxnChg>
      </pc:sldChg>
      <pc:sldChg chg="delSp modSp mod">
        <pc:chgData name="I See Maths ltd" userId="2b6a9906fb7c83c6" providerId="LiveId" clId="{58434D31-2276-47AE-BE52-C04369EE1C42}" dt="2024-02-13T13:17:20.955" v="3013" actId="478"/>
        <pc:sldMkLst>
          <pc:docMk/>
          <pc:sldMk cId="3745466948" sldId="1730"/>
        </pc:sldMkLst>
        <pc:spChg chg="del mod">
          <ac:chgData name="I See Maths ltd" userId="2b6a9906fb7c83c6" providerId="LiveId" clId="{58434D31-2276-47AE-BE52-C04369EE1C42}" dt="2024-02-13T13:17:20.955" v="3013" actId="478"/>
          <ac:spMkLst>
            <pc:docMk/>
            <pc:sldMk cId="3745466948" sldId="1730"/>
            <ac:spMk id="31" creationId="{0545804E-3AD1-1959-84BC-8997FBB1626D}"/>
          </ac:spMkLst>
        </pc:spChg>
      </pc:sldChg>
      <pc:sldChg chg="del">
        <pc:chgData name="I See Maths ltd" userId="2b6a9906fb7c83c6" providerId="LiveId" clId="{58434D31-2276-47AE-BE52-C04369EE1C42}" dt="2024-02-13T13:20:44.295" v="3036" actId="47"/>
        <pc:sldMkLst>
          <pc:docMk/>
          <pc:sldMk cId="628665235" sldId="1736"/>
        </pc:sldMkLst>
      </pc:sldChg>
      <pc:sldChg chg="modSp mod">
        <pc:chgData name="I See Maths ltd" userId="2b6a9906fb7c83c6" providerId="LiveId" clId="{58434D31-2276-47AE-BE52-C04369EE1C42}" dt="2024-02-13T13:19:03.874" v="3019" actId="6549"/>
        <pc:sldMkLst>
          <pc:docMk/>
          <pc:sldMk cId="201565814" sldId="1738"/>
        </pc:sldMkLst>
        <pc:spChg chg="mod">
          <ac:chgData name="I See Maths ltd" userId="2b6a9906fb7c83c6" providerId="LiveId" clId="{58434D31-2276-47AE-BE52-C04369EE1C42}" dt="2024-02-13T13:19:03.874" v="3019" actId="6549"/>
          <ac:spMkLst>
            <pc:docMk/>
            <pc:sldMk cId="201565814" sldId="1738"/>
            <ac:spMk id="2" creationId="{4D2216AD-1F3A-41FD-D454-F011DF3C49DD}"/>
          </ac:spMkLst>
        </pc:spChg>
      </pc:sldChg>
      <pc:sldChg chg="modSp mod">
        <pc:chgData name="I See Maths ltd" userId="2b6a9906fb7c83c6" providerId="LiveId" clId="{58434D31-2276-47AE-BE52-C04369EE1C42}" dt="2024-02-13T13:18:29.491" v="3015" actId="14100"/>
        <pc:sldMkLst>
          <pc:docMk/>
          <pc:sldMk cId="100315128" sldId="1744"/>
        </pc:sldMkLst>
        <pc:spChg chg="mod">
          <ac:chgData name="I See Maths ltd" userId="2b6a9906fb7c83c6" providerId="LiveId" clId="{58434D31-2276-47AE-BE52-C04369EE1C42}" dt="2024-02-13T13:18:29.491" v="3015" actId="14100"/>
          <ac:spMkLst>
            <pc:docMk/>
            <pc:sldMk cId="100315128" sldId="1744"/>
            <ac:spMk id="3" creationId="{69222DBF-9F90-1072-B3FF-6762869D4359}"/>
          </ac:spMkLst>
        </pc:spChg>
      </pc:sldChg>
      <pc:sldChg chg="modSp mod">
        <pc:chgData name="I See Maths ltd" userId="2b6a9906fb7c83c6" providerId="LiveId" clId="{58434D31-2276-47AE-BE52-C04369EE1C42}" dt="2024-02-13T13:19:09.062" v="3023" actId="6549"/>
        <pc:sldMkLst>
          <pc:docMk/>
          <pc:sldMk cId="3609542839" sldId="1748"/>
        </pc:sldMkLst>
        <pc:spChg chg="mod">
          <ac:chgData name="I See Maths ltd" userId="2b6a9906fb7c83c6" providerId="LiveId" clId="{58434D31-2276-47AE-BE52-C04369EE1C42}" dt="2024-02-13T13:19:09.062" v="3023" actId="6549"/>
          <ac:spMkLst>
            <pc:docMk/>
            <pc:sldMk cId="3609542839" sldId="1748"/>
            <ac:spMk id="2" creationId="{4D2216AD-1F3A-41FD-D454-F011DF3C49DD}"/>
          </ac:spMkLst>
        </pc:spChg>
      </pc:sldChg>
      <pc:sldChg chg="modSp mod">
        <pc:chgData name="I See Maths ltd" userId="2b6a9906fb7c83c6" providerId="LiveId" clId="{58434D31-2276-47AE-BE52-C04369EE1C42}" dt="2024-02-13T13:19:25.188" v="3035" actId="6549"/>
        <pc:sldMkLst>
          <pc:docMk/>
          <pc:sldMk cId="2109524969" sldId="1749"/>
        </pc:sldMkLst>
        <pc:spChg chg="mod">
          <ac:chgData name="I See Maths ltd" userId="2b6a9906fb7c83c6" providerId="LiveId" clId="{58434D31-2276-47AE-BE52-C04369EE1C42}" dt="2024-02-13T13:19:25.188" v="3035" actId="6549"/>
          <ac:spMkLst>
            <pc:docMk/>
            <pc:sldMk cId="2109524969" sldId="1749"/>
            <ac:spMk id="2" creationId="{4D2216AD-1F3A-41FD-D454-F011DF3C49DD}"/>
          </ac:spMkLst>
        </pc:spChg>
      </pc:sldChg>
      <pc:sldChg chg="modSp mod">
        <pc:chgData name="I See Maths ltd" userId="2b6a9906fb7c83c6" providerId="LiveId" clId="{58434D31-2276-47AE-BE52-C04369EE1C42}" dt="2024-02-13T13:19:19.144" v="3031" actId="6549"/>
        <pc:sldMkLst>
          <pc:docMk/>
          <pc:sldMk cId="4043758100" sldId="1750"/>
        </pc:sldMkLst>
        <pc:spChg chg="mod">
          <ac:chgData name="I See Maths ltd" userId="2b6a9906fb7c83c6" providerId="LiveId" clId="{58434D31-2276-47AE-BE52-C04369EE1C42}" dt="2024-02-13T13:19:19.144" v="3031" actId="6549"/>
          <ac:spMkLst>
            <pc:docMk/>
            <pc:sldMk cId="4043758100" sldId="1750"/>
            <ac:spMk id="2" creationId="{4D2216AD-1F3A-41FD-D454-F011DF3C49DD}"/>
          </ac:spMkLst>
        </pc:spChg>
      </pc:sldChg>
      <pc:sldChg chg="modSp mod">
        <pc:chgData name="I See Maths ltd" userId="2b6a9906fb7c83c6" providerId="LiveId" clId="{58434D31-2276-47AE-BE52-C04369EE1C42}" dt="2024-02-13T13:19:14.088" v="3027" actId="6549"/>
        <pc:sldMkLst>
          <pc:docMk/>
          <pc:sldMk cId="341734104" sldId="1751"/>
        </pc:sldMkLst>
        <pc:spChg chg="mod">
          <ac:chgData name="I See Maths ltd" userId="2b6a9906fb7c83c6" providerId="LiveId" clId="{58434D31-2276-47AE-BE52-C04369EE1C42}" dt="2024-02-13T13:19:14.088" v="3027" actId="6549"/>
          <ac:spMkLst>
            <pc:docMk/>
            <pc:sldMk cId="341734104" sldId="1751"/>
            <ac:spMk id="2" creationId="{4D2216AD-1F3A-41FD-D454-F011DF3C49DD}"/>
          </ac:spMkLst>
        </pc:spChg>
      </pc:sldChg>
      <pc:sldChg chg="addSp delSp modSp add del mod">
        <pc:chgData name="I See Maths ltd" userId="2b6a9906fb7c83c6" providerId="LiveId" clId="{58434D31-2276-47AE-BE52-C04369EE1C42}" dt="2024-02-13T14:25:24.880" v="3051" actId="1038"/>
        <pc:sldMkLst>
          <pc:docMk/>
          <pc:sldMk cId="3609806311" sldId="1752"/>
        </pc:sldMkLst>
        <pc:spChg chg="del">
          <ac:chgData name="I See Maths ltd" userId="2b6a9906fb7c83c6" providerId="LiveId" clId="{58434D31-2276-47AE-BE52-C04369EE1C42}" dt="2024-01-27T14:56:54.447" v="25" actId="478"/>
          <ac:spMkLst>
            <pc:docMk/>
            <pc:sldMk cId="3609806311" sldId="1752"/>
            <ac:spMk id="2" creationId="{590C6A28-2F45-1382-3DA9-22174772DA3E}"/>
          </ac:spMkLst>
        </pc:spChg>
        <pc:spChg chg="add del mod">
          <ac:chgData name="I See Maths ltd" userId="2b6a9906fb7c83c6" providerId="LiveId" clId="{58434D31-2276-47AE-BE52-C04369EE1C42}" dt="2024-02-13T14:24:42.688" v="3038" actId="478"/>
          <ac:spMkLst>
            <pc:docMk/>
            <pc:sldMk cId="3609806311" sldId="1752"/>
            <ac:spMk id="2" creationId="{AA5F01F7-9150-D943-3310-B803223AF9D2}"/>
          </ac:spMkLst>
        </pc:spChg>
        <pc:spChg chg="del">
          <ac:chgData name="I See Maths ltd" userId="2b6a9906fb7c83c6" providerId="LiveId" clId="{58434D31-2276-47AE-BE52-C04369EE1C42}" dt="2024-01-27T14:56:54.447" v="25" actId="478"/>
          <ac:spMkLst>
            <pc:docMk/>
            <pc:sldMk cId="3609806311" sldId="1752"/>
            <ac:spMk id="3" creationId="{3803C887-F74C-0119-4583-2A32CE1DE972}"/>
          </ac:spMkLst>
        </pc:spChg>
        <pc:spChg chg="del">
          <ac:chgData name="I See Maths ltd" userId="2b6a9906fb7c83c6" providerId="LiveId" clId="{58434D31-2276-47AE-BE52-C04369EE1C42}" dt="2024-01-27T14:56:54.447" v="25" actId="478"/>
          <ac:spMkLst>
            <pc:docMk/>
            <pc:sldMk cId="3609806311" sldId="1752"/>
            <ac:spMk id="4" creationId="{1E99F681-A98F-839D-BB99-15A4A8517DA3}"/>
          </ac:spMkLst>
        </pc:spChg>
        <pc:spChg chg="add mod">
          <ac:chgData name="I See Maths ltd" userId="2b6a9906fb7c83c6" providerId="LiveId" clId="{58434D31-2276-47AE-BE52-C04369EE1C42}" dt="2024-02-13T14:25:09.015" v="3041"/>
          <ac:spMkLst>
            <pc:docMk/>
            <pc:sldMk cId="3609806311" sldId="1752"/>
            <ac:spMk id="5" creationId="{D3851517-25DB-F2A6-689D-18F479E5CE3E}"/>
          </ac:spMkLst>
        </pc:spChg>
        <pc:spChg chg="add del mod">
          <ac:chgData name="I See Maths ltd" userId="2b6a9906fb7c83c6" providerId="LiveId" clId="{58434D31-2276-47AE-BE52-C04369EE1C42}" dt="2024-02-01T11:14:00.615" v="2849" actId="478"/>
          <ac:spMkLst>
            <pc:docMk/>
            <pc:sldMk cId="3609806311" sldId="1752"/>
            <ac:spMk id="6" creationId="{81EEE9D1-F49D-1D2E-788D-2173736CFD57}"/>
          </ac:spMkLst>
        </pc:spChg>
        <pc:picChg chg="add mod">
          <ac:chgData name="I See Maths ltd" userId="2b6a9906fb7c83c6" providerId="LiveId" clId="{58434D31-2276-47AE-BE52-C04369EE1C42}" dt="2024-02-13T14:25:24.880" v="3051" actId="1038"/>
          <ac:picMkLst>
            <pc:docMk/>
            <pc:sldMk cId="3609806311" sldId="1752"/>
            <ac:picMk id="4" creationId="{9534F02A-7512-B30C-0925-FCF9C3AC21C2}"/>
          </ac:picMkLst>
        </pc:picChg>
        <pc:picChg chg="add del mod">
          <ac:chgData name="I See Maths ltd" userId="2b6a9906fb7c83c6" providerId="LiveId" clId="{58434D31-2276-47AE-BE52-C04369EE1C42}" dt="2024-02-01T11:14:14.724" v="2853" actId="478"/>
          <ac:picMkLst>
            <pc:docMk/>
            <pc:sldMk cId="3609806311" sldId="1752"/>
            <ac:picMk id="5" creationId="{0FB96286-0349-2976-09C2-7D4B3D472D45}"/>
          </ac:picMkLst>
        </pc:picChg>
        <pc:picChg chg="add del mod">
          <ac:chgData name="I See Maths ltd" userId="2b6a9906fb7c83c6" providerId="LiveId" clId="{58434D31-2276-47AE-BE52-C04369EE1C42}" dt="2024-02-13T14:25:12.959" v="3042" actId="478"/>
          <ac:picMkLst>
            <pc:docMk/>
            <pc:sldMk cId="3609806311" sldId="1752"/>
            <ac:picMk id="6" creationId="{382ACD72-EAC2-7795-901F-279572BEDE4B}"/>
          </ac:picMkLst>
        </pc:picChg>
        <pc:picChg chg="add del mod">
          <ac:chgData name="I See Maths ltd" userId="2b6a9906fb7c83c6" providerId="LiveId" clId="{58434D31-2276-47AE-BE52-C04369EE1C42}" dt="2024-02-01T11:14:40.091" v="2882" actId="478"/>
          <ac:picMkLst>
            <pc:docMk/>
            <pc:sldMk cId="3609806311" sldId="1752"/>
            <ac:picMk id="8" creationId="{CB6A93D3-CF93-94E8-EE5B-6A6256B676F3}"/>
          </ac:picMkLst>
        </pc:picChg>
        <pc:picChg chg="add del mod">
          <ac:chgData name="I See Maths ltd" userId="2b6a9906fb7c83c6" providerId="LiveId" clId="{58434D31-2276-47AE-BE52-C04369EE1C42}" dt="2024-02-13T14:24:42.688" v="3038" actId="478"/>
          <ac:picMkLst>
            <pc:docMk/>
            <pc:sldMk cId="3609806311" sldId="1752"/>
            <ac:picMk id="11" creationId="{7298C5EA-6E66-403F-6512-E782ADF21713}"/>
          </ac:picMkLst>
        </pc:picChg>
        <pc:picChg chg="add del mod">
          <ac:chgData name="I See Maths ltd" userId="2b6a9906fb7c83c6" providerId="LiveId" clId="{58434D31-2276-47AE-BE52-C04369EE1C42}" dt="2024-02-13T14:24:42.688" v="3038" actId="478"/>
          <ac:picMkLst>
            <pc:docMk/>
            <pc:sldMk cId="3609806311" sldId="1752"/>
            <ac:picMk id="13" creationId="{BE4696BA-7A1A-352C-850F-AE9EF5594AE0}"/>
          </ac:picMkLst>
        </pc:picChg>
        <pc:cxnChg chg="add del mod">
          <ac:chgData name="I See Maths ltd" userId="2b6a9906fb7c83c6" providerId="LiveId" clId="{58434D31-2276-47AE-BE52-C04369EE1C42}" dt="2024-02-01T11:16:44.774" v="2948" actId="478"/>
          <ac:cxnSpMkLst>
            <pc:docMk/>
            <pc:sldMk cId="3609806311" sldId="1752"/>
            <ac:cxnSpMk id="3" creationId="{EFBA6517-9443-0745-CC17-1177E7ED0C05}"/>
          </ac:cxnSpMkLst>
        </pc:cxnChg>
        <pc:cxnChg chg="add del mod">
          <ac:chgData name="I See Maths ltd" userId="2b6a9906fb7c83c6" providerId="LiveId" clId="{58434D31-2276-47AE-BE52-C04369EE1C42}" dt="2024-02-01T11:14:16.812" v="2854" actId="478"/>
          <ac:cxnSpMkLst>
            <pc:docMk/>
            <pc:sldMk cId="3609806311" sldId="1752"/>
            <ac:cxnSpMk id="4" creationId="{A35679EC-B749-7CF5-2E05-5263ED1D261A}"/>
          </ac:cxnSpMkLst>
        </pc:cxnChg>
        <pc:cxnChg chg="del">
          <ac:chgData name="I See Maths ltd" userId="2b6a9906fb7c83c6" providerId="LiveId" clId="{58434D31-2276-47AE-BE52-C04369EE1C42}" dt="2024-01-27T14:56:54.447" v="25" actId="478"/>
          <ac:cxnSpMkLst>
            <pc:docMk/>
            <pc:sldMk cId="3609806311" sldId="1752"/>
            <ac:cxnSpMk id="5" creationId="{20A09418-0F93-449F-D245-78FB0AEDB8CE}"/>
          </ac:cxnSpMkLst>
        </pc:cxnChg>
        <pc:cxnChg chg="add mod">
          <ac:chgData name="I See Maths ltd" userId="2b6a9906fb7c83c6" providerId="LiveId" clId="{58434D31-2276-47AE-BE52-C04369EE1C42}" dt="2024-02-13T14:25:09.015" v="3041"/>
          <ac:cxnSpMkLst>
            <pc:docMk/>
            <pc:sldMk cId="3609806311" sldId="1752"/>
            <ac:cxnSpMk id="7" creationId="{659B5B57-707E-158B-C5A7-FAAD3FF50CCA}"/>
          </ac:cxnSpMkLst>
        </pc:cxnChg>
        <pc:cxnChg chg="add del mod">
          <ac:chgData name="I See Maths ltd" userId="2b6a9906fb7c83c6" providerId="LiveId" clId="{58434D31-2276-47AE-BE52-C04369EE1C42}" dt="2024-02-01T11:14:00.615" v="2849" actId="478"/>
          <ac:cxnSpMkLst>
            <pc:docMk/>
            <pc:sldMk cId="3609806311" sldId="1752"/>
            <ac:cxnSpMk id="7" creationId="{C4D62F94-F3A6-D014-66C8-D14354FDB908}"/>
          </ac:cxnSpMkLst>
        </pc:cxnChg>
        <pc:cxnChg chg="add del mod">
          <ac:chgData name="I See Maths ltd" userId="2b6a9906fb7c83c6" providerId="LiveId" clId="{58434D31-2276-47AE-BE52-C04369EE1C42}" dt="2024-02-13T14:24:42.688" v="3038" actId="478"/>
          <ac:cxnSpMkLst>
            <pc:docMk/>
            <pc:sldMk cId="3609806311" sldId="1752"/>
            <ac:cxnSpMk id="9" creationId="{23374F35-F272-D1A0-7B0B-5F463B1A0F7E}"/>
          </ac:cxnSpMkLst>
        </pc:cxnChg>
        <pc:cxnChg chg="add del mod">
          <ac:chgData name="I See Maths ltd" userId="2b6a9906fb7c83c6" providerId="LiveId" clId="{58434D31-2276-47AE-BE52-C04369EE1C42}" dt="2024-02-13T14:24:42.688" v="3038" actId="478"/>
          <ac:cxnSpMkLst>
            <pc:docMk/>
            <pc:sldMk cId="3609806311" sldId="1752"/>
            <ac:cxnSpMk id="15" creationId="{EA7C4EF6-1285-AA18-6DC6-23003A5282CC}"/>
          </ac:cxnSpMkLst>
        </pc:cxnChg>
      </pc:sldChg>
      <pc:sldChg chg="add">
        <pc:chgData name="I See Maths ltd" userId="2b6a9906fb7c83c6" providerId="LiveId" clId="{58434D31-2276-47AE-BE52-C04369EE1C42}" dt="2024-01-27T14:56:49.195" v="24" actId="2890"/>
        <pc:sldMkLst>
          <pc:docMk/>
          <pc:sldMk cId="1576774863" sldId="1753"/>
        </pc:sldMkLst>
      </pc:sldChg>
      <pc:sldChg chg="addSp delSp modSp add mod">
        <pc:chgData name="I See Maths ltd" userId="2b6a9906fb7c83c6" providerId="LiveId" clId="{58434D31-2276-47AE-BE52-C04369EE1C42}" dt="2024-01-27T15:43:44.462" v="615" actId="478"/>
        <pc:sldMkLst>
          <pc:docMk/>
          <pc:sldMk cId="3925953640" sldId="1754"/>
        </pc:sldMkLst>
        <pc:spChg chg="del">
          <ac:chgData name="I See Maths ltd" userId="2b6a9906fb7c83c6" providerId="LiveId" clId="{58434D31-2276-47AE-BE52-C04369EE1C42}" dt="2024-01-27T15:03:27.144" v="30" actId="478"/>
          <ac:spMkLst>
            <pc:docMk/>
            <pc:sldMk cId="3925953640" sldId="1754"/>
            <ac:spMk id="2" creationId="{4D2216AD-1F3A-41FD-D454-F011DF3C49DD}"/>
          </ac:spMkLst>
        </pc:spChg>
        <pc:spChg chg="add mod">
          <ac:chgData name="I See Maths ltd" userId="2b6a9906fb7c83c6" providerId="LiveId" clId="{58434D31-2276-47AE-BE52-C04369EE1C42}" dt="2024-01-27T15:03:27.702" v="31"/>
          <ac:spMkLst>
            <pc:docMk/>
            <pc:sldMk cId="3925953640" sldId="1754"/>
            <ac:spMk id="3" creationId="{ACB8B547-E97C-766B-E8DF-256D8B75FCA5}"/>
          </ac:spMkLst>
        </pc:spChg>
        <pc:spChg chg="add mod">
          <ac:chgData name="I See Maths ltd" userId="2b6a9906fb7c83c6" providerId="LiveId" clId="{58434D31-2276-47AE-BE52-C04369EE1C42}" dt="2024-01-27T15:03:34.600" v="33" actId="6549"/>
          <ac:spMkLst>
            <pc:docMk/>
            <pc:sldMk cId="3925953640" sldId="1754"/>
            <ac:spMk id="4" creationId="{D6DF146B-D5F8-BCC5-F73C-62E39C0A4EF2}"/>
          </ac:spMkLst>
        </pc:spChg>
        <pc:spChg chg="add mod">
          <ac:chgData name="I See Maths ltd" userId="2b6a9906fb7c83c6" providerId="LiveId" clId="{58434D31-2276-47AE-BE52-C04369EE1C42}" dt="2024-01-27T15:20:30.886" v="409" actId="6549"/>
          <ac:spMkLst>
            <pc:docMk/>
            <pc:sldMk cId="3925953640" sldId="1754"/>
            <ac:spMk id="5" creationId="{0D0A8482-64FA-401E-FBE2-AB75B16D14FC}"/>
          </ac:spMkLst>
        </pc:spChg>
        <pc:spChg chg="add del mod">
          <ac:chgData name="I See Maths ltd" userId="2b6a9906fb7c83c6" providerId="LiveId" clId="{58434D31-2276-47AE-BE52-C04369EE1C42}" dt="2024-01-27T15:17:55.653" v="315" actId="478"/>
          <ac:spMkLst>
            <pc:docMk/>
            <pc:sldMk cId="3925953640" sldId="1754"/>
            <ac:spMk id="6" creationId="{A1C117D5-3184-EA8A-FDAA-0050B4A18CB0}"/>
          </ac:spMkLst>
        </pc:spChg>
        <pc:spChg chg="add del mod">
          <ac:chgData name="I See Maths ltd" userId="2b6a9906fb7c83c6" providerId="LiveId" clId="{58434D31-2276-47AE-BE52-C04369EE1C42}" dt="2024-01-27T15:15:36.924" v="166" actId="478"/>
          <ac:spMkLst>
            <pc:docMk/>
            <pc:sldMk cId="3925953640" sldId="1754"/>
            <ac:spMk id="7" creationId="{1DBEF260-39AC-C59F-8AF9-1C47D54B64DC}"/>
          </ac:spMkLst>
        </pc:spChg>
        <pc:spChg chg="add del mod">
          <ac:chgData name="I See Maths ltd" userId="2b6a9906fb7c83c6" providerId="LiveId" clId="{58434D31-2276-47AE-BE52-C04369EE1C42}" dt="2024-01-27T15:18:23.686" v="367" actId="478"/>
          <ac:spMkLst>
            <pc:docMk/>
            <pc:sldMk cId="3925953640" sldId="1754"/>
            <ac:spMk id="9" creationId="{7E018C99-66C3-8382-3A7D-E147FDFB5DA0}"/>
          </ac:spMkLst>
        </pc:spChg>
        <pc:spChg chg="add del mod">
          <ac:chgData name="I See Maths ltd" userId="2b6a9906fb7c83c6" providerId="LiveId" clId="{58434D31-2276-47AE-BE52-C04369EE1C42}" dt="2024-01-27T15:18:23.686" v="367" actId="478"/>
          <ac:spMkLst>
            <pc:docMk/>
            <pc:sldMk cId="3925953640" sldId="1754"/>
            <ac:spMk id="10" creationId="{CFCA59A5-3776-46DD-E981-6ABF10A23038}"/>
          </ac:spMkLst>
        </pc:spChg>
        <pc:spChg chg="del">
          <ac:chgData name="I See Maths ltd" userId="2b6a9906fb7c83c6" providerId="LiveId" clId="{58434D31-2276-47AE-BE52-C04369EE1C42}" dt="2024-01-27T15:03:27.144" v="30" actId="478"/>
          <ac:spMkLst>
            <pc:docMk/>
            <pc:sldMk cId="3925953640" sldId="1754"/>
            <ac:spMk id="11" creationId="{2D123608-4EF7-E53D-81AE-604DD7D12457}"/>
          </ac:spMkLst>
        </pc:spChg>
        <pc:spChg chg="add del mod">
          <ac:chgData name="I See Maths ltd" userId="2b6a9906fb7c83c6" providerId="LiveId" clId="{58434D31-2276-47AE-BE52-C04369EE1C42}" dt="2024-01-27T15:18:23.686" v="367" actId="478"/>
          <ac:spMkLst>
            <pc:docMk/>
            <pc:sldMk cId="3925953640" sldId="1754"/>
            <ac:spMk id="12" creationId="{8FAA7B66-5FA0-A17A-DBC2-050E55E9D3A1}"/>
          </ac:spMkLst>
        </pc:spChg>
        <pc:spChg chg="add del mod">
          <ac:chgData name="I See Maths ltd" userId="2b6a9906fb7c83c6" providerId="LiveId" clId="{58434D31-2276-47AE-BE52-C04369EE1C42}" dt="2024-01-27T15:43:44.462" v="615" actId="478"/>
          <ac:spMkLst>
            <pc:docMk/>
            <pc:sldMk cId="3925953640" sldId="1754"/>
            <ac:spMk id="13" creationId="{E9D22EA6-0077-B3F4-4746-D6EF0AFA6EAB}"/>
          </ac:spMkLst>
        </pc:spChg>
        <pc:spChg chg="add del mod">
          <ac:chgData name="I See Maths ltd" userId="2b6a9906fb7c83c6" providerId="LiveId" clId="{58434D31-2276-47AE-BE52-C04369EE1C42}" dt="2024-01-27T15:24:09.701" v="445" actId="478"/>
          <ac:spMkLst>
            <pc:docMk/>
            <pc:sldMk cId="3925953640" sldId="1754"/>
            <ac:spMk id="14" creationId="{9A5986F0-86AB-B6C4-C89A-3ADA521517B4}"/>
          </ac:spMkLst>
        </pc:spChg>
        <pc:spChg chg="add del mod">
          <ac:chgData name="I See Maths ltd" userId="2b6a9906fb7c83c6" providerId="LiveId" clId="{58434D31-2276-47AE-BE52-C04369EE1C42}" dt="2024-01-27T15:43:44.462" v="615" actId="478"/>
          <ac:spMkLst>
            <pc:docMk/>
            <pc:sldMk cId="3925953640" sldId="1754"/>
            <ac:spMk id="15" creationId="{940156CC-CC29-9C54-CBAF-D8200F60049E}"/>
          </ac:spMkLst>
        </pc:spChg>
        <pc:spChg chg="add del mod">
          <ac:chgData name="I See Maths ltd" userId="2b6a9906fb7c83c6" providerId="LiveId" clId="{58434D31-2276-47AE-BE52-C04369EE1C42}" dt="2024-01-27T15:43:44.462" v="615" actId="478"/>
          <ac:spMkLst>
            <pc:docMk/>
            <pc:sldMk cId="3925953640" sldId="1754"/>
            <ac:spMk id="16" creationId="{BDF3265B-6BDD-D810-0805-949091E25285}"/>
          </ac:spMkLst>
        </pc:spChg>
        <pc:spChg chg="add del mod">
          <ac:chgData name="I See Maths ltd" userId="2b6a9906fb7c83c6" providerId="LiveId" clId="{58434D31-2276-47AE-BE52-C04369EE1C42}" dt="2024-01-27T15:22:04.385" v="419" actId="478"/>
          <ac:spMkLst>
            <pc:docMk/>
            <pc:sldMk cId="3925953640" sldId="1754"/>
            <ac:spMk id="18" creationId="{29CFD7FD-7496-3793-06BE-66F65C35F6EA}"/>
          </ac:spMkLst>
        </pc:spChg>
        <pc:spChg chg="del">
          <ac:chgData name="I See Maths ltd" userId="2b6a9906fb7c83c6" providerId="LiveId" clId="{58434D31-2276-47AE-BE52-C04369EE1C42}" dt="2024-01-27T15:03:27.144" v="30" actId="478"/>
          <ac:spMkLst>
            <pc:docMk/>
            <pc:sldMk cId="3925953640" sldId="1754"/>
            <ac:spMk id="19" creationId="{B0A5B4C8-030B-5AC3-9B7E-91A990066B41}"/>
          </ac:spMkLst>
        </pc:spChg>
        <pc:spChg chg="del">
          <ac:chgData name="I See Maths ltd" userId="2b6a9906fb7c83c6" providerId="LiveId" clId="{58434D31-2276-47AE-BE52-C04369EE1C42}" dt="2024-01-27T15:03:27.144" v="30" actId="478"/>
          <ac:spMkLst>
            <pc:docMk/>
            <pc:sldMk cId="3925953640" sldId="1754"/>
            <ac:spMk id="21" creationId="{66C3C11C-1AF0-4134-B2B7-C8670802EB51}"/>
          </ac:spMkLst>
        </pc:spChg>
        <pc:spChg chg="del">
          <ac:chgData name="I See Maths ltd" userId="2b6a9906fb7c83c6" providerId="LiveId" clId="{58434D31-2276-47AE-BE52-C04369EE1C42}" dt="2024-01-27T15:03:27.144" v="30" actId="478"/>
          <ac:spMkLst>
            <pc:docMk/>
            <pc:sldMk cId="3925953640" sldId="1754"/>
            <ac:spMk id="22" creationId="{46AE77ED-2E37-E543-7852-4B04AFDBE293}"/>
          </ac:spMkLst>
        </pc:spChg>
        <pc:spChg chg="del">
          <ac:chgData name="I See Maths ltd" userId="2b6a9906fb7c83c6" providerId="LiveId" clId="{58434D31-2276-47AE-BE52-C04369EE1C42}" dt="2024-01-27T15:03:27.144" v="30" actId="478"/>
          <ac:spMkLst>
            <pc:docMk/>
            <pc:sldMk cId="3925953640" sldId="1754"/>
            <ac:spMk id="23" creationId="{B2672183-50C6-4B75-AB18-07F537B6E722}"/>
          </ac:spMkLst>
        </pc:spChg>
        <pc:spChg chg="del">
          <ac:chgData name="I See Maths ltd" userId="2b6a9906fb7c83c6" providerId="LiveId" clId="{58434D31-2276-47AE-BE52-C04369EE1C42}" dt="2024-01-27T15:03:27.144" v="30" actId="478"/>
          <ac:spMkLst>
            <pc:docMk/>
            <pc:sldMk cId="3925953640" sldId="1754"/>
            <ac:spMk id="25" creationId="{731C95BB-B7D7-F1B8-7BDB-867C716BF9E6}"/>
          </ac:spMkLst>
        </pc:spChg>
        <pc:spChg chg="del">
          <ac:chgData name="I See Maths ltd" userId="2b6a9906fb7c83c6" providerId="LiveId" clId="{58434D31-2276-47AE-BE52-C04369EE1C42}" dt="2024-01-27T15:03:27.144" v="30" actId="478"/>
          <ac:spMkLst>
            <pc:docMk/>
            <pc:sldMk cId="3925953640" sldId="1754"/>
            <ac:spMk id="26" creationId="{9AE3D54E-D59F-7232-3586-664A88C58C13}"/>
          </ac:spMkLst>
        </pc:spChg>
        <pc:spChg chg="del">
          <ac:chgData name="I See Maths ltd" userId="2b6a9906fb7c83c6" providerId="LiveId" clId="{58434D31-2276-47AE-BE52-C04369EE1C42}" dt="2024-01-27T15:03:27.144" v="30" actId="478"/>
          <ac:spMkLst>
            <pc:docMk/>
            <pc:sldMk cId="3925953640" sldId="1754"/>
            <ac:spMk id="27" creationId="{8E11B556-4547-4BF8-D345-FFB20BC73D9B}"/>
          </ac:spMkLst>
        </pc:spChg>
        <pc:spChg chg="add del mod">
          <ac:chgData name="I See Maths ltd" userId="2b6a9906fb7c83c6" providerId="LiveId" clId="{58434D31-2276-47AE-BE52-C04369EE1C42}" dt="2024-01-27T15:23:38.345" v="439" actId="478"/>
          <ac:spMkLst>
            <pc:docMk/>
            <pc:sldMk cId="3925953640" sldId="1754"/>
            <ac:spMk id="29" creationId="{578357A7-1F40-6042-4E67-4918F20A6F78}"/>
          </ac:spMkLst>
        </pc:spChg>
        <pc:spChg chg="add del mod">
          <ac:chgData name="I See Maths ltd" userId="2b6a9906fb7c83c6" providerId="LiveId" clId="{58434D31-2276-47AE-BE52-C04369EE1C42}" dt="2024-01-27T15:27:54.773" v="517" actId="478"/>
          <ac:spMkLst>
            <pc:docMk/>
            <pc:sldMk cId="3925953640" sldId="1754"/>
            <ac:spMk id="31" creationId="{622231D7-1F17-E24B-9B14-80E29C1D374B}"/>
          </ac:spMkLst>
        </pc:spChg>
        <pc:spChg chg="add del mod">
          <ac:chgData name="I See Maths ltd" userId="2b6a9906fb7c83c6" providerId="LiveId" clId="{58434D31-2276-47AE-BE52-C04369EE1C42}" dt="2024-01-27T15:43:44.462" v="615" actId="478"/>
          <ac:spMkLst>
            <pc:docMk/>
            <pc:sldMk cId="3925953640" sldId="1754"/>
            <ac:spMk id="34" creationId="{C362D4FF-38E2-581D-0D9A-B28B361CDDD8}"/>
          </ac:spMkLst>
        </pc:spChg>
        <pc:spChg chg="add del mod">
          <ac:chgData name="I See Maths ltd" userId="2b6a9906fb7c83c6" providerId="LiveId" clId="{58434D31-2276-47AE-BE52-C04369EE1C42}" dt="2024-01-27T15:43:44.462" v="615" actId="478"/>
          <ac:spMkLst>
            <pc:docMk/>
            <pc:sldMk cId="3925953640" sldId="1754"/>
            <ac:spMk id="35" creationId="{5A1E9DAE-1EDE-BB43-6783-B0678A4611A5}"/>
          </ac:spMkLst>
        </pc:spChg>
        <pc:graphicFrameChg chg="add del mod modGraphic">
          <ac:chgData name="I See Maths ltd" userId="2b6a9906fb7c83c6" providerId="LiveId" clId="{58434D31-2276-47AE-BE52-C04369EE1C42}" dt="2024-01-27T15:43:44.462" v="615" actId="478"/>
          <ac:graphicFrameMkLst>
            <pc:docMk/>
            <pc:sldMk cId="3925953640" sldId="1754"/>
            <ac:graphicFrameMk id="30" creationId="{38D06221-ED0D-5C49-3A72-37922063E5F4}"/>
          </ac:graphicFrameMkLst>
        </pc:graphicFrameChg>
        <pc:graphicFrameChg chg="add del mod">
          <ac:chgData name="I See Maths ltd" userId="2b6a9906fb7c83c6" providerId="LiveId" clId="{58434D31-2276-47AE-BE52-C04369EE1C42}" dt="2024-01-27T15:27:54.773" v="517" actId="478"/>
          <ac:graphicFrameMkLst>
            <pc:docMk/>
            <pc:sldMk cId="3925953640" sldId="1754"/>
            <ac:graphicFrameMk id="32" creationId="{D8389F6E-4608-ED76-6CB1-0BBCCDBC9D04}"/>
          </ac:graphicFrameMkLst>
        </pc:graphicFrameChg>
        <pc:graphicFrameChg chg="add del mod modGraphic">
          <ac:chgData name="I See Maths ltd" userId="2b6a9906fb7c83c6" providerId="LiveId" clId="{58434D31-2276-47AE-BE52-C04369EE1C42}" dt="2024-01-27T15:43:44.462" v="615" actId="478"/>
          <ac:graphicFrameMkLst>
            <pc:docMk/>
            <pc:sldMk cId="3925953640" sldId="1754"/>
            <ac:graphicFrameMk id="37" creationId="{B475744B-B3CD-D9F4-399E-2362C5AEDCA6}"/>
          </ac:graphicFrameMkLst>
        </pc:graphicFrameChg>
        <pc:graphicFrameChg chg="add del mod modGraphic">
          <ac:chgData name="I See Maths ltd" userId="2b6a9906fb7c83c6" providerId="LiveId" clId="{58434D31-2276-47AE-BE52-C04369EE1C42}" dt="2024-01-27T15:42:53.448" v="613" actId="478"/>
          <ac:graphicFrameMkLst>
            <pc:docMk/>
            <pc:sldMk cId="3925953640" sldId="1754"/>
            <ac:graphicFrameMk id="39" creationId="{63E3DC30-F468-F73F-DB1F-36235B3BC759}"/>
          </ac:graphicFrameMkLst>
        </pc:graphicFrameChg>
        <pc:cxnChg chg="add del mod">
          <ac:chgData name="I See Maths ltd" userId="2b6a9906fb7c83c6" providerId="LiveId" clId="{58434D31-2276-47AE-BE52-C04369EE1C42}" dt="2024-01-27T15:15:39.363" v="167" actId="478"/>
          <ac:cxnSpMkLst>
            <pc:docMk/>
            <pc:sldMk cId="3925953640" sldId="1754"/>
            <ac:cxnSpMk id="8" creationId="{B421B32A-F430-8826-ACB2-627155670741}"/>
          </ac:cxnSpMkLst>
        </pc:cxnChg>
        <pc:cxnChg chg="del">
          <ac:chgData name="I See Maths ltd" userId="2b6a9906fb7c83c6" providerId="LiveId" clId="{58434D31-2276-47AE-BE52-C04369EE1C42}" dt="2024-01-27T15:03:27.144" v="30" actId="478"/>
          <ac:cxnSpMkLst>
            <pc:docMk/>
            <pc:sldMk cId="3925953640" sldId="1754"/>
            <ac:cxnSpMk id="24" creationId="{FE9A9104-5C66-ADED-3D79-5481087A09A9}"/>
          </ac:cxnSpMkLst>
        </pc:cxnChg>
        <pc:cxnChg chg="add del mod">
          <ac:chgData name="I See Maths ltd" userId="2b6a9906fb7c83c6" providerId="LiveId" clId="{58434D31-2276-47AE-BE52-C04369EE1C42}" dt="2024-01-27T15:43:44.462" v="615" actId="478"/>
          <ac:cxnSpMkLst>
            <pc:docMk/>
            <pc:sldMk cId="3925953640" sldId="1754"/>
            <ac:cxnSpMk id="28" creationId="{441C4161-0FB9-1BB3-C924-5573134594CB}"/>
          </ac:cxnSpMkLst>
        </pc:cxnChg>
        <pc:cxnChg chg="add del mod">
          <ac:chgData name="I See Maths ltd" userId="2b6a9906fb7c83c6" providerId="LiveId" clId="{58434D31-2276-47AE-BE52-C04369EE1C42}" dt="2024-01-27T15:43:44.462" v="615" actId="478"/>
          <ac:cxnSpMkLst>
            <pc:docMk/>
            <pc:sldMk cId="3925953640" sldId="1754"/>
            <ac:cxnSpMk id="36" creationId="{F4C7F5A9-B0B2-EF0D-EC9A-0CCA469FC765}"/>
          </ac:cxnSpMkLst>
        </pc:cxnChg>
      </pc:sldChg>
      <pc:sldChg chg="addSp modSp add mod">
        <pc:chgData name="I See Maths ltd" userId="2b6a9906fb7c83c6" providerId="LiveId" clId="{58434D31-2276-47AE-BE52-C04369EE1C42}" dt="2024-01-30T09:17:22.527" v="1551" actId="1035"/>
        <pc:sldMkLst>
          <pc:docMk/>
          <pc:sldMk cId="662773581" sldId="1755"/>
        </pc:sldMkLst>
        <pc:spChg chg="mod">
          <ac:chgData name="I See Maths ltd" userId="2b6a9906fb7c83c6" providerId="LiveId" clId="{58434D31-2276-47AE-BE52-C04369EE1C42}" dt="2024-01-27T15:05:06.393" v="88" actId="6549"/>
          <ac:spMkLst>
            <pc:docMk/>
            <pc:sldMk cId="662773581" sldId="1755"/>
            <ac:spMk id="6" creationId="{81EEE9D1-F49D-1D2E-788D-2173736CFD57}"/>
          </ac:spMkLst>
        </pc:spChg>
        <pc:spChg chg="mod">
          <ac:chgData name="I See Maths ltd" userId="2b6a9906fb7c83c6" providerId="LiveId" clId="{58434D31-2276-47AE-BE52-C04369EE1C42}" dt="2024-01-27T15:04:47.732" v="63" actId="6549"/>
          <ac:spMkLst>
            <pc:docMk/>
            <pc:sldMk cId="662773581" sldId="1755"/>
            <ac:spMk id="23" creationId="{B2672183-50C6-4B75-AB18-07F537B6E722}"/>
          </ac:spMkLst>
        </pc:spChg>
        <pc:picChg chg="add mod">
          <ac:chgData name="I See Maths ltd" userId="2b6a9906fb7c83c6" providerId="LiveId" clId="{58434D31-2276-47AE-BE52-C04369EE1C42}" dt="2024-01-30T09:17:22.527" v="1551" actId="1035"/>
          <ac:picMkLst>
            <pc:docMk/>
            <pc:sldMk cId="662773581" sldId="1755"/>
            <ac:picMk id="3" creationId="{70DC21F2-2C50-CF86-A9E6-606C67EDAB5C}"/>
          </ac:picMkLst>
        </pc:picChg>
      </pc:sldChg>
      <pc:sldChg chg="add">
        <pc:chgData name="I See Maths ltd" userId="2b6a9906fb7c83c6" providerId="LiveId" clId="{58434D31-2276-47AE-BE52-C04369EE1C42}" dt="2024-01-27T15:43:37.926" v="614" actId="2890"/>
        <pc:sldMkLst>
          <pc:docMk/>
          <pc:sldMk cId="2041386209" sldId="1756"/>
        </pc:sldMkLst>
      </pc:sldChg>
      <pc:sldChg chg="delSp modSp add mod">
        <pc:chgData name="I See Maths ltd" userId="2b6a9906fb7c83c6" providerId="LiveId" clId="{58434D31-2276-47AE-BE52-C04369EE1C42}" dt="2024-01-27T15:49:40.561" v="783" actId="478"/>
        <pc:sldMkLst>
          <pc:docMk/>
          <pc:sldMk cId="542735269" sldId="1757"/>
        </pc:sldMkLst>
        <pc:spChg chg="mod">
          <ac:chgData name="I See Maths ltd" userId="2b6a9906fb7c83c6" providerId="LiveId" clId="{58434D31-2276-47AE-BE52-C04369EE1C42}" dt="2024-01-27T15:48:29.385" v="764" actId="6549"/>
          <ac:spMkLst>
            <pc:docMk/>
            <pc:sldMk cId="542735269" sldId="1757"/>
            <ac:spMk id="5" creationId="{0D0A8482-64FA-401E-FBE2-AB75B16D14FC}"/>
          </ac:spMkLst>
        </pc:spChg>
        <pc:spChg chg="del">
          <ac:chgData name="I See Maths ltd" userId="2b6a9906fb7c83c6" providerId="LiveId" clId="{58434D31-2276-47AE-BE52-C04369EE1C42}" dt="2024-01-27T15:49:40.561" v="783" actId="478"/>
          <ac:spMkLst>
            <pc:docMk/>
            <pc:sldMk cId="542735269" sldId="1757"/>
            <ac:spMk id="13" creationId="{E9D22EA6-0077-B3F4-4746-D6EF0AFA6EAB}"/>
          </ac:spMkLst>
        </pc:spChg>
        <pc:spChg chg="del">
          <ac:chgData name="I See Maths ltd" userId="2b6a9906fb7c83c6" providerId="LiveId" clId="{58434D31-2276-47AE-BE52-C04369EE1C42}" dt="2024-01-27T15:49:40.561" v="783" actId="478"/>
          <ac:spMkLst>
            <pc:docMk/>
            <pc:sldMk cId="542735269" sldId="1757"/>
            <ac:spMk id="15" creationId="{940156CC-CC29-9C54-CBAF-D8200F60049E}"/>
          </ac:spMkLst>
        </pc:spChg>
        <pc:spChg chg="del mod">
          <ac:chgData name="I See Maths ltd" userId="2b6a9906fb7c83c6" providerId="LiveId" clId="{58434D31-2276-47AE-BE52-C04369EE1C42}" dt="2024-01-27T15:49:40.561" v="783" actId="478"/>
          <ac:spMkLst>
            <pc:docMk/>
            <pc:sldMk cId="542735269" sldId="1757"/>
            <ac:spMk id="16" creationId="{BDF3265B-6BDD-D810-0805-949091E25285}"/>
          </ac:spMkLst>
        </pc:spChg>
        <pc:spChg chg="del">
          <ac:chgData name="I See Maths ltd" userId="2b6a9906fb7c83c6" providerId="LiveId" clId="{58434D31-2276-47AE-BE52-C04369EE1C42}" dt="2024-01-27T15:49:40.561" v="783" actId="478"/>
          <ac:spMkLst>
            <pc:docMk/>
            <pc:sldMk cId="542735269" sldId="1757"/>
            <ac:spMk id="34" creationId="{C362D4FF-38E2-581D-0D9A-B28B361CDDD8}"/>
          </ac:spMkLst>
        </pc:spChg>
        <pc:spChg chg="del">
          <ac:chgData name="I See Maths ltd" userId="2b6a9906fb7c83c6" providerId="LiveId" clId="{58434D31-2276-47AE-BE52-C04369EE1C42}" dt="2024-01-27T15:49:40.561" v="783" actId="478"/>
          <ac:spMkLst>
            <pc:docMk/>
            <pc:sldMk cId="542735269" sldId="1757"/>
            <ac:spMk id="35" creationId="{5A1E9DAE-1EDE-BB43-6783-B0678A4611A5}"/>
          </ac:spMkLst>
        </pc:spChg>
        <pc:graphicFrameChg chg="del modGraphic">
          <ac:chgData name="I See Maths ltd" userId="2b6a9906fb7c83c6" providerId="LiveId" clId="{58434D31-2276-47AE-BE52-C04369EE1C42}" dt="2024-01-27T15:49:40.561" v="783" actId="478"/>
          <ac:graphicFrameMkLst>
            <pc:docMk/>
            <pc:sldMk cId="542735269" sldId="1757"/>
            <ac:graphicFrameMk id="30" creationId="{38D06221-ED0D-5C49-3A72-37922063E5F4}"/>
          </ac:graphicFrameMkLst>
        </pc:graphicFrameChg>
        <pc:graphicFrameChg chg="del modGraphic">
          <ac:chgData name="I See Maths ltd" userId="2b6a9906fb7c83c6" providerId="LiveId" clId="{58434D31-2276-47AE-BE52-C04369EE1C42}" dt="2024-01-27T15:49:40.561" v="783" actId="478"/>
          <ac:graphicFrameMkLst>
            <pc:docMk/>
            <pc:sldMk cId="542735269" sldId="1757"/>
            <ac:graphicFrameMk id="37" creationId="{B475744B-B3CD-D9F4-399E-2362C5AEDCA6}"/>
          </ac:graphicFrameMkLst>
        </pc:graphicFrameChg>
        <pc:cxnChg chg="del">
          <ac:chgData name="I See Maths ltd" userId="2b6a9906fb7c83c6" providerId="LiveId" clId="{58434D31-2276-47AE-BE52-C04369EE1C42}" dt="2024-01-27T15:49:40.561" v="783" actId="478"/>
          <ac:cxnSpMkLst>
            <pc:docMk/>
            <pc:sldMk cId="542735269" sldId="1757"/>
            <ac:cxnSpMk id="28" creationId="{441C4161-0FB9-1BB3-C924-5573134594CB}"/>
          </ac:cxnSpMkLst>
        </pc:cxnChg>
        <pc:cxnChg chg="del">
          <ac:chgData name="I See Maths ltd" userId="2b6a9906fb7c83c6" providerId="LiveId" clId="{58434D31-2276-47AE-BE52-C04369EE1C42}" dt="2024-01-27T15:49:40.561" v="783" actId="478"/>
          <ac:cxnSpMkLst>
            <pc:docMk/>
            <pc:sldMk cId="542735269" sldId="1757"/>
            <ac:cxnSpMk id="36" creationId="{F4C7F5A9-B0B2-EF0D-EC9A-0CCA469FC765}"/>
          </ac:cxnSpMkLst>
        </pc:cxnChg>
      </pc:sldChg>
      <pc:sldChg chg="add">
        <pc:chgData name="I See Maths ltd" userId="2b6a9906fb7c83c6" providerId="LiveId" clId="{58434D31-2276-47AE-BE52-C04369EE1C42}" dt="2024-01-27T15:49:35.385" v="782" actId="2890"/>
        <pc:sldMkLst>
          <pc:docMk/>
          <pc:sldMk cId="4023408784" sldId="1758"/>
        </pc:sldMkLst>
      </pc:sldChg>
      <pc:sldChg chg="delSp modSp add mod">
        <pc:chgData name="I See Maths ltd" userId="2b6a9906fb7c83c6" providerId="LiveId" clId="{58434D31-2276-47AE-BE52-C04369EE1C42}" dt="2024-01-27T16:36:05.486" v="954" actId="478"/>
        <pc:sldMkLst>
          <pc:docMk/>
          <pc:sldMk cId="2261971600" sldId="1759"/>
        </pc:sldMkLst>
        <pc:spChg chg="mod">
          <ac:chgData name="I See Maths ltd" userId="2b6a9906fb7c83c6" providerId="LiveId" clId="{58434D31-2276-47AE-BE52-C04369EE1C42}" dt="2024-01-27T16:34:51.179" v="927" actId="6549"/>
          <ac:spMkLst>
            <pc:docMk/>
            <pc:sldMk cId="2261971600" sldId="1759"/>
            <ac:spMk id="5" creationId="{0D0A8482-64FA-401E-FBE2-AB75B16D14FC}"/>
          </ac:spMkLst>
        </pc:spChg>
        <pc:spChg chg="del">
          <ac:chgData name="I See Maths ltd" userId="2b6a9906fb7c83c6" providerId="LiveId" clId="{58434D31-2276-47AE-BE52-C04369EE1C42}" dt="2024-01-27T16:36:05.486" v="954" actId="478"/>
          <ac:spMkLst>
            <pc:docMk/>
            <pc:sldMk cId="2261971600" sldId="1759"/>
            <ac:spMk id="13" creationId="{E9D22EA6-0077-B3F4-4746-D6EF0AFA6EAB}"/>
          </ac:spMkLst>
        </pc:spChg>
        <pc:spChg chg="del">
          <ac:chgData name="I See Maths ltd" userId="2b6a9906fb7c83c6" providerId="LiveId" clId="{58434D31-2276-47AE-BE52-C04369EE1C42}" dt="2024-01-27T16:36:05.486" v="954" actId="478"/>
          <ac:spMkLst>
            <pc:docMk/>
            <pc:sldMk cId="2261971600" sldId="1759"/>
            <ac:spMk id="15" creationId="{940156CC-CC29-9C54-CBAF-D8200F60049E}"/>
          </ac:spMkLst>
        </pc:spChg>
        <pc:spChg chg="del mod">
          <ac:chgData name="I See Maths ltd" userId="2b6a9906fb7c83c6" providerId="LiveId" clId="{58434D31-2276-47AE-BE52-C04369EE1C42}" dt="2024-01-27T16:36:05.486" v="954" actId="478"/>
          <ac:spMkLst>
            <pc:docMk/>
            <pc:sldMk cId="2261971600" sldId="1759"/>
            <ac:spMk id="16" creationId="{BDF3265B-6BDD-D810-0805-949091E25285}"/>
          </ac:spMkLst>
        </pc:spChg>
        <pc:spChg chg="del">
          <ac:chgData name="I See Maths ltd" userId="2b6a9906fb7c83c6" providerId="LiveId" clId="{58434D31-2276-47AE-BE52-C04369EE1C42}" dt="2024-01-27T16:36:05.486" v="954" actId="478"/>
          <ac:spMkLst>
            <pc:docMk/>
            <pc:sldMk cId="2261971600" sldId="1759"/>
            <ac:spMk id="34" creationId="{C362D4FF-38E2-581D-0D9A-B28B361CDDD8}"/>
          </ac:spMkLst>
        </pc:spChg>
        <pc:spChg chg="del">
          <ac:chgData name="I See Maths ltd" userId="2b6a9906fb7c83c6" providerId="LiveId" clId="{58434D31-2276-47AE-BE52-C04369EE1C42}" dt="2024-01-27T16:36:05.486" v="954" actId="478"/>
          <ac:spMkLst>
            <pc:docMk/>
            <pc:sldMk cId="2261971600" sldId="1759"/>
            <ac:spMk id="35" creationId="{5A1E9DAE-1EDE-BB43-6783-B0678A4611A5}"/>
          </ac:spMkLst>
        </pc:spChg>
        <pc:graphicFrameChg chg="del modGraphic">
          <ac:chgData name="I See Maths ltd" userId="2b6a9906fb7c83c6" providerId="LiveId" clId="{58434D31-2276-47AE-BE52-C04369EE1C42}" dt="2024-01-27T16:36:05.486" v="954" actId="478"/>
          <ac:graphicFrameMkLst>
            <pc:docMk/>
            <pc:sldMk cId="2261971600" sldId="1759"/>
            <ac:graphicFrameMk id="30" creationId="{38D06221-ED0D-5C49-3A72-37922063E5F4}"/>
          </ac:graphicFrameMkLst>
        </pc:graphicFrameChg>
        <pc:graphicFrameChg chg="del modGraphic">
          <ac:chgData name="I See Maths ltd" userId="2b6a9906fb7c83c6" providerId="LiveId" clId="{58434D31-2276-47AE-BE52-C04369EE1C42}" dt="2024-01-27T16:36:05.486" v="954" actId="478"/>
          <ac:graphicFrameMkLst>
            <pc:docMk/>
            <pc:sldMk cId="2261971600" sldId="1759"/>
            <ac:graphicFrameMk id="37" creationId="{B475744B-B3CD-D9F4-399E-2362C5AEDCA6}"/>
          </ac:graphicFrameMkLst>
        </pc:graphicFrameChg>
        <pc:cxnChg chg="del">
          <ac:chgData name="I See Maths ltd" userId="2b6a9906fb7c83c6" providerId="LiveId" clId="{58434D31-2276-47AE-BE52-C04369EE1C42}" dt="2024-01-27T16:36:05.486" v="954" actId="478"/>
          <ac:cxnSpMkLst>
            <pc:docMk/>
            <pc:sldMk cId="2261971600" sldId="1759"/>
            <ac:cxnSpMk id="28" creationId="{441C4161-0FB9-1BB3-C924-5573134594CB}"/>
          </ac:cxnSpMkLst>
        </pc:cxnChg>
        <pc:cxnChg chg="del">
          <ac:chgData name="I See Maths ltd" userId="2b6a9906fb7c83c6" providerId="LiveId" clId="{58434D31-2276-47AE-BE52-C04369EE1C42}" dt="2024-01-27T16:36:05.486" v="954" actId="478"/>
          <ac:cxnSpMkLst>
            <pc:docMk/>
            <pc:sldMk cId="2261971600" sldId="1759"/>
            <ac:cxnSpMk id="36" creationId="{F4C7F5A9-B0B2-EF0D-EC9A-0CCA469FC765}"/>
          </ac:cxnSpMkLst>
        </pc:cxnChg>
      </pc:sldChg>
      <pc:sldChg chg="add">
        <pc:chgData name="I See Maths ltd" userId="2b6a9906fb7c83c6" providerId="LiveId" clId="{58434D31-2276-47AE-BE52-C04369EE1C42}" dt="2024-01-27T16:35:59.745" v="953" actId="2890"/>
        <pc:sldMkLst>
          <pc:docMk/>
          <pc:sldMk cId="293204385" sldId="1760"/>
        </pc:sldMkLst>
      </pc:sldChg>
      <pc:sldChg chg="addSp delSp modSp add mod">
        <pc:chgData name="I See Maths ltd" userId="2b6a9906fb7c83c6" providerId="LiveId" clId="{58434D31-2276-47AE-BE52-C04369EE1C42}" dt="2024-01-28T09:50:02.698" v="1541" actId="478"/>
        <pc:sldMkLst>
          <pc:docMk/>
          <pc:sldMk cId="4161325308" sldId="1761"/>
        </pc:sldMkLst>
        <pc:spChg chg="add del mod">
          <ac:chgData name="I See Maths ltd" userId="2b6a9906fb7c83c6" providerId="LiveId" clId="{58434D31-2276-47AE-BE52-C04369EE1C42}" dt="2024-01-28T09:50:02.698" v="1541" actId="478"/>
          <ac:spMkLst>
            <pc:docMk/>
            <pc:sldMk cId="4161325308" sldId="1761"/>
            <ac:spMk id="3" creationId="{BAF7C91A-5212-9AA9-C224-2E32742C1DE1}"/>
          </ac:spMkLst>
        </pc:spChg>
        <pc:spChg chg="add del mod">
          <ac:chgData name="I See Maths ltd" userId="2b6a9906fb7c83c6" providerId="LiveId" clId="{58434D31-2276-47AE-BE52-C04369EE1C42}" dt="2024-01-28T09:49:32.571" v="1535" actId="478"/>
          <ac:spMkLst>
            <pc:docMk/>
            <pc:sldMk cId="4161325308" sldId="1761"/>
            <ac:spMk id="6" creationId="{861360BD-BEE1-EDF6-4BAE-E150C2CB64A7}"/>
          </ac:spMkLst>
        </pc:spChg>
        <pc:spChg chg="add del mod">
          <ac:chgData name="I See Maths ltd" userId="2b6a9906fb7c83c6" providerId="LiveId" clId="{58434D31-2276-47AE-BE52-C04369EE1C42}" dt="2024-01-28T09:49:55.590" v="1539" actId="478"/>
          <ac:spMkLst>
            <pc:docMk/>
            <pc:sldMk cId="4161325308" sldId="1761"/>
            <ac:spMk id="10" creationId="{33B3E208-B27D-8587-F72E-908E4521B005}"/>
          </ac:spMkLst>
        </pc:spChg>
        <pc:spChg chg="mod">
          <ac:chgData name="I See Maths ltd" userId="2b6a9906fb7c83c6" providerId="LiveId" clId="{58434D31-2276-47AE-BE52-C04369EE1C42}" dt="2024-01-27T16:55:36.736" v="1162" actId="6549"/>
          <ac:spMkLst>
            <pc:docMk/>
            <pc:sldMk cId="4161325308" sldId="1761"/>
            <ac:spMk id="11" creationId="{5A05F8D7-EC55-24B5-DB8F-D19D9D36AE07}"/>
          </ac:spMkLst>
        </pc:spChg>
        <pc:spChg chg="add del mod">
          <ac:chgData name="I See Maths ltd" userId="2b6a9906fb7c83c6" providerId="LiveId" clId="{58434D31-2276-47AE-BE52-C04369EE1C42}" dt="2024-01-28T09:49:22.734" v="1533" actId="478"/>
          <ac:spMkLst>
            <pc:docMk/>
            <pc:sldMk cId="4161325308" sldId="1761"/>
            <ac:spMk id="12" creationId="{64C7AFD9-A63B-8C01-59F0-C2C4C6233BD1}"/>
          </ac:spMkLst>
        </pc:spChg>
        <pc:spChg chg="del mod">
          <ac:chgData name="I See Maths ltd" userId="2b6a9906fb7c83c6" providerId="LiveId" clId="{58434D31-2276-47AE-BE52-C04369EE1C42}" dt="2024-01-28T09:49:44.668" v="1537" actId="478"/>
          <ac:spMkLst>
            <pc:docMk/>
            <pc:sldMk cId="4161325308" sldId="1761"/>
            <ac:spMk id="18" creationId="{30C96547-7B20-A790-F71F-50E65AD50EE6}"/>
          </ac:spMkLst>
        </pc:spChg>
        <pc:spChg chg="mod">
          <ac:chgData name="I See Maths ltd" userId="2b6a9906fb7c83c6" providerId="LiveId" clId="{58434D31-2276-47AE-BE52-C04369EE1C42}" dt="2024-01-27T16:37:20.951" v="980" actId="6549"/>
          <ac:spMkLst>
            <pc:docMk/>
            <pc:sldMk cId="4161325308" sldId="1761"/>
            <ac:spMk id="23" creationId="{B2672183-50C6-4B75-AB18-07F537B6E722}"/>
          </ac:spMkLst>
        </pc:spChg>
        <pc:spChg chg="del">
          <ac:chgData name="I See Maths ltd" userId="2b6a9906fb7c83c6" providerId="LiveId" clId="{58434D31-2276-47AE-BE52-C04369EE1C42}" dt="2024-01-27T16:37:31.133" v="981" actId="478"/>
          <ac:spMkLst>
            <pc:docMk/>
            <pc:sldMk cId="4161325308" sldId="1761"/>
            <ac:spMk id="32" creationId="{C0749DD8-68D0-1958-A8C3-DB668D42D56F}"/>
          </ac:spMkLst>
        </pc:spChg>
        <pc:graphicFrameChg chg="add del mod">
          <ac:chgData name="I See Maths ltd" userId="2b6a9906fb7c83c6" providerId="LiveId" clId="{58434D31-2276-47AE-BE52-C04369EE1C42}" dt="2024-01-28T09:45:03.664" v="1325" actId="478"/>
          <ac:graphicFrameMkLst>
            <pc:docMk/>
            <pc:sldMk cId="4161325308" sldId="1761"/>
            <ac:graphicFrameMk id="2" creationId="{70C4E28B-2712-787D-68A6-E963A56A136E}"/>
          </ac:graphicFrameMkLst>
        </pc:graphicFrameChg>
        <pc:graphicFrameChg chg="add del mod modGraphic">
          <ac:chgData name="I See Maths ltd" userId="2b6a9906fb7c83c6" providerId="LiveId" clId="{58434D31-2276-47AE-BE52-C04369EE1C42}" dt="2024-01-28T09:50:02.698" v="1541" actId="478"/>
          <ac:graphicFrameMkLst>
            <pc:docMk/>
            <pc:sldMk cId="4161325308" sldId="1761"/>
            <ac:graphicFrameMk id="5" creationId="{F928CE8B-53DA-CF85-E9A8-E1418CBFC1DB}"/>
          </ac:graphicFrameMkLst>
        </pc:graphicFrameChg>
        <pc:graphicFrameChg chg="add del mod modGraphic">
          <ac:chgData name="I See Maths ltd" userId="2b6a9906fb7c83c6" providerId="LiveId" clId="{58434D31-2276-47AE-BE52-C04369EE1C42}" dt="2024-01-28T09:49:32.571" v="1535" actId="478"/>
          <ac:graphicFrameMkLst>
            <pc:docMk/>
            <pc:sldMk cId="4161325308" sldId="1761"/>
            <ac:graphicFrameMk id="8" creationId="{67EC2313-3364-DFC2-D368-BF327A08566C}"/>
          </ac:graphicFrameMkLst>
        </pc:graphicFrameChg>
        <pc:cxnChg chg="add del mod">
          <ac:chgData name="I See Maths ltd" userId="2b6a9906fb7c83c6" providerId="LiveId" clId="{58434D31-2276-47AE-BE52-C04369EE1C42}" dt="2024-01-28T09:50:02.698" v="1541" actId="478"/>
          <ac:cxnSpMkLst>
            <pc:docMk/>
            <pc:sldMk cId="4161325308" sldId="1761"/>
            <ac:cxnSpMk id="4" creationId="{AAE977E9-8C5F-C276-AF35-188A922F40A0}"/>
          </ac:cxnSpMkLst>
        </pc:cxnChg>
        <pc:cxnChg chg="add del mod">
          <ac:chgData name="I See Maths ltd" userId="2b6a9906fb7c83c6" providerId="LiveId" clId="{58434D31-2276-47AE-BE52-C04369EE1C42}" dt="2024-01-28T09:49:32.571" v="1535" actId="478"/>
          <ac:cxnSpMkLst>
            <pc:docMk/>
            <pc:sldMk cId="4161325308" sldId="1761"/>
            <ac:cxnSpMk id="7" creationId="{B7A58542-3342-13F6-049D-535C8256C747}"/>
          </ac:cxnSpMkLst>
        </pc:cxnChg>
        <pc:cxnChg chg="mod">
          <ac:chgData name="I See Maths ltd" userId="2b6a9906fb7c83c6" providerId="LiveId" clId="{58434D31-2276-47AE-BE52-C04369EE1C42}" dt="2024-01-27T16:37:49.378" v="1003" actId="14100"/>
          <ac:cxnSpMkLst>
            <pc:docMk/>
            <pc:sldMk cId="4161325308" sldId="1761"/>
            <ac:cxnSpMk id="28" creationId="{F3E7F34C-E794-8F61-DD49-A8A367118D9C}"/>
          </ac:cxnSpMkLst>
        </pc:cxnChg>
      </pc:sldChg>
      <pc:sldChg chg="add">
        <pc:chgData name="I See Maths ltd" userId="2b6a9906fb7c83c6" providerId="LiveId" clId="{58434D31-2276-47AE-BE52-C04369EE1C42}" dt="2024-01-28T09:49:19.035" v="1532" actId="2890"/>
        <pc:sldMkLst>
          <pc:docMk/>
          <pc:sldMk cId="1685457967" sldId="1762"/>
        </pc:sldMkLst>
      </pc:sldChg>
      <pc:sldChg chg="add">
        <pc:chgData name="I See Maths ltd" userId="2b6a9906fb7c83c6" providerId="LiveId" clId="{58434D31-2276-47AE-BE52-C04369EE1C42}" dt="2024-01-28T09:49:28.089" v="1534" actId="2890"/>
        <pc:sldMkLst>
          <pc:docMk/>
          <pc:sldMk cId="851825559" sldId="1763"/>
        </pc:sldMkLst>
      </pc:sldChg>
      <pc:sldChg chg="add">
        <pc:chgData name="I See Maths ltd" userId="2b6a9906fb7c83c6" providerId="LiveId" clId="{58434D31-2276-47AE-BE52-C04369EE1C42}" dt="2024-01-28T09:49:36.487" v="1536" actId="2890"/>
        <pc:sldMkLst>
          <pc:docMk/>
          <pc:sldMk cId="2418345392" sldId="1764"/>
        </pc:sldMkLst>
      </pc:sldChg>
      <pc:sldChg chg="add">
        <pc:chgData name="I See Maths ltd" userId="2b6a9906fb7c83c6" providerId="LiveId" clId="{58434D31-2276-47AE-BE52-C04369EE1C42}" dt="2024-01-28T09:49:52.655" v="1538" actId="2890"/>
        <pc:sldMkLst>
          <pc:docMk/>
          <pc:sldMk cId="146715793" sldId="1765"/>
        </pc:sldMkLst>
      </pc:sldChg>
      <pc:sldChg chg="add">
        <pc:chgData name="I See Maths ltd" userId="2b6a9906fb7c83c6" providerId="LiveId" clId="{58434D31-2276-47AE-BE52-C04369EE1C42}" dt="2024-01-28T09:49:58.993" v="1540" actId="2890"/>
        <pc:sldMkLst>
          <pc:docMk/>
          <pc:sldMk cId="1190672340" sldId="1766"/>
        </pc:sldMkLst>
      </pc:sldChg>
      <pc:sldChg chg="modSp mod">
        <pc:chgData name="I See Maths ltd" userId="2b6a9906fb7c83c6" providerId="LiveId" clId="{58434D31-2276-47AE-BE52-C04369EE1C42}" dt="2024-01-30T09:17:44.514" v="1553" actId="113"/>
        <pc:sldMkLst>
          <pc:docMk/>
          <pc:sldMk cId="570575238" sldId="1767"/>
        </pc:sldMkLst>
        <pc:spChg chg="mod">
          <ac:chgData name="I See Maths ltd" userId="2b6a9906fb7c83c6" providerId="LiveId" clId="{58434D31-2276-47AE-BE52-C04369EE1C42}" dt="2024-01-30T09:17:44.514" v="1553" actId="113"/>
          <ac:spMkLst>
            <pc:docMk/>
            <pc:sldMk cId="570575238" sldId="1767"/>
            <ac:spMk id="6" creationId="{81EEE9D1-F49D-1D2E-788D-2173736CFD57}"/>
          </ac:spMkLst>
        </pc:spChg>
      </pc:sldChg>
      <pc:sldChg chg="addSp delSp modSp add mod">
        <pc:chgData name="I See Maths ltd" userId="2b6a9906fb7c83c6" providerId="LiveId" clId="{58434D31-2276-47AE-BE52-C04369EE1C42}" dt="2024-01-30T11:50:59.825" v="1633" actId="1037"/>
        <pc:sldMkLst>
          <pc:docMk/>
          <pc:sldMk cId="4057014612" sldId="1768"/>
        </pc:sldMkLst>
        <pc:spChg chg="mod">
          <ac:chgData name="I See Maths ltd" userId="2b6a9906fb7c83c6" providerId="LiveId" clId="{58434D31-2276-47AE-BE52-C04369EE1C42}" dt="2024-01-30T10:27:23.686" v="1619" actId="1037"/>
          <ac:spMkLst>
            <pc:docMk/>
            <pc:sldMk cId="4057014612" sldId="1768"/>
            <ac:spMk id="6" creationId="{81EEE9D1-F49D-1D2E-788D-2173736CFD57}"/>
          </ac:spMkLst>
        </pc:spChg>
        <pc:spChg chg="mod">
          <ac:chgData name="I See Maths ltd" userId="2b6a9906fb7c83c6" providerId="LiveId" clId="{58434D31-2276-47AE-BE52-C04369EE1C42}" dt="2024-01-30T09:18:02.619" v="1558" actId="6549"/>
          <ac:spMkLst>
            <pc:docMk/>
            <pc:sldMk cId="4057014612" sldId="1768"/>
            <ac:spMk id="21" creationId="{66C3C11C-1AF0-4134-B2B7-C8670802EB51}"/>
          </ac:spMkLst>
        </pc:spChg>
        <pc:picChg chg="del">
          <ac:chgData name="I See Maths ltd" userId="2b6a9906fb7c83c6" providerId="LiveId" clId="{58434D31-2276-47AE-BE52-C04369EE1C42}" dt="2024-01-30T10:26:33.694" v="1563" actId="478"/>
          <ac:picMkLst>
            <pc:docMk/>
            <pc:sldMk cId="4057014612" sldId="1768"/>
            <ac:picMk id="3" creationId="{70DC21F2-2C50-CF86-A9E6-606C67EDAB5C}"/>
          </ac:picMkLst>
        </pc:picChg>
        <pc:picChg chg="add mod">
          <ac:chgData name="I See Maths ltd" userId="2b6a9906fb7c83c6" providerId="LiveId" clId="{58434D31-2276-47AE-BE52-C04369EE1C42}" dt="2024-01-30T11:50:36.126" v="1625" actId="1076"/>
          <ac:picMkLst>
            <pc:docMk/>
            <pc:sldMk cId="4057014612" sldId="1768"/>
            <ac:picMk id="3" creationId="{77217322-0F62-062E-BFCC-53BE6E512E5E}"/>
          </ac:picMkLst>
        </pc:picChg>
        <pc:picChg chg="add mod">
          <ac:chgData name="I See Maths ltd" userId="2b6a9906fb7c83c6" providerId="LiveId" clId="{58434D31-2276-47AE-BE52-C04369EE1C42}" dt="2024-01-30T10:27:34.416" v="1621" actId="1076"/>
          <ac:picMkLst>
            <pc:docMk/>
            <pc:sldMk cId="4057014612" sldId="1768"/>
            <ac:picMk id="4" creationId="{7B078D19-98F8-54B4-E46D-B5B9468BB708}"/>
          </ac:picMkLst>
        </pc:picChg>
        <pc:cxnChg chg="add mod">
          <ac:chgData name="I See Maths ltd" userId="2b6a9906fb7c83c6" providerId="LiveId" clId="{58434D31-2276-47AE-BE52-C04369EE1C42}" dt="2024-01-30T11:50:59.825" v="1633" actId="1037"/>
          <ac:cxnSpMkLst>
            <pc:docMk/>
            <pc:sldMk cId="4057014612" sldId="1768"/>
            <ac:cxnSpMk id="5" creationId="{F52E7D3A-18C2-327F-78E6-DEDFDDDAAA73}"/>
          </ac:cxnSpMkLst>
        </pc:cxnChg>
        <pc:cxnChg chg="mod">
          <ac:chgData name="I See Maths ltd" userId="2b6a9906fb7c83c6" providerId="LiveId" clId="{58434D31-2276-47AE-BE52-C04369EE1C42}" dt="2024-01-30T10:27:30.397" v="1620" actId="14100"/>
          <ac:cxnSpMkLst>
            <pc:docMk/>
            <pc:sldMk cId="4057014612" sldId="1768"/>
            <ac:cxnSpMk id="7" creationId="{C4D62F94-F3A6-D014-66C8-D14354FDB908}"/>
          </ac:cxnSpMkLst>
        </pc:cxnChg>
      </pc:sldChg>
      <pc:sldChg chg="modSp add mod">
        <pc:chgData name="I See Maths ltd" userId="2b6a9906fb7c83c6" providerId="LiveId" clId="{58434D31-2276-47AE-BE52-C04369EE1C42}" dt="2024-01-30T11:51:23.748" v="1636" actId="207"/>
        <pc:sldMkLst>
          <pc:docMk/>
          <pc:sldMk cId="608249710" sldId="1769"/>
        </pc:sldMkLst>
        <pc:spChg chg="mod">
          <ac:chgData name="I See Maths ltd" userId="2b6a9906fb7c83c6" providerId="LiveId" clId="{58434D31-2276-47AE-BE52-C04369EE1C42}" dt="2024-01-30T11:51:23.748" v="1636" actId="207"/>
          <ac:spMkLst>
            <pc:docMk/>
            <pc:sldMk cId="608249710" sldId="1769"/>
            <ac:spMk id="6" creationId="{81EEE9D1-F49D-1D2E-788D-2173736CFD57}"/>
          </ac:spMkLst>
        </pc:spChg>
      </pc:sldChg>
      <pc:sldChg chg="addSp delSp modSp mod">
        <pc:chgData name="I See Maths ltd" userId="2b6a9906fb7c83c6" providerId="LiveId" clId="{58434D31-2276-47AE-BE52-C04369EE1C42}" dt="2024-02-22T10:35:04.549" v="3092" actId="478"/>
        <pc:sldMkLst>
          <pc:docMk/>
          <pc:sldMk cId="2758680183" sldId="1770"/>
        </pc:sldMkLst>
        <pc:spChg chg="add mod">
          <ac:chgData name="I See Maths ltd" userId="2b6a9906fb7c83c6" providerId="LiveId" clId="{58434D31-2276-47AE-BE52-C04369EE1C42}" dt="2024-01-31T11:20:07.331" v="2330" actId="207"/>
          <ac:spMkLst>
            <pc:docMk/>
            <pc:sldMk cId="2758680183" sldId="1770"/>
            <ac:spMk id="2" creationId="{44376DEA-6BEB-495A-A462-6A94BBFBFD36}"/>
          </ac:spMkLst>
        </pc:spChg>
        <pc:spChg chg="mod">
          <ac:chgData name="I See Maths ltd" userId="2b6a9906fb7c83c6" providerId="LiveId" clId="{58434D31-2276-47AE-BE52-C04369EE1C42}" dt="2024-01-31T11:47:45.599" v="2826" actId="6549"/>
          <ac:spMkLst>
            <pc:docMk/>
            <pc:sldMk cId="2758680183" sldId="1770"/>
            <ac:spMk id="4" creationId="{D6DF146B-D5F8-BCC5-F73C-62E39C0A4EF2}"/>
          </ac:spMkLst>
        </pc:spChg>
        <pc:spChg chg="mod">
          <ac:chgData name="I See Maths ltd" userId="2b6a9906fb7c83c6" providerId="LiveId" clId="{58434D31-2276-47AE-BE52-C04369EE1C42}" dt="2024-01-31T11:12:19.946" v="2233" actId="20577"/>
          <ac:spMkLst>
            <pc:docMk/>
            <pc:sldMk cId="2758680183" sldId="1770"/>
            <ac:spMk id="5" creationId="{0D0A8482-64FA-401E-FBE2-AB75B16D14FC}"/>
          </ac:spMkLst>
        </pc:spChg>
        <pc:spChg chg="add del mod">
          <ac:chgData name="I See Maths ltd" userId="2b6a9906fb7c83c6" providerId="LiveId" clId="{58434D31-2276-47AE-BE52-C04369EE1C42}" dt="2024-01-31T11:07:34.396" v="2123" actId="478"/>
          <ac:spMkLst>
            <pc:docMk/>
            <pc:sldMk cId="2758680183" sldId="1770"/>
            <ac:spMk id="6" creationId="{592970C8-6DC8-DCD3-6653-B9D98D4B1A1C}"/>
          </ac:spMkLst>
        </pc:spChg>
        <pc:spChg chg="add del mod">
          <ac:chgData name="I See Maths ltd" userId="2b6a9906fb7c83c6" providerId="LiveId" clId="{58434D31-2276-47AE-BE52-C04369EE1C42}" dt="2024-02-22T10:35:04.549" v="3092" actId="478"/>
          <ac:spMkLst>
            <pc:docMk/>
            <pc:sldMk cId="2758680183" sldId="1770"/>
            <ac:spMk id="8" creationId="{C726B782-993A-3D4E-57A6-82122A2D6F1C}"/>
          </ac:spMkLst>
        </pc:spChg>
        <pc:spChg chg="add del mod">
          <ac:chgData name="I See Maths ltd" userId="2b6a9906fb7c83c6" providerId="LiveId" clId="{58434D31-2276-47AE-BE52-C04369EE1C42}" dt="2024-01-31T11:20:27.201" v="2333" actId="478"/>
          <ac:spMkLst>
            <pc:docMk/>
            <pc:sldMk cId="2758680183" sldId="1770"/>
            <ac:spMk id="9" creationId="{B1D4549C-6CE6-2D8F-E066-A4845E14B994}"/>
          </ac:spMkLst>
        </pc:spChg>
        <pc:spChg chg="del">
          <ac:chgData name="I See Maths ltd" userId="2b6a9906fb7c83c6" providerId="LiveId" clId="{58434D31-2276-47AE-BE52-C04369EE1C42}" dt="2024-01-31T11:02:17.427" v="1897" actId="478"/>
          <ac:spMkLst>
            <pc:docMk/>
            <pc:sldMk cId="2758680183" sldId="1770"/>
            <ac:spMk id="13" creationId="{E9D22EA6-0077-B3F4-4746-D6EF0AFA6EAB}"/>
          </ac:spMkLst>
        </pc:spChg>
        <pc:spChg chg="add del mod">
          <ac:chgData name="I See Maths ltd" userId="2b6a9906fb7c83c6" providerId="LiveId" clId="{58434D31-2276-47AE-BE52-C04369EE1C42}" dt="2024-01-31T11:20:27.201" v="2333" actId="478"/>
          <ac:spMkLst>
            <pc:docMk/>
            <pc:sldMk cId="2758680183" sldId="1770"/>
            <ac:spMk id="14" creationId="{1DCFAA67-C3FB-EC39-F714-A379606A3600}"/>
          </ac:spMkLst>
        </pc:spChg>
        <pc:spChg chg="del">
          <ac:chgData name="I See Maths ltd" userId="2b6a9906fb7c83c6" providerId="LiveId" clId="{58434D31-2276-47AE-BE52-C04369EE1C42}" dt="2024-01-31T11:02:17.427" v="1897" actId="478"/>
          <ac:spMkLst>
            <pc:docMk/>
            <pc:sldMk cId="2758680183" sldId="1770"/>
            <ac:spMk id="15" creationId="{940156CC-CC29-9C54-CBAF-D8200F60049E}"/>
          </ac:spMkLst>
        </pc:spChg>
        <pc:spChg chg="del">
          <ac:chgData name="I See Maths ltd" userId="2b6a9906fb7c83c6" providerId="LiveId" clId="{58434D31-2276-47AE-BE52-C04369EE1C42}" dt="2024-01-31T11:02:17.427" v="1897" actId="478"/>
          <ac:spMkLst>
            <pc:docMk/>
            <pc:sldMk cId="2758680183" sldId="1770"/>
            <ac:spMk id="16" creationId="{BDF3265B-6BDD-D810-0805-949091E25285}"/>
          </ac:spMkLst>
        </pc:spChg>
        <pc:spChg chg="add del mod">
          <ac:chgData name="I See Maths ltd" userId="2b6a9906fb7c83c6" providerId="LiveId" clId="{58434D31-2276-47AE-BE52-C04369EE1C42}" dt="2024-01-31T11:20:27.201" v="2333" actId="478"/>
          <ac:spMkLst>
            <pc:docMk/>
            <pc:sldMk cId="2758680183" sldId="1770"/>
            <ac:spMk id="21" creationId="{CAE2915A-C86F-76BC-2D6C-C0C8E28B6C42}"/>
          </ac:spMkLst>
        </pc:spChg>
        <pc:spChg chg="del">
          <ac:chgData name="I See Maths ltd" userId="2b6a9906fb7c83c6" providerId="LiveId" clId="{58434D31-2276-47AE-BE52-C04369EE1C42}" dt="2024-01-31T11:02:17.427" v="1897" actId="478"/>
          <ac:spMkLst>
            <pc:docMk/>
            <pc:sldMk cId="2758680183" sldId="1770"/>
            <ac:spMk id="34" creationId="{C362D4FF-38E2-581D-0D9A-B28B361CDDD8}"/>
          </ac:spMkLst>
        </pc:spChg>
        <pc:spChg chg="del">
          <ac:chgData name="I See Maths ltd" userId="2b6a9906fb7c83c6" providerId="LiveId" clId="{58434D31-2276-47AE-BE52-C04369EE1C42}" dt="2024-01-31T11:02:17.427" v="1897" actId="478"/>
          <ac:spMkLst>
            <pc:docMk/>
            <pc:sldMk cId="2758680183" sldId="1770"/>
            <ac:spMk id="35" creationId="{5A1E9DAE-1EDE-BB43-6783-B0678A4611A5}"/>
          </ac:spMkLst>
        </pc:spChg>
        <pc:graphicFrameChg chg="add del mod modGraphic">
          <ac:chgData name="I See Maths ltd" userId="2b6a9906fb7c83c6" providerId="LiveId" clId="{58434D31-2276-47AE-BE52-C04369EE1C42}" dt="2024-01-31T11:20:27.201" v="2333" actId="478"/>
          <ac:graphicFrameMkLst>
            <pc:docMk/>
            <pc:sldMk cId="2758680183" sldId="1770"/>
            <ac:graphicFrameMk id="11" creationId="{BD68E922-C30F-3A5E-0AA4-E67090ECAB37}"/>
          </ac:graphicFrameMkLst>
        </pc:graphicFrameChg>
        <pc:graphicFrameChg chg="add del mod modGraphic">
          <ac:chgData name="I See Maths ltd" userId="2b6a9906fb7c83c6" providerId="LiveId" clId="{58434D31-2276-47AE-BE52-C04369EE1C42}" dt="2024-01-31T11:11:35.908" v="2227" actId="478"/>
          <ac:graphicFrameMkLst>
            <pc:docMk/>
            <pc:sldMk cId="2758680183" sldId="1770"/>
            <ac:graphicFrameMk id="19" creationId="{58275418-475C-AEF3-CDCA-C7F3CEEF820E}"/>
          </ac:graphicFrameMkLst>
        </pc:graphicFrameChg>
        <pc:graphicFrameChg chg="del">
          <ac:chgData name="I See Maths ltd" userId="2b6a9906fb7c83c6" providerId="LiveId" clId="{58434D31-2276-47AE-BE52-C04369EE1C42}" dt="2024-01-31T11:02:17.427" v="1897" actId="478"/>
          <ac:graphicFrameMkLst>
            <pc:docMk/>
            <pc:sldMk cId="2758680183" sldId="1770"/>
            <ac:graphicFrameMk id="30" creationId="{38D06221-ED0D-5C49-3A72-37922063E5F4}"/>
          </ac:graphicFrameMkLst>
        </pc:graphicFrameChg>
        <pc:graphicFrameChg chg="del">
          <ac:chgData name="I See Maths ltd" userId="2b6a9906fb7c83c6" providerId="LiveId" clId="{58434D31-2276-47AE-BE52-C04369EE1C42}" dt="2024-01-31T11:02:17.427" v="1897" actId="478"/>
          <ac:graphicFrameMkLst>
            <pc:docMk/>
            <pc:sldMk cId="2758680183" sldId="1770"/>
            <ac:graphicFrameMk id="37" creationId="{B475744B-B3CD-D9F4-399E-2362C5AEDCA6}"/>
          </ac:graphicFrameMkLst>
        </pc:graphicFrameChg>
        <pc:cxnChg chg="add del mod">
          <ac:chgData name="I See Maths ltd" userId="2b6a9906fb7c83c6" providerId="LiveId" clId="{58434D31-2276-47AE-BE52-C04369EE1C42}" dt="2024-01-31T11:07:32.249" v="2122" actId="478"/>
          <ac:cxnSpMkLst>
            <pc:docMk/>
            <pc:sldMk cId="2758680183" sldId="1770"/>
            <ac:cxnSpMk id="7" creationId="{C9242EC8-C6D9-7D88-178D-A5B839B80575}"/>
          </ac:cxnSpMkLst>
        </pc:cxnChg>
        <pc:cxnChg chg="add del mod">
          <ac:chgData name="I See Maths ltd" userId="2b6a9906fb7c83c6" providerId="LiveId" clId="{58434D31-2276-47AE-BE52-C04369EE1C42}" dt="2024-01-31T11:20:27.201" v="2333" actId="478"/>
          <ac:cxnSpMkLst>
            <pc:docMk/>
            <pc:sldMk cId="2758680183" sldId="1770"/>
            <ac:cxnSpMk id="10" creationId="{06829D1A-5B1A-5E3D-5B52-BD652E92C6AF}"/>
          </ac:cxnSpMkLst>
        </pc:cxnChg>
        <pc:cxnChg chg="del">
          <ac:chgData name="I See Maths ltd" userId="2b6a9906fb7c83c6" providerId="LiveId" clId="{58434D31-2276-47AE-BE52-C04369EE1C42}" dt="2024-01-31T11:02:17.427" v="1897" actId="478"/>
          <ac:cxnSpMkLst>
            <pc:docMk/>
            <pc:sldMk cId="2758680183" sldId="1770"/>
            <ac:cxnSpMk id="28" creationId="{441C4161-0FB9-1BB3-C924-5573134594CB}"/>
          </ac:cxnSpMkLst>
        </pc:cxnChg>
        <pc:cxnChg chg="del">
          <ac:chgData name="I See Maths ltd" userId="2b6a9906fb7c83c6" providerId="LiveId" clId="{58434D31-2276-47AE-BE52-C04369EE1C42}" dt="2024-01-31T11:02:17.427" v="1897" actId="478"/>
          <ac:cxnSpMkLst>
            <pc:docMk/>
            <pc:sldMk cId="2758680183" sldId="1770"/>
            <ac:cxnSpMk id="36" creationId="{F4C7F5A9-B0B2-EF0D-EC9A-0CCA469FC765}"/>
          </ac:cxnSpMkLst>
        </pc:cxnChg>
      </pc:sldChg>
      <pc:sldChg chg="addSp delSp modSp add mod ord">
        <pc:chgData name="I See Maths ltd" userId="2b6a9906fb7c83c6" providerId="LiveId" clId="{58434D31-2276-47AE-BE52-C04369EE1C42}" dt="2024-02-22T10:35:32.520" v="3093" actId="478"/>
        <pc:sldMkLst>
          <pc:docMk/>
          <pc:sldMk cId="1499437257" sldId="1771"/>
        </pc:sldMkLst>
        <pc:spChg chg="add mod">
          <ac:chgData name="I See Maths ltd" userId="2b6a9906fb7c83c6" providerId="LiveId" clId="{58434D31-2276-47AE-BE52-C04369EE1C42}" dt="2024-01-31T11:29:52.887" v="2438" actId="207"/>
          <ac:spMkLst>
            <pc:docMk/>
            <pc:sldMk cId="1499437257" sldId="1771"/>
            <ac:spMk id="2" creationId="{2423FA43-293A-F7AF-1D7A-A9DC7443B791}"/>
          </ac:spMkLst>
        </pc:spChg>
        <pc:spChg chg="mod">
          <ac:chgData name="I See Maths ltd" userId="2b6a9906fb7c83c6" providerId="LiveId" clId="{58434D31-2276-47AE-BE52-C04369EE1C42}" dt="2024-01-31T11:47:17.474" v="2814" actId="6549"/>
          <ac:spMkLst>
            <pc:docMk/>
            <pc:sldMk cId="1499437257" sldId="1771"/>
            <ac:spMk id="4" creationId="{D6DF146B-D5F8-BCC5-F73C-62E39C0A4EF2}"/>
          </ac:spMkLst>
        </pc:spChg>
        <pc:spChg chg="mod">
          <ac:chgData name="I See Maths ltd" userId="2b6a9906fb7c83c6" providerId="LiveId" clId="{58434D31-2276-47AE-BE52-C04369EE1C42}" dt="2024-01-31T11:09:57.893" v="2159" actId="1035"/>
          <ac:spMkLst>
            <pc:docMk/>
            <pc:sldMk cId="1499437257" sldId="1771"/>
            <ac:spMk id="5" creationId="{0D0A8482-64FA-401E-FBE2-AB75B16D14FC}"/>
          </ac:spMkLst>
        </pc:spChg>
        <pc:spChg chg="add del mod">
          <ac:chgData name="I See Maths ltd" userId="2b6a9906fb7c83c6" providerId="LiveId" clId="{58434D31-2276-47AE-BE52-C04369EE1C42}" dt="2024-02-22T10:35:32.520" v="3093" actId="478"/>
          <ac:spMkLst>
            <pc:docMk/>
            <pc:sldMk cId="1499437257" sldId="1771"/>
            <ac:spMk id="6" creationId="{36314D1D-A126-603F-9CBD-4A021D6592A0}"/>
          </ac:spMkLst>
        </pc:spChg>
        <pc:spChg chg="add del mod">
          <ac:chgData name="I See Maths ltd" userId="2b6a9906fb7c83c6" providerId="LiveId" clId="{58434D31-2276-47AE-BE52-C04369EE1C42}" dt="2024-01-31T11:31:47.218" v="2480" actId="478"/>
          <ac:spMkLst>
            <pc:docMk/>
            <pc:sldMk cId="1499437257" sldId="1771"/>
            <ac:spMk id="7" creationId="{ECBCFD98-A468-49FD-8C26-E39F7E032763}"/>
          </ac:spMkLst>
        </pc:spChg>
        <pc:spChg chg="add del mod">
          <ac:chgData name="I See Maths ltd" userId="2b6a9906fb7c83c6" providerId="LiveId" clId="{58434D31-2276-47AE-BE52-C04369EE1C42}" dt="2024-01-31T11:31:47.218" v="2480" actId="478"/>
          <ac:spMkLst>
            <pc:docMk/>
            <pc:sldMk cId="1499437257" sldId="1771"/>
            <ac:spMk id="10" creationId="{17B2A207-D7E5-0D9C-CEA8-DDF5625E87FC}"/>
          </ac:spMkLst>
        </pc:spChg>
        <pc:spChg chg="add del mod">
          <ac:chgData name="I See Maths ltd" userId="2b6a9906fb7c83c6" providerId="LiveId" clId="{58434D31-2276-47AE-BE52-C04369EE1C42}" dt="2024-01-31T11:31:47.218" v="2480" actId="478"/>
          <ac:spMkLst>
            <pc:docMk/>
            <pc:sldMk cId="1499437257" sldId="1771"/>
            <ac:spMk id="11" creationId="{2EBE3F59-7297-AF72-8CD5-CA6858BC367D}"/>
          </ac:spMkLst>
        </pc:spChg>
        <pc:graphicFrameChg chg="add del mod modGraphic">
          <ac:chgData name="I See Maths ltd" userId="2b6a9906fb7c83c6" providerId="LiveId" clId="{58434D31-2276-47AE-BE52-C04369EE1C42}" dt="2024-01-31T11:31:47.218" v="2480" actId="478"/>
          <ac:graphicFrameMkLst>
            <pc:docMk/>
            <pc:sldMk cId="1499437257" sldId="1771"/>
            <ac:graphicFrameMk id="9" creationId="{9875A560-453B-1FB1-6CD2-963CA6648BEE}"/>
          </ac:graphicFrameMkLst>
        </pc:graphicFrameChg>
        <pc:cxnChg chg="add del mod">
          <ac:chgData name="I See Maths ltd" userId="2b6a9906fb7c83c6" providerId="LiveId" clId="{58434D31-2276-47AE-BE52-C04369EE1C42}" dt="2024-01-31T11:31:47.218" v="2480" actId="478"/>
          <ac:cxnSpMkLst>
            <pc:docMk/>
            <pc:sldMk cId="1499437257" sldId="1771"/>
            <ac:cxnSpMk id="8" creationId="{F4F9C684-9809-BE0B-6550-EF50203C63B5}"/>
          </ac:cxnSpMkLst>
        </pc:cxnChg>
      </pc:sldChg>
      <pc:sldChg chg="addSp delSp modSp add mod ord">
        <pc:chgData name="I See Maths ltd" userId="2b6a9906fb7c83c6" providerId="LiveId" clId="{58434D31-2276-47AE-BE52-C04369EE1C42}" dt="2024-02-22T10:34:46.646" v="3089" actId="478"/>
        <pc:sldMkLst>
          <pc:docMk/>
          <pc:sldMk cId="4156214768" sldId="1772"/>
        </pc:sldMkLst>
        <pc:spChg chg="add mod">
          <ac:chgData name="I See Maths ltd" userId="2b6a9906fb7c83c6" providerId="LiveId" clId="{58434D31-2276-47AE-BE52-C04369EE1C42}" dt="2024-01-31T11:40:30.500" v="2784" actId="207"/>
          <ac:spMkLst>
            <pc:docMk/>
            <pc:sldMk cId="4156214768" sldId="1772"/>
            <ac:spMk id="2" creationId="{FE05209B-86E2-4065-75F7-82A0F3B60D3C}"/>
          </ac:spMkLst>
        </pc:spChg>
        <pc:spChg chg="mod">
          <ac:chgData name="I See Maths ltd" userId="2b6a9906fb7c83c6" providerId="LiveId" clId="{58434D31-2276-47AE-BE52-C04369EE1C42}" dt="2024-01-31T11:48:13.453" v="2838" actId="6549"/>
          <ac:spMkLst>
            <pc:docMk/>
            <pc:sldMk cId="4156214768" sldId="1772"/>
            <ac:spMk id="4" creationId="{D6DF146B-D5F8-BCC5-F73C-62E39C0A4EF2}"/>
          </ac:spMkLst>
        </pc:spChg>
        <pc:spChg chg="mod">
          <ac:chgData name="I See Maths ltd" userId="2b6a9906fb7c83c6" providerId="LiveId" clId="{58434D31-2276-47AE-BE52-C04369EE1C42}" dt="2024-01-31T11:10:03.412" v="2167" actId="1035"/>
          <ac:spMkLst>
            <pc:docMk/>
            <pc:sldMk cId="4156214768" sldId="1772"/>
            <ac:spMk id="5" creationId="{0D0A8482-64FA-401E-FBE2-AB75B16D14FC}"/>
          </ac:spMkLst>
        </pc:spChg>
        <pc:spChg chg="add del mod">
          <ac:chgData name="I See Maths ltd" userId="2b6a9906fb7c83c6" providerId="LiveId" clId="{58434D31-2276-47AE-BE52-C04369EE1C42}" dt="2024-02-22T10:34:46.646" v="3089" actId="478"/>
          <ac:spMkLst>
            <pc:docMk/>
            <pc:sldMk cId="4156214768" sldId="1772"/>
            <ac:spMk id="6" creationId="{D8D257D6-2E53-2B1E-674D-C8A3E61ED9D3}"/>
          </ac:spMkLst>
        </pc:spChg>
        <pc:spChg chg="add del mod">
          <ac:chgData name="I See Maths ltd" userId="2b6a9906fb7c83c6" providerId="LiveId" clId="{58434D31-2276-47AE-BE52-C04369EE1C42}" dt="2024-01-31T11:40:52.962" v="2786" actId="478"/>
          <ac:spMkLst>
            <pc:docMk/>
            <pc:sldMk cId="4156214768" sldId="1772"/>
            <ac:spMk id="7" creationId="{A45C10F0-11A3-1E06-32EC-B801454294D3}"/>
          </ac:spMkLst>
        </pc:spChg>
        <pc:spChg chg="add del mod">
          <ac:chgData name="I See Maths ltd" userId="2b6a9906fb7c83c6" providerId="LiveId" clId="{58434D31-2276-47AE-BE52-C04369EE1C42}" dt="2024-01-31T11:40:52.962" v="2786" actId="478"/>
          <ac:spMkLst>
            <pc:docMk/>
            <pc:sldMk cId="4156214768" sldId="1772"/>
            <ac:spMk id="10" creationId="{F81281AC-DCB5-A969-D4C0-889BF17D635D}"/>
          </ac:spMkLst>
        </pc:spChg>
        <pc:spChg chg="add del mod">
          <ac:chgData name="I See Maths ltd" userId="2b6a9906fb7c83c6" providerId="LiveId" clId="{58434D31-2276-47AE-BE52-C04369EE1C42}" dt="2024-01-31T11:40:52.962" v="2786" actId="478"/>
          <ac:spMkLst>
            <pc:docMk/>
            <pc:sldMk cId="4156214768" sldId="1772"/>
            <ac:spMk id="11" creationId="{71CED3CC-C9C6-9A65-7401-8DBD163A7381}"/>
          </ac:spMkLst>
        </pc:spChg>
        <pc:graphicFrameChg chg="add del mod modGraphic">
          <ac:chgData name="I See Maths ltd" userId="2b6a9906fb7c83c6" providerId="LiveId" clId="{58434D31-2276-47AE-BE52-C04369EE1C42}" dt="2024-01-31T11:40:52.962" v="2786" actId="478"/>
          <ac:graphicFrameMkLst>
            <pc:docMk/>
            <pc:sldMk cId="4156214768" sldId="1772"/>
            <ac:graphicFrameMk id="9" creationId="{7CF251D0-971C-3C69-C713-A9157FED48FD}"/>
          </ac:graphicFrameMkLst>
        </pc:graphicFrameChg>
        <pc:graphicFrameChg chg="add del mod modGraphic">
          <ac:chgData name="I See Maths ltd" userId="2b6a9906fb7c83c6" providerId="LiveId" clId="{58434D31-2276-47AE-BE52-C04369EE1C42}" dt="2024-01-31T11:40:52.962" v="2786" actId="478"/>
          <ac:graphicFrameMkLst>
            <pc:docMk/>
            <pc:sldMk cId="4156214768" sldId="1772"/>
            <ac:graphicFrameMk id="12" creationId="{7AF45910-EC10-B7FA-6A38-6EDA376C171B}"/>
          </ac:graphicFrameMkLst>
        </pc:graphicFrameChg>
        <pc:graphicFrameChg chg="add del mod modGraphic">
          <ac:chgData name="I See Maths ltd" userId="2b6a9906fb7c83c6" providerId="LiveId" clId="{58434D31-2276-47AE-BE52-C04369EE1C42}" dt="2024-01-31T11:38:54.883" v="2756" actId="478"/>
          <ac:graphicFrameMkLst>
            <pc:docMk/>
            <pc:sldMk cId="4156214768" sldId="1772"/>
            <ac:graphicFrameMk id="13" creationId="{FC017864-8356-68E2-79FC-A6140B722929}"/>
          </ac:graphicFrameMkLst>
        </pc:graphicFrameChg>
        <pc:cxnChg chg="add del mod">
          <ac:chgData name="I See Maths ltd" userId="2b6a9906fb7c83c6" providerId="LiveId" clId="{58434D31-2276-47AE-BE52-C04369EE1C42}" dt="2024-01-31T11:40:52.962" v="2786" actId="478"/>
          <ac:cxnSpMkLst>
            <pc:docMk/>
            <pc:sldMk cId="4156214768" sldId="1772"/>
            <ac:cxnSpMk id="8" creationId="{CF93172A-8CC0-F1EB-21EE-86A5795CC071}"/>
          </ac:cxnSpMkLst>
        </pc:cxnChg>
      </pc:sldChg>
      <pc:sldChg chg="addSp delSp modSp add mod">
        <pc:chgData name="I See Maths ltd" userId="2b6a9906fb7c83c6" providerId="LiveId" clId="{58434D31-2276-47AE-BE52-C04369EE1C42}" dt="2024-02-22T10:35:01.279" v="3091" actId="478"/>
        <pc:sldMkLst>
          <pc:docMk/>
          <pc:sldMk cId="1120038578" sldId="1773"/>
        </pc:sldMkLst>
        <pc:spChg chg="mod">
          <ac:chgData name="I See Maths ltd" userId="2b6a9906fb7c83c6" providerId="LiveId" clId="{58434D31-2276-47AE-BE52-C04369EE1C42}" dt="2024-01-31T11:47:50.703" v="2828" actId="6549"/>
          <ac:spMkLst>
            <pc:docMk/>
            <pc:sldMk cId="1120038578" sldId="1773"/>
            <ac:spMk id="4" creationId="{D6DF146B-D5F8-BCC5-F73C-62E39C0A4EF2}"/>
          </ac:spMkLst>
        </pc:spChg>
        <pc:spChg chg="add del mod">
          <ac:chgData name="I See Maths ltd" userId="2b6a9906fb7c83c6" providerId="LiveId" clId="{58434D31-2276-47AE-BE52-C04369EE1C42}" dt="2024-01-31T11:21:59.092" v="2358" actId="478"/>
          <ac:spMkLst>
            <pc:docMk/>
            <pc:sldMk cId="1120038578" sldId="1773"/>
            <ac:spMk id="6" creationId="{77343098-5857-39C3-3D2E-0698C9B15C99}"/>
          </ac:spMkLst>
        </pc:spChg>
        <pc:spChg chg="del">
          <ac:chgData name="I See Maths ltd" userId="2b6a9906fb7c83c6" providerId="LiveId" clId="{58434D31-2276-47AE-BE52-C04369EE1C42}" dt="2024-02-22T10:35:01.279" v="3091" actId="478"/>
          <ac:spMkLst>
            <pc:docMk/>
            <pc:sldMk cId="1120038578" sldId="1773"/>
            <ac:spMk id="8" creationId="{C726B782-993A-3D4E-57A6-82122A2D6F1C}"/>
          </ac:spMkLst>
        </pc:spChg>
        <pc:spChg chg="del">
          <ac:chgData name="I See Maths ltd" userId="2b6a9906fb7c83c6" providerId="LiveId" clId="{58434D31-2276-47AE-BE52-C04369EE1C42}" dt="2024-01-31T11:21:39.164" v="2342" actId="478"/>
          <ac:spMkLst>
            <pc:docMk/>
            <pc:sldMk cId="1120038578" sldId="1773"/>
            <ac:spMk id="21" creationId="{CAE2915A-C86F-76BC-2D6C-C0C8E28B6C42}"/>
          </ac:spMkLst>
        </pc:spChg>
      </pc:sldChg>
      <pc:sldChg chg="addSp delSp modSp add mod">
        <pc:chgData name="I See Maths ltd" userId="2b6a9906fb7c83c6" providerId="LiveId" clId="{58434D31-2276-47AE-BE52-C04369EE1C42}" dt="2024-01-31T11:47:59.925" v="2832" actId="6549"/>
        <pc:sldMkLst>
          <pc:docMk/>
          <pc:sldMk cId="2805770359" sldId="1774"/>
        </pc:sldMkLst>
        <pc:spChg chg="mod">
          <ac:chgData name="I See Maths ltd" userId="2b6a9906fb7c83c6" providerId="LiveId" clId="{58434D31-2276-47AE-BE52-C04369EE1C42}" dt="2024-01-31T11:47:59.925" v="2832" actId="6549"/>
          <ac:spMkLst>
            <pc:docMk/>
            <pc:sldMk cId="2805770359" sldId="1774"/>
            <ac:spMk id="4" creationId="{D6DF146B-D5F8-BCC5-F73C-62E39C0A4EF2}"/>
          </ac:spMkLst>
        </pc:spChg>
        <pc:spChg chg="add mod">
          <ac:chgData name="I See Maths ltd" userId="2b6a9906fb7c83c6" providerId="LiveId" clId="{58434D31-2276-47AE-BE52-C04369EE1C42}" dt="2024-01-31T11:21:33.639" v="2341" actId="1076"/>
          <ac:spMkLst>
            <pc:docMk/>
            <pc:sldMk cId="2805770359" sldId="1774"/>
            <ac:spMk id="6" creationId="{FD20DD1E-9E41-799C-6CEA-2210649DA680}"/>
          </ac:spMkLst>
        </pc:spChg>
        <pc:spChg chg="del">
          <ac:chgData name="I See Maths ltd" userId="2b6a9906fb7c83c6" providerId="LiveId" clId="{58434D31-2276-47AE-BE52-C04369EE1C42}" dt="2024-01-31T11:20:58.293" v="2336" actId="478"/>
          <ac:spMkLst>
            <pc:docMk/>
            <pc:sldMk cId="2805770359" sldId="1774"/>
            <ac:spMk id="8" creationId="{C726B782-993A-3D4E-57A6-82122A2D6F1C}"/>
          </ac:spMkLst>
        </pc:spChg>
        <pc:spChg chg="del">
          <ac:chgData name="I See Maths ltd" userId="2b6a9906fb7c83c6" providerId="LiveId" clId="{58434D31-2276-47AE-BE52-C04369EE1C42}" dt="2024-01-31T11:20:50.733" v="2335" actId="478"/>
          <ac:spMkLst>
            <pc:docMk/>
            <pc:sldMk cId="2805770359" sldId="1774"/>
            <ac:spMk id="21" creationId="{CAE2915A-C86F-76BC-2D6C-C0C8E28B6C42}"/>
          </ac:spMkLst>
        </pc:spChg>
      </pc:sldChg>
      <pc:sldChg chg="modSp add del mod">
        <pc:chgData name="I See Maths ltd" userId="2b6a9906fb7c83c6" providerId="LiveId" clId="{58434D31-2276-47AE-BE52-C04369EE1C42}" dt="2024-02-22T10:34:57.038" v="3090" actId="47"/>
        <pc:sldMkLst>
          <pc:docMk/>
          <pc:sldMk cId="1719191459" sldId="1775"/>
        </pc:sldMkLst>
        <pc:spChg chg="mod">
          <ac:chgData name="I See Maths ltd" userId="2b6a9906fb7c83c6" providerId="LiveId" clId="{58434D31-2276-47AE-BE52-C04369EE1C42}" dt="2024-01-31T11:47:54.947" v="2830" actId="6549"/>
          <ac:spMkLst>
            <pc:docMk/>
            <pc:sldMk cId="1719191459" sldId="1775"/>
            <ac:spMk id="4" creationId="{D6DF146B-D5F8-BCC5-F73C-62E39C0A4EF2}"/>
          </ac:spMkLst>
        </pc:spChg>
      </pc:sldChg>
      <pc:sldChg chg="delSp modSp add mod">
        <pc:chgData name="I See Maths ltd" userId="2b6a9906fb7c83c6" providerId="LiveId" clId="{58434D31-2276-47AE-BE52-C04369EE1C42}" dt="2024-01-31T11:48:04.420" v="2834" actId="6549"/>
        <pc:sldMkLst>
          <pc:docMk/>
          <pc:sldMk cId="2028725020" sldId="1776"/>
        </pc:sldMkLst>
        <pc:spChg chg="del">
          <ac:chgData name="I See Maths ltd" userId="2b6a9906fb7c83c6" providerId="LiveId" clId="{58434D31-2276-47AE-BE52-C04369EE1C42}" dt="2024-01-31T11:22:35.343" v="2361" actId="478"/>
          <ac:spMkLst>
            <pc:docMk/>
            <pc:sldMk cId="2028725020" sldId="1776"/>
            <ac:spMk id="2" creationId="{44376DEA-6BEB-495A-A462-6A94BBFBFD36}"/>
          </ac:spMkLst>
        </pc:spChg>
        <pc:spChg chg="mod">
          <ac:chgData name="I See Maths ltd" userId="2b6a9906fb7c83c6" providerId="LiveId" clId="{58434D31-2276-47AE-BE52-C04369EE1C42}" dt="2024-01-31T11:48:04.420" v="2834" actId="6549"/>
          <ac:spMkLst>
            <pc:docMk/>
            <pc:sldMk cId="2028725020" sldId="1776"/>
            <ac:spMk id="4" creationId="{D6DF146B-D5F8-BCC5-F73C-62E39C0A4EF2}"/>
          </ac:spMkLst>
        </pc:spChg>
        <pc:spChg chg="del">
          <ac:chgData name="I See Maths ltd" userId="2b6a9906fb7c83c6" providerId="LiveId" clId="{58434D31-2276-47AE-BE52-C04369EE1C42}" dt="2024-01-31T11:22:33.254" v="2360" actId="478"/>
          <ac:spMkLst>
            <pc:docMk/>
            <pc:sldMk cId="2028725020" sldId="1776"/>
            <ac:spMk id="6" creationId="{FD20DD1E-9E41-799C-6CEA-2210649DA680}"/>
          </ac:spMkLst>
        </pc:spChg>
      </pc:sldChg>
      <pc:sldChg chg="addSp modSp add mod">
        <pc:chgData name="I See Maths ltd" userId="2b6a9906fb7c83c6" providerId="LiveId" clId="{58434D31-2276-47AE-BE52-C04369EE1C42}" dt="2024-01-31T11:48:08.905" v="2836" actId="6549"/>
        <pc:sldMkLst>
          <pc:docMk/>
          <pc:sldMk cId="2402865818" sldId="1777"/>
        </pc:sldMkLst>
        <pc:spChg chg="add mod">
          <ac:chgData name="I See Maths ltd" userId="2b6a9906fb7c83c6" providerId="LiveId" clId="{58434D31-2276-47AE-BE52-C04369EE1C42}" dt="2024-01-31T11:23:47.227" v="2397" actId="1076"/>
          <ac:spMkLst>
            <pc:docMk/>
            <pc:sldMk cId="2402865818" sldId="1777"/>
            <ac:spMk id="2" creationId="{EE3633E0-5695-C262-18A0-40D5B869011F}"/>
          </ac:spMkLst>
        </pc:spChg>
        <pc:spChg chg="mod">
          <ac:chgData name="I See Maths ltd" userId="2b6a9906fb7c83c6" providerId="LiveId" clId="{58434D31-2276-47AE-BE52-C04369EE1C42}" dt="2024-01-31T11:48:08.905" v="2836" actId="6549"/>
          <ac:spMkLst>
            <pc:docMk/>
            <pc:sldMk cId="2402865818" sldId="1777"/>
            <ac:spMk id="4" creationId="{D6DF146B-D5F8-BCC5-F73C-62E39C0A4EF2}"/>
          </ac:spMkLst>
        </pc:spChg>
        <pc:graphicFrameChg chg="modGraphic">
          <ac:chgData name="I See Maths ltd" userId="2b6a9906fb7c83c6" providerId="LiveId" clId="{58434D31-2276-47AE-BE52-C04369EE1C42}" dt="2024-01-31T11:23:07.737" v="2366" actId="6549"/>
          <ac:graphicFrameMkLst>
            <pc:docMk/>
            <pc:sldMk cId="2402865818" sldId="1777"/>
            <ac:graphicFrameMk id="11" creationId="{BD68E922-C30F-3A5E-0AA4-E67090ECAB37}"/>
          </ac:graphicFrameMkLst>
        </pc:graphicFrameChg>
      </pc:sldChg>
      <pc:sldChg chg="delSp modSp add del mod">
        <pc:chgData name="I See Maths ltd" userId="2b6a9906fb7c83c6" providerId="LiveId" clId="{58434D31-2276-47AE-BE52-C04369EE1C42}" dt="2024-01-31T11:31:32.182" v="2478" actId="47"/>
        <pc:sldMkLst>
          <pc:docMk/>
          <pc:sldMk cId="314132007" sldId="1778"/>
        </pc:sldMkLst>
        <pc:spChg chg="del">
          <ac:chgData name="I See Maths ltd" userId="2b6a9906fb7c83c6" providerId="LiveId" clId="{58434D31-2276-47AE-BE52-C04369EE1C42}" dt="2024-01-31T11:31:12.923" v="2476" actId="478"/>
          <ac:spMkLst>
            <pc:docMk/>
            <pc:sldMk cId="314132007" sldId="1778"/>
            <ac:spMk id="2" creationId="{2423FA43-293A-F7AF-1D7A-A9DC7443B791}"/>
          </ac:spMkLst>
        </pc:spChg>
        <pc:spChg chg="del">
          <ac:chgData name="I See Maths ltd" userId="2b6a9906fb7c83c6" providerId="LiveId" clId="{58434D31-2276-47AE-BE52-C04369EE1C42}" dt="2024-01-31T11:31:10.897" v="2475" actId="478"/>
          <ac:spMkLst>
            <pc:docMk/>
            <pc:sldMk cId="314132007" sldId="1778"/>
            <ac:spMk id="6" creationId="{36314D1D-A126-603F-9CBD-4A021D6592A0}"/>
          </ac:spMkLst>
        </pc:spChg>
        <pc:spChg chg="mod">
          <ac:chgData name="I See Maths ltd" userId="2b6a9906fb7c83c6" providerId="LiveId" clId="{58434D31-2276-47AE-BE52-C04369EE1C42}" dt="2024-01-31T11:30:32.568" v="2443" actId="20577"/>
          <ac:spMkLst>
            <pc:docMk/>
            <pc:sldMk cId="314132007" sldId="1778"/>
            <ac:spMk id="7" creationId="{ECBCFD98-A468-49FD-8C26-E39F7E032763}"/>
          </ac:spMkLst>
        </pc:spChg>
        <pc:spChg chg="mod">
          <ac:chgData name="I See Maths ltd" userId="2b6a9906fb7c83c6" providerId="LiveId" clId="{58434D31-2276-47AE-BE52-C04369EE1C42}" dt="2024-01-31T11:31:01.400" v="2474" actId="14100"/>
          <ac:spMkLst>
            <pc:docMk/>
            <pc:sldMk cId="314132007" sldId="1778"/>
            <ac:spMk id="11" creationId="{2EBE3F59-7297-AF72-8CD5-CA6858BC367D}"/>
          </ac:spMkLst>
        </pc:spChg>
      </pc:sldChg>
      <pc:sldChg chg="modSp add mod">
        <pc:chgData name="I See Maths ltd" userId="2b6a9906fb7c83c6" providerId="LiveId" clId="{58434D31-2276-47AE-BE52-C04369EE1C42}" dt="2024-01-31T11:47:40.966" v="2824" actId="6549"/>
        <pc:sldMkLst>
          <pc:docMk/>
          <pc:sldMk cId="3955865467" sldId="1779"/>
        </pc:sldMkLst>
        <pc:spChg chg="mod">
          <ac:chgData name="I See Maths ltd" userId="2b6a9906fb7c83c6" providerId="LiveId" clId="{58434D31-2276-47AE-BE52-C04369EE1C42}" dt="2024-01-31T11:47:40.966" v="2824" actId="6549"/>
          <ac:spMkLst>
            <pc:docMk/>
            <pc:sldMk cId="3955865467" sldId="1779"/>
            <ac:spMk id="4" creationId="{D6DF146B-D5F8-BCC5-F73C-62E39C0A4EF2}"/>
          </ac:spMkLst>
        </pc:spChg>
        <pc:spChg chg="mod">
          <ac:chgData name="I See Maths ltd" userId="2b6a9906fb7c83c6" providerId="LiveId" clId="{58434D31-2276-47AE-BE52-C04369EE1C42}" dt="2024-01-31T11:32:23.059" v="2488" actId="6549"/>
          <ac:spMkLst>
            <pc:docMk/>
            <pc:sldMk cId="3955865467" sldId="1779"/>
            <ac:spMk id="5" creationId="{0D0A8482-64FA-401E-FBE2-AB75B16D14FC}"/>
          </ac:spMkLst>
        </pc:spChg>
      </pc:sldChg>
      <pc:sldChg chg="delSp modSp add mod">
        <pc:chgData name="I See Maths ltd" userId="2b6a9906fb7c83c6" providerId="LiveId" clId="{58434D31-2276-47AE-BE52-C04369EE1C42}" dt="2024-02-22T10:35:38.927" v="3094" actId="478"/>
        <pc:sldMkLst>
          <pc:docMk/>
          <pc:sldMk cId="2620496689" sldId="1780"/>
        </pc:sldMkLst>
        <pc:spChg chg="mod">
          <ac:chgData name="I See Maths ltd" userId="2b6a9906fb7c83c6" providerId="LiveId" clId="{58434D31-2276-47AE-BE52-C04369EE1C42}" dt="2024-01-31T11:47:21.898" v="2816" actId="6549"/>
          <ac:spMkLst>
            <pc:docMk/>
            <pc:sldMk cId="2620496689" sldId="1780"/>
            <ac:spMk id="4" creationId="{D6DF146B-D5F8-BCC5-F73C-62E39C0A4EF2}"/>
          </ac:spMkLst>
        </pc:spChg>
        <pc:spChg chg="del">
          <ac:chgData name="I See Maths ltd" userId="2b6a9906fb7c83c6" providerId="LiveId" clId="{58434D31-2276-47AE-BE52-C04369EE1C42}" dt="2024-02-22T10:35:38.927" v="3094" actId="478"/>
          <ac:spMkLst>
            <pc:docMk/>
            <pc:sldMk cId="2620496689" sldId="1780"/>
            <ac:spMk id="6" creationId="{36314D1D-A126-603F-9CBD-4A021D6592A0}"/>
          </ac:spMkLst>
        </pc:spChg>
        <pc:spChg chg="del">
          <ac:chgData name="I See Maths ltd" userId="2b6a9906fb7c83c6" providerId="LiveId" clId="{58434D31-2276-47AE-BE52-C04369EE1C42}" dt="2024-01-31T11:31:55.180" v="2482" actId="478"/>
          <ac:spMkLst>
            <pc:docMk/>
            <pc:sldMk cId="2620496689" sldId="1780"/>
            <ac:spMk id="11" creationId="{2EBE3F59-7297-AF72-8CD5-CA6858BC367D}"/>
          </ac:spMkLst>
        </pc:spChg>
      </pc:sldChg>
      <pc:sldChg chg="delSp modSp add mod">
        <pc:chgData name="I See Maths ltd" userId="2b6a9906fb7c83c6" providerId="LiveId" clId="{58434D31-2276-47AE-BE52-C04369EE1C42}" dt="2024-02-22T10:35:51.882" v="3097" actId="478"/>
        <pc:sldMkLst>
          <pc:docMk/>
          <pc:sldMk cId="719850473" sldId="1781"/>
        </pc:sldMkLst>
        <pc:spChg chg="mod">
          <ac:chgData name="I See Maths ltd" userId="2b6a9906fb7c83c6" providerId="LiveId" clId="{58434D31-2276-47AE-BE52-C04369EE1C42}" dt="2024-01-31T11:47:26.141" v="2818" actId="6549"/>
          <ac:spMkLst>
            <pc:docMk/>
            <pc:sldMk cId="719850473" sldId="1781"/>
            <ac:spMk id="4" creationId="{D6DF146B-D5F8-BCC5-F73C-62E39C0A4EF2}"/>
          </ac:spMkLst>
        </pc:spChg>
        <pc:spChg chg="del">
          <ac:chgData name="I See Maths ltd" userId="2b6a9906fb7c83c6" providerId="LiveId" clId="{58434D31-2276-47AE-BE52-C04369EE1C42}" dt="2024-02-22T10:35:51.882" v="3097" actId="478"/>
          <ac:spMkLst>
            <pc:docMk/>
            <pc:sldMk cId="719850473" sldId="1781"/>
            <ac:spMk id="6" creationId="{36314D1D-A126-603F-9CBD-4A021D6592A0}"/>
          </ac:spMkLst>
        </pc:spChg>
        <pc:spChg chg="mod">
          <ac:chgData name="I See Maths ltd" userId="2b6a9906fb7c83c6" providerId="LiveId" clId="{58434D31-2276-47AE-BE52-C04369EE1C42}" dt="2024-02-22T10:35:48.603" v="3096" actId="20577"/>
          <ac:spMkLst>
            <pc:docMk/>
            <pc:sldMk cId="719850473" sldId="1781"/>
            <ac:spMk id="11" creationId="{2EBE3F59-7297-AF72-8CD5-CA6858BC367D}"/>
          </ac:spMkLst>
        </pc:spChg>
      </pc:sldChg>
      <pc:sldChg chg="delSp modSp add del mod">
        <pc:chgData name="I See Maths ltd" userId="2b6a9906fb7c83c6" providerId="LiveId" clId="{58434D31-2276-47AE-BE52-C04369EE1C42}" dt="2024-02-22T10:35:57.646" v="3098" actId="47"/>
        <pc:sldMkLst>
          <pc:docMk/>
          <pc:sldMk cId="3421456320" sldId="1782"/>
        </pc:sldMkLst>
        <pc:spChg chg="del">
          <ac:chgData name="I See Maths ltd" userId="2b6a9906fb7c83c6" providerId="LiveId" clId="{58434D31-2276-47AE-BE52-C04369EE1C42}" dt="2024-01-31T11:32:11.195" v="2484" actId="478"/>
          <ac:spMkLst>
            <pc:docMk/>
            <pc:sldMk cId="3421456320" sldId="1782"/>
            <ac:spMk id="2" creationId="{2423FA43-293A-F7AF-1D7A-A9DC7443B791}"/>
          </ac:spMkLst>
        </pc:spChg>
        <pc:spChg chg="mod">
          <ac:chgData name="I See Maths ltd" userId="2b6a9906fb7c83c6" providerId="LiveId" clId="{58434D31-2276-47AE-BE52-C04369EE1C42}" dt="2024-01-31T11:47:31.517" v="2820" actId="6549"/>
          <ac:spMkLst>
            <pc:docMk/>
            <pc:sldMk cId="3421456320" sldId="1782"/>
            <ac:spMk id="4" creationId="{D6DF146B-D5F8-BCC5-F73C-62E39C0A4EF2}"/>
          </ac:spMkLst>
        </pc:spChg>
        <pc:spChg chg="mod">
          <ac:chgData name="I See Maths ltd" userId="2b6a9906fb7c83c6" providerId="LiveId" clId="{58434D31-2276-47AE-BE52-C04369EE1C42}" dt="2024-01-31T11:32:18.101" v="2486" actId="6549"/>
          <ac:spMkLst>
            <pc:docMk/>
            <pc:sldMk cId="3421456320" sldId="1782"/>
            <ac:spMk id="5" creationId="{0D0A8482-64FA-401E-FBE2-AB75B16D14FC}"/>
          </ac:spMkLst>
        </pc:spChg>
        <pc:spChg chg="mod">
          <ac:chgData name="I See Maths ltd" userId="2b6a9906fb7c83c6" providerId="LiveId" clId="{58434D31-2276-47AE-BE52-C04369EE1C42}" dt="2024-01-31T11:32:53.556" v="2490" actId="20577"/>
          <ac:spMkLst>
            <pc:docMk/>
            <pc:sldMk cId="3421456320" sldId="1782"/>
            <ac:spMk id="11" creationId="{2EBE3F59-7297-AF72-8CD5-CA6858BC367D}"/>
          </ac:spMkLst>
        </pc:spChg>
      </pc:sldChg>
      <pc:sldChg chg="delSp modSp add mod">
        <pc:chgData name="I See Maths ltd" userId="2b6a9906fb7c83c6" providerId="LiveId" clId="{58434D31-2276-47AE-BE52-C04369EE1C42}" dt="2024-01-31T11:47:36.298" v="2822" actId="6549"/>
        <pc:sldMkLst>
          <pc:docMk/>
          <pc:sldMk cId="1167603851" sldId="1783"/>
        </pc:sldMkLst>
        <pc:spChg chg="mod">
          <ac:chgData name="I See Maths ltd" userId="2b6a9906fb7c83c6" providerId="LiveId" clId="{58434D31-2276-47AE-BE52-C04369EE1C42}" dt="2024-01-31T11:47:36.298" v="2822" actId="6549"/>
          <ac:spMkLst>
            <pc:docMk/>
            <pc:sldMk cId="1167603851" sldId="1783"/>
            <ac:spMk id="4" creationId="{D6DF146B-D5F8-BCC5-F73C-62E39C0A4EF2}"/>
          </ac:spMkLst>
        </pc:spChg>
        <pc:spChg chg="del">
          <ac:chgData name="I See Maths ltd" userId="2b6a9906fb7c83c6" providerId="LiveId" clId="{58434D31-2276-47AE-BE52-C04369EE1C42}" dt="2024-01-31T11:33:09.636" v="2493" actId="478"/>
          <ac:spMkLst>
            <pc:docMk/>
            <pc:sldMk cId="1167603851" sldId="1783"/>
            <ac:spMk id="6" creationId="{36314D1D-A126-603F-9CBD-4A021D6592A0}"/>
          </ac:spMkLst>
        </pc:spChg>
        <pc:spChg chg="del">
          <ac:chgData name="I See Maths ltd" userId="2b6a9906fb7c83c6" providerId="LiveId" clId="{58434D31-2276-47AE-BE52-C04369EE1C42}" dt="2024-01-31T11:33:07.588" v="2492" actId="478"/>
          <ac:spMkLst>
            <pc:docMk/>
            <pc:sldMk cId="1167603851" sldId="1783"/>
            <ac:spMk id="11" creationId="{2EBE3F59-7297-AF72-8CD5-CA6858BC367D}"/>
          </ac:spMkLst>
        </pc:spChg>
      </pc:sldChg>
      <pc:sldChg chg="delSp modSp add mod">
        <pc:chgData name="I See Maths ltd" userId="2b6a9906fb7c83c6" providerId="LiveId" clId="{58434D31-2276-47AE-BE52-C04369EE1C42}" dt="2024-02-22T10:34:43.343" v="3088" actId="478"/>
        <pc:sldMkLst>
          <pc:docMk/>
          <pc:sldMk cId="1338283452" sldId="1784"/>
        </pc:sldMkLst>
        <pc:spChg chg="mod">
          <ac:chgData name="I See Maths ltd" userId="2b6a9906fb7c83c6" providerId="LiveId" clId="{58434D31-2276-47AE-BE52-C04369EE1C42}" dt="2024-01-31T11:48:21.131" v="2840" actId="6549"/>
          <ac:spMkLst>
            <pc:docMk/>
            <pc:sldMk cId="1338283452" sldId="1784"/>
            <ac:spMk id="4" creationId="{D6DF146B-D5F8-BCC5-F73C-62E39C0A4EF2}"/>
          </ac:spMkLst>
        </pc:spChg>
        <pc:spChg chg="del">
          <ac:chgData name="I See Maths ltd" userId="2b6a9906fb7c83c6" providerId="LiveId" clId="{58434D31-2276-47AE-BE52-C04369EE1C42}" dt="2024-02-22T10:34:43.343" v="3088" actId="478"/>
          <ac:spMkLst>
            <pc:docMk/>
            <pc:sldMk cId="1338283452" sldId="1784"/>
            <ac:spMk id="6" creationId="{D8D257D6-2E53-2B1E-674D-C8A3E61ED9D3}"/>
          </ac:spMkLst>
        </pc:spChg>
        <pc:spChg chg="del">
          <ac:chgData name="I See Maths ltd" userId="2b6a9906fb7c83c6" providerId="LiveId" clId="{58434D31-2276-47AE-BE52-C04369EE1C42}" dt="2024-01-31T11:41:01.909" v="2788" actId="478"/>
          <ac:spMkLst>
            <pc:docMk/>
            <pc:sldMk cId="1338283452" sldId="1784"/>
            <ac:spMk id="11" creationId="{71CED3CC-C9C6-9A65-7401-8DBD163A7381}"/>
          </ac:spMkLst>
        </pc:spChg>
      </pc:sldChg>
      <pc:sldChg chg="modSp add del mod">
        <pc:chgData name="I See Maths ltd" userId="2b6a9906fb7c83c6" providerId="LiveId" clId="{58434D31-2276-47AE-BE52-C04369EE1C42}" dt="2024-02-22T10:34:35.165" v="3087" actId="47"/>
        <pc:sldMkLst>
          <pc:docMk/>
          <pc:sldMk cId="1383493262" sldId="1785"/>
        </pc:sldMkLst>
        <pc:spChg chg="mod">
          <ac:chgData name="I See Maths ltd" userId="2b6a9906fb7c83c6" providerId="LiveId" clId="{58434D31-2276-47AE-BE52-C04369EE1C42}" dt="2024-01-31T11:48:25.583" v="2842" actId="6549"/>
          <ac:spMkLst>
            <pc:docMk/>
            <pc:sldMk cId="1383493262" sldId="1785"/>
            <ac:spMk id="4" creationId="{D6DF146B-D5F8-BCC5-F73C-62E39C0A4EF2}"/>
          </ac:spMkLst>
        </pc:spChg>
      </pc:sldChg>
      <pc:sldChg chg="delSp modSp add mod">
        <pc:chgData name="I See Maths ltd" userId="2b6a9906fb7c83c6" providerId="LiveId" clId="{58434D31-2276-47AE-BE52-C04369EE1C42}" dt="2024-01-31T11:48:30.131" v="2844" actId="6549"/>
        <pc:sldMkLst>
          <pc:docMk/>
          <pc:sldMk cId="3240291915" sldId="1786"/>
        </pc:sldMkLst>
        <pc:spChg chg="mod">
          <ac:chgData name="I See Maths ltd" userId="2b6a9906fb7c83c6" providerId="LiveId" clId="{58434D31-2276-47AE-BE52-C04369EE1C42}" dt="2024-01-31T11:48:30.131" v="2844" actId="6549"/>
          <ac:spMkLst>
            <pc:docMk/>
            <pc:sldMk cId="3240291915" sldId="1786"/>
            <ac:spMk id="4" creationId="{D6DF146B-D5F8-BCC5-F73C-62E39C0A4EF2}"/>
          </ac:spMkLst>
        </pc:spChg>
        <pc:spChg chg="del">
          <ac:chgData name="I See Maths ltd" userId="2b6a9906fb7c83c6" providerId="LiveId" clId="{58434D31-2276-47AE-BE52-C04369EE1C42}" dt="2024-01-31T11:41:11.396" v="2790" actId="478"/>
          <ac:spMkLst>
            <pc:docMk/>
            <pc:sldMk cId="3240291915" sldId="1786"/>
            <ac:spMk id="6" creationId="{D8D257D6-2E53-2B1E-674D-C8A3E61ED9D3}"/>
          </ac:spMkLst>
        </pc:spChg>
        <pc:spChg chg="mod">
          <ac:chgData name="I See Maths ltd" userId="2b6a9906fb7c83c6" providerId="LiveId" clId="{58434D31-2276-47AE-BE52-C04369EE1C42}" dt="2024-01-31T11:41:19.036" v="2792" actId="20577"/>
          <ac:spMkLst>
            <pc:docMk/>
            <pc:sldMk cId="3240291915" sldId="1786"/>
            <ac:spMk id="11" creationId="{71CED3CC-C9C6-9A65-7401-8DBD163A7381}"/>
          </ac:spMkLst>
        </pc:spChg>
      </pc:sldChg>
      <pc:sldChg chg="delSp modSp add mod">
        <pc:chgData name="I See Maths ltd" userId="2b6a9906fb7c83c6" providerId="LiveId" clId="{58434D31-2276-47AE-BE52-C04369EE1C42}" dt="2024-01-31T11:48:35.015" v="2846" actId="6549"/>
        <pc:sldMkLst>
          <pc:docMk/>
          <pc:sldMk cId="2705900191" sldId="1787"/>
        </pc:sldMkLst>
        <pc:spChg chg="del">
          <ac:chgData name="I See Maths ltd" userId="2b6a9906fb7c83c6" providerId="LiveId" clId="{58434D31-2276-47AE-BE52-C04369EE1C42}" dt="2024-01-31T11:41:31.169" v="2794" actId="478"/>
          <ac:spMkLst>
            <pc:docMk/>
            <pc:sldMk cId="2705900191" sldId="1787"/>
            <ac:spMk id="2" creationId="{FE05209B-86E2-4065-75F7-82A0F3B60D3C}"/>
          </ac:spMkLst>
        </pc:spChg>
        <pc:spChg chg="mod">
          <ac:chgData name="I See Maths ltd" userId="2b6a9906fb7c83c6" providerId="LiveId" clId="{58434D31-2276-47AE-BE52-C04369EE1C42}" dt="2024-01-31T11:48:35.015" v="2846" actId="6549"/>
          <ac:spMkLst>
            <pc:docMk/>
            <pc:sldMk cId="2705900191" sldId="1787"/>
            <ac:spMk id="4" creationId="{D6DF146B-D5F8-BCC5-F73C-62E39C0A4EF2}"/>
          </ac:spMkLst>
        </pc:spChg>
        <pc:spChg chg="del">
          <ac:chgData name="I See Maths ltd" userId="2b6a9906fb7c83c6" providerId="LiveId" clId="{58434D31-2276-47AE-BE52-C04369EE1C42}" dt="2024-01-31T11:41:33.526" v="2795" actId="478"/>
          <ac:spMkLst>
            <pc:docMk/>
            <pc:sldMk cId="2705900191" sldId="1787"/>
            <ac:spMk id="11" creationId="{71CED3CC-C9C6-9A65-7401-8DBD163A7381}"/>
          </ac:spMkLst>
        </pc:spChg>
      </pc:sldChg>
      <pc:sldChg chg="addSp modSp add mod">
        <pc:chgData name="I See Maths ltd" userId="2b6a9906fb7c83c6" providerId="LiveId" clId="{58434D31-2276-47AE-BE52-C04369EE1C42}" dt="2024-01-31T11:48:39.779" v="2848" actId="20577"/>
        <pc:sldMkLst>
          <pc:docMk/>
          <pc:sldMk cId="727828356" sldId="1788"/>
        </pc:sldMkLst>
        <pc:spChg chg="add mod">
          <ac:chgData name="I See Maths ltd" userId="2b6a9906fb7c83c6" providerId="LiveId" clId="{58434D31-2276-47AE-BE52-C04369EE1C42}" dt="2024-01-31T11:42:19.831" v="2812" actId="1036"/>
          <ac:spMkLst>
            <pc:docMk/>
            <pc:sldMk cId="727828356" sldId="1788"/>
            <ac:spMk id="2" creationId="{285CFEE1-BB53-9DEB-6E5B-11593D3DAA25}"/>
          </ac:spMkLst>
        </pc:spChg>
        <pc:spChg chg="mod">
          <ac:chgData name="I See Maths ltd" userId="2b6a9906fb7c83c6" providerId="LiveId" clId="{58434D31-2276-47AE-BE52-C04369EE1C42}" dt="2024-01-31T11:48:39.779" v="2848" actId="20577"/>
          <ac:spMkLst>
            <pc:docMk/>
            <pc:sldMk cId="727828356" sldId="1788"/>
            <ac:spMk id="4" creationId="{D6DF146B-D5F8-BCC5-F73C-62E39C0A4EF2}"/>
          </ac:spMkLst>
        </pc:spChg>
        <pc:spChg chg="mod">
          <ac:chgData name="I See Maths ltd" userId="2b6a9906fb7c83c6" providerId="LiveId" clId="{58434D31-2276-47AE-BE52-C04369EE1C42}" dt="2024-01-31T11:41:43.818" v="2799" actId="20577"/>
          <ac:spMkLst>
            <pc:docMk/>
            <pc:sldMk cId="727828356" sldId="1788"/>
            <ac:spMk id="7" creationId="{A45C10F0-11A3-1E06-32EC-B801454294D3}"/>
          </ac:spMkLst>
        </pc:spChg>
      </pc:sldChg>
      <pc:sldChg chg="del">
        <pc:chgData name="I See Maths ltd" userId="2b6a9906fb7c83c6" providerId="LiveId" clId="{58434D31-2276-47AE-BE52-C04369EE1C42}" dt="2024-02-13T14:25:55.302" v="3055" actId="47"/>
        <pc:sldMkLst>
          <pc:docMk/>
          <pc:sldMk cId="1500345276" sldId="1789"/>
        </pc:sldMkLst>
      </pc:sldChg>
      <pc:sldChg chg="modSp add del mod">
        <pc:chgData name="I See Maths ltd" userId="2b6a9906fb7c83c6" providerId="LiveId" clId="{58434D31-2276-47AE-BE52-C04369EE1C42}" dt="2024-02-01T11:17:32.011" v="2961" actId="2696"/>
        <pc:sldMkLst>
          <pc:docMk/>
          <pc:sldMk cId="2763493621" sldId="1789"/>
        </pc:sldMkLst>
        <pc:spChg chg="mod">
          <ac:chgData name="I See Maths ltd" userId="2b6a9906fb7c83c6" providerId="LiveId" clId="{58434D31-2276-47AE-BE52-C04369EE1C42}" dt="2024-02-01T11:17:15.129" v="2960" actId="20577"/>
          <ac:spMkLst>
            <pc:docMk/>
            <pc:sldMk cId="2763493621" sldId="1789"/>
            <ac:spMk id="2" creationId="{AA5F01F7-9150-D943-3310-B803223AF9D2}"/>
          </ac:spMkLst>
        </pc:spChg>
      </pc:sldChg>
      <pc:sldChg chg="addSp delSp modSp mod">
        <pc:chgData name="I See Maths ltd" userId="2b6a9906fb7c83c6" providerId="LiveId" clId="{58434D31-2276-47AE-BE52-C04369EE1C42}" dt="2024-02-13T14:27:52.701" v="3081" actId="1037"/>
        <pc:sldMkLst>
          <pc:docMk/>
          <pc:sldMk cId="3426667890" sldId="1790"/>
        </pc:sldMkLst>
        <pc:spChg chg="mod">
          <ac:chgData name="I See Maths ltd" userId="2b6a9906fb7c83c6" providerId="LiveId" clId="{58434D31-2276-47AE-BE52-C04369EE1C42}" dt="2024-02-01T11:21:15.084" v="3009" actId="207"/>
          <ac:spMkLst>
            <pc:docMk/>
            <pc:sldMk cId="3426667890" sldId="1790"/>
            <ac:spMk id="2" creationId="{AA5F01F7-9150-D943-3310-B803223AF9D2}"/>
          </ac:spMkLst>
        </pc:spChg>
        <pc:spChg chg="mod">
          <ac:chgData name="I See Maths ltd" userId="2b6a9906fb7c83c6" providerId="LiveId" clId="{58434D31-2276-47AE-BE52-C04369EE1C42}" dt="2024-02-01T11:20:27.890" v="3004" actId="6549"/>
          <ac:spMkLst>
            <pc:docMk/>
            <pc:sldMk cId="3426667890" sldId="1790"/>
            <ac:spMk id="21" creationId="{66C3C11C-1AF0-4134-B2B7-C8670802EB51}"/>
          </ac:spMkLst>
        </pc:spChg>
        <pc:picChg chg="add mod">
          <ac:chgData name="I See Maths ltd" userId="2b6a9906fb7c83c6" providerId="LiveId" clId="{58434D31-2276-47AE-BE52-C04369EE1C42}" dt="2024-02-13T14:27:52.701" v="3081" actId="1037"/>
          <ac:picMkLst>
            <pc:docMk/>
            <pc:sldMk cId="3426667890" sldId="1790"/>
            <ac:picMk id="4" creationId="{FAF9AD68-694A-5DE0-329F-05C390BB47CF}"/>
          </ac:picMkLst>
        </pc:picChg>
        <pc:picChg chg="add del mod">
          <ac:chgData name="I See Maths ltd" userId="2b6a9906fb7c83c6" providerId="LiveId" clId="{58434D31-2276-47AE-BE52-C04369EE1C42}" dt="2024-02-13T14:26:02.145" v="3056" actId="478"/>
          <ac:picMkLst>
            <pc:docMk/>
            <pc:sldMk cId="3426667890" sldId="1790"/>
            <ac:picMk id="5" creationId="{0B95C136-D629-ECC8-55A4-7FF47F181DEE}"/>
          </ac:picMkLst>
        </pc:picChg>
        <pc:picChg chg="add del mod">
          <ac:chgData name="I See Maths ltd" userId="2b6a9906fb7c83c6" providerId="LiveId" clId="{58434D31-2276-47AE-BE52-C04369EE1C42}" dt="2024-02-13T14:26:04.190" v="3057" actId="478"/>
          <ac:picMkLst>
            <pc:docMk/>
            <pc:sldMk cId="3426667890" sldId="1790"/>
            <ac:picMk id="7" creationId="{7A2DA575-9BA7-EBD5-E325-E6F0D31CE4B4}"/>
          </ac:picMkLst>
        </pc:picChg>
        <pc:picChg chg="add mod">
          <ac:chgData name="I See Maths ltd" userId="2b6a9906fb7c83c6" providerId="LiveId" clId="{58434D31-2276-47AE-BE52-C04369EE1C42}" dt="2024-02-13T14:27:46.198" v="3068" actId="1038"/>
          <ac:picMkLst>
            <pc:docMk/>
            <pc:sldMk cId="3426667890" sldId="1790"/>
            <ac:picMk id="8" creationId="{4667239C-223C-14DD-F878-A81381BD5ED6}"/>
          </ac:picMkLst>
        </pc:picChg>
        <pc:picChg chg="del">
          <ac:chgData name="I See Maths ltd" userId="2b6a9906fb7c83c6" providerId="LiveId" clId="{58434D31-2276-47AE-BE52-C04369EE1C42}" dt="2024-02-01T11:18:19.695" v="2978" actId="478"/>
          <ac:picMkLst>
            <pc:docMk/>
            <pc:sldMk cId="3426667890" sldId="1790"/>
            <ac:picMk id="11" creationId="{7298C5EA-6E66-403F-6512-E782ADF21713}"/>
          </ac:picMkLst>
        </pc:picChg>
        <pc:picChg chg="del">
          <ac:chgData name="I See Maths ltd" userId="2b6a9906fb7c83c6" providerId="LiveId" clId="{58434D31-2276-47AE-BE52-C04369EE1C42}" dt="2024-02-01T11:18:17.118" v="2977" actId="478"/>
          <ac:picMkLst>
            <pc:docMk/>
            <pc:sldMk cId="3426667890" sldId="1790"/>
            <ac:picMk id="13" creationId="{BE4696BA-7A1A-352C-850F-AE9EF5594AE0}"/>
          </ac:picMkLst>
        </pc:picChg>
        <pc:cxnChg chg="mod">
          <ac:chgData name="I See Maths ltd" userId="2b6a9906fb7c83c6" providerId="LiveId" clId="{58434D31-2276-47AE-BE52-C04369EE1C42}" dt="2024-02-01T11:20:18.399" v="3002" actId="1036"/>
          <ac:cxnSpMkLst>
            <pc:docMk/>
            <pc:sldMk cId="3426667890" sldId="1790"/>
            <ac:cxnSpMk id="9" creationId="{23374F35-F272-D1A0-7B0B-5F463B1A0F7E}"/>
          </ac:cxnSpMkLst>
        </pc:cxnChg>
      </pc:sldChg>
      <pc:sldChg chg="add del">
        <pc:chgData name="I See Maths ltd" userId="2b6a9906fb7c83c6" providerId="LiveId" clId="{58434D31-2276-47AE-BE52-C04369EE1C42}" dt="2024-02-13T14:28:38.229" v="3086" actId="47"/>
        <pc:sldMkLst>
          <pc:docMk/>
          <pc:sldMk cId="612483864" sldId="1791"/>
        </pc:sldMkLst>
      </pc:sldChg>
      <pc:sldChg chg="addSp delSp modSp add mod">
        <pc:chgData name="I See Maths ltd" userId="2b6a9906fb7c83c6" providerId="LiveId" clId="{58434D31-2276-47AE-BE52-C04369EE1C42}" dt="2024-02-24T06:09:20.815" v="3184" actId="6549"/>
        <pc:sldMkLst>
          <pc:docMk/>
          <pc:sldMk cId="58218482" sldId="1792"/>
        </pc:sldMkLst>
        <pc:spChg chg="add mod">
          <ac:chgData name="I See Maths ltd" userId="2b6a9906fb7c83c6" providerId="LiveId" clId="{58434D31-2276-47AE-BE52-C04369EE1C42}" dt="2024-02-24T06:09:20.815" v="3184" actId="6549"/>
          <ac:spMkLst>
            <pc:docMk/>
            <pc:sldMk cId="58218482" sldId="1792"/>
            <ac:spMk id="3" creationId="{A9BA4283-33D1-8942-EECB-A408A1E99647}"/>
          </ac:spMkLst>
        </pc:spChg>
        <pc:spChg chg="add mod">
          <ac:chgData name="I See Maths ltd" userId="2b6a9906fb7c83c6" providerId="LiveId" clId="{58434D31-2276-47AE-BE52-C04369EE1C42}" dt="2024-02-24T06:09:15.423" v="3177"/>
          <ac:spMkLst>
            <pc:docMk/>
            <pc:sldMk cId="58218482" sldId="1792"/>
            <ac:spMk id="4" creationId="{77974763-D566-C8A3-A189-DE6128D16C45}"/>
          </ac:spMkLst>
        </pc:spChg>
        <pc:spChg chg="add mod">
          <ac:chgData name="I See Maths ltd" userId="2b6a9906fb7c83c6" providerId="LiveId" clId="{58434D31-2276-47AE-BE52-C04369EE1C42}" dt="2024-02-24T06:09:15.423" v="3177"/>
          <ac:spMkLst>
            <pc:docMk/>
            <pc:sldMk cId="58218482" sldId="1792"/>
            <ac:spMk id="5" creationId="{22DAE4FC-05D9-FEAA-8EF4-725991A70013}"/>
          </ac:spMkLst>
        </pc:spChg>
        <pc:spChg chg="del">
          <ac:chgData name="I See Maths ltd" userId="2b6a9906fb7c83c6" providerId="LiveId" clId="{58434D31-2276-47AE-BE52-C04369EE1C42}" dt="2024-02-24T06:09:14.260" v="3176" actId="478"/>
          <ac:spMkLst>
            <pc:docMk/>
            <pc:sldMk cId="58218482" sldId="1792"/>
            <ac:spMk id="31" creationId="{610AB5A9-F42A-AC90-271A-C28FED2B996A}"/>
          </ac:spMkLst>
        </pc:spChg>
        <pc:cxnChg chg="add mod">
          <ac:chgData name="I See Maths ltd" userId="2b6a9906fb7c83c6" providerId="LiveId" clId="{58434D31-2276-47AE-BE52-C04369EE1C42}" dt="2024-02-24T06:09:15.423" v="3177"/>
          <ac:cxnSpMkLst>
            <pc:docMk/>
            <pc:sldMk cId="58218482" sldId="1792"/>
            <ac:cxnSpMk id="6" creationId="{82ABF16F-4597-AAE5-5969-049DA5EFC8F3}"/>
          </ac:cxnSpMkLst>
        </pc:cxnChg>
        <pc:cxnChg chg="add mod">
          <ac:chgData name="I See Maths ltd" userId="2b6a9906fb7c83c6" providerId="LiveId" clId="{58434D31-2276-47AE-BE52-C04369EE1C42}" dt="2024-02-24T06:09:15.423" v="3177"/>
          <ac:cxnSpMkLst>
            <pc:docMk/>
            <pc:sldMk cId="58218482" sldId="1792"/>
            <ac:cxnSpMk id="8" creationId="{7CC78492-2BBD-6EB7-22BB-19453AF033ED}"/>
          </ac:cxnSpMkLst>
        </pc:cxnChg>
      </pc:sldChg>
      <pc:sldChg chg="modSp add mod">
        <pc:chgData name="I See Maths ltd" userId="2b6a9906fb7c83c6" providerId="LiveId" clId="{58434D31-2276-47AE-BE52-C04369EE1C42}" dt="2024-02-13T14:25:52.158" v="3054" actId="207"/>
        <pc:sldMkLst>
          <pc:docMk/>
          <pc:sldMk cId="3430183068" sldId="1793"/>
        </pc:sldMkLst>
        <pc:spChg chg="mod">
          <ac:chgData name="I See Maths ltd" userId="2b6a9906fb7c83c6" providerId="LiveId" clId="{58434D31-2276-47AE-BE52-C04369EE1C42}" dt="2024-02-13T14:25:52.158" v="3054" actId="207"/>
          <ac:spMkLst>
            <pc:docMk/>
            <pc:sldMk cId="3430183068" sldId="1793"/>
            <ac:spMk id="5" creationId="{E94D4AF9-53BE-84C4-91F7-03D8DEE8966A}"/>
          </ac:spMkLst>
        </pc:spChg>
      </pc:sldChg>
      <pc:sldChg chg="modSp mod">
        <pc:chgData name="I See Maths ltd" userId="2b6a9906fb7c83c6" providerId="LiveId" clId="{58434D31-2276-47AE-BE52-C04369EE1C42}" dt="2024-02-13T14:28:34.567" v="3085" actId="114"/>
        <pc:sldMkLst>
          <pc:docMk/>
          <pc:sldMk cId="4024999860" sldId="1794"/>
        </pc:sldMkLst>
        <pc:spChg chg="mod">
          <ac:chgData name="I See Maths ltd" userId="2b6a9906fb7c83c6" providerId="LiveId" clId="{58434D31-2276-47AE-BE52-C04369EE1C42}" dt="2024-02-13T14:28:34.567" v="3085" actId="114"/>
          <ac:spMkLst>
            <pc:docMk/>
            <pc:sldMk cId="4024999860" sldId="1794"/>
            <ac:spMk id="2" creationId="{29E62D04-B740-DA80-A127-ABE068B24E76}"/>
          </ac:spMkLst>
        </pc:spChg>
      </pc:sldChg>
    </pc:docChg>
  </pc:docChgLst>
  <pc:docChgLst>
    <pc:chgData name="I See Maths ltd" userId="2b6a9906fb7c83c6" providerId="LiveId" clId="{EDBEAE83-7871-4343-A672-09E2F6024FED}"/>
    <pc:docChg chg="undo redo custSel addSld delSld modSld sldOrd modMainMaster">
      <pc:chgData name="I See Maths ltd" userId="2b6a9906fb7c83c6" providerId="LiveId" clId="{EDBEAE83-7871-4343-A672-09E2F6024FED}" dt="2024-07-25T08:42:25.597" v="7464" actId="20577"/>
      <pc:docMkLst>
        <pc:docMk/>
      </pc:docMkLst>
      <pc:sldChg chg="addSp delSp modSp mod">
        <pc:chgData name="I See Maths ltd" userId="2b6a9906fb7c83c6" providerId="LiveId" clId="{EDBEAE83-7871-4343-A672-09E2F6024FED}" dt="2024-05-09T12:42:31.819" v="14"/>
        <pc:sldMkLst>
          <pc:docMk/>
          <pc:sldMk cId="3278798587" sldId="1739"/>
        </pc:sldMkLst>
        <pc:spChg chg="del">
          <ac:chgData name="I See Maths ltd" userId="2b6a9906fb7c83c6" providerId="LiveId" clId="{EDBEAE83-7871-4343-A672-09E2F6024FED}" dt="2024-05-09T12:42:31.397" v="13" actId="478"/>
          <ac:spMkLst>
            <pc:docMk/>
            <pc:sldMk cId="3278798587" sldId="1739"/>
            <ac:spMk id="2" creationId="{4D2216AD-1F3A-41FD-D454-F011DF3C49DD}"/>
          </ac:spMkLst>
        </pc:spChg>
        <pc:spChg chg="add mod">
          <ac:chgData name="I See Maths ltd" userId="2b6a9906fb7c83c6" providerId="LiveId" clId="{EDBEAE83-7871-4343-A672-09E2F6024FED}" dt="2024-05-09T12:42:31.819" v="14"/>
          <ac:spMkLst>
            <pc:docMk/>
            <pc:sldMk cId="3278798587" sldId="1739"/>
            <ac:spMk id="3" creationId="{79D0CE0A-FAFC-9353-0C64-6FDEE5627167}"/>
          </ac:spMkLst>
        </pc:spChg>
      </pc:sldChg>
      <pc:sldChg chg="addSp delSp modSp mod">
        <pc:chgData name="I See Maths ltd" userId="2b6a9906fb7c83c6" providerId="LiveId" clId="{EDBEAE83-7871-4343-A672-09E2F6024FED}" dt="2024-05-09T12:42:38.351" v="16"/>
        <pc:sldMkLst>
          <pc:docMk/>
          <pc:sldMk cId="2102403610" sldId="1740"/>
        </pc:sldMkLst>
        <pc:spChg chg="del">
          <ac:chgData name="I See Maths ltd" userId="2b6a9906fb7c83c6" providerId="LiveId" clId="{EDBEAE83-7871-4343-A672-09E2F6024FED}" dt="2024-05-09T12:42:37.908" v="15" actId="478"/>
          <ac:spMkLst>
            <pc:docMk/>
            <pc:sldMk cId="2102403610" sldId="1740"/>
            <ac:spMk id="2" creationId="{4D2216AD-1F3A-41FD-D454-F011DF3C49DD}"/>
          </ac:spMkLst>
        </pc:spChg>
        <pc:spChg chg="add mod">
          <ac:chgData name="I See Maths ltd" userId="2b6a9906fb7c83c6" providerId="LiveId" clId="{EDBEAE83-7871-4343-A672-09E2F6024FED}" dt="2024-05-09T12:42:38.351" v="16"/>
          <ac:spMkLst>
            <pc:docMk/>
            <pc:sldMk cId="2102403610" sldId="1740"/>
            <ac:spMk id="6" creationId="{B7E723B7-FCBA-3B0F-D6F0-876BF84C55EE}"/>
          </ac:spMkLst>
        </pc:spChg>
      </pc:sldChg>
      <pc:sldChg chg="addSp delSp modSp mod">
        <pc:chgData name="I See Maths ltd" userId="2b6a9906fb7c83c6" providerId="LiveId" clId="{EDBEAE83-7871-4343-A672-09E2F6024FED}" dt="2024-05-09T12:42:47.373" v="20"/>
        <pc:sldMkLst>
          <pc:docMk/>
          <pc:sldMk cId="2116070961" sldId="1742"/>
        </pc:sldMkLst>
        <pc:spChg chg="del">
          <ac:chgData name="I See Maths ltd" userId="2b6a9906fb7c83c6" providerId="LiveId" clId="{EDBEAE83-7871-4343-A672-09E2F6024FED}" dt="2024-05-09T12:42:46.920" v="19" actId="478"/>
          <ac:spMkLst>
            <pc:docMk/>
            <pc:sldMk cId="2116070961" sldId="1742"/>
            <ac:spMk id="2" creationId="{4D2216AD-1F3A-41FD-D454-F011DF3C49DD}"/>
          </ac:spMkLst>
        </pc:spChg>
        <pc:spChg chg="add mod">
          <ac:chgData name="I See Maths ltd" userId="2b6a9906fb7c83c6" providerId="LiveId" clId="{EDBEAE83-7871-4343-A672-09E2F6024FED}" dt="2024-05-09T12:42:47.373" v="20"/>
          <ac:spMkLst>
            <pc:docMk/>
            <pc:sldMk cId="2116070961" sldId="1742"/>
            <ac:spMk id="3" creationId="{4622AAA3-E0FD-2C3A-EF55-273F65BC3EC5}"/>
          </ac:spMkLst>
        </pc:spChg>
      </pc:sldChg>
      <pc:sldChg chg="addSp delSp modSp mod">
        <pc:chgData name="I See Maths ltd" userId="2b6a9906fb7c83c6" providerId="LiveId" clId="{EDBEAE83-7871-4343-A672-09E2F6024FED}" dt="2024-05-09T12:42:56.590" v="24"/>
        <pc:sldMkLst>
          <pc:docMk/>
          <pc:sldMk cId="2874899520" sldId="1743"/>
        </pc:sldMkLst>
        <pc:spChg chg="del">
          <ac:chgData name="I See Maths ltd" userId="2b6a9906fb7c83c6" providerId="LiveId" clId="{EDBEAE83-7871-4343-A672-09E2F6024FED}" dt="2024-05-09T12:42:56.042" v="23" actId="478"/>
          <ac:spMkLst>
            <pc:docMk/>
            <pc:sldMk cId="2874899520" sldId="1743"/>
            <ac:spMk id="2" creationId="{4D2216AD-1F3A-41FD-D454-F011DF3C49DD}"/>
          </ac:spMkLst>
        </pc:spChg>
        <pc:spChg chg="add mod">
          <ac:chgData name="I See Maths ltd" userId="2b6a9906fb7c83c6" providerId="LiveId" clId="{EDBEAE83-7871-4343-A672-09E2F6024FED}" dt="2024-05-09T12:42:56.590" v="24"/>
          <ac:spMkLst>
            <pc:docMk/>
            <pc:sldMk cId="2874899520" sldId="1743"/>
            <ac:spMk id="3" creationId="{5C5287CF-0B75-D0F9-426B-3EB3D44B4010}"/>
          </ac:spMkLst>
        </pc:spChg>
      </pc:sldChg>
      <pc:sldChg chg="addSp delSp modSp mod">
        <pc:chgData name="I See Maths ltd" userId="2b6a9906fb7c83c6" providerId="LiveId" clId="{EDBEAE83-7871-4343-A672-09E2F6024FED}" dt="2024-05-09T12:42:51.625" v="22"/>
        <pc:sldMkLst>
          <pc:docMk/>
          <pc:sldMk cId="100315128" sldId="1744"/>
        </pc:sldMkLst>
        <pc:spChg chg="del">
          <ac:chgData name="I See Maths ltd" userId="2b6a9906fb7c83c6" providerId="LiveId" clId="{EDBEAE83-7871-4343-A672-09E2F6024FED}" dt="2024-05-09T12:42:51.187" v="21" actId="478"/>
          <ac:spMkLst>
            <pc:docMk/>
            <pc:sldMk cId="100315128" sldId="1744"/>
            <ac:spMk id="2" creationId="{4D2216AD-1F3A-41FD-D454-F011DF3C49DD}"/>
          </ac:spMkLst>
        </pc:spChg>
        <pc:spChg chg="add mod">
          <ac:chgData name="I See Maths ltd" userId="2b6a9906fb7c83c6" providerId="LiveId" clId="{EDBEAE83-7871-4343-A672-09E2F6024FED}" dt="2024-05-09T12:42:51.625" v="22"/>
          <ac:spMkLst>
            <pc:docMk/>
            <pc:sldMk cId="100315128" sldId="1744"/>
            <ac:spMk id="4" creationId="{59825511-CD83-67A6-B8F5-D105E9BBCAAF}"/>
          </ac:spMkLst>
        </pc:spChg>
      </pc:sldChg>
      <pc:sldChg chg="addSp delSp modSp mod">
        <pc:chgData name="I See Maths ltd" userId="2b6a9906fb7c83c6" providerId="LiveId" clId="{EDBEAE83-7871-4343-A672-09E2F6024FED}" dt="2024-05-09T12:42:43.085" v="18"/>
        <pc:sldMkLst>
          <pc:docMk/>
          <pc:sldMk cId="3388738273" sldId="1745"/>
        </pc:sldMkLst>
        <pc:spChg chg="del">
          <ac:chgData name="I See Maths ltd" userId="2b6a9906fb7c83c6" providerId="LiveId" clId="{EDBEAE83-7871-4343-A672-09E2F6024FED}" dt="2024-05-09T12:42:42.632" v="17" actId="478"/>
          <ac:spMkLst>
            <pc:docMk/>
            <pc:sldMk cId="3388738273" sldId="1745"/>
            <ac:spMk id="2" creationId="{4D2216AD-1F3A-41FD-D454-F011DF3C49DD}"/>
          </ac:spMkLst>
        </pc:spChg>
        <pc:spChg chg="add mod">
          <ac:chgData name="I See Maths ltd" userId="2b6a9906fb7c83c6" providerId="LiveId" clId="{EDBEAE83-7871-4343-A672-09E2F6024FED}" dt="2024-05-09T12:42:43.085" v="18"/>
          <ac:spMkLst>
            <pc:docMk/>
            <pc:sldMk cId="3388738273" sldId="1745"/>
            <ac:spMk id="3" creationId="{81C5E51A-3271-BB70-F1FC-463A0441FB88}"/>
          </ac:spMkLst>
        </pc:spChg>
      </pc:sldChg>
      <pc:sldChg chg="modSp mod">
        <pc:chgData name="I See Maths ltd" userId="2b6a9906fb7c83c6" providerId="LiveId" clId="{EDBEAE83-7871-4343-A672-09E2F6024FED}" dt="2024-05-09T12:42:23.497" v="12" actId="14100"/>
        <pc:sldMkLst>
          <pc:docMk/>
          <pc:sldMk cId="161056053" sldId="1746"/>
        </pc:sldMkLst>
        <pc:spChg chg="mod">
          <ac:chgData name="I See Maths ltd" userId="2b6a9906fb7c83c6" providerId="LiveId" clId="{EDBEAE83-7871-4343-A672-09E2F6024FED}" dt="2024-05-09T12:42:23.497" v="12" actId="14100"/>
          <ac:spMkLst>
            <pc:docMk/>
            <pc:sldMk cId="161056053" sldId="1746"/>
            <ac:spMk id="2" creationId="{4D2216AD-1F3A-41FD-D454-F011DF3C49DD}"/>
          </ac:spMkLst>
        </pc:spChg>
      </pc:sldChg>
      <pc:sldChg chg="addSp delSp modSp mod setBg">
        <pc:chgData name="I See Maths ltd" userId="2b6a9906fb7c83c6" providerId="LiveId" clId="{EDBEAE83-7871-4343-A672-09E2F6024FED}" dt="2024-07-09T09:52:22.040" v="4052"/>
        <pc:sldMkLst>
          <pc:docMk/>
          <pc:sldMk cId="3609806311" sldId="1752"/>
        </pc:sldMkLst>
        <pc:picChg chg="add mod">
          <ac:chgData name="I See Maths ltd" userId="2b6a9906fb7c83c6" providerId="LiveId" clId="{EDBEAE83-7871-4343-A672-09E2F6024FED}" dt="2024-05-16T12:34:54.799" v="27"/>
          <ac:picMkLst>
            <pc:docMk/>
            <pc:sldMk cId="3609806311" sldId="1752"/>
            <ac:picMk id="2" creationId="{77273C01-9D4F-D1AB-CA9D-11AAE868B766}"/>
          </ac:picMkLst>
        </pc:picChg>
        <pc:picChg chg="del">
          <ac:chgData name="I See Maths ltd" userId="2b6a9906fb7c83c6" providerId="LiveId" clId="{EDBEAE83-7871-4343-A672-09E2F6024FED}" dt="2024-05-16T12:34:54.096" v="26" actId="478"/>
          <ac:picMkLst>
            <pc:docMk/>
            <pc:sldMk cId="3609806311" sldId="1752"/>
            <ac:picMk id="4" creationId="{9534F02A-7512-B30C-0925-FCF9C3AC21C2}"/>
          </ac:picMkLst>
        </pc:picChg>
        <pc:cxnChg chg="add mod">
          <ac:chgData name="I See Maths ltd" userId="2b6a9906fb7c83c6" providerId="LiveId" clId="{EDBEAE83-7871-4343-A672-09E2F6024FED}" dt="2024-05-16T12:34:54.799" v="27"/>
          <ac:cxnSpMkLst>
            <pc:docMk/>
            <pc:sldMk cId="3609806311" sldId="1752"/>
            <ac:cxnSpMk id="3" creationId="{901CD411-044A-6539-9BF7-57016831D93B}"/>
          </ac:cxnSpMkLst>
        </pc:cxnChg>
        <pc:cxnChg chg="del">
          <ac:chgData name="I See Maths ltd" userId="2b6a9906fb7c83c6" providerId="LiveId" clId="{EDBEAE83-7871-4343-A672-09E2F6024FED}" dt="2024-05-16T12:34:52.486" v="25" actId="478"/>
          <ac:cxnSpMkLst>
            <pc:docMk/>
            <pc:sldMk cId="3609806311" sldId="1752"/>
            <ac:cxnSpMk id="7" creationId="{659B5B57-707E-158B-C5A7-FAAD3FF50CCA}"/>
          </ac:cxnSpMkLst>
        </pc:cxnChg>
      </pc:sldChg>
      <pc:sldChg chg="modSp mod">
        <pc:chgData name="I See Maths ltd" userId="2b6a9906fb7c83c6" providerId="LiveId" clId="{EDBEAE83-7871-4343-A672-09E2F6024FED}" dt="2024-05-31T06:34:10.471" v="946" actId="14734"/>
        <pc:sldMkLst>
          <pc:docMk/>
          <pc:sldMk cId="1685457967" sldId="1762"/>
        </pc:sldMkLst>
        <pc:graphicFrameChg chg="modGraphic">
          <ac:chgData name="I See Maths ltd" userId="2b6a9906fb7c83c6" providerId="LiveId" clId="{EDBEAE83-7871-4343-A672-09E2F6024FED}" dt="2024-05-31T06:34:10.471" v="946" actId="14734"/>
          <ac:graphicFrameMkLst>
            <pc:docMk/>
            <pc:sldMk cId="1685457967" sldId="1762"/>
            <ac:graphicFrameMk id="8" creationId="{67EC2313-3364-DFC2-D368-BF327A08566C}"/>
          </ac:graphicFrameMkLst>
        </pc:graphicFrameChg>
      </pc:sldChg>
      <pc:sldChg chg="del">
        <pc:chgData name="I See Maths ltd" userId="2b6a9906fb7c83c6" providerId="LiveId" clId="{EDBEAE83-7871-4343-A672-09E2F6024FED}" dt="2024-05-28T13:25:42.574" v="37" actId="47"/>
        <pc:sldMkLst>
          <pc:docMk/>
          <pc:sldMk cId="851825559" sldId="1763"/>
        </pc:sldMkLst>
      </pc:sldChg>
      <pc:sldChg chg="del">
        <pc:chgData name="I See Maths ltd" userId="2b6a9906fb7c83c6" providerId="LiveId" clId="{EDBEAE83-7871-4343-A672-09E2F6024FED}" dt="2024-05-28T13:25:38.065" v="36" actId="47"/>
        <pc:sldMkLst>
          <pc:docMk/>
          <pc:sldMk cId="1190672340" sldId="1766"/>
        </pc:sldMkLst>
      </pc:sldChg>
      <pc:sldChg chg="ord">
        <pc:chgData name="I See Maths ltd" userId="2b6a9906fb7c83c6" providerId="LiveId" clId="{EDBEAE83-7871-4343-A672-09E2F6024FED}" dt="2024-06-24T09:34:14.465" v="1876"/>
        <pc:sldMkLst>
          <pc:docMk/>
          <pc:sldMk cId="608249710" sldId="1769"/>
        </pc:sldMkLst>
      </pc:sldChg>
      <pc:sldChg chg="addSp delSp modSp del mod">
        <pc:chgData name="I See Maths ltd" userId="2b6a9906fb7c83c6" providerId="LiveId" clId="{EDBEAE83-7871-4343-A672-09E2F6024FED}" dt="2024-05-29T18:24:59.601" v="115" actId="47"/>
        <pc:sldMkLst>
          <pc:docMk/>
          <pc:sldMk cId="2758680183" sldId="1770"/>
        </pc:sldMkLst>
        <pc:spChg chg="del">
          <ac:chgData name="I See Maths ltd" userId="2b6a9906fb7c83c6" providerId="LiveId" clId="{EDBEAE83-7871-4343-A672-09E2F6024FED}" dt="2024-05-28T13:28:11.920" v="74" actId="478"/>
          <ac:spMkLst>
            <pc:docMk/>
            <pc:sldMk cId="2758680183" sldId="1770"/>
            <ac:spMk id="3" creationId="{ACB8B547-E97C-766B-E8DF-256D8B75FCA5}"/>
          </ac:spMkLst>
        </pc:spChg>
        <pc:spChg chg="del">
          <ac:chgData name="I See Maths ltd" userId="2b6a9906fb7c83c6" providerId="LiveId" clId="{EDBEAE83-7871-4343-A672-09E2F6024FED}" dt="2024-05-28T13:28:14.475" v="75" actId="478"/>
          <ac:spMkLst>
            <pc:docMk/>
            <pc:sldMk cId="2758680183" sldId="1770"/>
            <ac:spMk id="4" creationId="{D6DF146B-D5F8-BCC5-F73C-62E39C0A4EF2}"/>
          </ac:spMkLst>
        </pc:spChg>
        <pc:spChg chg="add mod">
          <ac:chgData name="I See Maths ltd" userId="2b6a9906fb7c83c6" providerId="LiveId" clId="{EDBEAE83-7871-4343-A672-09E2F6024FED}" dt="2024-05-28T13:28:14.896" v="76"/>
          <ac:spMkLst>
            <pc:docMk/>
            <pc:sldMk cId="2758680183" sldId="1770"/>
            <ac:spMk id="5" creationId="{A48DC550-2E3B-7159-CF67-22F6675D4E25}"/>
          </ac:spMkLst>
        </pc:spChg>
        <pc:spChg chg="add mod">
          <ac:chgData name="I See Maths ltd" userId="2b6a9906fb7c83c6" providerId="LiveId" clId="{EDBEAE83-7871-4343-A672-09E2F6024FED}" dt="2024-05-28T13:28:14.896" v="76"/>
          <ac:spMkLst>
            <pc:docMk/>
            <pc:sldMk cId="2758680183" sldId="1770"/>
            <ac:spMk id="7" creationId="{8D45FB75-9D8B-7877-31A4-A1976963961C}"/>
          </ac:spMkLst>
        </pc:spChg>
      </pc:sldChg>
      <pc:sldChg chg="addSp delSp modSp mod">
        <pc:chgData name="I See Maths ltd" userId="2b6a9906fb7c83c6" providerId="LiveId" clId="{EDBEAE83-7871-4343-A672-09E2F6024FED}" dt="2024-05-31T07:00:31.735" v="1658" actId="1037"/>
        <pc:sldMkLst>
          <pc:docMk/>
          <pc:sldMk cId="1499437257" sldId="1771"/>
        </pc:sldMkLst>
        <pc:spChg chg="del mod">
          <ac:chgData name="I See Maths ltd" userId="2b6a9906fb7c83c6" providerId="LiveId" clId="{EDBEAE83-7871-4343-A672-09E2F6024FED}" dt="2024-05-31T06:41:30.920" v="1127" actId="478"/>
          <ac:spMkLst>
            <pc:docMk/>
            <pc:sldMk cId="1499437257" sldId="1771"/>
            <ac:spMk id="2" creationId="{2423FA43-293A-F7AF-1D7A-A9DC7443B791}"/>
          </ac:spMkLst>
        </pc:spChg>
        <pc:spChg chg="mod">
          <ac:chgData name="I See Maths ltd" userId="2b6a9906fb7c83c6" providerId="LiveId" clId="{EDBEAE83-7871-4343-A672-09E2F6024FED}" dt="2024-05-31T06:52:06.774" v="1394" actId="948"/>
          <ac:spMkLst>
            <pc:docMk/>
            <pc:sldMk cId="1499437257" sldId="1771"/>
            <ac:spMk id="5" creationId="{0D0A8482-64FA-401E-FBE2-AB75B16D14FC}"/>
          </ac:spMkLst>
        </pc:spChg>
        <pc:spChg chg="add del mod">
          <ac:chgData name="I See Maths ltd" userId="2b6a9906fb7c83c6" providerId="LiveId" clId="{EDBEAE83-7871-4343-A672-09E2F6024FED}" dt="2024-05-31T06:41:35.244" v="1128" actId="478"/>
          <ac:spMkLst>
            <pc:docMk/>
            <pc:sldMk cId="1499437257" sldId="1771"/>
            <ac:spMk id="6" creationId="{4A7ECF5C-1637-39E0-0372-E47E7E75FA44}"/>
          </ac:spMkLst>
        </pc:spChg>
        <pc:spChg chg="add mod">
          <ac:chgData name="I See Maths ltd" userId="2b6a9906fb7c83c6" providerId="LiveId" clId="{EDBEAE83-7871-4343-A672-09E2F6024FED}" dt="2024-05-31T06:52:26.505" v="1401" actId="207"/>
          <ac:spMkLst>
            <pc:docMk/>
            <pc:sldMk cId="1499437257" sldId="1771"/>
            <ac:spMk id="9" creationId="{6F70D399-3AB4-A266-E166-5A26CA26BACC}"/>
          </ac:spMkLst>
        </pc:spChg>
        <pc:spChg chg="add mod">
          <ac:chgData name="I See Maths ltd" userId="2b6a9906fb7c83c6" providerId="LiveId" clId="{EDBEAE83-7871-4343-A672-09E2F6024FED}" dt="2024-05-31T06:54:41.842" v="1536" actId="1037"/>
          <ac:spMkLst>
            <pc:docMk/>
            <pc:sldMk cId="1499437257" sldId="1771"/>
            <ac:spMk id="10" creationId="{B5943E2A-AF1B-23F6-DE72-33D28D9FBB33}"/>
          </ac:spMkLst>
        </pc:spChg>
        <pc:spChg chg="add mod">
          <ac:chgData name="I See Maths ltd" userId="2b6a9906fb7c83c6" providerId="LiveId" clId="{EDBEAE83-7871-4343-A672-09E2F6024FED}" dt="2024-05-31T06:54:47.109" v="1568" actId="1038"/>
          <ac:spMkLst>
            <pc:docMk/>
            <pc:sldMk cId="1499437257" sldId="1771"/>
            <ac:spMk id="11" creationId="{85874039-7D50-4F6F-E2EB-5621AEA36535}"/>
          </ac:spMkLst>
        </pc:spChg>
        <pc:spChg chg="add mod">
          <ac:chgData name="I See Maths ltd" userId="2b6a9906fb7c83c6" providerId="LiveId" clId="{EDBEAE83-7871-4343-A672-09E2F6024FED}" dt="2024-05-31T07:00:31.735" v="1658" actId="1037"/>
          <ac:spMkLst>
            <pc:docMk/>
            <pc:sldMk cId="1499437257" sldId="1771"/>
            <ac:spMk id="12" creationId="{786AC260-2E86-5F15-96AE-F31CB001D106}"/>
          </ac:spMkLst>
        </pc:spChg>
        <pc:graphicFrameChg chg="add del mod">
          <ac:chgData name="I See Maths ltd" userId="2b6a9906fb7c83c6" providerId="LiveId" clId="{EDBEAE83-7871-4343-A672-09E2F6024FED}" dt="2024-05-31T06:41:35.244" v="1128" actId="478"/>
          <ac:graphicFrameMkLst>
            <pc:docMk/>
            <pc:sldMk cId="1499437257" sldId="1771"/>
            <ac:graphicFrameMk id="8" creationId="{8D126450-3AD0-2F80-70FB-B6CE6E5B64DC}"/>
          </ac:graphicFrameMkLst>
        </pc:graphicFrameChg>
        <pc:cxnChg chg="add del mod">
          <ac:chgData name="I See Maths ltd" userId="2b6a9906fb7c83c6" providerId="LiveId" clId="{EDBEAE83-7871-4343-A672-09E2F6024FED}" dt="2024-05-31T06:41:35.244" v="1128" actId="478"/>
          <ac:cxnSpMkLst>
            <pc:docMk/>
            <pc:sldMk cId="1499437257" sldId="1771"/>
            <ac:cxnSpMk id="7" creationId="{F120835E-A592-0FA3-741A-1508D1E5D1A5}"/>
          </ac:cxnSpMkLst>
        </pc:cxnChg>
      </pc:sldChg>
      <pc:sldChg chg="addSp delSp modSp del mod">
        <pc:chgData name="I See Maths ltd" userId="2b6a9906fb7c83c6" providerId="LiveId" clId="{EDBEAE83-7871-4343-A672-09E2F6024FED}" dt="2024-05-29T18:25:14.371" v="116" actId="47"/>
        <pc:sldMkLst>
          <pc:docMk/>
          <pc:sldMk cId="4156214768" sldId="1772"/>
        </pc:sldMkLst>
        <pc:spChg chg="del">
          <ac:chgData name="I See Maths ltd" userId="2b6a9906fb7c83c6" providerId="LiveId" clId="{EDBEAE83-7871-4343-A672-09E2F6024FED}" dt="2024-05-28T13:28:43.465" v="86" actId="478"/>
          <ac:spMkLst>
            <pc:docMk/>
            <pc:sldMk cId="4156214768" sldId="1772"/>
            <ac:spMk id="3" creationId="{ACB8B547-E97C-766B-E8DF-256D8B75FCA5}"/>
          </ac:spMkLst>
        </pc:spChg>
        <pc:spChg chg="del">
          <ac:chgData name="I See Maths ltd" userId="2b6a9906fb7c83c6" providerId="LiveId" clId="{EDBEAE83-7871-4343-A672-09E2F6024FED}" dt="2024-05-28T13:28:46.142" v="87" actId="478"/>
          <ac:spMkLst>
            <pc:docMk/>
            <pc:sldMk cId="4156214768" sldId="1772"/>
            <ac:spMk id="4" creationId="{D6DF146B-D5F8-BCC5-F73C-62E39C0A4EF2}"/>
          </ac:spMkLst>
        </pc:spChg>
        <pc:spChg chg="add mod">
          <ac:chgData name="I See Maths ltd" userId="2b6a9906fb7c83c6" providerId="LiveId" clId="{EDBEAE83-7871-4343-A672-09E2F6024FED}" dt="2024-05-28T13:28:46.536" v="88"/>
          <ac:spMkLst>
            <pc:docMk/>
            <pc:sldMk cId="4156214768" sldId="1772"/>
            <ac:spMk id="6" creationId="{20D4A8A7-CB20-4B66-CA97-5999C87547E0}"/>
          </ac:spMkLst>
        </pc:spChg>
        <pc:spChg chg="add mod">
          <ac:chgData name="I See Maths ltd" userId="2b6a9906fb7c83c6" providerId="LiveId" clId="{EDBEAE83-7871-4343-A672-09E2F6024FED}" dt="2024-05-28T13:28:46.536" v="88"/>
          <ac:spMkLst>
            <pc:docMk/>
            <pc:sldMk cId="4156214768" sldId="1772"/>
            <ac:spMk id="7" creationId="{B6C3B9DB-93F1-AB61-EDAA-89E93462C0FF}"/>
          </ac:spMkLst>
        </pc:spChg>
      </pc:sldChg>
      <pc:sldChg chg="addSp delSp modSp mod">
        <pc:chgData name="I See Maths ltd" userId="2b6a9906fb7c83c6" providerId="LiveId" clId="{EDBEAE83-7871-4343-A672-09E2F6024FED}" dt="2024-05-28T13:28:22.902" v="79"/>
        <pc:sldMkLst>
          <pc:docMk/>
          <pc:sldMk cId="2805770359" sldId="1774"/>
        </pc:sldMkLst>
        <pc:spChg chg="add mod">
          <ac:chgData name="I See Maths ltd" userId="2b6a9906fb7c83c6" providerId="LiveId" clId="{EDBEAE83-7871-4343-A672-09E2F6024FED}" dt="2024-05-28T13:28:22.902" v="79"/>
          <ac:spMkLst>
            <pc:docMk/>
            <pc:sldMk cId="2805770359" sldId="1774"/>
            <ac:spMk id="2" creationId="{3099D98F-4DE6-C626-01DE-59F51EBE7119}"/>
          </ac:spMkLst>
        </pc:spChg>
        <pc:spChg chg="del">
          <ac:chgData name="I See Maths ltd" userId="2b6a9906fb7c83c6" providerId="LiveId" clId="{EDBEAE83-7871-4343-A672-09E2F6024FED}" dt="2024-05-28T13:28:19.045" v="77" actId="478"/>
          <ac:spMkLst>
            <pc:docMk/>
            <pc:sldMk cId="2805770359" sldId="1774"/>
            <ac:spMk id="3" creationId="{ACB8B547-E97C-766B-E8DF-256D8B75FCA5}"/>
          </ac:spMkLst>
        </pc:spChg>
        <pc:spChg chg="del">
          <ac:chgData name="I See Maths ltd" userId="2b6a9906fb7c83c6" providerId="LiveId" clId="{EDBEAE83-7871-4343-A672-09E2F6024FED}" dt="2024-05-28T13:28:22.463" v="78" actId="478"/>
          <ac:spMkLst>
            <pc:docMk/>
            <pc:sldMk cId="2805770359" sldId="1774"/>
            <ac:spMk id="4" creationId="{D6DF146B-D5F8-BCC5-F73C-62E39C0A4EF2}"/>
          </ac:spMkLst>
        </pc:spChg>
        <pc:spChg chg="add mod">
          <ac:chgData name="I See Maths ltd" userId="2b6a9906fb7c83c6" providerId="LiveId" clId="{EDBEAE83-7871-4343-A672-09E2F6024FED}" dt="2024-05-28T13:28:22.902" v="79"/>
          <ac:spMkLst>
            <pc:docMk/>
            <pc:sldMk cId="2805770359" sldId="1774"/>
            <ac:spMk id="5" creationId="{5ED0E1AA-0A4A-FBE3-A0B6-4A5533182A74}"/>
          </ac:spMkLst>
        </pc:spChg>
      </pc:sldChg>
      <pc:sldChg chg="addSp delSp modSp mod">
        <pc:chgData name="I See Maths ltd" userId="2b6a9906fb7c83c6" providerId="LiveId" clId="{EDBEAE83-7871-4343-A672-09E2F6024FED}" dt="2024-05-28T13:28:30.925" v="82"/>
        <pc:sldMkLst>
          <pc:docMk/>
          <pc:sldMk cId="2028725020" sldId="1776"/>
        </pc:sldMkLst>
        <pc:spChg chg="add mod">
          <ac:chgData name="I See Maths ltd" userId="2b6a9906fb7c83c6" providerId="LiveId" clId="{EDBEAE83-7871-4343-A672-09E2F6024FED}" dt="2024-05-28T13:28:30.925" v="82"/>
          <ac:spMkLst>
            <pc:docMk/>
            <pc:sldMk cId="2028725020" sldId="1776"/>
            <ac:spMk id="2" creationId="{A45BA543-C8A2-C216-F108-010B4CD16ACD}"/>
          </ac:spMkLst>
        </pc:spChg>
        <pc:spChg chg="del">
          <ac:chgData name="I See Maths ltd" userId="2b6a9906fb7c83c6" providerId="LiveId" clId="{EDBEAE83-7871-4343-A672-09E2F6024FED}" dt="2024-05-28T13:28:27.769" v="80" actId="478"/>
          <ac:spMkLst>
            <pc:docMk/>
            <pc:sldMk cId="2028725020" sldId="1776"/>
            <ac:spMk id="3" creationId="{ACB8B547-E97C-766B-E8DF-256D8B75FCA5}"/>
          </ac:spMkLst>
        </pc:spChg>
        <pc:spChg chg="del">
          <ac:chgData name="I See Maths ltd" userId="2b6a9906fb7c83c6" providerId="LiveId" clId="{EDBEAE83-7871-4343-A672-09E2F6024FED}" dt="2024-05-28T13:28:30.488" v="81" actId="478"/>
          <ac:spMkLst>
            <pc:docMk/>
            <pc:sldMk cId="2028725020" sldId="1776"/>
            <ac:spMk id="4" creationId="{D6DF146B-D5F8-BCC5-F73C-62E39C0A4EF2}"/>
          </ac:spMkLst>
        </pc:spChg>
        <pc:spChg chg="add mod">
          <ac:chgData name="I See Maths ltd" userId="2b6a9906fb7c83c6" providerId="LiveId" clId="{EDBEAE83-7871-4343-A672-09E2F6024FED}" dt="2024-05-28T13:28:30.925" v="82"/>
          <ac:spMkLst>
            <pc:docMk/>
            <pc:sldMk cId="2028725020" sldId="1776"/>
            <ac:spMk id="6" creationId="{06100F2B-CD4C-9EBA-9DFA-B2648C5F013D}"/>
          </ac:spMkLst>
        </pc:spChg>
      </pc:sldChg>
      <pc:sldChg chg="addSp delSp modSp mod">
        <pc:chgData name="I See Maths ltd" userId="2b6a9906fb7c83c6" providerId="LiveId" clId="{EDBEAE83-7871-4343-A672-09E2F6024FED}" dt="2024-05-28T13:28:38.514" v="85"/>
        <pc:sldMkLst>
          <pc:docMk/>
          <pc:sldMk cId="2402865818" sldId="1777"/>
        </pc:sldMkLst>
        <pc:spChg chg="del">
          <ac:chgData name="I See Maths ltd" userId="2b6a9906fb7c83c6" providerId="LiveId" clId="{EDBEAE83-7871-4343-A672-09E2F6024FED}" dt="2024-05-28T13:28:35.461" v="83" actId="478"/>
          <ac:spMkLst>
            <pc:docMk/>
            <pc:sldMk cId="2402865818" sldId="1777"/>
            <ac:spMk id="3" creationId="{ACB8B547-E97C-766B-E8DF-256D8B75FCA5}"/>
          </ac:spMkLst>
        </pc:spChg>
        <pc:spChg chg="del">
          <ac:chgData name="I See Maths ltd" userId="2b6a9906fb7c83c6" providerId="LiveId" clId="{EDBEAE83-7871-4343-A672-09E2F6024FED}" dt="2024-05-28T13:28:38.075" v="84" actId="478"/>
          <ac:spMkLst>
            <pc:docMk/>
            <pc:sldMk cId="2402865818" sldId="1777"/>
            <ac:spMk id="4" creationId="{D6DF146B-D5F8-BCC5-F73C-62E39C0A4EF2}"/>
          </ac:spMkLst>
        </pc:spChg>
        <pc:spChg chg="add mod">
          <ac:chgData name="I See Maths ltd" userId="2b6a9906fb7c83c6" providerId="LiveId" clId="{EDBEAE83-7871-4343-A672-09E2F6024FED}" dt="2024-05-28T13:28:38.514" v="85"/>
          <ac:spMkLst>
            <pc:docMk/>
            <pc:sldMk cId="2402865818" sldId="1777"/>
            <ac:spMk id="5" creationId="{DFCD08D7-0427-C0A6-95C6-AA6A2DC99C07}"/>
          </ac:spMkLst>
        </pc:spChg>
        <pc:spChg chg="add mod">
          <ac:chgData name="I See Maths ltd" userId="2b6a9906fb7c83c6" providerId="LiveId" clId="{EDBEAE83-7871-4343-A672-09E2F6024FED}" dt="2024-05-28T13:28:38.514" v="85"/>
          <ac:spMkLst>
            <pc:docMk/>
            <pc:sldMk cId="2402865818" sldId="1777"/>
            <ac:spMk id="7" creationId="{A4E3CEBE-A0C7-3EDC-3237-3CA666842B28}"/>
          </ac:spMkLst>
        </pc:spChg>
      </pc:sldChg>
      <pc:sldChg chg="addSp delSp modSp mod">
        <pc:chgData name="I See Maths ltd" userId="2b6a9906fb7c83c6" providerId="LiveId" clId="{EDBEAE83-7871-4343-A672-09E2F6024FED}" dt="2024-05-28T13:28:07.393" v="73"/>
        <pc:sldMkLst>
          <pc:docMk/>
          <pc:sldMk cId="3955865467" sldId="1779"/>
        </pc:sldMkLst>
        <pc:spChg chg="add mod">
          <ac:chgData name="I See Maths ltd" userId="2b6a9906fb7c83c6" providerId="LiveId" clId="{EDBEAE83-7871-4343-A672-09E2F6024FED}" dt="2024-05-28T13:28:07.393" v="73"/>
          <ac:spMkLst>
            <pc:docMk/>
            <pc:sldMk cId="3955865467" sldId="1779"/>
            <ac:spMk id="2" creationId="{E7EA597B-3767-21BE-F7A0-C30D095C484D}"/>
          </ac:spMkLst>
        </pc:spChg>
        <pc:spChg chg="del">
          <ac:chgData name="I See Maths ltd" userId="2b6a9906fb7c83c6" providerId="LiveId" clId="{EDBEAE83-7871-4343-A672-09E2F6024FED}" dt="2024-05-28T13:28:04.104" v="71" actId="478"/>
          <ac:spMkLst>
            <pc:docMk/>
            <pc:sldMk cId="3955865467" sldId="1779"/>
            <ac:spMk id="3" creationId="{ACB8B547-E97C-766B-E8DF-256D8B75FCA5}"/>
          </ac:spMkLst>
        </pc:spChg>
        <pc:spChg chg="del">
          <ac:chgData name="I See Maths ltd" userId="2b6a9906fb7c83c6" providerId="LiveId" clId="{EDBEAE83-7871-4343-A672-09E2F6024FED}" dt="2024-05-28T13:28:06.781" v="72" actId="478"/>
          <ac:spMkLst>
            <pc:docMk/>
            <pc:sldMk cId="3955865467" sldId="1779"/>
            <ac:spMk id="4" creationId="{D6DF146B-D5F8-BCC5-F73C-62E39C0A4EF2}"/>
          </ac:spMkLst>
        </pc:spChg>
        <pc:spChg chg="add mod">
          <ac:chgData name="I See Maths ltd" userId="2b6a9906fb7c83c6" providerId="LiveId" clId="{EDBEAE83-7871-4343-A672-09E2F6024FED}" dt="2024-05-28T13:28:07.393" v="73"/>
          <ac:spMkLst>
            <pc:docMk/>
            <pc:sldMk cId="3955865467" sldId="1779"/>
            <ac:spMk id="6" creationId="{2F6FCE4A-EC07-9B20-8C31-2DECFA96EA2E}"/>
          </ac:spMkLst>
        </pc:spChg>
      </pc:sldChg>
      <pc:sldChg chg="addSp delSp modSp mod">
        <pc:chgData name="I See Maths ltd" userId="2b6a9906fb7c83c6" providerId="LiveId" clId="{EDBEAE83-7871-4343-A672-09E2F6024FED}" dt="2024-05-28T13:27:52.547" v="67"/>
        <pc:sldMkLst>
          <pc:docMk/>
          <pc:sldMk cId="719850473" sldId="1781"/>
        </pc:sldMkLst>
        <pc:spChg chg="del">
          <ac:chgData name="I See Maths ltd" userId="2b6a9906fb7c83c6" providerId="LiveId" clId="{EDBEAE83-7871-4343-A672-09E2F6024FED}" dt="2024-05-28T13:27:49.879" v="65" actId="478"/>
          <ac:spMkLst>
            <pc:docMk/>
            <pc:sldMk cId="719850473" sldId="1781"/>
            <ac:spMk id="3" creationId="{ACB8B547-E97C-766B-E8DF-256D8B75FCA5}"/>
          </ac:spMkLst>
        </pc:spChg>
        <pc:spChg chg="del">
          <ac:chgData name="I See Maths ltd" userId="2b6a9906fb7c83c6" providerId="LiveId" clId="{EDBEAE83-7871-4343-A672-09E2F6024FED}" dt="2024-05-28T13:27:52.102" v="66" actId="478"/>
          <ac:spMkLst>
            <pc:docMk/>
            <pc:sldMk cId="719850473" sldId="1781"/>
            <ac:spMk id="4" creationId="{D6DF146B-D5F8-BCC5-F73C-62E39C0A4EF2}"/>
          </ac:spMkLst>
        </pc:spChg>
        <pc:spChg chg="add mod">
          <ac:chgData name="I See Maths ltd" userId="2b6a9906fb7c83c6" providerId="LiveId" clId="{EDBEAE83-7871-4343-A672-09E2F6024FED}" dt="2024-05-28T13:27:52.547" v="67"/>
          <ac:spMkLst>
            <pc:docMk/>
            <pc:sldMk cId="719850473" sldId="1781"/>
            <ac:spMk id="6" creationId="{2AC11770-C73F-AF53-0BC5-373247906C58}"/>
          </ac:spMkLst>
        </pc:spChg>
        <pc:spChg chg="add mod">
          <ac:chgData name="I See Maths ltd" userId="2b6a9906fb7c83c6" providerId="LiveId" clId="{EDBEAE83-7871-4343-A672-09E2F6024FED}" dt="2024-05-28T13:27:52.547" v="67"/>
          <ac:spMkLst>
            <pc:docMk/>
            <pc:sldMk cId="719850473" sldId="1781"/>
            <ac:spMk id="12" creationId="{E01FDEE3-F69A-A960-959C-9CAB23740777}"/>
          </ac:spMkLst>
        </pc:spChg>
      </pc:sldChg>
      <pc:sldChg chg="addSp delSp modSp mod">
        <pc:chgData name="I See Maths ltd" userId="2b6a9906fb7c83c6" providerId="LiveId" clId="{EDBEAE83-7871-4343-A672-09E2F6024FED}" dt="2024-05-28T13:28:00.038" v="70"/>
        <pc:sldMkLst>
          <pc:docMk/>
          <pc:sldMk cId="1167603851" sldId="1783"/>
        </pc:sldMkLst>
        <pc:spChg chg="add mod">
          <ac:chgData name="I See Maths ltd" userId="2b6a9906fb7c83c6" providerId="LiveId" clId="{EDBEAE83-7871-4343-A672-09E2F6024FED}" dt="2024-05-28T13:28:00.038" v="70"/>
          <ac:spMkLst>
            <pc:docMk/>
            <pc:sldMk cId="1167603851" sldId="1783"/>
            <ac:spMk id="2" creationId="{142727EF-A8E1-48F5-BCB9-F215046C16BA}"/>
          </ac:spMkLst>
        </pc:spChg>
        <pc:spChg chg="del">
          <ac:chgData name="I See Maths ltd" userId="2b6a9906fb7c83c6" providerId="LiveId" clId="{EDBEAE83-7871-4343-A672-09E2F6024FED}" dt="2024-05-28T13:27:56.841" v="68" actId="478"/>
          <ac:spMkLst>
            <pc:docMk/>
            <pc:sldMk cId="1167603851" sldId="1783"/>
            <ac:spMk id="3" creationId="{ACB8B547-E97C-766B-E8DF-256D8B75FCA5}"/>
          </ac:spMkLst>
        </pc:spChg>
        <pc:spChg chg="del">
          <ac:chgData name="I See Maths ltd" userId="2b6a9906fb7c83c6" providerId="LiveId" clId="{EDBEAE83-7871-4343-A672-09E2F6024FED}" dt="2024-05-28T13:27:59.506" v="69" actId="478"/>
          <ac:spMkLst>
            <pc:docMk/>
            <pc:sldMk cId="1167603851" sldId="1783"/>
            <ac:spMk id="4" creationId="{D6DF146B-D5F8-BCC5-F73C-62E39C0A4EF2}"/>
          </ac:spMkLst>
        </pc:spChg>
        <pc:spChg chg="add mod">
          <ac:chgData name="I See Maths ltd" userId="2b6a9906fb7c83c6" providerId="LiveId" clId="{EDBEAE83-7871-4343-A672-09E2F6024FED}" dt="2024-05-28T13:28:00.038" v="70"/>
          <ac:spMkLst>
            <pc:docMk/>
            <pc:sldMk cId="1167603851" sldId="1783"/>
            <ac:spMk id="6" creationId="{8F55EB60-7BF1-579A-1220-3CC004CEF131}"/>
          </ac:spMkLst>
        </pc:spChg>
      </pc:sldChg>
      <pc:sldChg chg="addSp delSp modSp mod">
        <pc:chgData name="I See Maths ltd" userId="2b6a9906fb7c83c6" providerId="LiveId" clId="{EDBEAE83-7871-4343-A672-09E2F6024FED}" dt="2024-05-28T13:28:54.346" v="91"/>
        <pc:sldMkLst>
          <pc:docMk/>
          <pc:sldMk cId="3240291915" sldId="1786"/>
        </pc:sldMkLst>
        <pc:spChg chg="del">
          <ac:chgData name="I See Maths ltd" userId="2b6a9906fb7c83c6" providerId="LiveId" clId="{EDBEAE83-7871-4343-A672-09E2F6024FED}" dt="2024-05-28T13:28:51.287" v="89" actId="478"/>
          <ac:spMkLst>
            <pc:docMk/>
            <pc:sldMk cId="3240291915" sldId="1786"/>
            <ac:spMk id="3" creationId="{ACB8B547-E97C-766B-E8DF-256D8B75FCA5}"/>
          </ac:spMkLst>
        </pc:spChg>
        <pc:spChg chg="del">
          <ac:chgData name="I See Maths ltd" userId="2b6a9906fb7c83c6" providerId="LiveId" clId="{EDBEAE83-7871-4343-A672-09E2F6024FED}" dt="2024-05-28T13:28:53.966" v="90" actId="478"/>
          <ac:spMkLst>
            <pc:docMk/>
            <pc:sldMk cId="3240291915" sldId="1786"/>
            <ac:spMk id="4" creationId="{D6DF146B-D5F8-BCC5-F73C-62E39C0A4EF2}"/>
          </ac:spMkLst>
        </pc:spChg>
        <pc:spChg chg="add mod">
          <ac:chgData name="I See Maths ltd" userId="2b6a9906fb7c83c6" providerId="LiveId" clId="{EDBEAE83-7871-4343-A672-09E2F6024FED}" dt="2024-05-28T13:28:54.346" v="91"/>
          <ac:spMkLst>
            <pc:docMk/>
            <pc:sldMk cId="3240291915" sldId="1786"/>
            <ac:spMk id="6" creationId="{D8F5171A-CFAB-A236-AD5C-C37855A7B43D}"/>
          </ac:spMkLst>
        </pc:spChg>
        <pc:spChg chg="add mod">
          <ac:chgData name="I See Maths ltd" userId="2b6a9906fb7c83c6" providerId="LiveId" clId="{EDBEAE83-7871-4343-A672-09E2F6024FED}" dt="2024-05-28T13:28:54.346" v="91"/>
          <ac:spMkLst>
            <pc:docMk/>
            <pc:sldMk cId="3240291915" sldId="1786"/>
            <ac:spMk id="13" creationId="{F4A9CC31-E86C-E8EB-9A16-DB0E5FA5060C}"/>
          </ac:spMkLst>
        </pc:spChg>
      </pc:sldChg>
      <pc:sldChg chg="addSp delSp modSp mod">
        <pc:chgData name="I See Maths ltd" userId="2b6a9906fb7c83c6" providerId="LiveId" clId="{EDBEAE83-7871-4343-A672-09E2F6024FED}" dt="2024-05-28T13:29:01.380" v="94"/>
        <pc:sldMkLst>
          <pc:docMk/>
          <pc:sldMk cId="2705900191" sldId="1787"/>
        </pc:sldMkLst>
        <pc:spChg chg="add mod">
          <ac:chgData name="I See Maths ltd" userId="2b6a9906fb7c83c6" providerId="LiveId" clId="{EDBEAE83-7871-4343-A672-09E2F6024FED}" dt="2024-05-28T13:29:01.380" v="94"/>
          <ac:spMkLst>
            <pc:docMk/>
            <pc:sldMk cId="2705900191" sldId="1787"/>
            <ac:spMk id="2" creationId="{F662ED2C-0A76-1EF9-042F-D3047B002467}"/>
          </ac:spMkLst>
        </pc:spChg>
        <pc:spChg chg="del">
          <ac:chgData name="I See Maths ltd" userId="2b6a9906fb7c83c6" providerId="LiveId" clId="{EDBEAE83-7871-4343-A672-09E2F6024FED}" dt="2024-05-28T13:28:58.530" v="92" actId="478"/>
          <ac:spMkLst>
            <pc:docMk/>
            <pc:sldMk cId="2705900191" sldId="1787"/>
            <ac:spMk id="3" creationId="{ACB8B547-E97C-766B-E8DF-256D8B75FCA5}"/>
          </ac:spMkLst>
        </pc:spChg>
        <pc:spChg chg="del">
          <ac:chgData name="I See Maths ltd" userId="2b6a9906fb7c83c6" providerId="LiveId" clId="{EDBEAE83-7871-4343-A672-09E2F6024FED}" dt="2024-05-28T13:29:00.976" v="93" actId="478"/>
          <ac:spMkLst>
            <pc:docMk/>
            <pc:sldMk cId="2705900191" sldId="1787"/>
            <ac:spMk id="4" creationId="{D6DF146B-D5F8-BCC5-F73C-62E39C0A4EF2}"/>
          </ac:spMkLst>
        </pc:spChg>
        <pc:spChg chg="add mod">
          <ac:chgData name="I See Maths ltd" userId="2b6a9906fb7c83c6" providerId="LiveId" clId="{EDBEAE83-7871-4343-A672-09E2F6024FED}" dt="2024-05-28T13:29:01.380" v="94"/>
          <ac:spMkLst>
            <pc:docMk/>
            <pc:sldMk cId="2705900191" sldId="1787"/>
            <ac:spMk id="6" creationId="{08F1D7F4-5302-2EB1-3D86-9E79189EE1AB}"/>
          </ac:spMkLst>
        </pc:spChg>
      </pc:sldChg>
      <pc:sldChg chg="addSp delSp modSp mod">
        <pc:chgData name="I See Maths ltd" userId="2b6a9906fb7c83c6" providerId="LiveId" clId="{EDBEAE83-7871-4343-A672-09E2F6024FED}" dt="2024-05-28T13:29:08.716" v="97"/>
        <pc:sldMkLst>
          <pc:docMk/>
          <pc:sldMk cId="727828356" sldId="1788"/>
        </pc:sldMkLst>
        <pc:spChg chg="del">
          <ac:chgData name="I See Maths ltd" userId="2b6a9906fb7c83c6" providerId="LiveId" clId="{EDBEAE83-7871-4343-A672-09E2F6024FED}" dt="2024-05-28T13:29:05.778" v="95" actId="478"/>
          <ac:spMkLst>
            <pc:docMk/>
            <pc:sldMk cId="727828356" sldId="1788"/>
            <ac:spMk id="3" creationId="{ACB8B547-E97C-766B-E8DF-256D8B75FCA5}"/>
          </ac:spMkLst>
        </pc:spChg>
        <pc:spChg chg="del">
          <ac:chgData name="I See Maths ltd" userId="2b6a9906fb7c83c6" providerId="LiveId" clId="{EDBEAE83-7871-4343-A672-09E2F6024FED}" dt="2024-05-28T13:29:08.355" v="96" actId="478"/>
          <ac:spMkLst>
            <pc:docMk/>
            <pc:sldMk cId="727828356" sldId="1788"/>
            <ac:spMk id="4" creationId="{D6DF146B-D5F8-BCC5-F73C-62E39C0A4EF2}"/>
          </ac:spMkLst>
        </pc:spChg>
        <pc:spChg chg="add mod">
          <ac:chgData name="I See Maths ltd" userId="2b6a9906fb7c83c6" providerId="LiveId" clId="{EDBEAE83-7871-4343-A672-09E2F6024FED}" dt="2024-05-28T13:29:08.716" v="97"/>
          <ac:spMkLst>
            <pc:docMk/>
            <pc:sldMk cId="727828356" sldId="1788"/>
            <ac:spMk id="6" creationId="{9EB28897-1CD1-E8D6-09B9-6DC0AFEC1B73}"/>
          </ac:spMkLst>
        </pc:spChg>
        <pc:spChg chg="add mod">
          <ac:chgData name="I See Maths ltd" userId="2b6a9906fb7c83c6" providerId="LiveId" clId="{EDBEAE83-7871-4343-A672-09E2F6024FED}" dt="2024-05-28T13:29:08.716" v="97"/>
          <ac:spMkLst>
            <pc:docMk/>
            <pc:sldMk cId="727828356" sldId="1788"/>
            <ac:spMk id="11" creationId="{82C1F020-7B69-E757-8939-7ABC87E442F3}"/>
          </ac:spMkLst>
        </pc:spChg>
      </pc:sldChg>
      <pc:sldChg chg="addSp delSp modSp mod">
        <pc:chgData name="I See Maths ltd" userId="2b6a9906fb7c83c6" providerId="LiveId" clId="{EDBEAE83-7871-4343-A672-09E2F6024FED}" dt="2024-05-16T12:37:36.793" v="32"/>
        <pc:sldMkLst>
          <pc:docMk/>
          <pc:sldMk cId="3426667890" sldId="1790"/>
        </pc:sldMkLst>
        <pc:picChg chg="add mod">
          <ac:chgData name="I See Maths ltd" userId="2b6a9906fb7c83c6" providerId="LiveId" clId="{EDBEAE83-7871-4343-A672-09E2F6024FED}" dt="2024-05-16T12:37:36.793" v="32"/>
          <ac:picMkLst>
            <pc:docMk/>
            <pc:sldMk cId="3426667890" sldId="1790"/>
            <ac:picMk id="3" creationId="{4ABE36B6-53DB-8E6E-263C-92B76A0B452A}"/>
          </ac:picMkLst>
        </pc:picChg>
        <pc:picChg chg="del">
          <ac:chgData name="I See Maths ltd" userId="2b6a9906fb7c83c6" providerId="LiveId" clId="{EDBEAE83-7871-4343-A672-09E2F6024FED}" dt="2024-05-16T12:37:36.221" v="31" actId="478"/>
          <ac:picMkLst>
            <pc:docMk/>
            <pc:sldMk cId="3426667890" sldId="1790"/>
            <ac:picMk id="4" creationId="{FAF9AD68-694A-5DE0-329F-05C390BB47CF}"/>
          </ac:picMkLst>
        </pc:picChg>
        <pc:picChg chg="add mod">
          <ac:chgData name="I See Maths ltd" userId="2b6a9906fb7c83c6" providerId="LiveId" clId="{EDBEAE83-7871-4343-A672-09E2F6024FED}" dt="2024-05-16T12:37:36.793" v="32"/>
          <ac:picMkLst>
            <pc:docMk/>
            <pc:sldMk cId="3426667890" sldId="1790"/>
            <ac:picMk id="5" creationId="{85B55875-EEBE-3A7B-17F8-739FA3B79F75}"/>
          </ac:picMkLst>
        </pc:picChg>
        <pc:picChg chg="del">
          <ac:chgData name="I See Maths ltd" userId="2b6a9906fb7c83c6" providerId="LiveId" clId="{EDBEAE83-7871-4343-A672-09E2F6024FED}" dt="2024-05-16T12:37:36.221" v="31" actId="478"/>
          <ac:picMkLst>
            <pc:docMk/>
            <pc:sldMk cId="3426667890" sldId="1790"/>
            <ac:picMk id="8" creationId="{4667239C-223C-14DD-F878-A81381BD5ED6}"/>
          </ac:picMkLst>
        </pc:picChg>
      </pc:sldChg>
      <pc:sldChg chg="addSp delSp modSp mod">
        <pc:chgData name="I See Maths ltd" userId="2b6a9906fb7c83c6" providerId="LiveId" clId="{EDBEAE83-7871-4343-A672-09E2F6024FED}" dt="2024-05-16T12:35:05.258" v="30"/>
        <pc:sldMkLst>
          <pc:docMk/>
          <pc:sldMk cId="3430183068" sldId="1793"/>
        </pc:sldMkLst>
        <pc:picChg chg="add mod">
          <ac:chgData name="I See Maths ltd" userId="2b6a9906fb7c83c6" providerId="LiveId" clId="{EDBEAE83-7871-4343-A672-09E2F6024FED}" dt="2024-05-16T12:35:05.258" v="30"/>
          <ac:picMkLst>
            <pc:docMk/>
            <pc:sldMk cId="3430183068" sldId="1793"/>
            <ac:picMk id="2" creationId="{A1BFA8AB-9FA5-20F5-16BD-214562308813}"/>
          </ac:picMkLst>
        </pc:picChg>
        <pc:picChg chg="del">
          <ac:chgData name="I See Maths ltd" userId="2b6a9906fb7c83c6" providerId="LiveId" clId="{EDBEAE83-7871-4343-A672-09E2F6024FED}" dt="2024-05-16T12:35:04.617" v="29" actId="478"/>
          <ac:picMkLst>
            <pc:docMk/>
            <pc:sldMk cId="3430183068" sldId="1793"/>
            <ac:picMk id="4" creationId="{74F6EA96-098D-CC3A-966C-D2D7935D327C}"/>
          </ac:picMkLst>
        </pc:picChg>
        <pc:cxnChg chg="add mod">
          <ac:chgData name="I See Maths ltd" userId="2b6a9906fb7c83c6" providerId="LiveId" clId="{EDBEAE83-7871-4343-A672-09E2F6024FED}" dt="2024-05-16T12:35:05.258" v="30"/>
          <ac:cxnSpMkLst>
            <pc:docMk/>
            <pc:sldMk cId="3430183068" sldId="1793"/>
            <ac:cxnSpMk id="3" creationId="{13A320AD-D6C7-39DD-DA3A-B9D5D6AEFC8E}"/>
          </ac:cxnSpMkLst>
        </pc:cxnChg>
        <pc:cxnChg chg="del">
          <ac:chgData name="I See Maths ltd" userId="2b6a9906fb7c83c6" providerId="LiveId" clId="{EDBEAE83-7871-4343-A672-09E2F6024FED}" dt="2024-05-16T12:35:02.990" v="28" actId="478"/>
          <ac:cxnSpMkLst>
            <pc:docMk/>
            <pc:sldMk cId="3430183068" sldId="1793"/>
            <ac:cxnSpMk id="7" creationId="{1B0B6538-E32B-2891-F1C8-2CB3E9977FD6}"/>
          </ac:cxnSpMkLst>
        </pc:cxnChg>
      </pc:sldChg>
      <pc:sldChg chg="addSp delSp modSp mod">
        <pc:chgData name="I See Maths ltd" userId="2b6a9906fb7c83c6" providerId="LiveId" clId="{EDBEAE83-7871-4343-A672-09E2F6024FED}" dt="2024-05-16T12:37:53.411" v="35"/>
        <pc:sldMkLst>
          <pc:docMk/>
          <pc:sldMk cId="4024999860" sldId="1794"/>
        </pc:sldMkLst>
        <pc:picChg chg="add mod">
          <ac:chgData name="I See Maths ltd" userId="2b6a9906fb7c83c6" providerId="LiveId" clId="{EDBEAE83-7871-4343-A672-09E2F6024FED}" dt="2024-05-16T12:37:53.411" v="35"/>
          <ac:picMkLst>
            <pc:docMk/>
            <pc:sldMk cId="4024999860" sldId="1794"/>
            <ac:picMk id="3" creationId="{43674BD5-5F76-A9B9-DEBC-C51DEB9CEC49}"/>
          </ac:picMkLst>
        </pc:picChg>
        <pc:picChg chg="del">
          <ac:chgData name="I See Maths ltd" userId="2b6a9906fb7c83c6" providerId="LiveId" clId="{EDBEAE83-7871-4343-A672-09E2F6024FED}" dt="2024-05-16T12:37:51.306" v="33" actId="478"/>
          <ac:picMkLst>
            <pc:docMk/>
            <pc:sldMk cId="4024999860" sldId="1794"/>
            <ac:picMk id="4" creationId="{8487AFED-1DB8-E565-48D5-26A669898E7D}"/>
          </ac:picMkLst>
        </pc:picChg>
        <pc:picChg chg="add mod">
          <ac:chgData name="I See Maths ltd" userId="2b6a9906fb7c83c6" providerId="LiveId" clId="{EDBEAE83-7871-4343-A672-09E2F6024FED}" dt="2024-05-16T12:37:53.411" v="35"/>
          <ac:picMkLst>
            <pc:docMk/>
            <pc:sldMk cId="4024999860" sldId="1794"/>
            <ac:picMk id="5" creationId="{EFEDFD98-346E-51CB-2B7C-E1E6B7ABD050}"/>
          </ac:picMkLst>
        </pc:picChg>
        <pc:picChg chg="del">
          <ac:chgData name="I See Maths ltd" userId="2b6a9906fb7c83c6" providerId="LiveId" clId="{EDBEAE83-7871-4343-A672-09E2F6024FED}" dt="2024-05-16T12:37:52.830" v="34" actId="478"/>
          <ac:picMkLst>
            <pc:docMk/>
            <pc:sldMk cId="4024999860" sldId="1794"/>
            <ac:picMk id="8" creationId="{17157CE4-6C15-8D73-DEAE-0B60F15BE8A2}"/>
          </ac:picMkLst>
        </pc:picChg>
      </pc:sldChg>
      <pc:sldChg chg="modSp add del mod">
        <pc:chgData name="I See Maths ltd" userId="2b6a9906fb7c83c6" providerId="LiveId" clId="{EDBEAE83-7871-4343-A672-09E2F6024FED}" dt="2024-05-29T18:24:38.351" v="114" actId="47"/>
        <pc:sldMkLst>
          <pc:docMk/>
          <pc:sldMk cId="1359068061" sldId="1819"/>
        </pc:sldMkLst>
        <pc:spChg chg="mod">
          <ac:chgData name="I See Maths ltd" userId="2b6a9906fb7c83c6" providerId="LiveId" clId="{EDBEAE83-7871-4343-A672-09E2F6024FED}" dt="2024-05-28T13:27:37.290" v="62" actId="6549"/>
          <ac:spMkLst>
            <pc:docMk/>
            <pc:sldMk cId="1359068061" sldId="1819"/>
            <ac:spMk id="3" creationId="{ACB8B547-E97C-766B-E8DF-256D8B75FCA5}"/>
          </ac:spMkLst>
        </pc:spChg>
        <pc:spChg chg="mod">
          <ac:chgData name="I See Maths ltd" userId="2b6a9906fb7c83c6" providerId="LiveId" clId="{EDBEAE83-7871-4343-A672-09E2F6024FED}" dt="2024-05-28T13:27:40.300" v="64" actId="20577"/>
          <ac:spMkLst>
            <pc:docMk/>
            <pc:sldMk cId="1359068061" sldId="1819"/>
            <ac:spMk id="4" creationId="{D6DF146B-D5F8-BCC5-F73C-62E39C0A4EF2}"/>
          </ac:spMkLst>
        </pc:spChg>
      </pc:sldChg>
      <pc:sldChg chg="addSp delSp modSp add mod">
        <pc:chgData name="I See Maths ltd" userId="2b6a9906fb7c83c6" providerId="LiveId" clId="{EDBEAE83-7871-4343-A672-09E2F6024FED}" dt="2024-05-29T18:37:40.758" v="691" actId="478"/>
        <pc:sldMkLst>
          <pc:docMk/>
          <pc:sldMk cId="4186274484" sldId="1819"/>
        </pc:sldMkLst>
        <pc:spChg chg="del">
          <ac:chgData name="I See Maths ltd" userId="2b6a9906fb7c83c6" providerId="LiveId" clId="{EDBEAE83-7871-4343-A672-09E2F6024FED}" dt="2024-05-29T18:26:44.174" v="118" actId="478"/>
          <ac:spMkLst>
            <pc:docMk/>
            <pc:sldMk cId="4186274484" sldId="1819"/>
            <ac:spMk id="2" creationId="{285CFEE1-BB53-9DEB-6E5B-11593D3DAA25}"/>
          </ac:spMkLst>
        </pc:spChg>
        <pc:spChg chg="add del mod">
          <ac:chgData name="I See Maths ltd" userId="2b6a9906fb7c83c6" providerId="LiveId" clId="{EDBEAE83-7871-4343-A672-09E2F6024FED}" dt="2024-05-29T18:37:40.758" v="691" actId="478"/>
          <ac:spMkLst>
            <pc:docMk/>
            <pc:sldMk cId="4186274484" sldId="1819"/>
            <ac:spMk id="3" creationId="{B75EFC8B-3BFA-F5A1-6D77-59485873C655}"/>
          </ac:spMkLst>
        </pc:spChg>
        <pc:spChg chg="del">
          <ac:chgData name="I See Maths ltd" userId="2b6a9906fb7c83c6" providerId="LiveId" clId="{EDBEAE83-7871-4343-A672-09E2F6024FED}" dt="2024-05-29T18:26:44.174" v="118" actId="478"/>
          <ac:spMkLst>
            <pc:docMk/>
            <pc:sldMk cId="4186274484" sldId="1819"/>
            <ac:spMk id="5" creationId="{0D0A8482-64FA-401E-FBE2-AB75B16D14FC}"/>
          </ac:spMkLst>
        </pc:spChg>
        <pc:spChg chg="del">
          <ac:chgData name="I See Maths ltd" userId="2b6a9906fb7c83c6" providerId="LiveId" clId="{EDBEAE83-7871-4343-A672-09E2F6024FED}" dt="2024-05-29T18:26:44.174" v="118" actId="478"/>
          <ac:spMkLst>
            <pc:docMk/>
            <pc:sldMk cId="4186274484" sldId="1819"/>
            <ac:spMk id="7" creationId="{A45C10F0-11A3-1E06-32EC-B801454294D3}"/>
          </ac:spMkLst>
        </pc:spChg>
        <pc:spChg chg="del">
          <ac:chgData name="I See Maths ltd" userId="2b6a9906fb7c83c6" providerId="LiveId" clId="{EDBEAE83-7871-4343-A672-09E2F6024FED}" dt="2024-05-29T18:26:44.174" v="118" actId="478"/>
          <ac:spMkLst>
            <pc:docMk/>
            <pc:sldMk cId="4186274484" sldId="1819"/>
            <ac:spMk id="10" creationId="{F81281AC-DCB5-A969-D4C0-889BF17D635D}"/>
          </ac:spMkLst>
        </pc:spChg>
        <pc:spChg chg="mod">
          <ac:chgData name="I See Maths ltd" userId="2b6a9906fb7c83c6" providerId="LiveId" clId="{EDBEAE83-7871-4343-A672-09E2F6024FED}" dt="2024-05-29T18:26:49.648" v="121" actId="6549"/>
          <ac:spMkLst>
            <pc:docMk/>
            <pc:sldMk cId="4186274484" sldId="1819"/>
            <ac:spMk id="11" creationId="{82C1F020-7B69-E757-8939-7ABC87E442F3}"/>
          </ac:spMkLst>
        </pc:spChg>
        <pc:spChg chg="add mod">
          <ac:chgData name="I See Maths ltd" userId="2b6a9906fb7c83c6" providerId="LiveId" clId="{EDBEAE83-7871-4343-A672-09E2F6024FED}" dt="2024-05-29T18:32:42.526" v="429" actId="14100"/>
          <ac:spMkLst>
            <pc:docMk/>
            <pc:sldMk cId="4186274484" sldId="1819"/>
            <ac:spMk id="14" creationId="{EF378367-C708-0BBD-F35F-EB613F6D5FC0}"/>
          </ac:spMkLst>
        </pc:spChg>
        <pc:spChg chg="add del mod">
          <ac:chgData name="I See Maths ltd" userId="2b6a9906fb7c83c6" providerId="LiveId" clId="{EDBEAE83-7871-4343-A672-09E2F6024FED}" dt="2024-05-29T18:37:40.758" v="691" actId="478"/>
          <ac:spMkLst>
            <pc:docMk/>
            <pc:sldMk cId="4186274484" sldId="1819"/>
            <ac:spMk id="15" creationId="{49B65C03-7AB0-8E71-1784-EF37DF6F55B8}"/>
          </ac:spMkLst>
        </pc:spChg>
        <pc:spChg chg="add del mod">
          <ac:chgData name="I See Maths ltd" userId="2b6a9906fb7c83c6" providerId="LiveId" clId="{EDBEAE83-7871-4343-A672-09E2F6024FED}" dt="2024-05-29T18:35:44.738" v="562" actId="478"/>
          <ac:spMkLst>
            <pc:docMk/>
            <pc:sldMk cId="4186274484" sldId="1819"/>
            <ac:spMk id="21" creationId="{0FB51FE2-4727-639A-032B-B80780494037}"/>
          </ac:spMkLst>
        </pc:spChg>
        <pc:spChg chg="add del mod">
          <ac:chgData name="I See Maths ltd" userId="2b6a9906fb7c83c6" providerId="LiveId" clId="{EDBEAE83-7871-4343-A672-09E2F6024FED}" dt="2024-05-29T18:37:40.758" v="691" actId="478"/>
          <ac:spMkLst>
            <pc:docMk/>
            <pc:sldMk cId="4186274484" sldId="1819"/>
            <ac:spMk id="25" creationId="{72639A50-BA88-47E3-C749-F791C2B610A4}"/>
          </ac:spMkLst>
        </pc:spChg>
        <pc:graphicFrameChg chg="del">
          <ac:chgData name="I See Maths ltd" userId="2b6a9906fb7c83c6" providerId="LiveId" clId="{EDBEAE83-7871-4343-A672-09E2F6024FED}" dt="2024-05-29T18:26:44.174" v="118" actId="478"/>
          <ac:graphicFrameMkLst>
            <pc:docMk/>
            <pc:sldMk cId="4186274484" sldId="1819"/>
            <ac:graphicFrameMk id="9" creationId="{7CF251D0-971C-3C69-C713-A9157FED48FD}"/>
          </ac:graphicFrameMkLst>
        </pc:graphicFrameChg>
        <pc:graphicFrameChg chg="del">
          <ac:chgData name="I See Maths ltd" userId="2b6a9906fb7c83c6" providerId="LiveId" clId="{EDBEAE83-7871-4343-A672-09E2F6024FED}" dt="2024-05-29T18:26:44.174" v="118" actId="478"/>
          <ac:graphicFrameMkLst>
            <pc:docMk/>
            <pc:sldMk cId="4186274484" sldId="1819"/>
            <ac:graphicFrameMk id="12" creationId="{7AF45910-EC10-B7FA-6A38-6EDA376C171B}"/>
          </ac:graphicFrameMkLst>
        </pc:graphicFrameChg>
        <pc:graphicFrameChg chg="add del mod modGraphic">
          <ac:chgData name="I See Maths ltd" userId="2b6a9906fb7c83c6" providerId="LiveId" clId="{EDBEAE83-7871-4343-A672-09E2F6024FED}" dt="2024-05-29T18:37:40.758" v="691" actId="478"/>
          <ac:graphicFrameMkLst>
            <pc:docMk/>
            <pc:sldMk cId="4186274484" sldId="1819"/>
            <ac:graphicFrameMk id="18" creationId="{0BE7D0EA-5226-CEDB-6923-AA121D5EF5A1}"/>
          </ac:graphicFrameMkLst>
        </pc:graphicFrameChg>
        <pc:graphicFrameChg chg="add del mod">
          <ac:chgData name="I See Maths ltd" userId="2b6a9906fb7c83c6" providerId="LiveId" clId="{EDBEAE83-7871-4343-A672-09E2F6024FED}" dt="2024-05-29T18:33:36.183" v="430" actId="478"/>
          <ac:graphicFrameMkLst>
            <pc:docMk/>
            <pc:sldMk cId="4186274484" sldId="1819"/>
            <ac:graphicFrameMk id="19" creationId="{CA5142D7-8C98-CC6E-DB70-3262152B2DD8}"/>
          </ac:graphicFrameMkLst>
        </pc:graphicFrameChg>
        <pc:graphicFrameChg chg="add del mod">
          <ac:chgData name="I See Maths ltd" userId="2b6a9906fb7c83c6" providerId="LiveId" clId="{EDBEAE83-7871-4343-A672-09E2F6024FED}" dt="2024-05-29T18:35:44.738" v="562" actId="478"/>
          <ac:graphicFrameMkLst>
            <pc:docMk/>
            <pc:sldMk cId="4186274484" sldId="1819"/>
            <ac:graphicFrameMk id="23" creationId="{6B843832-3277-B896-D1D4-C01AA2EEE945}"/>
          </ac:graphicFrameMkLst>
        </pc:graphicFrameChg>
        <pc:graphicFrameChg chg="add del mod">
          <ac:chgData name="I See Maths ltd" userId="2b6a9906fb7c83c6" providerId="LiveId" clId="{EDBEAE83-7871-4343-A672-09E2F6024FED}" dt="2024-05-29T18:35:44.738" v="562" actId="478"/>
          <ac:graphicFrameMkLst>
            <pc:docMk/>
            <pc:sldMk cId="4186274484" sldId="1819"/>
            <ac:graphicFrameMk id="24" creationId="{E04D77E4-A0D9-FF9F-05A8-B946BDAADD6D}"/>
          </ac:graphicFrameMkLst>
        </pc:graphicFrameChg>
        <pc:graphicFrameChg chg="add del mod modGraphic">
          <ac:chgData name="I See Maths ltd" userId="2b6a9906fb7c83c6" providerId="LiveId" clId="{EDBEAE83-7871-4343-A672-09E2F6024FED}" dt="2024-05-29T18:37:40.758" v="691" actId="478"/>
          <ac:graphicFrameMkLst>
            <pc:docMk/>
            <pc:sldMk cId="4186274484" sldId="1819"/>
            <ac:graphicFrameMk id="27" creationId="{7DE89523-9EFB-A61A-061F-97F40CDD227C}"/>
          </ac:graphicFrameMkLst>
        </pc:graphicFrameChg>
        <pc:cxnChg chg="add del mod">
          <ac:chgData name="I See Maths ltd" userId="2b6a9906fb7c83c6" providerId="LiveId" clId="{EDBEAE83-7871-4343-A672-09E2F6024FED}" dt="2024-05-29T18:37:40.758" v="691" actId="478"/>
          <ac:cxnSpMkLst>
            <pc:docMk/>
            <pc:sldMk cId="4186274484" sldId="1819"/>
            <ac:cxnSpMk id="4" creationId="{0F0DA702-02D3-8742-18B3-8CBD6CC8DF1B}"/>
          </ac:cxnSpMkLst>
        </pc:cxnChg>
        <pc:cxnChg chg="del">
          <ac:chgData name="I See Maths ltd" userId="2b6a9906fb7c83c6" providerId="LiveId" clId="{EDBEAE83-7871-4343-A672-09E2F6024FED}" dt="2024-05-29T18:26:44.174" v="118" actId="478"/>
          <ac:cxnSpMkLst>
            <pc:docMk/>
            <pc:sldMk cId="4186274484" sldId="1819"/>
            <ac:cxnSpMk id="8" creationId="{CF93172A-8CC0-F1EB-21EE-86A5795CC071}"/>
          </ac:cxnSpMkLst>
        </pc:cxnChg>
        <pc:cxnChg chg="add del mod">
          <ac:chgData name="I See Maths ltd" userId="2b6a9906fb7c83c6" providerId="LiveId" clId="{EDBEAE83-7871-4343-A672-09E2F6024FED}" dt="2024-05-29T18:37:40.758" v="691" actId="478"/>
          <ac:cxnSpMkLst>
            <pc:docMk/>
            <pc:sldMk cId="4186274484" sldId="1819"/>
            <ac:cxnSpMk id="13" creationId="{6F458560-05E7-C7B1-3DDC-FDCB8C3528BD}"/>
          </ac:cxnSpMkLst>
        </pc:cxnChg>
        <pc:cxnChg chg="add del mod">
          <ac:chgData name="I See Maths ltd" userId="2b6a9906fb7c83c6" providerId="LiveId" clId="{EDBEAE83-7871-4343-A672-09E2F6024FED}" dt="2024-05-29T18:37:40.758" v="691" actId="478"/>
          <ac:cxnSpMkLst>
            <pc:docMk/>
            <pc:sldMk cId="4186274484" sldId="1819"/>
            <ac:cxnSpMk id="16" creationId="{C476F868-4E3B-1598-3F12-3B0EDCF52107}"/>
          </ac:cxnSpMkLst>
        </pc:cxnChg>
        <pc:cxnChg chg="add del mod">
          <ac:chgData name="I See Maths ltd" userId="2b6a9906fb7c83c6" providerId="LiveId" clId="{EDBEAE83-7871-4343-A672-09E2F6024FED}" dt="2024-05-29T18:35:44.738" v="562" actId="478"/>
          <ac:cxnSpMkLst>
            <pc:docMk/>
            <pc:sldMk cId="4186274484" sldId="1819"/>
            <ac:cxnSpMk id="22" creationId="{DB0E6FE1-008A-785F-B2D8-094618D3ED35}"/>
          </ac:cxnSpMkLst>
        </pc:cxnChg>
        <pc:cxnChg chg="add del mod">
          <ac:chgData name="I See Maths ltd" userId="2b6a9906fb7c83c6" providerId="LiveId" clId="{EDBEAE83-7871-4343-A672-09E2F6024FED}" dt="2024-05-29T18:37:40.758" v="691" actId="478"/>
          <ac:cxnSpMkLst>
            <pc:docMk/>
            <pc:sldMk cId="4186274484" sldId="1819"/>
            <ac:cxnSpMk id="26" creationId="{CC6C7D2C-51C2-1BCD-78D7-C7EDA390926B}"/>
          </ac:cxnSpMkLst>
        </pc:cxnChg>
      </pc:sldChg>
      <pc:sldChg chg="delSp modSp add mod">
        <pc:chgData name="I See Maths ltd" userId="2b6a9906fb7c83c6" providerId="LiveId" clId="{EDBEAE83-7871-4343-A672-09E2F6024FED}" dt="2024-05-29T18:42:17.724" v="940" actId="478"/>
        <pc:sldMkLst>
          <pc:docMk/>
          <pc:sldMk cId="2990559291" sldId="1820"/>
        </pc:sldMkLst>
        <pc:spChg chg="del">
          <ac:chgData name="I See Maths ltd" userId="2b6a9906fb7c83c6" providerId="LiveId" clId="{EDBEAE83-7871-4343-A672-09E2F6024FED}" dt="2024-05-29T18:42:17.724" v="940" actId="478"/>
          <ac:spMkLst>
            <pc:docMk/>
            <pc:sldMk cId="2990559291" sldId="1820"/>
            <ac:spMk id="3" creationId="{B75EFC8B-3BFA-F5A1-6D77-59485873C655}"/>
          </ac:spMkLst>
        </pc:spChg>
        <pc:spChg chg="mod">
          <ac:chgData name="I See Maths ltd" userId="2b6a9906fb7c83c6" providerId="LiveId" clId="{EDBEAE83-7871-4343-A672-09E2F6024FED}" dt="2024-05-29T18:40:22.267" v="873" actId="6549"/>
          <ac:spMkLst>
            <pc:docMk/>
            <pc:sldMk cId="2990559291" sldId="1820"/>
            <ac:spMk id="14" creationId="{EF378367-C708-0BBD-F35F-EB613F6D5FC0}"/>
          </ac:spMkLst>
        </pc:spChg>
        <pc:spChg chg="del mod">
          <ac:chgData name="I See Maths ltd" userId="2b6a9906fb7c83c6" providerId="LiveId" clId="{EDBEAE83-7871-4343-A672-09E2F6024FED}" dt="2024-05-29T18:42:17.724" v="940" actId="478"/>
          <ac:spMkLst>
            <pc:docMk/>
            <pc:sldMk cId="2990559291" sldId="1820"/>
            <ac:spMk id="15" creationId="{49B65C03-7AB0-8E71-1784-EF37DF6F55B8}"/>
          </ac:spMkLst>
        </pc:spChg>
        <pc:spChg chg="del">
          <ac:chgData name="I See Maths ltd" userId="2b6a9906fb7c83c6" providerId="LiveId" clId="{EDBEAE83-7871-4343-A672-09E2F6024FED}" dt="2024-05-29T18:42:17.724" v="940" actId="478"/>
          <ac:spMkLst>
            <pc:docMk/>
            <pc:sldMk cId="2990559291" sldId="1820"/>
            <ac:spMk id="21" creationId="{0FB51FE2-4727-639A-032B-B80780494037}"/>
          </ac:spMkLst>
        </pc:spChg>
        <pc:graphicFrameChg chg="del modGraphic">
          <ac:chgData name="I See Maths ltd" userId="2b6a9906fb7c83c6" providerId="LiveId" clId="{EDBEAE83-7871-4343-A672-09E2F6024FED}" dt="2024-05-29T18:42:17.724" v="940" actId="478"/>
          <ac:graphicFrameMkLst>
            <pc:docMk/>
            <pc:sldMk cId="2990559291" sldId="1820"/>
            <ac:graphicFrameMk id="18" creationId="{0BE7D0EA-5226-CEDB-6923-AA121D5EF5A1}"/>
          </ac:graphicFrameMkLst>
        </pc:graphicFrameChg>
        <pc:graphicFrameChg chg="del mod modGraphic">
          <ac:chgData name="I See Maths ltd" userId="2b6a9906fb7c83c6" providerId="LiveId" clId="{EDBEAE83-7871-4343-A672-09E2F6024FED}" dt="2024-05-29T18:42:17.724" v="940" actId="478"/>
          <ac:graphicFrameMkLst>
            <pc:docMk/>
            <pc:sldMk cId="2990559291" sldId="1820"/>
            <ac:graphicFrameMk id="19" creationId="{CA5142D7-8C98-CC6E-DB70-3262152B2DD8}"/>
          </ac:graphicFrameMkLst>
        </pc:graphicFrameChg>
        <pc:graphicFrameChg chg="del modGraphic">
          <ac:chgData name="I See Maths ltd" userId="2b6a9906fb7c83c6" providerId="LiveId" clId="{EDBEAE83-7871-4343-A672-09E2F6024FED}" dt="2024-05-29T18:42:17.724" v="940" actId="478"/>
          <ac:graphicFrameMkLst>
            <pc:docMk/>
            <pc:sldMk cId="2990559291" sldId="1820"/>
            <ac:graphicFrameMk id="23" creationId="{6B843832-3277-B896-D1D4-C01AA2EEE945}"/>
          </ac:graphicFrameMkLst>
        </pc:graphicFrameChg>
        <pc:graphicFrameChg chg="del modGraphic">
          <ac:chgData name="I See Maths ltd" userId="2b6a9906fb7c83c6" providerId="LiveId" clId="{EDBEAE83-7871-4343-A672-09E2F6024FED}" dt="2024-05-29T18:42:17.724" v="940" actId="478"/>
          <ac:graphicFrameMkLst>
            <pc:docMk/>
            <pc:sldMk cId="2990559291" sldId="1820"/>
            <ac:graphicFrameMk id="24" creationId="{E04D77E4-A0D9-FF9F-05A8-B946BDAADD6D}"/>
          </ac:graphicFrameMkLst>
        </pc:graphicFrameChg>
        <pc:cxnChg chg="del">
          <ac:chgData name="I See Maths ltd" userId="2b6a9906fb7c83c6" providerId="LiveId" clId="{EDBEAE83-7871-4343-A672-09E2F6024FED}" dt="2024-05-29T18:42:17.724" v="940" actId="478"/>
          <ac:cxnSpMkLst>
            <pc:docMk/>
            <pc:sldMk cId="2990559291" sldId="1820"/>
            <ac:cxnSpMk id="4" creationId="{0F0DA702-02D3-8742-18B3-8CBD6CC8DF1B}"/>
          </ac:cxnSpMkLst>
        </pc:cxnChg>
        <pc:cxnChg chg="del">
          <ac:chgData name="I See Maths ltd" userId="2b6a9906fb7c83c6" providerId="LiveId" clId="{EDBEAE83-7871-4343-A672-09E2F6024FED}" dt="2024-05-29T18:42:17.724" v="940" actId="478"/>
          <ac:cxnSpMkLst>
            <pc:docMk/>
            <pc:sldMk cId="2990559291" sldId="1820"/>
            <ac:cxnSpMk id="13" creationId="{6F458560-05E7-C7B1-3DDC-FDCB8C3528BD}"/>
          </ac:cxnSpMkLst>
        </pc:cxnChg>
        <pc:cxnChg chg="del mod">
          <ac:chgData name="I See Maths ltd" userId="2b6a9906fb7c83c6" providerId="LiveId" clId="{EDBEAE83-7871-4343-A672-09E2F6024FED}" dt="2024-05-29T18:42:17.724" v="940" actId="478"/>
          <ac:cxnSpMkLst>
            <pc:docMk/>
            <pc:sldMk cId="2990559291" sldId="1820"/>
            <ac:cxnSpMk id="16" creationId="{C476F868-4E3B-1598-3F12-3B0EDCF52107}"/>
          </ac:cxnSpMkLst>
        </pc:cxnChg>
        <pc:cxnChg chg="del">
          <ac:chgData name="I See Maths ltd" userId="2b6a9906fb7c83c6" providerId="LiveId" clId="{EDBEAE83-7871-4343-A672-09E2F6024FED}" dt="2024-05-29T18:42:17.724" v="940" actId="478"/>
          <ac:cxnSpMkLst>
            <pc:docMk/>
            <pc:sldMk cId="2990559291" sldId="1820"/>
            <ac:cxnSpMk id="22" creationId="{DB0E6FE1-008A-785F-B2D8-094618D3ED35}"/>
          </ac:cxnSpMkLst>
        </pc:cxnChg>
      </pc:sldChg>
      <pc:sldChg chg="add">
        <pc:chgData name="I See Maths ltd" userId="2b6a9906fb7c83c6" providerId="LiveId" clId="{EDBEAE83-7871-4343-A672-09E2F6024FED}" dt="2024-05-29T18:37:34.875" v="690" actId="2890"/>
        <pc:sldMkLst>
          <pc:docMk/>
          <pc:sldMk cId="3959280295" sldId="1821"/>
        </pc:sldMkLst>
      </pc:sldChg>
      <pc:sldChg chg="add">
        <pc:chgData name="I See Maths ltd" userId="2b6a9906fb7c83c6" providerId="LiveId" clId="{EDBEAE83-7871-4343-A672-09E2F6024FED}" dt="2024-05-29T18:42:12.480" v="939" actId="2890"/>
        <pc:sldMkLst>
          <pc:docMk/>
          <pc:sldMk cId="989261633" sldId="1822"/>
        </pc:sldMkLst>
      </pc:sldChg>
      <pc:sldChg chg="addSp modSp add">
        <pc:chgData name="I See Maths ltd" userId="2b6a9906fb7c83c6" providerId="LiveId" clId="{EDBEAE83-7871-4343-A672-09E2F6024FED}" dt="2024-05-31T07:00:51.080" v="1659"/>
        <pc:sldMkLst>
          <pc:docMk/>
          <pc:sldMk cId="1341718709" sldId="1823"/>
        </pc:sldMkLst>
        <pc:spChg chg="add mod">
          <ac:chgData name="I See Maths ltd" userId="2b6a9906fb7c83c6" providerId="LiveId" clId="{EDBEAE83-7871-4343-A672-09E2F6024FED}" dt="2024-05-31T07:00:51.080" v="1659"/>
          <ac:spMkLst>
            <pc:docMk/>
            <pc:sldMk cId="1341718709" sldId="1823"/>
            <ac:spMk id="2" creationId="{C84A91EF-121C-922A-2992-48DB4C2D76F5}"/>
          </ac:spMkLst>
        </pc:spChg>
        <pc:spChg chg="add mod">
          <ac:chgData name="I See Maths ltd" userId="2b6a9906fb7c83c6" providerId="LiveId" clId="{EDBEAE83-7871-4343-A672-09E2F6024FED}" dt="2024-05-31T07:00:51.080" v="1659"/>
          <ac:spMkLst>
            <pc:docMk/>
            <pc:sldMk cId="1341718709" sldId="1823"/>
            <ac:spMk id="6" creationId="{481E801B-B0D9-4B9E-F1AF-369623D60313}"/>
          </ac:spMkLst>
        </pc:spChg>
        <pc:spChg chg="add mod">
          <ac:chgData name="I See Maths ltd" userId="2b6a9906fb7c83c6" providerId="LiveId" clId="{EDBEAE83-7871-4343-A672-09E2F6024FED}" dt="2024-05-31T07:00:51.080" v="1659"/>
          <ac:spMkLst>
            <pc:docMk/>
            <pc:sldMk cId="1341718709" sldId="1823"/>
            <ac:spMk id="7" creationId="{CCC4FC6A-2C8D-71DE-C1DF-F4B733B68EBD}"/>
          </ac:spMkLst>
        </pc:spChg>
      </pc:sldChg>
      <pc:sldChg chg="delSp add mod">
        <pc:chgData name="I See Maths ltd" userId="2b6a9906fb7c83c6" providerId="LiveId" clId="{EDBEAE83-7871-4343-A672-09E2F6024FED}" dt="2024-05-31T06:55:16.953" v="1588" actId="478"/>
        <pc:sldMkLst>
          <pc:docMk/>
          <pc:sldMk cId="2446115853" sldId="1824"/>
        </pc:sldMkLst>
        <pc:spChg chg="del">
          <ac:chgData name="I See Maths ltd" userId="2b6a9906fb7c83c6" providerId="LiveId" clId="{EDBEAE83-7871-4343-A672-09E2F6024FED}" dt="2024-05-31T06:55:16.953" v="1588" actId="478"/>
          <ac:spMkLst>
            <pc:docMk/>
            <pc:sldMk cId="2446115853" sldId="1824"/>
            <ac:spMk id="11" creationId="{85874039-7D50-4F6F-E2EB-5621AEA36535}"/>
          </ac:spMkLst>
        </pc:spChg>
        <pc:spChg chg="del">
          <ac:chgData name="I See Maths ltd" userId="2b6a9906fb7c83c6" providerId="LiveId" clId="{EDBEAE83-7871-4343-A672-09E2F6024FED}" dt="2024-05-31T06:55:16.953" v="1588" actId="478"/>
          <ac:spMkLst>
            <pc:docMk/>
            <pc:sldMk cId="2446115853" sldId="1824"/>
            <ac:spMk id="12" creationId="{786AC260-2E86-5F15-96AE-F31CB001D106}"/>
          </ac:spMkLst>
        </pc:spChg>
      </pc:sldChg>
      <pc:sldChg chg="addSp delSp modSp add mod">
        <pc:chgData name="I See Maths ltd" userId="2b6a9906fb7c83c6" providerId="LiveId" clId="{EDBEAE83-7871-4343-A672-09E2F6024FED}" dt="2024-05-31T06:57:39.039" v="1613" actId="478"/>
        <pc:sldMkLst>
          <pc:docMk/>
          <pc:sldMk cId="2249135048" sldId="1825"/>
        </pc:sldMkLst>
        <pc:spChg chg="add del mod">
          <ac:chgData name="I See Maths ltd" userId="2b6a9906fb7c83c6" providerId="LiveId" clId="{EDBEAE83-7871-4343-A672-09E2F6024FED}" dt="2024-05-31T06:57:39.039" v="1613" actId="478"/>
          <ac:spMkLst>
            <pc:docMk/>
            <pc:sldMk cId="2249135048" sldId="1825"/>
            <ac:spMk id="2" creationId="{3BE960C2-18B0-79B6-A1FB-6748A4FF847C}"/>
          </ac:spMkLst>
        </pc:spChg>
        <pc:spChg chg="del">
          <ac:chgData name="I See Maths ltd" userId="2b6a9906fb7c83c6" providerId="LiveId" clId="{EDBEAE83-7871-4343-A672-09E2F6024FED}" dt="2024-05-31T06:55:24.436" v="1590" actId="478"/>
          <ac:spMkLst>
            <pc:docMk/>
            <pc:sldMk cId="2249135048" sldId="1825"/>
            <ac:spMk id="9" creationId="{6F70D399-3AB4-A266-E166-5A26CA26BACC}"/>
          </ac:spMkLst>
        </pc:spChg>
        <pc:graphicFrameChg chg="add del mod modGraphic">
          <ac:chgData name="I See Maths ltd" userId="2b6a9906fb7c83c6" providerId="LiveId" clId="{EDBEAE83-7871-4343-A672-09E2F6024FED}" dt="2024-05-31T06:57:39.039" v="1613" actId="478"/>
          <ac:graphicFrameMkLst>
            <pc:docMk/>
            <pc:sldMk cId="2249135048" sldId="1825"/>
            <ac:graphicFrameMk id="7" creationId="{3F24B843-EADD-DB0A-F3A7-B5A54CDA466E}"/>
          </ac:graphicFrameMkLst>
        </pc:graphicFrameChg>
        <pc:cxnChg chg="add del mod">
          <ac:chgData name="I See Maths ltd" userId="2b6a9906fb7c83c6" providerId="LiveId" clId="{EDBEAE83-7871-4343-A672-09E2F6024FED}" dt="2024-05-31T06:57:39.039" v="1613" actId="478"/>
          <ac:cxnSpMkLst>
            <pc:docMk/>
            <pc:sldMk cId="2249135048" sldId="1825"/>
            <ac:cxnSpMk id="6" creationId="{01D47A89-E2CE-2769-E26B-396FD110E88D}"/>
          </ac:cxnSpMkLst>
        </pc:cxnChg>
      </pc:sldChg>
      <pc:sldChg chg="modSp add del mod">
        <pc:chgData name="I See Maths ltd" userId="2b6a9906fb7c83c6" providerId="LiveId" clId="{EDBEAE83-7871-4343-A672-09E2F6024FED}" dt="2024-05-31T06:59:28.750" v="1651" actId="47"/>
        <pc:sldMkLst>
          <pc:docMk/>
          <pc:sldMk cId="1165123406" sldId="1826"/>
        </pc:sldMkLst>
        <pc:spChg chg="mod">
          <ac:chgData name="I See Maths ltd" userId="2b6a9906fb7c83c6" providerId="LiveId" clId="{EDBEAE83-7871-4343-A672-09E2F6024FED}" dt="2024-05-31T06:58:12.341" v="1623" actId="1035"/>
          <ac:spMkLst>
            <pc:docMk/>
            <pc:sldMk cId="1165123406" sldId="1826"/>
            <ac:spMk id="2" creationId="{3BE960C2-18B0-79B6-A1FB-6748A4FF847C}"/>
          </ac:spMkLst>
        </pc:spChg>
        <pc:graphicFrameChg chg="mod">
          <ac:chgData name="I See Maths ltd" userId="2b6a9906fb7c83c6" providerId="LiveId" clId="{EDBEAE83-7871-4343-A672-09E2F6024FED}" dt="2024-05-31T06:58:12.341" v="1623" actId="1035"/>
          <ac:graphicFrameMkLst>
            <pc:docMk/>
            <pc:sldMk cId="1165123406" sldId="1826"/>
            <ac:graphicFrameMk id="7" creationId="{3F24B843-EADD-DB0A-F3A7-B5A54CDA466E}"/>
          </ac:graphicFrameMkLst>
        </pc:graphicFrameChg>
        <pc:cxnChg chg="mod">
          <ac:chgData name="I See Maths ltd" userId="2b6a9906fb7c83c6" providerId="LiveId" clId="{EDBEAE83-7871-4343-A672-09E2F6024FED}" dt="2024-05-31T06:58:12.341" v="1623" actId="1035"/>
          <ac:cxnSpMkLst>
            <pc:docMk/>
            <pc:sldMk cId="1165123406" sldId="1826"/>
            <ac:cxnSpMk id="6" creationId="{01D47A89-E2CE-2769-E26B-396FD110E88D}"/>
          </ac:cxnSpMkLst>
        </pc:cxnChg>
      </pc:sldChg>
      <pc:sldChg chg="addSp delSp modSp add mod">
        <pc:chgData name="I See Maths ltd" userId="2b6a9906fb7c83c6" providerId="LiveId" clId="{EDBEAE83-7871-4343-A672-09E2F6024FED}" dt="2024-05-31T06:59:56.563" v="1656" actId="478"/>
        <pc:sldMkLst>
          <pc:docMk/>
          <pc:sldMk cId="2181697801" sldId="1827"/>
        </pc:sldMkLst>
        <pc:spChg chg="mod">
          <ac:chgData name="I See Maths ltd" userId="2b6a9906fb7c83c6" providerId="LiveId" clId="{EDBEAE83-7871-4343-A672-09E2F6024FED}" dt="2024-05-31T06:59:18.364" v="1646" actId="1035"/>
          <ac:spMkLst>
            <pc:docMk/>
            <pc:sldMk cId="2181697801" sldId="1827"/>
            <ac:spMk id="2" creationId="{3BE960C2-18B0-79B6-A1FB-6748A4FF847C}"/>
          </ac:spMkLst>
        </pc:spChg>
        <pc:spChg chg="add del mod">
          <ac:chgData name="I See Maths ltd" userId="2b6a9906fb7c83c6" providerId="LiveId" clId="{EDBEAE83-7871-4343-A672-09E2F6024FED}" dt="2024-05-31T06:59:56.563" v="1656" actId="478"/>
          <ac:spMkLst>
            <pc:docMk/>
            <pc:sldMk cId="2181697801" sldId="1827"/>
            <ac:spMk id="8" creationId="{834B3FC7-705F-9E14-7088-53E5CE139E0F}"/>
          </ac:spMkLst>
        </pc:spChg>
        <pc:graphicFrameChg chg="mod">
          <ac:chgData name="I See Maths ltd" userId="2b6a9906fb7c83c6" providerId="LiveId" clId="{EDBEAE83-7871-4343-A672-09E2F6024FED}" dt="2024-05-31T06:59:18.364" v="1646" actId="1035"/>
          <ac:graphicFrameMkLst>
            <pc:docMk/>
            <pc:sldMk cId="2181697801" sldId="1827"/>
            <ac:graphicFrameMk id="7" creationId="{3F24B843-EADD-DB0A-F3A7-B5A54CDA466E}"/>
          </ac:graphicFrameMkLst>
        </pc:graphicFrameChg>
        <pc:cxnChg chg="mod">
          <ac:chgData name="I See Maths ltd" userId="2b6a9906fb7c83c6" providerId="LiveId" clId="{EDBEAE83-7871-4343-A672-09E2F6024FED}" dt="2024-05-31T06:59:18.364" v="1646" actId="1035"/>
          <ac:cxnSpMkLst>
            <pc:docMk/>
            <pc:sldMk cId="2181697801" sldId="1827"/>
            <ac:cxnSpMk id="6" creationId="{01D47A89-E2CE-2769-E26B-396FD110E88D}"/>
          </ac:cxnSpMkLst>
        </pc:cxnChg>
      </pc:sldChg>
      <pc:sldChg chg="modSp add mod">
        <pc:chgData name="I See Maths ltd" userId="2b6a9906fb7c83c6" providerId="LiveId" clId="{EDBEAE83-7871-4343-A672-09E2F6024FED}" dt="2024-05-31T06:59:51.099" v="1655" actId="20577"/>
        <pc:sldMkLst>
          <pc:docMk/>
          <pc:sldMk cId="3664470356" sldId="1828"/>
        </pc:sldMkLst>
        <pc:spChg chg="mod">
          <ac:chgData name="I See Maths ltd" userId="2b6a9906fb7c83c6" providerId="LiveId" clId="{EDBEAE83-7871-4343-A672-09E2F6024FED}" dt="2024-05-31T06:59:51.099" v="1655" actId="20577"/>
          <ac:spMkLst>
            <pc:docMk/>
            <pc:sldMk cId="3664470356" sldId="1828"/>
            <ac:spMk id="2" creationId="{3BE960C2-18B0-79B6-A1FB-6748A4FF847C}"/>
          </ac:spMkLst>
        </pc:spChg>
      </pc:sldChg>
      <pc:sldChg chg="delSp add mod">
        <pc:chgData name="I See Maths ltd" userId="2b6a9906fb7c83c6" providerId="LiveId" clId="{EDBEAE83-7871-4343-A672-09E2F6024FED}" dt="2024-05-31T07:01:10.914" v="1661" actId="478"/>
        <pc:sldMkLst>
          <pc:docMk/>
          <pc:sldMk cId="3156917426" sldId="1829"/>
        </pc:sldMkLst>
        <pc:spChg chg="del">
          <ac:chgData name="I See Maths ltd" userId="2b6a9906fb7c83c6" providerId="LiveId" clId="{EDBEAE83-7871-4343-A672-09E2F6024FED}" dt="2024-05-31T07:01:10.914" v="1661" actId="478"/>
          <ac:spMkLst>
            <pc:docMk/>
            <pc:sldMk cId="3156917426" sldId="1829"/>
            <ac:spMk id="2" creationId="{C84A91EF-121C-922A-2992-48DB4C2D76F5}"/>
          </ac:spMkLst>
        </pc:spChg>
        <pc:spChg chg="del">
          <ac:chgData name="I See Maths ltd" userId="2b6a9906fb7c83c6" providerId="LiveId" clId="{EDBEAE83-7871-4343-A672-09E2F6024FED}" dt="2024-05-31T07:01:10.914" v="1661" actId="478"/>
          <ac:spMkLst>
            <pc:docMk/>
            <pc:sldMk cId="3156917426" sldId="1829"/>
            <ac:spMk id="7" creationId="{CCC4FC6A-2C8D-71DE-C1DF-F4B733B68EBD}"/>
          </ac:spMkLst>
        </pc:spChg>
      </pc:sldChg>
      <pc:sldChg chg="addSp modSp add mod">
        <pc:chgData name="I See Maths ltd" userId="2b6a9906fb7c83c6" providerId="LiveId" clId="{EDBEAE83-7871-4343-A672-09E2F6024FED}" dt="2024-05-31T07:03:29.726" v="1772" actId="1035"/>
        <pc:sldMkLst>
          <pc:docMk/>
          <pc:sldMk cId="759195727" sldId="1830"/>
        </pc:sldMkLst>
        <pc:spChg chg="add mod">
          <ac:chgData name="I See Maths ltd" userId="2b6a9906fb7c83c6" providerId="LiveId" clId="{EDBEAE83-7871-4343-A672-09E2F6024FED}" dt="2024-05-31T07:03:29.726" v="1772" actId="1035"/>
          <ac:spMkLst>
            <pc:docMk/>
            <pc:sldMk cId="759195727" sldId="1830"/>
            <ac:spMk id="2" creationId="{16157A87-E8C0-A00C-FA63-9418F0B3BC86}"/>
          </ac:spMkLst>
        </pc:spChg>
        <pc:graphicFrameChg chg="add mod modGraphic">
          <ac:chgData name="I See Maths ltd" userId="2b6a9906fb7c83c6" providerId="LiveId" clId="{EDBEAE83-7871-4343-A672-09E2F6024FED}" dt="2024-05-31T07:02:51.672" v="1689" actId="14734"/>
          <ac:graphicFrameMkLst>
            <pc:docMk/>
            <pc:sldMk cId="759195727" sldId="1830"/>
            <ac:graphicFrameMk id="8" creationId="{7EBD7D0F-6D92-6680-C17D-E7E66E710B9B}"/>
          </ac:graphicFrameMkLst>
        </pc:graphicFrameChg>
        <pc:cxnChg chg="add mod">
          <ac:chgData name="I See Maths ltd" userId="2b6a9906fb7c83c6" providerId="LiveId" clId="{EDBEAE83-7871-4343-A672-09E2F6024FED}" dt="2024-05-31T07:03:06.812" v="1745" actId="14100"/>
          <ac:cxnSpMkLst>
            <pc:docMk/>
            <pc:sldMk cId="759195727" sldId="1830"/>
            <ac:cxnSpMk id="7" creationId="{74B53DD5-08C6-0EFC-B398-D241B21103C8}"/>
          </ac:cxnSpMkLst>
        </pc:cxnChg>
      </pc:sldChg>
      <pc:sldChg chg="addSp modSp add mod">
        <pc:chgData name="I See Maths ltd" userId="2b6a9906fb7c83c6" providerId="LiveId" clId="{EDBEAE83-7871-4343-A672-09E2F6024FED}" dt="2024-05-31T07:04:31.383" v="1873" actId="1035"/>
        <pc:sldMkLst>
          <pc:docMk/>
          <pc:sldMk cId="585354390" sldId="1831"/>
        </pc:sldMkLst>
        <pc:spChg chg="add mod">
          <ac:chgData name="I See Maths ltd" userId="2b6a9906fb7c83c6" providerId="LiveId" clId="{EDBEAE83-7871-4343-A672-09E2F6024FED}" dt="2024-05-31T07:04:31.383" v="1873" actId="1035"/>
          <ac:spMkLst>
            <pc:docMk/>
            <pc:sldMk cId="585354390" sldId="1831"/>
            <ac:spMk id="10" creationId="{8AB25F9B-C44D-20DC-A9A9-1918A663161E}"/>
          </ac:spMkLst>
        </pc:spChg>
        <pc:graphicFrameChg chg="modGraphic">
          <ac:chgData name="I See Maths ltd" userId="2b6a9906fb7c83c6" providerId="LiveId" clId="{EDBEAE83-7871-4343-A672-09E2F6024FED}" dt="2024-05-31T07:03:42.177" v="1778" actId="20577"/>
          <ac:graphicFrameMkLst>
            <pc:docMk/>
            <pc:sldMk cId="585354390" sldId="1831"/>
            <ac:graphicFrameMk id="8" creationId="{7EBD7D0F-6D92-6680-C17D-E7E66E710B9B}"/>
          </ac:graphicFrameMkLst>
        </pc:graphicFrameChg>
      </pc:sldChg>
      <pc:sldChg chg="addSp delSp modSp add del mod">
        <pc:chgData name="I See Maths ltd" userId="2b6a9906fb7c83c6" providerId="LiveId" clId="{EDBEAE83-7871-4343-A672-09E2F6024FED}" dt="2024-06-28T18:12:42.820" v="4017" actId="47"/>
        <pc:sldMkLst>
          <pc:docMk/>
          <pc:sldMk cId="390609250" sldId="1832"/>
        </pc:sldMkLst>
        <pc:spChg chg="add mod">
          <ac:chgData name="I See Maths ltd" userId="2b6a9906fb7c83c6" providerId="LiveId" clId="{EDBEAE83-7871-4343-A672-09E2F6024FED}" dt="2024-06-24T11:07:49.755" v="2185" actId="1038"/>
          <ac:spMkLst>
            <pc:docMk/>
            <pc:sldMk cId="390609250" sldId="1832"/>
            <ac:spMk id="2" creationId="{2742A75D-511E-B48B-A705-C278328756DB}"/>
          </ac:spMkLst>
        </pc:spChg>
        <pc:spChg chg="add mod">
          <ac:chgData name="I See Maths ltd" userId="2b6a9906fb7c83c6" providerId="LiveId" clId="{EDBEAE83-7871-4343-A672-09E2F6024FED}" dt="2024-06-28T18:11:46.837" v="4014" actId="207"/>
          <ac:spMkLst>
            <pc:docMk/>
            <pc:sldMk cId="390609250" sldId="1832"/>
            <ac:spMk id="3" creationId="{3E1573F0-3230-C120-7AE7-428A986572D3}"/>
          </ac:spMkLst>
        </pc:spChg>
        <pc:spChg chg="del">
          <ac:chgData name="I See Maths ltd" userId="2b6a9906fb7c83c6" providerId="LiveId" clId="{EDBEAE83-7871-4343-A672-09E2F6024FED}" dt="2024-06-24T09:34:36.652" v="1896" actId="478"/>
          <ac:spMkLst>
            <pc:docMk/>
            <pc:sldMk cId="390609250" sldId="1832"/>
            <ac:spMk id="3" creationId="{B75EFC8B-3BFA-F5A1-6D77-59485873C655}"/>
          </ac:spMkLst>
        </pc:spChg>
        <pc:spChg chg="mod">
          <ac:chgData name="I See Maths ltd" userId="2b6a9906fb7c83c6" providerId="LiveId" clId="{EDBEAE83-7871-4343-A672-09E2F6024FED}" dt="2024-06-24T09:34:28.160" v="1893" actId="6549"/>
          <ac:spMkLst>
            <pc:docMk/>
            <pc:sldMk cId="390609250" sldId="1832"/>
            <ac:spMk id="6" creationId="{9EB28897-1CD1-E8D6-09B9-6DC0AFEC1B73}"/>
          </ac:spMkLst>
        </pc:spChg>
        <pc:spChg chg="add del mod">
          <ac:chgData name="I See Maths ltd" userId="2b6a9906fb7c83c6" providerId="LiveId" clId="{EDBEAE83-7871-4343-A672-09E2F6024FED}" dt="2024-06-28T18:12:35.176" v="4016" actId="478"/>
          <ac:spMkLst>
            <pc:docMk/>
            <pc:sldMk cId="390609250" sldId="1832"/>
            <ac:spMk id="7" creationId="{17D79765-948A-7F45-7035-FA7D583B5327}"/>
          </ac:spMkLst>
        </pc:spChg>
        <pc:spChg chg="add del mod">
          <ac:chgData name="I See Maths ltd" userId="2b6a9906fb7c83c6" providerId="LiveId" clId="{EDBEAE83-7871-4343-A672-09E2F6024FED}" dt="2024-06-28T18:12:35.176" v="4016" actId="478"/>
          <ac:spMkLst>
            <pc:docMk/>
            <pc:sldMk cId="390609250" sldId="1832"/>
            <ac:spMk id="8" creationId="{677EA92B-E491-00BC-CB56-16A416A52FEB}"/>
          </ac:spMkLst>
        </pc:spChg>
        <pc:spChg chg="add del mod">
          <ac:chgData name="I See Maths ltd" userId="2b6a9906fb7c83c6" providerId="LiveId" clId="{EDBEAE83-7871-4343-A672-09E2F6024FED}" dt="2024-06-28T18:12:35.176" v="4016" actId="478"/>
          <ac:spMkLst>
            <pc:docMk/>
            <pc:sldMk cId="390609250" sldId="1832"/>
            <ac:spMk id="10" creationId="{2108413F-790F-69F6-C104-3434BA1BD1AF}"/>
          </ac:spMkLst>
        </pc:spChg>
        <pc:spChg chg="mod">
          <ac:chgData name="I See Maths ltd" userId="2b6a9906fb7c83c6" providerId="LiveId" clId="{EDBEAE83-7871-4343-A672-09E2F6024FED}" dt="2024-06-24T09:34:32.038" v="1895" actId="6549"/>
          <ac:spMkLst>
            <pc:docMk/>
            <pc:sldMk cId="390609250" sldId="1832"/>
            <ac:spMk id="11" creationId="{82C1F020-7B69-E757-8939-7ABC87E442F3}"/>
          </ac:spMkLst>
        </pc:spChg>
        <pc:spChg chg="add mod">
          <ac:chgData name="I See Maths ltd" userId="2b6a9906fb7c83c6" providerId="LiveId" clId="{EDBEAE83-7871-4343-A672-09E2F6024FED}" dt="2024-06-24T11:08:58.101" v="2256" actId="207"/>
          <ac:spMkLst>
            <pc:docMk/>
            <pc:sldMk cId="390609250" sldId="1832"/>
            <ac:spMk id="12" creationId="{39D25B6C-B161-2FB1-5595-B267BC38C1C3}"/>
          </ac:spMkLst>
        </pc:spChg>
        <pc:spChg chg="del">
          <ac:chgData name="I See Maths ltd" userId="2b6a9906fb7c83c6" providerId="LiveId" clId="{EDBEAE83-7871-4343-A672-09E2F6024FED}" dt="2024-06-24T11:03:51.048" v="1897" actId="478"/>
          <ac:spMkLst>
            <pc:docMk/>
            <pc:sldMk cId="390609250" sldId="1832"/>
            <ac:spMk id="14" creationId="{EF378367-C708-0BBD-F35F-EB613F6D5FC0}"/>
          </ac:spMkLst>
        </pc:spChg>
        <pc:spChg chg="del">
          <ac:chgData name="I See Maths ltd" userId="2b6a9906fb7c83c6" providerId="LiveId" clId="{EDBEAE83-7871-4343-A672-09E2F6024FED}" dt="2024-06-24T09:34:36.652" v="1896" actId="478"/>
          <ac:spMkLst>
            <pc:docMk/>
            <pc:sldMk cId="390609250" sldId="1832"/>
            <ac:spMk id="15" creationId="{49B65C03-7AB0-8E71-1784-EF37DF6F55B8}"/>
          </ac:spMkLst>
        </pc:spChg>
        <pc:spChg chg="del">
          <ac:chgData name="I See Maths ltd" userId="2b6a9906fb7c83c6" providerId="LiveId" clId="{EDBEAE83-7871-4343-A672-09E2F6024FED}" dt="2024-06-24T09:34:36.652" v="1896" actId="478"/>
          <ac:spMkLst>
            <pc:docMk/>
            <pc:sldMk cId="390609250" sldId="1832"/>
            <ac:spMk id="21" creationId="{0FB51FE2-4727-639A-032B-B80780494037}"/>
          </ac:spMkLst>
        </pc:spChg>
        <pc:graphicFrameChg chg="del">
          <ac:chgData name="I See Maths ltd" userId="2b6a9906fb7c83c6" providerId="LiveId" clId="{EDBEAE83-7871-4343-A672-09E2F6024FED}" dt="2024-06-24T09:34:36.652" v="1896" actId="478"/>
          <ac:graphicFrameMkLst>
            <pc:docMk/>
            <pc:sldMk cId="390609250" sldId="1832"/>
            <ac:graphicFrameMk id="18" creationId="{0BE7D0EA-5226-CEDB-6923-AA121D5EF5A1}"/>
          </ac:graphicFrameMkLst>
        </pc:graphicFrameChg>
        <pc:graphicFrameChg chg="del">
          <ac:chgData name="I See Maths ltd" userId="2b6a9906fb7c83c6" providerId="LiveId" clId="{EDBEAE83-7871-4343-A672-09E2F6024FED}" dt="2024-06-24T09:34:36.652" v="1896" actId="478"/>
          <ac:graphicFrameMkLst>
            <pc:docMk/>
            <pc:sldMk cId="390609250" sldId="1832"/>
            <ac:graphicFrameMk id="19" creationId="{CA5142D7-8C98-CC6E-DB70-3262152B2DD8}"/>
          </ac:graphicFrameMkLst>
        </pc:graphicFrameChg>
        <pc:graphicFrameChg chg="del">
          <ac:chgData name="I See Maths ltd" userId="2b6a9906fb7c83c6" providerId="LiveId" clId="{EDBEAE83-7871-4343-A672-09E2F6024FED}" dt="2024-06-24T09:34:36.652" v="1896" actId="478"/>
          <ac:graphicFrameMkLst>
            <pc:docMk/>
            <pc:sldMk cId="390609250" sldId="1832"/>
            <ac:graphicFrameMk id="23" creationId="{6B843832-3277-B896-D1D4-C01AA2EEE945}"/>
          </ac:graphicFrameMkLst>
        </pc:graphicFrameChg>
        <pc:graphicFrameChg chg="del">
          <ac:chgData name="I See Maths ltd" userId="2b6a9906fb7c83c6" providerId="LiveId" clId="{EDBEAE83-7871-4343-A672-09E2F6024FED}" dt="2024-06-24T09:34:36.652" v="1896" actId="478"/>
          <ac:graphicFrameMkLst>
            <pc:docMk/>
            <pc:sldMk cId="390609250" sldId="1832"/>
            <ac:graphicFrameMk id="24" creationId="{E04D77E4-A0D9-FF9F-05A8-B946BDAADD6D}"/>
          </ac:graphicFrameMkLst>
        </pc:graphicFrameChg>
        <pc:cxnChg chg="del">
          <ac:chgData name="I See Maths ltd" userId="2b6a9906fb7c83c6" providerId="LiveId" clId="{EDBEAE83-7871-4343-A672-09E2F6024FED}" dt="2024-06-24T09:34:36.652" v="1896" actId="478"/>
          <ac:cxnSpMkLst>
            <pc:docMk/>
            <pc:sldMk cId="390609250" sldId="1832"/>
            <ac:cxnSpMk id="4" creationId="{0F0DA702-02D3-8742-18B3-8CBD6CC8DF1B}"/>
          </ac:cxnSpMkLst>
        </pc:cxnChg>
        <pc:cxnChg chg="add del mod">
          <ac:chgData name="I See Maths ltd" userId="2b6a9906fb7c83c6" providerId="LiveId" clId="{EDBEAE83-7871-4343-A672-09E2F6024FED}" dt="2024-06-28T18:12:35.176" v="4016" actId="478"/>
          <ac:cxnSpMkLst>
            <pc:docMk/>
            <pc:sldMk cId="390609250" sldId="1832"/>
            <ac:cxnSpMk id="5" creationId="{D9CC5FA8-D6B9-C033-BB44-4F31F10A64D9}"/>
          </ac:cxnSpMkLst>
        </pc:cxnChg>
        <pc:cxnChg chg="add del mod">
          <ac:chgData name="I See Maths ltd" userId="2b6a9906fb7c83c6" providerId="LiveId" clId="{EDBEAE83-7871-4343-A672-09E2F6024FED}" dt="2024-06-28T18:12:35.176" v="4016" actId="478"/>
          <ac:cxnSpMkLst>
            <pc:docMk/>
            <pc:sldMk cId="390609250" sldId="1832"/>
            <ac:cxnSpMk id="9" creationId="{EA47789F-06E3-5931-AA2B-BD194F64243D}"/>
          </ac:cxnSpMkLst>
        </pc:cxnChg>
        <pc:cxnChg chg="del">
          <ac:chgData name="I See Maths ltd" userId="2b6a9906fb7c83c6" providerId="LiveId" clId="{EDBEAE83-7871-4343-A672-09E2F6024FED}" dt="2024-06-24T09:34:36.652" v="1896" actId="478"/>
          <ac:cxnSpMkLst>
            <pc:docMk/>
            <pc:sldMk cId="390609250" sldId="1832"/>
            <ac:cxnSpMk id="13" creationId="{6F458560-05E7-C7B1-3DDC-FDCB8C3528BD}"/>
          </ac:cxnSpMkLst>
        </pc:cxnChg>
        <pc:cxnChg chg="del">
          <ac:chgData name="I See Maths ltd" userId="2b6a9906fb7c83c6" providerId="LiveId" clId="{EDBEAE83-7871-4343-A672-09E2F6024FED}" dt="2024-06-24T09:34:36.652" v="1896" actId="478"/>
          <ac:cxnSpMkLst>
            <pc:docMk/>
            <pc:sldMk cId="390609250" sldId="1832"/>
            <ac:cxnSpMk id="16" creationId="{C476F868-4E3B-1598-3F12-3B0EDCF52107}"/>
          </ac:cxnSpMkLst>
        </pc:cxnChg>
        <pc:cxnChg chg="del">
          <ac:chgData name="I See Maths ltd" userId="2b6a9906fb7c83c6" providerId="LiveId" clId="{EDBEAE83-7871-4343-A672-09E2F6024FED}" dt="2024-06-24T09:34:36.652" v="1896" actId="478"/>
          <ac:cxnSpMkLst>
            <pc:docMk/>
            <pc:sldMk cId="390609250" sldId="1832"/>
            <ac:cxnSpMk id="22" creationId="{DB0E6FE1-008A-785F-B2D8-094618D3ED35}"/>
          </ac:cxnSpMkLst>
        </pc:cxnChg>
      </pc:sldChg>
      <pc:sldChg chg="addSp delSp modSp add del mod">
        <pc:chgData name="I See Maths ltd" userId="2b6a9906fb7c83c6" providerId="LiveId" clId="{EDBEAE83-7871-4343-A672-09E2F6024FED}" dt="2024-06-24T11:12:46.861" v="2395" actId="47"/>
        <pc:sldMkLst>
          <pc:docMk/>
          <pc:sldMk cId="3032337446" sldId="1833"/>
        </pc:sldMkLst>
        <pc:spChg chg="add mod">
          <ac:chgData name="I See Maths ltd" userId="2b6a9906fb7c83c6" providerId="LiveId" clId="{EDBEAE83-7871-4343-A672-09E2F6024FED}" dt="2024-06-24T11:12:11.368" v="2391" actId="1076"/>
          <ac:spMkLst>
            <pc:docMk/>
            <pc:sldMk cId="3032337446" sldId="1833"/>
            <ac:spMk id="3" creationId="{D5F78E4D-E467-0218-AA8E-F33DC53B245C}"/>
          </ac:spMkLst>
        </pc:spChg>
        <pc:spChg chg="del">
          <ac:chgData name="I See Maths ltd" userId="2b6a9906fb7c83c6" providerId="LiveId" clId="{EDBEAE83-7871-4343-A672-09E2F6024FED}" dt="2024-06-24T11:09:58.773" v="2310" actId="478"/>
          <ac:spMkLst>
            <pc:docMk/>
            <pc:sldMk cId="3032337446" sldId="1833"/>
            <ac:spMk id="7" creationId="{17D79765-948A-7F45-7035-FA7D583B5327}"/>
          </ac:spMkLst>
        </pc:spChg>
        <pc:spChg chg="del">
          <ac:chgData name="I See Maths ltd" userId="2b6a9906fb7c83c6" providerId="LiveId" clId="{EDBEAE83-7871-4343-A672-09E2F6024FED}" dt="2024-06-24T11:09:58.773" v="2310" actId="478"/>
          <ac:spMkLst>
            <pc:docMk/>
            <pc:sldMk cId="3032337446" sldId="1833"/>
            <ac:spMk id="8" creationId="{677EA92B-E491-00BC-CB56-16A416A52FEB}"/>
          </ac:spMkLst>
        </pc:spChg>
        <pc:spChg chg="del">
          <ac:chgData name="I See Maths ltd" userId="2b6a9906fb7c83c6" providerId="LiveId" clId="{EDBEAE83-7871-4343-A672-09E2F6024FED}" dt="2024-06-24T11:10:06.163" v="2312" actId="478"/>
          <ac:spMkLst>
            <pc:docMk/>
            <pc:sldMk cId="3032337446" sldId="1833"/>
            <ac:spMk id="10" creationId="{2108413F-790F-69F6-C104-3434BA1BD1AF}"/>
          </ac:spMkLst>
        </pc:spChg>
        <pc:spChg chg="del">
          <ac:chgData name="I See Maths ltd" userId="2b6a9906fb7c83c6" providerId="LiveId" clId="{EDBEAE83-7871-4343-A672-09E2F6024FED}" dt="2024-06-24T11:10:01.535" v="2311" actId="478"/>
          <ac:spMkLst>
            <pc:docMk/>
            <pc:sldMk cId="3032337446" sldId="1833"/>
            <ac:spMk id="12" creationId="{39D25B6C-B161-2FB1-5595-B267BC38C1C3}"/>
          </ac:spMkLst>
        </pc:spChg>
        <pc:graphicFrameChg chg="add mod modGraphic">
          <ac:chgData name="I See Maths ltd" userId="2b6a9906fb7c83c6" providerId="LiveId" clId="{EDBEAE83-7871-4343-A672-09E2F6024FED}" dt="2024-06-24T11:12:11.368" v="2391" actId="1076"/>
          <ac:graphicFrameMkLst>
            <pc:docMk/>
            <pc:sldMk cId="3032337446" sldId="1833"/>
            <ac:graphicFrameMk id="13" creationId="{1D53E380-F285-9E3F-B0C5-A2DA4FF7DA2A}"/>
          </ac:graphicFrameMkLst>
        </pc:graphicFrameChg>
        <pc:cxnChg chg="add mod">
          <ac:chgData name="I See Maths ltd" userId="2b6a9906fb7c83c6" providerId="LiveId" clId="{EDBEAE83-7871-4343-A672-09E2F6024FED}" dt="2024-06-24T11:12:11.368" v="2391" actId="1076"/>
          <ac:cxnSpMkLst>
            <pc:docMk/>
            <pc:sldMk cId="3032337446" sldId="1833"/>
            <ac:cxnSpMk id="4" creationId="{D01AAA31-5985-5172-8FC6-383A67D9363A}"/>
          </ac:cxnSpMkLst>
        </pc:cxnChg>
        <pc:cxnChg chg="del">
          <ac:chgData name="I See Maths ltd" userId="2b6a9906fb7c83c6" providerId="LiveId" clId="{EDBEAE83-7871-4343-A672-09E2F6024FED}" dt="2024-06-24T11:09:58.773" v="2310" actId="478"/>
          <ac:cxnSpMkLst>
            <pc:docMk/>
            <pc:sldMk cId="3032337446" sldId="1833"/>
            <ac:cxnSpMk id="5" creationId="{D9CC5FA8-D6B9-C033-BB44-4F31F10A64D9}"/>
          </ac:cxnSpMkLst>
        </pc:cxnChg>
        <pc:cxnChg chg="del">
          <ac:chgData name="I See Maths ltd" userId="2b6a9906fb7c83c6" providerId="LiveId" clId="{EDBEAE83-7871-4343-A672-09E2F6024FED}" dt="2024-06-24T11:09:58.773" v="2310" actId="478"/>
          <ac:cxnSpMkLst>
            <pc:docMk/>
            <pc:sldMk cId="3032337446" sldId="1833"/>
            <ac:cxnSpMk id="9" creationId="{EA47789F-06E3-5931-AA2B-BD194F64243D}"/>
          </ac:cxnSpMkLst>
        </pc:cxnChg>
      </pc:sldChg>
      <pc:sldChg chg="addSp delSp modSp add mod">
        <pc:chgData name="I See Maths ltd" userId="2b6a9906fb7c83c6" providerId="LiveId" clId="{EDBEAE83-7871-4343-A672-09E2F6024FED}" dt="2024-06-28T18:15:00.739" v="4026"/>
        <pc:sldMkLst>
          <pc:docMk/>
          <pc:sldMk cId="2210971495" sldId="1834"/>
        </pc:sldMkLst>
        <pc:spChg chg="del mod">
          <ac:chgData name="I See Maths ltd" userId="2b6a9906fb7c83c6" providerId="LiveId" clId="{EDBEAE83-7871-4343-A672-09E2F6024FED}" dt="2024-06-24T11:13:56.597" v="2450" actId="478"/>
          <ac:spMkLst>
            <pc:docMk/>
            <pc:sldMk cId="2210971495" sldId="1834"/>
            <ac:spMk id="3" creationId="{D5F78E4D-E467-0218-AA8E-F33DC53B245C}"/>
          </ac:spMkLst>
        </pc:spChg>
        <pc:spChg chg="add mod">
          <ac:chgData name="I See Maths ltd" userId="2b6a9906fb7c83c6" providerId="LiveId" clId="{EDBEAE83-7871-4343-A672-09E2F6024FED}" dt="2024-06-28T18:15:00.739" v="4026"/>
          <ac:spMkLst>
            <pc:docMk/>
            <pc:sldMk cId="2210971495" sldId="1834"/>
            <ac:spMk id="3" creationId="{F6D8402D-7297-4661-073E-92FD5F34EA2B}"/>
          </ac:spMkLst>
        </pc:spChg>
        <pc:spChg chg="add del mod">
          <ac:chgData name="I See Maths ltd" userId="2b6a9906fb7c83c6" providerId="LiveId" clId="{EDBEAE83-7871-4343-A672-09E2F6024FED}" dt="2024-06-24T11:13:37.442" v="2444" actId="478"/>
          <ac:spMkLst>
            <pc:docMk/>
            <pc:sldMk cId="2210971495" sldId="1834"/>
            <ac:spMk id="5" creationId="{ABA4F4FC-6036-2DF0-09F1-132820755ADD}"/>
          </ac:spMkLst>
        </pc:spChg>
        <pc:graphicFrameChg chg="del mod">
          <ac:chgData name="I See Maths ltd" userId="2b6a9906fb7c83c6" providerId="LiveId" clId="{EDBEAE83-7871-4343-A672-09E2F6024FED}" dt="2024-06-24T11:13:56.597" v="2450" actId="478"/>
          <ac:graphicFrameMkLst>
            <pc:docMk/>
            <pc:sldMk cId="2210971495" sldId="1834"/>
            <ac:graphicFrameMk id="13" creationId="{1D53E380-F285-9E3F-B0C5-A2DA4FF7DA2A}"/>
          </ac:graphicFrameMkLst>
        </pc:graphicFrameChg>
        <pc:cxnChg chg="del mod">
          <ac:chgData name="I See Maths ltd" userId="2b6a9906fb7c83c6" providerId="LiveId" clId="{EDBEAE83-7871-4343-A672-09E2F6024FED}" dt="2024-06-24T11:13:56.597" v="2450" actId="478"/>
          <ac:cxnSpMkLst>
            <pc:docMk/>
            <pc:sldMk cId="2210971495" sldId="1834"/>
            <ac:cxnSpMk id="4" creationId="{D01AAA31-5985-5172-8FC6-383A67D9363A}"/>
          </ac:cxnSpMkLst>
        </pc:cxnChg>
      </pc:sldChg>
      <pc:sldChg chg="add">
        <pc:chgData name="I See Maths ltd" userId="2b6a9906fb7c83c6" providerId="LiveId" clId="{EDBEAE83-7871-4343-A672-09E2F6024FED}" dt="2024-06-24T11:13:32.700" v="2443" actId="2890"/>
        <pc:sldMkLst>
          <pc:docMk/>
          <pc:sldMk cId="755394116" sldId="1835"/>
        </pc:sldMkLst>
      </pc:sldChg>
      <pc:sldChg chg="add">
        <pc:chgData name="I See Maths ltd" userId="2b6a9906fb7c83c6" providerId="LiveId" clId="{EDBEAE83-7871-4343-A672-09E2F6024FED}" dt="2024-06-24T11:13:51.848" v="2449" actId="2890"/>
        <pc:sldMkLst>
          <pc:docMk/>
          <pc:sldMk cId="3976415177" sldId="1836"/>
        </pc:sldMkLst>
      </pc:sldChg>
      <pc:sldChg chg="addSp modSp add mod ord">
        <pc:chgData name="I See Maths ltd" userId="2b6a9906fb7c83c6" providerId="LiveId" clId="{EDBEAE83-7871-4343-A672-09E2F6024FED}" dt="2024-06-28T18:13:29.592" v="4023" actId="207"/>
        <pc:sldMkLst>
          <pc:docMk/>
          <pc:sldMk cId="2069724140" sldId="1837"/>
        </pc:sldMkLst>
        <pc:spChg chg="mod">
          <ac:chgData name="I See Maths ltd" userId="2b6a9906fb7c83c6" providerId="LiveId" clId="{EDBEAE83-7871-4343-A672-09E2F6024FED}" dt="2024-06-24T11:20:03.507" v="2821" actId="1037"/>
          <ac:spMkLst>
            <pc:docMk/>
            <pc:sldMk cId="2069724140" sldId="1837"/>
            <ac:spMk id="2" creationId="{2742A75D-511E-B48B-A705-C278328756DB}"/>
          </ac:spMkLst>
        </pc:spChg>
        <pc:spChg chg="add mod">
          <ac:chgData name="I See Maths ltd" userId="2b6a9906fb7c83c6" providerId="LiveId" clId="{EDBEAE83-7871-4343-A672-09E2F6024FED}" dt="2024-06-28T18:13:29.592" v="4023" actId="207"/>
          <ac:spMkLst>
            <pc:docMk/>
            <pc:sldMk cId="2069724140" sldId="1837"/>
            <ac:spMk id="3" creationId="{6424CB9E-4DFC-24EC-192B-65D656335C86}"/>
          </ac:spMkLst>
        </pc:spChg>
        <pc:spChg chg="mod">
          <ac:chgData name="I See Maths ltd" userId="2b6a9906fb7c83c6" providerId="LiveId" clId="{EDBEAE83-7871-4343-A672-09E2F6024FED}" dt="2024-06-28T18:09:39.821" v="3956" actId="14100"/>
          <ac:spMkLst>
            <pc:docMk/>
            <pc:sldMk cId="2069724140" sldId="1837"/>
            <ac:spMk id="7" creationId="{17D79765-948A-7F45-7035-FA7D583B5327}"/>
          </ac:spMkLst>
        </pc:spChg>
        <pc:spChg chg="mod">
          <ac:chgData name="I See Maths ltd" userId="2b6a9906fb7c83c6" providerId="LiveId" clId="{EDBEAE83-7871-4343-A672-09E2F6024FED}" dt="2024-06-28T18:09:58.229" v="3968" actId="6549"/>
          <ac:spMkLst>
            <pc:docMk/>
            <pc:sldMk cId="2069724140" sldId="1837"/>
            <ac:spMk id="8" creationId="{677EA92B-E491-00BC-CB56-16A416A52FEB}"/>
          </ac:spMkLst>
        </pc:spChg>
        <pc:spChg chg="mod">
          <ac:chgData name="I See Maths ltd" userId="2b6a9906fb7c83c6" providerId="LiveId" clId="{EDBEAE83-7871-4343-A672-09E2F6024FED}" dt="2024-06-24T11:20:03.507" v="2821" actId="1037"/>
          <ac:spMkLst>
            <pc:docMk/>
            <pc:sldMk cId="2069724140" sldId="1837"/>
            <ac:spMk id="10" creationId="{2108413F-790F-69F6-C104-3434BA1BD1AF}"/>
          </ac:spMkLst>
        </pc:spChg>
        <pc:spChg chg="mod">
          <ac:chgData name="I See Maths ltd" userId="2b6a9906fb7c83c6" providerId="LiveId" clId="{EDBEAE83-7871-4343-A672-09E2F6024FED}" dt="2024-06-24T11:20:03.507" v="2821" actId="1037"/>
          <ac:spMkLst>
            <pc:docMk/>
            <pc:sldMk cId="2069724140" sldId="1837"/>
            <ac:spMk id="12" creationId="{39D25B6C-B161-2FB1-5595-B267BC38C1C3}"/>
          </ac:spMkLst>
        </pc:spChg>
        <pc:cxnChg chg="mod">
          <ac:chgData name="I See Maths ltd" userId="2b6a9906fb7c83c6" providerId="LiveId" clId="{EDBEAE83-7871-4343-A672-09E2F6024FED}" dt="2024-06-24T11:20:03.507" v="2821" actId="1037"/>
          <ac:cxnSpMkLst>
            <pc:docMk/>
            <pc:sldMk cId="2069724140" sldId="1837"/>
            <ac:cxnSpMk id="5" creationId="{D9CC5FA8-D6B9-C033-BB44-4F31F10A64D9}"/>
          </ac:cxnSpMkLst>
        </pc:cxnChg>
        <pc:cxnChg chg="mod">
          <ac:chgData name="I See Maths ltd" userId="2b6a9906fb7c83c6" providerId="LiveId" clId="{EDBEAE83-7871-4343-A672-09E2F6024FED}" dt="2024-06-24T11:20:03.507" v="2821" actId="1037"/>
          <ac:cxnSpMkLst>
            <pc:docMk/>
            <pc:sldMk cId="2069724140" sldId="1837"/>
            <ac:cxnSpMk id="9" creationId="{EA47789F-06E3-5931-AA2B-BD194F64243D}"/>
          </ac:cxnSpMkLst>
        </pc:cxnChg>
      </pc:sldChg>
      <pc:sldChg chg="delSp add del mod">
        <pc:chgData name="I See Maths ltd" userId="2b6a9906fb7c83c6" providerId="LiveId" clId="{EDBEAE83-7871-4343-A672-09E2F6024FED}" dt="2024-06-24T11:20:13.043" v="2822" actId="47"/>
        <pc:sldMkLst>
          <pc:docMk/>
          <pc:sldMk cId="1952200328" sldId="1838"/>
        </pc:sldMkLst>
        <pc:spChg chg="del">
          <ac:chgData name="I See Maths ltd" userId="2b6a9906fb7c83c6" providerId="LiveId" clId="{EDBEAE83-7871-4343-A672-09E2F6024FED}" dt="2024-06-24T11:18:18.647" v="2799" actId="478"/>
          <ac:spMkLst>
            <pc:docMk/>
            <pc:sldMk cId="1952200328" sldId="1838"/>
            <ac:spMk id="7" creationId="{17D79765-948A-7F45-7035-FA7D583B5327}"/>
          </ac:spMkLst>
        </pc:spChg>
        <pc:spChg chg="del">
          <ac:chgData name="I See Maths ltd" userId="2b6a9906fb7c83c6" providerId="LiveId" clId="{EDBEAE83-7871-4343-A672-09E2F6024FED}" dt="2024-06-24T11:18:18.647" v="2799" actId="478"/>
          <ac:spMkLst>
            <pc:docMk/>
            <pc:sldMk cId="1952200328" sldId="1838"/>
            <ac:spMk id="8" creationId="{677EA92B-E491-00BC-CB56-16A416A52FEB}"/>
          </ac:spMkLst>
        </pc:spChg>
        <pc:spChg chg="del">
          <ac:chgData name="I See Maths ltd" userId="2b6a9906fb7c83c6" providerId="LiveId" clId="{EDBEAE83-7871-4343-A672-09E2F6024FED}" dt="2024-06-24T11:18:21.124" v="2800" actId="478"/>
          <ac:spMkLst>
            <pc:docMk/>
            <pc:sldMk cId="1952200328" sldId="1838"/>
            <ac:spMk id="10" creationId="{2108413F-790F-69F6-C104-3434BA1BD1AF}"/>
          </ac:spMkLst>
        </pc:spChg>
        <pc:spChg chg="del">
          <ac:chgData name="I See Maths ltd" userId="2b6a9906fb7c83c6" providerId="LiveId" clId="{EDBEAE83-7871-4343-A672-09E2F6024FED}" dt="2024-06-24T11:18:14.825" v="2798" actId="478"/>
          <ac:spMkLst>
            <pc:docMk/>
            <pc:sldMk cId="1952200328" sldId="1838"/>
            <ac:spMk id="12" creationId="{39D25B6C-B161-2FB1-5595-B267BC38C1C3}"/>
          </ac:spMkLst>
        </pc:spChg>
        <pc:cxnChg chg="del">
          <ac:chgData name="I See Maths ltd" userId="2b6a9906fb7c83c6" providerId="LiveId" clId="{EDBEAE83-7871-4343-A672-09E2F6024FED}" dt="2024-06-24T11:18:18.647" v="2799" actId="478"/>
          <ac:cxnSpMkLst>
            <pc:docMk/>
            <pc:sldMk cId="1952200328" sldId="1838"/>
            <ac:cxnSpMk id="5" creationId="{D9CC5FA8-D6B9-C033-BB44-4F31F10A64D9}"/>
          </ac:cxnSpMkLst>
        </pc:cxnChg>
        <pc:cxnChg chg="del">
          <ac:chgData name="I See Maths ltd" userId="2b6a9906fb7c83c6" providerId="LiveId" clId="{EDBEAE83-7871-4343-A672-09E2F6024FED}" dt="2024-06-24T11:18:18.647" v="2799" actId="478"/>
          <ac:cxnSpMkLst>
            <pc:docMk/>
            <pc:sldMk cId="1952200328" sldId="1838"/>
            <ac:cxnSpMk id="9" creationId="{EA47789F-06E3-5931-AA2B-BD194F64243D}"/>
          </ac:cxnSpMkLst>
        </pc:cxnChg>
      </pc:sldChg>
      <pc:sldChg chg="addSp delSp modSp add mod">
        <pc:chgData name="I See Maths ltd" userId="2b6a9906fb7c83c6" providerId="LiveId" clId="{EDBEAE83-7871-4343-A672-09E2F6024FED}" dt="2024-06-28T18:15:23.743" v="4030"/>
        <pc:sldMkLst>
          <pc:docMk/>
          <pc:sldMk cId="2582041236" sldId="1838"/>
        </pc:sldMkLst>
        <pc:spChg chg="mod">
          <ac:chgData name="I See Maths ltd" userId="2b6a9906fb7c83c6" providerId="LiveId" clId="{EDBEAE83-7871-4343-A672-09E2F6024FED}" dt="2024-06-28T18:10:09.573" v="3980" actId="6549"/>
          <ac:spMkLst>
            <pc:docMk/>
            <pc:sldMk cId="2582041236" sldId="1838"/>
            <ac:spMk id="2" creationId="{2742A75D-511E-B48B-A705-C278328756DB}"/>
          </ac:spMkLst>
        </pc:spChg>
        <pc:spChg chg="add del mod">
          <ac:chgData name="I See Maths ltd" userId="2b6a9906fb7c83c6" providerId="LiveId" clId="{EDBEAE83-7871-4343-A672-09E2F6024FED}" dt="2024-06-24T11:22:09.295" v="2888" actId="478"/>
          <ac:spMkLst>
            <pc:docMk/>
            <pc:sldMk cId="2582041236" sldId="1838"/>
            <ac:spMk id="3" creationId="{4241C8C6-4ED6-3F06-36DD-ACFE9C28E5A5}"/>
          </ac:spMkLst>
        </pc:spChg>
        <pc:spChg chg="add mod">
          <ac:chgData name="I See Maths ltd" userId="2b6a9906fb7c83c6" providerId="LiveId" clId="{EDBEAE83-7871-4343-A672-09E2F6024FED}" dt="2024-06-28T18:15:23.743" v="4030"/>
          <ac:spMkLst>
            <pc:docMk/>
            <pc:sldMk cId="2582041236" sldId="1838"/>
            <ac:spMk id="3" creationId="{DD92593E-6C71-78E6-9A49-B52C291C0114}"/>
          </ac:spMkLst>
        </pc:spChg>
        <pc:spChg chg="del">
          <ac:chgData name="I See Maths ltd" userId="2b6a9906fb7c83c6" providerId="LiveId" clId="{EDBEAE83-7871-4343-A672-09E2F6024FED}" dt="2024-06-24T11:20:26.206" v="2825" actId="478"/>
          <ac:spMkLst>
            <pc:docMk/>
            <pc:sldMk cId="2582041236" sldId="1838"/>
            <ac:spMk id="7" creationId="{17D79765-948A-7F45-7035-FA7D583B5327}"/>
          </ac:spMkLst>
        </pc:spChg>
        <pc:spChg chg="del">
          <ac:chgData name="I See Maths ltd" userId="2b6a9906fb7c83c6" providerId="LiveId" clId="{EDBEAE83-7871-4343-A672-09E2F6024FED}" dt="2024-06-24T11:20:26.206" v="2825" actId="478"/>
          <ac:spMkLst>
            <pc:docMk/>
            <pc:sldMk cId="2582041236" sldId="1838"/>
            <ac:spMk id="8" creationId="{677EA92B-E491-00BC-CB56-16A416A52FEB}"/>
          </ac:spMkLst>
        </pc:spChg>
        <pc:spChg chg="del">
          <ac:chgData name="I See Maths ltd" userId="2b6a9906fb7c83c6" providerId="LiveId" clId="{EDBEAE83-7871-4343-A672-09E2F6024FED}" dt="2024-06-24T11:20:29.082" v="2826" actId="478"/>
          <ac:spMkLst>
            <pc:docMk/>
            <pc:sldMk cId="2582041236" sldId="1838"/>
            <ac:spMk id="10" creationId="{2108413F-790F-69F6-C104-3434BA1BD1AF}"/>
          </ac:spMkLst>
        </pc:spChg>
        <pc:spChg chg="del">
          <ac:chgData name="I See Maths ltd" userId="2b6a9906fb7c83c6" providerId="LiveId" clId="{EDBEAE83-7871-4343-A672-09E2F6024FED}" dt="2024-06-24T11:20:22.642" v="2824" actId="478"/>
          <ac:spMkLst>
            <pc:docMk/>
            <pc:sldMk cId="2582041236" sldId="1838"/>
            <ac:spMk id="12" creationId="{39D25B6C-B161-2FB1-5595-B267BC38C1C3}"/>
          </ac:spMkLst>
        </pc:spChg>
        <pc:spChg chg="add del mod">
          <ac:chgData name="I See Maths ltd" userId="2b6a9906fb7c83c6" providerId="LiveId" clId="{EDBEAE83-7871-4343-A672-09E2F6024FED}" dt="2024-06-24T11:21:42.313" v="2880" actId="478"/>
          <ac:spMkLst>
            <pc:docMk/>
            <pc:sldMk cId="2582041236" sldId="1838"/>
            <ac:spMk id="14" creationId="{D8CC10CC-0CD6-8430-8D7F-6A988508A17E}"/>
          </ac:spMkLst>
        </pc:spChg>
        <pc:graphicFrameChg chg="add del mod modGraphic">
          <ac:chgData name="I See Maths ltd" userId="2b6a9906fb7c83c6" providerId="LiveId" clId="{EDBEAE83-7871-4343-A672-09E2F6024FED}" dt="2024-06-24T11:22:09.295" v="2888" actId="478"/>
          <ac:graphicFrameMkLst>
            <pc:docMk/>
            <pc:sldMk cId="2582041236" sldId="1838"/>
            <ac:graphicFrameMk id="13" creationId="{AE41EFCE-0555-915B-9064-0A720E6C5704}"/>
          </ac:graphicFrameMkLst>
        </pc:graphicFrameChg>
        <pc:cxnChg chg="add del mod">
          <ac:chgData name="I See Maths ltd" userId="2b6a9906fb7c83c6" providerId="LiveId" clId="{EDBEAE83-7871-4343-A672-09E2F6024FED}" dt="2024-06-24T11:22:09.295" v="2888" actId="478"/>
          <ac:cxnSpMkLst>
            <pc:docMk/>
            <pc:sldMk cId="2582041236" sldId="1838"/>
            <ac:cxnSpMk id="4" creationId="{00E55B87-D378-3A66-BC13-C83B1B91C606}"/>
          </ac:cxnSpMkLst>
        </pc:cxnChg>
        <pc:cxnChg chg="del">
          <ac:chgData name="I See Maths ltd" userId="2b6a9906fb7c83c6" providerId="LiveId" clId="{EDBEAE83-7871-4343-A672-09E2F6024FED}" dt="2024-06-24T11:20:26.206" v="2825" actId="478"/>
          <ac:cxnSpMkLst>
            <pc:docMk/>
            <pc:sldMk cId="2582041236" sldId="1838"/>
            <ac:cxnSpMk id="5" creationId="{D9CC5FA8-D6B9-C033-BB44-4F31F10A64D9}"/>
          </ac:cxnSpMkLst>
        </pc:cxnChg>
        <pc:cxnChg chg="del">
          <ac:chgData name="I See Maths ltd" userId="2b6a9906fb7c83c6" providerId="LiveId" clId="{EDBEAE83-7871-4343-A672-09E2F6024FED}" dt="2024-06-24T11:20:26.206" v="2825" actId="478"/>
          <ac:cxnSpMkLst>
            <pc:docMk/>
            <pc:sldMk cId="2582041236" sldId="1838"/>
            <ac:cxnSpMk id="9" creationId="{EA47789F-06E3-5931-AA2B-BD194F64243D}"/>
          </ac:cxnSpMkLst>
        </pc:cxnChg>
      </pc:sldChg>
      <pc:sldChg chg="modSp add mod">
        <pc:chgData name="I See Maths ltd" userId="2b6a9906fb7c83c6" providerId="LiveId" clId="{EDBEAE83-7871-4343-A672-09E2F6024FED}" dt="2024-06-28T18:10:27.151" v="4004" actId="6549"/>
        <pc:sldMkLst>
          <pc:docMk/>
          <pc:sldMk cId="3214416439" sldId="1839"/>
        </pc:sldMkLst>
        <pc:spChg chg="mod">
          <ac:chgData name="I See Maths ltd" userId="2b6a9906fb7c83c6" providerId="LiveId" clId="{EDBEAE83-7871-4343-A672-09E2F6024FED}" dt="2024-06-28T18:10:27.151" v="4004" actId="6549"/>
          <ac:spMkLst>
            <pc:docMk/>
            <pc:sldMk cId="3214416439" sldId="1839"/>
            <ac:spMk id="2" creationId="{2742A75D-511E-B48B-A705-C278328756DB}"/>
          </ac:spMkLst>
        </pc:spChg>
      </pc:sldChg>
      <pc:sldChg chg="modSp add mod">
        <pc:chgData name="I See Maths ltd" userId="2b6a9906fb7c83c6" providerId="LiveId" clId="{EDBEAE83-7871-4343-A672-09E2F6024FED}" dt="2024-06-28T18:10:18.861" v="3992" actId="6549"/>
        <pc:sldMkLst>
          <pc:docMk/>
          <pc:sldMk cId="2578961630" sldId="1840"/>
        </pc:sldMkLst>
        <pc:spChg chg="mod">
          <ac:chgData name="I See Maths ltd" userId="2b6a9906fb7c83c6" providerId="LiveId" clId="{EDBEAE83-7871-4343-A672-09E2F6024FED}" dt="2024-06-28T18:10:18.861" v="3992" actId="6549"/>
          <ac:spMkLst>
            <pc:docMk/>
            <pc:sldMk cId="2578961630" sldId="1840"/>
            <ac:spMk id="2" creationId="{2742A75D-511E-B48B-A705-C278328756DB}"/>
          </ac:spMkLst>
        </pc:spChg>
      </pc:sldChg>
      <pc:sldChg chg="addSp delSp modSp add mod ord">
        <pc:chgData name="I See Maths ltd" userId="2b6a9906fb7c83c6" providerId="LiveId" clId="{EDBEAE83-7871-4343-A672-09E2F6024FED}" dt="2024-06-24T11:27:10.577" v="3153" actId="1035"/>
        <pc:sldMkLst>
          <pc:docMk/>
          <pc:sldMk cId="1264363366" sldId="1841"/>
        </pc:sldMkLst>
        <pc:spChg chg="mod">
          <ac:chgData name="I See Maths ltd" userId="2b6a9906fb7c83c6" providerId="LiveId" clId="{EDBEAE83-7871-4343-A672-09E2F6024FED}" dt="2024-06-24T11:26:15.314" v="3077" actId="6549"/>
          <ac:spMkLst>
            <pc:docMk/>
            <pc:sldMk cId="1264363366" sldId="1841"/>
            <ac:spMk id="2" creationId="{2742A75D-511E-B48B-A705-C278328756DB}"/>
          </ac:spMkLst>
        </pc:spChg>
        <pc:spChg chg="add mod">
          <ac:chgData name="I See Maths ltd" userId="2b6a9906fb7c83c6" providerId="LiveId" clId="{EDBEAE83-7871-4343-A672-09E2F6024FED}" dt="2024-06-24T11:23:59.832" v="2950" actId="1038"/>
          <ac:spMkLst>
            <pc:docMk/>
            <pc:sldMk cId="1264363366" sldId="1841"/>
            <ac:spMk id="4" creationId="{E876B18B-A8BC-7861-730F-14985820AA26}"/>
          </ac:spMkLst>
        </pc:spChg>
        <pc:spChg chg="mod">
          <ac:chgData name="I See Maths ltd" userId="2b6a9906fb7c83c6" providerId="LiveId" clId="{EDBEAE83-7871-4343-A672-09E2F6024FED}" dt="2024-06-24T11:26:31.936" v="3108" actId="6549"/>
          <ac:spMkLst>
            <pc:docMk/>
            <pc:sldMk cId="1264363366" sldId="1841"/>
            <ac:spMk id="7" creationId="{17D79765-948A-7F45-7035-FA7D583B5327}"/>
          </ac:spMkLst>
        </pc:spChg>
        <pc:spChg chg="mod">
          <ac:chgData name="I See Maths ltd" userId="2b6a9906fb7c83c6" providerId="LiveId" clId="{EDBEAE83-7871-4343-A672-09E2F6024FED}" dt="2024-06-24T11:26:43.459" v="3143" actId="6549"/>
          <ac:spMkLst>
            <pc:docMk/>
            <pc:sldMk cId="1264363366" sldId="1841"/>
            <ac:spMk id="8" creationId="{677EA92B-E491-00BC-CB56-16A416A52FEB}"/>
          </ac:spMkLst>
        </pc:spChg>
        <pc:spChg chg="mod">
          <ac:chgData name="I See Maths ltd" userId="2b6a9906fb7c83c6" providerId="LiveId" clId="{EDBEAE83-7871-4343-A672-09E2F6024FED}" dt="2024-06-24T11:27:10.577" v="3153" actId="1035"/>
          <ac:spMkLst>
            <pc:docMk/>
            <pc:sldMk cId="1264363366" sldId="1841"/>
            <ac:spMk id="10" creationId="{2108413F-790F-69F6-C104-3434BA1BD1AF}"/>
          </ac:spMkLst>
        </pc:spChg>
        <pc:spChg chg="mod">
          <ac:chgData name="I See Maths ltd" userId="2b6a9906fb7c83c6" providerId="LiveId" clId="{EDBEAE83-7871-4343-A672-09E2F6024FED}" dt="2024-06-24T11:26:59.556" v="3144" actId="207"/>
          <ac:spMkLst>
            <pc:docMk/>
            <pc:sldMk cId="1264363366" sldId="1841"/>
            <ac:spMk id="12" creationId="{39D25B6C-B161-2FB1-5595-B267BC38C1C3}"/>
          </ac:spMkLst>
        </pc:spChg>
        <pc:spChg chg="add mod">
          <ac:chgData name="I See Maths ltd" userId="2b6a9906fb7c83c6" providerId="LiveId" clId="{EDBEAE83-7871-4343-A672-09E2F6024FED}" dt="2024-06-24T11:23:59.832" v="2950" actId="1038"/>
          <ac:spMkLst>
            <pc:docMk/>
            <pc:sldMk cId="1264363366" sldId="1841"/>
            <ac:spMk id="13" creationId="{14C129A9-CE79-1F4F-CD3A-87BED484EA43}"/>
          </ac:spMkLst>
        </pc:spChg>
        <pc:spChg chg="add del mod">
          <ac:chgData name="I See Maths ltd" userId="2b6a9906fb7c83c6" providerId="LiveId" clId="{EDBEAE83-7871-4343-A672-09E2F6024FED}" dt="2024-06-24T11:23:51.031" v="2921" actId="478"/>
          <ac:spMkLst>
            <pc:docMk/>
            <pc:sldMk cId="1264363366" sldId="1841"/>
            <ac:spMk id="14" creationId="{0B191FEE-3617-20E7-8D03-9C0F23A90F7D}"/>
          </ac:spMkLst>
        </pc:spChg>
        <pc:picChg chg="add del mod">
          <ac:chgData name="I See Maths ltd" userId="2b6a9906fb7c83c6" providerId="LiveId" clId="{EDBEAE83-7871-4343-A672-09E2F6024FED}" dt="2024-06-24T11:23:51.031" v="2921" actId="478"/>
          <ac:picMkLst>
            <pc:docMk/>
            <pc:sldMk cId="1264363366" sldId="1841"/>
            <ac:picMk id="3" creationId="{C6167BC5-3E43-039A-A150-9D3168DD5FB9}"/>
          </ac:picMkLst>
        </pc:picChg>
        <pc:picChg chg="add mod">
          <ac:chgData name="I See Maths ltd" userId="2b6a9906fb7c83c6" providerId="LiveId" clId="{EDBEAE83-7871-4343-A672-09E2F6024FED}" dt="2024-06-24T11:23:59.832" v="2950" actId="1038"/>
          <ac:picMkLst>
            <pc:docMk/>
            <pc:sldMk cId="1264363366" sldId="1841"/>
            <ac:picMk id="15" creationId="{DE3FB929-14E6-2DCF-B29E-990030F658A9}"/>
          </ac:picMkLst>
        </pc:picChg>
        <pc:picChg chg="add mod">
          <ac:chgData name="I See Maths ltd" userId="2b6a9906fb7c83c6" providerId="LiveId" clId="{EDBEAE83-7871-4343-A672-09E2F6024FED}" dt="2024-06-24T11:23:59.832" v="2950" actId="1038"/>
          <ac:picMkLst>
            <pc:docMk/>
            <pc:sldMk cId="1264363366" sldId="1841"/>
            <ac:picMk id="16" creationId="{8355DAFD-B376-57F3-D69D-66D7C49F863C}"/>
          </ac:picMkLst>
        </pc:picChg>
        <pc:cxnChg chg="mod">
          <ac:chgData name="I See Maths ltd" userId="2b6a9906fb7c83c6" providerId="LiveId" clId="{EDBEAE83-7871-4343-A672-09E2F6024FED}" dt="2024-06-24T11:24:35.278" v="2957" actId="1036"/>
          <ac:cxnSpMkLst>
            <pc:docMk/>
            <pc:sldMk cId="1264363366" sldId="1841"/>
            <ac:cxnSpMk id="5" creationId="{D9CC5FA8-D6B9-C033-BB44-4F31F10A64D9}"/>
          </ac:cxnSpMkLst>
        </pc:cxnChg>
        <pc:cxnChg chg="mod">
          <ac:chgData name="I See Maths ltd" userId="2b6a9906fb7c83c6" providerId="LiveId" clId="{EDBEAE83-7871-4343-A672-09E2F6024FED}" dt="2024-06-24T11:24:35.278" v="2957" actId="1036"/>
          <ac:cxnSpMkLst>
            <pc:docMk/>
            <pc:sldMk cId="1264363366" sldId="1841"/>
            <ac:cxnSpMk id="9" creationId="{EA47789F-06E3-5931-AA2B-BD194F64243D}"/>
          </ac:cxnSpMkLst>
        </pc:cxnChg>
      </pc:sldChg>
      <pc:sldChg chg="addSp delSp modSp add mod">
        <pc:chgData name="I See Maths ltd" userId="2b6a9906fb7c83c6" providerId="LiveId" clId="{EDBEAE83-7871-4343-A672-09E2F6024FED}" dt="2024-06-24T11:32:16.665" v="3225" actId="478"/>
        <pc:sldMkLst>
          <pc:docMk/>
          <pc:sldMk cId="4085215416" sldId="1842"/>
        </pc:sldMkLst>
        <pc:spChg chg="del">
          <ac:chgData name="I See Maths ltd" userId="2b6a9906fb7c83c6" providerId="LiveId" clId="{EDBEAE83-7871-4343-A672-09E2F6024FED}" dt="2024-06-24T11:27:26.894" v="3156" actId="478"/>
          <ac:spMkLst>
            <pc:docMk/>
            <pc:sldMk cId="4085215416" sldId="1842"/>
            <ac:spMk id="7" creationId="{17D79765-948A-7F45-7035-FA7D583B5327}"/>
          </ac:spMkLst>
        </pc:spChg>
        <pc:spChg chg="del">
          <ac:chgData name="I See Maths ltd" userId="2b6a9906fb7c83c6" providerId="LiveId" clId="{EDBEAE83-7871-4343-A672-09E2F6024FED}" dt="2024-06-24T11:27:26.894" v="3156" actId="478"/>
          <ac:spMkLst>
            <pc:docMk/>
            <pc:sldMk cId="4085215416" sldId="1842"/>
            <ac:spMk id="8" creationId="{677EA92B-E491-00BC-CB56-16A416A52FEB}"/>
          </ac:spMkLst>
        </pc:spChg>
        <pc:spChg chg="del">
          <ac:chgData name="I See Maths ltd" userId="2b6a9906fb7c83c6" providerId="LiveId" clId="{EDBEAE83-7871-4343-A672-09E2F6024FED}" dt="2024-06-24T11:27:26.894" v="3156" actId="478"/>
          <ac:spMkLst>
            <pc:docMk/>
            <pc:sldMk cId="4085215416" sldId="1842"/>
            <ac:spMk id="10" creationId="{2108413F-790F-69F6-C104-3434BA1BD1AF}"/>
          </ac:spMkLst>
        </pc:spChg>
        <pc:spChg chg="del">
          <ac:chgData name="I See Maths ltd" userId="2b6a9906fb7c83c6" providerId="LiveId" clId="{EDBEAE83-7871-4343-A672-09E2F6024FED}" dt="2024-06-24T11:27:22.285" v="3155" actId="478"/>
          <ac:spMkLst>
            <pc:docMk/>
            <pc:sldMk cId="4085215416" sldId="1842"/>
            <ac:spMk id="12" creationId="{39D25B6C-B161-2FB1-5595-B267BC38C1C3}"/>
          </ac:spMkLst>
        </pc:spChg>
        <pc:spChg chg="add del mod">
          <ac:chgData name="I See Maths ltd" userId="2b6a9906fb7c83c6" providerId="LiveId" clId="{EDBEAE83-7871-4343-A672-09E2F6024FED}" dt="2024-06-24T11:31:54.817" v="3221" actId="478"/>
          <ac:spMkLst>
            <pc:docMk/>
            <pc:sldMk cId="4085215416" sldId="1842"/>
            <ac:spMk id="18" creationId="{382B19C1-6B02-510B-8DB4-E01B79B992BF}"/>
          </ac:spMkLst>
        </pc:spChg>
        <pc:spChg chg="add del mod">
          <ac:chgData name="I See Maths ltd" userId="2b6a9906fb7c83c6" providerId="LiveId" clId="{EDBEAE83-7871-4343-A672-09E2F6024FED}" dt="2024-06-24T11:32:16.665" v="3225" actId="478"/>
          <ac:spMkLst>
            <pc:docMk/>
            <pc:sldMk cId="4085215416" sldId="1842"/>
            <ac:spMk id="19" creationId="{586BDC30-E704-4F63-557F-C8B937D50F40}"/>
          </ac:spMkLst>
        </pc:spChg>
        <pc:graphicFrameChg chg="add del mod modGraphic">
          <ac:chgData name="I See Maths ltd" userId="2b6a9906fb7c83c6" providerId="LiveId" clId="{EDBEAE83-7871-4343-A672-09E2F6024FED}" dt="2024-06-24T11:32:16.665" v="3225" actId="478"/>
          <ac:graphicFrameMkLst>
            <pc:docMk/>
            <pc:sldMk cId="4085215416" sldId="1842"/>
            <ac:graphicFrameMk id="3" creationId="{A0096C54-6430-9D48-B2CF-9397B246B669}"/>
          </ac:graphicFrameMkLst>
        </pc:graphicFrameChg>
        <pc:graphicFrameChg chg="add del mod modGraphic">
          <ac:chgData name="I See Maths ltd" userId="2b6a9906fb7c83c6" providerId="LiveId" clId="{EDBEAE83-7871-4343-A672-09E2F6024FED}" dt="2024-06-24T11:32:16.665" v="3225" actId="478"/>
          <ac:graphicFrameMkLst>
            <pc:docMk/>
            <pc:sldMk cId="4085215416" sldId="1842"/>
            <ac:graphicFrameMk id="14" creationId="{C3338D8F-6EEF-ABEB-18EF-E8C11BA80EE0}"/>
          </ac:graphicFrameMkLst>
        </pc:graphicFrameChg>
        <pc:cxnChg chg="del">
          <ac:chgData name="I See Maths ltd" userId="2b6a9906fb7c83c6" providerId="LiveId" clId="{EDBEAE83-7871-4343-A672-09E2F6024FED}" dt="2024-06-24T11:27:26.894" v="3156" actId="478"/>
          <ac:cxnSpMkLst>
            <pc:docMk/>
            <pc:sldMk cId="4085215416" sldId="1842"/>
            <ac:cxnSpMk id="5" creationId="{D9CC5FA8-D6B9-C033-BB44-4F31F10A64D9}"/>
          </ac:cxnSpMkLst>
        </pc:cxnChg>
        <pc:cxnChg chg="del">
          <ac:chgData name="I See Maths ltd" userId="2b6a9906fb7c83c6" providerId="LiveId" clId="{EDBEAE83-7871-4343-A672-09E2F6024FED}" dt="2024-06-24T11:27:26.894" v="3156" actId="478"/>
          <ac:cxnSpMkLst>
            <pc:docMk/>
            <pc:sldMk cId="4085215416" sldId="1842"/>
            <ac:cxnSpMk id="9" creationId="{EA47789F-06E3-5931-AA2B-BD194F64243D}"/>
          </ac:cxnSpMkLst>
        </pc:cxnChg>
        <pc:cxnChg chg="add del mod">
          <ac:chgData name="I See Maths ltd" userId="2b6a9906fb7c83c6" providerId="LiveId" clId="{EDBEAE83-7871-4343-A672-09E2F6024FED}" dt="2024-06-24T11:32:16.665" v="3225" actId="478"/>
          <ac:cxnSpMkLst>
            <pc:docMk/>
            <pc:sldMk cId="4085215416" sldId="1842"/>
            <ac:cxnSpMk id="21" creationId="{E324FE1F-6B35-D84A-1606-A04D169F5ECF}"/>
          </ac:cxnSpMkLst>
        </pc:cxnChg>
      </pc:sldChg>
      <pc:sldChg chg="add">
        <pc:chgData name="I See Maths ltd" userId="2b6a9906fb7c83c6" providerId="LiveId" clId="{EDBEAE83-7871-4343-A672-09E2F6024FED}" dt="2024-06-24T11:31:50.418" v="3220" actId="2890"/>
        <pc:sldMkLst>
          <pc:docMk/>
          <pc:sldMk cId="4274190869" sldId="1843"/>
        </pc:sldMkLst>
      </pc:sldChg>
      <pc:sldChg chg="add">
        <pc:chgData name="I See Maths ltd" userId="2b6a9906fb7c83c6" providerId="LiveId" clId="{EDBEAE83-7871-4343-A672-09E2F6024FED}" dt="2024-06-24T11:32:12.280" v="3224" actId="2890"/>
        <pc:sldMkLst>
          <pc:docMk/>
          <pc:sldMk cId="3592811204" sldId="1844"/>
        </pc:sldMkLst>
      </pc:sldChg>
      <pc:sldChg chg="addSp delSp modSp mod">
        <pc:chgData name="I See Maths ltd" userId="2b6a9906fb7c83c6" providerId="LiveId" clId="{EDBEAE83-7871-4343-A672-09E2F6024FED}" dt="2024-06-28T18:16:14.975" v="4044" actId="207"/>
        <pc:sldMkLst>
          <pc:docMk/>
          <pc:sldMk cId="580993484" sldId="1845"/>
        </pc:sldMkLst>
        <pc:spChg chg="del">
          <ac:chgData name="I See Maths ltd" userId="2b6a9906fb7c83c6" providerId="LiveId" clId="{EDBEAE83-7871-4343-A672-09E2F6024FED}" dt="2024-06-24T12:08:02.012" v="3228" actId="478"/>
          <ac:spMkLst>
            <pc:docMk/>
            <pc:sldMk cId="580993484" sldId="1845"/>
            <ac:spMk id="2" creationId="{2742A75D-511E-B48B-A705-C278328756DB}"/>
          </ac:spMkLst>
        </pc:spChg>
        <pc:spChg chg="add mod">
          <ac:chgData name="I See Maths ltd" userId="2b6a9906fb7c83c6" providerId="LiveId" clId="{EDBEAE83-7871-4343-A672-09E2F6024FED}" dt="2024-06-28T18:16:14.975" v="4044" actId="207"/>
          <ac:spMkLst>
            <pc:docMk/>
            <pc:sldMk cId="580993484" sldId="1845"/>
            <ac:spMk id="2" creationId="{42B21D49-6D73-EA9B-4CD6-5CA5F07A596D}"/>
          </ac:spMkLst>
        </pc:spChg>
        <pc:spChg chg="del">
          <ac:chgData name="I See Maths ltd" userId="2b6a9906fb7c83c6" providerId="LiveId" clId="{EDBEAE83-7871-4343-A672-09E2F6024FED}" dt="2024-06-24T12:05:31.361" v="3226" actId="478"/>
          <ac:spMkLst>
            <pc:docMk/>
            <pc:sldMk cId="580993484" sldId="1845"/>
            <ac:spMk id="3" creationId="{4241C8C6-4ED6-3F06-36DD-ACFE9C28E5A5}"/>
          </ac:spMkLst>
        </pc:spChg>
        <pc:spChg chg="add mod">
          <ac:chgData name="I See Maths ltd" userId="2b6a9906fb7c83c6" providerId="LiveId" clId="{EDBEAE83-7871-4343-A672-09E2F6024FED}" dt="2024-06-24T12:07:55.498" v="3227"/>
          <ac:spMkLst>
            <pc:docMk/>
            <pc:sldMk cId="580993484" sldId="1845"/>
            <ac:spMk id="5" creationId="{3E8EDE1D-BDFF-0EC5-DFA3-4D1F15200864}"/>
          </ac:spMkLst>
        </pc:spChg>
        <pc:spChg chg="add mod">
          <ac:chgData name="I See Maths ltd" userId="2b6a9906fb7c83c6" providerId="LiveId" clId="{EDBEAE83-7871-4343-A672-09E2F6024FED}" dt="2024-06-24T12:07:55.498" v="3227"/>
          <ac:spMkLst>
            <pc:docMk/>
            <pc:sldMk cId="580993484" sldId="1845"/>
            <ac:spMk id="7" creationId="{DAEDD50C-59F1-6A86-1BA6-261F81390C69}"/>
          </ac:spMkLst>
        </pc:spChg>
        <pc:spChg chg="add mod">
          <ac:chgData name="I See Maths ltd" userId="2b6a9906fb7c83c6" providerId="LiveId" clId="{EDBEAE83-7871-4343-A672-09E2F6024FED}" dt="2024-06-24T12:07:55.498" v="3227"/>
          <ac:spMkLst>
            <pc:docMk/>
            <pc:sldMk cId="580993484" sldId="1845"/>
            <ac:spMk id="8" creationId="{FDA2DFED-1586-0B33-A063-957C38892381}"/>
          </ac:spMkLst>
        </pc:spChg>
        <pc:spChg chg="add mod">
          <ac:chgData name="I See Maths ltd" userId="2b6a9906fb7c83c6" providerId="LiveId" clId="{EDBEAE83-7871-4343-A672-09E2F6024FED}" dt="2024-06-24T12:07:55.498" v="3227"/>
          <ac:spMkLst>
            <pc:docMk/>
            <pc:sldMk cId="580993484" sldId="1845"/>
            <ac:spMk id="9" creationId="{CAE59CCE-343E-3DD1-7C9C-857052B6414D}"/>
          </ac:spMkLst>
        </pc:spChg>
        <pc:spChg chg="mod">
          <ac:chgData name="I See Maths ltd" userId="2b6a9906fb7c83c6" providerId="LiveId" clId="{EDBEAE83-7871-4343-A672-09E2F6024FED}" dt="2024-06-24T12:08:06.182" v="3231" actId="20577"/>
          <ac:spMkLst>
            <pc:docMk/>
            <pc:sldMk cId="580993484" sldId="1845"/>
            <ac:spMk id="11" creationId="{82C1F020-7B69-E757-8939-7ABC87E442F3}"/>
          </ac:spMkLst>
        </pc:spChg>
        <pc:spChg chg="add mod">
          <ac:chgData name="I See Maths ltd" userId="2b6a9906fb7c83c6" providerId="LiveId" clId="{EDBEAE83-7871-4343-A672-09E2F6024FED}" dt="2024-06-24T12:07:55.498" v="3227"/>
          <ac:spMkLst>
            <pc:docMk/>
            <pc:sldMk cId="580993484" sldId="1845"/>
            <ac:spMk id="12" creationId="{4D309170-5497-5087-C064-88D7FA120610}"/>
          </ac:spMkLst>
        </pc:spChg>
        <pc:spChg chg="add del mod">
          <ac:chgData name="I See Maths ltd" userId="2b6a9906fb7c83c6" providerId="LiveId" clId="{EDBEAE83-7871-4343-A672-09E2F6024FED}" dt="2024-06-24T12:14:12.297" v="3496" actId="478"/>
          <ac:spMkLst>
            <pc:docMk/>
            <pc:sldMk cId="580993484" sldId="1845"/>
            <ac:spMk id="15" creationId="{4F4C53A1-007D-5038-EDEC-A02D23513411}"/>
          </ac:spMkLst>
        </pc:spChg>
        <pc:spChg chg="add mod">
          <ac:chgData name="I See Maths ltd" userId="2b6a9906fb7c83c6" providerId="LiveId" clId="{EDBEAE83-7871-4343-A672-09E2F6024FED}" dt="2024-06-24T12:11:10.178" v="3383" actId="6549"/>
          <ac:spMkLst>
            <pc:docMk/>
            <pc:sldMk cId="580993484" sldId="1845"/>
            <ac:spMk id="16" creationId="{980F3EB0-06AD-457E-757A-AA4AA8FF9C5A}"/>
          </ac:spMkLst>
        </pc:spChg>
        <pc:spChg chg="add mod">
          <ac:chgData name="I See Maths ltd" userId="2b6a9906fb7c83c6" providerId="LiveId" clId="{EDBEAE83-7871-4343-A672-09E2F6024FED}" dt="2024-06-24T12:11:21.754" v="3384" actId="207"/>
          <ac:spMkLst>
            <pc:docMk/>
            <pc:sldMk cId="580993484" sldId="1845"/>
            <ac:spMk id="18" creationId="{CC1E4E7D-589F-F4C8-1D15-C80DC47D6039}"/>
          </ac:spMkLst>
        </pc:spChg>
        <pc:spChg chg="add mod">
          <ac:chgData name="I See Maths ltd" userId="2b6a9906fb7c83c6" providerId="LiveId" clId="{EDBEAE83-7871-4343-A672-09E2F6024FED}" dt="2024-06-24T12:10:45.989" v="3370" actId="1038"/>
          <ac:spMkLst>
            <pc:docMk/>
            <pc:sldMk cId="580993484" sldId="1845"/>
            <ac:spMk id="19" creationId="{599780BC-398E-2BF1-CC84-8EC3AF129502}"/>
          </ac:spMkLst>
        </pc:spChg>
        <pc:spChg chg="add del mod">
          <ac:chgData name="I See Maths ltd" userId="2b6a9906fb7c83c6" providerId="LiveId" clId="{EDBEAE83-7871-4343-A672-09E2F6024FED}" dt="2024-06-24T12:08:44.646" v="3262" actId="478"/>
          <ac:spMkLst>
            <pc:docMk/>
            <pc:sldMk cId="580993484" sldId="1845"/>
            <ac:spMk id="22" creationId="{2D811BB7-58D1-441D-F512-347154E76721}"/>
          </ac:spMkLst>
        </pc:spChg>
        <pc:spChg chg="add mod ord">
          <ac:chgData name="I See Maths ltd" userId="2b6a9906fb7c83c6" providerId="LiveId" clId="{EDBEAE83-7871-4343-A672-09E2F6024FED}" dt="2024-06-24T12:14:18.560" v="3498" actId="167"/>
          <ac:spMkLst>
            <pc:docMk/>
            <pc:sldMk cId="580993484" sldId="1845"/>
            <ac:spMk id="26" creationId="{C97C9FCD-D38A-D02A-1A32-200FCFDED2AB}"/>
          </ac:spMkLst>
        </pc:spChg>
        <pc:graphicFrameChg chg="del">
          <ac:chgData name="I See Maths ltd" userId="2b6a9906fb7c83c6" providerId="LiveId" clId="{EDBEAE83-7871-4343-A672-09E2F6024FED}" dt="2024-06-24T12:05:31.361" v="3226" actId="478"/>
          <ac:graphicFrameMkLst>
            <pc:docMk/>
            <pc:sldMk cId="580993484" sldId="1845"/>
            <ac:graphicFrameMk id="13" creationId="{AE41EFCE-0555-915B-9064-0A720E6C5704}"/>
          </ac:graphicFrameMkLst>
        </pc:graphicFrameChg>
        <pc:cxnChg chg="del">
          <ac:chgData name="I See Maths ltd" userId="2b6a9906fb7c83c6" providerId="LiveId" clId="{EDBEAE83-7871-4343-A672-09E2F6024FED}" dt="2024-06-24T12:05:31.361" v="3226" actId="478"/>
          <ac:cxnSpMkLst>
            <pc:docMk/>
            <pc:sldMk cId="580993484" sldId="1845"/>
            <ac:cxnSpMk id="4" creationId="{00E55B87-D378-3A66-BC13-C83B1B91C606}"/>
          </ac:cxnSpMkLst>
        </pc:cxnChg>
        <pc:cxnChg chg="add mod">
          <ac:chgData name="I See Maths ltd" userId="2b6a9906fb7c83c6" providerId="LiveId" clId="{EDBEAE83-7871-4343-A672-09E2F6024FED}" dt="2024-06-24T12:07:55.498" v="3227"/>
          <ac:cxnSpMkLst>
            <pc:docMk/>
            <pc:sldMk cId="580993484" sldId="1845"/>
            <ac:cxnSpMk id="10" creationId="{07F9BF51-4B2B-A401-2806-8C9377F9A8F4}"/>
          </ac:cxnSpMkLst>
        </pc:cxnChg>
        <pc:cxnChg chg="add mod">
          <ac:chgData name="I See Maths ltd" userId="2b6a9906fb7c83c6" providerId="LiveId" clId="{EDBEAE83-7871-4343-A672-09E2F6024FED}" dt="2024-06-24T12:07:55.498" v="3227"/>
          <ac:cxnSpMkLst>
            <pc:docMk/>
            <pc:sldMk cId="580993484" sldId="1845"/>
            <ac:cxnSpMk id="14" creationId="{D6753E67-6E97-245E-7A2B-5D97DB34C72D}"/>
          </ac:cxnSpMkLst>
        </pc:cxnChg>
        <pc:cxnChg chg="add mod">
          <ac:chgData name="I See Maths ltd" userId="2b6a9906fb7c83c6" providerId="LiveId" clId="{EDBEAE83-7871-4343-A672-09E2F6024FED}" dt="2024-06-24T12:10:36.936" v="3361" actId="14100"/>
          <ac:cxnSpMkLst>
            <pc:docMk/>
            <pc:sldMk cId="580993484" sldId="1845"/>
            <ac:cxnSpMk id="21" creationId="{2FBE2A33-2C13-D586-E2B7-01A7BD0A851C}"/>
          </ac:cxnSpMkLst>
        </pc:cxnChg>
        <pc:cxnChg chg="add del mod">
          <ac:chgData name="I See Maths ltd" userId="2b6a9906fb7c83c6" providerId="LiveId" clId="{EDBEAE83-7871-4343-A672-09E2F6024FED}" dt="2024-06-24T12:08:46.720" v="3263" actId="478"/>
          <ac:cxnSpMkLst>
            <pc:docMk/>
            <pc:sldMk cId="580993484" sldId="1845"/>
            <ac:cxnSpMk id="23" creationId="{ABA9914B-673C-215C-73B4-B0244839F984}"/>
          </ac:cxnSpMkLst>
        </pc:cxnChg>
      </pc:sldChg>
      <pc:sldChg chg="addSp delSp modSp add mod">
        <pc:chgData name="I See Maths ltd" userId="2b6a9906fb7c83c6" providerId="LiveId" clId="{EDBEAE83-7871-4343-A672-09E2F6024FED}" dt="2024-06-24T12:21:22.830" v="3723" actId="20577"/>
        <pc:sldMkLst>
          <pc:docMk/>
          <pc:sldMk cId="3950623939" sldId="1846"/>
        </pc:sldMkLst>
        <pc:spChg chg="add mod ord">
          <ac:chgData name="I See Maths ltd" userId="2b6a9906fb7c83c6" providerId="LiveId" clId="{EDBEAE83-7871-4343-A672-09E2F6024FED}" dt="2024-06-24T12:20:53.574" v="3715" actId="167"/>
          <ac:spMkLst>
            <pc:docMk/>
            <pc:sldMk cId="3950623939" sldId="1846"/>
            <ac:spMk id="3" creationId="{C360C312-DEB6-17D8-6CD2-C56A4CD5B559}"/>
          </ac:spMkLst>
        </pc:spChg>
        <pc:spChg chg="del mod">
          <ac:chgData name="I See Maths ltd" userId="2b6a9906fb7c83c6" providerId="LiveId" clId="{EDBEAE83-7871-4343-A672-09E2F6024FED}" dt="2024-06-24T12:20:48.477" v="3713" actId="478"/>
          <ac:spMkLst>
            <pc:docMk/>
            <pc:sldMk cId="3950623939" sldId="1846"/>
            <ac:spMk id="15" creationId="{4F4C53A1-007D-5038-EDEC-A02D23513411}"/>
          </ac:spMkLst>
        </pc:spChg>
        <pc:spChg chg="mod">
          <ac:chgData name="I See Maths ltd" userId="2b6a9906fb7c83c6" providerId="LiveId" clId="{EDBEAE83-7871-4343-A672-09E2F6024FED}" dt="2024-06-24T12:21:22.830" v="3723" actId="20577"/>
          <ac:spMkLst>
            <pc:docMk/>
            <pc:sldMk cId="3950623939" sldId="1846"/>
            <ac:spMk id="16" creationId="{980F3EB0-06AD-457E-757A-AA4AA8FF9C5A}"/>
          </ac:spMkLst>
        </pc:spChg>
        <pc:spChg chg="mod">
          <ac:chgData name="I See Maths ltd" userId="2b6a9906fb7c83c6" providerId="LiveId" clId="{EDBEAE83-7871-4343-A672-09E2F6024FED}" dt="2024-06-24T12:18:11.246" v="3691" actId="207"/>
          <ac:spMkLst>
            <pc:docMk/>
            <pc:sldMk cId="3950623939" sldId="1846"/>
            <ac:spMk id="18" creationId="{CC1E4E7D-589F-F4C8-1D15-C80DC47D6039}"/>
          </ac:spMkLst>
        </pc:spChg>
        <pc:spChg chg="mod">
          <ac:chgData name="I See Maths ltd" userId="2b6a9906fb7c83c6" providerId="LiveId" clId="{EDBEAE83-7871-4343-A672-09E2F6024FED}" dt="2024-06-24T12:17:54.919" v="3690" actId="1035"/>
          <ac:spMkLst>
            <pc:docMk/>
            <pc:sldMk cId="3950623939" sldId="1846"/>
            <ac:spMk id="19" creationId="{599780BC-398E-2BF1-CC84-8EC3AF129502}"/>
          </ac:spMkLst>
        </pc:spChg>
        <pc:spChg chg="mod">
          <ac:chgData name="I See Maths ltd" userId="2b6a9906fb7c83c6" providerId="LiveId" clId="{EDBEAE83-7871-4343-A672-09E2F6024FED}" dt="2024-06-24T12:18:11.246" v="3691" actId="207"/>
          <ac:spMkLst>
            <pc:docMk/>
            <pc:sldMk cId="3950623939" sldId="1846"/>
            <ac:spMk id="22" creationId="{2D811BB7-58D1-441D-F512-347154E76721}"/>
          </ac:spMkLst>
        </pc:spChg>
        <pc:cxnChg chg="add mod">
          <ac:chgData name="I See Maths ltd" userId="2b6a9906fb7c83c6" providerId="LiveId" clId="{EDBEAE83-7871-4343-A672-09E2F6024FED}" dt="2024-06-24T12:17:54.919" v="3690" actId="1035"/>
          <ac:cxnSpMkLst>
            <pc:docMk/>
            <pc:sldMk cId="3950623939" sldId="1846"/>
            <ac:cxnSpMk id="2" creationId="{ACDB97F2-6D97-DA60-7363-9458615F740D}"/>
          </ac:cxnSpMkLst>
        </pc:cxnChg>
        <pc:cxnChg chg="mod">
          <ac:chgData name="I See Maths ltd" userId="2b6a9906fb7c83c6" providerId="LiveId" clId="{EDBEAE83-7871-4343-A672-09E2F6024FED}" dt="2024-06-24T12:17:54.919" v="3690" actId="1035"/>
          <ac:cxnSpMkLst>
            <pc:docMk/>
            <pc:sldMk cId="3950623939" sldId="1846"/>
            <ac:cxnSpMk id="21" creationId="{2FBE2A33-2C13-D586-E2B7-01A7BD0A851C}"/>
          </ac:cxnSpMkLst>
        </pc:cxnChg>
        <pc:cxnChg chg="del">
          <ac:chgData name="I See Maths ltd" userId="2b6a9906fb7c83c6" providerId="LiveId" clId="{EDBEAE83-7871-4343-A672-09E2F6024FED}" dt="2024-06-24T12:17:29.893" v="3667" actId="478"/>
          <ac:cxnSpMkLst>
            <pc:docMk/>
            <pc:sldMk cId="3950623939" sldId="1846"/>
            <ac:cxnSpMk id="23" creationId="{ABA9914B-673C-215C-73B4-B0244839F984}"/>
          </ac:cxnSpMkLst>
        </pc:cxnChg>
      </pc:sldChg>
      <pc:sldChg chg="addSp delSp modSp add mod">
        <pc:chgData name="I See Maths ltd" userId="2b6a9906fb7c83c6" providerId="LiveId" clId="{EDBEAE83-7871-4343-A672-09E2F6024FED}" dt="2024-06-28T18:16:48.713" v="4047" actId="478"/>
        <pc:sldMkLst>
          <pc:docMk/>
          <pc:sldMk cId="1946286069" sldId="1847"/>
        </pc:sldMkLst>
        <pc:spChg chg="add del mod">
          <ac:chgData name="I See Maths ltd" userId="2b6a9906fb7c83c6" providerId="LiveId" clId="{EDBEAE83-7871-4343-A672-09E2F6024FED}" dt="2024-06-28T18:16:45.786" v="4046" actId="478"/>
          <ac:spMkLst>
            <pc:docMk/>
            <pc:sldMk cId="1946286069" sldId="1847"/>
            <ac:spMk id="2" creationId="{3614ED30-2026-D2E3-74DA-AC50C273A55E}"/>
          </ac:spMkLst>
        </pc:spChg>
        <pc:spChg chg="add del mod">
          <ac:chgData name="I See Maths ltd" userId="2b6a9906fb7c83c6" providerId="LiveId" clId="{EDBEAE83-7871-4343-A672-09E2F6024FED}" dt="2024-06-28T18:16:48.713" v="4047" actId="478"/>
          <ac:spMkLst>
            <pc:docMk/>
            <pc:sldMk cId="1946286069" sldId="1847"/>
            <ac:spMk id="5" creationId="{50C14A61-A10C-8552-69EA-35F04B0FC584}"/>
          </ac:spMkLst>
        </pc:spChg>
        <pc:spChg chg="mod">
          <ac:chgData name="I See Maths ltd" userId="2b6a9906fb7c83c6" providerId="LiveId" clId="{EDBEAE83-7871-4343-A672-09E2F6024FED}" dt="2024-06-24T12:14:05.076" v="3495" actId="6549"/>
          <ac:spMkLst>
            <pc:docMk/>
            <pc:sldMk cId="1946286069" sldId="1847"/>
            <ac:spMk id="15" creationId="{4F4C53A1-007D-5038-EDEC-A02D23513411}"/>
          </ac:spMkLst>
        </pc:spChg>
        <pc:spChg chg="del">
          <ac:chgData name="I See Maths ltd" userId="2b6a9906fb7c83c6" providerId="LiveId" clId="{EDBEAE83-7871-4343-A672-09E2F6024FED}" dt="2024-06-24T12:11:35.871" v="3386" actId="478"/>
          <ac:spMkLst>
            <pc:docMk/>
            <pc:sldMk cId="1946286069" sldId="1847"/>
            <ac:spMk id="18" creationId="{CC1E4E7D-589F-F4C8-1D15-C80DC47D6039}"/>
          </ac:spMkLst>
        </pc:spChg>
        <pc:spChg chg="del">
          <ac:chgData name="I See Maths ltd" userId="2b6a9906fb7c83c6" providerId="LiveId" clId="{EDBEAE83-7871-4343-A672-09E2F6024FED}" dt="2024-06-24T12:11:42.877" v="3387" actId="478"/>
          <ac:spMkLst>
            <pc:docMk/>
            <pc:sldMk cId="1946286069" sldId="1847"/>
            <ac:spMk id="19" creationId="{599780BC-398E-2BF1-CC84-8EC3AF129502}"/>
          </ac:spMkLst>
        </pc:spChg>
        <pc:graphicFrameChg chg="add del mod modGraphic">
          <ac:chgData name="I See Maths ltd" userId="2b6a9906fb7c83c6" providerId="LiveId" clId="{EDBEAE83-7871-4343-A672-09E2F6024FED}" dt="2024-06-28T18:16:45.786" v="4046" actId="478"/>
          <ac:graphicFrameMkLst>
            <pc:docMk/>
            <pc:sldMk cId="1946286069" sldId="1847"/>
            <ac:graphicFrameMk id="4" creationId="{FB73082B-65C6-E151-8A7E-B4D3A5029958}"/>
          </ac:graphicFrameMkLst>
        </pc:graphicFrameChg>
        <pc:cxnChg chg="add del mod">
          <ac:chgData name="I See Maths ltd" userId="2b6a9906fb7c83c6" providerId="LiveId" clId="{EDBEAE83-7871-4343-A672-09E2F6024FED}" dt="2024-06-28T18:16:45.786" v="4046" actId="478"/>
          <ac:cxnSpMkLst>
            <pc:docMk/>
            <pc:sldMk cId="1946286069" sldId="1847"/>
            <ac:cxnSpMk id="3" creationId="{2866D16A-CD05-853A-486F-ACFD66B766DA}"/>
          </ac:cxnSpMkLst>
        </pc:cxnChg>
        <pc:cxnChg chg="del">
          <ac:chgData name="I See Maths ltd" userId="2b6a9906fb7c83c6" providerId="LiveId" clId="{EDBEAE83-7871-4343-A672-09E2F6024FED}" dt="2024-06-24T12:11:42.877" v="3387" actId="478"/>
          <ac:cxnSpMkLst>
            <pc:docMk/>
            <pc:sldMk cId="1946286069" sldId="1847"/>
            <ac:cxnSpMk id="21" creationId="{2FBE2A33-2C13-D586-E2B7-01A7BD0A851C}"/>
          </ac:cxnSpMkLst>
        </pc:cxnChg>
      </pc:sldChg>
      <pc:sldChg chg="addSp delSp modSp add mod">
        <pc:chgData name="I See Maths ltd" userId="2b6a9906fb7c83c6" providerId="LiveId" clId="{EDBEAE83-7871-4343-A672-09E2F6024FED}" dt="2024-06-24T12:21:18.165" v="3721" actId="20577"/>
        <pc:sldMkLst>
          <pc:docMk/>
          <pc:sldMk cId="1549843754" sldId="1848"/>
        </pc:sldMkLst>
        <pc:spChg chg="add mod ord">
          <ac:chgData name="I See Maths ltd" userId="2b6a9906fb7c83c6" providerId="LiveId" clId="{EDBEAE83-7871-4343-A672-09E2F6024FED}" dt="2024-06-24T12:20:44.603" v="3712" actId="167"/>
          <ac:spMkLst>
            <pc:docMk/>
            <pc:sldMk cId="1549843754" sldId="1848"/>
            <ac:spMk id="3" creationId="{4C52D6E7-DAAB-03F0-E0FB-5D16D6C24484}"/>
          </ac:spMkLst>
        </pc:spChg>
        <pc:spChg chg="del">
          <ac:chgData name="I See Maths ltd" userId="2b6a9906fb7c83c6" providerId="LiveId" clId="{EDBEAE83-7871-4343-A672-09E2F6024FED}" dt="2024-06-24T12:20:39.233" v="3710" actId="478"/>
          <ac:spMkLst>
            <pc:docMk/>
            <pc:sldMk cId="1549843754" sldId="1848"/>
            <ac:spMk id="15" creationId="{4F4C53A1-007D-5038-EDEC-A02D23513411}"/>
          </ac:spMkLst>
        </pc:spChg>
        <pc:spChg chg="mod">
          <ac:chgData name="I See Maths ltd" userId="2b6a9906fb7c83c6" providerId="LiveId" clId="{EDBEAE83-7871-4343-A672-09E2F6024FED}" dt="2024-06-24T12:21:18.165" v="3721" actId="20577"/>
          <ac:spMkLst>
            <pc:docMk/>
            <pc:sldMk cId="1549843754" sldId="1848"/>
            <ac:spMk id="16" creationId="{980F3EB0-06AD-457E-757A-AA4AA8FF9C5A}"/>
          </ac:spMkLst>
        </pc:spChg>
        <pc:spChg chg="add del">
          <ac:chgData name="I See Maths ltd" userId="2b6a9906fb7c83c6" providerId="LiveId" clId="{EDBEAE83-7871-4343-A672-09E2F6024FED}" dt="2024-06-24T12:18:54.200" v="3694" actId="478"/>
          <ac:spMkLst>
            <pc:docMk/>
            <pc:sldMk cId="1549843754" sldId="1848"/>
            <ac:spMk id="18" creationId="{CC1E4E7D-589F-F4C8-1D15-C80DC47D6039}"/>
          </ac:spMkLst>
        </pc:spChg>
        <pc:spChg chg="del">
          <ac:chgData name="I See Maths ltd" userId="2b6a9906fb7c83c6" providerId="LiveId" clId="{EDBEAE83-7871-4343-A672-09E2F6024FED}" dt="2024-06-24T12:18:57.766" v="3695" actId="478"/>
          <ac:spMkLst>
            <pc:docMk/>
            <pc:sldMk cId="1549843754" sldId="1848"/>
            <ac:spMk id="22" creationId="{2D811BB7-58D1-441D-F512-347154E76721}"/>
          </ac:spMkLst>
        </pc:spChg>
        <pc:cxnChg chg="del">
          <ac:chgData name="I See Maths ltd" userId="2b6a9906fb7c83c6" providerId="LiveId" clId="{EDBEAE83-7871-4343-A672-09E2F6024FED}" dt="2024-06-24T12:19:00.146" v="3696" actId="478"/>
          <ac:cxnSpMkLst>
            <pc:docMk/>
            <pc:sldMk cId="1549843754" sldId="1848"/>
            <ac:cxnSpMk id="2" creationId="{ACDB97F2-6D97-DA60-7363-9458615F740D}"/>
          </ac:cxnSpMkLst>
        </pc:cxnChg>
      </pc:sldChg>
      <pc:sldChg chg="delSp modSp add mod">
        <pc:chgData name="I See Maths ltd" userId="2b6a9906fb7c83c6" providerId="LiveId" clId="{EDBEAE83-7871-4343-A672-09E2F6024FED}" dt="2024-06-24T12:21:13.263" v="3719" actId="20577"/>
        <pc:sldMkLst>
          <pc:docMk/>
          <pc:sldMk cId="3451981596" sldId="1849"/>
        </pc:sldMkLst>
        <pc:spChg chg="mod">
          <ac:chgData name="I See Maths ltd" userId="2b6a9906fb7c83c6" providerId="LiveId" clId="{EDBEAE83-7871-4343-A672-09E2F6024FED}" dt="2024-06-24T12:20:25.631" v="3709" actId="20577"/>
          <ac:spMkLst>
            <pc:docMk/>
            <pc:sldMk cId="3451981596" sldId="1849"/>
            <ac:spMk id="15" creationId="{4F4C53A1-007D-5038-EDEC-A02D23513411}"/>
          </ac:spMkLst>
        </pc:spChg>
        <pc:spChg chg="mod">
          <ac:chgData name="I See Maths ltd" userId="2b6a9906fb7c83c6" providerId="LiveId" clId="{EDBEAE83-7871-4343-A672-09E2F6024FED}" dt="2024-06-24T12:21:13.263" v="3719" actId="20577"/>
          <ac:spMkLst>
            <pc:docMk/>
            <pc:sldMk cId="3451981596" sldId="1849"/>
            <ac:spMk id="16" creationId="{980F3EB0-06AD-457E-757A-AA4AA8FF9C5A}"/>
          </ac:spMkLst>
        </pc:spChg>
        <pc:spChg chg="del">
          <ac:chgData name="I See Maths ltd" userId="2b6a9906fb7c83c6" providerId="LiveId" clId="{EDBEAE83-7871-4343-A672-09E2F6024FED}" dt="2024-06-24T12:19:10.061" v="3698" actId="478"/>
          <ac:spMkLst>
            <pc:docMk/>
            <pc:sldMk cId="3451981596" sldId="1849"/>
            <ac:spMk id="18" creationId="{CC1E4E7D-589F-F4C8-1D15-C80DC47D6039}"/>
          </ac:spMkLst>
        </pc:spChg>
        <pc:spChg chg="del">
          <ac:chgData name="I See Maths ltd" userId="2b6a9906fb7c83c6" providerId="LiveId" clId="{EDBEAE83-7871-4343-A672-09E2F6024FED}" dt="2024-06-24T12:19:14.318" v="3699" actId="478"/>
          <ac:spMkLst>
            <pc:docMk/>
            <pc:sldMk cId="3451981596" sldId="1849"/>
            <ac:spMk id="19" creationId="{599780BC-398E-2BF1-CC84-8EC3AF129502}"/>
          </ac:spMkLst>
        </pc:spChg>
        <pc:cxnChg chg="del">
          <ac:chgData name="I See Maths ltd" userId="2b6a9906fb7c83c6" providerId="LiveId" clId="{EDBEAE83-7871-4343-A672-09E2F6024FED}" dt="2024-06-24T12:19:14.318" v="3699" actId="478"/>
          <ac:cxnSpMkLst>
            <pc:docMk/>
            <pc:sldMk cId="3451981596" sldId="1849"/>
            <ac:cxnSpMk id="21" creationId="{2FBE2A33-2C13-D586-E2B7-01A7BD0A851C}"/>
          </ac:cxnSpMkLst>
        </pc:cxnChg>
      </pc:sldChg>
      <pc:sldChg chg="addSp modSp add mod">
        <pc:chgData name="I See Maths ltd" userId="2b6a9906fb7c83c6" providerId="LiveId" clId="{EDBEAE83-7871-4343-A672-09E2F6024FED}" dt="2024-06-24T13:05:08.152" v="3908" actId="1076"/>
        <pc:sldMkLst>
          <pc:docMk/>
          <pc:sldMk cId="1868536009" sldId="1850"/>
        </pc:sldMkLst>
        <pc:spChg chg="add mod">
          <ac:chgData name="I See Maths ltd" userId="2b6a9906fb7c83c6" providerId="LiveId" clId="{EDBEAE83-7871-4343-A672-09E2F6024FED}" dt="2024-06-24T12:22:46.298" v="3871" actId="1038"/>
          <ac:spMkLst>
            <pc:docMk/>
            <pc:sldMk cId="1868536009" sldId="1850"/>
            <ac:spMk id="4" creationId="{C9CDFBB4-30E4-3106-5F06-5D02F8E1CCF6}"/>
          </ac:spMkLst>
        </pc:spChg>
        <pc:spChg chg="add mod">
          <ac:chgData name="I See Maths ltd" userId="2b6a9906fb7c83c6" providerId="LiveId" clId="{EDBEAE83-7871-4343-A672-09E2F6024FED}" dt="2024-06-24T13:05:08.152" v="3908" actId="1076"/>
          <ac:spMkLst>
            <pc:docMk/>
            <pc:sldMk cId="1868536009" sldId="1850"/>
            <ac:spMk id="7" creationId="{82F8C841-670C-91D1-C186-0ED0603E2912}"/>
          </ac:spMkLst>
        </pc:spChg>
        <pc:spChg chg="mod">
          <ac:chgData name="I See Maths ltd" userId="2b6a9906fb7c83c6" providerId="LiveId" clId="{EDBEAE83-7871-4343-A672-09E2F6024FED}" dt="2024-06-24T12:20:20.942" v="3707" actId="20577"/>
          <ac:spMkLst>
            <pc:docMk/>
            <pc:sldMk cId="1868536009" sldId="1850"/>
            <ac:spMk id="15" creationId="{4F4C53A1-007D-5038-EDEC-A02D23513411}"/>
          </ac:spMkLst>
        </pc:spChg>
        <pc:spChg chg="mod">
          <ac:chgData name="I See Maths ltd" userId="2b6a9906fb7c83c6" providerId="LiveId" clId="{EDBEAE83-7871-4343-A672-09E2F6024FED}" dt="2024-06-24T12:21:08.371" v="3717" actId="20577"/>
          <ac:spMkLst>
            <pc:docMk/>
            <pc:sldMk cId="1868536009" sldId="1850"/>
            <ac:spMk id="16" creationId="{980F3EB0-06AD-457E-757A-AA4AA8FF9C5A}"/>
          </ac:spMkLst>
        </pc:spChg>
        <pc:graphicFrameChg chg="add mod modGraphic">
          <ac:chgData name="I See Maths ltd" userId="2b6a9906fb7c83c6" providerId="LiveId" clId="{EDBEAE83-7871-4343-A672-09E2F6024FED}" dt="2024-06-24T12:19:58.168" v="3704" actId="6549"/>
          <ac:graphicFrameMkLst>
            <pc:docMk/>
            <pc:sldMk cId="1868536009" sldId="1850"/>
            <ac:graphicFrameMk id="2" creationId="{BF081EAF-AC9F-A3EE-50CD-BEFA4A927910}"/>
          </ac:graphicFrameMkLst>
        </pc:graphicFrameChg>
        <pc:graphicFrameChg chg="add mod modGraphic">
          <ac:chgData name="I See Maths ltd" userId="2b6a9906fb7c83c6" providerId="LiveId" clId="{EDBEAE83-7871-4343-A672-09E2F6024FED}" dt="2024-06-24T12:22:10.958" v="3744" actId="14100"/>
          <ac:graphicFrameMkLst>
            <pc:docMk/>
            <pc:sldMk cId="1868536009" sldId="1850"/>
            <ac:graphicFrameMk id="3" creationId="{532554B2-AF34-11AD-FCA3-21FE73D14D88}"/>
          </ac:graphicFrameMkLst>
        </pc:graphicFrameChg>
        <pc:cxnChg chg="add mod">
          <ac:chgData name="I See Maths ltd" userId="2b6a9906fb7c83c6" providerId="LiveId" clId="{EDBEAE83-7871-4343-A672-09E2F6024FED}" dt="2024-06-24T12:22:39.399" v="3845" actId="14100"/>
          <ac:cxnSpMkLst>
            <pc:docMk/>
            <pc:sldMk cId="1868536009" sldId="1850"/>
            <ac:cxnSpMk id="5" creationId="{E771AE09-1378-F71E-5D7F-6B4D3BC5DF59}"/>
          </ac:cxnSpMkLst>
        </pc:cxnChg>
      </pc:sldChg>
      <pc:sldChg chg="modSp add mod">
        <pc:chgData name="I See Maths ltd" userId="2b6a9906fb7c83c6" providerId="LiveId" clId="{EDBEAE83-7871-4343-A672-09E2F6024FED}" dt="2024-06-28T18:13:56.793" v="4025" actId="1076"/>
        <pc:sldMkLst>
          <pc:docMk/>
          <pc:sldMk cId="1049764580" sldId="1851"/>
        </pc:sldMkLst>
        <pc:spChg chg="mod">
          <ac:chgData name="I See Maths ltd" userId="2b6a9906fb7c83c6" providerId="LiveId" clId="{EDBEAE83-7871-4343-A672-09E2F6024FED}" dt="2024-06-28T18:13:56.793" v="4025" actId="1076"/>
          <ac:spMkLst>
            <pc:docMk/>
            <pc:sldMk cId="1049764580" sldId="1851"/>
            <ac:spMk id="3" creationId="{3E1573F0-3230-C120-7AE7-428A986572D3}"/>
          </ac:spMkLst>
        </pc:spChg>
      </pc:sldChg>
      <pc:sldChg chg="delSp add mod">
        <pc:chgData name="I See Maths ltd" userId="2b6a9906fb7c83c6" providerId="LiveId" clId="{EDBEAE83-7871-4343-A672-09E2F6024FED}" dt="2024-06-28T18:15:07.603" v="4028" actId="478"/>
        <pc:sldMkLst>
          <pc:docMk/>
          <pc:sldMk cId="896631611" sldId="1852"/>
        </pc:sldMkLst>
        <pc:spChg chg="del">
          <ac:chgData name="I See Maths ltd" userId="2b6a9906fb7c83c6" providerId="LiveId" clId="{EDBEAE83-7871-4343-A672-09E2F6024FED}" dt="2024-06-28T18:15:07.603" v="4028" actId="478"/>
          <ac:spMkLst>
            <pc:docMk/>
            <pc:sldMk cId="896631611" sldId="1852"/>
            <ac:spMk id="3" creationId="{F6D8402D-7297-4661-073E-92FD5F34EA2B}"/>
          </ac:spMkLst>
        </pc:spChg>
      </pc:sldChg>
      <pc:sldChg chg="add">
        <pc:chgData name="I See Maths ltd" userId="2b6a9906fb7c83c6" providerId="LiveId" clId="{EDBEAE83-7871-4343-A672-09E2F6024FED}" dt="2024-06-28T18:15:21.400" v="4029" actId="2890"/>
        <pc:sldMkLst>
          <pc:docMk/>
          <pc:sldMk cId="3752375151" sldId="1853"/>
        </pc:sldMkLst>
      </pc:sldChg>
      <pc:sldChg chg="add">
        <pc:chgData name="I See Maths ltd" userId="2b6a9906fb7c83c6" providerId="LiveId" clId="{EDBEAE83-7871-4343-A672-09E2F6024FED}" dt="2024-06-28T18:16:40.602" v="4045" actId="2890"/>
        <pc:sldMkLst>
          <pc:docMk/>
          <pc:sldMk cId="1269093146" sldId="1854"/>
        </pc:sldMkLst>
      </pc:sldChg>
      <pc:sldChg chg="modSp mod">
        <pc:chgData name="I See Maths ltd" userId="2b6a9906fb7c83c6" providerId="LiveId" clId="{EDBEAE83-7871-4343-A672-09E2F6024FED}" dt="2024-07-19T19:19:46.486" v="4069" actId="14100"/>
        <pc:sldMkLst>
          <pc:docMk/>
          <pc:sldMk cId="3844322000" sldId="1859"/>
        </pc:sldMkLst>
        <pc:spChg chg="mod">
          <ac:chgData name="I See Maths ltd" userId="2b6a9906fb7c83c6" providerId="LiveId" clId="{EDBEAE83-7871-4343-A672-09E2F6024FED}" dt="2024-07-19T19:19:46.486" v="4069" actId="14100"/>
          <ac:spMkLst>
            <pc:docMk/>
            <pc:sldMk cId="3844322000" sldId="1859"/>
            <ac:spMk id="10" creationId="{51814A8F-43BD-A890-D34E-D6D7895AFB6F}"/>
          </ac:spMkLst>
        </pc:spChg>
      </pc:sldChg>
      <pc:sldChg chg="addSp delSp modSp add mod">
        <pc:chgData name="I See Maths ltd" userId="2b6a9906fb7c83c6" providerId="LiveId" clId="{EDBEAE83-7871-4343-A672-09E2F6024FED}" dt="2024-07-24T18:48:55.097" v="5402" actId="167"/>
        <pc:sldMkLst>
          <pc:docMk/>
          <pc:sldMk cId="1900527742" sldId="1873"/>
        </pc:sldMkLst>
        <pc:spChg chg="add del mod">
          <ac:chgData name="I See Maths ltd" userId="2b6a9906fb7c83c6" providerId="LiveId" clId="{EDBEAE83-7871-4343-A672-09E2F6024FED}" dt="2024-07-24T18:47:46.785" v="5311" actId="478"/>
          <ac:spMkLst>
            <pc:docMk/>
            <pc:sldMk cId="1900527742" sldId="1873"/>
            <ac:spMk id="2" creationId="{9EFE7479-098A-4D74-9534-57C402B049B6}"/>
          </ac:spMkLst>
        </pc:spChg>
        <pc:spChg chg="del">
          <ac:chgData name="I See Maths ltd" userId="2b6a9906fb7c83c6" providerId="LiveId" clId="{EDBEAE83-7871-4343-A672-09E2F6024FED}" dt="2024-07-24T18:22:01.718" v="4085" actId="478"/>
          <ac:spMkLst>
            <pc:docMk/>
            <pc:sldMk cId="1900527742" sldId="1873"/>
            <ac:spMk id="3" creationId="{B75EFC8B-3BFA-F5A1-6D77-59485873C655}"/>
          </ac:spMkLst>
        </pc:spChg>
        <pc:spChg chg="add del mod">
          <ac:chgData name="I See Maths ltd" userId="2b6a9906fb7c83c6" providerId="LiveId" clId="{EDBEAE83-7871-4343-A672-09E2F6024FED}" dt="2024-07-24T18:47:46.785" v="5311" actId="478"/>
          <ac:spMkLst>
            <pc:docMk/>
            <pc:sldMk cId="1900527742" sldId="1873"/>
            <ac:spMk id="5" creationId="{BA7B819A-A64D-A450-57F1-01E703EEBF90}"/>
          </ac:spMkLst>
        </pc:spChg>
        <pc:spChg chg="mod">
          <ac:chgData name="I See Maths ltd" userId="2b6a9906fb7c83c6" providerId="LiveId" clId="{EDBEAE83-7871-4343-A672-09E2F6024FED}" dt="2024-07-24T18:21:53.784" v="4082" actId="6549"/>
          <ac:spMkLst>
            <pc:docMk/>
            <pc:sldMk cId="1900527742" sldId="1873"/>
            <ac:spMk id="6" creationId="{9EB28897-1CD1-E8D6-09B9-6DC0AFEC1B73}"/>
          </ac:spMkLst>
        </pc:spChg>
        <pc:spChg chg="add del mod">
          <ac:chgData name="I See Maths ltd" userId="2b6a9906fb7c83c6" providerId="LiveId" clId="{EDBEAE83-7871-4343-A672-09E2F6024FED}" dt="2024-07-24T18:23:05.246" v="4117" actId="478"/>
          <ac:spMkLst>
            <pc:docMk/>
            <pc:sldMk cId="1900527742" sldId="1873"/>
            <ac:spMk id="8" creationId="{A6A45739-2F6B-3B31-DFC0-B859755FA4C0}"/>
          </ac:spMkLst>
        </pc:spChg>
        <pc:spChg chg="add mod">
          <ac:chgData name="I See Maths ltd" userId="2b6a9906fb7c83c6" providerId="LiveId" clId="{EDBEAE83-7871-4343-A672-09E2F6024FED}" dt="2024-07-24T18:48:09.760" v="5398" actId="1036"/>
          <ac:spMkLst>
            <pc:docMk/>
            <pc:sldMk cId="1900527742" sldId="1873"/>
            <ac:spMk id="10" creationId="{6FA30123-C8C7-CC7C-8264-5B6EAFDB483D}"/>
          </ac:spMkLst>
        </pc:spChg>
        <pc:spChg chg="mod">
          <ac:chgData name="I See Maths ltd" userId="2b6a9906fb7c83c6" providerId="LiveId" clId="{EDBEAE83-7871-4343-A672-09E2F6024FED}" dt="2024-07-24T18:21:57.291" v="4084" actId="6549"/>
          <ac:spMkLst>
            <pc:docMk/>
            <pc:sldMk cId="1900527742" sldId="1873"/>
            <ac:spMk id="11" creationId="{82C1F020-7B69-E757-8939-7ABC87E442F3}"/>
          </ac:spMkLst>
        </pc:spChg>
        <pc:spChg chg="add mod">
          <ac:chgData name="I See Maths ltd" userId="2b6a9906fb7c83c6" providerId="LiveId" clId="{EDBEAE83-7871-4343-A672-09E2F6024FED}" dt="2024-07-24T18:48:09.760" v="5398" actId="1036"/>
          <ac:spMkLst>
            <pc:docMk/>
            <pc:sldMk cId="1900527742" sldId="1873"/>
            <ac:spMk id="12" creationId="{79B69A33-1DE8-5D04-BBD1-B56809E2BB84}"/>
          </ac:spMkLst>
        </pc:spChg>
        <pc:spChg chg="del">
          <ac:chgData name="I See Maths ltd" userId="2b6a9906fb7c83c6" providerId="LiveId" clId="{EDBEAE83-7871-4343-A672-09E2F6024FED}" dt="2024-07-24T18:22:01.718" v="4085" actId="478"/>
          <ac:spMkLst>
            <pc:docMk/>
            <pc:sldMk cId="1900527742" sldId="1873"/>
            <ac:spMk id="14" creationId="{EF378367-C708-0BBD-F35F-EB613F6D5FC0}"/>
          </ac:spMkLst>
        </pc:spChg>
        <pc:spChg chg="del">
          <ac:chgData name="I See Maths ltd" userId="2b6a9906fb7c83c6" providerId="LiveId" clId="{EDBEAE83-7871-4343-A672-09E2F6024FED}" dt="2024-07-24T18:22:01.718" v="4085" actId="478"/>
          <ac:spMkLst>
            <pc:docMk/>
            <pc:sldMk cId="1900527742" sldId="1873"/>
            <ac:spMk id="15" creationId="{49B65C03-7AB0-8E71-1784-EF37DF6F55B8}"/>
          </ac:spMkLst>
        </pc:spChg>
        <pc:spChg chg="del">
          <ac:chgData name="I See Maths ltd" userId="2b6a9906fb7c83c6" providerId="LiveId" clId="{EDBEAE83-7871-4343-A672-09E2F6024FED}" dt="2024-07-24T18:22:01.718" v="4085" actId="478"/>
          <ac:spMkLst>
            <pc:docMk/>
            <pc:sldMk cId="1900527742" sldId="1873"/>
            <ac:spMk id="21" creationId="{0FB51FE2-4727-639A-032B-B80780494037}"/>
          </ac:spMkLst>
        </pc:spChg>
        <pc:spChg chg="add mod">
          <ac:chgData name="I See Maths ltd" userId="2b6a9906fb7c83c6" providerId="LiveId" clId="{EDBEAE83-7871-4343-A672-09E2F6024FED}" dt="2024-07-24T18:48:36.400" v="5400" actId="1036"/>
          <ac:spMkLst>
            <pc:docMk/>
            <pc:sldMk cId="1900527742" sldId="1873"/>
            <ac:spMk id="25" creationId="{B4C5E2B5-147A-C0B5-9962-5FB9330D4591}"/>
          </ac:spMkLst>
        </pc:spChg>
        <pc:spChg chg="add mod">
          <ac:chgData name="I See Maths ltd" userId="2b6a9906fb7c83c6" providerId="LiveId" clId="{EDBEAE83-7871-4343-A672-09E2F6024FED}" dt="2024-07-24T18:48:36.400" v="5400" actId="1036"/>
          <ac:spMkLst>
            <pc:docMk/>
            <pc:sldMk cId="1900527742" sldId="1873"/>
            <ac:spMk id="26" creationId="{5154E56F-9509-BA2E-CA3D-CCE4D7B1C0BE}"/>
          </ac:spMkLst>
        </pc:spChg>
        <pc:spChg chg="add del">
          <ac:chgData name="I See Maths ltd" userId="2b6a9906fb7c83c6" providerId="LiveId" clId="{EDBEAE83-7871-4343-A672-09E2F6024FED}" dt="2024-07-24T18:36:58.179" v="4903" actId="22"/>
          <ac:spMkLst>
            <pc:docMk/>
            <pc:sldMk cId="1900527742" sldId="1873"/>
            <ac:spMk id="28" creationId="{68E98DF4-08F7-8A22-D2EB-DAF63EC4AAB2}"/>
          </ac:spMkLst>
        </pc:spChg>
        <pc:spChg chg="add mod">
          <ac:chgData name="I See Maths ltd" userId="2b6a9906fb7c83c6" providerId="LiveId" clId="{EDBEAE83-7871-4343-A672-09E2F6024FED}" dt="2024-07-24T18:38:43.490" v="4991" actId="1035"/>
          <ac:spMkLst>
            <pc:docMk/>
            <pc:sldMk cId="1900527742" sldId="1873"/>
            <ac:spMk id="30" creationId="{5063F134-6456-F004-34B2-ADDD08F1DDBA}"/>
          </ac:spMkLst>
        </pc:spChg>
        <pc:spChg chg="add mod ord">
          <ac:chgData name="I See Maths ltd" userId="2b6a9906fb7c83c6" providerId="LiveId" clId="{EDBEAE83-7871-4343-A672-09E2F6024FED}" dt="2024-07-24T18:48:51.155" v="5401" actId="167"/>
          <ac:spMkLst>
            <pc:docMk/>
            <pc:sldMk cId="1900527742" sldId="1873"/>
            <ac:spMk id="31" creationId="{75527BEC-EDD9-3DD7-8B10-285B03925C81}"/>
          </ac:spMkLst>
        </pc:spChg>
        <pc:spChg chg="add mod ord">
          <ac:chgData name="I See Maths ltd" userId="2b6a9906fb7c83c6" providerId="LiveId" clId="{EDBEAE83-7871-4343-A672-09E2F6024FED}" dt="2024-07-24T18:48:55.097" v="5402" actId="167"/>
          <ac:spMkLst>
            <pc:docMk/>
            <pc:sldMk cId="1900527742" sldId="1873"/>
            <ac:spMk id="32" creationId="{E95E4457-46B9-9520-604E-1E327D915718}"/>
          </ac:spMkLst>
        </pc:spChg>
        <pc:graphicFrameChg chg="add del mod modGraphic">
          <ac:chgData name="I See Maths ltd" userId="2b6a9906fb7c83c6" providerId="LiveId" clId="{EDBEAE83-7871-4343-A672-09E2F6024FED}" dt="2024-07-24T18:23:57.583" v="4185" actId="478"/>
          <ac:graphicFrameMkLst>
            <pc:docMk/>
            <pc:sldMk cId="1900527742" sldId="1873"/>
            <ac:graphicFrameMk id="9" creationId="{98497079-1A2C-638C-6251-BDA4D2FF849F}"/>
          </ac:graphicFrameMkLst>
        </pc:graphicFrameChg>
        <pc:graphicFrameChg chg="del">
          <ac:chgData name="I See Maths ltd" userId="2b6a9906fb7c83c6" providerId="LiveId" clId="{EDBEAE83-7871-4343-A672-09E2F6024FED}" dt="2024-07-24T18:22:01.718" v="4085" actId="478"/>
          <ac:graphicFrameMkLst>
            <pc:docMk/>
            <pc:sldMk cId="1900527742" sldId="1873"/>
            <ac:graphicFrameMk id="18" creationId="{0BE7D0EA-5226-CEDB-6923-AA121D5EF5A1}"/>
          </ac:graphicFrameMkLst>
        </pc:graphicFrameChg>
        <pc:graphicFrameChg chg="del">
          <ac:chgData name="I See Maths ltd" userId="2b6a9906fb7c83c6" providerId="LiveId" clId="{EDBEAE83-7871-4343-A672-09E2F6024FED}" dt="2024-07-24T18:22:01.718" v="4085" actId="478"/>
          <ac:graphicFrameMkLst>
            <pc:docMk/>
            <pc:sldMk cId="1900527742" sldId="1873"/>
            <ac:graphicFrameMk id="19" creationId="{CA5142D7-8C98-CC6E-DB70-3262152B2DD8}"/>
          </ac:graphicFrameMkLst>
        </pc:graphicFrameChg>
        <pc:graphicFrameChg chg="del">
          <ac:chgData name="I See Maths ltd" userId="2b6a9906fb7c83c6" providerId="LiveId" clId="{EDBEAE83-7871-4343-A672-09E2F6024FED}" dt="2024-07-24T18:22:01.718" v="4085" actId="478"/>
          <ac:graphicFrameMkLst>
            <pc:docMk/>
            <pc:sldMk cId="1900527742" sldId="1873"/>
            <ac:graphicFrameMk id="23" creationId="{6B843832-3277-B896-D1D4-C01AA2EEE945}"/>
          </ac:graphicFrameMkLst>
        </pc:graphicFrameChg>
        <pc:graphicFrameChg chg="del">
          <ac:chgData name="I See Maths ltd" userId="2b6a9906fb7c83c6" providerId="LiveId" clId="{EDBEAE83-7871-4343-A672-09E2F6024FED}" dt="2024-07-24T18:22:01.718" v="4085" actId="478"/>
          <ac:graphicFrameMkLst>
            <pc:docMk/>
            <pc:sldMk cId="1900527742" sldId="1873"/>
            <ac:graphicFrameMk id="24" creationId="{E04D77E4-A0D9-FF9F-05A8-B946BDAADD6D}"/>
          </ac:graphicFrameMkLst>
        </pc:graphicFrameChg>
        <pc:cxnChg chg="del">
          <ac:chgData name="I See Maths ltd" userId="2b6a9906fb7c83c6" providerId="LiveId" clId="{EDBEAE83-7871-4343-A672-09E2F6024FED}" dt="2024-07-24T18:22:01.718" v="4085" actId="478"/>
          <ac:cxnSpMkLst>
            <pc:docMk/>
            <pc:sldMk cId="1900527742" sldId="1873"/>
            <ac:cxnSpMk id="4" creationId="{0F0DA702-02D3-8742-18B3-8CBD6CC8DF1B}"/>
          </ac:cxnSpMkLst>
        </pc:cxnChg>
        <pc:cxnChg chg="add del mod">
          <ac:chgData name="I See Maths ltd" userId="2b6a9906fb7c83c6" providerId="LiveId" clId="{EDBEAE83-7871-4343-A672-09E2F6024FED}" dt="2024-07-24T18:47:46.785" v="5311" actId="478"/>
          <ac:cxnSpMkLst>
            <pc:docMk/>
            <pc:sldMk cId="1900527742" sldId="1873"/>
            <ac:cxnSpMk id="7" creationId="{DBEAD18A-AD51-1E7D-E044-E0C42E672F91}"/>
          </ac:cxnSpMkLst>
        </pc:cxnChg>
        <pc:cxnChg chg="del">
          <ac:chgData name="I See Maths ltd" userId="2b6a9906fb7c83c6" providerId="LiveId" clId="{EDBEAE83-7871-4343-A672-09E2F6024FED}" dt="2024-07-24T18:22:01.718" v="4085" actId="478"/>
          <ac:cxnSpMkLst>
            <pc:docMk/>
            <pc:sldMk cId="1900527742" sldId="1873"/>
            <ac:cxnSpMk id="13" creationId="{6F458560-05E7-C7B1-3DDC-FDCB8C3528BD}"/>
          </ac:cxnSpMkLst>
        </pc:cxnChg>
        <pc:cxnChg chg="del">
          <ac:chgData name="I See Maths ltd" userId="2b6a9906fb7c83c6" providerId="LiveId" clId="{EDBEAE83-7871-4343-A672-09E2F6024FED}" dt="2024-07-24T18:22:01.718" v="4085" actId="478"/>
          <ac:cxnSpMkLst>
            <pc:docMk/>
            <pc:sldMk cId="1900527742" sldId="1873"/>
            <ac:cxnSpMk id="16" creationId="{C476F868-4E3B-1598-3F12-3B0EDCF52107}"/>
          </ac:cxnSpMkLst>
        </pc:cxnChg>
        <pc:cxnChg chg="del">
          <ac:chgData name="I See Maths ltd" userId="2b6a9906fb7c83c6" providerId="LiveId" clId="{EDBEAE83-7871-4343-A672-09E2F6024FED}" dt="2024-07-24T18:22:01.718" v="4085" actId="478"/>
          <ac:cxnSpMkLst>
            <pc:docMk/>
            <pc:sldMk cId="1900527742" sldId="1873"/>
            <ac:cxnSpMk id="22" creationId="{DB0E6FE1-008A-785F-B2D8-094618D3ED35}"/>
          </ac:cxnSpMkLst>
        </pc:cxnChg>
        <pc:cxnChg chg="add mod">
          <ac:chgData name="I See Maths ltd" userId="2b6a9906fb7c83c6" providerId="LiveId" clId="{EDBEAE83-7871-4343-A672-09E2F6024FED}" dt="2024-07-24T18:47:47.516" v="5312"/>
          <ac:cxnSpMkLst>
            <pc:docMk/>
            <pc:sldMk cId="1900527742" sldId="1873"/>
            <ac:cxnSpMk id="33" creationId="{A33DC637-7A56-E122-587E-11D826E5F781}"/>
          </ac:cxnSpMkLst>
        </pc:cxnChg>
      </pc:sldChg>
      <pc:sldChg chg="addSp delSp modSp add mod">
        <pc:chgData name="I See Maths ltd" userId="2b6a9906fb7c83c6" providerId="LiveId" clId="{EDBEAE83-7871-4343-A672-09E2F6024FED}" dt="2024-07-24T18:49:07.665" v="5403"/>
        <pc:sldMkLst>
          <pc:docMk/>
          <pc:sldMk cId="229032121" sldId="1874"/>
        </pc:sldMkLst>
        <pc:spChg chg="del">
          <ac:chgData name="I See Maths ltd" userId="2b6a9906fb7c83c6" providerId="LiveId" clId="{EDBEAE83-7871-4343-A672-09E2F6024FED}" dt="2024-07-24T18:46:54.883" v="5255" actId="478"/>
          <ac:spMkLst>
            <pc:docMk/>
            <pc:sldMk cId="229032121" sldId="1874"/>
            <ac:spMk id="2" creationId="{9EFE7479-098A-4D74-9534-57C402B049B6}"/>
          </ac:spMkLst>
        </pc:spChg>
        <pc:spChg chg="add del mod">
          <ac:chgData name="I See Maths ltd" userId="2b6a9906fb7c83c6" providerId="LiveId" clId="{EDBEAE83-7871-4343-A672-09E2F6024FED}" dt="2024-07-24T18:46:47.535" v="5253" actId="478"/>
          <ac:spMkLst>
            <pc:docMk/>
            <pc:sldMk cId="229032121" sldId="1874"/>
            <ac:spMk id="3" creationId="{80028673-7484-0334-3FB4-4442F0821DCF}"/>
          </ac:spMkLst>
        </pc:spChg>
        <pc:spChg chg="del">
          <ac:chgData name="I See Maths ltd" userId="2b6a9906fb7c83c6" providerId="LiveId" clId="{EDBEAE83-7871-4343-A672-09E2F6024FED}" dt="2024-07-24T18:46:54.883" v="5255" actId="478"/>
          <ac:spMkLst>
            <pc:docMk/>
            <pc:sldMk cId="229032121" sldId="1874"/>
            <ac:spMk id="5" creationId="{BA7B819A-A64D-A450-57F1-01E703EEBF90}"/>
          </ac:spMkLst>
        </pc:spChg>
        <pc:spChg chg="add mod">
          <ac:chgData name="I See Maths ltd" userId="2b6a9906fb7c83c6" providerId="LiveId" clId="{EDBEAE83-7871-4343-A672-09E2F6024FED}" dt="2024-07-24T18:46:48.098" v="5254"/>
          <ac:spMkLst>
            <pc:docMk/>
            <pc:sldMk cId="229032121" sldId="1874"/>
            <ac:spMk id="9" creationId="{9BE2C5B7-6010-92CD-0878-D3F80EE930A4}"/>
          </ac:spMkLst>
        </pc:spChg>
        <pc:spChg chg="del">
          <ac:chgData name="I See Maths ltd" userId="2b6a9906fb7c83c6" providerId="LiveId" clId="{EDBEAE83-7871-4343-A672-09E2F6024FED}" dt="2024-07-24T18:38:56.972" v="4993" actId="478"/>
          <ac:spMkLst>
            <pc:docMk/>
            <pc:sldMk cId="229032121" sldId="1874"/>
            <ac:spMk id="10" creationId="{6FA30123-C8C7-CC7C-8264-5B6EAFDB483D}"/>
          </ac:spMkLst>
        </pc:spChg>
        <pc:spChg chg="del">
          <ac:chgData name="I See Maths ltd" userId="2b6a9906fb7c83c6" providerId="LiveId" clId="{EDBEAE83-7871-4343-A672-09E2F6024FED}" dt="2024-07-24T18:46:54.883" v="5255" actId="478"/>
          <ac:spMkLst>
            <pc:docMk/>
            <pc:sldMk cId="229032121" sldId="1874"/>
            <ac:spMk id="12" creationId="{79B69A33-1DE8-5D04-BBD1-B56809E2BB84}"/>
          </ac:spMkLst>
        </pc:spChg>
        <pc:spChg chg="add mod">
          <ac:chgData name="I See Maths ltd" userId="2b6a9906fb7c83c6" providerId="LiveId" clId="{EDBEAE83-7871-4343-A672-09E2F6024FED}" dt="2024-07-24T18:47:08.864" v="5256"/>
          <ac:spMkLst>
            <pc:docMk/>
            <pc:sldMk cId="229032121" sldId="1874"/>
            <ac:spMk id="15" creationId="{3FEDCE87-70C8-35DC-B490-AF436A96BBFE}"/>
          </ac:spMkLst>
        </pc:spChg>
        <pc:spChg chg="add mod">
          <ac:chgData name="I See Maths ltd" userId="2b6a9906fb7c83c6" providerId="LiveId" clId="{EDBEAE83-7871-4343-A672-09E2F6024FED}" dt="2024-07-24T18:47:08.864" v="5256"/>
          <ac:spMkLst>
            <pc:docMk/>
            <pc:sldMk cId="229032121" sldId="1874"/>
            <ac:spMk id="16" creationId="{5B2F42B7-903E-35A2-745B-9EEA9BB2A9AE}"/>
          </ac:spMkLst>
        </pc:spChg>
        <pc:spChg chg="add mod">
          <ac:chgData name="I See Maths ltd" userId="2b6a9906fb7c83c6" providerId="LiveId" clId="{EDBEAE83-7871-4343-A672-09E2F6024FED}" dt="2024-07-24T18:49:07.665" v="5403"/>
          <ac:spMkLst>
            <pc:docMk/>
            <pc:sldMk cId="229032121" sldId="1874"/>
            <ac:spMk id="19" creationId="{3A373B45-02E2-7860-25E4-0EBDD928C955}"/>
          </ac:spMkLst>
        </pc:spChg>
        <pc:spChg chg="add mod">
          <ac:chgData name="I See Maths ltd" userId="2b6a9906fb7c83c6" providerId="LiveId" clId="{EDBEAE83-7871-4343-A672-09E2F6024FED}" dt="2024-07-24T18:49:07.665" v="5403"/>
          <ac:spMkLst>
            <pc:docMk/>
            <pc:sldMk cId="229032121" sldId="1874"/>
            <ac:spMk id="21" creationId="{1DED9A67-9025-18BE-AD06-3DE491A6089D}"/>
          </ac:spMkLst>
        </pc:spChg>
        <pc:spChg chg="del">
          <ac:chgData name="I See Maths ltd" userId="2b6a9906fb7c83c6" providerId="LiveId" clId="{EDBEAE83-7871-4343-A672-09E2F6024FED}" dt="2024-07-24T18:38:58.772" v="4994" actId="478"/>
          <ac:spMkLst>
            <pc:docMk/>
            <pc:sldMk cId="229032121" sldId="1874"/>
            <ac:spMk id="25" creationId="{B4C5E2B5-147A-C0B5-9962-5FB9330D4591}"/>
          </ac:spMkLst>
        </pc:spChg>
        <pc:spChg chg="del">
          <ac:chgData name="I See Maths ltd" userId="2b6a9906fb7c83c6" providerId="LiveId" clId="{EDBEAE83-7871-4343-A672-09E2F6024FED}" dt="2024-07-24T18:46:54.883" v="5255" actId="478"/>
          <ac:spMkLst>
            <pc:docMk/>
            <pc:sldMk cId="229032121" sldId="1874"/>
            <ac:spMk id="26" creationId="{5154E56F-9509-BA2E-CA3D-CCE4D7B1C0BE}"/>
          </ac:spMkLst>
        </pc:spChg>
        <pc:spChg chg="del">
          <ac:chgData name="I See Maths ltd" userId="2b6a9906fb7c83c6" providerId="LiveId" clId="{EDBEAE83-7871-4343-A672-09E2F6024FED}" dt="2024-07-24T18:39:30.154" v="4999" actId="478"/>
          <ac:spMkLst>
            <pc:docMk/>
            <pc:sldMk cId="229032121" sldId="1874"/>
            <ac:spMk id="30" creationId="{5063F134-6456-F004-34B2-ADDD08F1DDBA}"/>
          </ac:spMkLst>
        </pc:spChg>
        <pc:graphicFrameChg chg="add del mod modGraphic">
          <ac:chgData name="I See Maths ltd" userId="2b6a9906fb7c83c6" providerId="LiveId" clId="{EDBEAE83-7871-4343-A672-09E2F6024FED}" dt="2024-07-24T18:46:47.535" v="5253" actId="478"/>
          <ac:graphicFrameMkLst>
            <pc:docMk/>
            <pc:sldMk cId="229032121" sldId="1874"/>
            <ac:graphicFrameMk id="8" creationId="{C16E9697-B06E-CD07-BAB7-609ED33D4249}"/>
          </ac:graphicFrameMkLst>
        </pc:graphicFrameChg>
        <pc:graphicFrameChg chg="add mod">
          <ac:chgData name="I See Maths ltd" userId="2b6a9906fb7c83c6" providerId="LiveId" clId="{EDBEAE83-7871-4343-A672-09E2F6024FED}" dt="2024-07-24T18:46:48.098" v="5254"/>
          <ac:graphicFrameMkLst>
            <pc:docMk/>
            <pc:sldMk cId="229032121" sldId="1874"/>
            <ac:graphicFrameMk id="14" creationId="{EAAF8C6D-D152-2B4E-1EB4-094EB77AEF47}"/>
          </ac:graphicFrameMkLst>
        </pc:graphicFrameChg>
        <pc:cxnChg chg="add del mod">
          <ac:chgData name="I See Maths ltd" userId="2b6a9906fb7c83c6" providerId="LiveId" clId="{EDBEAE83-7871-4343-A672-09E2F6024FED}" dt="2024-07-24T18:46:47.535" v="5253" actId="478"/>
          <ac:cxnSpMkLst>
            <pc:docMk/>
            <pc:sldMk cId="229032121" sldId="1874"/>
            <ac:cxnSpMk id="4" creationId="{EFBE2C39-4241-B386-C0C1-2560E8D01CC3}"/>
          </ac:cxnSpMkLst>
        </pc:cxnChg>
        <pc:cxnChg chg="del">
          <ac:chgData name="I See Maths ltd" userId="2b6a9906fb7c83c6" providerId="LiveId" clId="{EDBEAE83-7871-4343-A672-09E2F6024FED}" dt="2024-07-24T18:46:54.883" v="5255" actId="478"/>
          <ac:cxnSpMkLst>
            <pc:docMk/>
            <pc:sldMk cId="229032121" sldId="1874"/>
            <ac:cxnSpMk id="7" creationId="{DBEAD18A-AD51-1E7D-E044-E0C42E672F91}"/>
          </ac:cxnSpMkLst>
        </pc:cxnChg>
        <pc:cxnChg chg="add mod">
          <ac:chgData name="I See Maths ltd" userId="2b6a9906fb7c83c6" providerId="LiveId" clId="{EDBEAE83-7871-4343-A672-09E2F6024FED}" dt="2024-07-24T18:46:48.098" v="5254"/>
          <ac:cxnSpMkLst>
            <pc:docMk/>
            <pc:sldMk cId="229032121" sldId="1874"/>
            <ac:cxnSpMk id="13" creationId="{8FB88A27-87B2-2820-EF76-F72B5B8026EA}"/>
          </ac:cxnSpMkLst>
        </pc:cxnChg>
        <pc:cxnChg chg="add mod">
          <ac:chgData name="I See Maths ltd" userId="2b6a9906fb7c83c6" providerId="LiveId" clId="{EDBEAE83-7871-4343-A672-09E2F6024FED}" dt="2024-07-24T18:47:08.864" v="5256"/>
          <ac:cxnSpMkLst>
            <pc:docMk/>
            <pc:sldMk cId="229032121" sldId="1874"/>
            <ac:cxnSpMk id="18" creationId="{A41A4F26-85CB-4209-C168-E58C43F99AA6}"/>
          </ac:cxnSpMkLst>
        </pc:cxnChg>
      </pc:sldChg>
      <pc:sldChg chg="addSp delSp modSp add mod">
        <pc:chgData name="I See Maths ltd" userId="2b6a9906fb7c83c6" providerId="LiveId" clId="{EDBEAE83-7871-4343-A672-09E2F6024FED}" dt="2024-07-24T18:46:40.733" v="5252" actId="1036"/>
        <pc:sldMkLst>
          <pc:docMk/>
          <pc:sldMk cId="1734050087" sldId="1875"/>
        </pc:sldMkLst>
        <pc:spChg chg="mod">
          <ac:chgData name="I See Maths ltd" userId="2b6a9906fb7c83c6" providerId="LiveId" clId="{EDBEAE83-7871-4343-A672-09E2F6024FED}" dt="2024-07-24T18:45:58.575" v="5208" actId="948"/>
          <ac:spMkLst>
            <pc:docMk/>
            <pc:sldMk cId="1734050087" sldId="1875"/>
            <ac:spMk id="2" creationId="{9EFE7479-098A-4D74-9534-57C402B049B6}"/>
          </ac:spMkLst>
        </pc:spChg>
        <pc:spChg chg="add mod">
          <ac:chgData name="I See Maths ltd" userId="2b6a9906fb7c83c6" providerId="LiveId" clId="{EDBEAE83-7871-4343-A672-09E2F6024FED}" dt="2024-07-24T18:46:40.733" v="5252" actId="1036"/>
          <ac:spMkLst>
            <pc:docMk/>
            <pc:sldMk cId="1734050087" sldId="1875"/>
            <ac:spMk id="3" creationId="{352FC2B6-0E6F-7177-E1A9-2FE1811EBF97}"/>
          </ac:spMkLst>
        </pc:spChg>
        <pc:spChg chg="mod">
          <ac:chgData name="I See Maths ltd" userId="2b6a9906fb7c83c6" providerId="LiveId" clId="{EDBEAE83-7871-4343-A672-09E2F6024FED}" dt="2024-07-24T18:46:10.315" v="5210" actId="948"/>
          <ac:spMkLst>
            <pc:docMk/>
            <pc:sldMk cId="1734050087" sldId="1875"/>
            <ac:spMk id="5" creationId="{BA7B819A-A64D-A450-57F1-01E703EEBF90}"/>
          </ac:spMkLst>
        </pc:spChg>
        <pc:spChg chg="add mod">
          <ac:chgData name="I See Maths ltd" userId="2b6a9906fb7c83c6" providerId="LiveId" clId="{EDBEAE83-7871-4343-A672-09E2F6024FED}" dt="2024-07-24T18:46:34.035" v="5250" actId="1036"/>
          <ac:spMkLst>
            <pc:docMk/>
            <pc:sldMk cId="1734050087" sldId="1875"/>
            <ac:spMk id="9" creationId="{64AF3F46-1891-D324-B8F8-B453C5BB6601}"/>
          </ac:spMkLst>
        </pc:spChg>
        <pc:spChg chg="del">
          <ac:chgData name="I See Maths ltd" userId="2b6a9906fb7c83c6" providerId="LiveId" clId="{EDBEAE83-7871-4343-A672-09E2F6024FED}" dt="2024-07-24T18:39:19.462" v="4996" actId="478"/>
          <ac:spMkLst>
            <pc:docMk/>
            <pc:sldMk cId="1734050087" sldId="1875"/>
            <ac:spMk id="12" creationId="{79B69A33-1DE8-5D04-BBD1-B56809E2BB84}"/>
          </ac:spMkLst>
        </pc:spChg>
        <pc:spChg chg="del">
          <ac:chgData name="I See Maths ltd" userId="2b6a9906fb7c83c6" providerId="LiveId" clId="{EDBEAE83-7871-4343-A672-09E2F6024FED}" dt="2024-07-24T18:39:21.277" v="4997" actId="478"/>
          <ac:spMkLst>
            <pc:docMk/>
            <pc:sldMk cId="1734050087" sldId="1875"/>
            <ac:spMk id="26" creationId="{5154E56F-9509-BA2E-CA3D-CCE4D7B1C0BE}"/>
          </ac:spMkLst>
        </pc:spChg>
        <pc:spChg chg="del">
          <ac:chgData name="I See Maths ltd" userId="2b6a9906fb7c83c6" providerId="LiveId" clId="{EDBEAE83-7871-4343-A672-09E2F6024FED}" dt="2024-07-24T18:39:25.043" v="4998" actId="478"/>
          <ac:spMkLst>
            <pc:docMk/>
            <pc:sldMk cId="1734050087" sldId="1875"/>
            <ac:spMk id="30" creationId="{5063F134-6456-F004-34B2-ADDD08F1DDBA}"/>
          </ac:spMkLst>
        </pc:spChg>
        <pc:graphicFrameChg chg="add mod modGraphic">
          <ac:chgData name="I See Maths ltd" userId="2b6a9906fb7c83c6" providerId="LiveId" clId="{EDBEAE83-7871-4343-A672-09E2F6024FED}" dt="2024-07-24T18:46:40.733" v="5252" actId="1036"/>
          <ac:graphicFrameMkLst>
            <pc:docMk/>
            <pc:sldMk cId="1734050087" sldId="1875"/>
            <ac:graphicFrameMk id="8" creationId="{C0B1C71B-3F22-A684-C4FC-0249B254BC98}"/>
          </ac:graphicFrameMkLst>
        </pc:graphicFrameChg>
        <pc:graphicFrameChg chg="add mod modGraphic">
          <ac:chgData name="I See Maths ltd" userId="2b6a9906fb7c83c6" providerId="LiveId" clId="{EDBEAE83-7871-4343-A672-09E2F6024FED}" dt="2024-07-24T18:46:34.035" v="5250" actId="1036"/>
          <ac:graphicFrameMkLst>
            <pc:docMk/>
            <pc:sldMk cId="1734050087" sldId="1875"/>
            <ac:graphicFrameMk id="13" creationId="{EC3F1688-5718-AEE1-5882-0AF5422E7742}"/>
          </ac:graphicFrameMkLst>
        </pc:graphicFrameChg>
        <pc:graphicFrameChg chg="add mod modGraphic">
          <ac:chgData name="I See Maths ltd" userId="2b6a9906fb7c83c6" providerId="LiveId" clId="{EDBEAE83-7871-4343-A672-09E2F6024FED}" dt="2024-07-24T18:46:34.035" v="5250" actId="1036"/>
          <ac:graphicFrameMkLst>
            <pc:docMk/>
            <pc:sldMk cId="1734050087" sldId="1875"/>
            <ac:graphicFrameMk id="14" creationId="{132D96D8-2618-61B8-0B0A-F6ABB1E37569}"/>
          </ac:graphicFrameMkLst>
        </pc:graphicFrameChg>
        <pc:cxnChg chg="add mod">
          <ac:chgData name="I See Maths ltd" userId="2b6a9906fb7c83c6" providerId="LiveId" clId="{EDBEAE83-7871-4343-A672-09E2F6024FED}" dt="2024-07-24T18:46:40.733" v="5252" actId="1036"/>
          <ac:cxnSpMkLst>
            <pc:docMk/>
            <pc:sldMk cId="1734050087" sldId="1875"/>
            <ac:cxnSpMk id="4" creationId="{270449A3-9060-13CD-A370-63B7EE6F704A}"/>
          </ac:cxnSpMkLst>
        </pc:cxnChg>
        <pc:cxnChg chg="add mod">
          <ac:chgData name="I See Maths ltd" userId="2b6a9906fb7c83c6" providerId="LiveId" clId="{EDBEAE83-7871-4343-A672-09E2F6024FED}" dt="2024-07-24T18:46:34.035" v="5250" actId="1036"/>
          <ac:cxnSpMkLst>
            <pc:docMk/>
            <pc:sldMk cId="1734050087" sldId="1875"/>
            <ac:cxnSpMk id="10" creationId="{9EDC11C3-6C79-412B-2400-F5BDC2E58A69}"/>
          </ac:cxnSpMkLst>
        </pc:cxnChg>
      </pc:sldChg>
      <pc:sldChg chg="addSp delSp modSp add mod">
        <pc:chgData name="I See Maths ltd" userId="2b6a9906fb7c83c6" providerId="LiveId" clId="{EDBEAE83-7871-4343-A672-09E2F6024FED}" dt="2024-07-24T19:32:30.863" v="5545" actId="1038"/>
        <pc:sldMkLst>
          <pc:docMk/>
          <pc:sldMk cId="3421550458" sldId="1876"/>
        </pc:sldMkLst>
        <pc:spChg chg="del">
          <ac:chgData name="I See Maths ltd" userId="2b6a9906fb7c83c6" providerId="LiveId" clId="{EDBEAE83-7871-4343-A672-09E2F6024FED}" dt="2024-07-24T18:49:36.568" v="5405" actId="478"/>
          <ac:spMkLst>
            <pc:docMk/>
            <pc:sldMk cId="3421550458" sldId="1876"/>
            <ac:spMk id="2" creationId="{9EFE7479-098A-4D74-9534-57C402B049B6}"/>
          </ac:spMkLst>
        </pc:spChg>
        <pc:spChg chg="del">
          <ac:chgData name="I See Maths ltd" userId="2b6a9906fb7c83c6" providerId="LiveId" clId="{EDBEAE83-7871-4343-A672-09E2F6024FED}" dt="2024-07-24T18:49:36.568" v="5405" actId="478"/>
          <ac:spMkLst>
            <pc:docMk/>
            <pc:sldMk cId="3421550458" sldId="1876"/>
            <ac:spMk id="3" creationId="{352FC2B6-0E6F-7177-E1A9-2FE1811EBF97}"/>
          </ac:spMkLst>
        </pc:spChg>
        <pc:spChg chg="add mod">
          <ac:chgData name="I See Maths ltd" userId="2b6a9906fb7c83c6" providerId="LiveId" clId="{EDBEAE83-7871-4343-A672-09E2F6024FED}" dt="2024-07-24T19:32:30.863" v="5545" actId="1038"/>
          <ac:spMkLst>
            <pc:docMk/>
            <pc:sldMk cId="3421550458" sldId="1876"/>
            <ac:spMk id="12" creationId="{09E45E75-1AE4-5291-1B7B-9B74E2630045}"/>
          </ac:spMkLst>
        </pc:spChg>
        <pc:graphicFrameChg chg="del">
          <ac:chgData name="I See Maths ltd" userId="2b6a9906fb7c83c6" providerId="LiveId" clId="{EDBEAE83-7871-4343-A672-09E2F6024FED}" dt="2024-07-24T18:49:36.568" v="5405" actId="478"/>
          <ac:graphicFrameMkLst>
            <pc:docMk/>
            <pc:sldMk cId="3421550458" sldId="1876"/>
            <ac:graphicFrameMk id="8" creationId="{C0B1C71B-3F22-A684-C4FC-0249B254BC98}"/>
          </ac:graphicFrameMkLst>
        </pc:graphicFrameChg>
        <pc:cxnChg chg="del">
          <ac:chgData name="I See Maths ltd" userId="2b6a9906fb7c83c6" providerId="LiveId" clId="{EDBEAE83-7871-4343-A672-09E2F6024FED}" dt="2024-07-24T18:49:36.568" v="5405" actId="478"/>
          <ac:cxnSpMkLst>
            <pc:docMk/>
            <pc:sldMk cId="3421550458" sldId="1876"/>
            <ac:cxnSpMk id="4" creationId="{270449A3-9060-13CD-A370-63B7EE6F704A}"/>
          </ac:cxnSpMkLst>
        </pc:cxnChg>
        <pc:cxnChg chg="del">
          <ac:chgData name="I See Maths ltd" userId="2b6a9906fb7c83c6" providerId="LiveId" clId="{EDBEAE83-7871-4343-A672-09E2F6024FED}" dt="2024-07-24T18:49:36.568" v="5405" actId="478"/>
          <ac:cxnSpMkLst>
            <pc:docMk/>
            <pc:sldMk cId="3421550458" sldId="1876"/>
            <ac:cxnSpMk id="7" creationId="{DBEAD18A-AD51-1E7D-E044-E0C42E672F91}"/>
          </ac:cxnSpMkLst>
        </pc:cxnChg>
        <pc:cxnChg chg="add del mod">
          <ac:chgData name="I See Maths ltd" userId="2b6a9906fb7c83c6" providerId="LiveId" clId="{EDBEAE83-7871-4343-A672-09E2F6024FED}" dt="2024-07-24T19:32:18.894" v="5531" actId="1037"/>
          <ac:cxnSpMkLst>
            <pc:docMk/>
            <pc:sldMk cId="3421550458" sldId="1876"/>
            <ac:cxnSpMk id="15" creationId="{E81E6DCF-DF54-0897-64D1-5FB1258994E1}"/>
          </ac:cxnSpMkLst>
        </pc:cxnChg>
      </pc:sldChg>
      <pc:sldChg chg="addSp delSp modSp add mod">
        <pc:chgData name="I See Maths ltd" userId="2b6a9906fb7c83c6" providerId="LiveId" clId="{EDBEAE83-7871-4343-A672-09E2F6024FED}" dt="2024-07-25T08:38:15.125" v="7352" actId="478"/>
        <pc:sldMkLst>
          <pc:docMk/>
          <pc:sldMk cId="2052457663" sldId="1877"/>
        </pc:sldMkLst>
        <pc:spChg chg="add mod">
          <ac:chgData name="I See Maths ltd" userId="2b6a9906fb7c83c6" providerId="LiveId" clId="{EDBEAE83-7871-4343-A672-09E2F6024FED}" dt="2024-07-25T08:31:16.365" v="7203" actId="1076"/>
          <ac:spMkLst>
            <pc:docMk/>
            <pc:sldMk cId="2052457663" sldId="1877"/>
            <ac:spMk id="2" creationId="{DF8B1E57-C59D-4C99-5079-47880E68B41A}"/>
          </ac:spMkLst>
        </pc:spChg>
        <pc:spChg chg="add del mod">
          <ac:chgData name="I See Maths ltd" userId="2b6a9906fb7c83c6" providerId="LiveId" clId="{EDBEAE83-7871-4343-A672-09E2F6024FED}" dt="2024-07-25T08:05:21.176" v="6389" actId="478"/>
          <ac:spMkLst>
            <pc:docMk/>
            <pc:sldMk cId="2052457663" sldId="1877"/>
            <ac:spMk id="3" creationId="{233F12C0-D31E-A137-0AEC-0AC7CA34D14C}"/>
          </ac:spMkLst>
        </pc:spChg>
        <pc:spChg chg="add del mod">
          <ac:chgData name="I See Maths ltd" userId="2b6a9906fb7c83c6" providerId="LiveId" clId="{EDBEAE83-7871-4343-A672-09E2F6024FED}" dt="2024-07-25T08:05:19.271" v="6388" actId="478"/>
          <ac:spMkLst>
            <pc:docMk/>
            <pc:sldMk cId="2052457663" sldId="1877"/>
            <ac:spMk id="4" creationId="{34835606-BC66-21DB-CFEA-FDB5B6F09D40}"/>
          </ac:spMkLst>
        </pc:spChg>
        <pc:spChg chg="add mod">
          <ac:chgData name="I See Maths ltd" userId="2b6a9906fb7c83c6" providerId="LiveId" clId="{EDBEAE83-7871-4343-A672-09E2F6024FED}" dt="2024-07-25T08:33:39.417" v="7242" actId="207"/>
          <ac:spMkLst>
            <pc:docMk/>
            <pc:sldMk cId="2052457663" sldId="1877"/>
            <ac:spMk id="5" creationId="{A91EDA3E-F8FB-5237-7707-413A119ED7DE}"/>
          </ac:spMkLst>
        </pc:spChg>
        <pc:spChg chg="del">
          <ac:chgData name="I See Maths ltd" userId="2b6a9906fb7c83c6" providerId="LiveId" clId="{EDBEAE83-7871-4343-A672-09E2F6024FED}" dt="2024-07-24T18:52:58.771" v="5527" actId="478"/>
          <ac:spMkLst>
            <pc:docMk/>
            <pc:sldMk cId="2052457663" sldId="1877"/>
            <ac:spMk id="5" creationId="{BA7B819A-A64D-A450-57F1-01E703EEBF90}"/>
          </ac:spMkLst>
        </pc:spChg>
        <pc:spChg chg="add mod">
          <ac:chgData name="I See Maths ltd" userId="2b6a9906fb7c83c6" providerId="LiveId" clId="{EDBEAE83-7871-4343-A672-09E2F6024FED}" dt="2024-07-25T08:33:39.417" v="7242" actId="207"/>
          <ac:spMkLst>
            <pc:docMk/>
            <pc:sldMk cId="2052457663" sldId="1877"/>
            <ac:spMk id="8" creationId="{5A878785-2D14-C1A6-010B-6421BDFCB6E3}"/>
          </ac:spMkLst>
        </pc:spChg>
        <pc:spChg chg="del">
          <ac:chgData name="I See Maths ltd" userId="2b6a9906fb7c83c6" providerId="LiveId" clId="{EDBEAE83-7871-4343-A672-09E2F6024FED}" dt="2024-07-24T18:52:58.771" v="5527" actId="478"/>
          <ac:spMkLst>
            <pc:docMk/>
            <pc:sldMk cId="2052457663" sldId="1877"/>
            <ac:spMk id="9" creationId="{64AF3F46-1891-D324-B8F8-B453C5BB6601}"/>
          </ac:spMkLst>
        </pc:spChg>
        <pc:spChg chg="add mod">
          <ac:chgData name="I See Maths ltd" userId="2b6a9906fb7c83c6" providerId="LiveId" clId="{EDBEAE83-7871-4343-A672-09E2F6024FED}" dt="2024-07-25T08:33:39.417" v="7242" actId="207"/>
          <ac:spMkLst>
            <pc:docMk/>
            <pc:sldMk cId="2052457663" sldId="1877"/>
            <ac:spMk id="9" creationId="{7F9BEA27-8078-78E3-C296-019196E6C8F5}"/>
          </ac:spMkLst>
        </pc:spChg>
        <pc:spChg chg="mod">
          <ac:chgData name="I See Maths ltd" userId="2b6a9906fb7c83c6" providerId="LiveId" clId="{EDBEAE83-7871-4343-A672-09E2F6024FED}" dt="2024-07-25T08:05:15.542" v="6387" actId="6549"/>
          <ac:spMkLst>
            <pc:docMk/>
            <pc:sldMk cId="2052457663" sldId="1877"/>
            <ac:spMk id="11" creationId="{82C1F020-7B69-E757-8939-7ABC87E442F3}"/>
          </ac:spMkLst>
        </pc:spChg>
        <pc:spChg chg="del">
          <ac:chgData name="I See Maths ltd" userId="2b6a9906fb7c83c6" providerId="LiveId" clId="{EDBEAE83-7871-4343-A672-09E2F6024FED}" dt="2024-07-24T18:52:58.771" v="5527" actId="478"/>
          <ac:spMkLst>
            <pc:docMk/>
            <pc:sldMk cId="2052457663" sldId="1877"/>
            <ac:spMk id="12" creationId="{09E45E75-1AE4-5291-1B7B-9B74E2630045}"/>
          </ac:spMkLst>
        </pc:spChg>
        <pc:spChg chg="add del">
          <ac:chgData name="I See Maths ltd" userId="2b6a9906fb7c83c6" providerId="LiveId" clId="{EDBEAE83-7871-4343-A672-09E2F6024FED}" dt="2024-07-25T08:20:19.512" v="6882" actId="22"/>
          <ac:spMkLst>
            <pc:docMk/>
            <pc:sldMk cId="2052457663" sldId="1877"/>
            <ac:spMk id="12" creationId="{F6FA3772-C65A-130F-E0FF-9456B4DDC925}"/>
          </ac:spMkLst>
        </pc:spChg>
        <pc:spChg chg="add del mod">
          <ac:chgData name="I See Maths ltd" userId="2b6a9906fb7c83c6" providerId="LiveId" clId="{EDBEAE83-7871-4343-A672-09E2F6024FED}" dt="2024-07-25T08:38:15.125" v="7352" actId="478"/>
          <ac:spMkLst>
            <pc:docMk/>
            <pc:sldMk cId="2052457663" sldId="1877"/>
            <ac:spMk id="14" creationId="{E82CCEB4-5592-8839-74C9-752DBB29BAD2}"/>
          </ac:spMkLst>
        </pc:spChg>
        <pc:spChg chg="add del mod">
          <ac:chgData name="I See Maths ltd" userId="2b6a9906fb7c83c6" providerId="LiveId" clId="{EDBEAE83-7871-4343-A672-09E2F6024FED}" dt="2024-07-25T08:33:18.986" v="7240" actId="478"/>
          <ac:spMkLst>
            <pc:docMk/>
            <pc:sldMk cId="2052457663" sldId="1877"/>
            <ac:spMk id="15" creationId="{A93A6152-6D5A-77A4-B02D-70B4B666ACE0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16" creationId="{96B182D8-DB63-AA5E-EC93-1795DE8E138C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18" creationId="{90C4F806-753B-47A7-6C56-E044F3154F8E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19" creationId="{A275D71A-0032-EEB3-B40E-2D14F41749E7}"/>
          </ac:spMkLst>
        </pc:spChg>
        <pc:spChg chg="add del mod">
          <ac:chgData name="I See Maths ltd" userId="2b6a9906fb7c83c6" providerId="LiveId" clId="{EDBEAE83-7871-4343-A672-09E2F6024FED}" dt="2024-07-25T08:33:18.986" v="7240" actId="478"/>
          <ac:spMkLst>
            <pc:docMk/>
            <pc:sldMk cId="2052457663" sldId="1877"/>
            <ac:spMk id="21" creationId="{41AF9028-B1F4-24D8-7CAC-B9C0C19DCBDA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21" creationId="{6DE78F05-3D9F-AF09-1ACA-849B5D6730E3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22" creationId="{6CAF8CAF-A403-78FB-EA0A-E31A25945B6D}"/>
          </ac:spMkLst>
        </pc:spChg>
        <pc:spChg chg="add del mod">
          <ac:chgData name="I See Maths ltd" userId="2b6a9906fb7c83c6" providerId="LiveId" clId="{EDBEAE83-7871-4343-A672-09E2F6024FED}" dt="2024-07-25T08:33:18.986" v="7240" actId="478"/>
          <ac:spMkLst>
            <pc:docMk/>
            <pc:sldMk cId="2052457663" sldId="1877"/>
            <ac:spMk id="22" creationId="{F488B032-75C2-AA11-84CB-24F385E5267A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23" creationId="{165A9212-2258-BC19-F91C-EED5D5BC1171}"/>
          </ac:spMkLst>
        </pc:spChg>
        <pc:spChg chg="add del mod">
          <ac:chgData name="I See Maths ltd" userId="2b6a9906fb7c83c6" providerId="LiveId" clId="{EDBEAE83-7871-4343-A672-09E2F6024FED}" dt="2024-07-25T08:33:18.986" v="7240" actId="478"/>
          <ac:spMkLst>
            <pc:docMk/>
            <pc:sldMk cId="2052457663" sldId="1877"/>
            <ac:spMk id="23" creationId="{A5C42781-A9DF-AE7E-23AF-0E61061762E4}"/>
          </ac:spMkLst>
        </pc:spChg>
        <pc:spChg chg="add mod">
          <ac:chgData name="I See Maths ltd" userId="2b6a9906fb7c83c6" providerId="LiveId" clId="{EDBEAE83-7871-4343-A672-09E2F6024FED}" dt="2024-07-25T08:34:56.599" v="7341" actId="1076"/>
          <ac:spMkLst>
            <pc:docMk/>
            <pc:sldMk cId="2052457663" sldId="1877"/>
            <ac:spMk id="24" creationId="{2640A048-9CBC-882D-0FCB-215F844E529B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24" creationId="{45837A34-1AC8-8986-1057-3B91049A54CD}"/>
          </ac:spMkLst>
        </pc:spChg>
        <pc:spChg chg="add del mod">
          <ac:chgData name="I See Maths ltd" userId="2b6a9906fb7c83c6" providerId="LiveId" clId="{EDBEAE83-7871-4343-A672-09E2F6024FED}" dt="2024-07-24T19:48:04.810" v="5830" actId="478"/>
          <ac:spMkLst>
            <pc:docMk/>
            <pc:sldMk cId="2052457663" sldId="1877"/>
            <ac:spMk id="25" creationId="{1EA1A6B1-D737-5AEC-4659-7F83F130BEFC}"/>
          </ac:spMkLst>
        </pc:spChg>
        <pc:spChg chg="add del mod">
          <ac:chgData name="I See Maths ltd" userId="2b6a9906fb7c83c6" providerId="LiveId" clId="{EDBEAE83-7871-4343-A672-09E2F6024FED}" dt="2024-07-24T19:48:04.810" v="5830" actId="478"/>
          <ac:spMkLst>
            <pc:docMk/>
            <pc:sldMk cId="2052457663" sldId="1877"/>
            <ac:spMk id="26" creationId="{0E1863A1-D4E1-52BE-431F-1A8D9FAC2C41}"/>
          </ac:spMkLst>
        </pc:spChg>
        <pc:spChg chg="add del mod">
          <ac:chgData name="I See Maths ltd" userId="2b6a9906fb7c83c6" providerId="LiveId" clId="{EDBEAE83-7871-4343-A672-09E2F6024FED}" dt="2024-07-24T19:48:04.810" v="5830" actId="478"/>
          <ac:spMkLst>
            <pc:docMk/>
            <pc:sldMk cId="2052457663" sldId="1877"/>
            <ac:spMk id="27" creationId="{A2178875-9EE9-F635-0C7A-52A781EAF23F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28" creationId="{A1D0D7CD-8997-1FFE-5126-3FDF7EC310E6}"/>
          </ac:spMkLst>
        </pc:spChg>
        <pc:spChg chg="add del mod">
          <ac:chgData name="I See Maths ltd" userId="2b6a9906fb7c83c6" providerId="LiveId" clId="{EDBEAE83-7871-4343-A672-09E2F6024FED}" dt="2024-07-24T19:48:04.810" v="5830" actId="478"/>
          <ac:spMkLst>
            <pc:docMk/>
            <pc:sldMk cId="2052457663" sldId="1877"/>
            <ac:spMk id="29" creationId="{309AB8F2-76C9-5E4D-70A1-BF1DF00D8FB0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30" creationId="{5DB7E95A-D78F-42B8-02E1-BF813976DF02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31" creationId="{F511E5E6-D4B2-725A-DCD1-5FC35B13E3F0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32" creationId="{90FEA4BD-38DF-CA49-65EA-B0E1C2EFC072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33" creationId="{7B9CAE2E-7322-D651-7035-C3CC7FFE8E43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34" creationId="{08C80A76-2B93-F526-1C62-27C34D325682}"/>
          </ac:spMkLst>
        </pc:spChg>
        <pc:spChg chg="add del mod">
          <ac:chgData name="I See Maths ltd" userId="2b6a9906fb7c83c6" providerId="LiveId" clId="{EDBEAE83-7871-4343-A672-09E2F6024FED}" dt="2024-07-24T19:55:26.700" v="6019" actId="478"/>
          <ac:spMkLst>
            <pc:docMk/>
            <pc:sldMk cId="2052457663" sldId="1877"/>
            <ac:spMk id="35" creationId="{7CE1E5EC-8F88-5C15-E73F-918A99404064}"/>
          </ac:spMkLst>
        </pc:spChg>
        <pc:graphicFrameChg chg="add del mod">
          <ac:chgData name="I See Maths ltd" userId="2b6a9906fb7c83c6" providerId="LiveId" clId="{EDBEAE83-7871-4343-A672-09E2F6024FED}" dt="2024-07-24T19:55:26.700" v="6019" actId="478"/>
          <ac:graphicFrameMkLst>
            <pc:docMk/>
            <pc:sldMk cId="2052457663" sldId="1877"/>
            <ac:graphicFrameMk id="8" creationId="{AE5453C3-19BD-7219-51E3-FB2B8422B26E}"/>
          </ac:graphicFrameMkLst>
        </pc:graphicFrameChg>
        <pc:graphicFrameChg chg="del">
          <ac:chgData name="I See Maths ltd" userId="2b6a9906fb7c83c6" providerId="LiveId" clId="{EDBEAE83-7871-4343-A672-09E2F6024FED}" dt="2024-07-24T18:52:58.771" v="5527" actId="478"/>
          <ac:graphicFrameMkLst>
            <pc:docMk/>
            <pc:sldMk cId="2052457663" sldId="1877"/>
            <ac:graphicFrameMk id="13" creationId="{EC3F1688-5718-AEE1-5882-0AF5422E7742}"/>
          </ac:graphicFrameMkLst>
        </pc:graphicFrameChg>
        <pc:graphicFrameChg chg="del">
          <ac:chgData name="I See Maths ltd" userId="2b6a9906fb7c83c6" providerId="LiveId" clId="{EDBEAE83-7871-4343-A672-09E2F6024FED}" dt="2024-07-24T18:52:58.771" v="5527" actId="478"/>
          <ac:graphicFrameMkLst>
            <pc:docMk/>
            <pc:sldMk cId="2052457663" sldId="1877"/>
            <ac:graphicFrameMk id="14" creationId="{132D96D8-2618-61B8-0B0A-F6ABB1E37569}"/>
          </ac:graphicFrameMkLst>
        </pc:graphicFrameChg>
        <pc:graphicFrameChg chg="add del mod modGraphic">
          <ac:chgData name="I See Maths ltd" userId="2b6a9906fb7c83c6" providerId="LiveId" clId="{EDBEAE83-7871-4343-A672-09E2F6024FED}" dt="2024-07-25T08:33:18.986" v="7240" actId="478"/>
          <ac:graphicFrameMkLst>
            <pc:docMk/>
            <pc:sldMk cId="2052457663" sldId="1877"/>
            <ac:graphicFrameMk id="18" creationId="{6E763626-AB6C-9CAC-9F57-70315792F05C}"/>
          </ac:graphicFrameMkLst>
        </pc:graphicFrameChg>
        <pc:graphicFrameChg chg="add del mod modGraphic">
          <ac:chgData name="I See Maths ltd" userId="2b6a9906fb7c83c6" providerId="LiveId" clId="{EDBEAE83-7871-4343-A672-09E2F6024FED}" dt="2024-07-25T08:33:18.986" v="7240" actId="478"/>
          <ac:graphicFrameMkLst>
            <pc:docMk/>
            <pc:sldMk cId="2052457663" sldId="1877"/>
            <ac:graphicFrameMk id="19" creationId="{89528658-A2BC-D491-D286-23856A2EABC4}"/>
          </ac:graphicFrameMkLst>
        </pc:graphicFrameChg>
        <pc:cxnChg chg="add del mod">
          <ac:chgData name="I See Maths ltd" userId="2b6a9906fb7c83c6" providerId="LiveId" clId="{EDBEAE83-7871-4343-A672-09E2F6024FED}" dt="2024-07-25T08:05:19.271" v="6388" actId="478"/>
          <ac:cxnSpMkLst>
            <pc:docMk/>
            <pc:sldMk cId="2052457663" sldId="1877"/>
            <ac:cxnSpMk id="7" creationId="{EE873C8B-B1E1-A756-12CB-0129A02DBBFA}"/>
          </ac:cxnSpMkLst>
        </pc:cxnChg>
        <pc:cxnChg chg="del">
          <ac:chgData name="I See Maths ltd" userId="2b6a9906fb7c83c6" providerId="LiveId" clId="{EDBEAE83-7871-4343-A672-09E2F6024FED}" dt="2024-07-24T18:52:58.771" v="5527" actId="478"/>
          <ac:cxnSpMkLst>
            <pc:docMk/>
            <pc:sldMk cId="2052457663" sldId="1877"/>
            <ac:cxnSpMk id="10" creationId="{9EDC11C3-6C79-412B-2400-F5BDC2E58A69}"/>
          </ac:cxnSpMkLst>
        </pc:cxnChg>
        <pc:cxnChg chg="del">
          <ac:chgData name="I See Maths ltd" userId="2b6a9906fb7c83c6" providerId="LiveId" clId="{EDBEAE83-7871-4343-A672-09E2F6024FED}" dt="2024-07-24T18:52:58.771" v="5527" actId="478"/>
          <ac:cxnSpMkLst>
            <pc:docMk/>
            <pc:sldMk cId="2052457663" sldId="1877"/>
            <ac:cxnSpMk id="15" creationId="{E81E6DCF-DF54-0897-64D1-5FB1258994E1}"/>
          </ac:cxnSpMkLst>
        </pc:cxnChg>
        <pc:cxnChg chg="add del mod">
          <ac:chgData name="I See Maths ltd" userId="2b6a9906fb7c83c6" providerId="LiveId" clId="{EDBEAE83-7871-4343-A672-09E2F6024FED}" dt="2024-07-25T08:33:18.986" v="7240" actId="478"/>
          <ac:cxnSpMkLst>
            <pc:docMk/>
            <pc:sldMk cId="2052457663" sldId="1877"/>
            <ac:cxnSpMk id="16" creationId="{4B427BA8-58A4-D3C1-5915-08FEAAF10D04}"/>
          </ac:cxnSpMkLst>
        </pc:cxnChg>
      </pc:sldChg>
      <pc:sldChg chg="addSp delSp modSp add mod">
        <pc:chgData name="I See Maths ltd" userId="2b6a9906fb7c83c6" providerId="LiveId" clId="{EDBEAE83-7871-4343-A672-09E2F6024FED}" dt="2024-07-24T20:08:05.516" v="6380" actId="6549"/>
        <pc:sldMkLst>
          <pc:docMk/>
          <pc:sldMk cId="1621493588" sldId="1878"/>
        </pc:sldMkLst>
        <pc:spChg chg="del">
          <ac:chgData name="I See Maths ltd" userId="2b6a9906fb7c83c6" providerId="LiveId" clId="{EDBEAE83-7871-4343-A672-09E2F6024FED}" dt="2024-07-24T19:56:53.972" v="6026" actId="478"/>
          <ac:spMkLst>
            <pc:docMk/>
            <pc:sldMk cId="1621493588" sldId="1878"/>
            <ac:spMk id="3" creationId="{233F12C0-D31E-A137-0AEC-0AC7CA34D14C}"/>
          </ac:spMkLst>
        </pc:spChg>
        <pc:spChg chg="mod">
          <ac:chgData name="I See Maths ltd" userId="2b6a9906fb7c83c6" providerId="LiveId" clId="{EDBEAE83-7871-4343-A672-09E2F6024FED}" dt="2024-07-24T19:59:18.734" v="6070" actId="1035"/>
          <ac:spMkLst>
            <pc:docMk/>
            <pc:sldMk cId="1621493588" sldId="1878"/>
            <ac:spMk id="4" creationId="{34835606-BC66-21DB-CFEA-FDB5B6F09D40}"/>
          </ac:spMkLst>
        </pc:spChg>
        <pc:spChg chg="mod">
          <ac:chgData name="I See Maths ltd" userId="2b6a9906fb7c83c6" providerId="LiveId" clId="{EDBEAE83-7871-4343-A672-09E2F6024FED}" dt="2024-07-24T20:08:05.516" v="6380" actId="6549"/>
          <ac:spMkLst>
            <pc:docMk/>
            <pc:sldMk cId="1621493588" sldId="1878"/>
            <ac:spMk id="11" creationId="{82C1F020-7B69-E757-8939-7ABC87E442F3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16" creationId="{96B182D8-DB63-AA5E-EC93-1795DE8E138C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18" creationId="{90C4F806-753B-47A7-6C56-E044F3154F8E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19" creationId="{A275D71A-0032-EEB3-B40E-2D14F41749E7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21" creationId="{6DE78F05-3D9F-AF09-1ACA-849B5D6730E3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22" creationId="{6CAF8CAF-A403-78FB-EA0A-E31A25945B6D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23" creationId="{165A9212-2258-BC19-F91C-EED5D5BC1171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24" creationId="{45837A34-1AC8-8986-1057-3B91049A54CD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28" creationId="{A1D0D7CD-8997-1FFE-5126-3FDF7EC310E6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30" creationId="{5DB7E95A-D78F-42B8-02E1-BF813976DF02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31" creationId="{F511E5E6-D4B2-725A-DCD1-5FC35B13E3F0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32" creationId="{90FEA4BD-38DF-CA49-65EA-B0E1C2EFC072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33" creationId="{7B9CAE2E-7322-D651-7035-C3CC7FFE8E43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34" creationId="{08C80A76-2B93-F526-1C62-27C34D325682}"/>
          </ac:spMkLst>
        </pc:spChg>
        <pc:spChg chg="del">
          <ac:chgData name="I See Maths ltd" userId="2b6a9906fb7c83c6" providerId="LiveId" clId="{EDBEAE83-7871-4343-A672-09E2F6024FED}" dt="2024-07-24T19:59:35.198" v="6072" actId="478"/>
          <ac:spMkLst>
            <pc:docMk/>
            <pc:sldMk cId="1621493588" sldId="1878"/>
            <ac:spMk id="35" creationId="{7CE1E5EC-8F88-5C15-E73F-918A99404064}"/>
          </ac:spMkLst>
        </pc:spChg>
        <pc:graphicFrameChg chg="del">
          <ac:chgData name="I See Maths ltd" userId="2b6a9906fb7c83c6" providerId="LiveId" clId="{EDBEAE83-7871-4343-A672-09E2F6024FED}" dt="2024-07-24T19:59:35.198" v="6072" actId="478"/>
          <ac:graphicFrameMkLst>
            <pc:docMk/>
            <pc:sldMk cId="1621493588" sldId="1878"/>
            <ac:graphicFrameMk id="8" creationId="{AE5453C3-19BD-7219-51E3-FB2B8422B26E}"/>
          </ac:graphicFrameMkLst>
        </pc:graphicFrameChg>
        <pc:cxnChg chg="add mod">
          <ac:chgData name="I See Maths ltd" userId="2b6a9906fb7c83c6" providerId="LiveId" clId="{EDBEAE83-7871-4343-A672-09E2F6024FED}" dt="2024-07-24T19:59:07.380" v="6058" actId="14100"/>
          <ac:cxnSpMkLst>
            <pc:docMk/>
            <pc:sldMk cId="1621493588" sldId="1878"/>
            <ac:cxnSpMk id="5" creationId="{7F4F29F5-0AD9-7ABA-25A9-395CE7E87E35}"/>
          </ac:cxnSpMkLst>
        </pc:cxnChg>
        <pc:cxnChg chg="del">
          <ac:chgData name="I See Maths ltd" userId="2b6a9906fb7c83c6" providerId="LiveId" clId="{EDBEAE83-7871-4343-A672-09E2F6024FED}" dt="2024-07-24T19:56:57.033" v="6027" actId="478"/>
          <ac:cxnSpMkLst>
            <pc:docMk/>
            <pc:sldMk cId="1621493588" sldId="1878"/>
            <ac:cxnSpMk id="7" creationId="{EE873C8B-B1E1-A756-12CB-0129A02DBBFA}"/>
          </ac:cxnSpMkLst>
        </pc:cxnChg>
      </pc:sldChg>
      <pc:sldChg chg="addSp delSp modSp add mod">
        <pc:chgData name="I See Maths ltd" userId="2b6a9906fb7c83c6" providerId="LiveId" clId="{EDBEAE83-7871-4343-A672-09E2F6024FED}" dt="2024-07-24T20:08:11.870" v="6382" actId="20577"/>
        <pc:sldMkLst>
          <pc:docMk/>
          <pc:sldMk cId="4259708279" sldId="1879"/>
        </pc:sldMkLst>
        <pc:spChg chg="mod">
          <ac:chgData name="I See Maths ltd" userId="2b6a9906fb7c83c6" providerId="LiveId" clId="{EDBEAE83-7871-4343-A672-09E2F6024FED}" dt="2024-07-24T19:56:06.585" v="6024" actId="20577"/>
          <ac:spMkLst>
            <pc:docMk/>
            <pc:sldMk cId="4259708279" sldId="1879"/>
            <ac:spMk id="2" creationId="{DF8B1E57-C59D-4C99-5079-47880E68B41A}"/>
          </ac:spMkLst>
        </pc:spChg>
        <pc:spChg chg="mod">
          <ac:chgData name="I See Maths ltd" userId="2b6a9906fb7c83c6" providerId="LiveId" clId="{EDBEAE83-7871-4343-A672-09E2F6024FED}" dt="2024-07-24T19:56:20.727" v="6025" actId="14100"/>
          <ac:spMkLst>
            <pc:docMk/>
            <pc:sldMk cId="4259708279" sldId="1879"/>
            <ac:spMk id="3" creationId="{233F12C0-D31E-A137-0AEC-0AC7CA34D14C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8" creationId="{FEA14752-2ED9-FCFD-03DE-FA439301E9D3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9" creationId="{57EF6665-D9A6-271A-5098-E1E21FF5EC4D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10" creationId="{D30B4EFB-29AB-4C14-37BA-57CEBC1C0A91}"/>
          </ac:spMkLst>
        </pc:spChg>
        <pc:spChg chg="mod">
          <ac:chgData name="I See Maths ltd" userId="2b6a9906fb7c83c6" providerId="LiveId" clId="{EDBEAE83-7871-4343-A672-09E2F6024FED}" dt="2024-07-24T20:08:11.870" v="6382" actId="20577"/>
          <ac:spMkLst>
            <pc:docMk/>
            <pc:sldMk cId="4259708279" sldId="1879"/>
            <ac:spMk id="11" creationId="{82C1F020-7B69-E757-8939-7ABC87E442F3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12" creationId="{776973F3-701A-367E-DF78-EE57DC97D1DC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13" creationId="{74FFAD16-F02A-C552-F2F5-B589293619E1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14" creationId="{F649E747-1B0F-4404-38A3-F3AE348E9C3D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15" creationId="{81D2739E-B158-CBFD-4BD7-080BA36AD516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16" creationId="{06B95FEB-092D-C41B-70B1-79F37C10F46D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18" creationId="{92911F81-EE27-C27D-ABEF-CF92679ADA25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19" creationId="{A7AE9C0D-C493-BEEE-E2F4-F06C3CA08392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21" creationId="{72738B17-BE40-D5FB-38A2-85892B42DE6F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22" creationId="{7EFA34B5-DBD3-1488-335A-B34FA856C575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23" creationId="{46613550-6DD4-BB23-EC80-D51E9030929D}"/>
          </ac:spMkLst>
        </pc:spChg>
        <pc:spChg chg="add del mod">
          <ac:chgData name="I See Maths ltd" userId="2b6a9906fb7c83c6" providerId="LiveId" clId="{EDBEAE83-7871-4343-A672-09E2F6024FED}" dt="2024-07-24T19:58:41.944" v="6051" actId="478"/>
          <ac:spMkLst>
            <pc:docMk/>
            <pc:sldMk cId="4259708279" sldId="1879"/>
            <ac:spMk id="24" creationId="{4534BC9C-5A17-B60E-961E-137EC241EC5A}"/>
          </ac:spMkLst>
        </pc:spChg>
        <pc:graphicFrameChg chg="add del mod">
          <ac:chgData name="I See Maths ltd" userId="2b6a9906fb7c83c6" providerId="LiveId" clId="{EDBEAE83-7871-4343-A672-09E2F6024FED}" dt="2024-07-24T19:58:41.944" v="6051" actId="478"/>
          <ac:graphicFrameMkLst>
            <pc:docMk/>
            <pc:sldMk cId="4259708279" sldId="1879"/>
            <ac:graphicFrameMk id="5" creationId="{89A8415E-A3BD-D44D-7FCC-8FD1B3F22E0B}"/>
          </ac:graphicFrameMkLst>
        </pc:graphicFrameChg>
      </pc:sldChg>
      <pc:sldChg chg="modSp add mod">
        <pc:chgData name="I See Maths ltd" userId="2b6a9906fb7c83c6" providerId="LiveId" clId="{EDBEAE83-7871-4343-A672-09E2F6024FED}" dt="2024-07-24T20:08:00.472" v="6378" actId="6549"/>
        <pc:sldMkLst>
          <pc:docMk/>
          <pc:sldMk cId="1116414843" sldId="1880"/>
        </pc:sldMkLst>
        <pc:spChg chg="mod">
          <ac:chgData name="I See Maths ltd" userId="2b6a9906fb7c83c6" providerId="LiveId" clId="{EDBEAE83-7871-4343-A672-09E2F6024FED}" dt="2024-07-24T20:08:00.472" v="6378" actId="6549"/>
          <ac:spMkLst>
            <pc:docMk/>
            <pc:sldMk cId="1116414843" sldId="1880"/>
            <ac:spMk id="11" creationId="{82C1F020-7B69-E757-8939-7ABC87E442F3}"/>
          </ac:spMkLst>
        </pc:spChg>
        <pc:spChg chg="mod">
          <ac:chgData name="I See Maths ltd" userId="2b6a9906fb7c83c6" providerId="LiveId" clId="{EDBEAE83-7871-4343-A672-09E2F6024FED}" dt="2024-07-24T20:01:40.688" v="6174" actId="1037"/>
          <ac:spMkLst>
            <pc:docMk/>
            <pc:sldMk cId="1116414843" sldId="1880"/>
            <ac:spMk id="32" creationId="{90FEA4BD-38DF-CA49-65EA-B0E1C2EFC072}"/>
          </ac:spMkLst>
        </pc:spChg>
      </pc:sldChg>
      <pc:sldChg chg="addSp modSp add mod">
        <pc:chgData name="I See Maths ltd" userId="2b6a9906fb7c83c6" providerId="LiveId" clId="{EDBEAE83-7871-4343-A672-09E2F6024FED}" dt="2024-07-24T20:07:55.492" v="6376" actId="6549"/>
        <pc:sldMkLst>
          <pc:docMk/>
          <pc:sldMk cId="3433690721" sldId="1881"/>
        </pc:sldMkLst>
        <pc:spChg chg="mod">
          <ac:chgData name="I See Maths ltd" userId="2b6a9906fb7c83c6" providerId="LiveId" clId="{EDBEAE83-7871-4343-A672-09E2F6024FED}" dt="2024-07-24T20:07:55.492" v="6376" actId="6549"/>
          <ac:spMkLst>
            <pc:docMk/>
            <pc:sldMk cId="3433690721" sldId="1881"/>
            <ac:spMk id="11" creationId="{82C1F020-7B69-E757-8939-7ABC87E442F3}"/>
          </ac:spMkLst>
        </pc:spChg>
        <pc:spChg chg="mod">
          <ac:chgData name="I See Maths ltd" userId="2b6a9906fb7c83c6" providerId="LiveId" clId="{EDBEAE83-7871-4343-A672-09E2F6024FED}" dt="2024-07-24T20:01:35.423" v="6173" actId="1037"/>
          <ac:spMkLst>
            <pc:docMk/>
            <pc:sldMk cId="3433690721" sldId="1881"/>
            <ac:spMk id="32" creationId="{90FEA4BD-38DF-CA49-65EA-B0E1C2EFC072}"/>
          </ac:spMkLst>
        </pc:spChg>
        <pc:cxnChg chg="add mod">
          <ac:chgData name="I See Maths ltd" userId="2b6a9906fb7c83c6" providerId="LiveId" clId="{EDBEAE83-7871-4343-A672-09E2F6024FED}" dt="2024-07-24T20:00:30.210" v="6084" actId="14100"/>
          <ac:cxnSpMkLst>
            <pc:docMk/>
            <pc:sldMk cId="3433690721" sldId="1881"/>
            <ac:cxnSpMk id="7" creationId="{5ACF8226-2C5A-0447-F48C-A98C6BCED974}"/>
          </ac:cxnSpMkLst>
        </pc:cxnChg>
        <pc:cxnChg chg="add mod">
          <ac:chgData name="I See Maths ltd" userId="2b6a9906fb7c83c6" providerId="LiveId" clId="{EDBEAE83-7871-4343-A672-09E2F6024FED}" dt="2024-07-24T20:00:50.907" v="6116" actId="1037"/>
          <ac:cxnSpMkLst>
            <pc:docMk/>
            <pc:sldMk cId="3433690721" sldId="1881"/>
            <ac:cxnSpMk id="9" creationId="{F159A1D9-A088-88AA-8B8F-9473FB2D677E}"/>
          </ac:cxnSpMkLst>
        </pc:cxnChg>
        <pc:cxnChg chg="add mod">
          <ac:chgData name="I See Maths ltd" userId="2b6a9906fb7c83c6" providerId="LiveId" clId="{EDBEAE83-7871-4343-A672-09E2F6024FED}" dt="2024-07-24T20:01:17.011" v="6152" actId="1037"/>
          <ac:cxnSpMkLst>
            <pc:docMk/>
            <pc:sldMk cId="3433690721" sldId="1881"/>
            <ac:cxnSpMk id="10" creationId="{F6B49728-EDA2-D66C-CA07-A6B272EFB3E1}"/>
          </ac:cxnSpMkLst>
        </pc:cxnChg>
        <pc:cxnChg chg="add mod">
          <ac:chgData name="I See Maths ltd" userId="2b6a9906fb7c83c6" providerId="LiveId" clId="{EDBEAE83-7871-4343-A672-09E2F6024FED}" dt="2024-07-24T20:01:35.423" v="6173" actId="1037"/>
          <ac:cxnSpMkLst>
            <pc:docMk/>
            <pc:sldMk cId="3433690721" sldId="1881"/>
            <ac:cxnSpMk id="12" creationId="{83B6C70E-169E-9777-57BA-D0011CF41C92}"/>
          </ac:cxnSpMkLst>
        </pc:cxnChg>
      </pc:sldChg>
      <pc:sldChg chg="addSp delSp modSp add mod">
        <pc:chgData name="I See Maths ltd" userId="2b6a9906fb7c83c6" providerId="LiveId" clId="{EDBEAE83-7871-4343-A672-09E2F6024FED}" dt="2024-07-24T20:07:46.279" v="6374" actId="20577"/>
        <pc:sldMkLst>
          <pc:docMk/>
          <pc:sldMk cId="2592913168" sldId="1882"/>
        </pc:sldMkLst>
        <pc:spChg chg="mod">
          <ac:chgData name="I See Maths ltd" userId="2b6a9906fb7c83c6" providerId="LiveId" clId="{EDBEAE83-7871-4343-A672-09E2F6024FED}" dt="2024-07-24T20:03:06.817" v="6200" actId="6549"/>
          <ac:spMkLst>
            <pc:docMk/>
            <pc:sldMk cId="2592913168" sldId="1882"/>
            <ac:spMk id="2" creationId="{DF8B1E57-C59D-4C99-5079-47880E68B41A}"/>
          </ac:spMkLst>
        </pc:spChg>
        <pc:spChg chg="mod">
          <ac:chgData name="I See Maths ltd" userId="2b6a9906fb7c83c6" providerId="LiveId" clId="{EDBEAE83-7871-4343-A672-09E2F6024FED}" dt="2024-07-24T20:03:40.233" v="6245" actId="1035"/>
          <ac:spMkLst>
            <pc:docMk/>
            <pc:sldMk cId="2592913168" sldId="1882"/>
            <ac:spMk id="4" creationId="{34835606-BC66-21DB-CFEA-FDB5B6F09D40}"/>
          </ac:spMkLst>
        </pc:spChg>
        <pc:spChg chg="mod">
          <ac:chgData name="I See Maths ltd" userId="2b6a9906fb7c83c6" providerId="LiveId" clId="{EDBEAE83-7871-4343-A672-09E2F6024FED}" dt="2024-07-24T20:07:46.279" v="6374" actId="20577"/>
          <ac:spMkLst>
            <pc:docMk/>
            <pc:sldMk cId="2592913168" sldId="1882"/>
            <ac:spMk id="11" creationId="{82C1F020-7B69-E757-8939-7ABC87E442F3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16" creationId="{96B182D8-DB63-AA5E-EC93-1795DE8E138C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18" creationId="{90C4F806-753B-47A7-6C56-E044F3154F8E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19" creationId="{A275D71A-0032-EEB3-B40E-2D14F41749E7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21" creationId="{6DE78F05-3D9F-AF09-1ACA-849B5D6730E3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22" creationId="{6CAF8CAF-A403-78FB-EA0A-E31A25945B6D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23" creationId="{165A9212-2258-BC19-F91C-EED5D5BC1171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24" creationId="{45837A34-1AC8-8986-1057-3B91049A54CD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28" creationId="{A1D0D7CD-8997-1FFE-5126-3FDF7EC310E6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30" creationId="{5DB7E95A-D78F-42B8-02E1-BF813976DF02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31" creationId="{F511E5E6-D4B2-725A-DCD1-5FC35B13E3F0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32" creationId="{90FEA4BD-38DF-CA49-65EA-B0E1C2EFC072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33" creationId="{7B9CAE2E-7322-D651-7035-C3CC7FFE8E43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34" creationId="{08C80A76-2B93-F526-1C62-27C34D325682}"/>
          </ac:spMkLst>
        </pc:spChg>
        <pc:spChg chg="del">
          <ac:chgData name="I See Maths ltd" userId="2b6a9906fb7c83c6" providerId="LiveId" clId="{EDBEAE83-7871-4343-A672-09E2F6024FED}" dt="2024-07-24T20:05:39.181" v="6269" actId="478"/>
          <ac:spMkLst>
            <pc:docMk/>
            <pc:sldMk cId="2592913168" sldId="1882"/>
            <ac:spMk id="35" creationId="{7CE1E5EC-8F88-5C15-E73F-918A99404064}"/>
          </ac:spMkLst>
        </pc:spChg>
        <pc:graphicFrameChg chg="del">
          <ac:chgData name="I See Maths ltd" userId="2b6a9906fb7c83c6" providerId="LiveId" clId="{EDBEAE83-7871-4343-A672-09E2F6024FED}" dt="2024-07-24T20:05:39.181" v="6269" actId="478"/>
          <ac:graphicFrameMkLst>
            <pc:docMk/>
            <pc:sldMk cId="2592913168" sldId="1882"/>
            <ac:graphicFrameMk id="8" creationId="{AE5453C3-19BD-7219-51E3-FB2B8422B26E}"/>
          </ac:graphicFrameMkLst>
        </pc:graphicFrameChg>
        <pc:cxnChg chg="mod">
          <ac:chgData name="I See Maths ltd" userId="2b6a9906fb7c83c6" providerId="LiveId" clId="{EDBEAE83-7871-4343-A672-09E2F6024FED}" dt="2024-07-24T20:03:43.317" v="6246" actId="1038"/>
          <ac:cxnSpMkLst>
            <pc:docMk/>
            <pc:sldMk cId="2592913168" sldId="1882"/>
            <ac:cxnSpMk id="5" creationId="{7F4F29F5-0AD9-7ABA-25A9-395CE7E87E35}"/>
          </ac:cxnSpMkLst>
        </pc:cxnChg>
        <pc:cxnChg chg="del">
          <ac:chgData name="I See Maths ltd" userId="2b6a9906fb7c83c6" providerId="LiveId" clId="{EDBEAE83-7871-4343-A672-09E2F6024FED}" dt="2024-07-24T20:02:09.784" v="6176" actId="478"/>
          <ac:cxnSpMkLst>
            <pc:docMk/>
            <pc:sldMk cId="2592913168" sldId="1882"/>
            <ac:cxnSpMk id="7" creationId="{5ACF8226-2C5A-0447-F48C-A98C6BCED974}"/>
          </ac:cxnSpMkLst>
        </pc:cxnChg>
        <pc:cxnChg chg="del">
          <ac:chgData name="I See Maths ltd" userId="2b6a9906fb7c83c6" providerId="LiveId" clId="{EDBEAE83-7871-4343-A672-09E2F6024FED}" dt="2024-07-24T20:02:12.064" v="6177" actId="478"/>
          <ac:cxnSpMkLst>
            <pc:docMk/>
            <pc:sldMk cId="2592913168" sldId="1882"/>
            <ac:cxnSpMk id="9" creationId="{F159A1D9-A088-88AA-8B8F-9473FB2D677E}"/>
          </ac:cxnSpMkLst>
        </pc:cxnChg>
        <pc:cxnChg chg="del">
          <ac:chgData name="I See Maths ltd" userId="2b6a9906fb7c83c6" providerId="LiveId" clId="{EDBEAE83-7871-4343-A672-09E2F6024FED}" dt="2024-07-24T20:04:35.509" v="6252" actId="478"/>
          <ac:cxnSpMkLst>
            <pc:docMk/>
            <pc:sldMk cId="2592913168" sldId="1882"/>
            <ac:cxnSpMk id="10" creationId="{F6B49728-EDA2-D66C-CA07-A6B272EFB3E1}"/>
          </ac:cxnSpMkLst>
        </pc:cxnChg>
        <pc:cxnChg chg="del">
          <ac:chgData name="I See Maths ltd" userId="2b6a9906fb7c83c6" providerId="LiveId" clId="{EDBEAE83-7871-4343-A672-09E2F6024FED}" dt="2024-07-24T20:04:38.302" v="6253" actId="478"/>
          <ac:cxnSpMkLst>
            <pc:docMk/>
            <pc:sldMk cId="2592913168" sldId="1882"/>
            <ac:cxnSpMk id="12" creationId="{83B6C70E-169E-9777-57BA-D0011CF41C92}"/>
          </ac:cxnSpMkLst>
        </pc:cxnChg>
        <pc:cxnChg chg="add del mod">
          <ac:chgData name="I See Maths ltd" userId="2b6a9906fb7c83c6" providerId="LiveId" clId="{EDBEAE83-7871-4343-A672-09E2F6024FED}" dt="2024-07-24T20:05:39.181" v="6269" actId="478"/>
          <ac:cxnSpMkLst>
            <pc:docMk/>
            <pc:sldMk cId="2592913168" sldId="1882"/>
            <ac:cxnSpMk id="14" creationId="{71D9F7F6-4FEF-65AE-7173-843D98EF5ABE}"/>
          </ac:cxnSpMkLst>
        </pc:cxnChg>
        <pc:cxnChg chg="add del mod">
          <ac:chgData name="I See Maths ltd" userId="2b6a9906fb7c83c6" providerId="LiveId" clId="{EDBEAE83-7871-4343-A672-09E2F6024FED}" dt="2024-07-24T20:05:39.181" v="6269" actId="478"/>
          <ac:cxnSpMkLst>
            <pc:docMk/>
            <pc:sldMk cId="2592913168" sldId="1882"/>
            <ac:cxnSpMk id="25" creationId="{8607AC5C-5217-CE2B-9602-66CDDEF6E014}"/>
          </ac:cxnSpMkLst>
        </pc:cxnChg>
      </pc:sldChg>
      <pc:sldChg chg="delSp modSp add mod">
        <pc:chgData name="I See Maths ltd" userId="2b6a9906fb7c83c6" providerId="LiveId" clId="{EDBEAE83-7871-4343-A672-09E2F6024FED}" dt="2024-07-24T20:07:41.434" v="6372" actId="20577"/>
        <pc:sldMkLst>
          <pc:docMk/>
          <pc:sldMk cId="1877340944" sldId="1883"/>
        </pc:sldMkLst>
        <pc:spChg chg="mod">
          <ac:chgData name="I See Maths ltd" userId="2b6a9906fb7c83c6" providerId="LiveId" clId="{EDBEAE83-7871-4343-A672-09E2F6024FED}" dt="2024-07-24T20:07:41.434" v="6372" actId="20577"/>
          <ac:spMkLst>
            <pc:docMk/>
            <pc:sldMk cId="1877340944" sldId="1883"/>
            <ac:spMk id="11" creationId="{82C1F020-7B69-E757-8939-7ABC87E442F3}"/>
          </ac:spMkLst>
        </pc:spChg>
        <pc:cxnChg chg="del">
          <ac:chgData name="I See Maths ltd" userId="2b6a9906fb7c83c6" providerId="LiveId" clId="{EDBEAE83-7871-4343-A672-09E2F6024FED}" dt="2024-07-24T20:06:09.291" v="6273" actId="478"/>
          <ac:cxnSpMkLst>
            <pc:docMk/>
            <pc:sldMk cId="1877340944" sldId="1883"/>
            <ac:cxnSpMk id="14" creationId="{71D9F7F6-4FEF-65AE-7173-843D98EF5ABE}"/>
          </ac:cxnSpMkLst>
        </pc:cxnChg>
        <pc:cxnChg chg="del">
          <ac:chgData name="I See Maths ltd" userId="2b6a9906fb7c83c6" providerId="LiveId" clId="{EDBEAE83-7871-4343-A672-09E2F6024FED}" dt="2024-07-24T20:06:06.886" v="6272" actId="478"/>
          <ac:cxnSpMkLst>
            <pc:docMk/>
            <pc:sldMk cId="1877340944" sldId="1883"/>
            <ac:cxnSpMk id="25" creationId="{8607AC5C-5217-CE2B-9602-66CDDEF6E014}"/>
          </ac:cxnSpMkLst>
        </pc:cxnChg>
      </pc:sldChg>
      <pc:sldChg chg="delSp modSp add mod">
        <pc:chgData name="I See Maths ltd" userId="2b6a9906fb7c83c6" providerId="LiveId" clId="{EDBEAE83-7871-4343-A672-09E2F6024FED}" dt="2024-07-24T20:07:31.571" v="6368" actId="20577"/>
        <pc:sldMkLst>
          <pc:docMk/>
          <pc:sldMk cId="335703883" sldId="1884"/>
        </pc:sldMkLst>
        <pc:spChg chg="mod">
          <ac:chgData name="I See Maths ltd" userId="2b6a9906fb7c83c6" providerId="LiveId" clId="{EDBEAE83-7871-4343-A672-09E2F6024FED}" dt="2024-07-24T20:07:31.571" v="6368" actId="20577"/>
          <ac:spMkLst>
            <pc:docMk/>
            <pc:sldMk cId="335703883" sldId="1884"/>
            <ac:spMk id="11" creationId="{82C1F020-7B69-E757-8939-7ABC87E442F3}"/>
          </ac:spMkLst>
        </pc:spChg>
        <pc:spChg chg="mod">
          <ac:chgData name="I See Maths ltd" userId="2b6a9906fb7c83c6" providerId="LiveId" clId="{EDBEAE83-7871-4343-A672-09E2F6024FED}" dt="2024-07-24T20:06:48.952" v="6362" actId="1037"/>
          <ac:spMkLst>
            <pc:docMk/>
            <pc:sldMk cId="335703883" sldId="1884"/>
            <ac:spMk id="31" creationId="{F511E5E6-D4B2-725A-DCD1-5FC35B13E3F0}"/>
          </ac:spMkLst>
        </pc:spChg>
        <pc:spChg chg="mod">
          <ac:chgData name="I See Maths ltd" userId="2b6a9906fb7c83c6" providerId="LiveId" clId="{EDBEAE83-7871-4343-A672-09E2F6024FED}" dt="2024-07-24T20:06:53.764" v="6364" actId="1037"/>
          <ac:spMkLst>
            <pc:docMk/>
            <pc:sldMk cId="335703883" sldId="1884"/>
            <ac:spMk id="32" creationId="{90FEA4BD-38DF-CA49-65EA-B0E1C2EFC072}"/>
          </ac:spMkLst>
        </pc:spChg>
        <pc:cxnChg chg="del">
          <ac:chgData name="I See Maths ltd" userId="2b6a9906fb7c83c6" providerId="LiveId" clId="{EDBEAE83-7871-4343-A672-09E2F6024FED}" dt="2024-07-24T20:07:11.706" v="6366" actId="478"/>
          <ac:cxnSpMkLst>
            <pc:docMk/>
            <pc:sldMk cId="335703883" sldId="1884"/>
            <ac:cxnSpMk id="14" creationId="{71D9F7F6-4FEF-65AE-7173-843D98EF5ABE}"/>
          </ac:cxnSpMkLst>
        </pc:cxnChg>
        <pc:cxnChg chg="del">
          <ac:chgData name="I See Maths ltd" userId="2b6a9906fb7c83c6" providerId="LiveId" clId="{EDBEAE83-7871-4343-A672-09E2F6024FED}" dt="2024-07-24T20:07:09.206" v="6365" actId="478"/>
          <ac:cxnSpMkLst>
            <pc:docMk/>
            <pc:sldMk cId="335703883" sldId="1884"/>
            <ac:cxnSpMk id="25" creationId="{8607AC5C-5217-CE2B-9602-66CDDEF6E014}"/>
          </ac:cxnSpMkLst>
        </pc:cxnChg>
      </pc:sldChg>
      <pc:sldChg chg="modSp add mod">
        <pc:chgData name="I See Maths ltd" userId="2b6a9906fb7c83c6" providerId="LiveId" clId="{EDBEAE83-7871-4343-A672-09E2F6024FED}" dt="2024-07-24T20:07:36.453" v="6370" actId="20577"/>
        <pc:sldMkLst>
          <pc:docMk/>
          <pc:sldMk cId="2179108073" sldId="1885"/>
        </pc:sldMkLst>
        <pc:spChg chg="mod">
          <ac:chgData name="I See Maths ltd" userId="2b6a9906fb7c83c6" providerId="LiveId" clId="{EDBEAE83-7871-4343-A672-09E2F6024FED}" dt="2024-07-24T20:07:36.453" v="6370" actId="20577"/>
          <ac:spMkLst>
            <pc:docMk/>
            <pc:sldMk cId="2179108073" sldId="1885"/>
            <ac:spMk id="11" creationId="{82C1F020-7B69-E757-8939-7ABC87E442F3}"/>
          </ac:spMkLst>
        </pc:spChg>
      </pc:sldChg>
      <pc:sldChg chg="add">
        <pc:chgData name="I See Maths ltd" userId="2b6a9906fb7c83c6" providerId="LiveId" clId="{EDBEAE83-7871-4343-A672-09E2F6024FED}" dt="2024-07-25T08:05:09.632" v="6385" actId="2890"/>
        <pc:sldMkLst>
          <pc:docMk/>
          <pc:sldMk cId="1518026212" sldId="1886"/>
        </pc:sldMkLst>
      </pc:sldChg>
      <pc:sldChg chg="delSp modSp add mod">
        <pc:chgData name="I See Maths ltd" userId="2b6a9906fb7c83c6" providerId="LiveId" clId="{EDBEAE83-7871-4343-A672-09E2F6024FED}" dt="2024-07-25T08:42:25.597" v="7464" actId="20577"/>
        <pc:sldMkLst>
          <pc:docMk/>
          <pc:sldMk cId="3603224355" sldId="1887"/>
        </pc:sldMkLst>
        <pc:spChg chg="mod">
          <ac:chgData name="I See Maths ltd" userId="2b6a9906fb7c83c6" providerId="LiveId" clId="{EDBEAE83-7871-4343-A672-09E2F6024FED}" dt="2024-07-25T08:41:49.950" v="7414" actId="20577"/>
          <ac:spMkLst>
            <pc:docMk/>
            <pc:sldMk cId="3603224355" sldId="1887"/>
            <ac:spMk id="5" creationId="{A91EDA3E-F8FB-5237-7707-413A119ED7DE}"/>
          </ac:spMkLst>
        </pc:spChg>
        <pc:spChg chg="mod">
          <ac:chgData name="I See Maths ltd" userId="2b6a9906fb7c83c6" providerId="LiveId" clId="{EDBEAE83-7871-4343-A672-09E2F6024FED}" dt="2024-07-25T08:41:42.885" v="7411" actId="20577"/>
          <ac:spMkLst>
            <pc:docMk/>
            <pc:sldMk cId="3603224355" sldId="1887"/>
            <ac:spMk id="8" creationId="{5A878785-2D14-C1A6-010B-6421BDFCB6E3}"/>
          </ac:spMkLst>
        </pc:spChg>
        <pc:spChg chg="mod">
          <ac:chgData name="I See Maths ltd" userId="2b6a9906fb7c83c6" providerId="LiveId" clId="{EDBEAE83-7871-4343-A672-09E2F6024FED}" dt="2024-07-25T08:41:40.165" v="7408" actId="20577"/>
          <ac:spMkLst>
            <pc:docMk/>
            <pc:sldMk cId="3603224355" sldId="1887"/>
            <ac:spMk id="9" creationId="{7F9BEA27-8078-78E3-C296-019196E6C8F5}"/>
          </ac:spMkLst>
        </pc:spChg>
        <pc:spChg chg="del">
          <ac:chgData name="I See Maths ltd" userId="2b6a9906fb7c83c6" providerId="LiveId" clId="{EDBEAE83-7871-4343-A672-09E2F6024FED}" dt="2024-07-25T08:32:24.131" v="7219" actId="478"/>
          <ac:spMkLst>
            <pc:docMk/>
            <pc:sldMk cId="3603224355" sldId="1887"/>
            <ac:spMk id="14" creationId="{E82CCEB4-5592-8839-74C9-752DBB29BAD2}"/>
          </ac:spMkLst>
        </pc:spChg>
        <pc:spChg chg="mod">
          <ac:chgData name="I See Maths ltd" userId="2b6a9906fb7c83c6" providerId="LiveId" clId="{EDBEAE83-7871-4343-A672-09E2F6024FED}" dt="2024-07-25T08:42:20.659" v="7462" actId="1037"/>
          <ac:spMkLst>
            <pc:docMk/>
            <pc:sldMk cId="3603224355" sldId="1887"/>
            <ac:spMk id="15" creationId="{A93A6152-6D5A-77A4-B02D-70B4B666ACE0}"/>
          </ac:spMkLst>
        </pc:spChg>
        <pc:spChg chg="mod">
          <ac:chgData name="I See Maths ltd" userId="2b6a9906fb7c83c6" providerId="LiveId" clId="{EDBEAE83-7871-4343-A672-09E2F6024FED}" dt="2024-07-25T08:42:25.597" v="7464" actId="20577"/>
          <ac:spMkLst>
            <pc:docMk/>
            <pc:sldMk cId="3603224355" sldId="1887"/>
            <ac:spMk id="23" creationId="{A5C42781-A9DF-AE7E-23AF-0E61061762E4}"/>
          </ac:spMkLst>
        </pc:spChg>
        <pc:graphicFrameChg chg="modGraphic">
          <ac:chgData name="I See Maths ltd" userId="2b6a9906fb7c83c6" providerId="LiveId" clId="{EDBEAE83-7871-4343-A672-09E2F6024FED}" dt="2024-07-25T08:42:02.427" v="7421"/>
          <ac:graphicFrameMkLst>
            <pc:docMk/>
            <pc:sldMk cId="3603224355" sldId="1887"/>
            <ac:graphicFrameMk id="18" creationId="{6E763626-AB6C-9CAC-9F57-70315792F05C}"/>
          </ac:graphicFrameMkLst>
        </pc:graphicFrameChg>
        <pc:graphicFrameChg chg="modGraphic">
          <ac:chgData name="I See Maths ltd" userId="2b6a9906fb7c83c6" providerId="LiveId" clId="{EDBEAE83-7871-4343-A672-09E2F6024FED}" dt="2024-07-25T08:42:07.969" v="7422"/>
          <ac:graphicFrameMkLst>
            <pc:docMk/>
            <pc:sldMk cId="3603224355" sldId="1887"/>
            <ac:graphicFrameMk id="19" creationId="{89528658-A2BC-D491-D286-23856A2EABC4}"/>
          </ac:graphicFrameMkLst>
        </pc:graphicFrameChg>
        <pc:cxnChg chg="mod">
          <ac:chgData name="I See Maths ltd" userId="2b6a9906fb7c83c6" providerId="LiveId" clId="{EDBEAE83-7871-4343-A672-09E2F6024FED}" dt="2024-07-25T08:42:20.659" v="7462" actId="1037"/>
          <ac:cxnSpMkLst>
            <pc:docMk/>
            <pc:sldMk cId="3603224355" sldId="1887"/>
            <ac:cxnSpMk id="16" creationId="{4B427BA8-58A4-D3C1-5915-08FEAAF10D04}"/>
          </ac:cxnSpMkLst>
        </pc:cxnChg>
      </pc:sldChg>
      <pc:sldChg chg="modSp add mod">
        <pc:chgData name="I See Maths ltd" userId="2b6a9906fb7c83c6" providerId="LiveId" clId="{EDBEAE83-7871-4343-A672-09E2F6024FED}" dt="2024-07-25T08:41:30.883" v="7404" actId="20577"/>
        <pc:sldMkLst>
          <pc:docMk/>
          <pc:sldMk cId="288929026" sldId="1888"/>
        </pc:sldMkLst>
        <pc:spChg chg="mod">
          <ac:chgData name="I See Maths ltd" userId="2b6a9906fb7c83c6" providerId="LiveId" clId="{EDBEAE83-7871-4343-A672-09E2F6024FED}" dt="2024-07-25T08:32:48.490" v="7230" actId="6549"/>
          <ac:spMkLst>
            <pc:docMk/>
            <pc:sldMk cId="288929026" sldId="1888"/>
            <ac:spMk id="5" creationId="{A91EDA3E-F8FB-5237-7707-413A119ED7DE}"/>
          </ac:spMkLst>
        </pc:spChg>
        <pc:spChg chg="mod">
          <ac:chgData name="I See Maths ltd" userId="2b6a9906fb7c83c6" providerId="LiveId" clId="{EDBEAE83-7871-4343-A672-09E2F6024FED}" dt="2024-07-25T08:32:40.768" v="7226" actId="6549"/>
          <ac:spMkLst>
            <pc:docMk/>
            <pc:sldMk cId="288929026" sldId="1888"/>
            <ac:spMk id="8" creationId="{5A878785-2D14-C1A6-010B-6421BDFCB6E3}"/>
          </ac:spMkLst>
        </pc:spChg>
        <pc:spChg chg="mod">
          <ac:chgData name="I See Maths ltd" userId="2b6a9906fb7c83c6" providerId="LiveId" clId="{EDBEAE83-7871-4343-A672-09E2F6024FED}" dt="2024-07-25T08:32:45.301" v="7228" actId="6549"/>
          <ac:spMkLst>
            <pc:docMk/>
            <pc:sldMk cId="288929026" sldId="1888"/>
            <ac:spMk id="9" creationId="{7F9BEA27-8078-78E3-C296-019196E6C8F5}"/>
          </ac:spMkLst>
        </pc:spChg>
        <pc:spChg chg="mod">
          <ac:chgData name="I See Maths ltd" userId="2b6a9906fb7c83c6" providerId="LiveId" clId="{EDBEAE83-7871-4343-A672-09E2F6024FED}" dt="2024-07-25T08:40:07.963" v="7400" actId="1037"/>
          <ac:spMkLst>
            <pc:docMk/>
            <pc:sldMk cId="288929026" sldId="1888"/>
            <ac:spMk id="15" creationId="{A93A6152-6D5A-77A4-B02D-70B4B666ACE0}"/>
          </ac:spMkLst>
        </pc:spChg>
        <pc:spChg chg="mod">
          <ac:chgData name="I See Maths ltd" userId="2b6a9906fb7c83c6" providerId="LiveId" clId="{EDBEAE83-7871-4343-A672-09E2F6024FED}" dt="2024-07-25T08:41:30.883" v="7404" actId="20577"/>
          <ac:spMkLst>
            <pc:docMk/>
            <pc:sldMk cId="288929026" sldId="1888"/>
            <ac:spMk id="23" creationId="{A5C42781-A9DF-AE7E-23AF-0E61061762E4}"/>
          </ac:spMkLst>
        </pc:spChg>
        <pc:graphicFrameChg chg="modGraphic">
          <ac:chgData name="I See Maths ltd" userId="2b6a9906fb7c83c6" providerId="LiveId" clId="{EDBEAE83-7871-4343-A672-09E2F6024FED}" dt="2024-07-25T08:38:54.523" v="7367"/>
          <ac:graphicFrameMkLst>
            <pc:docMk/>
            <pc:sldMk cId="288929026" sldId="1888"/>
            <ac:graphicFrameMk id="18" creationId="{6E763626-AB6C-9CAC-9F57-70315792F05C}"/>
          </ac:graphicFrameMkLst>
        </pc:graphicFrameChg>
        <pc:graphicFrameChg chg="modGraphic">
          <ac:chgData name="I See Maths ltd" userId="2b6a9906fb7c83c6" providerId="LiveId" clId="{EDBEAE83-7871-4343-A672-09E2F6024FED}" dt="2024-07-25T08:39:00.466" v="7377"/>
          <ac:graphicFrameMkLst>
            <pc:docMk/>
            <pc:sldMk cId="288929026" sldId="1888"/>
            <ac:graphicFrameMk id="19" creationId="{89528658-A2BC-D491-D286-23856A2EABC4}"/>
          </ac:graphicFrameMkLst>
        </pc:graphicFrameChg>
        <pc:cxnChg chg="mod">
          <ac:chgData name="I See Maths ltd" userId="2b6a9906fb7c83c6" providerId="LiveId" clId="{EDBEAE83-7871-4343-A672-09E2F6024FED}" dt="2024-07-25T08:39:38.459" v="7397" actId="14100"/>
          <ac:cxnSpMkLst>
            <pc:docMk/>
            <pc:sldMk cId="288929026" sldId="1888"/>
            <ac:cxnSpMk id="16" creationId="{4B427BA8-58A4-D3C1-5915-08FEAAF10D04}"/>
          </ac:cxnSpMkLst>
        </pc:cxnChg>
      </pc:sldChg>
      <pc:sldChg chg="add">
        <pc:chgData name="I See Maths ltd" userId="2b6a9906fb7c83c6" providerId="LiveId" clId="{EDBEAE83-7871-4343-A672-09E2F6024FED}" dt="2024-07-25T08:41:35.692" v="7405" actId="2890"/>
        <pc:sldMkLst>
          <pc:docMk/>
          <pc:sldMk cId="407376883" sldId="1889"/>
        </pc:sldMkLst>
      </pc:sldChg>
      <pc:sldChg chg="delSp add del mod">
        <pc:chgData name="I See Maths ltd" userId="2b6a9906fb7c83c6" providerId="LiveId" clId="{EDBEAE83-7871-4343-A672-09E2F6024FED}" dt="2024-07-24T18:22:21.115" v="4089" actId="47"/>
        <pc:sldMkLst>
          <pc:docMk/>
          <pc:sldMk cId="3235645640" sldId="2035"/>
        </pc:sldMkLst>
        <pc:spChg chg="del">
          <ac:chgData name="I See Maths ltd" userId="2b6a9906fb7c83c6" providerId="LiveId" clId="{EDBEAE83-7871-4343-A672-09E2F6024FED}" dt="2024-07-24T18:22:13.315" v="4087" actId="21"/>
          <ac:spMkLst>
            <pc:docMk/>
            <pc:sldMk cId="3235645640" sldId="2035"/>
            <ac:spMk id="2" creationId="{BA7B819A-A64D-A450-57F1-01E703EEBF90}"/>
          </ac:spMkLst>
        </pc:spChg>
        <pc:spChg chg="del">
          <ac:chgData name="I See Maths ltd" userId="2b6a9906fb7c83c6" providerId="LiveId" clId="{EDBEAE83-7871-4343-A672-09E2F6024FED}" dt="2024-07-24T18:22:13.315" v="4087" actId="21"/>
          <ac:spMkLst>
            <pc:docMk/>
            <pc:sldMk cId="3235645640" sldId="2035"/>
            <ac:spMk id="11" creationId="{9EFE7479-098A-4D74-9534-57C402B049B6}"/>
          </ac:spMkLst>
        </pc:spChg>
        <pc:cxnChg chg="del">
          <ac:chgData name="I See Maths ltd" userId="2b6a9906fb7c83c6" providerId="LiveId" clId="{EDBEAE83-7871-4343-A672-09E2F6024FED}" dt="2024-07-24T18:22:13.315" v="4087" actId="21"/>
          <ac:cxnSpMkLst>
            <pc:docMk/>
            <pc:sldMk cId="3235645640" sldId="2035"/>
            <ac:cxnSpMk id="5" creationId="{DBEAD18A-AD51-1E7D-E044-E0C42E672F91}"/>
          </ac:cxnSpMkLst>
        </pc:cxnChg>
      </pc:sldChg>
      <pc:sldMasterChg chg="setBg modSldLayout">
        <pc:chgData name="I See Maths ltd" userId="2b6a9906fb7c83c6" providerId="LiveId" clId="{EDBEAE83-7871-4343-A672-09E2F6024FED}" dt="2024-07-09T09:52:22.040" v="4052"/>
        <pc:sldMasterMkLst>
          <pc:docMk/>
          <pc:sldMasterMk cId="1270579917" sldId="2147483708"/>
        </pc:sldMasterMkLst>
        <pc:sldLayoutChg chg="setBg">
          <pc:chgData name="I See Maths ltd" userId="2b6a9906fb7c83c6" providerId="LiveId" clId="{EDBEAE83-7871-4343-A672-09E2F6024FED}" dt="2024-07-09T09:52:22.040" v="4052"/>
          <pc:sldLayoutMkLst>
            <pc:docMk/>
            <pc:sldMasterMk cId="1270579917" sldId="2147483708"/>
            <pc:sldLayoutMk cId="2823047080" sldId="2147483709"/>
          </pc:sldLayoutMkLst>
        </pc:sldLayoutChg>
        <pc:sldLayoutChg chg="setBg">
          <pc:chgData name="I See Maths ltd" userId="2b6a9906fb7c83c6" providerId="LiveId" clId="{EDBEAE83-7871-4343-A672-09E2F6024FED}" dt="2024-07-09T09:52:22.040" v="4052"/>
          <pc:sldLayoutMkLst>
            <pc:docMk/>
            <pc:sldMasterMk cId="1270579917" sldId="2147483708"/>
            <pc:sldLayoutMk cId="3300658810" sldId="2147483710"/>
          </pc:sldLayoutMkLst>
        </pc:sldLayoutChg>
        <pc:sldLayoutChg chg="setBg">
          <pc:chgData name="I See Maths ltd" userId="2b6a9906fb7c83c6" providerId="LiveId" clId="{EDBEAE83-7871-4343-A672-09E2F6024FED}" dt="2024-07-09T09:52:22.040" v="4052"/>
          <pc:sldLayoutMkLst>
            <pc:docMk/>
            <pc:sldMasterMk cId="1270579917" sldId="2147483708"/>
            <pc:sldLayoutMk cId="1717697272" sldId="2147483711"/>
          </pc:sldLayoutMkLst>
        </pc:sldLayoutChg>
        <pc:sldLayoutChg chg="setBg">
          <pc:chgData name="I See Maths ltd" userId="2b6a9906fb7c83c6" providerId="LiveId" clId="{EDBEAE83-7871-4343-A672-09E2F6024FED}" dt="2024-07-09T09:52:22.040" v="4052"/>
          <pc:sldLayoutMkLst>
            <pc:docMk/>
            <pc:sldMasterMk cId="1270579917" sldId="2147483708"/>
            <pc:sldLayoutMk cId="3886024413" sldId="2147483712"/>
          </pc:sldLayoutMkLst>
        </pc:sldLayoutChg>
        <pc:sldLayoutChg chg="setBg">
          <pc:chgData name="I See Maths ltd" userId="2b6a9906fb7c83c6" providerId="LiveId" clId="{EDBEAE83-7871-4343-A672-09E2F6024FED}" dt="2024-07-09T09:52:22.040" v="4052"/>
          <pc:sldLayoutMkLst>
            <pc:docMk/>
            <pc:sldMasterMk cId="1270579917" sldId="2147483708"/>
            <pc:sldLayoutMk cId="3390557031" sldId="2147483713"/>
          </pc:sldLayoutMkLst>
        </pc:sldLayoutChg>
        <pc:sldLayoutChg chg="setBg">
          <pc:chgData name="I See Maths ltd" userId="2b6a9906fb7c83c6" providerId="LiveId" clId="{EDBEAE83-7871-4343-A672-09E2F6024FED}" dt="2024-07-09T09:52:22.040" v="4052"/>
          <pc:sldLayoutMkLst>
            <pc:docMk/>
            <pc:sldMasterMk cId="1270579917" sldId="2147483708"/>
            <pc:sldLayoutMk cId="3085499129" sldId="2147483714"/>
          </pc:sldLayoutMkLst>
        </pc:sldLayoutChg>
        <pc:sldLayoutChg chg="setBg">
          <pc:chgData name="I See Maths ltd" userId="2b6a9906fb7c83c6" providerId="LiveId" clId="{EDBEAE83-7871-4343-A672-09E2F6024FED}" dt="2024-07-09T09:52:22.040" v="4052"/>
          <pc:sldLayoutMkLst>
            <pc:docMk/>
            <pc:sldMasterMk cId="1270579917" sldId="2147483708"/>
            <pc:sldLayoutMk cId="4151085686" sldId="2147483715"/>
          </pc:sldLayoutMkLst>
        </pc:sldLayoutChg>
        <pc:sldLayoutChg chg="setBg">
          <pc:chgData name="I See Maths ltd" userId="2b6a9906fb7c83c6" providerId="LiveId" clId="{EDBEAE83-7871-4343-A672-09E2F6024FED}" dt="2024-07-09T09:52:22.040" v="4052"/>
          <pc:sldLayoutMkLst>
            <pc:docMk/>
            <pc:sldMasterMk cId="1270579917" sldId="2147483708"/>
            <pc:sldLayoutMk cId="2596744735" sldId="2147483716"/>
          </pc:sldLayoutMkLst>
        </pc:sldLayoutChg>
        <pc:sldLayoutChg chg="setBg">
          <pc:chgData name="I See Maths ltd" userId="2b6a9906fb7c83c6" providerId="LiveId" clId="{EDBEAE83-7871-4343-A672-09E2F6024FED}" dt="2024-07-09T09:52:22.040" v="4052"/>
          <pc:sldLayoutMkLst>
            <pc:docMk/>
            <pc:sldMasterMk cId="1270579917" sldId="2147483708"/>
            <pc:sldLayoutMk cId="3067180658" sldId="2147483717"/>
          </pc:sldLayoutMkLst>
        </pc:sldLayoutChg>
        <pc:sldLayoutChg chg="setBg">
          <pc:chgData name="I See Maths ltd" userId="2b6a9906fb7c83c6" providerId="LiveId" clId="{EDBEAE83-7871-4343-A672-09E2F6024FED}" dt="2024-07-09T09:52:22.040" v="4052"/>
          <pc:sldLayoutMkLst>
            <pc:docMk/>
            <pc:sldMasterMk cId="1270579917" sldId="2147483708"/>
            <pc:sldLayoutMk cId="2467575146" sldId="2147483718"/>
          </pc:sldLayoutMkLst>
        </pc:sldLayoutChg>
        <pc:sldLayoutChg chg="setBg">
          <pc:chgData name="I See Maths ltd" userId="2b6a9906fb7c83c6" providerId="LiveId" clId="{EDBEAE83-7871-4343-A672-09E2F6024FED}" dt="2024-07-09T09:52:22.040" v="4052"/>
          <pc:sldLayoutMkLst>
            <pc:docMk/>
            <pc:sldMasterMk cId="1270579917" sldId="2147483708"/>
            <pc:sldLayoutMk cId="3543529061" sldId="2147483719"/>
          </pc:sldLayoutMkLst>
        </pc:sldLayoutChg>
      </pc:sldMasterChg>
    </pc:docChg>
  </pc:docChgLst>
  <pc:docChgLst>
    <pc:chgData name="I See Maths ltd" userId="2b6a9906fb7c83c6" providerId="LiveId" clId="{0195596F-5BB0-4319-80EB-166CB1814317}"/>
    <pc:docChg chg="undo redo custSel addSld delSld modSld sldOrd">
      <pc:chgData name="I See Maths ltd" userId="2b6a9906fb7c83c6" providerId="LiveId" clId="{0195596F-5BB0-4319-80EB-166CB1814317}" dt="2024-09-12T07:50:18.456" v="11871" actId="1037"/>
      <pc:docMkLst>
        <pc:docMk/>
      </pc:docMkLst>
      <pc:sldChg chg="addSp delSp modSp mod">
        <pc:chgData name="I See Maths ltd" userId="2b6a9906fb7c83c6" providerId="LiveId" clId="{0195596F-5BB0-4319-80EB-166CB1814317}" dt="2024-09-12T07:50:18.456" v="11871" actId="1037"/>
        <pc:sldMkLst>
          <pc:docMk/>
          <pc:sldMk cId="632621267" sldId="1716"/>
        </pc:sldMkLst>
        <pc:spChg chg="del">
          <ac:chgData name="I See Maths ltd" userId="2b6a9906fb7c83c6" providerId="LiveId" clId="{0195596F-5BB0-4319-80EB-166CB1814317}" dt="2024-08-16T10:36:47.247" v="1" actId="478"/>
          <ac:spMkLst>
            <pc:docMk/>
            <pc:sldMk cId="632621267" sldId="1716"/>
            <ac:spMk id="2" creationId="{590C6A28-2F45-1382-3DA9-22174772DA3E}"/>
          </ac:spMkLst>
        </pc:spChg>
        <pc:spChg chg="add mod">
          <ac:chgData name="I See Maths ltd" userId="2b6a9906fb7c83c6" providerId="LiveId" clId="{0195596F-5BB0-4319-80EB-166CB1814317}" dt="2024-08-16T10:36:48.149" v="2"/>
          <ac:spMkLst>
            <pc:docMk/>
            <pc:sldMk cId="632621267" sldId="1716"/>
            <ac:spMk id="4" creationId="{7F03F79A-09D2-3675-5890-98D70F527108}"/>
          </ac:spMkLst>
        </pc:spChg>
        <pc:spChg chg="add mod">
          <ac:chgData name="I See Maths ltd" userId="2b6a9906fb7c83c6" providerId="LiveId" clId="{0195596F-5BB0-4319-80EB-166CB1814317}" dt="2024-08-16T10:39:06.437" v="19" actId="20577"/>
          <ac:spMkLst>
            <pc:docMk/>
            <pc:sldMk cId="632621267" sldId="1716"/>
            <ac:spMk id="5" creationId="{B4F0038C-CFF1-6168-4A37-FF1B367D1812}"/>
          </ac:spMkLst>
        </pc:spChg>
        <pc:spChg chg="add del mod">
          <ac:chgData name="I See Maths ltd" userId="2b6a9906fb7c83c6" providerId="LiveId" clId="{0195596F-5BB0-4319-80EB-166CB1814317}" dt="2024-08-16T10:42:03.401" v="188" actId="478"/>
          <ac:spMkLst>
            <pc:docMk/>
            <pc:sldMk cId="632621267" sldId="1716"/>
            <ac:spMk id="6" creationId="{76A1CBB6-481E-A972-D14B-8DB8380D5E6E}"/>
          </ac:spMkLst>
        </pc:spChg>
        <pc:spChg chg="add del mod">
          <ac:chgData name="I See Maths ltd" userId="2b6a9906fb7c83c6" providerId="LiveId" clId="{0195596F-5BB0-4319-80EB-166CB1814317}" dt="2024-08-16T10:42:03.401" v="188" actId="478"/>
          <ac:spMkLst>
            <pc:docMk/>
            <pc:sldMk cId="632621267" sldId="1716"/>
            <ac:spMk id="7" creationId="{FD0E6E75-58E5-3F0D-10A5-2BC8EE4A20A9}"/>
          </ac:spMkLst>
        </pc:spChg>
        <pc:spChg chg="add mod">
          <ac:chgData name="I See Maths ltd" userId="2b6a9906fb7c83c6" providerId="LiveId" clId="{0195596F-5BB0-4319-80EB-166CB1814317}" dt="2024-08-16T10:39:14.480" v="22" actId="20577"/>
          <ac:spMkLst>
            <pc:docMk/>
            <pc:sldMk cId="632621267" sldId="1716"/>
            <ac:spMk id="8" creationId="{6A9D3F50-D0E4-3DD0-C848-D778D5557ABE}"/>
          </ac:spMkLst>
        </pc:spChg>
        <pc:spChg chg="add del mod">
          <ac:chgData name="I See Maths ltd" userId="2b6a9906fb7c83c6" providerId="LiveId" clId="{0195596F-5BB0-4319-80EB-166CB1814317}" dt="2024-08-16T10:42:12.750" v="189" actId="478"/>
          <ac:spMkLst>
            <pc:docMk/>
            <pc:sldMk cId="632621267" sldId="1716"/>
            <ac:spMk id="9" creationId="{EC1990AA-7701-E982-3841-BF07F4123319}"/>
          </ac:spMkLst>
        </pc:spChg>
        <pc:spChg chg="add del mod">
          <ac:chgData name="I See Maths ltd" userId="2b6a9906fb7c83c6" providerId="LiveId" clId="{0195596F-5BB0-4319-80EB-166CB1814317}" dt="2024-08-16T10:41:58.861" v="187" actId="478"/>
          <ac:spMkLst>
            <pc:docMk/>
            <pc:sldMk cId="632621267" sldId="1716"/>
            <ac:spMk id="10" creationId="{66D1BDE4-D518-3B0E-FA06-D0D9FBD7219F}"/>
          </ac:spMkLst>
        </pc:spChg>
        <pc:spChg chg="add del mod">
          <ac:chgData name="I See Maths ltd" userId="2b6a9906fb7c83c6" providerId="LiveId" clId="{0195596F-5BB0-4319-80EB-166CB1814317}" dt="2024-08-16T10:40:27.040" v="64" actId="478"/>
          <ac:spMkLst>
            <pc:docMk/>
            <pc:sldMk cId="632621267" sldId="1716"/>
            <ac:spMk id="12" creationId="{0867768D-1F84-9242-3CA6-2D2E84F6F7B1}"/>
          </ac:spMkLst>
        </pc:spChg>
        <pc:spChg chg="add del mod">
          <ac:chgData name="I See Maths ltd" userId="2b6a9906fb7c83c6" providerId="LiveId" clId="{0195596F-5BB0-4319-80EB-166CB1814317}" dt="2024-08-16T10:40:19.212" v="63" actId="478"/>
          <ac:spMkLst>
            <pc:docMk/>
            <pc:sldMk cId="632621267" sldId="1716"/>
            <ac:spMk id="14" creationId="{EF845440-75D2-2D10-5B42-483548BB06EE}"/>
          </ac:spMkLst>
        </pc:spChg>
        <pc:spChg chg="add del mod">
          <ac:chgData name="I See Maths ltd" userId="2b6a9906fb7c83c6" providerId="LiveId" clId="{0195596F-5BB0-4319-80EB-166CB1814317}" dt="2024-08-16T10:42:15.778" v="190" actId="478"/>
          <ac:spMkLst>
            <pc:docMk/>
            <pc:sldMk cId="632621267" sldId="1716"/>
            <ac:spMk id="16" creationId="{3F1EE3AE-7063-6817-D6E8-77E50248489B}"/>
          </ac:spMkLst>
        </pc:spChg>
        <pc:spChg chg="add mod">
          <ac:chgData name="I See Maths ltd" userId="2b6a9906fb7c83c6" providerId="LiveId" clId="{0195596F-5BB0-4319-80EB-166CB1814317}" dt="2024-08-16T10:41:07.109" v="179" actId="20577"/>
          <ac:spMkLst>
            <pc:docMk/>
            <pc:sldMk cId="632621267" sldId="1716"/>
            <ac:spMk id="19" creationId="{653F5896-56F5-1177-1285-FFA60D2B4AFE}"/>
          </ac:spMkLst>
        </pc:spChg>
        <pc:spChg chg="add mod">
          <ac:chgData name="I See Maths ltd" userId="2b6a9906fb7c83c6" providerId="LiveId" clId="{0195596F-5BB0-4319-80EB-166CB1814317}" dt="2024-08-16T10:41:00.015" v="177" actId="20577"/>
          <ac:spMkLst>
            <pc:docMk/>
            <pc:sldMk cId="632621267" sldId="1716"/>
            <ac:spMk id="22" creationId="{BA068462-03B5-7F47-367E-0B2EC49A71A6}"/>
          </ac:spMkLst>
        </pc:spChg>
        <pc:spChg chg="mod">
          <ac:chgData name="I See Maths ltd" userId="2b6a9906fb7c83c6" providerId="LiveId" clId="{0195596F-5BB0-4319-80EB-166CB1814317}" dt="2024-08-16T10:37:06.896" v="15" actId="6549"/>
          <ac:spMkLst>
            <pc:docMk/>
            <pc:sldMk cId="632621267" sldId="1716"/>
            <ac:spMk id="23" creationId="{B2672183-50C6-4B75-AB18-07F537B6E722}"/>
          </ac:spMkLst>
        </pc:spChg>
        <pc:spChg chg="add del mod">
          <ac:chgData name="I See Maths ltd" userId="2b6a9906fb7c83c6" providerId="LiveId" clId="{0195596F-5BB0-4319-80EB-166CB1814317}" dt="2024-08-16T10:42:49.398" v="221" actId="478"/>
          <ac:spMkLst>
            <pc:docMk/>
            <pc:sldMk cId="632621267" sldId="1716"/>
            <ac:spMk id="24" creationId="{4B528617-EDDE-A39A-1B45-408ED55DEC25}"/>
          </ac:spMkLst>
        </pc:spChg>
        <pc:spChg chg="add mod">
          <ac:chgData name="I See Maths ltd" userId="2b6a9906fb7c83c6" providerId="LiveId" clId="{0195596F-5BB0-4319-80EB-166CB1814317}" dt="2024-08-16T10:44:59.348" v="487" actId="207"/>
          <ac:spMkLst>
            <pc:docMk/>
            <pc:sldMk cId="632621267" sldId="1716"/>
            <ac:spMk id="25" creationId="{72D1AF51-5A89-6B97-445C-B80DF1C5B422}"/>
          </ac:spMkLst>
        </pc:spChg>
        <pc:spChg chg="add mod">
          <ac:chgData name="I See Maths ltd" userId="2b6a9906fb7c83c6" providerId="LiveId" clId="{0195596F-5BB0-4319-80EB-166CB1814317}" dt="2024-09-12T07:50:18.456" v="11871" actId="1037"/>
          <ac:spMkLst>
            <pc:docMk/>
            <pc:sldMk cId="632621267" sldId="1716"/>
            <ac:spMk id="26" creationId="{BCE11C9C-DA94-B9D0-E94D-B800ACED43BE}"/>
          </ac:spMkLst>
        </pc:spChg>
        <pc:spChg chg="add mod">
          <ac:chgData name="I See Maths ltd" userId="2b6a9906fb7c83c6" providerId="LiveId" clId="{0195596F-5BB0-4319-80EB-166CB1814317}" dt="2024-08-16T10:44:59.348" v="487" actId="207"/>
          <ac:spMkLst>
            <pc:docMk/>
            <pc:sldMk cId="632621267" sldId="1716"/>
            <ac:spMk id="28" creationId="{6777D0D2-2EE1-C438-0A28-E3AE385F31CF}"/>
          </ac:spMkLst>
        </pc:spChg>
        <pc:spChg chg="add mod">
          <ac:chgData name="I See Maths ltd" userId="2b6a9906fb7c83c6" providerId="LiveId" clId="{0195596F-5BB0-4319-80EB-166CB1814317}" dt="2024-08-16T10:44:59.348" v="487" actId="207"/>
          <ac:spMkLst>
            <pc:docMk/>
            <pc:sldMk cId="632621267" sldId="1716"/>
            <ac:spMk id="29" creationId="{0E4902F3-8C1E-F3DA-A713-EDE61D305356}"/>
          </ac:spMkLst>
        </pc:spChg>
        <pc:graphicFrameChg chg="add mod modGraphic">
          <ac:chgData name="I See Maths ltd" userId="2b6a9906fb7c83c6" providerId="LiveId" clId="{0195596F-5BB0-4319-80EB-166CB1814317}" dt="2024-08-16T10:41:50.158" v="186" actId="572"/>
          <ac:graphicFrameMkLst>
            <pc:docMk/>
            <pc:sldMk cId="632621267" sldId="1716"/>
            <ac:graphicFrameMk id="3" creationId="{CF4BB041-6692-CE74-BC6F-BF8A90C1EEB1}"/>
          </ac:graphicFrameMkLst>
        </pc:graphicFrameChg>
        <pc:cxnChg chg="add del mod">
          <ac:chgData name="I See Maths ltd" userId="2b6a9906fb7c83c6" providerId="LiveId" clId="{0195596F-5BB0-4319-80EB-166CB1814317}" dt="2024-08-16T10:41:58.861" v="187" actId="478"/>
          <ac:cxnSpMkLst>
            <pc:docMk/>
            <pc:sldMk cId="632621267" sldId="1716"/>
            <ac:cxnSpMk id="11" creationId="{68812042-3B04-5601-5934-6A520952BD29}"/>
          </ac:cxnSpMkLst>
        </pc:cxnChg>
        <pc:cxnChg chg="add del mod">
          <ac:chgData name="I See Maths ltd" userId="2b6a9906fb7c83c6" providerId="LiveId" clId="{0195596F-5BB0-4319-80EB-166CB1814317}" dt="2024-08-16T10:40:27.040" v="64" actId="478"/>
          <ac:cxnSpMkLst>
            <pc:docMk/>
            <pc:sldMk cId="632621267" sldId="1716"/>
            <ac:cxnSpMk id="13" creationId="{25ED0B8B-EA42-84BF-4EFB-766CDC20BFBE}"/>
          </ac:cxnSpMkLst>
        </pc:cxnChg>
        <pc:cxnChg chg="add del mod">
          <ac:chgData name="I See Maths ltd" userId="2b6a9906fb7c83c6" providerId="LiveId" clId="{0195596F-5BB0-4319-80EB-166CB1814317}" dt="2024-08-16T10:40:19.212" v="63" actId="478"/>
          <ac:cxnSpMkLst>
            <pc:docMk/>
            <pc:sldMk cId="632621267" sldId="1716"/>
            <ac:cxnSpMk id="15" creationId="{094A4B28-8E5F-0EEC-98BD-9378799A4672}"/>
          </ac:cxnSpMkLst>
        </pc:cxnChg>
        <pc:cxnChg chg="add del mod">
          <ac:chgData name="I See Maths ltd" userId="2b6a9906fb7c83c6" providerId="LiveId" clId="{0195596F-5BB0-4319-80EB-166CB1814317}" dt="2024-08-16T10:42:15.778" v="190" actId="478"/>
          <ac:cxnSpMkLst>
            <pc:docMk/>
            <pc:sldMk cId="632621267" sldId="1716"/>
            <ac:cxnSpMk id="18" creationId="{165E510B-94D2-5EAE-2EF1-7B5240EF851D}"/>
          </ac:cxnSpMkLst>
        </pc:cxnChg>
        <pc:cxnChg chg="add del mod">
          <ac:chgData name="I See Maths ltd" userId="2b6a9906fb7c83c6" providerId="LiveId" clId="{0195596F-5BB0-4319-80EB-166CB1814317}" dt="2024-09-12T07:49:42.540" v="11852" actId="478"/>
          <ac:cxnSpMkLst>
            <pc:docMk/>
            <pc:sldMk cId="632621267" sldId="1716"/>
            <ac:cxnSpMk id="27" creationId="{895082D5-6EFA-844C-C855-E01B419D1828}"/>
          </ac:cxnSpMkLst>
        </pc:cxnChg>
      </pc:sldChg>
      <pc:sldChg chg="del">
        <pc:chgData name="I See Maths ltd" userId="2b6a9906fb7c83c6" providerId="LiveId" clId="{0195596F-5BB0-4319-80EB-166CB1814317}" dt="2024-09-12T07:49:15.229" v="11851" actId="2696"/>
        <pc:sldMkLst>
          <pc:docMk/>
          <pc:sldMk cId="3609806311" sldId="1752"/>
        </pc:sldMkLst>
      </pc:sldChg>
      <pc:sldChg chg="add">
        <pc:chgData name="I See Maths ltd" userId="2b6a9906fb7c83c6" providerId="LiveId" clId="{0195596F-5BB0-4319-80EB-166CB1814317}" dt="2024-08-16T10:36:43.430" v="0" actId="2890"/>
        <pc:sldMkLst>
          <pc:docMk/>
          <pc:sldMk cId="3304173285" sldId="1890"/>
        </pc:sldMkLst>
      </pc:sldChg>
      <pc:sldChg chg="delSp modSp add mod">
        <pc:chgData name="I See Maths ltd" userId="2b6a9906fb7c83c6" providerId="LiveId" clId="{0195596F-5BB0-4319-80EB-166CB1814317}" dt="2024-08-16T10:45:59.931" v="497" actId="478"/>
        <pc:sldMkLst>
          <pc:docMk/>
          <pc:sldMk cId="1604546300" sldId="1891"/>
        </pc:sldMkLst>
        <pc:spChg chg="del">
          <ac:chgData name="I See Maths ltd" userId="2b6a9906fb7c83c6" providerId="LiveId" clId="{0195596F-5BB0-4319-80EB-166CB1814317}" dt="2024-08-16T10:41:24.632" v="182" actId="478"/>
          <ac:spMkLst>
            <pc:docMk/>
            <pc:sldMk cId="1604546300" sldId="1891"/>
            <ac:spMk id="8" creationId="{6A9D3F50-D0E4-3DD0-C848-D778D5557ABE}"/>
          </ac:spMkLst>
        </pc:spChg>
        <pc:spChg chg="del">
          <ac:chgData name="I See Maths ltd" userId="2b6a9906fb7c83c6" providerId="LiveId" clId="{0195596F-5BB0-4319-80EB-166CB1814317}" dt="2024-08-16T10:45:59.931" v="497" actId="478"/>
          <ac:spMkLst>
            <pc:docMk/>
            <pc:sldMk cId="1604546300" sldId="1891"/>
            <ac:spMk id="9" creationId="{EC1990AA-7701-E982-3841-BF07F4123319}"/>
          </ac:spMkLst>
        </pc:spChg>
        <pc:spChg chg="del">
          <ac:chgData name="I See Maths ltd" userId="2b6a9906fb7c83c6" providerId="LiveId" clId="{0195596F-5BB0-4319-80EB-166CB1814317}" dt="2024-08-16T10:45:41.403" v="495" actId="478"/>
          <ac:spMkLst>
            <pc:docMk/>
            <pc:sldMk cId="1604546300" sldId="1891"/>
            <ac:spMk id="10" creationId="{66D1BDE4-D518-3B0E-FA06-D0D9FBD7219F}"/>
          </ac:spMkLst>
        </pc:spChg>
        <pc:spChg chg="del">
          <ac:chgData name="I See Maths ltd" userId="2b6a9906fb7c83c6" providerId="LiveId" clId="{0195596F-5BB0-4319-80EB-166CB1814317}" dt="2024-08-16T10:45:36.834" v="494" actId="478"/>
          <ac:spMkLst>
            <pc:docMk/>
            <pc:sldMk cId="1604546300" sldId="1891"/>
            <ac:spMk id="16" creationId="{3F1EE3AE-7063-6817-D6E8-77E50248489B}"/>
          </ac:spMkLst>
        </pc:spChg>
        <pc:spChg chg="del">
          <ac:chgData name="I See Maths ltd" userId="2b6a9906fb7c83c6" providerId="LiveId" clId="{0195596F-5BB0-4319-80EB-166CB1814317}" dt="2024-08-16T10:41:22.705" v="181" actId="478"/>
          <ac:spMkLst>
            <pc:docMk/>
            <pc:sldMk cId="1604546300" sldId="1891"/>
            <ac:spMk id="19" creationId="{653F5896-56F5-1177-1285-FFA60D2B4AFE}"/>
          </ac:spMkLst>
        </pc:spChg>
        <pc:spChg chg="del">
          <ac:chgData name="I See Maths ltd" userId="2b6a9906fb7c83c6" providerId="LiveId" clId="{0195596F-5BB0-4319-80EB-166CB1814317}" dt="2024-08-16T10:41:26.959" v="183" actId="478"/>
          <ac:spMkLst>
            <pc:docMk/>
            <pc:sldMk cId="1604546300" sldId="1891"/>
            <ac:spMk id="22" creationId="{BA068462-03B5-7F47-367E-0B2EC49A71A6}"/>
          </ac:spMkLst>
        </pc:spChg>
        <pc:graphicFrameChg chg="mod">
          <ac:chgData name="I See Maths ltd" userId="2b6a9906fb7c83c6" providerId="LiveId" clId="{0195596F-5BB0-4319-80EB-166CB1814317}" dt="2024-08-16T10:45:49.938" v="496"/>
          <ac:graphicFrameMkLst>
            <pc:docMk/>
            <pc:sldMk cId="1604546300" sldId="1891"/>
            <ac:graphicFrameMk id="3" creationId="{CF4BB041-6692-CE74-BC6F-BF8A90C1EEB1}"/>
          </ac:graphicFrameMkLst>
        </pc:graphicFrameChg>
        <pc:cxnChg chg="del">
          <ac:chgData name="I See Maths ltd" userId="2b6a9906fb7c83c6" providerId="LiveId" clId="{0195596F-5BB0-4319-80EB-166CB1814317}" dt="2024-08-16T10:45:41.403" v="495" actId="478"/>
          <ac:cxnSpMkLst>
            <pc:docMk/>
            <pc:sldMk cId="1604546300" sldId="1891"/>
            <ac:cxnSpMk id="11" creationId="{68812042-3B04-5601-5934-6A520952BD29}"/>
          </ac:cxnSpMkLst>
        </pc:cxnChg>
        <pc:cxnChg chg="del">
          <ac:chgData name="I See Maths ltd" userId="2b6a9906fb7c83c6" providerId="LiveId" clId="{0195596F-5BB0-4319-80EB-166CB1814317}" dt="2024-08-16T10:45:36.834" v="494" actId="478"/>
          <ac:cxnSpMkLst>
            <pc:docMk/>
            <pc:sldMk cId="1604546300" sldId="1891"/>
            <ac:cxnSpMk id="18" creationId="{165E510B-94D2-5EAE-2EF1-7B5240EF851D}"/>
          </ac:cxnSpMkLst>
        </pc:cxnChg>
      </pc:sldChg>
      <pc:sldChg chg="delSp add mod">
        <pc:chgData name="I See Maths ltd" userId="2b6a9906fb7c83c6" providerId="LiveId" clId="{0195596F-5BB0-4319-80EB-166CB1814317}" dt="2024-08-16T10:45:17.627" v="492" actId="478"/>
        <pc:sldMkLst>
          <pc:docMk/>
          <pc:sldMk cId="18221746" sldId="1892"/>
        </pc:sldMkLst>
        <pc:spChg chg="del">
          <ac:chgData name="I See Maths ltd" userId="2b6a9906fb7c83c6" providerId="LiveId" clId="{0195596F-5BB0-4319-80EB-166CB1814317}" dt="2024-08-16T10:45:11.699" v="490" actId="478"/>
          <ac:spMkLst>
            <pc:docMk/>
            <pc:sldMk cId="18221746" sldId="1892"/>
            <ac:spMk id="25" creationId="{72D1AF51-5A89-6B97-445C-B80DF1C5B422}"/>
          </ac:spMkLst>
        </pc:spChg>
        <pc:spChg chg="del">
          <ac:chgData name="I See Maths ltd" userId="2b6a9906fb7c83c6" providerId="LiveId" clId="{0195596F-5BB0-4319-80EB-166CB1814317}" dt="2024-08-16T10:45:17.627" v="492" actId="478"/>
          <ac:spMkLst>
            <pc:docMk/>
            <pc:sldMk cId="18221746" sldId="1892"/>
            <ac:spMk id="26" creationId="{BCE11C9C-DA94-B9D0-E94D-B800ACED43BE}"/>
          </ac:spMkLst>
        </pc:spChg>
        <pc:spChg chg="del">
          <ac:chgData name="I See Maths ltd" userId="2b6a9906fb7c83c6" providerId="LiveId" clId="{0195596F-5BB0-4319-80EB-166CB1814317}" dt="2024-08-16T10:45:13.520" v="491" actId="478"/>
          <ac:spMkLst>
            <pc:docMk/>
            <pc:sldMk cId="18221746" sldId="1892"/>
            <ac:spMk id="28" creationId="{6777D0D2-2EE1-C438-0A28-E3AE385F31CF}"/>
          </ac:spMkLst>
        </pc:spChg>
        <pc:spChg chg="del">
          <ac:chgData name="I See Maths ltd" userId="2b6a9906fb7c83c6" providerId="LiveId" clId="{0195596F-5BB0-4319-80EB-166CB1814317}" dt="2024-08-16T10:45:09.813" v="489" actId="478"/>
          <ac:spMkLst>
            <pc:docMk/>
            <pc:sldMk cId="18221746" sldId="1892"/>
            <ac:spMk id="29" creationId="{0E4902F3-8C1E-F3DA-A713-EDE61D305356}"/>
          </ac:spMkLst>
        </pc:spChg>
        <pc:cxnChg chg="del">
          <ac:chgData name="I See Maths ltd" userId="2b6a9906fb7c83c6" providerId="LiveId" clId="{0195596F-5BB0-4319-80EB-166CB1814317}" dt="2024-08-16T10:45:17.627" v="492" actId="478"/>
          <ac:cxnSpMkLst>
            <pc:docMk/>
            <pc:sldMk cId="18221746" sldId="1892"/>
            <ac:cxnSpMk id="27" creationId="{895082D5-6EFA-844C-C855-E01B419D1828}"/>
          </ac:cxnSpMkLst>
        </pc:cxnChg>
      </pc:sldChg>
      <pc:sldChg chg="delSp modSp add mod">
        <pc:chgData name="I See Maths ltd" userId="2b6a9906fb7c83c6" providerId="LiveId" clId="{0195596F-5BB0-4319-80EB-166CB1814317}" dt="2024-08-16T10:49:02.969" v="577" actId="478"/>
        <pc:sldMkLst>
          <pc:docMk/>
          <pc:sldMk cId="2521100734" sldId="1893"/>
        </pc:sldMkLst>
        <pc:spChg chg="mod">
          <ac:chgData name="I See Maths ltd" userId="2b6a9906fb7c83c6" providerId="LiveId" clId="{0195596F-5BB0-4319-80EB-166CB1814317}" dt="2024-08-16T10:48:42.094" v="574" actId="6549"/>
          <ac:spMkLst>
            <pc:docMk/>
            <pc:sldMk cId="2521100734" sldId="1893"/>
            <ac:spMk id="9" creationId="{EC1990AA-7701-E982-3841-BF07F4123319}"/>
          </ac:spMkLst>
        </pc:spChg>
        <pc:spChg chg="del">
          <ac:chgData name="I See Maths ltd" userId="2b6a9906fb7c83c6" providerId="LiveId" clId="{0195596F-5BB0-4319-80EB-166CB1814317}" dt="2024-08-16T10:49:02.969" v="577" actId="478"/>
          <ac:spMkLst>
            <pc:docMk/>
            <pc:sldMk cId="2521100734" sldId="1893"/>
            <ac:spMk id="10" creationId="{66D1BDE4-D518-3B0E-FA06-D0D9FBD7219F}"/>
          </ac:spMkLst>
        </pc:spChg>
        <pc:spChg chg="del">
          <ac:chgData name="I See Maths ltd" userId="2b6a9906fb7c83c6" providerId="LiveId" clId="{0195596F-5BB0-4319-80EB-166CB1814317}" dt="2024-08-16T10:48:58.513" v="576" actId="478"/>
          <ac:spMkLst>
            <pc:docMk/>
            <pc:sldMk cId="2521100734" sldId="1893"/>
            <ac:spMk id="16" creationId="{3F1EE3AE-7063-6817-D6E8-77E50248489B}"/>
          </ac:spMkLst>
        </pc:spChg>
        <pc:graphicFrameChg chg="mod">
          <ac:chgData name="I See Maths ltd" userId="2b6a9906fb7c83c6" providerId="LiveId" clId="{0195596F-5BB0-4319-80EB-166CB1814317}" dt="2024-08-16T10:46:10.638" v="498"/>
          <ac:graphicFrameMkLst>
            <pc:docMk/>
            <pc:sldMk cId="2521100734" sldId="1893"/>
            <ac:graphicFrameMk id="3" creationId="{CF4BB041-6692-CE74-BC6F-BF8A90C1EEB1}"/>
          </ac:graphicFrameMkLst>
        </pc:graphicFrameChg>
        <pc:cxnChg chg="del">
          <ac:chgData name="I See Maths ltd" userId="2b6a9906fb7c83c6" providerId="LiveId" clId="{0195596F-5BB0-4319-80EB-166CB1814317}" dt="2024-08-16T10:49:02.969" v="577" actId="478"/>
          <ac:cxnSpMkLst>
            <pc:docMk/>
            <pc:sldMk cId="2521100734" sldId="1893"/>
            <ac:cxnSpMk id="11" creationId="{68812042-3B04-5601-5934-6A520952BD29}"/>
          </ac:cxnSpMkLst>
        </pc:cxnChg>
        <pc:cxnChg chg="del">
          <ac:chgData name="I See Maths ltd" userId="2b6a9906fb7c83c6" providerId="LiveId" clId="{0195596F-5BB0-4319-80EB-166CB1814317}" dt="2024-08-16T10:48:58.513" v="576" actId="478"/>
          <ac:cxnSpMkLst>
            <pc:docMk/>
            <pc:sldMk cId="2521100734" sldId="1893"/>
            <ac:cxnSpMk id="18" creationId="{165E510B-94D2-5EAE-2EF1-7B5240EF851D}"/>
          </ac:cxnSpMkLst>
        </pc:cxnChg>
      </pc:sldChg>
      <pc:sldChg chg="addSp delSp modSp add mod">
        <pc:chgData name="I See Maths ltd" userId="2b6a9906fb7c83c6" providerId="LiveId" clId="{0195596F-5BB0-4319-80EB-166CB1814317}" dt="2024-08-16T10:55:31.301" v="845" actId="478"/>
        <pc:sldMkLst>
          <pc:docMk/>
          <pc:sldMk cId="1801297912" sldId="1894"/>
        </pc:sldMkLst>
        <pc:spChg chg="add mod">
          <ac:chgData name="I See Maths ltd" userId="2b6a9906fb7c83c6" providerId="LiveId" clId="{0195596F-5BB0-4319-80EB-166CB1814317}" dt="2024-08-16T10:52:17.614" v="646" actId="1076"/>
          <ac:spMkLst>
            <pc:docMk/>
            <pc:sldMk cId="1801297912" sldId="1894"/>
            <ac:spMk id="2" creationId="{04EE1C1A-3278-B9D1-F5CE-1B9ADBC8E506}"/>
          </ac:spMkLst>
        </pc:spChg>
        <pc:spChg chg="mod">
          <ac:chgData name="I See Maths ltd" userId="2b6a9906fb7c83c6" providerId="LiveId" clId="{0195596F-5BB0-4319-80EB-166CB1814317}" dt="2024-08-16T10:49:44.559" v="604" actId="20577"/>
          <ac:spMkLst>
            <pc:docMk/>
            <pc:sldMk cId="1801297912" sldId="1894"/>
            <ac:spMk id="9" creationId="{EC1990AA-7701-E982-3841-BF07F4123319}"/>
          </ac:spMkLst>
        </pc:spChg>
        <pc:spChg chg="del mod">
          <ac:chgData name="I See Maths ltd" userId="2b6a9906fb7c83c6" providerId="LiveId" clId="{0195596F-5BB0-4319-80EB-166CB1814317}" dt="2024-08-16T10:55:31.301" v="845" actId="478"/>
          <ac:spMkLst>
            <pc:docMk/>
            <pc:sldMk cId="1801297912" sldId="1894"/>
            <ac:spMk id="10" creationId="{66D1BDE4-D518-3B0E-FA06-D0D9FBD7219F}"/>
          </ac:spMkLst>
        </pc:spChg>
        <pc:spChg chg="add del mod">
          <ac:chgData name="I See Maths ltd" userId="2b6a9906fb7c83c6" providerId="LiveId" clId="{0195596F-5BB0-4319-80EB-166CB1814317}" dt="2024-08-16T10:55:31.301" v="845" actId="478"/>
          <ac:spMkLst>
            <pc:docMk/>
            <pc:sldMk cId="1801297912" sldId="1894"/>
            <ac:spMk id="12" creationId="{BE935E20-ACCC-9F0E-F2D7-9047396BDF08}"/>
          </ac:spMkLst>
        </pc:spChg>
        <pc:spChg chg="add del mod">
          <ac:chgData name="I See Maths ltd" userId="2b6a9906fb7c83c6" providerId="LiveId" clId="{0195596F-5BB0-4319-80EB-166CB1814317}" dt="2024-08-16T10:55:31.301" v="845" actId="478"/>
          <ac:spMkLst>
            <pc:docMk/>
            <pc:sldMk cId="1801297912" sldId="1894"/>
            <ac:spMk id="14" creationId="{49566071-4B79-37E4-7DDE-EC4B54E7D1FB}"/>
          </ac:spMkLst>
        </pc:spChg>
        <pc:spChg chg="del">
          <ac:chgData name="I See Maths ltd" userId="2b6a9906fb7c83c6" providerId="LiveId" clId="{0195596F-5BB0-4319-80EB-166CB1814317}" dt="2024-08-16T10:54:36.021" v="794" actId="478"/>
          <ac:spMkLst>
            <pc:docMk/>
            <pc:sldMk cId="1801297912" sldId="1894"/>
            <ac:spMk id="16" creationId="{3F1EE3AE-7063-6817-D6E8-77E50248489B}"/>
          </ac:spMkLst>
        </pc:spChg>
        <pc:graphicFrameChg chg="add del mod modGraphic">
          <ac:chgData name="I See Maths ltd" userId="2b6a9906fb7c83c6" providerId="LiveId" clId="{0195596F-5BB0-4319-80EB-166CB1814317}" dt="2024-08-16T10:55:05.312" v="843" actId="478"/>
          <ac:graphicFrameMkLst>
            <pc:docMk/>
            <pc:sldMk cId="1801297912" sldId="1894"/>
            <ac:graphicFrameMk id="8" creationId="{51FCCF34-F1CD-1513-AA1B-48F87D9F0C3C}"/>
          </ac:graphicFrameMkLst>
        </pc:graphicFrameChg>
        <pc:cxnChg chg="del mod">
          <ac:chgData name="I See Maths ltd" userId="2b6a9906fb7c83c6" providerId="LiveId" clId="{0195596F-5BB0-4319-80EB-166CB1814317}" dt="2024-08-16T10:55:31.301" v="845" actId="478"/>
          <ac:cxnSpMkLst>
            <pc:docMk/>
            <pc:sldMk cId="1801297912" sldId="1894"/>
            <ac:cxnSpMk id="11" creationId="{68812042-3B04-5601-5934-6A520952BD29}"/>
          </ac:cxnSpMkLst>
        </pc:cxnChg>
        <pc:cxnChg chg="add del mod">
          <ac:chgData name="I See Maths ltd" userId="2b6a9906fb7c83c6" providerId="LiveId" clId="{0195596F-5BB0-4319-80EB-166CB1814317}" dt="2024-08-16T10:55:31.301" v="845" actId="478"/>
          <ac:cxnSpMkLst>
            <pc:docMk/>
            <pc:sldMk cId="1801297912" sldId="1894"/>
            <ac:cxnSpMk id="13" creationId="{F7BD0CAE-0B68-750A-0051-6F572D254505}"/>
          </ac:cxnSpMkLst>
        </pc:cxnChg>
        <pc:cxnChg chg="add del mod">
          <ac:chgData name="I See Maths ltd" userId="2b6a9906fb7c83c6" providerId="LiveId" clId="{0195596F-5BB0-4319-80EB-166CB1814317}" dt="2024-08-16T10:55:31.301" v="845" actId="478"/>
          <ac:cxnSpMkLst>
            <pc:docMk/>
            <pc:sldMk cId="1801297912" sldId="1894"/>
            <ac:cxnSpMk id="15" creationId="{3E789C16-B399-C5CC-C191-A9286A3590E7}"/>
          </ac:cxnSpMkLst>
        </pc:cxnChg>
        <pc:cxnChg chg="del">
          <ac:chgData name="I See Maths ltd" userId="2b6a9906fb7c83c6" providerId="LiveId" clId="{0195596F-5BB0-4319-80EB-166CB1814317}" dt="2024-08-16T10:54:36.021" v="794" actId="478"/>
          <ac:cxnSpMkLst>
            <pc:docMk/>
            <pc:sldMk cId="1801297912" sldId="1894"/>
            <ac:cxnSpMk id="18" creationId="{165E510B-94D2-5EAE-2EF1-7B5240EF851D}"/>
          </ac:cxnSpMkLst>
        </pc:cxnChg>
      </pc:sldChg>
      <pc:sldChg chg="add del">
        <pc:chgData name="I See Maths ltd" userId="2b6a9906fb7c83c6" providerId="LiveId" clId="{0195596F-5BB0-4319-80EB-166CB1814317}" dt="2024-08-16T10:56:45.011" v="904" actId="47"/>
        <pc:sldMkLst>
          <pc:docMk/>
          <pc:sldMk cId="1618905101" sldId="1895"/>
        </pc:sldMkLst>
      </pc:sldChg>
      <pc:sldChg chg="addSp modSp add mod">
        <pc:chgData name="I See Maths ltd" userId="2b6a9906fb7c83c6" providerId="LiveId" clId="{0195596F-5BB0-4319-80EB-166CB1814317}" dt="2024-08-16T10:56:20.198" v="903" actId="1038"/>
        <pc:sldMkLst>
          <pc:docMk/>
          <pc:sldMk cId="3872854854" sldId="1896"/>
        </pc:sldMkLst>
        <pc:spChg chg="mod">
          <ac:chgData name="I See Maths ltd" userId="2b6a9906fb7c83c6" providerId="LiveId" clId="{0195596F-5BB0-4319-80EB-166CB1814317}" dt="2024-08-16T10:55:44.378" v="846" actId="207"/>
          <ac:spMkLst>
            <pc:docMk/>
            <pc:sldMk cId="3872854854" sldId="1896"/>
            <ac:spMk id="2" creationId="{04EE1C1A-3278-B9D1-F5CE-1B9ADBC8E506}"/>
          </ac:spMkLst>
        </pc:spChg>
        <pc:picChg chg="add mod">
          <ac:chgData name="I See Maths ltd" userId="2b6a9906fb7c83c6" providerId="LiveId" clId="{0195596F-5BB0-4319-80EB-166CB1814317}" dt="2024-08-16T10:56:14.395" v="873" actId="1037"/>
          <ac:picMkLst>
            <pc:docMk/>
            <pc:sldMk cId="3872854854" sldId="1896"/>
            <ac:picMk id="8" creationId="{7414A0F5-B0FB-11D1-DEB9-6D63767DF602}"/>
          </ac:picMkLst>
        </pc:picChg>
        <pc:picChg chg="add mod">
          <ac:chgData name="I See Maths ltd" userId="2b6a9906fb7c83c6" providerId="LiveId" clId="{0195596F-5BB0-4319-80EB-166CB1814317}" dt="2024-08-16T10:56:08.286" v="850" actId="1036"/>
          <ac:picMkLst>
            <pc:docMk/>
            <pc:sldMk cId="3872854854" sldId="1896"/>
            <ac:picMk id="16" creationId="{08E01AFF-5F18-B955-66E9-348AA7C0FF43}"/>
          </ac:picMkLst>
        </pc:picChg>
        <pc:picChg chg="add mod">
          <ac:chgData name="I See Maths ltd" userId="2b6a9906fb7c83c6" providerId="LiveId" clId="{0195596F-5BB0-4319-80EB-166CB1814317}" dt="2024-08-16T10:56:20.198" v="903" actId="1038"/>
          <ac:picMkLst>
            <pc:docMk/>
            <pc:sldMk cId="3872854854" sldId="1896"/>
            <ac:picMk id="18" creationId="{2F67CDAD-AF90-8F40-9569-E389B1053742}"/>
          </ac:picMkLst>
        </pc:picChg>
      </pc:sldChg>
      <pc:sldChg chg="addSp delSp modSp add mod">
        <pc:chgData name="I See Maths ltd" userId="2b6a9906fb7c83c6" providerId="LiveId" clId="{0195596F-5BB0-4319-80EB-166CB1814317}" dt="2024-08-16T11:04:10.311" v="1346" actId="207"/>
        <pc:sldMkLst>
          <pc:docMk/>
          <pc:sldMk cId="1512923839" sldId="1897"/>
        </pc:sldMkLst>
        <pc:spChg chg="del">
          <ac:chgData name="I See Maths ltd" userId="2b6a9906fb7c83c6" providerId="LiveId" clId="{0195596F-5BB0-4319-80EB-166CB1814317}" dt="2024-08-16T10:58:42.733" v="906" actId="478"/>
          <ac:spMkLst>
            <pc:docMk/>
            <pc:sldMk cId="1512923839" sldId="1897"/>
            <ac:spMk id="2" creationId="{04EE1C1A-3278-B9D1-F5CE-1B9ADBC8E506}"/>
          </ac:spMkLst>
        </pc:spChg>
        <pc:spChg chg="del">
          <ac:chgData name="I See Maths ltd" userId="2b6a9906fb7c83c6" providerId="LiveId" clId="{0195596F-5BB0-4319-80EB-166CB1814317}" dt="2024-08-16T10:58:42.733" v="906" actId="478"/>
          <ac:spMkLst>
            <pc:docMk/>
            <pc:sldMk cId="1512923839" sldId="1897"/>
            <ac:spMk id="4" creationId="{7F03F79A-09D2-3675-5890-98D70F527108}"/>
          </ac:spMkLst>
        </pc:spChg>
        <pc:spChg chg="del">
          <ac:chgData name="I See Maths ltd" userId="2b6a9906fb7c83c6" providerId="LiveId" clId="{0195596F-5BB0-4319-80EB-166CB1814317}" dt="2024-08-16T10:58:42.733" v="906" actId="478"/>
          <ac:spMkLst>
            <pc:docMk/>
            <pc:sldMk cId="1512923839" sldId="1897"/>
            <ac:spMk id="5" creationId="{B4F0038C-CFF1-6168-4A37-FF1B367D1812}"/>
          </ac:spMkLst>
        </pc:spChg>
        <pc:spChg chg="del">
          <ac:chgData name="I See Maths ltd" userId="2b6a9906fb7c83c6" providerId="LiveId" clId="{0195596F-5BB0-4319-80EB-166CB1814317}" dt="2024-08-16T10:58:42.733" v="906" actId="478"/>
          <ac:spMkLst>
            <pc:docMk/>
            <pc:sldMk cId="1512923839" sldId="1897"/>
            <ac:spMk id="6" creationId="{76A1CBB6-481E-A972-D14B-8DB8380D5E6E}"/>
          </ac:spMkLst>
        </pc:spChg>
        <pc:spChg chg="del">
          <ac:chgData name="I See Maths ltd" userId="2b6a9906fb7c83c6" providerId="LiveId" clId="{0195596F-5BB0-4319-80EB-166CB1814317}" dt="2024-08-16T10:58:42.733" v="906" actId="478"/>
          <ac:spMkLst>
            <pc:docMk/>
            <pc:sldMk cId="1512923839" sldId="1897"/>
            <ac:spMk id="7" creationId="{FD0E6E75-58E5-3F0D-10A5-2BC8EE4A20A9}"/>
          </ac:spMkLst>
        </pc:spChg>
        <pc:spChg chg="del">
          <ac:chgData name="I See Maths ltd" userId="2b6a9906fb7c83c6" providerId="LiveId" clId="{0195596F-5BB0-4319-80EB-166CB1814317}" dt="2024-08-16T10:58:42.733" v="906" actId="478"/>
          <ac:spMkLst>
            <pc:docMk/>
            <pc:sldMk cId="1512923839" sldId="1897"/>
            <ac:spMk id="9" creationId="{EC1990AA-7701-E982-3841-BF07F4123319}"/>
          </ac:spMkLst>
        </pc:spChg>
        <pc:spChg chg="del">
          <ac:chgData name="I See Maths ltd" userId="2b6a9906fb7c83c6" providerId="LiveId" clId="{0195596F-5BB0-4319-80EB-166CB1814317}" dt="2024-08-16T10:58:42.733" v="906" actId="478"/>
          <ac:spMkLst>
            <pc:docMk/>
            <pc:sldMk cId="1512923839" sldId="1897"/>
            <ac:spMk id="10" creationId="{66D1BDE4-D518-3B0E-FA06-D0D9FBD7219F}"/>
          </ac:spMkLst>
        </pc:spChg>
        <pc:spChg chg="del">
          <ac:chgData name="I See Maths ltd" userId="2b6a9906fb7c83c6" providerId="LiveId" clId="{0195596F-5BB0-4319-80EB-166CB1814317}" dt="2024-08-16T10:58:42.733" v="906" actId="478"/>
          <ac:spMkLst>
            <pc:docMk/>
            <pc:sldMk cId="1512923839" sldId="1897"/>
            <ac:spMk id="12" creationId="{BE935E20-ACCC-9F0E-F2D7-9047396BDF08}"/>
          </ac:spMkLst>
        </pc:spChg>
        <pc:spChg chg="del">
          <ac:chgData name="I See Maths ltd" userId="2b6a9906fb7c83c6" providerId="LiveId" clId="{0195596F-5BB0-4319-80EB-166CB1814317}" dt="2024-08-16T10:58:42.733" v="906" actId="478"/>
          <ac:spMkLst>
            <pc:docMk/>
            <pc:sldMk cId="1512923839" sldId="1897"/>
            <ac:spMk id="14" creationId="{49566071-4B79-37E4-7DDE-EC4B54E7D1FB}"/>
          </ac:spMkLst>
        </pc:spChg>
        <pc:spChg chg="add mod">
          <ac:chgData name="I See Maths ltd" userId="2b6a9906fb7c83c6" providerId="LiveId" clId="{0195596F-5BB0-4319-80EB-166CB1814317}" dt="2024-08-16T10:59:12.101" v="907"/>
          <ac:spMkLst>
            <pc:docMk/>
            <pc:sldMk cId="1512923839" sldId="1897"/>
            <ac:spMk id="19" creationId="{E40BA58A-B85B-727C-772A-EDE6FA1BC176}"/>
          </ac:spMkLst>
        </pc:spChg>
        <pc:spChg chg="add mod">
          <ac:chgData name="I See Maths ltd" userId="2b6a9906fb7c83c6" providerId="LiveId" clId="{0195596F-5BB0-4319-80EB-166CB1814317}" dt="2024-08-16T10:59:42.164" v="910" actId="20577"/>
          <ac:spMkLst>
            <pc:docMk/>
            <pc:sldMk cId="1512923839" sldId="1897"/>
            <ac:spMk id="22" creationId="{557FE6D5-9BFE-34CE-8AFA-182CCA86647E}"/>
          </ac:spMkLst>
        </pc:spChg>
        <pc:spChg chg="add del mod">
          <ac:chgData name="I See Maths ltd" userId="2b6a9906fb7c83c6" providerId="LiveId" clId="{0195596F-5BB0-4319-80EB-166CB1814317}" dt="2024-08-16T11:01:56.026" v="1222" actId="478"/>
          <ac:spMkLst>
            <pc:docMk/>
            <pc:sldMk cId="1512923839" sldId="1897"/>
            <ac:spMk id="24" creationId="{6490DA07-D6A8-57B3-24BB-48DC5A7AFC80}"/>
          </ac:spMkLst>
        </pc:spChg>
        <pc:spChg chg="add del mod">
          <ac:chgData name="I See Maths ltd" userId="2b6a9906fb7c83c6" providerId="LiveId" clId="{0195596F-5BB0-4319-80EB-166CB1814317}" dt="2024-08-16T11:01:56.026" v="1222" actId="478"/>
          <ac:spMkLst>
            <pc:docMk/>
            <pc:sldMk cId="1512923839" sldId="1897"/>
            <ac:spMk id="25" creationId="{84FE5ED4-78F1-0442-37A8-48397BD98529}"/>
          </ac:spMkLst>
        </pc:spChg>
        <pc:spChg chg="add mod">
          <ac:chgData name="I See Maths ltd" userId="2b6a9906fb7c83c6" providerId="LiveId" clId="{0195596F-5BB0-4319-80EB-166CB1814317}" dt="2024-08-16T10:59:46.741" v="913" actId="20577"/>
          <ac:spMkLst>
            <pc:docMk/>
            <pc:sldMk cId="1512923839" sldId="1897"/>
            <ac:spMk id="26" creationId="{03050271-7AC5-F884-C0F3-E46FCCE55457}"/>
          </ac:spMkLst>
        </pc:spChg>
        <pc:spChg chg="add mod ord">
          <ac:chgData name="I See Maths ltd" userId="2b6a9906fb7c83c6" providerId="LiveId" clId="{0195596F-5BB0-4319-80EB-166CB1814317}" dt="2024-08-16T11:03:04.392" v="1245" actId="167"/>
          <ac:spMkLst>
            <pc:docMk/>
            <pc:sldMk cId="1512923839" sldId="1897"/>
            <ac:spMk id="28" creationId="{15F4BAAC-518B-FBEF-DD1D-21C79B207F36}"/>
          </ac:spMkLst>
        </pc:spChg>
        <pc:spChg chg="add mod">
          <ac:chgData name="I See Maths ltd" userId="2b6a9906fb7c83c6" providerId="LiveId" clId="{0195596F-5BB0-4319-80EB-166CB1814317}" dt="2024-08-16T11:00:23.691" v="1017" actId="20577"/>
          <ac:spMkLst>
            <pc:docMk/>
            <pc:sldMk cId="1512923839" sldId="1897"/>
            <ac:spMk id="29" creationId="{8E206C26-CB0F-86EA-619A-87AAA3E0C2E8}"/>
          </ac:spMkLst>
        </pc:spChg>
        <pc:spChg chg="add mod">
          <ac:chgData name="I See Maths ltd" userId="2b6a9906fb7c83c6" providerId="LiveId" clId="{0195596F-5BB0-4319-80EB-166CB1814317}" dt="2024-08-16T11:02:40.353" v="1243" actId="1037"/>
          <ac:spMkLst>
            <pc:docMk/>
            <pc:sldMk cId="1512923839" sldId="1897"/>
            <ac:spMk id="30" creationId="{A3734B65-17DF-51B1-9E59-5A085FB9F273}"/>
          </ac:spMkLst>
        </pc:spChg>
        <pc:spChg chg="add mod">
          <ac:chgData name="I See Maths ltd" userId="2b6a9906fb7c83c6" providerId="LiveId" clId="{0195596F-5BB0-4319-80EB-166CB1814317}" dt="2024-08-16T11:04:10.311" v="1346" actId="207"/>
          <ac:spMkLst>
            <pc:docMk/>
            <pc:sldMk cId="1512923839" sldId="1897"/>
            <ac:spMk id="32" creationId="{E5201117-2548-2AA6-F1D9-C061428A494B}"/>
          </ac:spMkLst>
        </pc:spChg>
        <pc:spChg chg="add del mod">
          <ac:chgData name="I See Maths ltd" userId="2b6a9906fb7c83c6" providerId="LiveId" clId="{0195596F-5BB0-4319-80EB-166CB1814317}" dt="2024-08-16T11:03:58.107" v="1344" actId="478"/>
          <ac:spMkLst>
            <pc:docMk/>
            <pc:sldMk cId="1512923839" sldId="1897"/>
            <ac:spMk id="33" creationId="{24E6EB4E-A0C9-E4BD-F386-115412103CEE}"/>
          </ac:spMkLst>
        </pc:spChg>
        <pc:spChg chg="add mod">
          <ac:chgData name="I See Maths ltd" userId="2b6a9906fb7c83c6" providerId="LiveId" clId="{0195596F-5BB0-4319-80EB-166CB1814317}" dt="2024-08-16T11:04:06.523" v="1345" actId="207"/>
          <ac:spMkLst>
            <pc:docMk/>
            <pc:sldMk cId="1512923839" sldId="1897"/>
            <ac:spMk id="34" creationId="{E2845056-0698-AFE9-B24F-782E6F93D13F}"/>
          </ac:spMkLst>
        </pc:spChg>
        <pc:spChg chg="add mod">
          <ac:chgData name="I See Maths ltd" userId="2b6a9906fb7c83c6" providerId="LiveId" clId="{0195596F-5BB0-4319-80EB-166CB1814317}" dt="2024-08-16T11:04:06.523" v="1345" actId="207"/>
          <ac:spMkLst>
            <pc:docMk/>
            <pc:sldMk cId="1512923839" sldId="1897"/>
            <ac:spMk id="35" creationId="{427513D2-4612-D2AC-3841-D763B744EA17}"/>
          </ac:spMkLst>
        </pc:spChg>
        <pc:graphicFrameChg chg="del">
          <ac:chgData name="I See Maths ltd" userId="2b6a9906fb7c83c6" providerId="LiveId" clId="{0195596F-5BB0-4319-80EB-166CB1814317}" dt="2024-08-16T10:58:42.733" v="906" actId="478"/>
          <ac:graphicFrameMkLst>
            <pc:docMk/>
            <pc:sldMk cId="1512923839" sldId="1897"/>
            <ac:graphicFrameMk id="3" creationId="{CF4BB041-6692-CE74-BC6F-BF8A90C1EEB1}"/>
          </ac:graphicFrameMkLst>
        </pc:graphicFrameChg>
        <pc:graphicFrameChg chg="add mod">
          <ac:chgData name="I See Maths ltd" userId="2b6a9906fb7c83c6" providerId="LiveId" clId="{0195596F-5BB0-4319-80EB-166CB1814317}" dt="2024-08-16T11:02:07.984" v="1225" actId="572"/>
          <ac:graphicFrameMkLst>
            <pc:docMk/>
            <pc:sldMk cId="1512923839" sldId="1897"/>
            <ac:graphicFrameMk id="27" creationId="{026517D9-5FDB-A9B7-3A0D-F34A2C37A6CA}"/>
          </ac:graphicFrameMkLst>
        </pc:graphicFrameChg>
        <pc:picChg chg="del">
          <ac:chgData name="I See Maths ltd" userId="2b6a9906fb7c83c6" providerId="LiveId" clId="{0195596F-5BB0-4319-80EB-166CB1814317}" dt="2024-08-16T10:58:42.733" v="906" actId="478"/>
          <ac:picMkLst>
            <pc:docMk/>
            <pc:sldMk cId="1512923839" sldId="1897"/>
            <ac:picMk id="8" creationId="{7414A0F5-B0FB-11D1-DEB9-6D63767DF602}"/>
          </ac:picMkLst>
        </pc:picChg>
        <pc:picChg chg="del">
          <ac:chgData name="I See Maths ltd" userId="2b6a9906fb7c83c6" providerId="LiveId" clId="{0195596F-5BB0-4319-80EB-166CB1814317}" dt="2024-08-16T10:58:42.733" v="906" actId="478"/>
          <ac:picMkLst>
            <pc:docMk/>
            <pc:sldMk cId="1512923839" sldId="1897"/>
            <ac:picMk id="16" creationId="{08E01AFF-5F18-B955-66E9-348AA7C0FF43}"/>
          </ac:picMkLst>
        </pc:picChg>
        <pc:picChg chg="del">
          <ac:chgData name="I See Maths ltd" userId="2b6a9906fb7c83c6" providerId="LiveId" clId="{0195596F-5BB0-4319-80EB-166CB1814317}" dt="2024-08-16T10:58:42.733" v="906" actId="478"/>
          <ac:picMkLst>
            <pc:docMk/>
            <pc:sldMk cId="1512923839" sldId="1897"/>
            <ac:picMk id="18" creationId="{2F67CDAD-AF90-8F40-9569-E389B1053742}"/>
          </ac:picMkLst>
        </pc:picChg>
        <pc:cxnChg chg="del">
          <ac:chgData name="I See Maths ltd" userId="2b6a9906fb7c83c6" providerId="LiveId" clId="{0195596F-5BB0-4319-80EB-166CB1814317}" dt="2024-08-16T10:58:42.733" v="906" actId="478"/>
          <ac:cxnSpMkLst>
            <pc:docMk/>
            <pc:sldMk cId="1512923839" sldId="1897"/>
            <ac:cxnSpMk id="11" creationId="{68812042-3B04-5601-5934-6A520952BD29}"/>
          </ac:cxnSpMkLst>
        </pc:cxnChg>
        <pc:cxnChg chg="del">
          <ac:chgData name="I See Maths ltd" userId="2b6a9906fb7c83c6" providerId="LiveId" clId="{0195596F-5BB0-4319-80EB-166CB1814317}" dt="2024-08-16T10:58:42.733" v="906" actId="478"/>
          <ac:cxnSpMkLst>
            <pc:docMk/>
            <pc:sldMk cId="1512923839" sldId="1897"/>
            <ac:cxnSpMk id="13" creationId="{F7BD0CAE-0B68-750A-0051-6F572D254505}"/>
          </ac:cxnSpMkLst>
        </pc:cxnChg>
        <pc:cxnChg chg="del">
          <ac:chgData name="I See Maths ltd" userId="2b6a9906fb7c83c6" providerId="LiveId" clId="{0195596F-5BB0-4319-80EB-166CB1814317}" dt="2024-08-16T10:58:42.733" v="906" actId="478"/>
          <ac:cxnSpMkLst>
            <pc:docMk/>
            <pc:sldMk cId="1512923839" sldId="1897"/>
            <ac:cxnSpMk id="15" creationId="{3E789C16-B399-C5CC-C191-A9286A3590E7}"/>
          </ac:cxnSpMkLst>
        </pc:cxnChg>
        <pc:cxnChg chg="add mod">
          <ac:chgData name="I See Maths ltd" userId="2b6a9906fb7c83c6" providerId="LiveId" clId="{0195596F-5BB0-4319-80EB-166CB1814317}" dt="2024-08-16T11:02:40.353" v="1243" actId="1037"/>
          <ac:cxnSpMkLst>
            <pc:docMk/>
            <pc:sldMk cId="1512923839" sldId="1897"/>
            <ac:cxnSpMk id="31" creationId="{EB2FBD5C-293D-0528-442E-F532F4AD690E}"/>
          </ac:cxnSpMkLst>
        </pc:cxnChg>
      </pc:sldChg>
      <pc:sldChg chg="addSp delSp modSp add mod">
        <pc:chgData name="I See Maths ltd" userId="2b6a9906fb7c83c6" providerId="LiveId" clId="{0195596F-5BB0-4319-80EB-166CB1814317}" dt="2024-08-16T11:15:12.538" v="1387" actId="478"/>
        <pc:sldMkLst>
          <pc:docMk/>
          <pc:sldMk cId="1460112901" sldId="1898"/>
        </pc:sldMkLst>
        <pc:spChg chg="add del mod">
          <ac:chgData name="I See Maths ltd" userId="2b6a9906fb7c83c6" providerId="LiveId" clId="{0195596F-5BB0-4319-80EB-166CB1814317}" dt="2024-08-16T11:15:07.151" v="1386" actId="478"/>
          <ac:spMkLst>
            <pc:docMk/>
            <pc:sldMk cId="1460112901" sldId="1898"/>
            <ac:spMk id="2" creationId="{B32019B0-5223-33E5-2D68-7C4AAB037AB1}"/>
          </ac:spMkLst>
        </pc:spChg>
        <pc:spChg chg="add del mod">
          <ac:chgData name="I See Maths ltd" userId="2b6a9906fb7c83c6" providerId="LiveId" clId="{0195596F-5BB0-4319-80EB-166CB1814317}" dt="2024-08-16T11:15:07.151" v="1386" actId="478"/>
          <ac:spMkLst>
            <pc:docMk/>
            <pc:sldMk cId="1460112901" sldId="1898"/>
            <ac:spMk id="3" creationId="{86055DEC-CB6A-8FF4-5179-C33FF08DE89E}"/>
          </ac:spMkLst>
        </pc:spChg>
        <pc:spChg chg="del">
          <ac:chgData name="I See Maths ltd" userId="2b6a9906fb7c83c6" providerId="LiveId" clId="{0195596F-5BB0-4319-80EB-166CB1814317}" dt="2024-08-16T11:15:12.538" v="1387" actId="478"/>
          <ac:spMkLst>
            <pc:docMk/>
            <pc:sldMk cId="1460112901" sldId="1898"/>
            <ac:spMk id="26" creationId="{03050271-7AC5-F884-C0F3-E46FCCE55457}"/>
          </ac:spMkLst>
        </pc:spChg>
        <pc:spChg chg="del">
          <ac:chgData name="I See Maths ltd" userId="2b6a9906fb7c83c6" providerId="LiveId" clId="{0195596F-5BB0-4319-80EB-166CB1814317}" dt="2024-08-16T11:15:12.538" v="1387" actId="478"/>
          <ac:spMkLst>
            <pc:docMk/>
            <pc:sldMk cId="1460112901" sldId="1898"/>
            <ac:spMk id="28" creationId="{15F4BAAC-518B-FBEF-DD1D-21C79B207F36}"/>
          </ac:spMkLst>
        </pc:spChg>
        <pc:spChg chg="del">
          <ac:chgData name="I See Maths ltd" userId="2b6a9906fb7c83c6" providerId="LiveId" clId="{0195596F-5BB0-4319-80EB-166CB1814317}" dt="2024-08-16T11:15:12.538" v="1387" actId="478"/>
          <ac:spMkLst>
            <pc:docMk/>
            <pc:sldMk cId="1460112901" sldId="1898"/>
            <ac:spMk id="29" creationId="{8E206C26-CB0F-86EA-619A-87AAA3E0C2E8}"/>
          </ac:spMkLst>
        </pc:spChg>
        <pc:picChg chg="add del mod">
          <ac:chgData name="I See Maths ltd" userId="2b6a9906fb7c83c6" providerId="LiveId" clId="{0195596F-5BB0-4319-80EB-166CB1814317}" dt="2024-08-16T11:15:07.151" v="1386" actId="478"/>
          <ac:picMkLst>
            <pc:docMk/>
            <pc:sldMk cId="1460112901" sldId="1898"/>
            <ac:picMk id="4" creationId="{323CFB6E-16DD-960E-51A8-46AE1E78150B}"/>
          </ac:picMkLst>
        </pc:picChg>
        <pc:picChg chg="add del mod">
          <ac:chgData name="I See Maths ltd" userId="2b6a9906fb7c83c6" providerId="LiveId" clId="{0195596F-5BB0-4319-80EB-166CB1814317}" dt="2024-08-16T11:15:07.151" v="1386" actId="478"/>
          <ac:picMkLst>
            <pc:docMk/>
            <pc:sldMk cId="1460112901" sldId="1898"/>
            <ac:picMk id="5" creationId="{550E6723-7610-DB59-7D01-4A29A97CB700}"/>
          </ac:picMkLst>
        </pc:picChg>
        <pc:picChg chg="add del mod">
          <ac:chgData name="I See Maths ltd" userId="2b6a9906fb7c83c6" providerId="LiveId" clId="{0195596F-5BB0-4319-80EB-166CB1814317}" dt="2024-08-16T11:15:07.151" v="1386" actId="478"/>
          <ac:picMkLst>
            <pc:docMk/>
            <pc:sldMk cId="1460112901" sldId="1898"/>
            <ac:picMk id="6" creationId="{714403DF-9FE7-38A4-7FF9-82202A8D0E47}"/>
          </ac:picMkLst>
        </pc:picChg>
      </pc:sldChg>
      <pc:sldChg chg="delSp add mod">
        <pc:chgData name="I See Maths ltd" userId="2b6a9906fb7c83c6" providerId="LiveId" clId="{0195596F-5BB0-4319-80EB-166CB1814317}" dt="2024-08-16T11:04:26.342" v="1351" actId="478"/>
        <pc:sldMkLst>
          <pc:docMk/>
          <pc:sldMk cId="293699093" sldId="1899"/>
        </pc:sldMkLst>
        <pc:spChg chg="del">
          <ac:chgData name="I See Maths ltd" userId="2b6a9906fb7c83c6" providerId="LiveId" clId="{0195596F-5BB0-4319-80EB-166CB1814317}" dt="2024-08-16T11:04:26.342" v="1351" actId="478"/>
          <ac:spMkLst>
            <pc:docMk/>
            <pc:sldMk cId="293699093" sldId="1899"/>
            <ac:spMk id="30" creationId="{A3734B65-17DF-51B1-9E59-5A085FB9F273}"/>
          </ac:spMkLst>
        </pc:spChg>
        <pc:spChg chg="del">
          <ac:chgData name="I See Maths ltd" userId="2b6a9906fb7c83c6" providerId="LiveId" clId="{0195596F-5BB0-4319-80EB-166CB1814317}" dt="2024-08-16T11:04:23.275" v="1350" actId="478"/>
          <ac:spMkLst>
            <pc:docMk/>
            <pc:sldMk cId="293699093" sldId="1899"/>
            <ac:spMk id="32" creationId="{E5201117-2548-2AA6-F1D9-C061428A494B}"/>
          </ac:spMkLst>
        </pc:spChg>
        <pc:spChg chg="del">
          <ac:chgData name="I See Maths ltd" userId="2b6a9906fb7c83c6" providerId="LiveId" clId="{0195596F-5BB0-4319-80EB-166CB1814317}" dt="2024-08-16T11:04:19.731" v="1349" actId="478"/>
          <ac:spMkLst>
            <pc:docMk/>
            <pc:sldMk cId="293699093" sldId="1899"/>
            <ac:spMk id="34" creationId="{E2845056-0698-AFE9-B24F-782E6F93D13F}"/>
          </ac:spMkLst>
        </pc:spChg>
        <pc:spChg chg="del">
          <ac:chgData name="I See Maths ltd" userId="2b6a9906fb7c83c6" providerId="LiveId" clId="{0195596F-5BB0-4319-80EB-166CB1814317}" dt="2024-08-16T11:04:18.046" v="1348" actId="478"/>
          <ac:spMkLst>
            <pc:docMk/>
            <pc:sldMk cId="293699093" sldId="1899"/>
            <ac:spMk id="35" creationId="{427513D2-4612-D2AC-3841-D763B744EA17}"/>
          </ac:spMkLst>
        </pc:spChg>
        <pc:cxnChg chg="del">
          <ac:chgData name="I See Maths ltd" userId="2b6a9906fb7c83c6" providerId="LiveId" clId="{0195596F-5BB0-4319-80EB-166CB1814317}" dt="2024-08-16T11:04:26.342" v="1351" actId="478"/>
          <ac:cxnSpMkLst>
            <pc:docMk/>
            <pc:sldMk cId="293699093" sldId="1899"/>
            <ac:cxnSpMk id="31" creationId="{EB2FBD5C-293D-0528-442E-F532F4AD690E}"/>
          </ac:cxnSpMkLst>
        </pc:cxnChg>
      </pc:sldChg>
      <pc:sldChg chg="addSp delSp modSp add mod">
        <pc:chgData name="I See Maths ltd" userId="2b6a9906fb7c83c6" providerId="LiveId" clId="{0195596F-5BB0-4319-80EB-166CB1814317}" dt="2024-08-16T11:18:52.453" v="1481" actId="478"/>
        <pc:sldMkLst>
          <pc:docMk/>
          <pc:sldMk cId="433030920" sldId="1900"/>
        </pc:sldMkLst>
        <pc:spChg chg="del mod">
          <ac:chgData name="I See Maths ltd" userId="2b6a9906fb7c83c6" providerId="LiveId" clId="{0195596F-5BB0-4319-80EB-166CB1814317}" dt="2024-08-16T11:16:16.125" v="1392" actId="478"/>
          <ac:spMkLst>
            <pc:docMk/>
            <pc:sldMk cId="433030920" sldId="1900"/>
            <ac:spMk id="2" creationId="{B32019B0-5223-33E5-2D68-7C4AAB037AB1}"/>
          </ac:spMkLst>
        </pc:spChg>
        <pc:spChg chg="del mod">
          <ac:chgData name="I See Maths ltd" userId="2b6a9906fb7c83c6" providerId="LiveId" clId="{0195596F-5BB0-4319-80EB-166CB1814317}" dt="2024-08-16T11:18:52.453" v="1481" actId="478"/>
          <ac:spMkLst>
            <pc:docMk/>
            <pc:sldMk cId="433030920" sldId="1900"/>
            <ac:spMk id="3" creationId="{86055DEC-CB6A-8FF4-5179-C33FF08DE89E}"/>
          </ac:spMkLst>
        </pc:spChg>
        <pc:spChg chg="add mod">
          <ac:chgData name="I See Maths ltd" userId="2b6a9906fb7c83c6" providerId="LiveId" clId="{0195596F-5BB0-4319-80EB-166CB1814317}" dt="2024-08-16T11:18:49.124" v="1480" actId="6549"/>
          <ac:spMkLst>
            <pc:docMk/>
            <pc:sldMk cId="433030920" sldId="1900"/>
            <ac:spMk id="7" creationId="{4CF1D1D1-49AE-476C-51CC-95DAEB7CDB6F}"/>
          </ac:spMkLst>
        </pc:spChg>
        <pc:spChg chg="del">
          <ac:chgData name="I See Maths ltd" userId="2b6a9906fb7c83c6" providerId="LiveId" clId="{0195596F-5BB0-4319-80EB-166CB1814317}" dt="2024-08-16T11:15:22.308" v="1388" actId="478"/>
          <ac:spMkLst>
            <pc:docMk/>
            <pc:sldMk cId="433030920" sldId="1900"/>
            <ac:spMk id="26" creationId="{03050271-7AC5-F884-C0F3-E46FCCE55457}"/>
          </ac:spMkLst>
        </pc:spChg>
        <pc:spChg chg="del">
          <ac:chgData name="I See Maths ltd" userId="2b6a9906fb7c83c6" providerId="LiveId" clId="{0195596F-5BB0-4319-80EB-166CB1814317}" dt="2024-08-16T11:15:22.308" v="1388" actId="478"/>
          <ac:spMkLst>
            <pc:docMk/>
            <pc:sldMk cId="433030920" sldId="1900"/>
            <ac:spMk id="28" creationId="{15F4BAAC-518B-FBEF-DD1D-21C79B207F36}"/>
          </ac:spMkLst>
        </pc:spChg>
        <pc:spChg chg="del">
          <ac:chgData name="I See Maths ltd" userId="2b6a9906fb7c83c6" providerId="LiveId" clId="{0195596F-5BB0-4319-80EB-166CB1814317}" dt="2024-08-16T11:15:22.308" v="1388" actId="478"/>
          <ac:spMkLst>
            <pc:docMk/>
            <pc:sldMk cId="433030920" sldId="1900"/>
            <ac:spMk id="29" creationId="{8E206C26-CB0F-86EA-619A-87AAA3E0C2E8}"/>
          </ac:spMkLst>
        </pc:spChg>
        <pc:picChg chg="del">
          <ac:chgData name="I See Maths ltd" userId="2b6a9906fb7c83c6" providerId="LiveId" clId="{0195596F-5BB0-4319-80EB-166CB1814317}" dt="2024-08-16T11:18:21.173" v="1452" actId="478"/>
          <ac:picMkLst>
            <pc:docMk/>
            <pc:sldMk cId="433030920" sldId="1900"/>
            <ac:picMk id="4" creationId="{323CFB6E-16DD-960E-51A8-46AE1E78150B}"/>
          </ac:picMkLst>
        </pc:picChg>
        <pc:picChg chg="del">
          <ac:chgData name="I See Maths ltd" userId="2b6a9906fb7c83c6" providerId="LiveId" clId="{0195596F-5BB0-4319-80EB-166CB1814317}" dt="2024-08-16T11:18:21.173" v="1452" actId="478"/>
          <ac:picMkLst>
            <pc:docMk/>
            <pc:sldMk cId="433030920" sldId="1900"/>
            <ac:picMk id="5" creationId="{550E6723-7610-DB59-7D01-4A29A97CB700}"/>
          </ac:picMkLst>
        </pc:picChg>
        <pc:picChg chg="del">
          <ac:chgData name="I See Maths ltd" userId="2b6a9906fb7c83c6" providerId="LiveId" clId="{0195596F-5BB0-4319-80EB-166CB1814317}" dt="2024-08-16T11:18:06.783" v="1450" actId="478"/>
          <ac:picMkLst>
            <pc:docMk/>
            <pc:sldMk cId="433030920" sldId="1900"/>
            <ac:picMk id="6" creationId="{714403DF-9FE7-38A4-7FF9-82202A8D0E47}"/>
          </ac:picMkLst>
        </pc:picChg>
      </pc:sldChg>
      <pc:sldChg chg="addSp delSp modSp add mod">
        <pc:chgData name="I See Maths ltd" userId="2b6a9906fb7c83c6" providerId="LiveId" clId="{0195596F-5BB0-4319-80EB-166CB1814317}" dt="2024-08-16T11:20:21.149" v="1581" actId="478"/>
        <pc:sldMkLst>
          <pc:docMk/>
          <pc:sldMk cId="1730576326" sldId="1901"/>
        </pc:sldMkLst>
        <pc:spChg chg="add mod">
          <ac:chgData name="I See Maths ltd" userId="2b6a9906fb7c83c6" providerId="LiveId" clId="{0195596F-5BB0-4319-80EB-166CB1814317}" dt="2024-08-16T11:20:16.485" v="1580" actId="1038"/>
          <ac:spMkLst>
            <pc:docMk/>
            <pc:sldMk cId="1730576326" sldId="1901"/>
            <ac:spMk id="2" creationId="{AB6D74F3-27D6-F58B-99EC-A3B451EE9643}"/>
          </ac:spMkLst>
        </pc:spChg>
        <pc:spChg chg="add mod">
          <ac:chgData name="I See Maths ltd" userId="2b6a9906fb7c83c6" providerId="LiveId" clId="{0195596F-5BB0-4319-80EB-166CB1814317}" dt="2024-08-16T11:19:58.145" v="1504" actId="1037"/>
          <ac:spMkLst>
            <pc:docMk/>
            <pc:sldMk cId="1730576326" sldId="1901"/>
            <ac:spMk id="8" creationId="{27E914E0-266C-9C5E-B2B6-C166552E6504}"/>
          </ac:spMkLst>
        </pc:spChg>
        <pc:graphicFrameChg chg="add del mod modGraphic">
          <ac:chgData name="I See Maths ltd" userId="2b6a9906fb7c83c6" providerId="LiveId" clId="{0195596F-5BB0-4319-80EB-166CB1814317}" dt="2024-08-16T11:20:21.149" v="1581" actId="478"/>
          <ac:graphicFrameMkLst>
            <pc:docMk/>
            <pc:sldMk cId="1730576326" sldId="1901"/>
            <ac:graphicFrameMk id="10" creationId="{A9D105F4-3FA9-CD07-AB5B-9CFA5428374A}"/>
          </ac:graphicFrameMkLst>
        </pc:graphicFrameChg>
        <pc:cxnChg chg="add mod">
          <ac:chgData name="I See Maths ltd" userId="2b6a9906fb7c83c6" providerId="LiveId" clId="{0195596F-5BB0-4319-80EB-166CB1814317}" dt="2024-08-16T11:20:16.485" v="1580" actId="1038"/>
          <ac:cxnSpMkLst>
            <pc:docMk/>
            <pc:sldMk cId="1730576326" sldId="1901"/>
            <ac:cxnSpMk id="6" creationId="{03EB5CB7-88AE-C302-BB8C-43AEFF959C72}"/>
          </ac:cxnSpMkLst>
        </pc:cxnChg>
        <pc:cxnChg chg="add mod">
          <ac:chgData name="I See Maths ltd" userId="2b6a9906fb7c83c6" providerId="LiveId" clId="{0195596F-5BB0-4319-80EB-166CB1814317}" dt="2024-08-16T11:19:58.145" v="1504" actId="1037"/>
          <ac:cxnSpMkLst>
            <pc:docMk/>
            <pc:sldMk cId="1730576326" sldId="1901"/>
            <ac:cxnSpMk id="9" creationId="{D6BAEB28-1CCD-3D31-A00B-3BC427CC1442}"/>
          </ac:cxnSpMkLst>
        </pc:cxnChg>
      </pc:sldChg>
      <pc:sldChg chg="add">
        <pc:chgData name="I See Maths ltd" userId="2b6a9906fb7c83c6" providerId="LiveId" clId="{0195596F-5BB0-4319-80EB-166CB1814317}" dt="2024-08-16T11:18:26.203" v="1453" actId="2890"/>
        <pc:sldMkLst>
          <pc:docMk/>
          <pc:sldMk cId="526053364" sldId="1902"/>
        </pc:sldMkLst>
      </pc:sldChg>
      <pc:sldChg chg="addSp delSp modSp add mod">
        <pc:chgData name="I See Maths ltd" userId="2b6a9906fb7c83c6" providerId="LiveId" clId="{0195596F-5BB0-4319-80EB-166CB1814317}" dt="2024-08-16T12:34:34.407" v="2127" actId="478"/>
        <pc:sldMkLst>
          <pc:docMk/>
          <pc:sldMk cId="1270510749" sldId="1903"/>
        </pc:sldMkLst>
        <pc:spChg chg="add mod">
          <ac:chgData name="I See Maths ltd" userId="2b6a9906fb7c83c6" providerId="LiveId" clId="{0195596F-5BB0-4319-80EB-166CB1814317}" dt="2024-08-16T12:34:30.648" v="2126" actId="6549"/>
          <ac:spMkLst>
            <pc:docMk/>
            <pc:sldMk cId="1270510749" sldId="1903"/>
            <ac:spMk id="2" creationId="{03F04E6B-1A11-556E-54EE-990E61A39AEB}"/>
          </ac:spMkLst>
        </pc:spChg>
        <pc:spChg chg="mod">
          <ac:chgData name="I See Maths ltd" userId="2b6a9906fb7c83c6" providerId="LiveId" clId="{0195596F-5BB0-4319-80EB-166CB1814317}" dt="2024-08-16T12:20:21.835" v="1758" actId="1036"/>
          <ac:spMkLst>
            <pc:docMk/>
            <pc:sldMk cId="1270510749" sldId="1903"/>
            <ac:spMk id="4" creationId="{7F03F79A-09D2-3675-5890-98D70F527108}"/>
          </ac:spMkLst>
        </pc:spChg>
        <pc:spChg chg="mod">
          <ac:chgData name="I See Maths ltd" userId="2b6a9906fb7c83c6" providerId="LiveId" clId="{0195596F-5BB0-4319-80EB-166CB1814317}" dt="2024-08-16T12:20:21.835" v="1758" actId="1036"/>
          <ac:spMkLst>
            <pc:docMk/>
            <pc:sldMk cId="1270510749" sldId="1903"/>
            <ac:spMk id="5" creationId="{B4F0038C-CFF1-6168-4A37-FF1B367D1812}"/>
          </ac:spMkLst>
        </pc:spChg>
        <pc:spChg chg="mod">
          <ac:chgData name="I See Maths ltd" userId="2b6a9906fb7c83c6" providerId="LiveId" clId="{0195596F-5BB0-4319-80EB-166CB1814317}" dt="2024-08-16T12:20:21.835" v="1758" actId="1036"/>
          <ac:spMkLst>
            <pc:docMk/>
            <pc:sldMk cId="1270510749" sldId="1903"/>
            <ac:spMk id="6" creationId="{76A1CBB6-481E-A972-D14B-8DB8380D5E6E}"/>
          </ac:spMkLst>
        </pc:spChg>
        <pc:spChg chg="mod">
          <ac:chgData name="I See Maths ltd" userId="2b6a9906fb7c83c6" providerId="LiveId" clId="{0195596F-5BB0-4319-80EB-166CB1814317}" dt="2024-08-16T12:20:21.835" v="1758" actId="1036"/>
          <ac:spMkLst>
            <pc:docMk/>
            <pc:sldMk cId="1270510749" sldId="1903"/>
            <ac:spMk id="7" creationId="{FD0E6E75-58E5-3F0D-10A5-2BC8EE4A20A9}"/>
          </ac:spMkLst>
        </pc:spChg>
        <pc:spChg chg="add del mod">
          <ac:chgData name="I See Maths ltd" userId="2b6a9906fb7c83c6" providerId="LiveId" clId="{0195596F-5BB0-4319-80EB-166CB1814317}" dt="2024-08-16T12:34:34.407" v="2127" actId="478"/>
          <ac:spMkLst>
            <pc:docMk/>
            <pc:sldMk cId="1270510749" sldId="1903"/>
            <ac:spMk id="8" creationId="{2E5B0142-7449-34E4-38E1-27AC4E1C7DE2}"/>
          </ac:spMkLst>
        </pc:spChg>
        <pc:spChg chg="add del mod">
          <ac:chgData name="I See Maths ltd" userId="2b6a9906fb7c83c6" providerId="LiveId" clId="{0195596F-5BB0-4319-80EB-166CB1814317}" dt="2024-08-16T12:34:34.407" v="2127" actId="478"/>
          <ac:spMkLst>
            <pc:docMk/>
            <pc:sldMk cId="1270510749" sldId="1903"/>
            <ac:spMk id="9" creationId="{2050668D-0F30-31D1-2401-2AF5FC87EA03}"/>
          </ac:spMkLst>
        </pc:spChg>
        <pc:spChg chg="add del mod">
          <ac:chgData name="I See Maths ltd" userId="2b6a9906fb7c83c6" providerId="LiveId" clId="{0195596F-5BB0-4319-80EB-166CB1814317}" dt="2024-08-16T12:34:34.407" v="2127" actId="478"/>
          <ac:spMkLst>
            <pc:docMk/>
            <pc:sldMk cId="1270510749" sldId="1903"/>
            <ac:spMk id="10" creationId="{F5F1D4F3-40E8-9390-F591-ED24A6F6F205}"/>
          </ac:spMkLst>
        </pc:spChg>
        <pc:spChg chg="add del mod">
          <ac:chgData name="I See Maths ltd" userId="2b6a9906fb7c83c6" providerId="LiveId" clId="{0195596F-5BB0-4319-80EB-166CB1814317}" dt="2024-08-16T12:34:34.407" v="2127" actId="478"/>
          <ac:spMkLst>
            <pc:docMk/>
            <pc:sldMk cId="1270510749" sldId="1903"/>
            <ac:spMk id="11" creationId="{A007C770-C990-6531-ACB8-C28B11FC248B}"/>
          </ac:spMkLst>
        </pc:spChg>
        <pc:spChg chg="add del mod">
          <ac:chgData name="I See Maths ltd" userId="2b6a9906fb7c83c6" providerId="LiveId" clId="{0195596F-5BB0-4319-80EB-166CB1814317}" dt="2024-08-16T12:34:34.407" v="2127" actId="478"/>
          <ac:spMkLst>
            <pc:docMk/>
            <pc:sldMk cId="1270510749" sldId="1903"/>
            <ac:spMk id="12" creationId="{585ED811-0B6C-B844-A484-CD18052EEA03}"/>
          </ac:spMkLst>
        </pc:spChg>
        <pc:spChg chg="add del mod">
          <ac:chgData name="I See Maths ltd" userId="2b6a9906fb7c83c6" providerId="LiveId" clId="{0195596F-5BB0-4319-80EB-166CB1814317}" dt="2024-08-16T12:28:57.853" v="1971" actId="478"/>
          <ac:spMkLst>
            <pc:docMk/>
            <pc:sldMk cId="1270510749" sldId="1903"/>
            <ac:spMk id="15" creationId="{519C677F-AC01-CAC4-BE5B-47B71625E1A6}"/>
          </ac:spMkLst>
        </pc:spChg>
        <pc:spChg chg="mod">
          <ac:chgData name="I See Maths ltd" userId="2b6a9906fb7c83c6" providerId="LiveId" clId="{0195596F-5BB0-4319-80EB-166CB1814317}" dt="2024-08-16T12:17:35.109" v="1584" actId="6549"/>
          <ac:spMkLst>
            <pc:docMk/>
            <pc:sldMk cId="1270510749" sldId="1903"/>
            <ac:spMk id="21" creationId="{66C3C11C-1AF0-4134-B2B7-C8670802EB51}"/>
          </ac:spMkLst>
        </pc:spChg>
        <pc:graphicFrameChg chg="mod">
          <ac:chgData name="I See Maths ltd" userId="2b6a9906fb7c83c6" providerId="LiveId" clId="{0195596F-5BB0-4319-80EB-166CB1814317}" dt="2024-08-16T12:20:21.835" v="1758" actId="1036"/>
          <ac:graphicFrameMkLst>
            <pc:docMk/>
            <pc:sldMk cId="1270510749" sldId="1903"/>
            <ac:graphicFrameMk id="3" creationId="{CF4BB041-6692-CE74-BC6F-BF8A90C1EEB1}"/>
          </ac:graphicFrameMkLst>
        </pc:graphicFrameChg>
        <pc:picChg chg="add del mod">
          <ac:chgData name="I See Maths ltd" userId="2b6a9906fb7c83c6" providerId="LiveId" clId="{0195596F-5BB0-4319-80EB-166CB1814317}" dt="2024-08-16T12:34:34.407" v="2127" actId="478"/>
          <ac:picMkLst>
            <pc:docMk/>
            <pc:sldMk cId="1270510749" sldId="1903"/>
            <ac:picMk id="13" creationId="{E1EFA98B-B6A6-1DA0-2398-66F563C19A04}"/>
          </ac:picMkLst>
        </pc:picChg>
        <pc:picChg chg="add del mod">
          <ac:chgData name="I See Maths ltd" userId="2b6a9906fb7c83c6" providerId="LiveId" clId="{0195596F-5BB0-4319-80EB-166CB1814317}" dt="2024-08-16T12:34:34.407" v="2127" actId="478"/>
          <ac:picMkLst>
            <pc:docMk/>
            <pc:sldMk cId="1270510749" sldId="1903"/>
            <ac:picMk id="14" creationId="{9EA223BB-973E-CF69-F637-65F6285E316B}"/>
          </ac:picMkLst>
        </pc:picChg>
        <pc:picChg chg="add del mod">
          <ac:chgData name="I See Maths ltd" userId="2b6a9906fb7c83c6" providerId="LiveId" clId="{0195596F-5BB0-4319-80EB-166CB1814317}" dt="2024-08-16T12:34:34.407" v="2127" actId="478"/>
          <ac:picMkLst>
            <pc:docMk/>
            <pc:sldMk cId="1270510749" sldId="1903"/>
            <ac:picMk id="16" creationId="{9FF2153F-B07A-3370-658A-98DDE651A7FB}"/>
          </ac:picMkLst>
        </pc:picChg>
        <pc:picChg chg="add del mod">
          <ac:chgData name="I See Maths ltd" userId="2b6a9906fb7c83c6" providerId="LiveId" clId="{0195596F-5BB0-4319-80EB-166CB1814317}" dt="2024-08-16T12:34:34.407" v="2127" actId="478"/>
          <ac:picMkLst>
            <pc:docMk/>
            <pc:sldMk cId="1270510749" sldId="1903"/>
            <ac:picMk id="18" creationId="{E7CCF225-9951-385B-5677-FA025B387706}"/>
          </ac:picMkLst>
        </pc:picChg>
      </pc:sldChg>
      <pc:sldChg chg="delSp add del">
        <pc:chgData name="I See Maths ltd" userId="2b6a9906fb7c83c6" providerId="LiveId" clId="{0195596F-5BB0-4319-80EB-166CB1814317}" dt="2024-08-16T12:43:28.338" v="2428" actId="47"/>
        <pc:sldMkLst>
          <pc:docMk/>
          <pc:sldMk cId="3145870723" sldId="1904"/>
        </pc:sldMkLst>
        <pc:picChg chg="del">
          <ac:chgData name="I See Maths ltd" userId="2b6a9906fb7c83c6" providerId="LiveId" clId="{0195596F-5BB0-4319-80EB-166CB1814317}" dt="2024-08-16T12:37:14.827" v="2217" actId="478"/>
          <ac:picMkLst>
            <pc:docMk/>
            <pc:sldMk cId="3145870723" sldId="1904"/>
            <ac:picMk id="13" creationId="{E1EFA98B-B6A6-1DA0-2398-66F563C19A04}"/>
          </ac:picMkLst>
        </pc:picChg>
        <pc:picChg chg="del">
          <ac:chgData name="I See Maths ltd" userId="2b6a9906fb7c83c6" providerId="LiveId" clId="{0195596F-5BB0-4319-80EB-166CB1814317}" dt="2024-08-16T12:37:14.827" v="2217" actId="478"/>
          <ac:picMkLst>
            <pc:docMk/>
            <pc:sldMk cId="3145870723" sldId="1904"/>
            <ac:picMk id="16" creationId="{9FF2153F-B07A-3370-658A-98DDE651A7FB}"/>
          </ac:picMkLst>
        </pc:picChg>
        <pc:picChg chg="del">
          <ac:chgData name="I See Maths ltd" userId="2b6a9906fb7c83c6" providerId="LiveId" clId="{0195596F-5BB0-4319-80EB-166CB1814317}" dt="2024-08-16T12:37:14.827" v="2217" actId="478"/>
          <ac:picMkLst>
            <pc:docMk/>
            <pc:sldMk cId="3145870723" sldId="1904"/>
            <ac:picMk id="18" creationId="{E7CCF225-9951-385B-5677-FA025B387706}"/>
          </ac:picMkLst>
        </pc:picChg>
      </pc:sldChg>
      <pc:sldChg chg="addSp delSp modSp add mod">
        <pc:chgData name="I See Maths ltd" userId="2b6a9906fb7c83c6" providerId="LiveId" clId="{0195596F-5BB0-4319-80EB-166CB1814317}" dt="2024-08-16T12:43:08.367" v="2426" actId="478"/>
        <pc:sldMkLst>
          <pc:docMk/>
          <pc:sldMk cId="4042940944" sldId="1905"/>
        </pc:sldMkLst>
        <pc:spChg chg="del">
          <ac:chgData name="I See Maths ltd" userId="2b6a9906fb7c83c6" providerId="LiveId" clId="{0195596F-5BB0-4319-80EB-166CB1814317}" dt="2024-08-16T12:34:54.602" v="2128" actId="478"/>
          <ac:spMkLst>
            <pc:docMk/>
            <pc:sldMk cId="4042940944" sldId="1905"/>
            <ac:spMk id="2" creationId="{03F04E6B-1A11-556E-54EE-990E61A39AEB}"/>
          </ac:spMkLst>
        </pc:spChg>
        <pc:spChg chg="del">
          <ac:chgData name="I See Maths ltd" userId="2b6a9906fb7c83c6" providerId="LiveId" clId="{0195596F-5BB0-4319-80EB-166CB1814317}" dt="2024-08-16T12:42:31.397" v="2421" actId="478"/>
          <ac:spMkLst>
            <pc:docMk/>
            <pc:sldMk cId="4042940944" sldId="1905"/>
            <ac:spMk id="9" creationId="{2050668D-0F30-31D1-2401-2AF5FC87EA03}"/>
          </ac:spMkLst>
        </pc:spChg>
        <pc:spChg chg="del">
          <ac:chgData name="I See Maths ltd" userId="2b6a9906fb7c83c6" providerId="LiveId" clId="{0195596F-5BB0-4319-80EB-166CB1814317}" dt="2024-08-16T12:42:31.397" v="2421" actId="478"/>
          <ac:spMkLst>
            <pc:docMk/>
            <pc:sldMk cId="4042940944" sldId="1905"/>
            <ac:spMk id="10" creationId="{F5F1D4F3-40E8-9390-F591-ED24A6F6F205}"/>
          </ac:spMkLst>
        </pc:spChg>
        <pc:spChg chg="del">
          <ac:chgData name="I See Maths ltd" userId="2b6a9906fb7c83c6" providerId="LiveId" clId="{0195596F-5BB0-4319-80EB-166CB1814317}" dt="2024-08-16T12:42:31.397" v="2421" actId="478"/>
          <ac:spMkLst>
            <pc:docMk/>
            <pc:sldMk cId="4042940944" sldId="1905"/>
            <ac:spMk id="11" creationId="{A007C770-C990-6531-ACB8-C28B11FC248B}"/>
          </ac:spMkLst>
        </pc:spChg>
        <pc:spChg chg="del">
          <ac:chgData name="I See Maths ltd" userId="2b6a9906fb7c83c6" providerId="LiveId" clId="{0195596F-5BB0-4319-80EB-166CB1814317}" dt="2024-08-16T12:42:31.397" v="2421" actId="478"/>
          <ac:spMkLst>
            <pc:docMk/>
            <pc:sldMk cId="4042940944" sldId="1905"/>
            <ac:spMk id="12" creationId="{585ED811-0B6C-B844-A484-CD18052EEA03}"/>
          </ac:spMkLst>
        </pc:spChg>
        <pc:spChg chg="add mod">
          <ac:chgData name="I See Maths ltd" userId="2b6a9906fb7c83c6" providerId="LiveId" clId="{0195596F-5BB0-4319-80EB-166CB1814317}" dt="2024-08-16T12:42:31.909" v="2422"/>
          <ac:spMkLst>
            <pc:docMk/>
            <pc:sldMk cId="4042940944" sldId="1905"/>
            <ac:spMk id="15" creationId="{CC4982D0-7B40-4A36-1853-260761CA4A50}"/>
          </ac:spMkLst>
        </pc:spChg>
        <pc:spChg chg="add mod">
          <ac:chgData name="I See Maths ltd" userId="2b6a9906fb7c83c6" providerId="LiveId" clId="{0195596F-5BB0-4319-80EB-166CB1814317}" dt="2024-08-16T12:42:31.909" v="2422"/>
          <ac:spMkLst>
            <pc:docMk/>
            <pc:sldMk cId="4042940944" sldId="1905"/>
            <ac:spMk id="19" creationId="{D53AA431-A7AC-0B8E-6770-ADCDF068410A}"/>
          </ac:spMkLst>
        </pc:spChg>
        <pc:spChg chg="add mod">
          <ac:chgData name="I See Maths ltd" userId="2b6a9906fb7c83c6" providerId="LiveId" clId="{0195596F-5BB0-4319-80EB-166CB1814317}" dt="2024-08-16T12:42:31.909" v="2422"/>
          <ac:spMkLst>
            <pc:docMk/>
            <pc:sldMk cId="4042940944" sldId="1905"/>
            <ac:spMk id="22" creationId="{3CAFC066-D96E-52E6-2D41-468158086F94}"/>
          </ac:spMkLst>
        </pc:spChg>
        <pc:spChg chg="add mod">
          <ac:chgData name="I See Maths ltd" userId="2b6a9906fb7c83c6" providerId="LiveId" clId="{0195596F-5BB0-4319-80EB-166CB1814317}" dt="2024-08-16T12:42:31.909" v="2422"/>
          <ac:spMkLst>
            <pc:docMk/>
            <pc:sldMk cId="4042940944" sldId="1905"/>
            <ac:spMk id="24" creationId="{C483F29B-9D43-CB14-D507-62C333148091}"/>
          </ac:spMkLst>
        </pc:spChg>
        <pc:spChg chg="add mod">
          <ac:chgData name="I See Maths ltd" userId="2b6a9906fb7c83c6" providerId="LiveId" clId="{0195596F-5BB0-4319-80EB-166CB1814317}" dt="2024-08-16T12:42:31.909" v="2422"/>
          <ac:spMkLst>
            <pc:docMk/>
            <pc:sldMk cId="4042940944" sldId="1905"/>
            <ac:spMk id="26" creationId="{C944E0BB-645E-1876-7C3B-A9BC4645937B}"/>
          </ac:spMkLst>
        </pc:spChg>
        <pc:spChg chg="add del mod">
          <ac:chgData name="I See Maths ltd" userId="2b6a9906fb7c83c6" providerId="LiveId" clId="{0195596F-5BB0-4319-80EB-166CB1814317}" dt="2024-08-16T12:43:05.615" v="2425" actId="478"/>
          <ac:spMkLst>
            <pc:docMk/>
            <pc:sldMk cId="4042940944" sldId="1905"/>
            <ac:spMk id="27" creationId="{27073A7E-E835-70FC-4957-F653FC0656D7}"/>
          </ac:spMkLst>
        </pc:spChg>
        <pc:picChg chg="del">
          <ac:chgData name="I See Maths ltd" userId="2b6a9906fb7c83c6" providerId="LiveId" clId="{0195596F-5BB0-4319-80EB-166CB1814317}" dt="2024-08-16T12:35:11.655" v="2129" actId="478"/>
          <ac:picMkLst>
            <pc:docMk/>
            <pc:sldMk cId="4042940944" sldId="1905"/>
            <ac:picMk id="13" creationId="{E1EFA98B-B6A6-1DA0-2398-66F563C19A04}"/>
          </ac:picMkLst>
        </pc:picChg>
        <pc:picChg chg="del">
          <ac:chgData name="I See Maths ltd" userId="2b6a9906fb7c83c6" providerId="LiveId" clId="{0195596F-5BB0-4319-80EB-166CB1814317}" dt="2024-08-16T12:35:11.655" v="2129" actId="478"/>
          <ac:picMkLst>
            <pc:docMk/>
            <pc:sldMk cId="4042940944" sldId="1905"/>
            <ac:picMk id="14" creationId="{9EA223BB-973E-CF69-F637-65F6285E316B}"/>
          </ac:picMkLst>
        </pc:picChg>
        <pc:picChg chg="del">
          <ac:chgData name="I See Maths ltd" userId="2b6a9906fb7c83c6" providerId="LiveId" clId="{0195596F-5BB0-4319-80EB-166CB1814317}" dt="2024-08-16T12:35:11.655" v="2129" actId="478"/>
          <ac:picMkLst>
            <pc:docMk/>
            <pc:sldMk cId="4042940944" sldId="1905"/>
            <ac:picMk id="16" creationId="{9FF2153F-B07A-3370-658A-98DDE651A7FB}"/>
          </ac:picMkLst>
        </pc:picChg>
        <pc:picChg chg="del">
          <ac:chgData name="I See Maths ltd" userId="2b6a9906fb7c83c6" providerId="LiveId" clId="{0195596F-5BB0-4319-80EB-166CB1814317}" dt="2024-08-16T12:35:11.655" v="2129" actId="478"/>
          <ac:picMkLst>
            <pc:docMk/>
            <pc:sldMk cId="4042940944" sldId="1905"/>
            <ac:picMk id="18" creationId="{E7CCF225-9951-385B-5677-FA025B387706}"/>
          </ac:picMkLst>
        </pc:picChg>
        <pc:picChg chg="add del mod">
          <ac:chgData name="I See Maths ltd" userId="2b6a9906fb7c83c6" providerId="LiveId" clId="{0195596F-5BB0-4319-80EB-166CB1814317}" dt="2024-08-16T12:43:08.367" v="2426" actId="478"/>
          <ac:picMkLst>
            <pc:docMk/>
            <pc:sldMk cId="4042940944" sldId="1905"/>
            <ac:picMk id="25" creationId="{F786A669-0776-903A-F0E4-CCC8868EFB86}"/>
          </ac:picMkLst>
        </pc:picChg>
        <pc:cxnChg chg="add del mod">
          <ac:chgData name="I See Maths ltd" userId="2b6a9906fb7c83c6" providerId="LiveId" clId="{0195596F-5BB0-4319-80EB-166CB1814317}" dt="2024-08-16T12:43:05.615" v="2425" actId="478"/>
          <ac:cxnSpMkLst>
            <pc:docMk/>
            <pc:sldMk cId="4042940944" sldId="1905"/>
            <ac:cxnSpMk id="28" creationId="{D27F3CBF-649A-D380-C575-C39B834494E9}"/>
          </ac:cxnSpMkLst>
        </pc:cxnChg>
      </pc:sldChg>
      <pc:sldChg chg="addSp delSp modSp add del mod">
        <pc:chgData name="I See Maths ltd" userId="2b6a9906fb7c83c6" providerId="LiveId" clId="{0195596F-5BB0-4319-80EB-166CB1814317}" dt="2024-08-16T12:43:20.556" v="2427" actId="47"/>
        <pc:sldMkLst>
          <pc:docMk/>
          <pc:sldMk cId="242864029" sldId="1906"/>
        </pc:sldMkLst>
        <pc:spChg chg="add mod">
          <ac:chgData name="I See Maths ltd" userId="2b6a9906fb7c83c6" providerId="LiveId" clId="{0195596F-5BB0-4319-80EB-166CB1814317}" dt="2024-08-16T12:36:41.734" v="2215" actId="1036"/>
          <ac:spMkLst>
            <pc:docMk/>
            <pc:sldMk cId="242864029" sldId="1906"/>
            <ac:spMk id="13" creationId="{6A8B95C3-18F3-89C9-E014-A2175D7F4AC0}"/>
          </ac:spMkLst>
        </pc:spChg>
        <pc:graphicFrameChg chg="add del mod modGraphic">
          <ac:chgData name="I See Maths ltd" userId="2b6a9906fb7c83c6" providerId="LiveId" clId="{0195596F-5BB0-4319-80EB-166CB1814317}" dt="2024-08-16T12:36:38.127" v="2214" actId="478"/>
          <ac:graphicFrameMkLst>
            <pc:docMk/>
            <pc:sldMk cId="242864029" sldId="1906"/>
            <ac:graphicFrameMk id="16" creationId="{E186B4F3-C9E8-4B69-3B07-8682E045B8F2}"/>
          </ac:graphicFrameMkLst>
        </pc:graphicFrameChg>
        <pc:picChg chg="add del mod">
          <ac:chgData name="I See Maths ltd" userId="2b6a9906fb7c83c6" providerId="LiveId" clId="{0195596F-5BB0-4319-80EB-166CB1814317}" dt="2024-08-16T12:35:49.622" v="2133" actId="478"/>
          <ac:picMkLst>
            <pc:docMk/>
            <pc:sldMk cId="242864029" sldId="1906"/>
            <ac:picMk id="2" creationId="{B793E0E7-6828-BFB4-88DF-8644EB37868B}"/>
          </ac:picMkLst>
        </pc:picChg>
        <pc:picChg chg="add mod">
          <ac:chgData name="I See Maths ltd" userId="2b6a9906fb7c83c6" providerId="LiveId" clId="{0195596F-5BB0-4319-80EB-166CB1814317}" dt="2024-08-16T12:35:58.793" v="2134"/>
          <ac:picMkLst>
            <pc:docMk/>
            <pc:sldMk cId="242864029" sldId="1906"/>
            <ac:picMk id="15" creationId="{DCE56C90-D45B-B45F-AE40-DD6225000E99}"/>
          </ac:picMkLst>
        </pc:picChg>
        <pc:cxnChg chg="add mod">
          <ac:chgData name="I See Maths ltd" userId="2b6a9906fb7c83c6" providerId="LiveId" clId="{0195596F-5BB0-4319-80EB-166CB1814317}" dt="2024-08-16T12:36:41.734" v="2215" actId="1036"/>
          <ac:cxnSpMkLst>
            <pc:docMk/>
            <pc:sldMk cId="242864029" sldId="1906"/>
            <ac:cxnSpMk id="14" creationId="{18AA5541-BEF1-F134-00D3-F54C90BD03AB}"/>
          </ac:cxnSpMkLst>
        </pc:cxnChg>
      </pc:sldChg>
      <pc:sldChg chg="addSp delSp modSp add mod">
        <pc:chgData name="I See Maths ltd" userId="2b6a9906fb7c83c6" providerId="LiveId" clId="{0195596F-5BB0-4319-80EB-166CB1814317}" dt="2024-08-16T12:44:26.196" v="2437" actId="478"/>
        <pc:sldMkLst>
          <pc:docMk/>
          <pc:sldMk cId="4162883852" sldId="1907"/>
        </pc:sldMkLst>
        <pc:spChg chg="mod">
          <ac:chgData name="I See Maths ltd" userId="2b6a9906fb7c83c6" providerId="LiveId" clId="{0195596F-5BB0-4319-80EB-166CB1814317}" dt="2024-08-16T12:44:11.279" v="2435" actId="6549"/>
          <ac:spMkLst>
            <pc:docMk/>
            <pc:sldMk cId="4162883852" sldId="1907"/>
            <ac:spMk id="2" creationId="{03F04E6B-1A11-556E-54EE-990E61A39AEB}"/>
          </ac:spMkLst>
        </pc:spChg>
        <pc:spChg chg="mod">
          <ac:chgData name="I See Maths ltd" userId="2b6a9906fb7c83c6" providerId="LiveId" clId="{0195596F-5BB0-4319-80EB-166CB1814317}" dt="2024-08-16T12:39:16.754" v="2277" actId="6549"/>
          <ac:spMkLst>
            <pc:docMk/>
            <pc:sldMk cId="4162883852" sldId="1907"/>
            <ac:spMk id="9" creationId="{2050668D-0F30-31D1-2401-2AF5FC87EA03}"/>
          </ac:spMkLst>
        </pc:spChg>
        <pc:spChg chg="mod">
          <ac:chgData name="I See Maths ltd" userId="2b6a9906fb7c83c6" providerId="LiveId" clId="{0195596F-5BB0-4319-80EB-166CB1814317}" dt="2024-08-16T12:39:10.738" v="2274" actId="6549"/>
          <ac:spMkLst>
            <pc:docMk/>
            <pc:sldMk cId="4162883852" sldId="1907"/>
            <ac:spMk id="10" creationId="{F5F1D4F3-40E8-9390-F591-ED24A6F6F205}"/>
          </ac:spMkLst>
        </pc:spChg>
        <pc:spChg chg="mod">
          <ac:chgData name="I See Maths ltd" userId="2b6a9906fb7c83c6" providerId="LiveId" clId="{0195596F-5BB0-4319-80EB-166CB1814317}" dt="2024-08-16T12:40:47.161" v="2377" actId="20577"/>
          <ac:spMkLst>
            <pc:docMk/>
            <pc:sldMk cId="4162883852" sldId="1907"/>
            <ac:spMk id="12" creationId="{585ED811-0B6C-B844-A484-CD18052EEA03}"/>
          </ac:spMkLst>
        </pc:spChg>
        <pc:spChg chg="add mod">
          <ac:chgData name="I See Maths ltd" userId="2b6a9906fb7c83c6" providerId="LiveId" clId="{0195596F-5BB0-4319-80EB-166CB1814317}" dt="2024-08-16T12:38:22.225" v="2226" actId="14100"/>
          <ac:spMkLst>
            <pc:docMk/>
            <pc:sldMk cId="4162883852" sldId="1907"/>
            <ac:spMk id="15" creationId="{AE1D3A57-5008-C37C-543F-4C1E694908D1}"/>
          </ac:spMkLst>
        </pc:spChg>
        <pc:picChg chg="del mod">
          <ac:chgData name="I See Maths ltd" userId="2b6a9906fb7c83c6" providerId="LiveId" clId="{0195596F-5BB0-4319-80EB-166CB1814317}" dt="2024-08-16T12:43:54.877" v="2431" actId="478"/>
          <ac:picMkLst>
            <pc:docMk/>
            <pc:sldMk cId="4162883852" sldId="1907"/>
            <ac:picMk id="13" creationId="{E1EFA98B-B6A6-1DA0-2398-66F563C19A04}"/>
          </ac:picMkLst>
        </pc:picChg>
        <pc:picChg chg="mod">
          <ac:chgData name="I See Maths ltd" userId="2b6a9906fb7c83c6" providerId="LiveId" clId="{0195596F-5BB0-4319-80EB-166CB1814317}" dt="2024-08-16T12:39:42.964" v="2371" actId="1038"/>
          <ac:picMkLst>
            <pc:docMk/>
            <pc:sldMk cId="4162883852" sldId="1907"/>
            <ac:picMk id="14" creationId="{9EA223BB-973E-CF69-F637-65F6285E316B}"/>
          </ac:picMkLst>
        </pc:picChg>
        <pc:picChg chg="del mod">
          <ac:chgData name="I See Maths ltd" userId="2b6a9906fb7c83c6" providerId="LiveId" clId="{0195596F-5BB0-4319-80EB-166CB1814317}" dt="2024-08-16T12:43:59.397" v="2433" actId="478"/>
          <ac:picMkLst>
            <pc:docMk/>
            <pc:sldMk cId="4162883852" sldId="1907"/>
            <ac:picMk id="16" creationId="{9FF2153F-B07A-3370-658A-98DDE651A7FB}"/>
          </ac:picMkLst>
        </pc:picChg>
        <pc:picChg chg="del mod">
          <ac:chgData name="I See Maths ltd" userId="2b6a9906fb7c83c6" providerId="LiveId" clId="{0195596F-5BB0-4319-80EB-166CB1814317}" dt="2024-08-16T12:43:57.125" v="2432" actId="478"/>
          <ac:picMkLst>
            <pc:docMk/>
            <pc:sldMk cId="4162883852" sldId="1907"/>
            <ac:picMk id="18" creationId="{E7CCF225-9951-385B-5677-FA025B387706}"/>
          </ac:picMkLst>
        </pc:picChg>
        <pc:picChg chg="add del mod">
          <ac:chgData name="I See Maths ltd" userId="2b6a9906fb7c83c6" providerId="LiveId" clId="{0195596F-5BB0-4319-80EB-166CB1814317}" dt="2024-08-16T12:38:06.625" v="2220" actId="478"/>
          <ac:picMkLst>
            <pc:docMk/>
            <pc:sldMk cId="4162883852" sldId="1907"/>
            <ac:picMk id="19" creationId="{680302F3-CF75-C39B-0484-B062EC3B523A}"/>
          </ac:picMkLst>
        </pc:picChg>
        <pc:picChg chg="add del mod">
          <ac:chgData name="I See Maths ltd" userId="2b6a9906fb7c83c6" providerId="LiveId" clId="{0195596F-5BB0-4319-80EB-166CB1814317}" dt="2024-08-16T12:44:26.196" v="2437" actId="478"/>
          <ac:picMkLst>
            <pc:docMk/>
            <pc:sldMk cId="4162883852" sldId="1907"/>
            <ac:picMk id="22" creationId="{EB7E7999-C03C-E9EB-9715-C9990417B30C}"/>
          </ac:picMkLst>
        </pc:picChg>
      </pc:sldChg>
      <pc:sldChg chg="add del">
        <pc:chgData name="I See Maths ltd" userId="2b6a9906fb7c83c6" providerId="LiveId" clId="{0195596F-5BB0-4319-80EB-166CB1814317}" dt="2024-08-16T12:43:29.583" v="2429" actId="47"/>
        <pc:sldMkLst>
          <pc:docMk/>
          <pc:sldMk cId="3643464909" sldId="1908"/>
        </pc:sldMkLst>
      </pc:sldChg>
      <pc:sldChg chg="add">
        <pc:chgData name="I See Maths ltd" userId="2b6a9906fb7c83c6" providerId="LiveId" clId="{0195596F-5BB0-4319-80EB-166CB1814317}" dt="2024-08-16T12:42:59.976" v="2424" actId="2890"/>
        <pc:sldMkLst>
          <pc:docMk/>
          <pc:sldMk cId="3719125605" sldId="1909"/>
        </pc:sldMkLst>
      </pc:sldChg>
      <pc:sldChg chg="add">
        <pc:chgData name="I See Maths ltd" userId="2b6a9906fb7c83c6" providerId="LiveId" clId="{0195596F-5BB0-4319-80EB-166CB1814317}" dt="2024-08-16T12:43:39.216" v="2430" actId="2890"/>
        <pc:sldMkLst>
          <pc:docMk/>
          <pc:sldMk cId="2317429106" sldId="1910"/>
        </pc:sldMkLst>
      </pc:sldChg>
      <pc:sldChg chg="add">
        <pc:chgData name="I See Maths ltd" userId="2b6a9906fb7c83c6" providerId="LiveId" clId="{0195596F-5BB0-4319-80EB-166CB1814317}" dt="2024-08-16T12:44:04.787" v="2434" actId="2890"/>
        <pc:sldMkLst>
          <pc:docMk/>
          <pc:sldMk cId="676493463" sldId="1911"/>
        </pc:sldMkLst>
      </pc:sldChg>
      <pc:sldChg chg="add">
        <pc:chgData name="I See Maths ltd" userId="2b6a9906fb7c83c6" providerId="LiveId" clId="{0195596F-5BB0-4319-80EB-166CB1814317}" dt="2024-08-16T12:44:21.998" v="2436" actId="2890"/>
        <pc:sldMkLst>
          <pc:docMk/>
          <pc:sldMk cId="112846657" sldId="1912"/>
        </pc:sldMkLst>
      </pc:sldChg>
      <pc:sldChg chg="addSp delSp modSp add del mod">
        <pc:chgData name="I See Maths ltd" userId="2b6a9906fb7c83c6" providerId="LiveId" clId="{0195596F-5BB0-4319-80EB-166CB1814317}" dt="2024-08-22T16:33:52.978" v="2706" actId="47"/>
        <pc:sldMkLst>
          <pc:docMk/>
          <pc:sldMk cId="3020780962" sldId="1913"/>
        </pc:sldMkLst>
        <pc:spChg chg="del">
          <ac:chgData name="I See Maths ltd" userId="2b6a9906fb7c83c6" providerId="LiveId" clId="{0195596F-5BB0-4319-80EB-166CB1814317}" dt="2024-08-22T15:30:15.183" v="2439" actId="478"/>
          <ac:spMkLst>
            <pc:docMk/>
            <pc:sldMk cId="3020780962" sldId="1913"/>
            <ac:spMk id="2" creationId="{59774C01-DADB-4997-A93A-1CF6C7A95027}"/>
          </ac:spMkLst>
        </pc:spChg>
        <pc:spChg chg="mod">
          <ac:chgData name="I See Maths ltd" userId="2b6a9906fb7c83c6" providerId="LiveId" clId="{0195596F-5BB0-4319-80EB-166CB1814317}" dt="2024-08-22T15:30:34.515" v="2460" actId="6549"/>
          <ac:spMkLst>
            <pc:docMk/>
            <pc:sldMk cId="3020780962" sldId="1913"/>
            <ac:spMk id="3" creationId="{ACB8B547-E97C-766B-E8DF-256D8B75FCA5}"/>
          </ac:spMkLst>
        </pc:spChg>
        <pc:spChg chg="mod">
          <ac:chgData name="I See Maths ltd" userId="2b6a9906fb7c83c6" providerId="LiveId" clId="{0195596F-5BB0-4319-80EB-166CB1814317}" dt="2024-08-22T15:30:19.111" v="2441" actId="20577"/>
          <ac:spMkLst>
            <pc:docMk/>
            <pc:sldMk cId="3020780962" sldId="1913"/>
            <ac:spMk id="4" creationId="{D6DF146B-D5F8-BCC5-F73C-62E39C0A4EF2}"/>
          </ac:spMkLst>
        </pc:spChg>
        <pc:spChg chg="del">
          <ac:chgData name="I See Maths ltd" userId="2b6a9906fb7c83c6" providerId="LiveId" clId="{0195596F-5BB0-4319-80EB-166CB1814317}" dt="2024-08-22T15:30:37.078" v="2461" actId="478"/>
          <ac:spMkLst>
            <pc:docMk/>
            <pc:sldMk cId="3020780962" sldId="1913"/>
            <ac:spMk id="5" creationId="{890009B7-895B-593E-7EFF-2B705815C1B7}"/>
          </ac:spMkLst>
        </pc:spChg>
        <pc:spChg chg="add mod">
          <ac:chgData name="I See Maths ltd" userId="2b6a9906fb7c83c6" providerId="LiveId" clId="{0195596F-5BB0-4319-80EB-166CB1814317}" dt="2024-08-22T15:37:52.469" v="2634" actId="6549"/>
          <ac:spMkLst>
            <pc:docMk/>
            <pc:sldMk cId="3020780962" sldId="1913"/>
            <ac:spMk id="6" creationId="{515B90B5-C89E-B211-152C-A3AF8E666E49}"/>
          </ac:spMkLst>
        </pc:spChg>
        <pc:spChg chg="add mod">
          <ac:chgData name="I See Maths ltd" userId="2b6a9906fb7c83c6" providerId="LiveId" clId="{0195596F-5BB0-4319-80EB-166CB1814317}" dt="2024-08-22T15:37:47.694" v="2633" actId="1076"/>
          <ac:spMkLst>
            <pc:docMk/>
            <pc:sldMk cId="3020780962" sldId="1913"/>
            <ac:spMk id="7" creationId="{B78124EB-2775-E9FE-E9CD-5A5B955E13E6}"/>
          </ac:spMkLst>
        </pc:spChg>
        <pc:spChg chg="add mod">
          <ac:chgData name="I See Maths ltd" userId="2b6a9906fb7c83c6" providerId="LiveId" clId="{0195596F-5BB0-4319-80EB-166CB1814317}" dt="2024-08-22T15:38:09.560" v="2642" actId="6549"/>
          <ac:spMkLst>
            <pc:docMk/>
            <pc:sldMk cId="3020780962" sldId="1913"/>
            <ac:spMk id="8" creationId="{DB5D6A3A-EC54-3CF3-660D-1ADCA7C720C9}"/>
          </ac:spMkLst>
        </pc:spChg>
        <pc:spChg chg="add mod">
          <ac:chgData name="I See Maths ltd" userId="2b6a9906fb7c83c6" providerId="LiveId" clId="{0195596F-5BB0-4319-80EB-166CB1814317}" dt="2024-08-22T15:38:31.529" v="2652" actId="14100"/>
          <ac:spMkLst>
            <pc:docMk/>
            <pc:sldMk cId="3020780962" sldId="1913"/>
            <ac:spMk id="9" creationId="{9C7E47B1-3B5A-06AB-709C-12810AE7CD84}"/>
          </ac:spMkLst>
        </pc:spChg>
      </pc:sldChg>
      <pc:sldChg chg="addSp delSp modSp add mod">
        <pc:chgData name="I See Maths ltd" userId="2b6a9906fb7c83c6" providerId="LiveId" clId="{0195596F-5BB0-4319-80EB-166CB1814317}" dt="2024-08-22T16:47:33.668" v="2830" actId="14100"/>
        <pc:sldMkLst>
          <pc:docMk/>
          <pc:sldMk cId="4251751349" sldId="1914"/>
        </pc:sldMkLst>
        <pc:spChg chg="add del mod">
          <ac:chgData name="I See Maths ltd" userId="2b6a9906fb7c83c6" providerId="LiveId" clId="{0195596F-5BB0-4319-80EB-166CB1814317}" dt="2024-08-22T16:46:39.551" v="2795" actId="478"/>
          <ac:spMkLst>
            <pc:docMk/>
            <pc:sldMk cId="4251751349" sldId="1914"/>
            <ac:spMk id="2" creationId="{33093A77-864B-E42E-5486-8605E7B35B2E}"/>
          </ac:spMkLst>
        </pc:spChg>
        <pc:spChg chg="add mod">
          <ac:chgData name="I See Maths ltd" userId="2b6a9906fb7c83c6" providerId="LiveId" clId="{0195596F-5BB0-4319-80EB-166CB1814317}" dt="2024-08-22T16:44:31.205" v="2763" actId="1035"/>
          <ac:spMkLst>
            <pc:docMk/>
            <pc:sldMk cId="4251751349" sldId="1914"/>
            <ac:spMk id="5" creationId="{2AEA0374-3E7A-42E7-B2E6-095997E2C056}"/>
          </ac:spMkLst>
        </pc:spChg>
        <pc:spChg chg="mod">
          <ac:chgData name="I See Maths ltd" userId="2b6a9906fb7c83c6" providerId="LiveId" clId="{0195596F-5BB0-4319-80EB-166CB1814317}" dt="2024-08-22T16:44:31.205" v="2763" actId="1035"/>
          <ac:spMkLst>
            <pc:docMk/>
            <pc:sldMk cId="4251751349" sldId="1914"/>
            <ac:spMk id="6" creationId="{515B90B5-C89E-B211-152C-A3AF8E666E49}"/>
          </ac:spMkLst>
        </pc:spChg>
        <pc:spChg chg="del mod">
          <ac:chgData name="I See Maths ltd" userId="2b6a9906fb7c83c6" providerId="LiveId" clId="{0195596F-5BB0-4319-80EB-166CB1814317}" dt="2024-08-22T16:46:39.551" v="2795" actId="478"/>
          <ac:spMkLst>
            <pc:docMk/>
            <pc:sldMk cId="4251751349" sldId="1914"/>
            <ac:spMk id="7" creationId="{B78124EB-2775-E9FE-E9CD-5A5B955E13E6}"/>
          </ac:spMkLst>
        </pc:spChg>
        <pc:spChg chg="del mod">
          <ac:chgData name="I See Maths ltd" userId="2b6a9906fb7c83c6" providerId="LiveId" clId="{0195596F-5BB0-4319-80EB-166CB1814317}" dt="2024-08-22T16:46:39.551" v="2795" actId="478"/>
          <ac:spMkLst>
            <pc:docMk/>
            <pc:sldMk cId="4251751349" sldId="1914"/>
            <ac:spMk id="8" creationId="{DB5D6A3A-EC54-3CF3-660D-1ADCA7C720C9}"/>
          </ac:spMkLst>
        </pc:spChg>
        <pc:spChg chg="del mod">
          <ac:chgData name="I See Maths ltd" userId="2b6a9906fb7c83c6" providerId="LiveId" clId="{0195596F-5BB0-4319-80EB-166CB1814317}" dt="2024-08-22T16:46:39.551" v="2795" actId="478"/>
          <ac:spMkLst>
            <pc:docMk/>
            <pc:sldMk cId="4251751349" sldId="1914"/>
            <ac:spMk id="9" creationId="{9C7E47B1-3B5A-06AB-709C-12810AE7CD84}"/>
          </ac:spMkLst>
        </pc:spChg>
        <pc:spChg chg="add mod">
          <ac:chgData name="I See Maths ltd" userId="2b6a9906fb7c83c6" providerId="LiveId" clId="{0195596F-5BB0-4319-80EB-166CB1814317}" dt="2024-08-22T16:47:28.423" v="2829" actId="1036"/>
          <ac:spMkLst>
            <pc:docMk/>
            <pc:sldMk cId="4251751349" sldId="1914"/>
            <ac:spMk id="10" creationId="{3DFD62F5-9655-533A-7CB9-75876CC0633A}"/>
          </ac:spMkLst>
        </pc:spChg>
        <pc:cxnChg chg="add mod">
          <ac:chgData name="I See Maths ltd" userId="2b6a9906fb7c83c6" providerId="LiveId" clId="{0195596F-5BB0-4319-80EB-166CB1814317}" dt="2024-08-22T16:47:33.668" v="2830" actId="14100"/>
          <ac:cxnSpMkLst>
            <pc:docMk/>
            <pc:sldMk cId="4251751349" sldId="1914"/>
            <ac:cxnSpMk id="11" creationId="{D043D77E-0A21-EA03-5A90-14666DBA631F}"/>
          </ac:cxnSpMkLst>
        </pc:cxnChg>
      </pc:sldChg>
      <pc:sldChg chg="delSp modSp add mod">
        <pc:chgData name="I See Maths ltd" userId="2b6a9906fb7c83c6" providerId="LiveId" clId="{0195596F-5BB0-4319-80EB-166CB1814317}" dt="2024-08-22T16:55:47.730" v="3022" actId="1035"/>
        <pc:sldMkLst>
          <pc:docMk/>
          <pc:sldMk cId="2071137184" sldId="1915"/>
        </pc:sldMkLst>
        <pc:spChg chg="del">
          <ac:chgData name="I See Maths ltd" userId="2b6a9906fb7c83c6" providerId="LiveId" clId="{0195596F-5BB0-4319-80EB-166CB1814317}" dt="2024-08-22T16:46:21.602" v="2794" actId="478"/>
          <ac:spMkLst>
            <pc:docMk/>
            <pc:sldMk cId="2071137184" sldId="1915"/>
            <ac:spMk id="5" creationId="{2AEA0374-3E7A-42E7-B2E6-095997E2C056}"/>
          </ac:spMkLst>
        </pc:spChg>
        <pc:spChg chg="mod">
          <ac:chgData name="I See Maths ltd" userId="2b6a9906fb7c83c6" providerId="LiveId" clId="{0195596F-5BB0-4319-80EB-166CB1814317}" dt="2024-08-22T16:55:47.730" v="3022" actId="1035"/>
          <ac:spMkLst>
            <pc:docMk/>
            <pc:sldMk cId="2071137184" sldId="1915"/>
            <ac:spMk id="7" creationId="{B78124EB-2775-E9FE-E9CD-5A5B955E13E6}"/>
          </ac:spMkLst>
        </pc:spChg>
        <pc:spChg chg="mod">
          <ac:chgData name="I See Maths ltd" userId="2b6a9906fb7c83c6" providerId="LiveId" clId="{0195596F-5BB0-4319-80EB-166CB1814317}" dt="2024-08-22T16:55:47.730" v="3022" actId="1035"/>
          <ac:spMkLst>
            <pc:docMk/>
            <pc:sldMk cId="2071137184" sldId="1915"/>
            <ac:spMk id="8" creationId="{DB5D6A3A-EC54-3CF3-660D-1ADCA7C720C9}"/>
          </ac:spMkLst>
        </pc:spChg>
        <pc:spChg chg="mod">
          <ac:chgData name="I See Maths ltd" userId="2b6a9906fb7c83c6" providerId="LiveId" clId="{0195596F-5BB0-4319-80EB-166CB1814317}" dt="2024-08-22T16:55:47.730" v="3022" actId="1035"/>
          <ac:spMkLst>
            <pc:docMk/>
            <pc:sldMk cId="2071137184" sldId="1915"/>
            <ac:spMk id="9" creationId="{9C7E47B1-3B5A-06AB-709C-12810AE7CD84}"/>
          </ac:spMkLst>
        </pc:spChg>
      </pc:sldChg>
      <pc:sldChg chg="delSp modSp add del mod">
        <pc:chgData name="I See Maths ltd" userId="2b6a9906fb7c83c6" providerId="LiveId" clId="{0195596F-5BB0-4319-80EB-166CB1814317}" dt="2024-08-22T16:56:07.027" v="3029" actId="47"/>
        <pc:sldMkLst>
          <pc:docMk/>
          <pc:sldMk cId="1152807268" sldId="1916"/>
        </pc:sldMkLst>
        <pc:spChg chg="mod">
          <ac:chgData name="I See Maths ltd" userId="2b6a9906fb7c83c6" providerId="LiveId" clId="{0195596F-5BB0-4319-80EB-166CB1814317}" dt="2024-08-22T16:49:02.480" v="2911" actId="207"/>
          <ac:spMkLst>
            <pc:docMk/>
            <pc:sldMk cId="1152807268" sldId="1916"/>
            <ac:spMk id="5" creationId="{2AEA0374-3E7A-42E7-B2E6-095997E2C056}"/>
          </ac:spMkLst>
        </pc:spChg>
        <pc:spChg chg="del">
          <ac:chgData name="I See Maths ltd" userId="2b6a9906fb7c83c6" providerId="LiveId" clId="{0195596F-5BB0-4319-80EB-166CB1814317}" dt="2024-08-22T16:48:20.228" v="2833" actId="478"/>
          <ac:spMkLst>
            <pc:docMk/>
            <pc:sldMk cId="1152807268" sldId="1916"/>
            <ac:spMk id="10" creationId="{3DFD62F5-9655-533A-7CB9-75876CC0633A}"/>
          </ac:spMkLst>
        </pc:spChg>
        <pc:cxnChg chg="del">
          <ac:chgData name="I See Maths ltd" userId="2b6a9906fb7c83c6" providerId="LiveId" clId="{0195596F-5BB0-4319-80EB-166CB1814317}" dt="2024-08-22T16:48:17.915" v="2832" actId="478"/>
          <ac:cxnSpMkLst>
            <pc:docMk/>
            <pc:sldMk cId="1152807268" sldId="1916"/>
            <ac:cxnSpMk id="11" creationId="{D043D77E-0A21-EA03-5A90-14666DBA631F}"/>
          </ac:cxnSpMkLst>
        </pc:cxnChg>
      </pc:sldChg>
      <pc:sldChg chg="addSp delSp modSp add mod">
        <pc:chgData name="I See Maths ltd" userId="2b6a9906fb7c83c6" providerId="LiveId" clId="{0195596F-5BB0-4319-80EB-166CB1814317}" dt="2024-08-22T18:09:38.547" v="3847" actId="1038"/>
        <pc:sldMkLst>
          <pc:docMk/>
          <pc:sldMk cId="2524064431" sldId="1917"/>
        </pc:sldMkLst>
        <pc:spChg chg="del">
          <ac:chgData name="I See Maths ltd" userId="2b6a9906fb7c83c6" providerId="LiveId" clId="{0195596F-5BB0-4319-80EB-166CB1814317}" dt="2024-08-22T16:49:29.629" v="2915" actId="478"/>
          <ac:spMkLst>
            <pc:docMk/>
            <pc:sldMk cId="2524064431" sldId="1917"/>
            <ac:spMk id="2" creationId="{33093A77-864B-E42E-5486-8605E7B35B2E}"/>
          </ac:spMkLst>
        </pc:spChg>
        <pc:spChg chg="add mod">
          <ac:chgData name="I See Maths ltd" userId="2b6a9906fb7c83c6" providerId="LiveId" clId="{0195596F-5BB0-4319-80EB-166CB1814317}" dt="2024-08-22T16:55:12.723" v="3014" actId="1035"/>
          <ac:spMkLst>
            <pc:docMk/>
            <pc:sldMk cId="2524064431" sldId="1917"/>
            <ac:spMk id="5" creationId="{42D41B1C-C421-709F-6092-1D6AD38A0ED4}"/>
          </ac:spMkLst>
        </pc:spChg>
        <pc:spChg chg="del">
          <ac:chgData name="I See Maths ltd" userId="2b6a9906fb7c83c6" providerId="LiveId" clId="{0195596F-5BB0-4319-80EB-166CB1814317}" dt="2024-08-22T16:49:24.570" v="2913" actId="478"/>
          <ac:spMkLst>
            <pc:docMk/>
            <pc:sldMk cId="2524064431" sldId="1917"/>
            <ac:spMk id="7" creationId="{B78124EB-2775-E9FE-E9CD-5A5B955E13E6}"/>
          </ac:spMkLst>
        </pc:spChg>
        <pc:spChg chg="mod">
          <ac:chgData name="I See Maths ltd" userId="2b6a9906fb7c83c6" providerId="LiveId" clId="{0195596F-5BB0-4319-80EB-166CB1814317}" dt="2024-08-22T16:55:52.582" v="3028" actId="1036"/>
          <ac:spMkLst>
            <pc:docMk/>
            <pc:sldMk cId="2524064431" sldId="1917"/>
            <ac:spMk id="8" creationId="{DB5D6A3A-EC54-3CF3-660D-1ADCA7C720C9}"/>
          </ac:spMkLst>
        </pc:spChg>
        <pc:spChg chg="del">
          <ac:chgData name="I See Maths ltd" userId="2b6a9906fb7c83c6" providerId="LiveId" clId="{0195596F-5BB0-4319-80EB-166CB1814317}" dt="2024-08-22T16:49:27.055" v="2914" actId="478"/>
          <ac:spMkLst>
            <pc:docMk/>
            <pc:sldMk cId="2524064431" sldId="1917"/>
            <ac:spMk id="9" creationId="{9C7E47B1-3B5A-06AB-709C-12810AE7CD84}"/>
          </ac:spMkLst>
        </pc:spChg>
        <pc:spChg chg="add mod">
          <ac:chgData name="I See Maths ltd" userId="2b6a9906fb7c83c6" providerId="LiveId" clId="{0195596F-5BB0-4319-80EB-166CB1814317}" dt="2024-08-22T16:55:12.723" v="3014" actId="1035"/>
          <ac:spMkLst>
            <pc:docMk/>
            <pc:sldMk cId="2524064431" sldId="1917"/>
            <ac:spMk id="11" creationId="{1765AA88-9E5E-3E6D-C5FD-4CB860D62261}"/>
          </ac:spMkLst>
        </pc:spChg>
        <pc:spChg chg="add mod">
          <ac:chgData name="I See Maths ltd" userId="2b6a9906fb7c83c6" providerId="LiveId" clId="{0195596F-5BB0-4319-80EB-166CB1814317}" dt="2024-08-22T16:55:12.723" v="3014" actId="1035"/>
          <ac:spMkLst>
            <pc:docMk/>
            <pc:sldMk cId="2524064431" sldId="1917"/>
            <ac:spMk id="14" creationId="{0B39297F-64A7-939F-EB49-A40C7D01F46E}"/>
          </ac:spMkLst>
        </pc:spChg>
        <pc:spChg chg="add mod">
          <ac:chgData name="I See Maths ltd" userId="2b6a9906fb7c83c6" providerId="LiveId" clId="{0195596F-5BB0-4319-80EB-166CB1814317}" dt="2024-08-22T18:09:38.547" v="3847" actId="1038"/>
          <ac:spMkLst>
            <pc:docMk/>
            <pc:sldMk cId="2524064431" sldId="1917"/>
            <ac:spMk id="16" creationId="{D3332D4E-9E4E-04F9-51BD-6634E7136BB7}"/>
          </ac:spMkLst>
        </pc:spChg>
        <pc:spChg chg="add mod">
          <ac:chgData name="I See Maths ltd" userId="2b6a9906fb7c83c6" providerId="LiveId" clId="{0195596F-5BB0-4319-80EB-166CB1814317}" dt="2024-08-22T18:09:34.180" v="3844" actId="1038"/>
          <ac:spMkLst>
            <pc:docMk/>
            <pc:sldMk cId="2524064431" sldId="1917"/>
            <ac:spMk id="18" creationId="{895410E4-7326-4BD3-A1F3-6144D512CB33}"/>
          </ac:spMkLst>
        </pc:spChg>
        <pc:spChg chg="add mod">
          <ac:chgData name="I See Maths ltd" userId="2b6a9906fb7c83c6" providerId="LiveId" clId="{0195596F-5BB0-4319-80EB-166CB1814317}" dt="2024-08-22T16:55:12.723" v="3014" actId="1035"/>
          <ac:spMkLst>
            <pc:docMk/>
            <pc:sldMk cId="2524064431" sldId="1917"/>
            <ac:spMk id="19" creationId="{1B8992A8-EEEA-D20B-5276-83AE5AE41B6C}"/>
          </ac:spMkLst>
        </pc:spChg>
        <pc:spChg chg="add mod">
          <ac:chgData name="I See Maths ltd" userId="2b6a9906fb7c83c6" providerId="LiveId" clId="{0195596F-5BB0-4319-80EB-166CB1814317}" dt="2024-08-22T16:55:12.723" v="3014" actId="1035"/>
          <ac:spMkLst>
            <pc:docMk/>
            <pc:sldMk cId="2524064431" sldId="1917"/>
            <ac:spMk id="21" creationId="{DC5D298A-3F86-1857-8C07-7F27A0669EC5}"/>
          </ac:spMkLst>
        </pc:spChg>
        <pc:cxnChg chg="add mod">
          <ac:chgData name="I See Maths ltd" userId="2b6a9906fb7c83c6" providerId="LiveId" clId="{0195596F-5BB0-4319-80EB-166CB1814317}" dt="2024-08-22T16:55:12.723" v="3014" actId="1035"/>
          <ac:cxnSpMkLst>
            <pc:docMk/>
            <pc:sldMk cId="2524064431" sldId="1917"/>
            <ac:cxnSpMk id="10" creationId="{6B068A39-4795-1875-3146-E4C6D12C8BCA}"/>
          </ac:cxnSpMkLst>
        </pc:cxnChg>
        <pc:cxnChg chg="add mod">
          <ac:chgData name="I See Maths ltd" userId="2b6a9906fb7c83c6" providerId="LiveId" clId="{0195596F-5BB0-4319-80EB-166CB1814317}" dt="2024-08-22T16:55:12.723" v="3014" actId="1035"/>
          <ac:cxnSpMkLst>
            <pc:docMk/>
            <pc:sldMk cId="2524064431" sldId="1917"/>
            <ac:cxnSpMk id="12" creationId="{8610CA9F-1155-B6D8-F5DE-07941B690CAE}"/>
          </ac:cxnSpMkLst>
        </pc:cxnChg>
        <pc:cxnChg chg="add mod">
          <ac:chgData name="I See Maths ltd" userId="2b6a9906fb7c83c6" providerId="LiveId" clId="{0195596F-5BB0-4319-80EB-166CB1814317}" dt="2024-08-22T16:55:12.723" v="3014" actId="1035"/>
          <ac:cxnSpMkLst>
            <pc:docMk/>
            <pc:sldMk cId="2524064431" sldId="1917"/>
            <ac:cxnSpMk id="13" creationId="{0D7BF0A8-68C4-5B5C-B53A-065F56CFD5DB}"/>
          </ac:cxnSpMkLst>
        </pc:cxnChg>
        <pc:cxnChg chg="add mod">
          <ac:chgData name="I See Maths ltd" userId="2b6a9906fb7c83c6" providerId="LiveId" clId="{0195596F-5BB0-4319-80EB-166CB1814317}" dt="2024-08-22T16:55:12.723" v="3014" actId="1035"/>
          <ac:cxnSpMkLst>
            <pc:docMk/>
            <pc:sldMk cId="2524064431" sldId="1917"/>
            <ac:cxnSpMk id="15" creationId="{C4DC17E5-08B8-F2A9-A052-49528620A069}"/>
          </ac:cxnSpMkLst>
        </pc:cxnChg>
      </pc:sldChg>
      <pc:sldChg chg="addSp delSp modSp add del mod">
        <pc:chgData name="I See Maths ltd" userId="2b6a9906fb7c83c6" providerId="LiveId" clId="{0195596F-5BB0-4319-80EB-166CB1814317}" dt="2024-08-22T17:13:31.794" v="3258" actId="2696"/>
        <pc:sldMkLst>
          <pc:docMk/>
          <pc:sldMk cId="1863875026" sldId="1918"/>
        </pc:sldMkLst>
        <pc:spChg chg="add mod">
          <ac:chgData name="I See Maths ltd" userId="2b6a9906fb7c83c6" providerId="LiveId" clId="{0195596F-5BB0-4319-80EB-166CB1814317}" dt="2024-08-22T16:59:29.603" v="3214" actId="1036"/>
          <ac:spMkLst>
            <pc:docMk/>
            <pc:sldMk cId="1863875026" sldId="1918"/>
            <ac:spMk id="2" creationId="{D022F396-CBDB-8170-B846-1F0220C9F46A}"/>
          </ac:spMkLst>
        </pc:spChg>
        <pc:spChg chg="del">
          <ac:chgData name="I See Maths ltd" userId="2b6a9906fb7c83c6" providerId="LiveId" clId="{0195596F-5BB0-4319-80EB-166CB1814317}" dt="2024-08-22T16:56:47.651" v="3031" actId="478"/>
          <ac:spMkLst>
            <pc:docMk/>
            <pc:sldMk cId="1863875026" sldId="1918"/>
            <ac:spMk id="5" creationId="{42D41B1C-C421-709F-6092-1D6AD38A0ED4}"/>
          </ac:spMkLst>
        </pc:spChg>
        <pc:spChg chg="mod">
          <ac:chgData name="I See Maths ltd" userId="2b6a9906fb7c83c6" providerId="LiveId" clId="{0195596F-5BB0-4319-80EB-166CB1814317}" dt="2024-08-22T17:13:19.086" v="3257" actId="20577"/>
          <ac:spMkLst>
            <pc:docMk/>
            <pc:sldMk cId="1863875026" sldId="1918"/>
            <ac:spMk id="6" creationId="{515B90B5-C89E-B211-152C-A3AF8E666E49}"/>
          </ac:spMkLst>
        </pc:spChg>
        <pc:spChg chg="add mod">
          <ac:chgData name="I See Maths ltd" userId="2b6a9906fb7c83c6" providerId="LiveId" clId="{0195596F-5BB0-4319-80EB-166CB1814317}" dt="2024-08-22T17:12:48.827" v="3242" actId="1076"/>
          <ac:spMkLst>
            <pc:docMk/>
            <pc:sldMk cId="1863875026" sldId="1918"/>
            <ac:spMk id="7" creationId="{EFDFAF42-1C79-467A-C4E6-D8A0DD95570F}"/>
          </ac:spMkLst>
        </pc:spChg>
        <pc:spChg chg="del">
          <ac:chgData name="I See Maths ltd" userId="2b6a9906fb7c83c6" providerId="LiveId" clId="{0195596F-5BB0-4319-80EB-166CB1814317}" dt="2024-08-22T16:56:47.651" v="3031" actId="478"/>
          <ac:spMkLst>
            <pc:docMk/>
            <pc:sldMk cId="1863875026" sldId="1918"/>
            <ac:spMk id="8" creationId="{DB5D6A3A-EC54-3CF3-660D-1ADCA7C720C9}"/>
          </ac:spMkLst>
        </pc:spChg>
        <pc:spChg chg="add mod">
          <ac:chgData name="I See Maths ltd" userId="2b6a9906fb7c83c6" providerId="LiveId" clId="{0195596F-5BB0-4319-80EB-166CB1814317}" dt="2024-08-22T17:12:48.827" v="3242" actId="1076"/>
          <ac:spMkLst>
            <pc:docMk/>
            <pc:sldMk cId="1863875026" sldId="1918"/>
            <ac:spMk id="9" creationId="{A035A96D-3C3D-3953-A537-0D8DC73B8872}"/>
          </ac:spMkLst>
        </pc:spChg>
        <pc:spChg chg="del">
          <ac:chgData name="I See Maths ltd" userId="2b6a9906fb7c83c6" providerId="LiveId" clId="{0195596F-5BB0-4319-80EB-166CB1814317}" dt="2024-08-22T16:56:47.651" v="3031" actId="478"/>
          <ac:spMkLst>
            <pc:docMk/>
            <pc:sldMk cId="1863875026" sldId="1918"/>
            <ac:spMk id="11" creationId="{1765AA88-9E5E-3E6D-C5FD-4CB860D62261}"/>
          </ac:spMkLst>
        </pc:spChg>
        <pc:spChg chg="del">
          <ac:chgData name="I See Maths ltd" userId="2b6a9906fb7c83c6" providerId="LiveId" clId="{0195596F-5BB0-4319-80EB-166CB1814317}" dt="2024-08-22T16:56:47.651" v="3031" actId="478"/>
          <ac:spMkLst>
            <pc:docMk/>
            <pc:sldMk cId="1863875026" sldId="1918"/>
            <ac:spMk id="14" creationId="{0B39297F-64A7-939F-EB49-A40C7D01F46E}"/>
          </ac:spMkLst>
        </pc:spChg>
        <pc:spChg chg="del">
          <ac:chgData name="I See Maths ltd" userId="2b6a9906fb7c83c6" providerId="LiveId" clId="{0195596F-5BB0-4319-80EB-166CB1814317}" dt="2024-08-22T16:56:47.651" v="3031" actId="478"/>
          <ac:spMkLst>
            <pc:docMk/>
            <pc:sldMk cId="1863875026" sldId="1918"/>
            <ac:spMk id="16" creationId="{D3332D4E-9E4E-04F9-51BD-6634E7136BB7}"/>
          </ac:spMkLst>
        </pc:spChg>
        <pc:spChg chg="del">
          <ac:chgData name="I See Maths ltd" userId="2b6a9906fb7c83c6" providerId="LiveId" clId="{0195596F-5BB0-4319-80EB-166CB1814317}" dt="2024-08-22T16:56:47.651" v="3031" actId="478"/>
          <ac:spMkLst>
            <pc:docMk/>
            <pc:sldMk cId="1863875026" sldId="1918"/>
            <ac:spMk id="18" creationId="{895410E4-7326-4BD3-A1F3-6144D512CB33}"/>
          </ac:spMkLst>
        </pc:spChg>
        <pc:spChg chg="del">
          <ac:chgData name="I See Maths ltd" userId="2b6a9906fb7c83c6" providerId="LiveId" clId="{0195596F-5BB0-4319-80EB-166CB1814317}" dt="2024-08-22T16:56:47.651" v="3031" actId="478"/>
          <ac:spMkLst>
            <pc:docMk/>
            <pc:sldMk cId="1863875026" sldId="1918"/>
            <ac:spMk id="19" creationId="{1B8992A8-EEEA-D20B-5276-83AE5AE41B6C}"/>
          </ac:spMkLst>
        </pc:spChg>
        <pc:spChg chg="del">
          <ac:chgData name="I See Maths ltd" userId="2b6a9906fb7c83c6" providerId="LiveId" clId="{0195596F-5BB0-4319-80EB-166CB1814317}" dt="2024-08-22T16:56:47.651" v="3031" actId="478"/>
          <ac:spMkLst>
            <pc:docMk/>
            <pc:sldMk cId="1863875026" sldId="1918"/>
            <ac:spMk id="21" creationId="{DC5D298A-3F86-1857-8C07-7F27A0669EC5}"/>
          </ac:spMkLst>
        </pc:spChg>
        <pc:spChg chg="add mod">
          <ac:chgData name="I See Maths ltd" userId="2b6a9906fb7c83c6" providerId="LiveId" clId="{0195596F-5BB0-4319-80EB-166CB1814317}" dt="2024-08-22T16:58:58.047" v="3185"/>
          <ac:spMkLst>
            <pc:docMk/>
            <pc:sldMk cId="1863875026" sldId="1918"/>
            <ac:spMk id="22" creationId="{62AB73D9-A8AD-BB60-F486-8A674CEC24E8}"/>
          </ac:spMkLst>
        </pc:spChg>
        <pc:cxnChg chg="del">
          <ac:chgData name="I See Maths ltd" userId="2b6a9906fb7c83c6" providerId="LiveId" clId="{0195596F-5BB0-4319-80EB-166CB1814317}" dt="2024-08-22T16:56:47.651" v="3031" actId="478"/>
          <ac:cxnSpMkLst>
            <pc:docMk/>
            <pc:sldMk cId="1863875026" sldId="1918"/>
            <ac:cxnSpMk id="10" creationId="{6B068A39-4795-1875-3146-E4C6D12C8BCA}"/>
          </ac:cxnSpMkLst>
        </pc:cxnChg>
        <pc:cxnChg chg="del">
          <ac:chgData name="I See Maths ltd" userId="2b6a9906fb7c83c6" providerId="LiveId" clId="{0195596F-5BB0-4319-80EB-166CB1814317}" dt="2024-08-22T16:56:47.651" v="3031" actId="478"/>
          <ac:cxnSpMkLst>
            <pc:docMk/>
            <pc:sldMk cId="1863875026" sldId="1918"/>
            <ac:cxnSpMk id="12" creationId="{8610CA9F-1155-B6D8-F5DE-07941B690CAE}"/>
          </ac:cxnSpMkLst>
        </pc:cxnChg>
        <pc:cxnChg chg="del">
          <ac:chgData name="I See Maths ltd" userId="2b6a9906fb7c83c6" providerId="LiveId" clId="{0195596F-5BB0-4319-80EB-166CB1814317}" dt="2024-08-22T16:56:47.651" v="3031" actId="478"/>
          <ac:cxnSpMkLst>
            <pc:docMk/>
            <pc:sldMk cId="1863875026" sldId="1918"/>
            <ac:cxnSpMk id="13" creationId="{0D7BF0A8-68C4-5B5C-B53A-065F56CFD5DB}"/>
          </ac:cxnSpMkLst>
        </pc:cxnChg>
        <pc:cxnChg chg="del">
          <ac:chgData name="I See Maths ltd" userId="2b6a9906fb7c83c6" providerId="LiveId" clId="{0195596F-5BB0-4319-80EB-166CB1814317}" dt="2024-08-22T16:56:47.651" v="3031" actId="478"/>
          <ac:cxnSpMkLst>
            <pc:docMk/>
            <pc:sldMk cId="1863875026" sldId="1918"/>
            <ac:cxnSpMk id="15" creationId="{C4DC17E5-08B8-F2A9-A052-49528620A069}"/>
          </ac:cxnSpMkLst>
        </pc:cxnChg>
      </pc:sldChg>
      <pc:sldChg chg="addSp delSp modSp mod">
        <pc:chgData name="I See Maths ltd" userId="2b6a9906fb7c83c6" providerId="LiveId" clId="{0195596F-5BB0-4319-80EB-166CB1814317}" dt="2024-08-22T17:17:39.641" v="3396" actId="14100"/>
        <pc:sldMkLst>
          <pc:docMk/>
          <pc:sldMk cId="2150815552" sldId="1918"/>
        </pc:sldMkLst>
        <pc:spChg chg="del">
          <ac:chgData name="I See Maths ltd" userId="2b6a9906fb7c83c6" providerId="LiveId" clId="{0195596F-5BB0-4319-80EB-166CB1814317}" dt="2024-08-22T17:16:18.262" v="3330" actId="478"/>
          <ac:spMkLst>
            <pc:docMk/>
            <pc:sldMk cId="2150815552" sldId="1918"/>
            <ac:spMk id="2" creationId="{D022F396-CBDB-8170-B846-1F0220C9F46A}"/>
          </ac:spMkLst>
        </pc:spChg>
        <pc:spChg chg="add mod">
          <ac:chgData name="I See Maths ltd" userId="2b6a9906fb7c83c6" providerId="LiveId" clId="{0195596F-5BB0-4319-80EB-166CB1814317}" dt="2024-08-22T17:16:32.445" v="3333" actId="208"/>
          <ac:spMkLst>
            <pc:docMk/>
            <pc:sldMk cId="2150815552" sldId="1918"/>
            <ac:spMk id="5" creationId="{093C01A7-9487-E4B8-A5E9-CA4824408FBB}"/>
          </ac:spMkLst>
        </pc:spChg>
        <pc:spChg chg="del">
          <ac:chgData name="I See Maths ltd" userId="2b6a9906fb7c83c6" providerId="LiveId" clId="{0195596F-5BB0-4319-80EB-166CB1814317}" dt="2024-08-22T17:16:18.262" v="3330" actId="478"/>
          <ac:spMkLst>
            <pc:docMk/>
            <pc:sldMk cId="2150815552" sldId="1918"/>
            <ac:spMk id="7" creationId="{EFDFAF42-1C79-467A-C4E6-D8A0DD95570F}"/>
          </ac:spMkLst>
        </pc:spChg>
        <pc:spChg chg="add mod">
          <ac:chgData name="I See Maths ltd" userId="2b6a9906fb7c83c6" providerId="LiveId" clId="{0195596F-5BB0-4319-80EB-166CB1814317}" dt="2024-08-22T17:17:39.641" v="3396" actId="14100"/>
          <ac:spMkLst>
            <pc:docMk/>
            <pc:sldMk cId="2150815552" sldId="1918"/>
            <ac:spMk id="8" creationId="{CD98DBDC-6931-BDA1-D3FA-613C9266145A}"/>
          </ac:spMkLst>
        </pc:spChg>
        <pc:spChg chg="del">
          <ac:chgData name="I See Maths ltd" userId="2b6a9906fb7c83c6" providerId="LiveId" clId="{0195596F-5BB0-4319-80EB-166CB1814317}" dt="2024-08-22T17:16:18.262" v="3330" actId="478"/>
          <ac:spMkLst>
            <pc:docMk/>
            <pc:sldMk cId="2150815552" sldId="1918"/>
            <ac:spMk id="9" creationId="{A035A96D-3C3D-3953-A537-0D8DC73B8872}"/>
          </ac:spMkLst>
        </pc:spChg>
        <pc:spChg chg="del mod">
          <ac:chgData name="I See Maths ltd" userId="2b6a9906fb7c83c6" providerId="LiveId" clId="{0195596F-5BB0-4319-80EB-166CB1814317}" dt="2024-08-22T17:16:15.443" v="3329" actId="478"/>
          <ac:spMkLst>
            <pc:docMk/>
            <pc:sldMk cId="2150815552" sldId="1918"/>
            <ac:spMk id="22" creationId="{62AB73D9-A8AD-BB60-F486-8A674CEC24E8}"/>
          </ac:spMkLst>
        </pc:spChg>
        <pc:cxnChg chg="add mod">
          <ac:chgData name="I See Maths ltd" userId="2b6a9906fb7c83c6" providerId="LiveId" clId="{0195596F-5BB0-4319-80EB-166CB1814317}" dt="2024-08-22T17:16:18.897" v="3331"/>
          <ac:cxnSpMkLst>
            <pc:docMk/>
            <pc:sldMk cId="2150815552" sldId="1918"/>
            <ac:cxnSpMk id="10" creationId="{337D79C5-236E-2392-9683-1BA80A47FE88}"/>
          </ac:cxnSpMkLst>
        </pc:cxnChg>
      </pc:sldChg>
      <pc:sldChg chg="delSp modSp add mod">
        <pc:chgData name="I See Maths ltd" userId="2b6a9906fb7c83c6" providerId="LiveId" clId="{0195596F-5BB0-4319-80EB-166CB1814317}" dt="2024-08-22T17:15:33.772" v="3325" actId="114"/>
        <pc:sldMkLst>
          <pc:docMk/>
          <pc:sldMk cId="2394047324" sldId="1919"/>
        </pc:sldMkLst>
        <pc:spChg chg="del">
          <ac:chgData name="I See Maths ltd" userId="2b6a9906fb7c83c6" providerId="LiveId" clId="{0195596F-5BB0-4319-80EB-166CB1814317}" dt="2024-08-22T17:13:54.929" v="3262" actId="478"/>
          <ac:spMkLst>
            <pc:docMk/>
            <pc:sldMk cId="2394047324" sldId="1919"/>
            <ac:spMk id="2" creationId="{D022F396-CBDB-8170-B846-1F0220C9F46A}"/>
          </ac:spMkLst>
        </pc:spChg>
        <pc:spChg chg="del">
          <ac:chgData name="I See Maths ltd" userId="2b6a9906fb7c83c6" providerId="LiveId" clId="{0195596F-5BB0-4319-80EB-166CB1814317}" dt="2024-08-22T17:13:57.568" v="3263" actId="478"/>
          <ac:spMkLst>
            <pc:docMk/>
            <pc:sldMk cId="2394047324" sldId="1919"/>
            <ac:spMk id="9" creationId="{A035A96D-3C3D-3953-A537-0D8DC73B8872}"/>
          </ac:spMkLst>
        </pc:spChg>
        <pc:spChg chg="mod">
          <ac:chgData name="I See Maths ltd" userId="2b6a9906fb7c83c6" providerId="LiveId" clId="{0195596F-5BB0-4319-80EB-166CB1814317}" dt="2024-08-22T17:15:33.772" v="3325" actId="114"/>
          <ac:spMkLst>
            <pc:docMk/>
            <pc:sldMk cId="2394047324" sldId="1919"/>
            <ac:spMk id="22" creationId="{62AB73D9-A8AD-BB60-F486-8A674CEC24E8}"/>
          </ac:spMkLst>
        </pc:spChg>
      </pc:sldChg>
      <pc:sldChg chg="add">
        <pc:chgData name="I See Maths ltd" userId="2b6a9906fb7c83c6" providerId="LiveId" clId="{0195596F-5BB0-4319-80EB-166CB1814317}" dt="2024-08-22T17:16:11.377" v="3328" actId="2890"/>
        <pc:sldMkLst>
          <pc:docMk/>
          <pc:sldMk cId="2655902893" sldId="1920"/>
        </pc:sldMkLst>
      </pc:sldChg>
      <pc:sldChg chg="add del">
        <pc:chgData name="I See Maths ltd" userId="2b6a9906fb7c83c6" providerId="LiveId" clId="{0195596F-5BB0-4319-80EB-166CB1814317}" dt="2024-08-22T17:16:03.643" v="3327" actId="47"/>
        <pc:sldMkLst>
          <pc:docMk/>
          <pc:sldMk cId="4184260466" sldId="1920"/>
        </pc:sldMkLst>
      </pc:sldChg>
      <pc:sldChg chg="addSp delSp modSp mod">
        <pc:chgData name="I See Maths ltd" userId="2b6a9906fb7c83c6" providerId="LiveId" clId="{0195596F-5BB0-4319-80EB-166CB1814317}" dt="2024-08-22T18:06:05.410" v="3705" actId="1076"/>
        <pc:sldMkLst>
          <pc:docMk/>
          <pc:sldMk cId="764601314" sldId="1921"/>
        </pc:sldMkLst>
        <pc:spChg chg="del">
          <ac:chgData name="I See Maths ltd" userId="2b6a9906fb7c83c6" providerId="LiveId" clId="{0195596F-5BB0-4319-80EB-166CB1814317}" dt="2024-08-22T18:05:00.171" v="3644" actId="478"/>
          <ac:spMkLst>
            <pc:docMk/>
            <pc:sldMk cId="764601314" sldId="1921"/>
            <ac:spMk id="2" creationId="{D022F396-CBDB-8170-B846-1F0220C9F46A}"/>
          </ac:spMkLst>
        </pc:spChg>
        <pc:spChg chg="add mod">
          <ac:chgData name="I See Maths ltd" userId="2b6a9906fb7c83c6" providerId="LiveId" clId="{0195596F-5BB0-4319-80EB-166CB1814317}" dt="2024-08-22T18:05:08.261" v="3656" actId="1036"/>
          <ac:spMkLst>
            <pc:docMk/>
            <pc:sldMk cId="764601314" sldId="1921"/>
            <ac:spMk id="5" creationId="{E2D4BEF2-F4AD-1246-5323-759B7D5268AB}"/>
          </ac:spMkLst>
        </pc:spChg>
        <pc:spChg chg="mod">
          <ac:chgData name="I See Maths ltd" userId="2b6a9906fb7c83c6" providerId="LiveId" clId="{0195596F-5BB0-4319-80EB-166CB1814317}" dt="2024-08-22T18:05:08.261" v="3656" actId="1036"/>
          <ac:spMkLst>
            <pc:docMk/>
            <pc:sldMk cId="764601314" sldId="1921"/>
            <ac:spMk id="6" creationId="{515B90B5-C89E-B211-152C-A3AF8E666E49}"/>
          </ac:spMkLst>
        </pc:spChg>
        <pc:spChg chg="del">
          <ac:chgData name="I See Maths ltd" userId="2b6a9906fb7c83c6" providerId="LiveId" clId="{0195596F-5BB0-4319-80EB-166CB1814317}" dt="2024-08-22T18:05:00.171" v="3644" actId="478"/>
          <ac:spMkLst>
            <pc:docMk/>
            <pc:sldMk cId="764601314" sldId="1921"/>
            <ac:spMk id="7" creationId="{EFDFAF42-1C79-467A-C4E6-D8A0DD95570F}"/>
          </ac:spMkLst>
        </pc:spChg>
        <pc:spChg chg="add mod">
          <ac:chgData name="I See Maths ltd" userId="2b6a9906fb7c83c6" providerId="LiveId" clId="{0195596F-5BB0-4319-80EB-166CB1814317}" dt="2024-08-22T18:05:08.261" v="3656" actId="1036"/>
          <ac:spMkLst>
            <pc:docMk/>
            <pc:sldMk cId="764601314" sldId="1921"/>
            <ac:spMk id="8" creationId="{1D47B30F-DDD2-21C2-7E3D-4B787166041F}"/>
          </ac:spMkLst>
        </pc:spChg>
        <pc:spChg chg="del">
          <ac:chgData name="I See Maths ltd" userId="2b6a9906fb7c83c6" providerId="LiveId" clId="{0195596F-5BB0-4319-80EB-166CB1814317}" dt="2024-08-22T18:05:00.171" v="3644" actId="478"/>
          <ac:spMkLst>
            <pc:docMk/>
            <pc:sldMk cId="764601314" sldId="1921"/>
            <ac:spMk id="9" creationId="{A035A96D-3C3D-3953-A537-0D8DC73B8872}"/>
          </ac:spMkLst>
        </pc:spChg>
        <pc:spChg chg="mod">
          <ac:chgData name="I See Maths ltd" userId="2b6a9906fb7c83c6" providerId="LiveId" clId="{0195596F-5BB0-4319-80EB-166CB1814317}" dt="2024-08-22T18:06:05.410" v="3705" actId="1076"/>
          <ac:spMkLst>
            <pc:docMk/>
            <pc:sldMk cId="764601314" sldId="1921"/>
            <ac:spMk id="22" creationId="{62AB73D9-A8AD-BB60-F486-8A674CEC24E8}"/>
          </ac:spMkLst>
        </pc:spChg>
      </pc:sldChg>
      <pc:sldChg chg="delSp add mod">
        <pc:chgData name="I See Maths ltd" userId="2b6a9906fb7c83c6" providerId="LiveId" clId="{0195596F-5BB0-4319-80EB-166CB1814317}" dt="2024-08-22T18:06:25.623" v="3708" actId="478"/>
        <pc:sldMkLst>
          <pc:docMk/>
          <pc:sldMk cId="516956471" sldId="1922"/>
        </pc:sldMkLst>
        <pc:spChg chg="del">
          <ac:chgData name="I See Maths ltd" userId="2b6a9906fb7c83c6" providerId="LiveId" clId="{0195596F-5BB0-4319-80EB-166CB1814317}" dt="2024-08-22T18:06:25.623" v="3708" actId="478"/>
          <ac:spMkLst>
            <pc:docMk/>
            <pc:sldMk cId="516956471" sldId="1922"/>
            <ac:spMk id="8" creationId="{1D47B30F-DDD2-21C2-7E3D-4B787166041F}"/>
          </ac:spMkLst>
        </pc:spChg>
        <pc:spChg chg="del">
          <ac:chgData name="I See Maths ltd" userId="2b6a9906fb7c83c6" providerId="LiveId" clId="{0195596F-5BB0-4319-80EB-166CB1814317}" dt="2024-08-22T18:06:23.260" v="3707" actId="478"/>
          <ac:spMkLst>
            <pc:docMk/>
            <pc:sldMk cId="516956471" sldId="1922"/>
            <ac:spMk id="22" creationId="{62AB73D9-A8AD-BB60-F486-8A674CEC24E8}"/>
          </ac:spMkLst>
        </pc:spChg>
      </pc:sldChg>
      <pc:sldChg chg="addSp delSp modSp add mod">
        <pc:chgData name="I See Maths ltd" userId="2b6a9906fb7c83c6" providerId="LiveId" clId="{0195596F-5BB0-4319-80EB-166CB1814317}" dt="2024-08-22T18:09:52.411" v="3848" actId="1038"/>
        <pc:sldMkLst>
          <pc:docMk/>
          <pc:sldMk cId="489534415" sldId="1923"/>
        </pc:sldMkLst>
        <pc:spChg chg="add mod">
          <ac:chgData name="I See Maths ltd" userId="2b6a9906fb7c83c6" providerId="LiveId" clId="{0195596F-5BB0-4319-80EB-166CB1814317}" dt="2024-08-22T18:08:11.284" v="3759" actId="1038"/>
          <ac:spMkLst>
            <pc:docMk/>
            <pc:sldMk cId="489534415" sldId="1923"/>
            <ac:spMk id="2" creationId="{DE7FAA49-99C3-C1D2-5270-7C938CBBAB01}"/>
          </ac:spMkLst>
        </pc:spChg>
        <pc:spChg chg="del">
          <ac:chgData name="I See Maths ltd" userId="2b6a9906fb7c83c6" providerId="LiveId" clId="{0195596F-5BB0-4319-80EB-166CB1814317}" dt="2024-08-22T18:06:33.170" v="3710" actId="478"/>
          <ac:spMkLst>
            <pc:docMk/>
            <pc:sldMk cId="489534415" sldId="1923"/>
            <ac:spMk id="5" creationId="{E2D4BEF2-F4AD-1246-5323-759B7D5268AB}"/>
          </ac:spMkLst>
        </pc:spChg>
        <pc:spChg chg="add mod">
          <ac:chgData name="I See Maths ltd" userId="2b6a9906fb7c83c6" providerId="LiveId" clId="{0195596F-5BB0-4319-80EB-166CB1814317}" dt="2024-08-22T18:07:21.924" v="3721" actId="6549"/>
          <ac:spMkLst>
            <pc:docMk/>
            <pc:sldMk cId="489534415" sldId="1923"/>
            <ac:spMk id="8" creationId="{79E861A2-EF09-5B6C-237A-1FE071973903}"/>
          </ac:spMkLst>
        </pc:spChg>
        <pc:spChg chg="add mod">
          <ac:chgData name="I See Maths ltd" userId="2b6a9906fb7c83c6" providerId="LiveId" clId="{0195596F-5BB0-4319-80EB-166CB1814317}" dt="2024-08-22T18:07:33.971" v="3726" actId="122"/>
          <ac:spMkLst>
            <pc:docMk/>
            <pc:sldMk cId="489534415" sldId="1923"/>
            <ac:spMk id="11" creationId="{FFEC43CB-4DA8-9B4F-BC02-45C6937A2CF5}"/>
          </ac:spMkLst>
        </pc:spChg>
        <pc:spChg chg="add mod">
          <ac:chgData name="I See Maths ltd" userId="2b6a9906fb7c83c6" providerId="LiveId" clId="{0195596F-5BB0-4319-80EB-166CB1814317}" dt="2024-08-22T18:09:52.411" v="3848" actId="1038"/>
          <ac:spMkLst>
            <pc:docMk/>
            <pc:sldMk cId="489534415" sldId="1923"/>
            <ac:spMk id="13" creationId="{36921E4F-AA5E-1E1A-4E54-7EA3219215E2}"/>
          </ac:spMkLst>
        </pc:spChg>
        <pc:spChg chg="add mod">
          <ac:chgData name="I See Maths ltd" userId="2b6a9906fb7c83c6" providerId="LiveId" clId="{0195596F-5BB0-4319-80EB-166CB1814317}" dt="2024-08-22T18:08:50.684" v="3795" actId="1038"/>
          <ac:spMkLst>
            <pc:docMk/>
            <pc:sldMk cId="489534415" sldId="1923"/>
            <ac:spMk id="14" creationId="{3BE11FAB-E81F-78DD-AAEC-B304B9E6741D}"/>
          </ac:spMkLst>
        </pc:spChg>
        <pc:spChg chg="add mod">
          <ac:chgData name="I See Maths ltd" userId="2b6a9906fb7c83c6" providerId="LiveId" clId="{0195596F-5BB0-4319-80EB-166CB1814317}" dt="2024-08-22T18:07:00.638" v="3712" actId="1076"/>
          <ac:spMkLst>
            <pc:docMk/>
            <pc:sldMk cId="489534415" sldId="1923"/>
            <ac:spMk id="15" creationId="{FF34CE97-BAC8-C209-5BA6-3B723FC97AB0}"/>
          </ac:spMkLst>
        </pc:spChg>
        <pc:spChg chg="add mod">
          <ac:chgData name="I See Maths ltd" userId="2b6a9906fb7c83c6" providerId="LiveId" clId="{0195596F-5BB0-4319-80EB-166CB1814317}" dt="2024-08-22T18:07:00.638" v="3712" actId="1076"/>
          <ac:spMkLst>
            <pc:docMk/>
            <pc:sldMk cId="489534415" sldId="1923"/>
            <ac:spMk id="16" creationId="{41320A35-6065-E1A8-E7F5-4FDC34C834D7}"/>
          </ac:spMkLst>
        </pc:spChg>
        <pc:cxnChg chg="add mod">
          <ac:chgData name="I See Maths ltd" userId="2b6a9906fb7c83c6" providerId="LiveId" clId="{0195596F-5BB0-4319-80EB-166CB1814317}" dt="2024-08-22T18:07:00.638" v="3712" actId="1076"/>
          <ac:cxnSpMkLst>
            <pc:docMk/>
            <pc:sldMk cId="489534415" sldId="1923"/>
            <ac:cxnSpMk id="7" creationId="{B06D93BB-F10A-210E-D767-8FE3FDA40344}"/>
          </ac:cxnSpMkLst>
        </pc:cxnChg>
        <pc:cxnChg chg="add mod">
          <ac:chgData name="I See Maths ltd" userId="2b6a9906fb7c83c6" providerId="LiveId" clId="{0195596F-5BB0-4319-80EB-166CB1814317}" dt="2024-08-22T18:07:00.638" v="3712" actId="1076"/>
          <ac:cxnSpMkLst>
            <pc:docMk/>
            <pc:sldMk cId="489534415" sldId="1923"/>
            <ac:cxnSpMk id="9" creationId="{09079840-564D-FBFC-BBD6-74C2B601D390}"/>
          </ac:cxnSpMkLst>
        </pc:cxnChg>
        <pc:cxnChg chg="add mod">
          <ac:chgData name="I See Maths ltd" userId="2b6a9906fb7c83c6" providerId="LiveId" clId="{0195596F-5BB0-4319-80EB-166CB1814317}" dt="2024-08-22T18:07:00.638" v="3712" actId="1076"/>
          <ac:cxnSpMkLst>
            <pc:docMk/>
            <pc:sldMk cId="489534415" sldId="1923"/>
            <ac:cxnSpMk id="10" creationId="{19DA1FB6-8C46-A317-9246-F531FD7256CA}"/>
          </ac:cxnSpMkLst>
        </pc:cxnChg>
        <pc:cxnChg chg="add mod">
          <ac:chgData name="I See Maths ltd" userId="2b6a9906fb7c83c6" providerId="LiveId" clId="{0195596F-5BB0-4319-80EB-166CB1814317}" dt="2024-08-22T18:07:00.638" v="3712" actId="1076"/>
          <ac:cxnSpMkLst>
            <pc:docMk/>
            <pc:sldMk cId="489534415" sldId="1923"/>
            <ac:cxnSpMk id="12" creationId="{988D7349-7A44-FAF1-A39B-9E84ABBE19EC}"/>
          </ac:cxnSpMkLst>
        </pc:cxnChg>
      </pc:sldChg>
      <pc:sldChg chg="addSp delSp modSp add mod">
        <pc:chgData name="I See Maths ltd" userId="2b6a9906fb7c83c6" providerId="LiveId" clId="{0195596F-5BB0-4319-80EB-166CB1814317}" dt="2024-08-23T07:28:34.479" v="5598" actId="1035"/>
        <pc:sldMkLst>
          <pc:docMk/>
          <pc:sldMk cId="3906523466" sldId="1924"/>
        </pc:sldMkLst>
        <pc:spChg chg="del">
          <ac:chgData name="I See Maths ltd" userId="2b6a9906fb7c83c6" providerId="LiveId" clId="{0195596F-5BB0-4319-80EB-166CB1814317}" dt="2024-08-23T06:45:12.178" v="3852" actId="478"/>
          <ac:spMkLst>
            <pc:docMk/>
            <pc:sldMk cId="3906523466" sldId="1924"/>
            <ac:spMk id="2" creationId="{DE7FAA49-99C3-C1D2-5270-7C938CBBAB01}"/>
          </ac:spMkLst>
        </pc:spChg>
        <pc:spChg chg="mod">
          <ac:chgData name="I See Maths ltd" userId="2b6a9906fb7c83c6" providerId="LiveId" clId="{0195596F-5BB0-4319-80EB-166CB1814317}" dt="2024-08-23T06:45:07.034" v="3851" actId="20577"/>
          <ac:spMkLst>
            <pc:docMk/>
            <pc:sldMk cId="3906523466" sldId="1924"/>
            <ac:spMk id="4" creationId="{D6DF146B-D5F8-BCC5-F73C-62E39C0A4EF2}"/>
          </ac:spMkLst>
        </pc:spChg>
        <pc:spChg chg="add mod">
          <ac:chgData name="I See Maths ltd" userId="2b6a9906fb7c83c6" providerId="LiveId" clId="{0195596F-5BB0-4319-80EB-166CB1814317}" dt="2024-08-23T07:28:17.677" v="5582" actId="1035"/>
          <ac:spMkLst>
            <pc:docMk/>
            <pc:sldMk cId="3906523466" sldId="1924"/>
            <ac:spMk id="5" creationId="{07525BA4-B722-4B0F-99AD-7964BEE8E706}"/>
          </ac:spMkLst>
        </pc:spChg>
        <pc:spChg chg="del">
          <ac:chgData name="I See Maths ltd" userId="2b6a9906fb7c83c6" providerId="LiveId" clId="{0195596F-5BB0-4319-80EB-166CB1814317}" dt="2024-08-23T06:45:12.178" v="3852" actId="478"/>
          <ac:spMkLst>
            <pc:docMk/>
            <pc:sldMk cId="3906523466" sldId="1924"/>
            <ac:spMk id="6" creationId="{515B90B5-C89E-B211-152C-A3AF8E666E49}"/>
          </ac:spMkLst>
        </pc:spChg>
        <pc:spChg chg="del">
          <ac:chgData name="I See Maths ltd" userId="2b6a9906fb7c83c6" providerId="LiveId" clId="{0195596F-5BB0-4319-80EB-166CB1814317}" dt="2024-08-23T06:45:12.178" v="3852" actId="478"/>
          <ac:spMkLst>
            <pc:docMk/>
            <pc:sldMk cId="3906523466" sldId="1924"/>
            <ac:spMk id="8" creationId="{79E861A2-EF09-5B6C-237A-1FE071973903}"/>
          </ac:spMkLst>
        </pc:spChg>
        <pc:spChg chg="del">
          <ac:chgData name="I See Maths ltd" userId="2b6a9906fb7c83c6" providerId="LiveId" clId="{0195596F-5BB0-4319-80EB-166CB1814317}" dt="2024-08-23T06:45:12.178" v="3852" actId="478"/>
          <ac:spMkLst>
            <pc:docMk/>
            <pc:sldMk cId="3906523466" sldId="1924"/>
            <ac:spMk id="11" creationId="{FFEC43CB-4DA8-9B4F-BC02-45C6937A2CF5}"/>
          </ac:spMkLst>
        </pc:spChg>
        <pc:spChg chg="del">
          <ac:chgData name="I See Maths ltd" userId="2b6a9906fb7c83c6" providerId="LiveId" clId="{0195596F-5BB0-4319-80EB-166CB1814317}" dt="2024-08-23T06:45:12.178" v="3852" actId="478"/>
          <ac:spMkLst>
            <pc:docMk/>
            <pc:sldMk cId="3906523466" sldId="1924"/>
            <ac:spMk id="13" creationId="{36921E4F-AA5E-1E1A-4E54-7EA3219215E2}"/>
          </ac:spMkLst>
        </pc:spChg>
        <pc:spChg chg="del">
          <ac:chgData name="I See Maths ltd" userId="2b6a9906fb7c83c6" providerId="LiveId" clId="{0195596F-5BB0-4319-80EB-166CB1814317}" dt="2024-08-23T06:45:12.178" v="3852" actId="478"/>
          <ac:spMkLst>
            <pc:docMk/>
            <pc:sldMk cId="3906523466" sldId="1924"/>
            <ac:spMk id="14" creationId="{3BE11FAB-E81F-78DD-AAEC-B304B9E6741D}"/>
          </ac:spMkLst>
        </pc:spChg>
        <pc:spChg chg="del">
          <ac:chgData name="I See Maths ltd" userId="2b6a9906fb7c83c6" providerId="LiveId" clId="{0195596F-5BB0-4319-80EB-166CB1814317}" dt="2024-08-23T06:45:12.178" v="3852" actId="478"/>
          <ac:spMkLst>
            <pc:docMk/>
            <pc:sldMk cId="3906523466" sldId="1924"/>
            <ac:spMk id="15" creationId="{FF34CE97-BAC8-C209-5BA6-3B723FC97AB0}"/>
          </ac:spMkLst>
        </pc:spChg>
        <pc:spChg chg="del">
          <ac:chgData name="I See Maths ltd" userId="2b6a9906fb7c83c6" providerId="LiveId" clId="{0195596F-5BB0-4319-80EB-166CB1814317}" dt="2024-08-23T06:45:12.178" v="3852" actId="478"/>
          <ac:spMkLst>
            <pc:docMk/>
            <pc:sldMk cId="3906523466" sldId="1924"/>
            <ac:spMk id="16" creationId="{41320A35-6065-E1A8-E7F5-4FDC34C834D7}"/>
          </ac:spMkLst>
        </pc:spChg>
        <pc:spChg chg="add del mod">
          <ac:chgData name="I See Maths ltd" userId="2b6a9906fb7c83c6" providerId="LiveId" clId="{0195596F-5BB0-4319-80EB-166CB1814317}" dt="2024-08-23T06:48:44.062" v="3944" actId="478"/>
          <ac:spMkLst>
            <pc:docMk/>
            <pc:sldMk cId="3906523466" sldId="1924"/>
            <ac:spMk id="18" creationId="{236BF1C3-7626-1143-CCA1-A8CE8F225856}"/>
          </ac:spMkLst>
        </pc:spChg>
        <pc:spChg chg="add mod">
          <ac:chgData name="I See Maths ltd" userId="2b6a9906fb7c83c6" providerId="LiveId" clId="{0195596F-5BB0-4319-80EB-166CB1814317}" dt="2024-08-23T07:28:17.677" v="5582" actId="1035"/>
          <ac:spMkLst>
            <pc:docMk/>
            <pc:sldMk cId="3906523466" sldId="1924"/>
            <ac:spMk id="22" creationId="{D6CF32EC-BD22-1530-06FB-0065FFEC9A89}"/>
          </ac:spMkLst>
        </pc:spChg>
        <pc:spChg chg="add mod">
          <ac:chgData name="I See Maths ltd" userId="2b6a9906fb7c83c6" providerId="LiveId" clId="{0195596F-5BB0-4319-80EB-166CB1814317}" dt="2024-08-23T07:28:24.763" v="5586" actId="1035"/>
          <ac:spMkLst>
            <pc:docMk/>
            <pc:sldMk cId="3906523466" sldId="1924"/>
            <ac:spMk id="23" creationId="{B048B50C-405A-2705-CE1D-D8A8558A4254}"/>
          </ac:spMkLst>
        </pc:spChg>
        <pc:spChg chg="add mod">
          <ac:chgData name="I See Maths ltd" userId="2b6a9906fb7c83c6" providerId="LiveId" clId="{0195596F-5BB0-4319-80EB-166CB1814317}" dt="2024-08-23T07:28:34.479" v="5598" actId="1035"/>
          <ac:spMkLst>
            <pc:docMk/>
            <pc:sldMk cId="3906523466" sldId="1924"/>
            <ac:spMk id="24" creationId="{13FBC099-088F-11D2-7C60-D20D542015FB}"/>
          </ac:spMkLst>
        </pc:spChg>
        <pc:graphicFrameChg chg="add del mod modGraphic">
          <ac:chgData name="I See Maths ltd" userId="2b6a9906fb7c83c6" providerId="LiveId" clId="{0195596F-5BB0-4319-80EB-166CB1814317}" dt="2024-08-23T06:51:04.521" v="4103" actId="478"/>
          <ac:graphicFrameMkLst>
            <pc:docMk/>
            <pc:sldMk cId="3906523466" sldId="1924"/>
            <ac:graphicFrameMk id="19" creationId="{E32CFCC1-4E4F-42E8-1986-BF31DCC98D00}"/>
          </ac:graphicFrameMkLst>
        </pc:graphicFrameChg>
        <pc:cxnChg chg="del">
          <ac:chgData name="I See Maths ltd" userId="2b6a9906fb7c83c6" providerId="LiveId" clId="{0195596F-5BB0-4319-80EB-166CB1814317}" dt="2024-08-23T06:45:12.178" v="3852" actId="478"/>
          <ac:cxnSpMkLst>
            <pc:docMk/>
            <pc:sldMk cId="3906523466" sldId="1924"/>
            <ac:cxnSpMk id="7" creationId="{B06D93BB-F10A-210E-D767-8FE3FDA40344}"/>
          </ac:cxnSpMkLst>
        </pc:cxnChg>
        <pc:cxnChg chg="del">
          <ac:chgData name="I See Maths ltd" userId="2b6a9906fb7c83c6" providerId="LiveId" clId="{0195596F-5BB0-4319-80EB-166CB1814317}" dt="2024-08-23T06:45:12.178" v="3852" actId="478"/>
          <ac:cxnSpMkLst>
            <pc:docMk/>
            <pc:sldMk cId="3906523466" sldId="1924"/>
            <ac:cxnSpMk id="9" creationId="{09079840-564D-FBFC-BBD6-74C2B601D390}"/>
          </ac:cxnSpMkLst>
        </pc:cxnChg>
        <pc:cxnChg chg="del">
          <ac:chgData name="I See Maths ltd" userId="2b6a9906fb7c83c6" providerId="LiveId" clId="{0195596F-5BB0-4319-80EB-166CB1814317}" dt="2024-08-23T06:45:12.178" v="3852" actId="478"/>
          <ac:cxnSpMkLst>
            <pc:docMk/>
            <pc:sldMk cId="3906523466" sldId="1924"/>
            <ac:cxnSpMk id="10" creationId="{19DA1FB6-8C46-A317-9246-F531FD7256CA}"/>
          </ac:cxnSpMkLst>
        </pc:cxnChg>
        <pc:cxnChg chg="del">
          <ac:chgData name="I See Maths ltd" userId="2b6a9906fb7c83c6" providerId="LiveId" clId="{0195596F-5BB0-4319-80EB-166CB1814317}" dt="2024-08-23T06:45:12.178" v="3852" actId="478"/>
          <ac:cxnSpMkLst>
            <pc:docMk/>
            <pc:sldMk cId="3906523466" sldId="1924"/>
            <ac:cxnSpMk id="12" creationId="{988D7349-7A44-FAF1-A39B-9E84ABBE19EC}"/>
          </ac:cxnSpMkLst>
        </pc:cxnChg>
        <pc:cxnChg chg="add mod">
          <ac:chgData name="I See Maths ltd" userId="2b6a9906fb7c83c6" providerId="LiveId" clId="{0195596F-5BB0-4319-80EB-166CB1814317}" dt="2024-08-23T07:28:17.677" v="5582" actId="1035"/>
          <ac:cxnSpMkLst>
            <pc:docMk/>
            <pc:sldMk cId="3906523466" sldId="1924"/>
            <ac:cxnSpMk id="21" creationId="{69C6E4C2-372D-D640-1383-DC8F39E6E663}"/>
          </ac:cxnSpMkLst>
        </pc:cxnChg>
      </pc:sldChg>
      <pc:sldChg chg="delSp add del mod">
        <pc:chgData name="I See Maths ltd" userId="2b6a9906fb7c83c6" providerId="LiveId" clId="{0195596F-5BB0-4319-80EB-166CB1814317}" dt="2024-08-23T07:09:29.827" v="4781" actId="47"/>
        <pc:sldMkLst>
          <pc:docMk/>
          <pc:sldMk cId="2137610892" sldId="1925"/>
        </pc:sldMkLst>
        <pc:cxnChg chg="del">
          <ac:chgData name="I See Maths ltd" userId="2b6a9906fb7c83c6" providerId="LiveId" clId="{0195596F-5BB0-4319-80EB-166CB1814317}" dt="2024-08-23T07:07:24.345" v="4689" actId="21"/>
          <ac:cxnSpMkLst>
            <pc:docMk/>
            <pc:sldMk cId="2137610892" sldId="1925"/>
            <ac:cxnSpMk id="21" creationId="{69C6E4C2-372D-D640-1383-DC8F39E6E663}"/>
          </ac:cxnSpMkLst>
        </pc:cxnChg>
      </pc:sldChg>
      <pc:sldChg chg="addSp delSp modSp add mod">
        <pc:chgData name="I See Maths ltd" userId="2b6a9906fb7c83c6" providerId="LiveId" clId="{0195596F-5BB0-4319-80EB-166CB1814317}" dt="2024-08-23T07:33:00.553" v="5787" actId="478"/>
        <pc:sldMkLst>
          <pc:docMk/>
          <pc:sldMk cId="3750434561" sldId="1926"/>
        </pc:sldMkLst>
        <pc:spChg chg="mod">
          <ac:chgData name="I See Maths ltd" userId="2b6a9906fb7c83c6" providerId="LiveId" clId="{0195596F-5BB0-4319-80EB-166CB1814317}" dt="2024-08-23T07:28:49.860" v="5616" actId="1035"/>
          <ac:spMkLst>
            <pc:docMk/>
            <pc:sldMk cId="3750434561" sldId="1926"/>
            <ac:spMk id="5" creationId="{07525BA4-B722-4B0F-99AD-7964BEE8E706}"/>
          </ac:spMkLst>
        </pc:spChg>
        <pc:spChg chg="add del mod topLvl">
          <ac:chgData name="I See Maths ltd" userId="2b6a9906fb7c83c6" providerId="LiveId" clId="{0195596F-5BB0-4319-80EB-166CB1814317}" dt="2024-08-23T07:33:00.553" v="5787" actId="478"/>
          <ac:spMkLst>
            <pc:docMk/>
            <pc:sldMk cId="3750434561" sldId="1926"/>
            <ac:spMk id="7" creationId="{A1CC935B-0ECE-8158-A7A3-02C4523297A3}"/>
          </ac:spMkLst>
        </pc:spChg>
        <pc:spChg chg="add del mod topLvl">
          <ac:chgData name="I See Maths ltd" userId="2b6a9906fb7c83c6" providerId="LiveId" clId="{0195596F-5BB0-4319-80EB-166CB1814317}" dt="2024-08-23T07:32:51.462" v="5785" actId="478"/>
          <ac:spMkLst>
            <pc:docMk/>
            <pc:sldMk cId="3750434561" sldId="1926"/>
            <ac:spMk id="9" creationId="{BE9FABE3-DF8C-8E9E-C11B-5E0595615123}"/>
          </ac:spMkLst>
        </pc:spChg>
        <pc:spChg chg="add del mod topLvl">
          <ac:chgData name="I See Maths ltd" userId="2b6a9906fb7c83c6" providerId="LiveId" clId="{0195596F-5BB0-4319-80EB-166CB1814317}" dt="2024-08-23T07:33:00.553" v="5787" actId="478"/>
          <ac:spMkLst>
            <pc:docMk/>
            <pc:sldMk cId="3750434561" sldId="1926"/>
            <ac:spMk id="12" creationId="{9712E35C-A967-657A-DECF-15126178C7B4}"/>
          </ac:spMkLst>
        </pc:spChg>
        <pc:spChg chg="add del mod topLvl">
          <ac:chgData name="I See Maths ltd" userId="2b6a9906fb7c83c6" providerId="LiveId" clId="{0195596F-5BB0-4319-80EB-166CB1814317}" dt="2024-08-23T07:33:00.553" v="5787" actId="478"/>
          <ac:spMkLst>
            <pc:docMk/>
            <pc:sldMk cId="3750434561" sldId="1926"/>
            <ac:spMk id="14" creationId="{819B6E0A-10A3-FF44-427F-FB8D62915561}"/>
          </ac:spMkLst>
        </pc:spChg>
        <pc:spChg chg="add del mod topLvl">
          <ac:chgData name="I See Maths ltd" userId="2b6a9906fb7c83c6" providerId="LiveId" clId="{0195596F-5BB0-4319-80EB-166CB1814317}" dt="2024-08-23T07:32:44.652" v="5782" actId="478"/>
          <ac:spMkLst>
            <pc:docMk/>
            <pc:sldMk cId="3750434561" sldId="1926"/>
            <ac:spMk id="15" creationId="{B8E40F73-27EF-659F-A2C9-86A7125FD0D8}"/>
          </ac:spMkLst>
        </pc:spChg>
        <pc:spChg chg="add del mod topLvl">
          <ac:chgData name="I See Maths ltd" userId="2b6a9906fb7c83c6" providerId="LiveId" clId="{0195596F-5BB0-4319-80EB-166CB1814317}" dt="2024-08-23T07:33:00.553" v="5787" actId="478"/>
          <ac:spMkLst>
            <pc:docMk/>
            <pc:sldMk cId="3750434561" sldId="1926"/>
            <ac:spMk id="16" creationId="{2F151807-6D91-6D45-1B47-21CC63A4578F}"/>
          </ac:spMkLst>
        </pc:spChg>
        <pc:spChg chg="add del mod topLvl">
          <ac:chgData name="I See Maths ltd" userId="2b6a9906fb7c83c6" providerId="LiveId" clId="{0195596F-5BB0-4319-80EB-166CB1814317}" dt="2024-08-23T07:32:46.938" v="5783" actId="478"/>
          <ac:spMkLst>
            <pc:docMk/>
            <pc:sldMk cId="3750434561" sldId="1926"/>
            <ac:spMk id="18" creationId="{E173C6F2-8211-EC7F-75A3-A6A9C190B8EE}"/>
          </ac:spMkLst>
        </pc:spChg>
        <pc:spChg chg="mod">
          <ac:chgData name="I See Maths ltd" userId="2b6a9906fb7c83c6" providerId="LiveId" clId="{0195596F-5BB0-4319-80EB-166CB1814317}" dt="2024-08-23T07:28:49.860" v="5616" actId="1035"/>
          <ac:spMkLst>
            <pc:docMk/>
            <pc:sldMk cId="3750434561" sldId="1926"/>
            <ac:spMk id="22" creationId="{D6CF32EC-BD22-1530-06FB-0065FFEC9A89}"/>
          </ac:spMkLst>
        </pc:spChg>
        <pc:spChg chg="del">
          <ac:chgData name="I See Maths ltd" userId="2b6a9906fb7c83c6" providerId="LiveId" clId="{0195596F-5BB0-4319-80EB-166CB1814317}" dt="2024-08-23T07:07:36.659" v="4693" actId="478"/>
          <ac:spMkLst>
            <pc:docMk/>
            <pc:sldMk cId="3750434561" sldId="1926"/>
            <ac:spMk id="23" creationId="{B048B50C-405A-2705-CE1D-D8A8558A4254}"/>
          </ac:spMkLst>
        </pc:spChg>
        <pc:spChg chg="del">
          <ac:chgData name="I See Maths ltd" userId="2b6a9906fb7c83c6" providerId="LiveId" clId="{0195596F-5BB0-4319-80EB-166CB1814317}" dt="2024-08-23T07:07:31.337" v="4690" actId="478"/>
          <ac:spMkLst>
            <pc:docMk/>
            <pc:sldMk cId="3750434561" sldId="1926"/>
            <ac:spMk id="24" creationId="{13FBC099-088F-11D2-7C60-D20D542015FB}"/>
          </ac:spMkLst>
        </pc:spChg>
        <pc:spChg chg="add del mod topLvl">
          <ac:chgData name="I See Maths ltd" userId="2b6a9906fb7c83c6" providerId="LiveId" clId="{0195596F-5BB0-4319-80EB-166CB1814317}" dt="2024-08-23T07:32:25.328" v="5779" actId="478"/>
          <ac:spMkLst>
            <pc:docMk/>
            <pc:sldMk cId="3750434561" sldId="1926"/>
            <ac:spMk id="26" creationId="{959430E6-683A-E25B-73D4-86CF9D1D826E}"/>
          </ac:spMkLst>
        </pc:spChg>
        <pc:spChg chg="add del mod topLvl">
          <ac:chgData name="I See Maths ltd" userId="2b6a9906fb7c83c6" providerId="LiveId" clId="{0195596F-5BB0-4319-80EB-166CB1814317}" dt="2024-08-23T07:30:45.042" v="5757" actId="478"/>
          <ac:spMkLst>
            <pc:docMk/>
            <pc:sldMk cId="3750434561" sldId="1926"/>
            <ac:spMk id="27" creationId="{83199DA1-1ADF-1B5B-AFE0-BFBE34CDA3D3}"/>
          </ac:spMkLst>
        </pc:spChg>
        <pc:spChg chg="add del mod topLvl">
          <ac:chgData name="I See Maths ltd" userId="2b6a9906fb7c83c6" providerId="LiveId" clId="{0195596F-5BB0-4319-80EB-166CB1814317}" dt="2024-08-23T07:30:49.135" v="5759" actId="478"/>
          <ac:spMkLst>
            <pc:docMk/>
            <pc:sldMk cId="3750434561" sldId="1926"/>
            <ac:spMk id="28" creationId="{4CB2C0E5-F04C-015E-59A7-2E130322D04A}"/>
          </ac:spMkLst>
        </pc:spChg>
        <pc:spChg chg="add del mod topLvl">
          <ac:chgData name="I See Maths ltd" userId="2b6a9906fb7c83c6" providerId="LiveId" clId="{0195596F-5BB0-4319-80EB-166CB1814317}" dt="2024-08-23T07:32:25.328" v="5779" actId="478"/>
          <ac:spMkLst>
            <pc:docMk/>
            <pc:sldMk cId="3750434561" sldId="1926"/>
            <ac:spMk id="29" creationId="{2B684AD5-68AC-5887-213A-05E9F4687182}"/>
          </ac:spMkLst>
        </pc:spChg>
        <pc:spChg chg="add del mod topLvl">
          <ac:chgData name="I See Maths ltd" userId="2b6a9906fb7c83c6" providerId="LiveId" clId="{0195596F-5BB0-4319-80EB-166CB1814317}" dt="2024-08-23T07:30:46.929" v="5758" actId="478"/>
          <ac:spMkLst>
            <pc:docMk/>
            <pc:sldMk cId="3750434561" sldId="1926"/>
            <ac:spMk id="30" creationId="{DCBE2EB2-F9C2-91AC-B203-19B5EB4C3B53}"/>
          </ac:spMkLst>
        </pc:spChg>
        <pc:spChg chg="add del mod topLvl">
          <ac:chgData name="I See Maths ltd" userId="2b6a9906fb7c83c6" providerId="LiveId" clId="{0195596F-5BB0-4319-80EB-166CB1814317}" dt="2024-08-23T07:32:25.328" v="5779" actId="478"/>
          <ac:spMkLst>
            <pc:docMk/>
            <pc:sldMk cId="3750434561" sldId="1926"/>
            <ac:spMk id="35" creationId="{510EBB19-FF42-D990-3A46-C0AC17B3378C}"/>
          </ac:spMkLst>
        </pc:spChg>
        <pc:spChg chg="add del mod topLvl">
          <ac:chgData name="I See Maths ltd" userId="2b6a9906fb7c83c6" providerId="LiveId" clId="{0195596F-5BB0-4319-80EB-166CB1814317}" dt="2024-08-23T07:30:55.196" v="5760" actId="478"/>
          <ac:spMkLst>
            <pc:docMk/>
            <pc:sldMk cId="3750434561" sldId="1926"/>
            <ac:spMk id="36" creationId="{A091BAF6-7317-EC0A-4BC1-66B22A9631AB}"/>
          </ac:spMkLst>
        </pc:spChg>
        <pc:spChg chg="add del mod">
          <ac:chgData name="I See Maths ltd" userId="2b6a9906fb7c83c6" providerId="LiveId" clId="{0195596F-5BB0-4319-80EB-166CB1814317}" dt="2024-08-23T07:32:12.345" v="5776" actId="478"/>
          <ac:spMkLst>
            <pc:docMk/>
            <pc:sldMk cId="3750434561" sldId="1926"/>
            <ac:spMk id="38" creationId="{D146DB58-E364-2FF8-FEBF-B1F0D69839F3}"/>
          </ac:spMkLst>
        </pc:spChg>
        <pc:spChg chg="add del mod">
          <ac:chgData name="I See Maths ltd" userId="2b6a9906fb7c83c6" providerId="LiveId" clId="{0195596F-5BB0-4319-80EB-166CB1814317}" dt="2024-08-23T07:32:14.807" v="5777" actId="478"/>
          <ac:spMkLst>
            <pc:docMk/>
            <pc:sldMk cId="3750434561" sldId="1926"/>
            <ac:spMk id="39" creationId="{E9DA5CA0-2400-7D7C-6D85-E2054C7F33F5}"/>
          </ac:spMkLst>
        </pc:spChg>
        <pc:spChg chg="add del mod">
          <ac:chgData name="I See Maths ltd" userId="2b6a9906fb7c83c6" providerId="LiveId" clId="{0195596F-5BB0-4319-80EB-166CB1814317}" dt="2024-08-23T07:32:25.328" v="5779" actId="478"/>
          <ac:spMkLst>
            <pc:docMk/>
            <pc:sldMk cId="3750434561" sldId="1926"/>
            <ac:spMk id="40" creationId="{D91559BF-7059-A52B-B9B1-9D5884552E07}"/>
          </ac:spMkLst>
        </pc:spChg>
        <pc:spChg chg="add del mod">
          <ac:chgData name="I See Maths ltd" userId="2b6a9906fb7c83c6" providerId="LiveId" clId="{0195596F-5BB0-4319-80EB-166CB1814317}" dt="2024-08-23T07:32:38.551" v="5781" actId="478"/>
          <ac:spMkLst>
            <pc:docMk/>
            <pc:sldMk cId="3750434561" sldId="1926"/>
            <ac:spMk id="42" creationId="{83724C9A-D54A-AFEE-1C90-F95EEE7F6173}"/>
          </ac:spMkLst>
        </pc:spChg>
        <pc:spChg chg="add del mod">
          <ac:chgData name="I See Maths ltd" userId="2b6a9906fb7c83c6" providerId="LiveId" clId="{0195596F-5BB0-4319-80EB-166CB1814317}" dt="2024-08-23T07:30:34.449" v="5756" actId="478"/>
          <ac:spMkLst>
            <pc:docMk/>
            <pc:sldMk cId="3750434561" sldId="1926"/>
            <ac:spMk id="43" creationId="{7FE8C848-99BF-2B5F-932C-2AEB04C6DAFF}"/>
          </ac:spMkLst>
        </pc:spChg>
        <pc:spChg chg="add del mod">
          <ac:chgData name="I See Maths ltd" userId="2b6a9906fb7c83c6" providerId="LiveId" clId="{0195596F-5BB0-4319-80EB-166CB1814317}" dt="2024-08-23T07:32:07.982" v="5774" actId="478"/>
          <ac:spMkLst>
            <pc:docMk/>
            <pc:sldMk cId="3750434561" sldId="1926"/>
            <ac:spMk id="45" creationId="{B76749A9-E598-9F48-44E3-BDE04AD66A8C}"/>
          </ac:spMkLst>
        </pc:spChg>
        <pc:grpChg chg="add del mod">
          <ac:chgData name="I See Maths ltd" userId="2b6a9906fb7c83c6" providerId="LiveId" clId="{0195596F-5BB0-4319-80EB-166CB1814317}" dt="2024-08-23T07:10:09.412" v="4786" actId="165"/>
          <ac:grpSpMkLst>
            <pc:docMk/>
            <pc:sldMk cId="3750434561" sldId="1926"/>
            <ac:grpSpMk id="19" creationId="{831FD939-1FDF-D9C4-460F-73DD13D96675}"/>
          </ac:grpSpMkLst>
        </pc:grpChg>
        <pc:grpChg chg="add del mod">
          <ac:chgData name="I See Maths ltd" userId="2b6a9906fb7c83c6" providerId="LiveId" clId="{0195596F-5BB0-4319-80EB-166CB1814317}" dt="2024-08-23T07:17:24.625" v="4992" actId="165"/>
          <ac:grpSpMkLst>
            <pc:docMk/>
            <pc:sldMk cId="3750434561" sldId="1926"/>
            <ac:grpSpMk id="25" creationId="{565AA56A-4E38-1D6C-4A92-0C656FD794BB}"/>
          </ac:grpSpMkLst>
        </pc:grpChg>
        <pc:grpChg chg="add del mod">
          <ac:chgData name="I See Maths ltd" userId="2b6a9906fb7c83c6" providerId="LiveId" clId="{0195596F-5BB0-4319-80EB-166CB1814317}" dt="2024-08-23T07:19:13.476" v="5146" actId="165"/>
          <ac:grpSpMkLst>
            <pc:docMk/>
            <pc:sldMk cId="3750434561" sldId="1926"/>
            <ac:grpSpMk id="37" creationId="{77546E31-ACA1-DB67-763C-FD8A8B311072}"/>
          </ac:grpSpMkLst>
        </pc:grpChg>
        <pc:cxnChg chg="add del mod">
          <ac:chgData name="I See Maths ltd" userId="2b6a9906fb7c83c6" providerId="LiveId" clId="{0195596F-5BB0-4319-80EB-166CB1814317}" dt="2024-08-23T07:07:47.791" v="4694" actId="478"/>
          <ac:cxnSpMkLst>
            <pc:docMk/>
            <pc:sldMk cId="3750434561" sldId="1926"/>
            <ac:cxnSpMk id="2" creationId="{69C6E4C2-372D-D640-1383-DC8F39E6E663}"/>
          </ac:cxnSpMkLst>
        </pc:cxnChg>
        <pc:cxnChg chg="add mod">
          <ac:chgData name="I See Maths ltd" userId="2b6a9906fb7c83c6" providerId="LiveId" clId="{0195596F-5BB0-4319-80EB-166CB1814317}" dt="2024-08-23T07:29:04.094" v="5624" actId="14100"/>
          <ac:cxnSpMkLst>
            <pc:docMk/>
            <pc:sldMk cId="3750434561" sldId="1926"/>
            <ac:cxnSpMk id="6" creationId="{42183224-05ED-F221-F6AA-26D0352802BB}"/>
          </ac:cxnSpMkLst>
        </pc:cxnChg>
        <pc:cxnChg chg="add del mod topLvl">
          <ac:chgData name="I See Maths ltd" userId="2b6a9906fb7c83c6" providerId="LiveId" clId="{0195596F-5BB0-4319-80EB-166CB1814317}" dt="2024-08-23T07:33:00.553" v="5787" actId="478"/>
          <ac:cxnSpMkLst>
            <pc:docMk/>
            <pc:sldMk cId="3750434561" sldId="1926"/>
            <ac:cxnSpMk id="8" creationId="{003F2432-8C93-D7E9-FF18-C2D53A5FCC66}"/>
          </ac:cxnSpMkLst>
        </pc:cxnChg>
        <pc:cxnChg chg="add del mod topLvl">
          <ac:chgData name="I See Maths ltd" userId="2b6a9906fb7c83c6" providerId="LiveId" clId="{0195596F-5BB0-4319-80EB-166CB1814317}" dt="2024-08-23T07:33:00.553" v="5787" actId="478"/>
          <ac:cxnSpMkLst>
            <pc:docMk/>
            <pc:sldMk cId="3750434561" sldId="1926"/>
            <ac:cxnSpMk id="10" creationId="{5F4BAF49-67E0-3E70-C8D3-92AF6B29A588}"/>
          </ac:cxnSpMkLst>
        </pc:cxnChg>
        <pc:cxnChg chg="add del mod topLvl">
          <ac:chgData name="I See Maths ltd" userId="2b6a9906fb7c83c6" providerId="LiveId" clId="{0195596F-5BB0-4319-80EB-166CB1814317}" dt="2024-08-23T07:32:49.003" v="5784" actId="478"/>
          <ac:cxnSpMkLst>
            <pc:docMk/>
            <pc:sldMk cId="3750434561" sldId="1926"/>
            <ac:cxnSpMk id="11" creationId="{E57A2051-1930-C141-B1D5-EEB13B3CE7D6}"/>
          </ac:cxnSpMkLst>
        </pc:cxnChg>
        <pc:cxnChg chg="add del mod topLvl">
          <ac:chgData name="I See Maths ltd" userId="2b6a9906fb7c83c6" providerId="LiveId" clId="{0195596F-5BB0-4319-80EB-166CB1814317}" dt="2024-08-23T07:33:00.553" v="5787" actId="478"/>
          <ac:cxnSpMkLst>
            <pc:docMk/>
            <pc:sldMk cId="3750434561" sldId="1926"/>
            <ac:cxnSpMk id="13" creationId="{8C6AF573-2BD5-7787-654A-259F14D086AD}"/>
          </ac:cxnSpMkLst>
        </pc:cxnChg>
        <pc:cxnChg chg="del">
          <ac:chgData name="I See Maths ltd" userId="2b6a9906fb7c83c6" providerId="LiveId" clId="{0195596F-5BB0-4319-80EB-166CB1814317}" dt="2024-08-23T07:07:33.222" v="4691" actId="478"/>
          <ac:cxnSpMkLst>
            <pc:docMk/>
            <pc:sldMk cId="3750434561" sldId="1926"/>
            <ac:cxnSpMk id="21" creationId="{69C6E4C2-372D-D640-1383-DC8F39E6E663}"/>
          </ac:cxnSpMkLst>
        </pc:cxnChg>
        <pc:cxnChg chg="add del mod topLvl">
          <ac:chgData name="I See Maths ltd" userId="2b6a9906fb7c83c6" providerId="LiveId" clId="{0195596F-5BB0-4319-80EB-166CB1814317}" dt="2024-08-23T07:32:25.328" v="5779" actId="478"/>
          <ac:cxnSpMkLst>
            <pc:docMk/>
            <pc:sldMk cId="3750434561" sldId="1926"/>
            <ac:cxnSpMk id="31" creationId="{37F03B7A-1C2D-1558-585B-DECF56AF6DE6}"/>
          </ac:cxnSpMkLst>
        </pc:cxnChg>
        <pc:cxnChg chg="add del mod topLvl">
          <ac:chgData name="I See Maths ltd" userId="2b6a9906fb7c83c6" providerId="LiveId" clId="{0195596F-5BB0-4319-80EB-166CB1814317}" dt="2024-08-23T07:32:25.328" v="5779" actId="478"/>
          <ac:cxnSpMkLst>
            <pc:docMk/>
            <pc:sldMk cId="3750434561" sldId="1926"/>
            <ac:cxnSpMk id="32" creationId="{248819E1-AE31-A25C-DCE1-41CB7352F183}"/>
          </ac:cxnSpMkLst>
        </pc:cxnChg>
        <pc:cxnChg chg="add del mod topLvl">
          <ac:chgData name="I See Maths ltd" userId="2b6a9906fb7c83c6" providerId="LiveId" clId="{0195596F-5BB0-4319-80EB-166CB1814317}" dt="2024-08-23T07:30:45.042" v="5757" actId="478"/>
          <ac:cxnSpMkLst>
            <pc:docMk/>
            <pc:sldMk cId="3750434561" sldId="1926"/>
            <ac:cxnSpMk id="33" creationId="{198DBC0F-0985-EAA4-F75A-C26843B41895}"/>
          </ac:cxnSpMkLst>
        </pc:cxnChg>
        <pc:cxnChg chg="add del mod topLvl">
          <ac:chgData name="I See Maths ltd" userId="2b6a9906fb7c83c6" providerId="LiveId" clId="{0195596F-5BB0-4319-80EB-166CB1814317}" dt="2024-08-23T07:32:10.025" v="5775" actId="478"/>
          <ac:cxnSpMkLst>
            <pc:docMk/>
            <pc:sldMk cId="3750434561" sldId="1926"/>
            <ac:cxnSpMk id="34" creationId="{87C84675-321B-18E8-25C2-60586B64DE03}"/>
          </ac:cxnSpMkLst>
        </pc:cxnChg>
        <pc:cxnChg chg="add del mod">
          <ac:chgData name="I See Maths ltd" userId="2b6a9906fb7c83c6" providerId="LiveId" clId="{0195596F-5BB0-4319-80EB-166CB1814317}" dt="2024-08-23T07:32:25.328" v="5779" actId="478"/>
          <ac:cxnSpMkLst>
            <pc:docMk/>
            <pc:sldMk cId="3750434561" sldId="1926"/>
            <ac:cxnSpMk id="44" creationId="{22F7065B-64B2-C683-1935-921A8CBCD2AE}"/>
          </ac:cxnSpMkLst>
        </pc:cxnChg>
      </pc:sldChg>
      <pc:sldChg chg="addSp delSp modSp add mod">
        <pc:chgData name="I See Maths ltd" userId="2b6a9906fb7c83c6" providerId="LiveId" clId="{0195596F-5BB0-4319-80EB-166CB1814317}" dt="2024-08-23T07:31:25.575" v="5770" actId="1038"/>
        <pc:sldMkLst>
          <pc:docMk/>
          <pc:sldMk cId="3491783944" sldId="1927"/>
        </pc:sldMkLst>
        <pc:cxnChg chg="add mod">
          <ac:chgData name="I See Maths ltd" userId="2b6a9906fb7c83c6" providerId="LiveId" clId="{0195596F-5BB0-4319-80EB-166CB1814317}" dt="2024-08-23T07:31:25.575" v="5770" actId="1038"/>
          <ac:cxnSpMkLst>
            <pc:docMk/>
            <pc:sldMk cId="3491783944" sldId="1927"/>
            <ac:cxnSpMk id="2" creationId="{FE5A5710-1600-6167-F7C3-9DF8B60DFE4B}"/>
          </ac:cxnSpMkLst>
        </pc:cxnChg>
        <pc:cxnChg chg="add mod">
          <ac:chgData name="I See Maths ltd" userId="2b6a9906fb7c83c6" providerId="LiveId" clId="{0195596F-5BB0-4319-80EB-166CB1814317}" dt="2024-08-23T07:31:21.336" v="5769"/>
          <ac:cxnSpMkLst>
            <pc:docMk/>
            <pc:sldMk cId="3491783944" sldId="1927"/>
            <ac:cxnSpMk id="19" creationId="{BDF1B187-63F0-19A5-A23A-CCA69CCA89FA}"/>
          </ac:cxnSpMkLst>
        </pc:cxnChg>
        <pc:cxnChg chg="del">
          <ac:chgData name="I See Maths ltd" userId="2b6a9906fb7c83c6" providerId="LiveId" clId="{0195596F-5BB0-4319-80EB-166CB1814317}" dt="2024-08-23T07:31:20.788" v="5768" actId="478"/>
          <ac:cxnSpMkLst>
            <pc:docMk/>
            <pc:sldMk cId="3491783944" sldId="1927"/>
            <ac:cxnSpMk id="34" creationId="{87C84675-321B-18E8-25C2-60586B64DE03}"/>
          </ac:cxnSpMkLst>
        </pc:cxnChg>
      </pc:sldChg>
      <pc:sldChg chg="add">
        <pc:chgData name="I See Maths ltd" userId="2b6a9906fb7c83c6" providerId="LiveId" clId="{0195596F-5BB0-4319-80EB-166CB1814317}" dt="2024-08-23T07:32:02.151" v="5773" actId="2890"/>
        <pc:sldMkLst>
          <pc:docMk/>
          <pc:sldMk cId="2952602628" sldId="1928"/>
        </pc:sldMkLst>
      </pc:sldChg>
      <pc:sldChg chg="add">
        <pc:chgData name="I See Maths ltd" userId="2b6a9906fb7c83c6" providerId="LiveId" clId="{0195596F-5BB0-4319-80EB-166CB1814317}" dt="2024-08-23T07:32:19.629" v="5778" actId="2890"/>
        <pc:sldMkLst>
          <pc:docMk/>
          <pc:sldMk cId="1419606557" sldId="1929"/>
        </pc:sldMkLst>
      </pc:sldChg>
      <pc:sldChg chg="add">
        <pc:chgData name="I See Maths ltd" userId="2b6a9906fb7c83c6" providerId="LiveId" clId="{0195596F-5BB0-4319-80EB-166CB1814317}" dt="2024-08-23T07:32:29.627" v="5780" actId="2890"/>
        <pc:sldMkLst>
          <pc:docMk/>
          <pc:sldMk cId="2108228153" sldId="1930"/>
        </pc:sldMkLst>
      </pc:sldChg>
      <pc:sldChg chg="add">
        <pc:chgData name="I See Maths ltd" userId="2b6a9906fb7c83c6" providerId="LiveId" clId="{0195596F-5BB0-4319-80EB-166CB1814317}" dt="2024-08-23T07:32:55.610" v="5786" actId="2890"/>
        <pc:sldMkLst>
          <pc:docMk/>
          <pc:sldMk cId="1331524261" sldId="1931"/>
        </pc:sldMkLst>
      </pc:sldChg>
      <pc:sldChg chg="addSp delSp modSp add mod">
        <pc:chgData name="I See Maths ltd" userId="2b6a9906fb7c83c6" providerId="LiveId" clId="{0195596F-5BB0-4319-80EB-166CB1814317}" dt="2024-08-28T13:59:18.722" v="6843" actId="478"/>
        <pc:sldMkLst>
          <pc:docMk/>
          <pc:sldMk cId="2484183214" sldId="1932"/>
        </pc:sldMkLst>
        <pc:spChg chg="mod">
          <ac:chgData name="I See Maths ltd" userId="2b6a9906fb7c83c6" providerId="LiveId" clId="{0195596F-5BB0-4319-80EB-166CB1814317}" dt="2024-08-28T13:10:26.899" v="5814" actId="6549"/>
          <ac:spMkLst>
            <pc:docMk/>
            <pc:sldMk cId="2484183214" sldId="1932"/>
            <ac:spMk id="3" creationId="{ACB8B547-E97C-766B-E8DF-256D8B75FCA5}"/>
          </ac:spMkLst>
        </pc:spChg>
        <pc:spChg chg="mod">
          <ac:chgData name="I See Maths ltd" userId="2b6a9906fb7c83c6" providerId="LiveId" clId="{0195596F-5BB0-4319-80EB-166CB1814317}" dt="2024-08-28T13:10:30.742" v="5816" actId="6549"/>
          <ac:spMkLst>
            <pc:docMk/>
            <pc:sldMk cId="2484183214" sldId="1932"/>
            <ac:spMk id="4" creationId="{D6DF146B-D5F8-BCC5-F73C-62E39C0A4EF2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5" creationId="{07525BA4-B722-4B0F-99AD-7964BEE8E706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7" creationId="{A1CC935B-0ECE-8158-A7A3-02C4523297A3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9" creationId="{BE9FABE3-DF8C-8E9E-C11B-5E0595615123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12" creationId="{9712E35C-A967-657A-DECF-15126178C7B4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14" creationId="{819B6E0A-10A3-FF44-427F-FB8D62915561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15" creationId="{B8E40F73-27EF-659F-A2C9-86A7125FD0D8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16" creationId="{2F151807-6D91-6D45-1B47-21CC63A4578F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18" creationId="{E173C6F2-8211-EC7F-75A3-A6A9C190B8EE}"/>
          </ac:spMkLst>
        </pc:spChg>
        <pc:spChg chg="add mod">
          <ac:chgData name="I See Maths ltd" userId="2b6a9906fb7c83c6" providerId="LiveId" clId="{0195596F-5BB0-4319-80EB-166CB1814317}" dt="2024-08-28T13:50:48.965" v="6538" actId="1035"/>
          <ac:spMkLst>
            <pc:docMk/>
            <pc:sldMk cId="2484183214" sldId="1932"/>
            <ac:spMk id="21" creationId="{6B957CF2-E25F-FF95-9B27-DD3CF7D51929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22" creationId="{D6CF32EC-BD22-1530-06FB-0065FFEC9A89}"/>
          </ac:spMkLst>
        </pc:spChg>
        <pc:spChg chg="add mod">
          <ac:chgData name="I See Maths ltd" userId="2b6a9906fb7c83c6" providerId="LiveId" clId="{0195596F-5BB0-4319-80EB-166CB1814317}" dt="2024-08-28T13:50:41.814" v="6535" actId="948"/>
          <ac:spMkLst>
            <pc:docMk/>
            <pc:sldMk cId="2484183214" sldId="1932"/>
            <ac:spMk id="23" creationId="{5F62F467-9930-3B69-734D-BA2AFEBB5212}"/>
          </ac:spMkLst>
        </pc:spChg>
        <pc:spChg chg="add del mod">
          <ac:chgData name="I See Maths ltd" userId="2b6a9906fb7c83c6" providerId="LiveId" clId="{0195596F-5BB0-4319-80EB-166CB1814317}" dt="2024-08-28T13:57:11.547" v="6802" actId="478"/>
          <ac:spMkLst>
            <pc:docMk/>
            <pc:sldMk cId="2484183214" sldId="1932"/>
            <ac:spMk id="24" creationId="{F54CD8B5-2032-CF1F-4C81-A99361446449}"/>
          </ac:spMkLst>
        </pc:spChg>
        <pc:spChg chg="add del mod">
          <ac:chgData name="I See Maths ltd" userId="2b6a9906fb7c83c6" providerId="LiveId" clId="{0195596F-5BB0-4319-80EB-166CB1814317}" dt="2024-08-28T13:59:18.722" v="6843" actId="478"/>
          <ac:spMkLst>
            <pc:docMk/>
            <pc:sldMk cId="2484183214" sldId="1932"/>
            <ac:spMk id="25" creationId="{45DD952B-B369-07E3-0A26-E2BB88DE11B2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26" creationId="{959430E6-683A-E25B-73D4-86CF9D1D826E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27" creationId="{83199DA1-1ADF-1B5B-AFE0-BFBE34CDA3D3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28" creationId="{4CB2C0E5-F04C-015E-59A7-2E130322D04A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29" creationId="{2B684AD5-68AC-5887-213A-05E9F4687182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30" creationId="{DCBE2EB2-F9C2-91AC-B203-19B5EB4C3B53}"/>
          </ac:spMkLst>
        </pc:spChg>
        <pc:spChg chg="add del mod">
          <ac:chgData name="I See Maths ltd" userId="2b6a9906fb7c83c6" providerId="LiveId" clId="{0195596F-5BB0-4319-80EB-166CB1814317}" dt="2024-08-28T13:59:18.722" v="6843" actId="478"/>
          <ac:spMkLst>
            <pc:docMk/>
            <pc:sldMk cId="2484183214" sldId="1932"/>
            <ac:spMk id="34" creationId="{3048098B-BB01-CC30-CAFD-034299FA9299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35" creationId="{510EBB19-FF42-D990-3A46-C0AC17B3378C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36" creationId="{A091BAF6-7317-EC0A-4BC1-66B22A9631AB}"/>
          </ac:spMkLst>
        </pc:spChg>
        <pc:spChg chg="add del mod">
          <ac:chgData name="I See Maths ltd" userId="2b6a9906fb7c83c6" providerId="LiveId" clId="{0195596F-5BB0-4319-80EB-166CB1814317}" dt="2024-08-28T13:59:18.722" v="6843" actId="478"/>
          <ac:spMkLst>
            <pc:docMk/>
            <pc:sldMk cId="2484183214" sldId="1932"/>
            <ac:spMk id="37" creationId="{1808DDCB-B941-C225-4927-237E681E184F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38" creationId="{D146DB58-E364-2FF8-FEBF-B1F0D69839F3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39" creationId="{E9DA5CA0-2400-7D7C-6D85-E2054C7F33F5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40" creationId="{D91559BF-7059-A52B-B9B1-9D5884552E07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42" creationId="{83724C9A-D54A-AFEE-1C90-F95EEE7F6173}"/>
          </ac:spMkLst>
        </pc:spChg>
        <pc:spChg chg="del">
          <ac:chgData name="I See Maths ltd" userId="2b6a9906fb7c83c6" providerId="LiveId" clId="{0195596F-5BB0-4319-80EB-166CB1814317}" dt="2024-08-28T13:10:16.747" v="5789" actId="478"/>
          <ac:spMkLst>
            <pc:docMk/>
            <pc:sldMk cId="2484183214" sldId="1932"/>
            <ac:spMk id="43" creationId="{7FE8C848-99BF-2B5F-932C-2AEB04C6DAFF}"/>
          </ac:spMkLst>
        </pc:spChg>
        <pc:spChg chg="add del mod">
          <ac:chgData name="I See Maths ltd" userId="2b6a9906fb7c83c6" providerId="LiveId" clId="{0195596F-5BB0-4319-80EB-166CB1814317}" dt="2024-08-28T13:57:18.010" v="6804" actId="478"/>
          <ac:spMkLst>
            <pc:docMk/>
            <pc:sldMk cId="2484183214" sldId="1932"/>
            <ac:spMk id="45" creationId="{36E90D82-329B-740E-9691-1779FD994534}"/>
          </ac:spMkLst>
        </pc:spChg>
        <pc:spChg chg="add del mod">
          <ac:chgData name="I See Maths ltd" userId="2b6a9906fb7c83c6" providerId="LiveId" clId="{0195596F-5BB0-4319-80EB-166CB1814317}" dt="2024-08-28T13:57:18.010" v="6804" actId="478"/>
          <ac:spMkLst>
            <pc:docMk/>
            <pc:sldMk cId="2484183214" sldId="1932"/>
            <ac:spMk id="47" creationId="{D4C36513-C86B-2338-7DE3-4068C9BC7179}"/>
          </ac:spMkLst>
        </pc:spChg>
        <pc:spChg chg="add del mod">
          <ac:chgData name="I See Maths ltd" userId="2b6a9906fb7c83c6" providerId="LiveId" clId="{0195596F-5BB0-4319-80EB-166CB1814317}" dt="2024-08-28T13:57:18.010" v="6804" actId="478"/>
          <ac:spMkLst>
            <pc:docMk/>
            <pc:sldMk cId="2484183214" sldId="1932"/>
            <ac:spMk id="48" creationId="{A9F5F1D1-2681-E9F8-78C4-598667C974A6}"/>
          </ac:spMkLst>
        </pc:spChg>
        <pc:spChg chg="add del mod">
          <ac:chgData name="I See Maths ltd" userId="2b6a9906fb7c83c6" providerId="LiveId" clId="{0195596F-5BB0-4319-80EB-166CB1814317}" dt="2024-08-28T13:55:05.188" v="6780" actId="478"/>
          <ac:spMkLst>
            <pc:docMk/>
            <pc:sldMk cId="2484183214" sldId="1932"/>
            <ac:spMk id="49" creationId="{EF259724-F92A-B531-B8A0-C41F8F19DDEA}"/>
          </ac:spMkLst>
        </pc:spChg>
        <pc:spChg chg="add del mod">
          <ac:chgData name="I See Maths ltd" userId="2b6a9906fb7c83c6" providerId="LiveId" clId="{0195596F-5BB0-4319-80EB-166CB1814317}" dt="2024-08-28T13:57:13.954" v="6803" actId="478"/>
          <ac:spMkLst>
            <pc:docMk/>
            <pc:sldMk cId="2484183214" sldId="1932"/>
            <ac:spMk id="50" creationId="{42315EC7-EA05-18A3-4DCB-1C319257190B}"/>
          </ac:spMkLst>
        </pc:spChg>
        <pc:spChg chg="add mod">
          <ac:chgData name="I See Maths ltd" userId="2b6a9906fb7c83c6" providerId="LiveId" clId="{0195596F-5BB0-4319-80EB-166CB1814317}" dt="2024-08-28T13:58:59.892" v="6842" actId="207"/>
          <ac:spMkLst>
            <pc:docMk/>
            <pc:sldMk cId="2484183214" sldId="1932"/>
            <ac:spMk id="51" creationId="{BBAA65F4-F58F-3B86-F52D-D34DC79A1D59}"/>
          </ac:spMkLst>
        </pc:spChg>
        <pc:spChg chg="add mod">
          <ac:chgData name="I See Maths ltd" userId="2b6a9906fb7c83c6" providerId="LiveId" clId="{0195596F-5BB0-4319-80EB-166CB1814317}" dt="2024-08-28T13:58:59.892" v="6842" actId="207"/>
          <ac:spMkLst>
            <pc:docMk/>
            <pc:sldMk cId="2484183214" sldId="1932"/>
            <ac:spMk id="52" creationId="{B53908D7-FAD2-4E37-4ADC-5194F9AEE148}"/>
          </ac:spMkLst>
        </pc:spChg>
        <pc:graphicFrameChg chg="add del mod modGraphic">
          <ac:chgData name="I See Maths ltd" userId="2b6a9906fb7c83c6" providerId="LiveId" clId="{0195596F-5BB0-4319-80EB-166CB1814317}" dt="2024-08-28T13:57:18.010" v="6804" actId="478"/>
          <ac:graphicFrameMkLst>
            <pc:docMk/>
            <pc:sldMk cId="2484183214" sldId="1932"/>
            <ac:graphicFrameMk id="41" creationId="{64DB69DD-CF3E-6F6A-0CCC-A09BC08EA793}"/>
          </ac:graphicFrameMkLst>
        </pc:graphicFrameChg>
        <pc:graphicFrameChg chg="add del mod modGraphic">
          <ac:chgData name="I See Maths ltd" userId="2b6a9906fb7c83c6" providerId="LiveId" clId="{0195596F-5BB0-4319-80EB-166CB1814317}" dt="2024-08-28T13:57:18.010" v="6804" actId="478"/>
          <ac:graphicFrameMkLst>
            <pc:docMk/>
            <pc:sldMk cId="2484183214" sldId="1932"/>
            <ac:graphicFrameMk id="44" creationId="{4D9DBA4A-81E7-0FF4-7410-E3047CF50D68}"/>
          </ac:graphicFrameMkLst>
        </pc:graphicFrameChg>
        <pc:cxnChg chg="del">
          <ac:chgData name="I See Maths ltd" userId="2b6a9906fb7c83c6" providerId="LiveId" clId="{0195596F-5BB0-4319-80EB-166CB1814317}" dt="2024-08-28T13:10:16.747" v="5789" actId="478"/>
          <ac:cxnSpMkLst>
            <pc:docMk/>
            <pc:sldMk cId="2484183214" sldId="1932"/>
            <ac:cxnSpMk id="2" creationId="{FE5A5710-1600-6167-F7C3-9DF8B60DFE4B}"/>
          </ac:cxnSpMkLst>
        </pc:cxnChg>
        <pc:cxnChg chg="del">
          <ac:chgData name="I See Maths ltd" userId="2b6a9906fb7c83c6" providerId="LiveId" clId="{0195596F-5BB0-4319-80EB-166CB1814317}" dt="2024-08-28T13:10:16.747" v="5789" actId="478"/>
          <ac:cxnSpMkLst>
            <pc:docMk/>
            <pc:sldMk cId="2484183214" sldId="1932"/>
            <ac:cxnSpMk id="6" creationId="{42183224-05ED-F221-F6AA-26D0352802BB}"/>
          </ac:cxnSpMkLst>
        </pc:cxnChg>
        <pc:cxnChg chg="del">
          <ac:chgData name="I See Maths ltd" userId="2b6a9906fb7c83c6" providerId="LiveId" clId="{0195596F-5BB0-4319-80EB-166CB1814317}" dt="2024-08-28T13:10:16.747" v="5789" actId="478"/>
          <ac:cxnSpMkLst>
            <pc:docMk/>
            <pc:sldMk cId="2484183214" sldId="1932"/>
            <ac:cxnSpMk id="8" creationId="{003F2432-8C93-D7E9-FF18-C2D53A5FCC66}"/>
          </ac:cxnSpMkLst>
        </pc:cxnChg>
        <pc:cxnChg chg="del">
          <ac:chgData name="I See Maths ltd" userId="2b6a9906fb7c83c6" providerId="LiveId" clId="{0195596F-5BB0-4319-80EB-166CB1814317}" dt="2024-08-28T13:10:16.747" v="5789" actId="478"/>
          <ac:cxnSpMkLst>
            <pc:docMk/>
            <pc:sldMk cId="2484183214" sldId="1932"/>
            <ac:cxnSpMk id="10" creationId="{5F4BAF49-67E0-3E70-C8D3-92AF6B29A588}"/>
          </ac:cxnSpMkLst>
        </pc:cxnChg>
        <pc:cxnChg chg="del">
          <ac:chgData name="I See Maths ltd" userId="2b6a9906fb7c83c6" providerId="LiveId" clId="{0195596F-5BB0-4319-80EB-166CB1814317}" dt="2024-08-28T13:10:16.747" v="5789" actId="478"/>
          <ac:cxnSpMkLst>
            <pc:docMk/>
            <pc:sldMk cId="2484183214" sldId="1932"/>
            <ac:cxnSpMk id="11" creationId="{E57A2051-1930-C141-B1D5-EEB13B3CE7D6}"/>
          </ac:cxnSpMkLst>
        </pc:cxnChg>
        <pc:cxnChg chg="del">
          <ac:chgData name="I See Maths ltd" userId="2b6a9906fb7c83c6" providerId="LiveId" clId="{0195596F-5BB0-4319-80EB-166CB1814317}" dt="2024-08-28T13:10:16.747" v="5789" actId="478"/>
          <ac:cxnSpMkLst>
            <pc:docMk/>
            <pc:sldMk cId="2484183214" sldId="1932"/>
            <ac:cxnSpMk id="13" creationId="{8C6AF573-2BD5-7787-654A-259F14D086AD}"/>
          </ac:cxnSpMkLst>
        </pc:cxnChg>
        <pc:cxnChg chg="del">
          <ac:chgData name="I See Maths ltd" userId="2b6a9906fb7c83c6" providerId="LiveId" clId="{0195596F-5BB0-4319-80EB-166CB1814317}" dt="2024-08-28T13:10:16.747" v="5789" actId="478"/>
          <ac:cxnSpMkLst>
            <pc:docMk/>
            <pc:sldMk cId="2484183214" sldId="1932"/>
            <ac:cxnSpMk id="19" creationId="{BDF1B187-63F0-19A5-A23A-CCA69CCA89FA}"/>
          </ac:cxnSpMkLst>
        </pc:cxnChg>
        <pc:cxnChg chg="del">
          <ac:chgData name="I See Maths ltd" userId="2b6a9906fb7c83c6" providerId="LiveId" clId="{0195596F-5BB0-4319-80EB-166CB1814317}" dt="2024-08-28T13:10:16.747" v="5789" actId="478"/>
          <ac:cxnSpMkLst>
            <pc:docMk/>
            <pc:sldMk cId="2484183214" sldId="1932"/>
            <ac:cxnSpMk id="31" creationId="{37F03B7A-1C2D-1558-585B-DECF56AF6DE6}"/>
          </ac:cxnSpMkLst>
        </pc:cxnChg>
        <pc:cxnChg chg="del">
          <ac:chgData name="I See Maths ltd" userId="2b6a9906fb7c83c6" providerId="LiveId" clId="{0195596F-5BB0-4319-80EB-166CB1814317}" dt="2024-08-28T13:10:16.747" v="5789" actId="478"/>
          <ac:cxnSpMkLst>
            <pc:docMk/>
            <pc:sldMk cId="2484183214" sldId="1932"/>
            <ac:cxnSpMk id="32" creationId="{248819E1-AE31-A25C-DCE1-41CB7352F183}"/>
          </ac:cxnSpMkLst>
        </pc:cxnChg>
        <pc:cxnChg chg="del">
          <ac:chgData name="I See Maths ltd" userId="2b6a9906fb7c83c6" providerId="LiveId" clId="{0195596F-5BB0-4319-80EB-166CB1814317}" dt="2024-08-28T13:10:16.747" v="5789" actId="478"/>
          <ac:cxnSpMkLst>
            <pc:docMk/>
            <pc:sldMk cId="2484183214" sldId="1932"/>
            <ac:cxnSpMk id="33" creationId="{198DBC0F-0985-EAA4-F75A-C26843B41895}"/>
          </ac:cxnSpMkLst>
        </pc:cxnChg>
        <pc:cxnChg chg="add del mod">
          <ac:chgData name="I See Maths ltd" userId="2b6a9906fb7c83c6" providerId="LiveId" clId="{0195596F-5BB0-4319-80EB-166CB1814317}" dt="2024-08-28T13:57:18.010" v="6804" actId="478"/>
          <ac:cxnSpMkLst>
            <pc:docMk/>
            <pc:sldMk cId="2484183214" sldId="1932"/>
            <ac:cxnSpMk id="46" creationId="{C7E09CD1-B974-1F60-F89D-0A393930E759}"/>
          </ac:cxnSpMkLst>
        </pc:cxnChg>
      </pc:sldChg>
      <pc:sldChg chg="addSp delSp modSp add mod">
        <pc:chgData name="I See Maths ltd" userId="2b6a9906fb7c83c6" providerId="LiveId" clId="{0195596F-5BB0-4319-80EB-166CB1814317}" dt="2024-08-28T14:06:55.524" v="7013" actId="478"/>
        <pc:sldMkLst>
          <pc:docMk/>
          <pc:sldMk cId="1632144172" sldId="1933"/>
        </pc:sldMkLst>
        <pc:spChg chg="add mod">
          <ac:chgData name="I See Maths ltd" userId="2b6a9906fb7c83c6" providerId="LiveId" clId="{0195596F-5BB0-4319-80EB-166CB1814317}" dt="2024-08-28T13:59:53.827" v="6845"/>
          <ac:spMkLst>
            <pc:docMk/>
            <pc:sldMk cId="1632144172" sldId="1933"/>
            <ac:spMk id="2" creationId="{7EFB575B-9023-2642-90BF-75506FDCFB95}"/>
          </ac:spMkLst>
        </pc:spChg>
        <pc:spChg chg="add del mod">
          <ac:chgData name="I See Maths ltd" userId="2b6a9906fb7c83c6" providerId="LiveId" clId="{0195596F-5BB0-4319-80EB-166CB1814317}" dt="2024-08-28T14:05:33.119" v="6987" actId="478"/>
          <ac:spMkLst>
            <pc:docMk/>
            <pc:sldMk cId="1632144172" sldId="1933"/>
            <ac:spMk id="5" creationId="{A5B6148C-8A60-2AA7-7391-023F4311F814}"/>
          </ac:spMkLst>
        </pc:spChg>
        <pc:spChg chg="add del mod">
          <ac:chgData name="I See Maths ltd" userId="2b6a9906fb7c83c6" providerId="LiveId" clId="{0195596F-5BB0-4319-80EB-166CB1814317}" dt="2024-08-28T14:06:55.524" v="7013" actId="478"/>
          <ac:spMkLst>
            <pc:docMk/>
            <pc:sldMk cId="1632144172" sldId="1933"/>
            <ac:spMk id="6" creationId="{90F2AD34-BE84-8A72-E136-8380C1DCC212}"/>
          </ac:spMkLst>
        </pc:spChg>
        <pc:spChg chg="add del mod">
          <ac:chgData name="I See Maths ltd" userId="2b6a9906fb7c83c6" providerId="LiveId" clId="{0195596F-5BB0-4319-80EB-166CB1814317}" dt="2024-08-28T14:06:55.524" v="7013" actId="478"/>
          <ac:spMkLst>
            <pc:docMk/>
            <pc:sldMk cId="1632144172" sldId="1933"/>
            <ac:spMk id="7" creationId="{0F7D3C0D-92D4-89D5-98F2-2DE2A2C4EB17}"/>
          </ac:spMkLst>
        </pc:spChg>
        <pc:spChg chg="add del mod">
          <ac:chgData name="I See Maths ltd" userId="2b6a9906fb7c83c6" providerId="LiveId" clId="{0195596F-5BB0-4319-80EB-166CB1814317}" dt="2024-08-28T14:06:55.524" v="7013" actId="478"/>
          <ac:spMkLst>
            <pc:docMk/>
            <pc:sldMk cId="1632144172" sldId="1933"/>
            <ac:spMk id="8" creationId="{5F979924-B2F7-DCAA-53DE-B2EDAAD77C54}"/>
          </ac:spMkLst>
        </pc:spChg>
        <pc:spChg chg="add del mod">
          <ac:chgData name="I See Maths ltd" userId="2b6a9906fb7c83c6" providerId="LiveId" clId="{0195596F-5BB0-4319-80EB-166CB1814317}" dt="2024-08-28T14:05:35.778" v="6988" actId="478"/>
          <ac:spMkLst>
            <pc:docMk/>
            <pc:sldMk cId="1632144172" sldId="1933"/>
            <ac:spMk id="9" creationId="{96E7F525-69DE-3840-8EA5-34E41C078C80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10" creationId="{5C061EB3-7A66-2DBF-36E8-EC72FA5EA2D5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11" creationId="{4892C67F-DE01-BD70-7D90-DE6E6E1AC3B5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12" creationId="{7755DD30-4AA8-E162-532D-B9A081C524D0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13" creationId="{5F296D8B-568D-2279-696A-6526E1413B86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14" creationId="{585F705D-4B54-7DEF-2160-649813C2BD65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15" creationId="{086F6F9A-2144-8A21-AF51-A99E78B02FD0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16" creationId="{B2EF2546-4001-DB92-384F-04C1116BEADC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18" creationId="{ABF1D583-D6AA-E6B7-16F9-571EB74863BD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19" creationId="{0F48D3A6-9501-4663-4781-A3F9731462DA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22" creationId="{FE56F520-1759-D5A7-6D27-3A5C9925DF81}"/>
          </ac:spMkLst>
        </pc:spChg>
        <pc:spChg chg="del">
          <ac:chgData name="I See Maths ltd" userId="2b6a9906fb7c83c6" providerId="LiveId" clId="{0195596F-5BB0-4319-80EB-166CB1814317}" dt="2024-08-28T13:59:53.202" v="6844" actId="478"/>
          <ac:spMkLst>
            <pc:docMk/>
            <pc:sldMk cId="1632144172" sldId="1933"/>
            <ac:spMk id="23" creationId="{5F62F467-9930-3B69-734D-BA2AFEBB5212}"/>
          </ac:spMkLst>
        </pc:spChg>
        <pc:spChg chg="del">
          <ac:chgData name="I See Maths ltd" userId="2b6a9906fb7c83c6" providerId="LiveId" clId="{0195596F-5BB0-4319-80EB-166CB1814317}" dt="2024-08-28T13:59:53.202" v="6844" actId="478"/>
          <ac:spMkLst>
            <pc:docMk/>
            <pc:sldMk cId="1632144172" sldId="1933"/>
            <ac:spMk id="24" creationId="{F54CD8B5-2032-CF1F-4C81-A99361446449}"/>
          </ac:spMkLst>
        </pc:spChg>
        <pc:spChg chg="del">
          <ac:chgData name="I See Maths ltd" userId="2b6a9906fb7c83c6" providerId="LiveId" clId="{0195596F-5BB0-4319-80EB-166CB1814317}" dt="2024-08-28T13:59:53.202" v="6844" actId="478"/>
          <ac:spMkLst>
            <pc:docMk/>
            <pc:sldMk cId="1632144172" sldId="1933"/>
            <ac:spMk id="25" creationId="{45DD952B-B369-07E3-0A26-E2BB88DE11B2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26" creationId="{36472B56-164E-886C-C562-A5D7445C7066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27" creationId="{718CBA93-91B6-C78D-8B6A-21871B7056F9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28" creationId="{0914726F-3B59-0EC9-E521-50708B8C100B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29" creationId="{97A612BC-3219-4BF8-5915-A72DBC4A2A74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30" creationId="{80B3A80F-3FE4-B820-4027-B270F56D10B1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31" creationId="{CFD42F47-09A9-A01C-573C-52D80057079C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32" creationId="{66EB7DC6-27FA-A75E-72AD-65750088906E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33" creationId="{11BDA29D-32BD-9E21-C8C0-5310047BCBD6}"/>
          </ac:spMkLst>
        </pc:spChg>
        <pc:spChg chg="del">
          <ac:chgData name="I See Maths ltd" userId="2b6a9906fb7c83c6" providerId="LiveId" clId="{0195596F-5BB0-4319-80EB-166CB1814317}" dt="2024-08-28T13:59:53.202" v="6844" actId="478"/>
          <ac:spMkLst>
            <pc:docMk/>
            <pc:sldMk cId="1632144172" sldId="1933"/>
            <ac:spMk id="34" creationId="{3048098B-BB01-CC30-CAFD-034299FA9299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35" creationId="{C4F83924-1301-35D7-15C9-F16342775BB6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36" creationId="{BA7246F6-D31A-46ED-E23B-508A801D9C56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37" creationId="{8576D126-9282-4633-E49F-A495504D6A2D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38" creationId="{796139B2-09C7-EBDF-8866-E256F3EB7DF6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39" creationId="{C34B3DDE-D0BC-EB62-2635-39C07948A2B3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40" creationId="{5E42FE4F-185D-B5A5-9468-DC4F4474C6D7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41" creationId="{CEA932CB-E477-27FB-9EFF-A4292B455D1F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42" creationId="{E6105BAD-771C-AC3F-18EB-9771098C85A1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43" creationId="{A0E9B341-3227-979B-0509-F29F515A3F81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44" creationId="{513B7CA8-1414-DC0D-C596-8DA91C67FFB9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45" creationId="{E78C0908-7901-8F01-4701-D3125A271536}"/>
          </ac:spMkLst>
        </pc:spChg>
        <pc:spChg chg="add del mod">
          <ac:chgData name="I See Maths ltd" userId="2b6a9906fb7c83c6" providerId="LiveId" clId="{0195596F-5BB0-4319-80EB-166CB1814317}" dt="2024-08-28T14:05:39.855" v="6989" actId="478"/>
          <ac:spMkLst>
            <pc:docMk/>
            <pc:sldMk cId="1632144172" sldId="1933"/>
            <ac:spMk id="46" creationId="{726500D1-C97C-C260-5979-CF7018D81075}"/>
          </ac:spMkLst>
        </pc:spChg>
        <pc:spChg chg="add mod">
          <ac:chgData name="I See Maths ltd" userId="2b6a9906fb7c83c6" providerId="LiveId" clId="{0195596F-5BB0-4319-80EB-166CB1814317}" dt="2024-08-28T14:06:17.829" v="6998" actId="207"/>
          <ac:spMkLst>
            <pc:docMk/>
            <pc:sldMk cId="1632144172" sldId="1933"/>
            <ac:spMk id="47" creationId="{51384ACB-EF31-1BAF-93AA-06EC66E2E9ED}"/>
          </ac:spMkLst>
        </pc:spChg>
        <pc:spChg chg="add mod">
          <ac:chgData name="I See Maths ltd" userId="2b6a9906fb7c83c6" providerId="LiveId" clId="{0195596F-5BB0-4319-80EB-166CB1814317}" dt="2024-08-28T14:06:45.831" v="7012" actId="207"/>
          <ac:spMkLst>
            <pc:docMk/>
            <pc:sldMk cId="1632144172" sldId="1933"/>
            <ac:spMk id="48" creationId="{9E146BBA-8A41-997A-20AB-BDB1F21FC230}"/>
          </ac:spMkLst>
        </pc:spChg>
      </pc:sldChg>
      <pc:sldChg chg="add">
        <pc:chgData name="I See Maths ltd" userId="2b6a9906fb7c83c6" providerId="LiveId" clId="{0195596F-5BB0-4319-80EB-166CB1814317}" dt="2024-08-28T13:56:44.971" v="6801" actId="2890"/>
        <pc:sldMkLst>
          <pc:docMk/>
          <pc:sldMk cId="152109794" sldId="1934"/>
        </pc:sldMkLst>
      </pc:sldChg>
      <pc:sldChg chg="add">
        <pc:chgData name="I See Maths ltd" userId="2b6a9906fb7c83c6" providerId="LiveId" clId="{0195596F-5BB0-4319-80EB-166CB1814317}" dt="2024-08-28T13:57:25.228" v="6805" actId="2890"/>
        <pc:sldMkLst>
          <pc:docMk/>
          <pc:sldMk cId="923889373" sldId="1935"/>
        </pc:sldMkLst>
      </pc:sldChg>
      <pc:sldChg chg="add">
        <pc:chgData name="I See Maths ltd" userId="2b6a9906fb7c83c6" providerId="LiveId" clId="{0195596F-5BB0-4319-80EB-166CB1814317}" dt="2024-08-28T14:05:29.590" v="6986" actId="2890"/>
        <pc:sldMkLst>
          <pc:docMk/>
          <pc:sldMk cId="1662654117" sldId="1936"/>
        </pc:sldMkLst>
      </pc:sldChg>
      <pc:sldChg chg="add">
        <pc:chgData name="I See Maths ltd" userId="2b6a9906fb7c83c6" providerId="LiveId" clId="{0195596F-5BB0-4319-80EB-166CB1814317}" dt="2024-08-28T14:05:44.478" v="6990" actId="2890"/>
        <pc:sldMkLst>
          <pc:docMk/>
          <pc:sldMk cId="2937638719" sldId="1937"/>
        </pc:sldMkLst>
      </pc:sldChg>
      <pc:sldChg chg="addSp delSp modSp add mod">
        <pc:chgData name="I See Maths ltd" userId="2b6a9906fb7c83c6" providerId="LiveId" clId="{0195596F-5BB0-4319-80EB-166CB1814317}" dt="2024-08-28T14:18:24.942" v="7446" actId="478"/>
        <pc:sldMkLst>
          <pc:docMk/>
          <pc:sldMk cId="2716667654" sldId="1938"/>
        </pc:sldMkLst>
        <pc:spChg chg="del">
          <ac:chgData name="I See Maths ltd" userId="2b6a9906fb7c83c6" providerId="LiveId" clId="{0195596F-5BB0-4319-80EB-166CB1814317}" dt="2024-08-28T14:18:22.223" v="7445" actId="478"/>
          <ac:spMkLst>
            <pc:docMk/>
            <pc:sldMk cId="2716667654" sldId="1938"/>
            <ac:spMk id="5" creationId="{A5B6148C-8A60-2AA7-7391-023F4311F814}"/>
          </ac:spMkLst>
        </pc:spChg>
        <pc:spChg chg="mod">
          <ac:chgData name="I See Maths ltd" userId="2b6a9906fb7c83c6" providerId="LiveId" clId="{0195596F-5BB0-4319-80EB-166CB1814317}" dt="2024-08-28T14:17:50.404" v="7441" actId="1037"/>
          <ac:spMkLst>
            <pc:docMk/>
            <pc:sldMk cId="2716667654" sldId="1938"/>
            <ac:spMk id="7" creationId="{0F7D3C0D-92D4-89D5-98F2-2DE2A2C4EB17}"/>
          </ac:spMkLst>
        </pc:spChg>
        <pc:spChg chg="mod">
          <ac:chgData name="I See Maths ltd" userId="2b6a9906fb7c83c6" providerId="LiveId" clId="{0195596F-5BB0-4319-80EB-166CB1814317}" dt="2024-08-28T14:17:50.404" v="7441" actId="1037"/>
          <ac:spMkLst>
            <pc:docMk/>
            <pc:sldMk cId="2716667654" sldId="1938"/>
            <ac:spMk id="8" creationId="{5F979924-B2F7-DCAA-53DE-B2EDAAD77C54}"/>
          </ac:spMkLst>
        </pc:spChg>
        <pc:spChg chg="del mod">
          <ac:chgData name="I See Maths ltd" userId="2b6a9906fb7c83c6" providerId="LiveId" clId="{0195596F-5BB0-4319-80EB-166CB1814317}" dt="2024-08-28T14:18:24.942" v="7446" actId="478"/>
          <ac:spMkLst>
            <pc:docMk/>
            <pc:sldMk cId="2716667654" sldId="1938"/>
            <ac:spMk id="9" creationId="{96E7F525-69DE-3840-8EA5-34E41C078C80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10" creationId="{5C061EB3-7A66-2DBF-36E8-EC72FA5EA2D5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11" creationId="{4892C67F-DE01-BD70-7D90-DE6E6E1AC3B5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12" creationId="{7755DD30-4AA8-E162-532D-B9A081C524D0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13" creationId="{5F296D8B-568D-2279-696A-6526E1413B86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14" creationId="{585F705D-4B54-7DEF-2160-649813C2BD65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15" creationId="{086F6F9A-2144-8A21-AF51-A99E78B02FD0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16" creationId="{B2EF2546-4001-DB92-384F-04C1116BEADC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18" creationId="{ABF1D583-D6AA-E6B7-16F9-571EB74863BD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19" creationId="{0F48D3A6-9501-4663-4781-A3F9731462DA}"/>
          </ac:spMkLst>
        </pc:spChg>
        <pc:spChg chg="mod">
          <ac:chgData name="I See Maths ltd" userId="2b6a9906fb7c83c6" providerId="LiveId" clId="{0195596F-5BB0-4319-80EB-166CB1814317}" dt="2024-08-28T14:17:56.415" v="7443" actId="1035"/>
          <ac:spMkLst>
            <pc:docMk/>
            <pc:sldMk cId="2716667654" sldId="1938"/>
            <ac:spMk id="21" creationId="{6B957CF2-E25F-FF95-9B27-DD3CF7D51929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22" creationId="{FE56F520-1759-D5A7-6D27-3A5C9925DF81}"/>
          </ac:spMkLst>
        </pc:spChg>
        <pc:spChg chg="add mod">
          <ac:chgData name="I See Maths ltd" userId="2b6a9906fb7c83c6" providerId="LiveId" clId="{0195596F-5BB0-4319-80EB-166CB1814317}" dt="2024-08-28T14:16:19.561" v="7390" actId="1036"/>
          <ac:spMkLst>
            <pc:docMk/>
            <pc:sldMk cId="2716667654" sldId="1938"/>
            <ac:spMk id="23" creationId="{7971EA22-5DC8-D80C-50A3-60E7B12DB759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26" creationId="{36472B56-164E-886C-C562-A5D7445C7066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27" creationId="{718CBA93-91B6-C78D-8B6A-21871B7056F9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28" creationId="{0914726F-3B59-0EC9-E521-50708B8C100B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29" creationId="{97A612BC-3219-4BF8-5915-A72DBC4A2A74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30" creationId="{80B3A80F-3FE4-B820-4027-B270F56D10B1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31" creationId="{CFD42F47-09A9-A01C-573C-52D80057079C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32" creationId="{66EB7DC6-27FA-A75E-72AD-65750088906E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33" creationId="{11BDA29D-32BD-9E21-C8C0-5310047BCBD6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35" creationId="{C4F83924-1301-35D7-15C9-F16342775BB6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36" creationId="{BA7246F6-D31A-46ED-E23B-508A801D9C56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37" creationId="{8576D126-9282-4633-E49F-A495504D6A2D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38" creationId="{796139B2-09C7-EBDF-8866-E256F3EB7DF6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39" creationId="{C34B3DDE-D0BC-EB62-2635-39C07948A2B3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40" creationId="{5E42FE4F-185D-B5A5-9468-DC4F4474C6D7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41" creationId="{CEA932CB-E477-27FB-9EFF-A4292B455D1F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42" creationId="{E6105BAD-771C-AC3F-18EB-9771098C85A1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43" creationId="{A0E9B341-3227-979B-0509-F29F515A3F81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44" creationId="{513B7CA8-1414-DC0D-C596-8DA91C67FFB9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45" creationId="{E78C0908-7901-8F01-4701-D3125A271536}"/>
          </ac:spMkLst>
        </pc:spChg>
        <pc:spChg chg="del">
          <ac:chgData name="I See Maths ltd" userId="2b6a9906fb7c83c6" providerId="LiveId" clId="{0195596F-5BB0-4319-80EB-166CB1814317}" dt="2024-08-28T14:07:15.668" v="7015" actId="478"/>
          <ac:spMkLst>
            <pc:docMk/>
            <pc:sldMk cId="2716667654" sldId="1938"/>
            <ac:spMk id="46" creationId="{726500D1-C97C-C260-5979-CF7018D81075}"/>
          </ac:spMkLst>
        </pc:spChg>
      </pc:sldChg>
      <pc:sldChg chg="addSp delSp modSp add del mod">
        <pc:chgData name="I See Maths ltd" userId="2b6a9906fb7c83c6" providerId="LiveId" clId="{0195596F-5BB0-4319-80EB-166CB1814317}" dt="2024-08-28T14:24:56.397" v="7797" actId="47"/>
        <pc:sldMkLst>
          <pc:docMk/>
          <pc:sldMk cId="3309894522" sldId="1939"/>
        </pc:sldMkLst>
        <pc:spChg chg="add del">
          <ac:chgData name="I See Maths ltd" userId="2b6a9906fb7c83c6" providerId="LiveId" clId="{0195596F-5BB0-4319-80EB-166CB1814317}" dt="2024-08-28T14:18:35.626" v="7450" actId="22"/>
          <ac:spMkLst>
            <pc:docMk/>
            <pc:sldMk cId="3309894522" sldId="1939"/>
            <ac:spMk id="11" creationId="{A6FB64CD-1780-4237-E5C6-04D1F2B039FF}"/>
          </ac:spMkLst>
        </pc:spChg>
        <pc:spChg chg="add mod">
          <ac:chgData name="I See Maths ltd" userId="2b6a9906fb7c83c6" providerId="LiveId" clId="{0195596F-5BB0-4319-80EB-166CB1814317}" dt="2024-08-28T14:22:39.934" v="7691" actId="20577"/>
          <ac:spMkLst>
            <pc:docMk/>
            <pc:sldMk cId="3309894522" sldId="1939"/>
            <ac:spMk id="13" creationId="{2596D435-EAE1-8EE0-D6E6-AE0AD4DA38C9}"/>
          </ac:spMkLst>
        </pc:spChg>
        <pc:spChg chg="add mod">
          <ac:chgData name="I See Maths ltd" userId="2b6a9906fb7c83c6" providerId="LiveId" clId="{0195596F-5BB0-4319-80EB-166CB1814317}" dt="2024-08-28T14:22:16.061" v="7684" actId="20577"/>
          <ac:spMkLst>
            <pc:docMk/>
            <pc:sldMk cId="3309894522" sldId="1939"/>
            <ac:spMk id="14" creationId="{8D9EE381-9F56-5DA6-8569-C38A7899B812}"/>
          </ac:spMkLst>
        </pc:spChg>
        <pc:cxnChg chg="add mod">
          <ac:chgData name="I See Maths ltd" userId="2b6a9906fb7c83c6" providerId="LiveId" clId="{0195596F-5BB0-4319-80EB-166CB1814317}" dt="2024-08-28T14:22:53.607" v="7693" actId="14100"/>
          <ac:cxnSpMkLst>
            <pc:docMk/>
            <pc:sldMk cId="3309894522" sldId="1939"/>
            <ac:cxnSpMk id="16" creationId="{E843AD76-B311-9674-9BE9-DB184F3457FE}"/>
          </ac:cxnSpMkLst>
        </pc:cxnChg>
        <pc:cxnChg chg="add del mod">
          <ac:chgData name="I See Maths ltd" userId="2b6a9906fb7c83c6" providerId="LiveId" clId="{0195596F-5BB0-4319-80EB-166CB1814317}" dt="2024-08-28T14:22:57.846" v="7694" actId="478"/>
          <ac:cxnSpMkLst>
            <pc:docMk/>
            <pc:sldMk cId="3309894522" sldId="1939"/>
            <ac:cxnSpMk id="18" creationId="{86C15B8A-1165-3D25-6B27-1C061225DC00}"/>
          </ac:cxnSpMkLst>
        </pc:cxnChg>
        <pc:cxnChg chg="add mod">
          <ac:chgData name="I See Maths ltd" userId="2b6a9906fb7c83c6" providerId="LiveId" clId="{0195596F-5BB0-4319-80EB-166CB1814317}" dt="2024-08-28T14:21:42.233" v="7673" actId="1076"/>
          <ac:cxnSpMkLst>
            <pc:docMk/>
            <pc:sldMk cId="3309894522" sldId="1939"/>
            <ac:cxnSpMk id="19" creationId="{E70FAE32-95D1-6DF1-8B6A-16F82521932D}"/>
          </ac:cxnSpMkLst>
        </pc:cxnChg>
        <pc:cxnChg chg="add mod">
          <ac:chgData name="I See Maths ltd" userId="2b6a9906fb7c83c6" providerId="LiveId" clId="{0195596F-5BB0-4319-80EB-166CB1814317}" dt="2024-08-28T14:22:08.575" v="7683" actId="1038"/>
          <ac:cxnSpMkLst>
            <pc:docMk/>
            <pc:sldMk cId="3309894522" sldId="1939"/>
            <ac:cxnSpMk id="22" creationId="{6AB2AD4F-D0E9-E21A-3BCB-6BD6C6707439}"/>
          </ac:cxnSpMkLst>
        </pc:cxnChg>
        <pc:cxnChg chg="add del mod">
          <ac:chgData name="I See Maths ltd" userId="2b6a9906fb7c83c6" providerId="LiveId" clId="{0195596F-5BB0-4319-80EB-166CB1814317}" dt="2024-08-28T14:22:35.209" v="7688" actId="478"/>
          <ac:cxnSpMkLst>
            <pc:docMk/>
            <pc:sldMk cId="3309894522" sldId="1939"/>
            <ac:cxnSpMk id="24" creationId="{706965F9-CCEB-7E11-649B-96E59B0FEE9A}"/>
          </ac:cxnSpMkLst>
        </pc:cxnChg>
        <pc:cxnChg chg="add mod">
          <ac:chgData name="I See Maths ltd" userId="2b6a9906fb7c83c6" providerId="LiveId" clId="{0195596F-5BB0-4319-80EB-166CB1814317}" dt="2024-08-28T14:23:19.074" v="7772" actId="1038"/>
          <ac:cxnSpMkLst>
            <pc:docMk/>
            <pc:sldMk cId="3309894522" sldId="1939"/>
            <ac:cxnSpMk id="28" creationId="{57566BAA-174D-8D49-931A-D08EE7F0BC7B}"/>
          </ac:cxnSpMkLst>
        </pc:cxnChg>
        <pc:cxnChg chg="add mod">
          <ac:chgData name="I See Maths ltd" userId="2b6a9906fb7c83c6" providerId="LiveId" clId="{0195596F-5BB0-4319-80EB-166CB1814317}" dt="2024-08-28T14:23:44.960" v="7785" actId="14100"/>
          <ac:cxnSpMkLst>
            <pc:docMk/>
            <pc:sldMk cId="3309894522" sldId="1939"/>
            <ac:cxnSpMk id="29" creationId="{EECE6631-856C-FFB2-E016-7FD43828E915}"/>
          </ac:cxnSpMkLst>
        </pc:cxnChg>
        <pc:cxnChg chg="add mod">
          <ac:chgData name="I See Maths ltd" userId="2b6a9906fb7c83c6" providerId="LiveId" clId="{0195596F-5BB0-4319-80EB-166CB1814317}" dt="2024-08-28T14:24:14.250" v="7795" actId="1038"/>
          <ac:cxnSpMkLst>
            <pc:docMk/>
            <pc:sldMk cId="3309894522" sldId="1939"/>
            <ac:cxnSpMk id="31" creationId="{61F349A0-1323-1D42-2024-F3BD4CA36DE9}"/>
          </ac:cxnSpMkLst>
        </pc:cxnChg>
      </pc:sldChg>
      <pc:sldChg chg="add">
        <pc:chgData name="I See Maths ltd" userId="2b6a9906fb7c83c6" providerId="LiveId" clId="{0195596F-5BB0-4319-80EB-166CB1814317}" dt="2024-08-28T14:24:33.054" v="7796" actId="2890"/>
        <pc:sldMkLst>
          <pc:docMk/>
          <pc:sldMk cId="3833405450" sldId="1940"/>
        </pc:sldMkLst>
      </pc:sldChg>
      <pc:sldChg chg="addSp delSp modSp add del mod">
        <pc:chgData name="I See Maths ltd" userId="2b6a9906fb7c83c6" providerId="LiveId" clId="{0195596F-5BB0-4319-80EB-166CB1814317}" dt="2024-08-29T14:26:27.938" v="9137" actId="47"/>
        <pc:sldMkLst>
          <pc:docMk/>
          <pc:sldMk cId="1139097924" sldId="1941"/>
        </pc:sldMkLst>
        <pc:spChg chg="del">
          <ac:chgData name="I See Maths ltd" userId="2b6a9906fb7c83c6" providerId="LiveId" clId="{0195596F-5BB0-4319-80EB-166CB1814317}" dt="2024-08-29T08:37:52.458" v="7799" actId="478"/>
          <ac:spMkLst>
            <pc:docMk/>
            <pc:sldMk cId="1139097924" sldId="1941"/>
            <ac:spMk id="2" creationId="{7EFB575B-9023-2642-90BF-75506FDCFB95}"/>
          </ac:spMkLst>
        </pc:spChg>
        <pc:spChg chg="mod">
          <ac:chgData name="I See Maths ltd" userId="2b6a9906fb7c83c6" providerId="LiveId" clId="{0195596F-5BB0-4319-80EB-166CB1814317}" dt="2024-08-29T08:37:55.799" v="7801" actId="6549"/>
          <ac:spMkLst>
            <pc:docMk/>
            <pc:sldMk cId="1139097924" sldId="1941"/>
            <ac:spMk id="4" creationId="{D6DF146B-D5F8-BCC5-F73C-62E39C0A4EF2}"/>
          </ac:spMkLst>
        </pc:spChg>
        <pc:spChg chg="del">
          <ac:chgData name="I See Maths ltd" userId="2b6a9906fb7c83c6" providerId="LiveId" clId="{0195596F-5BB0-4319-80EB-166CB1814317}" dt="2024-08-29T08:37:52.458" v="7799" actId="478"/>
          <ac:spMkLst>
            <pc:docMk/>
            <pc:sldMk cId="1139097924" sldId="1941"/>
            <ac:spMk id="5" creationId="{A5B6148C-8A60-2AA7-7391-023F4311F814}"/>
          </ac:spMkLst>
        </pc:spChg>
        <pc:spChg chg="del">
          <ac:chgData name="I See Maths ltd" userId="2b6a9906fb7c83c6" providerId="LiveId" clId="{0195596F-5BB0-4319-80EB-166CB1814317}" dt="2024-08-29T08:37:52.458" v="7799" actId="478"/>
          <ac:spMkLst>
            <pc:docMk/>
            <pc:sldMk cId="1139097924" sldId="1941"/>
            <ac:spMk id="6" creationId="{90F2AD34-BE84-8A72-E136-8380C1DCC212}"/>
          </ac:spMkLst>
        </pc:spChg>
        <pc:spChg chg="del">
          <ac:chgData name="I See Maths ltd" userId="2b6a9906fb7c83c6" providerId="LiveId" clId="{0195596F-5BB0-4319-80EB-166CB1814317}" dt="2024-08-29T08:37:52.458" v="7799" actId="478"/>
          <ac:spMkLst>
            <pc:docMk/>
            <pc:sldMk cId="1139097924" sldId="1941"/>
            <ac:spMk id="7" creationId="{0F7D3C0D-92D4-89D5-98F2-2DE2A2C4EB17}"/>
          </ac:spMkLst>
        </pc:spChg>
        <pc:spChg chg="del">
          <ac:chgData name="I See Maths ltd" userId="2b6a9906fb7c83c6" providerId="LiveId" clId="{0195596F-5BB0-4319-80EB-166CB1814317}" dt="2024-08-29T08:37:52.458" v="7799" actId="478"/>
          <ac:spMkLst>
            <pc:docMk/>
            <pc:sldMk cId="1139097924" sldId="1941"/>
            <ac:spMk id="8" creationId="{5F979924-B2F7-DCAA-53DE-B2EDAAD77C54}"/>
          </ac:spMkLst>
        </pc:spChg>
        <pc:spChg chg="del">
          <ac:chgData name="I See Maths ltd" userId="2b6a9906fb7c83c6" providerId="LiveId" clId="{0195596F-5BB0-4319-80EB-166CB1814317}" dt="2024-08-29T08:37:52.458" v="7799" actId="478"/>
          <ac:spMkLst>
            <pc:docMk/>
            <pc:sldMk cId="1139097924" sldId="1941"/>
            <ac:spMk id="9" creationId="{96E7F525-69DE-3840-8EA5-34E41C078C80}"/>
          </ac:spMkLst>
        </pc:spChg>
        <pc:spChg chg="add mod">
          <ac:chgData name="I See Maths ltd" userId="2b6a9906fb7c83c6" providerId="LiveId" clId="{0195596F-5BB0-4319-80EB-166CB1814317}" dt="2024-08-29T08:41:43.428" v="7803" actId="14100"/>
          <ac:spMkLst>
            <pc:docMk/>
            <pc:sldMk cId="1139097924" sldId="1941"/>
            <ac:spMk id="10" creationId="{6638F5E3-45EF-843E-91E2-B500756BE6D3}"/>
          </ac:spMkLst>
        </pc:spChg>
        <pc:spChg chg="add mod">
          <ac:chgData name="I See Maths ltd" userId="2b6a9906fb7c83c6" providerId="LiveId" clId="{0195596F-5BB0-4319-80EB-166CB1814317}" dt="2024-08-29T08:37:58.306" v="7802"/>
          <ac:spMkLst>
            <pc:docMk/>
            <pc:sldMk cId="1139097924" sldId="1941"/>
            <ac:spMk id="11" creationId="{FB1AFF21-19EE-1302-B4EC-C5B8C0F6A8C8}"/>
          </ac:spMkLst>
        </pc:spChg>
        <pc:spChg chg="del">
          <ac:chgData name="I See Maths ltd" userId="2b6a9906fb7c83c6" providerId="LiveId" clId="{0195596F-5BB0-4319-80EB-166CB1814317}" dt="2024-08-29T08:37:52.458" v="7799" actId="478"/>
          <ac:spMkLst>
            <pc:docMk/>
            <pc:sldMk cId="1139097924" sldId="1941"/>
            <ac:spMk id="13" creationId="{2596D435-EAE1-8EE0-D6E6-AE0AD4DA38C9}"/>
          </ac:spMkLst>
        </pc:spChg>
        <pc:spChg chg="del">
          <ac:chgData name="I See Maths ltd" userId="2b6a9906fb7c83c6" providerId="LiveId" clId="{0195596F-5BB0-4319-80EB-166CB1814317}" dt="2024-08-29T08:37:52.458" v="7799" actId="478"/>
          <ac:spMkLst>
            <pc:docMk/>
            <pc:sldMk cId="1139097924" sldId="1941"/>
            <ac:spMk id="14" creationId="{8D9EE381-9F56-5DA6-8569-C38A7899B812}"/>
          </ac:spMkLst>
        </pc:spChg>
        <pc:spChg chg="del">
          <ac:chgData name="I See Maths ltd" userId="2b6a9906fb7c83c6" providerId="LiveId" clId="{0195596F-5BB0-4319-80EB-166CB1814317}" dt="2024-08-29T08:37:52.458" v="7799" actId="478"/>
          <ac:spMkLst>
            <pc:docMk/>
            <pc:sldMk cId="1139097924" sldId="1941"/>
            <ac:spMk id="21" creationId="{6B957CF2-E25F-FF95-9B27-DD3CF7D51929}"/>
          </ac:spMkLst>
        </pc:spChg>
        <pc:spChg chg="del">
          <ac:chgData name="I See Maths ltd" userId="2b6a9906fb7c83c6" providerId="LiveId" clId="{0195596F-5BB0-4319-80EB-166CB1814317}" dt="2024-08-29T08:37:52.458" v="7799" actId="478"/>
          <ac:spMkLst>
            <pc:docMk/>
            <pc:sldMk cId="1139097924" sldId="1941"/>
            <ac:spMk id="23" creationId="{7971EA22-5DC8-D80C-50A3-60E7B12DB759}"/>
          </ac:spMkLst>
        </pc:spChg>
        <pc:cxnChg chg="del">
          <ac:chgData name="I See Maths ltd" userId="2b6a9906fb7c83c6" providerId="LiveId" clId="{0195596F-5BB0-4319-80EB-166CB1814317}" dt="2024-08-29T08:37:52.458" v="7799" actId="478"/>
          <ac:cxnSpMkLst>
            <pc:docMk/>
            <pc:sldMk cId="1139097924" sldId="1941"/>
            <ac:cxnSpMk id="16" creationId="{E843AD76-B311-9674-9BE9-DB184F3457FE}"/>
          </ac:cxnSpMkLst>
        </pc:cxnChg>
        <pc:cxnChg chg="del">
          <ac:chgData name="I See Maths ltd" userId="2b6a9906fb7c83c6" providerId="LiveId" clId="{0195596F-5BB0-4319-80EB-166CB1814317}" dt="2024-08-29T08:37:52.458" v="7799" actId="478"/>
          <ac:cxnSpMkLst>
            <pc:docMk/>
            <pc:sldMk cId="1139097924" sldId="1941"/>
            <ac:cxnSpMk id="19" creationId="{E70FAE32-95D1-6DF1-8B6A-16F82521932D}"/>
          </ac:cxnSpMkLst>
        </pc:cxnChg>
        <pc:cxnChg chg="del">
          <ac:chgData name="I See Maths ltd" userId="2b6a9906fb7c83c6" providerId="LiveId" clId="{0195596F-5BB0-4319-80EB-166CB1814317}" dt="2024-08-29T08:37:52.458" v="7799" actId="478"/>
          <ac:cxnSpMkLst>
            <pc:docMk/>
            <pc:sldMk cId="1139097924" sldId="1941"/>
            <ac:cxnSpMk id="22" creationId="{6AB2AD4F-D0E9-E21A-3BCB-6BD6C6707439}"/>
          </ac:cxnSpMkLst>
        </pc:cxnChg>
        <pc:cxnChg chg="del">
          <ac:chgData name="I See Maths ltd" userId="2b6a9906fb7c83c6" providerId="LiveId" clId="{0195596F-5BB0-4319-80EB-166CB1814317}" dt="2024-08-29T08:37:52.458" v="7799" actId="478"/>
          <ac:cxnSpMkLst>
            <pc:docMk/>
            <pc:sldMk cId="1139097924" sldId="1941"/>
            <ac:cxnSpMk id="28" creationId="{57566BAA-174D-8D49-931A-D08EE7F0BC7B}"/>
          </ac:cxnSpMkLst>
        </pc:cxnChg>
        <pc:cxnChg chg="del">
          <ac:chgData name="I See Maths ltd" userId="2b6a9906fb7c83c6" providerId="LiveId" clId="{0195596F-5BB0-4319-80EB-166CB1814317}" dt="2024-08-29T08:37:52.458" v="7799" actId="478"/>
          <ac:cxnSpMkLst>
            <pc:docMk/>
            <pc:sldMk cId="1139097924" sldId="1941"/>
            <ac:cxnSpMk id="29" creationId="{EECE6631-856C-FFB2-E016-7FD43828E915}"/>
          </ac:cxnSpMkLst>
        </pc:cxnChg>
        <pc:cxnChg chg="del">
          <ac:chgData name="I See Maths ltd" userId="2b6a9906fb7c83c6" providerId="LiveId" clId="{0195596F-5BB0-4319-80EB-166CB1814317}" dt="2024-08-29T08:37:52.458" v="7799" actId="478"/>
          <ac:cxnSpMkLst>
            <pc:docMk/>
            <pc:sldMk cId="1139097924" sldId="1941"/>
            <ac:cxnSpMk id="31" creationId="{61F349A0-1323-1D42-2024-F3BD4CA36DE9}"/>
          </ac:cxnSpMkLst>
        </pc:cxnChg>
      </pc:sldChg>
      <pc:sldChg chg="addSp delSp modSp mod">
        <pc:chgData name="I See Maths ltd" userId="2b6a9906fb7c83c6" providerId="LiveId" clId="{0195596F-5BB0-4319-80EB-166CB1814317}" dt="2024-09-02T16:40:16.711" v="9406" actId="20577"/>
        <pc:sldMkLst>
          <pc:docMk/>
          <pc:sldMk cId="1555350877" sldId="1942"/>
        </pc:sldMkLst>
        <pc:spChg chg="add del mod">
          <ac:chgData name="I See Maths ltd" userId="2b6a9906fb7c83c6" providerId="LiveId" clId="{0195596F-5BB0-4319-80EB-166CB1814317}" dt="2024-08-29T14:30:45.806" v="9242" actId="478"/>
          <ac:spMkLst>
            <pc:docMk/>
            <pc:sldMk cId="1555350877" sldId="1942"/>
            <ac:spMk id="2" creationId="{1A8D6FAB-2826-F0FE-BCF7-D3B823FDB03A}"/>
          </ac:spMkLst>
        </pc:spChg>
        <pc:spChg chg="mod">
          <ac:chgData name="I See Maths ltd" userId="2b6a9906fb7c83c6" providerId="LiveId" clId="{0195596F-5BB0-4319-80EB-166CB1814317}" dt="2024-08-29T08:49:37.098" v="7829" actId="6549"/>
          <ac:spMkLst>
            <pc:docMk/>
            <pc:sldMk cId="1555350877" sldId="1942"/>
            <ac:spMk id="3" creationId="{ACB8B547-E97C-766B-E8DF-256D8B75FCA5}"/>
          </ac:spMkLst>
        </pc:spChg>
        <pc:spChg chg="mod">
          <ac:chgData name="I See Maths ltd" userId="2b6a9906fb7c83c6" providerId="LiveId" clId="{0195596F-5BB0-4319-80EB-166CB1814317}" dt="2024-09-02T16:40:16.711" v="9406" actId="20577"/>
          <ac:spMkLst>
            <pc:docMk/>
            <pc:sldMk cId="1555350877" sldId="1942"/>
            <ac:spMk id="5" creationId="{07525BA4-B722-4B0F-99AD-7964BEE8E706}"/>
          </ac:spMkLst>
        </pc:spChg>
        <pc:spChg chg="add mod">
          <ac:chgData name="I See Maths ltd" userId="2b6a9906fb7c83c6" providerId="LiveId" clId="{0195596F-5BB0-4319-80EB-166CB1814317}" dt="2024-08-29T14:24:15.866" v="9127" actId="1035"/>
          <ac:spMkLst>
            <pc:docMk/>
            <pc:sldMk cId="1555350877" sldId="1942"/>
            <ac:spMk id="8" creationId="{3BD6A7BC-C4C0-39D6-A62A-1635743224FD}"/>
          </ac:spMkLst>
        </pc:spChg>
        <pc:spChg chg="add del mod">
          <ac:chgData name="I See Maths ltd" userId="2b6a9906fb7c83c6" providerId="LiveId" clId="{0195596F-5BB0-4319-80EB-166CB1814317}" dt="2024-08-29T13:56:45.080" v="8422"/>
          <ac:spMkLst>
            <pc:docMk/>
            <pc:sldMk cId="1555350877" sldId="1942"/>
            <ac:spMk id="9" creationId="{F9EC505C-BA66-9C39-A004-C53BA53CEAB9}"/>
          </ac:spMkLst>
        </pc:spChg>
        <pc:spChg chg="add del mod">
          <ac:chgData name="I See Maths ltd" userId="2b6a9906fb7c83c6" providerId="LiveId" clId="{0195596F-5BB0-4319-80EB-166CB1814317}" dt="2024-08-29T13:56:20.630" v="8413" actId="478"/>
          <ac:spMkLst>
            <pc:docMk/>
            <pc:sldMk cId="1555350877" sldId="1942"/>
            <ac:spMk id="10" creationId="{671FECBA-BBAC-F92E-34DB-F7B8EC6267F1}"/>
          </ac:spMkLst>
        </pc:spChg>
        <pc:spChg chg="add del mod">
          <ac:chgData name="I See Maths ltd" userId="2b6a9906fb7c83c6" providerId="LiveId" clId="{0195596F-5BB0-4319-80EB-166CB1814317}" dt="2024-08-29T14:18:50.615" v="9026" actId="478"/>
          <ac:spMkLst>
            <pc:docMk/>
            <pc:sldMk cId="1555350877" sldId="1942"/>
            <ac:spMk id="11" creationId="{04BE6C81-7C41-F0EC-2933-E94821B4663E}"/>
          </ac:spMkLst>
        </pc:spChg>
        <pc:spChg chg="add mod">
          <ac:chgData name="I See Maths ltd" userId="2b6a9906fb7c83c6" providerId="LiveId" clId="{0195596F-5BB0-4319-80EB-166CB1814317}" dt="2024-08-29T14:23:51.333" v="9111" actId="1035"/>
          <ac:spMkLst>
            <pc:docMk/>
            <pc:sldMk cId="1555350877" sldId="1942"/>
            <ac:spMk id="12" creationId="{1E0FCD20-2C5B-0361-CEDA-DE58A80FC344}"/>
          </ac:spMkLst>
        </pc:spChg>
        <pc:spChg chg="add mod">
          <ac:chgData name="I See Maths ltd" userId="2b6a9906fb7c83c6" providerId="LiveId" clId="{0195596F-5BB0-4319-80EB-166CB1814317}" dt="2024-08-29T14:23:51.333" v="9111" actId="1035"/>
          <ac:spMkLst>
            <pc:docMk/>
            <pc:sldMk cId="1555350877" sldId="1942"/>
            <ac:spMk id="13" creationId="{5FD73F3F-7A64-88D1-6569-2332EA3ABB16}"/>
          </ac:spMkLst>
        </pc:spChg>
        <pc:spChg chg="add del mod">
          <ac:chgData name="I See Maths ltd" userId="2b6a9906fb7c83c6" providerId="LiveId" clId="{0195596F-5BB0-4319-80EB-166CB1814317}" dt="2024-08-29T14:23:51.333" v="9111" actId="1035"/>
          <ac:spMkLst>
            <pc:docMk/>
            <pc:sldMk cId="1555350877" sldId="1942"/>
            <ac:spMk id="14" creationId="{B8CC4D61-667A-E151-709B-FB15AF68D16F}"/>
          </ac:spMkLst>
        </pc:spChg>
        <pc:spChg chg="add del mod">
          <ac:chgData name="I See Maths ltd" userId="2b6a9906fb7c83c6" providerId="LiveId" clId="{0195596F-5BB0-4319-80EB-166CB1814317}" dt="2024-08-29T14:30:45.806" v="9242" actId="478"/>
          <ac:spMkLst>
            <pc:docMk/>
            <pc:sldMk cId="1555350877" sldId="1942"/>
            <ac:spMk id="15" creationId="{45248471-588D-1F39-EB9E-DA471C45C568}"/>
          </ac:spMkLst>
        </pc:spChg>
        <pc:spChg chg="add del">
          <ac:chgData name="I See Maths ltd" userId="2b6a9906fb7c83c6" providerId="LiveId" clId="{0195596F-5BB0-4319-80EB-166CB1814317}" dt="2024-08-29T14:02:48.746" v="8546" actId="22"/>
          <ac:spMkLst>
            <pc:docMk/>
            <pc:sldMk cId="1555350877" sldId="1942"/>
            <ac:spMk id="18" creationId="{2874A6C6-6B4F-1B9B-151D-F05CA617B179}"/>
          </ac:spMkLst>
        </pc:spChg>
        <pc:spChg chg="add mod">
          <ac:chgData name="I See Maths ltd" userId="2b6a9906fb7c83c6" providerId="LiveId" clId="{0195596F-5BB0-4319-80EB-166CB1814317}" dt="2024-08-29T14:26:13.471" v="9136" actId="1038"/>
          <ac:spMkLst>
            <pc:docMk/>
            <pc:sldMk cId="1555350877" sldId="1942"/>
            <ac:spMk id="21" creationId="{61FC3B96-8475-CE96-DE4A-E6D7B69C8B65}"/>
          </ac:spMkLst>
        </pc:spChg>
        <pc:spChg chg="add del mod">
          <ac:chgData name="I See Maths ltd" userId="2b6a9906fb7c83c6" providerId="LiveId" clId="{0195596F-5BB0-4319-80EB-166CB1814317}" dt="2024-08-29T14:32:43.041" v="9269" actId="478"/>
          <ac:spMkLst>
            <pc:docMk/>
            <pc:sldMk cId="1555350877" sldId="1942"/>
            <ac:spMk id="22" creationId="{9AFABAE9-6494-7641-4E9E-1A71FEDEDA24}"/>
          </ac:spMkLst>
        </pc:spChg>
        <pc:spChg chg="del mod">
          <ac:chgData name="I See Maths ltd" userId="2b6a9906fb7c83c6" providerId="LiveId" clId="{0195596F-5BB0-4319-80EB-166CB1814317}" dt="2024-08-29T08:52:56.776" v="7953" actId="478"/>
          <ac:spMkLst>
            <pc:docMk/>
            <pc:sldMk cId="1555350877" sldId="1942"/>
            <ac:spMk id="22" creationId="{D6CF32EC-BD22-1530-06FB-0065FFEC9A89}"/>
          </ac:spMkLst>
        </pc:spChg>
        <pc:spChg chg="add del mod">
          <ac:chgData name="I See Maths ltd" userId="2b6a9906fb7c83c6" providerId="LiveId" clId="{0195596F-5BB0-4319-80EB-166CB1814317}" dt="2024-08-29T14:30:45.806" v="9242" actId="478"/>
          <ac:spMkLst>
            <pc:docMk/>
            <pc:sldMk cId="1555350877" sldId="1942"/>
            <ac:spMk id="23" creationId="{905962C9-8C87-3E1C-E7FF-03A46275893E}"/>
          </ac:spMkLst>
        </pc:spChg>
        <pc:spChg chg="del">
          <ac:chgData name="I See Maths ltd" userId="2b6a9906fb7c83c6" providerId="LiveId" clId="{0195596F-5BB0-4319-80EB-166CB1814317}" dt="2024-08-29T08:42:14.252" v="7804" actId="478"/>
          <ac:spMkLst>
            <pc:docMk/>
            <pc:sldMk cId="1555350877" sldId="1942"/>
            <ac:spMk id="23" creationId="{B048B50C-405A-2705-CE1D-D8A8558A4254}"/>
          </ac:spMkLst>
        </pc:spChg>
        <pc:spChg chg="del">
          <ac:chgData name="I See Maths ltd" userId="2b6a9906fb7c83c6" providerId="LiveId" clId="{0195596F-5BB0-4319-80EB-166CB1814317}" dt="2024-08-29T08:50:36.916" v="7846" actId="478"/>
          <ac:spMkLst>
            <pc:docMk/>
            <pc:sldMk cId="1555350877" sldId="1942"/>
            <ac:spMk id="24" creationId="{13FBC099-088F-11D2-7C60-D20D542015FB}"/>
          </ac:spMkLst>
        </pc:spChg>
        <pc:spChg chg="add del mod">
          <ac:chgData name="I See Maths ltd" userId="2b6a9906fb7c83c6" providerId="LiveId" clId="{0195596F-5BB0-4319-80EB-166CB1814317}" dt="2024-08-29T14:30:45.806" v="9242" actId="478"/>
          <ac:spMkLst>
            <pc:docMk/>
            <pc:sldMk cId="1555350877" sldId="1942"/>
            <ac:spMk id="24" creationId="{D66580E2-6B71-0963-BB57-AFCBF330BF8C}"/>
          </ac:spMkLst>
        </pc:spChg>
        <pc:spChg chg="add del mod">
          <ac:chgData name="I See Maths ltd" userId="2b6a9906fb7c83c6" providerId="LiveId" clId="{0195596F-5BB0-4319-80EB-166CB1814317}" dt="2024-08-29T14:30:45.806" v="9242" actId="478"/>
          <ac:spMkLst>
            <pc:docMk/>
            <pc:sldMk cId="1555350877" sldId="1942"/>
            <ac:spMk id="25" creationId="{BCD62FFA-C1D0-4242-1487-6B61551E6F09}"/>
          </ac:spMkLst>
        </pc:spChg>
        <pc:spChg chg="add del mod">
          <ac:chgData name="I See Maths ltd" userId="2b6a9906fb7c83c6" providerId="LiveId" clId="{0195596F-5BB0-4319-80EB-166CB1814317}" dt="2024-08-29T14:30:45.806" v="9242" actId="478"/>
          <ac:spMkLst>
            <pc:docMk/>
            <pc:sldMk cId="1555350877" sldId="1942"/>
            <ac:spMk id="26" creationId="{BF0D1F0C-E318-E8BC-520D-0391D5C6AB2B}"/>
          </ac:spMkLst>
        </pc:spChg>
        <pc:spChg chg="add del mod">
          <ac:chgData name="I See Maths ltd" userId="2b6a9906fb7c83c6" providerId="LiveId" clId="{0195596F-5BB0-4319-80EB-166CB1814317}" dt="2024-08-29T14:32:40.601" v="9268" actId="478"/>
          <ac:spMkLst>
            <pc:docMk/>
            <pc:sldMk cId="1555350877" sldId="1942"/>
            <ac:spMk id="27" creationId="{CA3BA7A3-A18F-44A7-92BB-C4962199CB10}"/>
          </ac:spMkLst>
        </pc:spChg>
        <pc:spChg chg="add del mod">
          <ac:chgData name="I See Maths ltd" userId="2b6a9906fb7c83c6" providerId="LiveId" clId="{0195596F-5BB0-4319-80EB-166CB1814317}" dt="2024-08-29T14:31:29.350" v="9247" actId="478"/>
          <ac:spMkLst>
            <pc:docMk/>
            <pc:sldMk cId="1555350877" sldId="1942"/>
            <ac:spMk id="28" creationId="{8031E0D8-86DE-7992-2BAD-4775D4647E67}"/>
          </ac:spMkLst>
        </pc:spChg>
        <pc:graphicFrameChg chg="add del mod modGraphic">
          <ac:chgData name="I See Maths ltd" userId="2b6a9906fb7c83c6" providerId="LiveId" clId="{0195596F-5BB0-4319-80EB-166CB1814317}" dt="2024-08-29T13:54:25.587" v="8389" actId="478"/>
          <ac:graphicFrameMkLst>
            <pc:docMk/>
            <pc:sldMk cId="1555350877" sldId="1942"/>
            <ac:graphicFrameMk id="6" creationId="{C60B092E-207B-784A-DE4A-CE76D86FA193}"/>
          </ac:graphicFrameMkLst>
        </pc:graphicFrameChg>
        <pc:cxnChg chg="add mod">
          <ac:chgData name="I See Maths ltd" userId="2b6a9906fb7c83c6" providerId="LiveId" clId="{0195596F-5BB0-4319-80EB-166CB1814317}" dt="2024-08-29T14:24:05.590" v="9119" actId="1035"/>
          <ac:cxnSpMkLst>
            <pc:docMk/>
            <pc:sldMk cId="1555350877" sldId="1942"/>
            <ac:cxnSpMk id="7" creationId="{C7D65066-FED1-3474-3762-CDD550F0CA7D}"/>
          </ac:cxnSpMkLst>
        </pc:cxnChg>
        <pc:cxnChg chg="del mod">
          <ac:chgData name="I See Maths ltd" userId="2b6a9906fb7c83c6" providerId="LiveId" clId="{0195596F-5BB0-4319-80EB-166CB1814317}" dt="2024-08-29T08:52:54.297" v="7952" actId="478"/>
          <ac:cxnSpMkLst>
            <pc:docMk/>
            <pc:sldMk cId="1555350877" sldId="1942"/>
            <ac:cxnSpMk id="21" creationId="{69C6E4C2-372D-D640-1383-DC8F39E6E663}"/>
          </ac:cxnSpMkLst>
        </pc:cxnChg>
        <pc:cxnChg chg="add del mod">
          <ac:chgData name="I See Maths ltd" userId="2b6a9906fb7c83c6" providerId="LiveId" clId="{0195596F-5BB0-4319-80EB-166CB1814317}" dt="2024-08-29T14:31:26.152" v="9246" actId="478"/>
          <ac:cxnSpMkLst>
            <pc:docMk/>
            <pc:sldMk cId="1555350877" sldId="1942"/>
            <ac:cxnSpMk id="30" creationId="{A1F8C190-430E-0C92-3423-2ED19F3FC22C}"/>
          </ac:cxnSpMkLst>
        </pc:cxnChg>
      </pc:sldChg>
      <pc:sldChg chg="addSp delSp modSp add mod">
        <pc:chgData name="I See Maths ltd" userId="2b6a9906fb7c83c6" providerId="LiveId" clId="{0195596F-5BB0-4319-80EB-166CB1814317}" dt="2024-09-02T16:41:08.517" v="9448"/>
        <pc:sldMkLst>
          <pc:docMk/>
          <pc:sldMk cId="767969546" sldId="1943"/>
        </pc:sldMkLst>
        <pc:spChg chg="mod">
          <ac:chgData name="I See Maths ltd" userId="2b6a9906fb7c83c6" providerId="LiveId" clId="{0195596F-5BB0-4319-80EB-166CB1814317}" dt="2024-09-02T16:41:06.054" v="9447" actId="20577"/>
          <ac:spMkLst>
            <pc:docMk/>
            <pc:sldMk cId="767969546" sldId="1943"/>
            <ac:spMk id="5" creationId="{07525BA4-B722-4B0F-99AD-7964BEE8E706}"/>
          </ac:spMkLst>
        </pc:spChg>
        <pc:spChg chg="add mod">
          <ac:chgData name="I See Maths ltd" userId="2b6a9906fb7c83c6" providerId="LiveId" clId="{0195596F-5BB0-4319-80EB-166CB1814317}" dt="2024-08-29T14:34:25.811" v="9279"/>
          <ac:spMkLst>
            <pc:docMk/>
            <pc:sldMk cId="767969546" sldId="1943"/>
            <ac:spMk id="6" creationId="{8A14A1BA-C480-6822-DE4F-1600BB7D8721}"/>
          </ac:spMkLst>
        </pc:spChg>
        <pc:spChg chg="add mod">
          <ac:chgData name="I See Maths ltd" userId="2b6a9906fb7c83c6" providerId="LiveId" clId="{0195596F-5BB0-4319-80EB-166CB1814317}" dt="2024-09-02T16:41:08.517" v="9448"/>
          <ac:spMkLst>
            <pc:docMk/>
            <pc:sldMk cId="767969546" sldId="1943"/>
            <ac:spMk id="9" creationId="{D946606C-A051-98FC-6909-152B26574B44}"/>
          </ac:spMkLst>
        </pc:spChg>
        <pc:spChg chg="del">
          <ac:chgData name="I See Maths ltd" userId="2b6a9906fb7c83c6" providerId="LiveId" clId="{0195596F-5BB0-4319-80EB-166CB1814317}" dt="2024-08-29T14:34:28.914" v="9280" actId="478"/>
          <ac:spMkLst>
            <pc:docMk/>
            <pc:sldMk cId="767969546" sldId="1943"/>
            <ac:spMk id="12" creationId="{1E0FCD20-2C5B-0361-CEDA-DE58A80FC344}"/>
          </ac:spMkLst>
        </pc:spChg>
        <pc:spChg chg="del">
          <ac:chgData name="I See Maths ltd" userId="2b6a9906fb7c83c6" providerId="LiveId" clId="{0195596F-5BB0-4319-80EB-166CB1814317}" dt="2024-08-29T14:34:30.851" v="9281" actId="478"/>
          <ac:spMkLst>
            <pc:docMk/>
            <pc:sldMk cId="767969546" sldId="1943"/>
            <ac:spMk id="13" creationId="{5FD73F3F-7A64-88D1-6569-2332EA3ABB16}"/>
          </ac:spMkLst>
        </pc:spChg>
        <pc:spChg chg="del">
          <ac:chgData name="I See Maths ltd" userId="2b6a9906fb7c83c6" providerId="LiveId" clId="{0195596F-5BB0-4319-80EB-166CB1814317}" dt="2024-08-29T14:34:32.739" v="9282" actId="478"/>
          <ac:spMkLst>
            <pc:docMk/>
            <pc:sldMk cId="767969546" sldId="1943"/>
            <ac:spMk id="14" creationId="{B8CC4D61-667A-E151-709B-FB15AF68D16F}"/>
          </ac:spMkLst>
        </pc:spChg>
        <pc:spChg chg="mod">
          <ac:chgData name="I See Maths ltd" userId="2b6a9906fb7c83c6" providerId="LiveId" clId="{0195596F-5BB0-4319-80EB-166CB1814317}" dt="2024-08-29T14:33:51.107" v="9277" actId="1076"/>
          <ac:spMkLst>
            <pc:docMk/>
            <pc:sldMk cId="767969546" sldId="1943"/>
            <ac:spMk id="21" creationId="{61FC3B96-8475-CE96-DE4A-E6D7B69C8B65}"/>
          </ac:spMkLst>
        </pc:spChg>
        <pc:spChg chg="del">
          <ac:chgData name="I See Maths ltd" userId="2b6a9906fb7c83c6" providerId="LiveId" clId="{0195596F-5BB0-4319-80EB-166CB1814317}" dt="2024-08-29T14:34:44.250" v="9284" actId="478"/>
          <ac:spMkLst>
            <pc:docMk/>
            <pc:sldMk cId="767969546" sldId="1943"/>
            <ac:spMk id="23" creationId="{905962C9-8C87-3E1C-E7FF-03A46275893E}"/>
          </ac:spMkLst>
        </pc:spChg>
        <pc:spChg chg="del">
          <ac:chgData name="I See Maths ltd" userId="2b6a9906fb7c83c6" providerId="LiveId" clId="{0195596F-5BB0-4319-80EB-166CB1814317}" dt="2024-08-29T14:34:15.989" v="9278" actId="478"/>
          <ac:spMkLst>
            <pc:docMk/>
            <pc:sldMk cId="767969546" sldId="1943"/>
            <ac:spMk id="27" creationId="{CA3BA7A3-A18F-44A7-92BB-C4962199CB10}"/>
          </ac:spMkLst>
        </pc:spChg>
        <pc:spChg chg="del mod">
          <ac:chgData name="I See Maths ltd" userId="2b6a9906fb7c83c6" providerId="LiveId" clId="{0195596F-5BB0-4319-80EB-166CB1814317}" dt="2024-09-02T16:41:03.527" v="9444" actId="478"/>
          <ac:spMkLst>
            <pc:docMk/>
            <pc:sldMk cId="767969546" sldId="1943"/>
            <ac:spMk id="28" creationId="{8031E0D8-86DE-7992-2BAD-4775D4647E67}"/>
          </ac:spMkLst>
        </pc:spChg>
        <pc:cxnChg chg="add mod">
          <ac:chgData name="I See Maths ltd" userId="2b6a9906fb7c83c6" providerId="LiveId" clId="{0195596F-5BB0-4319-80EB-166CB1814317}" dt="2024-09-02T16:41:08.517" v="9448"/>
          <ac:cxnSpMkLst>
            <pc:docMk/>
            <pc:sldMk cId="767969546" sldId="1943"/>
            <ac:cxnSpMk id="10" creationId="{AC8B795E-6749-612B-9B6F-CE0AB01F422B}"/>
          </ac:cxnSpMkLst>
        </pc:cxnChg>
        <pc:cxnChg chg="del">
          <ac:chgData name="I See Maths ltd" userId="2b6a9906fb7c83c6" providerId="LiveId" clId="{0195596F-5BB0-4319-80EB-166CB1814317}" dt="2024-09-02T16:41:01.530" v="9443" actId="478"/>
          <ac:cxnSpMkLst>
            <pc:docMk/>
            <pc:sldMk cId="767969546" sldId="1943"/>
            <ac:cxnSpMk id="30" creationId="{A1F8C190-430E-0C92-3423-2ED19F3FC22C}"/>
          </ac:cxnSpMkLst>
        </pc:cxnChg>
      </pc:sldChg>
      <pc:sldChg chg="delSp modSp add mod">
        <pc:chgData name="I See Maths ltd" userId="2b6a9906fb7c83c6" providerId="LiveId" clId="{0195596F-5BB0-4319-80EB-166CB1814317}" dt="2024-09-02T16:40:25.712" v="9412" actId="20577"/>
        <pc:sldMkLst>
          <pc:docMk/>
          <pc:sldMk cId="2216359069" sldId="1944"/>
        </pc:sldMkLst>
        <pc:spChg chg="mod">
          <ac:chgData name="I See Maths ltd" userId="2b6a9906fb7c83c6" providerId="LiveId" clId="{0195596F-5BB0-4319-80EB-166CB1814317}" dt="2024-09-02T16:40:25.712" v="9412" actId="20577"/>
          <ac:spMkLst>
            <pc:docMk/>
            <pc:sldMk cId="2216359069" sldId="1944"/>
            <ac:spMk id="5" creationId="{07525BA4-B722-4B0F-99AD-7964BEE8E706}"/>
          </ac:spMkLst>
        </pc:spChg>
        <pc:spChg chg="del">
          <ac:chgData name="I See Maths ltd" userId="2b6a9906fb7c83c6" providerId="LiveId" clId="{0195596F-5BB0-4319-80EB-166CB1814317}" dt="2024-08-29T14:31:38.764" v="9248" actId="478"/>
          <ac:spMkLst>
            <pc:docMk/>
            <pc:sldMk cId="2216359069" sldId="1944"/>
            <ac:spMk id="12" creationId="{1E0FCD20-2C5B-0361-CEDA-DE58A80FC344}"/>
          </ac:spMkLst>
        </pc:spChg>
        <pc:spChg chg="del">
          <ac:chgData name="I See Maths ltd" userId="2b6a9906fb7c83c6" providerId="LiveId" clId="{0195596F-5BB0-4319-80EB-166CB1814317}" dt="2024-08-29T14:31:40.561" v="9249" actId="478"/>
          <ac:spMkLst>
            <pc:docMk/>
            <pc:sldMk cId="2216359069" sldId="1944"/>
            <ac:spMk id="13" creationId="{5FD73F3F-7A64-88D1-6569-2332EA3ABB16}"/>
          </ac:spMkLst>
        </pc:spChg>
        <pc:spChg chg="del">
          <ac:chgData name="I See Maths ltd" userId="2b6a9906fb7c83c6" providerId="LiveId" clId="{0195596F-5BB0-4319-80EB-166CB1814317}" dt="2024-08-29T14:31:42.512" v="9250" actId="478"/>
          <ac:spMkLst>
            <pc:docMk/>
            <pc:sldMk cId="2216359069" sldId="1944"/>
            <ac:spMk id="14" creationId="{B8CC4D61-667A-E151-709B-FB15AF68D16F}"/>
          </ac:spMkLst>
        </pc:spChg>
        <pc:spChg chg="del">
          <ac:chgData name="I See Maths ltd" userId="2b6a9906fb7c83c6" providerId="LiveId" clId="{0195596F-5BB0-4319-80EB-166CB1814317}" dt="2024-08-29T14:31:03.705" v="9244" actId="478"/>
          <ac:spMkLst>
            <pc:docMk/>
            <pc:sldMk cId="2216359069" sldId="1944"/>
            <ac:spMk id="21" creationId="{61FC3B96-8475-CE96-DE4A-E6D7B69C8B65}"/>
          </ac:spMkLst>
        </pc:spChg>
        <pc:spChg chg="mod">
          <ac:chgData name="I See Maths ltd" userId="2b6a9906fb7c83c6" providerId="LiveId" clId="{0195596F-5BB0-4319-80EB-166CB1814317}" dt="2024-08-29T14:32:12.756" v="9267" actId="1035"/>
          <ac:spMkLst>
            <pc:docMk/>
            <pc:sldMk cId="2216359069" sldId="1944"/>
            <ac:spMk id="27" creationId="{CA3BA7A3-A18F-44A7-92BB-C4962199CB10}"/>
          </ac:spMkLst>
        </pc:spChg>
        <pc:spChg chg="del mod">
          <ac:chgData name="I See Maths ltd" userId="2b6a9906fb7c83c6" providerId="LiveId" clId="{0195596F-5BB0-4319-80EB-166CB1814317}" dt="2024-08-29T14:33:14.273" v="9275" actId="478"/>
          <ac:spMkLst>
            <pc:docMk/>
            <pc:sldMk cId="2216359069" sldId="1944"/>
            <ac:spMk id="28" creationId="{8031E0D8-86DE-7992-2BAD-4775D4647E67}"/>
          </ac:spMkLst>
        </pc:spChg>
        <pc:cxnChg chg="del">
          <ac:chgData name="I See Maths ltd" userId="2b6a9906fb7c83c6" providerId="LiveId" clId="{0195596F-5BB0-4319-80EB-166CB1814317}" dt="2024-08-29T14:33:14.273" v="9275" actId="478"/>
          <ac:cxnSpMkLst>
            <pc:docMk/>
            <pc:sldMk cId="2216359069" sldId="1944"/>
            <ac:cxnSpMk id="30" creationId="{A1F8C190-430E-0C92-3423-2ED19F3FC22C}"/>
          </ac:cxnSpMkLst>
        </pc:cxnChg>
      </pc:sldChg>
      <pc:sldChg chg="delSp modSp add mod">
        <pc:chgData name="I See Maths ltd" userId="2b6a9906fb7c83c6" providerId="LiveId" clId="{0195596F-5BB0-4319-80EB-166CB1814317}" dt="2024-09-02T16:40:21.313" v="9409" actId="20577"/>
        <pc:sldMkLst>
          <pc:docMk/>
          <pc:sldMk cId="1066718674" sldId="1945"/>
        </pc:sldMkLst>
        <pc:spChg chg="mod">
          <ac:chgData name="I See Maths ltd" userId="2b6a9906fb7c83c6" providerId="LiveId" clId="{0195596F-5BB0-4319-80EB-166CB1814317}" dt="2024-09-02T16:40:21.313" v="9409" actId="20577"/>
          <ac:spMkLst>
            <pc:docMk/>
            <pc:sldMk cId="1066718674" sldId="1945"/>
            <ac:spMk id="5" creationId="{07525BA4-B722-4B0F-99AD-7964BEE8E706}"/>
          </ac:spMkLst>
        </pc:spChg>
        <pc:spChg chg="del">
          <ac:chgData name="I See Maths ltd" userId="2b6a9906fb7c83c6" providerId="LiveId" clId="{0195596F-5BB0-4319-80EB-166CB1814317}" dt="2024-08-29T14:32:53.229" v="9271" actId="478"/>
          <ac:spMkLst>
            <pc:docMk/>
            <pc:sldMk cId="1066718674" sldId="1945"/>
            <ac:spMk id="12" creationId="{1E0FCD20-2C5B-0361-CEDA-DE58A80FC344}"/>
          </ac:spMkLst>
        </pc:spChg>
        <pc:spChg chg="del">
          <ac:chgData name="I See Maths ltd" userId="2b6a9906fb7c83c6" providerId="LiveId" clId="{0195596F-5BB0-4319-80EB-166CB1814317}" dt="2024-08-29T14:32:55.006" v="9272" actId="478"/>
          <ac:spMkLst>
            <pc:docMk/>
            <pc:sldMk cId="1066718674" sldId="1945"/>
            <ac:spMk id="13" creationId="{5FD73F3F-7A64-88D1-6569-2332EA3ABB16}"/>
          </ac:spMkLst>
        </pc:spChg>
        <pc:spChg chg="del">
          <ac:chgData name="I See Maths ltd" userId="2b6a9906fb7c83c6" providerId="LiveId" clId="{0195596F-5BB0-4319-80EB-166CB1814317}" dt="2024-08-29T14:32:56.874" v="9273" actId="478"/>
          <ac:spMkLst>
            <pc:docMk/>
            <pc:sldMk cId="1066718674" sldId="1945"/>
            <ac:spMk id="14" creationId="{B8CC4D61-667A-E151-709B-FB15AF68D16F}"/>
          </ac:spMkLst>
        </pc:spChg>
      </pc:sldChg>
      <pc:sldChg chg="modSp add mod">
        <pc:chgData name="I See Maths ltd" userId="2b6a9906fb7c83c6" providerId="LiveId" clId="{0195596F-5BB0-4319-80EB-166CB1814317}" dt="2024-09-02T16:40:40.853" v="9442" actId="1037"/>
        <pc:sldMkLst>
          <pc:docMk/>
          <pc:sldMk cId="1962753862" sldId="1946"/>
        </pc:sldMkLst>
        <pc:spChg chg="mod">
          <ac:chgData name="I See Maths ltd" userId="2b6a9906fb7c83c6" providerId="LiveId" clId="{0195596F-5BB0-4319-80EB-166CB1814317}" dt="2024-09-02T16:40:30.222" v="9415" actId="20577"/>
          <ac:spMkLst>
            <pc:docMk/>
            <pc:sldMk cId="1962753862" sldId="1946"/>
            <ac:spMk id="5" creationId="{07525BA4-B722-4B0F-99AD-7964BEE8E706}"/>
          </ac:spMkLst>
        </pc:spChg>
        <pc:spChg chg="mod">
          <ac:chgData name="I See Maths ltd" userId="2b6a9906fb7c83c6" providerId="LiveId" clId="{0195596F-5BB0-4319-80EB-166CB1814317}" dt="2024-09-02T16:40:40.853" v="9442" actId="1037"/>
          <ac:spMkLst>
            <pc:docMk/>
            <pc:sldMk cId="1962753862" sldId="1946"/>
            <ac:spMk id="28" creationId="{8031E0D8-86DE-7992-2BAD-4775D4647E67}"/>
          </ac:spMkLst>
        </pc:spChg>
        <pc:cxnChg chg="mod">
          <ac:chgData name="I See Maths ltd" userId="2b6a9906fb7c83c6" providerId="LiveId" clId="{0195596F-5BB0-4319-80EB-166CB1814317}" dt="2024-09-02T16:40:40.853" v="9442" actId="1037"/>
          <ac:cxnSpMkLst>
            <pc:docMk/>
            <pc:sldMk cId="1962753862" sldId="1946"/>
            <ac:cxnSpMk id="30" creationId="{A1F8C190-430E-0C92-3423-2ED19F3FC22C}"/>
          </ac:cxnSpMkLst>
        </pc:cxnChg>
      </pc:sldChg>
      <pc:sldChg chg="addSp delSp modSp add mod">
        <pc:chgData name="I See Maths ltd" userId="2b6a9906fb7c83c6" providerId="LiveId" clId="{0195596F-5BB0-4319-80EB-166CB1814317}" dt="2024-09-02T16:41:30.804" v="9458" actId="20577"/>
        <pc:sldMkLst>
          <pc:docMk/>
          <pc:sldMk cId="134842193" sldId="1947"/>
        </pc:sldMkLst>
        <pc:spChg chg="mod">
          <ac:chgData name="I See Maths ltd" userId="2b6a9906fb7c83c6" providerId="LiveId" clId="{0195596F-5BB0-4319-80EB-166CB1814317}" dt="2024-09-02T16:41:30.804" v="9458" actId="20577"/>
          <ac:spMkLst>
            <pc:docMk/>
            <pc:sldMk cId="134842193" sldId="1947"/>
            <ac:spMk id="5" creationId="{07525BA4-B722-4B0F-99AD-7964BEE8E706}"/>
          </ac:spMkLst>
        </pc:spChg>
        <pc:spChg chg="add mod">
          <ac:chgData name="I See Maths ltd" userId="2b6a9906fb7c83c6" providerId="LiveId" clId="{0195596F-5BB0-4319-80EB-166CB1814317}" dt="2024-08-29T14:37:21.611" v="9402" actId="6549"/>
          <ac:spMkLst>
            <pc:docMk/>
            <pc:sldMk cId="134842193" sldId="1947"/>
            <ac:spMk id="9" creationId="{7F2788EB-4DCA-BD5E-A4DC-286D23554256}"/>
          </ac:spMkLst>
        </pc:spChg>
        <pc:spChg chg="add mod">
          <ac:chgData name="I See Maths ltd" userId="2b6a9906fb7c83c6" providerId="LiveId" clId="{0195596F-5BB0-4319-80EB-166CB1814317}" dt="2024-09-02T16:41:27.851" v="9455"/>
          <ac:spMkLst>
            <pc:docMk/>
            <pc:sldMk cId="134842193" sldId="1947"/>
            <ac:spMk id="10" creationId="{FE81E51B-AB2B-5BE4-C12F-5D66489417DC}"/>
          </ac:spMkLst>
        </pc:spChg>
        <pc:spChg chg="del">
          <ac:chgData name="I See Maths ltd" userId="2b6a9906fb7c83c6" providerId="LiveId" clId="{0195596F-5BB0-4319-80EB-166CB1814317}" dt="2024-08-29T14:35:16.801" v="9292" actId="478"/>
          <ac:spMkLst>
            <pc:docMk/>
            <pc:sldMk cId="134842193" sldId="1947"/>
            <ac:spMk id="21" creationId="{61FC3B96-8475-CE96-DE4A-E6D7B69C8B65}"/>
          </ac:spMkLst>
        </pc:spChg>
        <pc:spChg chg="del">
          <ac:chgData name="I See Maths ltd" userId="2b6a9906fb7c83c6" providerId="LiveId" clId="{0195596F-5BB0-4319-80EB-166CB1814317}" dt="2024-08-29T14:37:24.598" v="9403" actId="478"/>
          <ac:spMkLst>
            <pc:docMk/>
            <pc:sldMk cId="134842193" sldId="1947"/>
            <ac:spMk id="23" creationId="{905962C9-8C87-3E1C-E7FF-03A46275893E}"/>
          </ac:spMkLst>
        </pc:spChg>
        <pc:spChg chg="del">
          <ac:chgData name="I See Maths ltd" userId="2b6a9906fb7c83c6" providerId="LiveId" clId="{0195596F-5BB0-4319-80EB-166CB1814317}" dt="2024-08-29T14:35:10.510" v="9289" actId="478"/>
          <ac:spMkLst>
            <pc:docMk/>
            <pc:sldMk cId="134842193" sldId="1947"/>
            <ac:spMk id="24" creationId="{D66580E2-6B71-0963-BB57-AFCBF330BF8C}"/>
          </ac:spMkLst>
        </pc:spChg>
        <pc:spChg chg="del">
          <ac:chgData name="I See Maths ltd" userId="2b6a9906fb7c83c6" providerId="LiveId" clId="{0195596F-5BB0-4319-80EB-166CB1814317}" dt="2024-08-29T14:35:12.391" v="9290" actId="478"/>
          <ac:spMkLst>
            <pc:docMk/>
            <pc:sldMk cId="134842193" sldId="1947"/>
            <ac:spMk id="25" creationId="{BCD62FFA-C1D0-4242-1487-6B61551E6F09}"/>
          </ac:spMkLst>
        </pc:spChg>
        <pc:spChg chg="del">
          <ac:chgData name="I See Maths ltd" userId="2b6a9906fb7c83c6" providerId="LiveId" clId="{0195596F-5BB0-4319-80EB-166CB1814317}" dt="2024-08-29T14:35:14.355" v="9291" actId="478"/>
          <ac:spMkLst>
            <pc:docMk/>
            <pc:sldMk cId="134842193" sldId="1947"/>
            <ac:spMk id="26" creationId="{BF0D1F0C-E318-E8BC-520D-0391D5C6AB2B}"/>
          </ac:spMkLst>
        </pc:spChg>
        <pc:spChg chg="del">
          <ac:chgData name="I See Maths ltd" userId="2b6a9906fb7c83c6" providerId="LiveId" clId="{0195596F-5BB0-4319-80EB-166CB1814317}" dt="2024-09-02T16:41:27.364" v="9454" actId="478"/>
          <ac:spMkLst>
            <pc:docMk/>
            <pc:sldMk cId="134842193" sldId="1947"/>
            <ac:spMk id="28" creationId="{8031E0D8-86DE-7992-2BAD-4775D4647E67}"/>
          </ac:spMkLst>
        </pc:spChg>
        <pc:cxnChg chg="add mod">
          <ac:chgData name="I See Maths ltd" userId="2b6a9906fb7c83c6" providerId="LiveId" clId="{0195596F-5BB0-4319-80EB-166CB1814317}" dt="2024-09-02T16:41:27.851" v="9455"/>
          <ac:cxnSpMkLst>
            <pc:docMk/>
            <pc:sldMk cId="134842193" sldId="1947"/>
            <ac:cxnSpMk id="11" creationId="{00CBD1AC-59B9-C2FE-124C-C9CC75AA13B6}"/>
          </ac:cxnSpMkLst>
        </pc:cxnChg>
        <pc:cxnChg chg="del">
          <ac:chgData name="I See Maths ltd" userId="2b6a9906fb7c83c6" providerId="LiveId" clId="{0195596F-5BB0-4319-80EB-166CB1814317}" dt="2024-09-02T16:41:27.364" v="9454" actId="478"/>
          <ac:cxnSpMkLst>
            <pc:docMk/>
            <pc:sldMk cId="134842193" sldId="1947"/>
            <ac:cxnSpMk id="30" creationId="{A1F8C190-430E-0C92-3423-2ED19F3FC22C}"/>
          </ac:cxnSpMkLst>
        </pc:cxnChg>
      </pc:sldChg>
      <pc:sldChg chg="addSp delSp modSp add mod">
        <pc:chgData name="I See Maths ltd" userId="2b6a9906fb7c83c6" providerId="LiveId" clId="{0195596F-5BB0-4319-80EB-166CB1814317}" dt="2024-09-02T16:41:20.967" v="9453" actId="20577"/>
        <pc:sldMkLst>
          <pc:docMk/>
          <pc:sldMk cId="788332518" sldId="1948"/>
        </pc:sldMkLst>
        <pc:spChg chg="mod">
          <ac:chgData name="I See Maths ltd" userId="2b6a9906fb7c83c6" providerId="LiveId" clId="{0195596F-5BB0-4319-80EB-166CB1814317}" dt="2024-09-02T16:41:20.967" v="9453" actId="20577"/>
          <ac:spMkLst>
            <pc:docMk/>
            <pc:sldMk cId="788332518" sldId="1948"/>
            <ac:spMk id="5" creationId="{07525BA4-B722-4B0F-99AD-7964BEE8E706}"/>
          </ac:spMkLst>
        </pc:spChg>
        <pc:spChg chg="add mod">
          <ac:chgData name="I See Maths ltd" userId="2b6a9906fb7c83c6" providerId="LiveId" clId="{0195596F-5BB0-4319-80EB-166CB1814317}" dt="2024-09-02T16:41:17.948" v="9450"/>
          <ac:spMkLst>
            <pc:docMk/>
            <pc:sldMk cId="788332518" sldId="1948"/>
            <ac:spMk id="9" creationId="{02DF5A6F-1F92-F149-A79B-F0566C5D7C87}"/>
          </ac:spMkLst>
        </pc:spChg>
        <pc:spChg chg="del">
          <ac:chgData name="I See Maths ltd" userId="2b6a9906fb7c83c6" providerId="LiveId" clId="{0195596F-5BB0-4319-80EB-166CB1814317}" dt="2024-08-29T14:34:54.049" v="9286" actId="478"/>
          <ac:spMkLst>
            <pc:docMk/>
            <pc:sldMk cId="788332518" sldId="1948"/>
            <ac:spMk id="24" creationId="{D66580E2-6B71-0963-BB57-AFCBF330BF8C}"/>
          </ac:spMkLst>
        </pc:spChg>
        <pc:spChg chg="del">
          <ac:chgData name="I See Maths ltd" userId="2b6a9906fb7c83c6" providerId="LiveId" clId="{0195596F-5BB0-4319-80EB-166CB1814317}" dt="2024-08-29T14:34:56.314" v="9287" actId="478"/>
          <ac:spMkLst>
            <pc:docMk/>
            <pc:sldMk cId="788332518" sldId="1948"/>
            <ac:spMk id="25" creationId="{BCD62FFA-C1D0-4242-1487-6B61551E6F09}"/>
          </ac:spMkLst>
        </pc:spChg>
        <pc:spChg chg="del">
          <ac:chgData name="I See Maths ltd" userId="2b6a9906fb7c83c6" providerId="LiveId" clId="{0195596F-5BB0-4319-80EB-166CB1814317}" dt="2024-08-29T14:34:58.863" v="9288" actId="478"/>
          <ac:spMkLst>
            <pc:docMk/>
            <pc:sldMk cId="788332518" sldId="1948"/>
            <ac:spMk id="26" creationId="{BF0D1F0C-E318-E8BC-520D-0391D5C6AB2B}"/>
          </ac:spMkLst>
        </pc:spChg>
        <pc:spChg chg="del">
          <ac:chgData name="I See Maths ltd" userId="2b6a9906fb7c83c6" providerId="LiveId" clId="{0195596F-5BB0-4319-80EB-166CB1814317}" dt="2024-09-02T16:41:16.605" v="9449" actId="478"/>
          <ac:spMkLst>
            <pc:docMk/>
            <pc:sldMk cId="788332518" sldId="1948"/>
            <ac:spMk id="28" creationId="{8031E0D8-86DE-7992-2BAD-4775D4647E67}"/>
          </ac:spMkLst>
        </pc:spChg>
        <pc:cxnChg chg="add mod">
          <ac:chgData name="I See Maths ltd" userId="2b6a9906fb7c83c6" providerId="LiveId" clId="{0195596F-5BB0-4319-80EB-166CB1814317}" dt="2024-09-02T16:41:17.948" v="9450"/>
          <ac:cxnSpMkLst>
            <pc:docMk/>
            <pc:sldMk cId="788332518" sldId="1948"/>
            <ac:cxnSpMk id="10" creationId="{938B3CF9-91EC-3A95-993C-9234C97498C0}"/>
          </ac:cxnSpMkLst>
        </pc:cxnChg>
        <pc:cxnChg chg="del">
          <ac:chgData name="I See Maths ltd" userId="2b6a9906fb7c83c6" providerId="LiveId" clId="{0195596F-5BB0-4319-80EB-166CB1814317}" dt="2024-09-02T16:41:16.605" v="9449" actId="478"/>
          <ac:cxnSpMkLst>
            <pc:docMk/>
            <pc:sldMk cId="788332518" sldId="1948"/>
            <ac:cxnSpMk id="30" creationId="{A1F8C190-430E-0C92-3423-2ED19F3FC22C}"/>
          </ac:cxnSpMkLst>
        </pc:cxnChg>
      </pc:sldChg>
      <pc:sldChg chg="addSp delSp modSp add mod">
        <pc:chgData name="I See Maths ltd" userId="2b6a9906fb7c83c6" providerId="LiveId" clId="{0195596F-5BB0-4319-80EB-166CB1814317}" dt="2024-09-02T16:41:48.446" v="9463"/>
        <pc:sldMkLst>
          <pc:docMk/>
          <pc:sldMk cId="2310155553" sldId="1949"/>
        </pc:sldMkLst>
        <pc:spChg chg="mod">
          <ac:chgData name="I See Maths ltd" userId="2b6a9906fb7c83c6" providerId="LiveId" clId="{0195596F-5BB0-4319-80EB-166CB1814317}" dt="2024-09-02T16:41:41.021" v="9462" actId="20577"/>
          <ac:spMkLst>
            <pc:docMk/>
            <pc:sldMk cId="2310155553" sldId="1949"/>
            <ac:spMk id="5" creationId="{07525BA4-B722-4B0F-99AD-7964BEE8E706}"/>
          </ac:spMkLst>
        </pc:spChg>
        <pc:spChg chg="mod">
          <ac:chgData name="I See Maths ltd" userId="2b6a9906fb7c83c6" providerId="LiveId" clId="{0195596F-5BB0-4319-80EB-166CB1814317}" dt="2024-08-29T14:37:13.423" v="9401" actId="115"/>
          <ac:spMkLst>
            <pc:docMk/>
            <pc:sldMk cId="2310155553" sldId="1949"/>
            <ac:spMk id="9" creationId="{7F2788EB-4DCA-BD5E-A4DC-286D23554256}"/>
          </ac:spMkLst>
        </pc:spChg>
        <pc:spChg chg="add mod">
          <ac:chgData name="I See Maths ltd" userId="2b6a9906fb7c83c6" providerId="LiveId" clId="{0195596F-5BB0-4319-80EB-166CB1814317}" dt="2024-09-02T16:41:48.446" v="9463"/>
          <ac:spMkLst>
            <pc:docMk/>
            <pc:sldMk cId="2310155553" sldId="1949"/>
            <ac:spMk id="10" creationId="{24E1D03B-A818-B482-240B-C8AB66C30F6D}"/>
          </ac:spMkLst>
        </pc:spChg>
        <pc:spChg chg="del">
          <ac:chgData name="I See Maths ltd" userId="2b6a9906fb7c83c6" providerId="LiveId" clId="{0195596F-5BB0-4319-80EB-166CB1814317}" dt="2024-09-02T16:41:38.110" v="9459" actId="478"/>
          <ac:spMkLst>
            <pc:docMk/>
            <pc:sldMk cId="2310155553" sldId="1949"/>
            <ac:spMk id="28" creationId="{8031E0D8-86DE-7992-2BAD-4775D4647E67}"/>
          </ac:spMkLst>
        </pc:spChg>
        <pc:cxnChg chg="add mod">
          <ac:chgData name="I See Maths ltd" userId="2b6a9906fb7c83c6" providerId="LiveId" clId="{0195596F-5BB0-4319-80EB-166CB1814317}" dt="2024-09-02T16:41:48.446" v="9463"/>
          <ac:cxnSpMkLst>
            <pc:docMk/>
            <pc:sldMk cId="2310155553" sldId="1949"/>
            <ac:cxnSpMk id="11" creationId="{BCD60EF3-187E-7B8E-84E4-0114068038EE}"/>
          </ac:cxnSpMkLst>
        </pc:cxnChg>
        <pc:cxnChg chg="del">
          <ac:chgData name="I See Maths ltd" userId="2b6a9906fb7c83c6" providerId="LiveId" clId="{0195596F-5BB0-4319-80EB-166CB1814317}" dt="2024-09-02T16:41:38.110" v="9459" actId="478"/>
          <ac:cxnSpMkLst>
            <pc:docMk/>
            <pc:sldMk cId="2310155553" sldId="1949"/>
            <ac:cxnSpMk id="30" creationId="{A1F8C190-430E-0C92-3423-2ED19F3FC22C}"/>
          </ac:cxnSpMkLst>
        </pc:cxnChg>
      </pc:sldChg>
      <pc:sldChg chg="addSp delSp modSp add mod">
        <pc:chgData name="I See Maths ltd" userId="2b6a9906fb7c83c6" providerId="LiveId" clId="{0195596F-5BB0-4319-80EB-166CB1814317}" dt="2024-09-07T11:09:12.628" v="11818" actId="6549"/>
        <pc:sldMkLst>
          <pc:docMk/>
          <pc:sldMk cId="4110213195" sldId="1950"/>
        </pc:sldMkLst>
        <pc:spChg chg="del">
          <ac:chgData name="I See Maths ltd" userId="2b6a9906fb7c83c6" providerId="LiveId" clId="{0195596F-5BB0-4319-80EB-166CB1814317}" dt="2024-09-07T09:00:24.563" v="9491" actId="478"/>
          <ac:spMkLst>
            <pc:docMk/>
            <pc:sldMk cId="4110213195" sldId="1950"/>
            <ac:spMk id="2" creationId="{1A8D6FAB-2826-F0FE-BCF7-D3B823FDB03A}"/>
          </ac:spMkLst>
        </pc:spChg>
        <pc:spChg chg="mod">
          <ac:chgData name="I See Maths ltd" userId="2b6a9906fb7c83c6" providerId="LiveId" clId="{0195596F-5BB0-4319-80EB-166CB1814317}" dt="2024-09-07T11:09:12.628" v="11818" actId="6549"/>
          <ac:spMkLst>
            <pc:docMk/>
            <pc:sldMk cId="4110213195" sldId="1950"/>
            <ac:spMk id="3" creationId="{ACB8B547-E97C-766B-E8DF-256D8B75FCA5}"/>
          </ac:spMkLst>
        </pc:spChg>
        <pc:spChg chg="mod">
          <ac:chgData name="I See Maths ltd" userId="2b6a9906fb7c83c6" providerId="LiveId" clId="{0195596F-5BB0-4319-80EB-166CB1814317}" dt="2024-09-07T09:00:14.448" v="9488" actId="20577"/>
          <ac:spMkLst>
            <pc:docMk/>
            <pc:sldMk cId="4110213195" sldId="1950"/>
            <ac:spMk id="4" creationId="{D6DF146B-D5F8-BCC5-F73C-62E39C0A4EF2}"/>
          </ac:spMkLst>
        </pc:spChg>
        <pc:spChg chg="del">
          <ac:chgData name="I See Maths ltd" userId="2b6a9906fb7c83c6" providerId="LiveId" clId="{0195596F-5BB0-4319-80EB-166CB1814317}" dt="2024-09-07T09:00:24.563" v="9491" actId="478"/>
          <ac:spMkLst>
            <pc:docMk/>
            <pc:sldMk cId="4110213195" sldId="1950"/>
            <ac:spMk id="5" creationId="{07525BA4-B722-4B0F-99AD-7964BEE8E706}"/>
          </ac:spMkLst>
        </pc:spChg>
        <pc:spChg chg="del">
          <ac:chgData name="I See Maths ltd" userId="2b6a9906fb7c83c6" providerId="LiveId" clId="{0195596F-5BB0-4319-80EB-166CB1814317}" dt="2024-09-07T09:00:24.563" v="9491" actId="478"/>
          <ac:spMkLst>
            <pc:docMk/>
            <pc:sldMk cId="4110213195" sldId="1950"/>
            <ac:spMk id="6" creationId="{8A14A1BA-C480-6822-DE4F-1600BB7D8721}"/>
          </ac:spMkLst>
        </pc:spChg>
        <pc:spChg chg="del">
          <ac:chgData name="I See Maths ltd" userId="2b6a9906fb7c83c6" providerId="LiveId" clId="{0195596F-5BB0-4319-80EB-166CB1814317}" dt="2024-09-07T09:00:24.563" v="9491" actId="478"/>
          <ac:spMkLst>
            <pc:docMk/>
            <pc:sldMk cId="4110213195" sldId="1950"/>
            <ac:spMk id="8" creationId="{3BD6A7BC-C4C0-39D6-A62A-1635743224FD}"/>
          </ac:spMkLst>
        </pc:spChg>
        <pc:spChg chg="del">
          <ac:chgData name="I See Maths ltd" userId="2b6a9906fb7c83c6" providerId="LiveId" clId="{0195596F-5BB0-4319-80EB-166CB1814317}" dt="2024-09-07T09:00:24.563" v="9491" actId="478"/>
          <ac:spMkLst>
            <pc:docMk/>
            <pc:sldMk cId="4110213195" sldId="1950"/>
            <ac:spMk id="9" creationId="{7F2788EB-4DCA-BD5E-A4DC-286D23554256}"/>
          </ac:spMkLst>
        </pc:spChg>
        <pc:spChg chg="del">
          <ac:chgData name="I See Maths ltd" userId="2b6a9906fb7c83c6" providerId="LiveId" clId="{0195596F-5BB0-4319-80EB-166CB1814317}" dt="2024-09-07T09:00:18.289" v="9489" actId="478"/>
          <ac:spMkLst>
            <pc:docMk/>
            <pc:sldMk cId="4110213195" sldId="1950"/>
            <ac:spMk id="10" creationId="{24E1D03B-A818-B482-240B-C8AB66C30F6D}"/>
          </ac:spMkLst>
        </pc:spChg>
        <pc:spChg chg="add mod">
          <ac:chgData name="I See Maths ltd" userId="2b6a9906fb7c83c6" providerId="LiveId" clId="{0195596F-5BB0-4319-80EB-166CB1814317}" dt="2024-09-07T09:11:37.345" v="9900" actId="20577"/>
          <ac:spMkLst>
            <pc:docMk/>
            <pc:sldMk cId="4110213195" sldId="1950"/>
            <ac:spMk id="12" creationId="{91906F8E-2DCD-52B1-4198-872643970308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13" creationId="{95D7FF50-EE75-389D-B5B5-47810B4045F6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14" creationId="{0B445139-17E8-5DEE-5A14-66FB4743433A}"/>
          </ac:spMkLst>
        </pc:spChg>
        <pc:spChg chg="del">
          <ac:chgData name="I See Maths ltd" userId="2b6a9906fb7c83c6" providerId="LiveId" clId="{0195596F-5BB0-4319-80EB-166CB1814317}" dt="2024-09-07T09:00:24.563" v="9491" actId="478"/>
          <ac:spMkLst>
            <pc:docMk/>
            <pc:sldMk cId="4110213195" sldId="1950"/>
            <ac:spMk id="15" creationId="{45248471-588D-1F39-EB9E-DA471C45C568}"/>
          </ac:spMkLst>
        </pc:spChg>
        <pc:spChg chg="add del mod">
          <ac:chgData name="I See Maths ltd" userId="2b6a9906fb7c83c6" providerId="LiveId" clId="{0195596F-5BB0-4319-80EB-166CB1814317}" dt="2024-09-07T09:07:05.047" v="9768" actId="478"/>
          <ac:spMkLst>
            <pc:docMk/>
            <pc:sldMk cId="4110213195" sldId="1950"/>
            <ac:spMk id="16" creationId="{FF62C634-9A70-52C8-90EC-7DCC74EE8643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18" creationId="{788EA29E-5665-C064-C754-74E21B3CED5C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21" creationId="{80C958DA-F54A-E8C0-3F70-92016A07E36D}"/>
          </ac:spMkLst>
        </pc:spChg>
        <pc:spChg chg="del">
          <ac:chgData name="I See Maths ltd" userId="2b6a9906fb7c83c6" providerId="LiveId" clId="{0195596F-5BB0-4319-80EB-166CB1814317}" dt="2024-09-07T09:00:24.563" v="9491" actId="478"/>
          <ac:spMkLst>
            <pc:docMk/>
            <pc:sldMk cId="4110213195" sldId="1950"/>
            <ac:spMk id="22" creationId="{9AFABAE9-6494-7641-4E9E-1A71FEDEDA24}"/>
          </ac:spMkLst>
        </pc:spChg>
        <pc:spChg chg="del">
          <ac:chgData name="I See Maths ltd" userId="2b6a9906fb7c83c6" providerId="LiveId" clId="{0195596F-5BB0-4319-80EB-166CB1814317}" dt="2024-09-07T09:00:24.563" v="9491" actId="478"/>
          <ac:spMkLst>
            <pc:docMk/>
            <pc:sldMk cId="4110213195" sldId="1950"/>
            <ac:spMk id="23" creationId="{905962C9-8C87-3E1C-E7FF-03A46275893E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24" creationId="{F13676DB-FF3F-1275-9A03-6227E0E46A74}"/>
          </ac:spMkLst>
        </pc:spChg>
        <pc:spChg chg="add mod">
          <ac:chgData name="I See Maths ltd" userId="2b6a9906fb7c83c6" providerId="LiveId" clId="{0195596F-5BB0-4319-80EB-166CB1814317}" dt="2024-09-07T09:12:39.476" v="9921" actId="1037"/>
          <ac:spMkLst>
            <pc:docMk/>
            <pc:sldMk cId="4110213195" sldId="1950"/>
            <ac:spMk id="25" creationId="{EE51566A-6798-ADD4-C21B-74E4CA087245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26" creationId="{B1947616-25B7-58A0-2435-2D30DF09FEC2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27" creationId="{6B59D9F8-829D-C499-4C92-60D87F54A1DA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28" creationId="{87821B86-DF0C-DE68-CD93-72EF21D25AA5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29" creationId="{62475827-8FB5-8CE5-4A56-18A7390F5B06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30" creationId="{DA57309B-10A3-AF3E-B979-F911E720B4AF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31" creationId="{63820323-263E-3615-2AF0-71C719E0CA36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32" creationId="{0122551B-3483-7AAD-9420-32DB623A0079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33" creationId="{FD1DB6C8-8507-54AF-2930-9801A90A3971}"/>
          </ac:spMkLst>
        </pc:spChg>
        <pc:spChg chg="add del mod">
          <ac:chgData name="I See Maths ltd" userId="2b6a9906fb7c83c6" providerId="LiveId" clId="{0195596F-5BB0-4319-80EB-166CB1814317}" dt="2024-09-07T09:15:45.589" v="9954" actId="478"/>
          <ac:spMkLst>
            <pc:docMk/>
            <pc:sldMk cId="4110213195" sldId="1950"/>
            <ac:spMk id="34" creationId="{D2FA35CF-E689-8A00-900F-C39FB1D917D0}"/>
          </ac:spMkLst>
        </pc:spChg>
        <pc:spChg chg="add del mod">
          <ac:chgData name="I See Maths ltd" userId="2b6a9906fb7c83c6" providerId="LiveId" clId="{0195596F-5BB0-4319-80EB-166CB1814317}" dt="2024-09-07T09:18:43.522" v="10061" actId="478"/>
          <ac:spMkLst>
            <pc:docMk/>
            <pc:sldMk cId="4110213195" sldId="1950"/>
            <ac:spMk id="35" creationId="{22226ABF-8C3B-E498-200E-8A29CCC191ED}"/>
          </ac:spMkLst>
        </pc:spChg>
        <pc:cxnChg chg="del">
          <ac:chgData name="I See Maths ltd" userId="2b6a9906fb7c83c6" providerId="LiveId" clId="{0195596F-5BB0-4319-80EB-166CB1814317}" dt="2024-09-07T09:00:24.563" v="9491" actId="478"/>
          <ac:cxnSpMkLst>
            <pc:docMk/>
            <pc:sldMk cId="4110213195" sldId="1950"/>
            <ac:cxnSpMk id="7" creationId="{C7D65066-FED1-3474-3762-CDD550F0CA7D}"/>
          </ac:cxnSpMkLst>
        </pc:cxnChg>
        <pc:cxnChg chg="del">
          <ac:chgData name="I See Maths ltd" userId="2b6a9906fb7c83c6" providerId="LiveId" clId="{0195596F-5BB0-4319-80EB-166CB1814317}" dt="2024-09-07T09:00:20.069" v="9490" actId="478"/>
          <ac:cxnSpMkLst>
            <pc:docMk/>
            <pc:sldMk cId="4110213195" sldId="1950"/>
            <ac:cxnSpMk id="11" creationId="{BCD60EF3-187E-7B8E-84E4-0114068038EE}"/>
          </ac:cxnSpMkLst>
        </pc:cxnChg>
      </pc:sldChg>
      <pc:sldChg chg="addSp delSp modSp add mod">
        <pc:chgData name="I See Maths ltd" userId="2b6a9906fb7c83c6" providerId="LiveId" clId="{0195596F-5BB0-4319-80EB-166CB1814317}" dt="2024-09-07T11:09:19.541" v="11820"/>
        <pc:sldMkLst>
          <pc:docMk/>
          <pc:sldMk cId="1622372972" sldId="1951"/>
        </pc:sldMkLst>
        <pc:spChg chg="add mod">
          <ac:chgData name="I See Maths ltd" userId="2b6a9906fb7c83c6" providerId="LiveId" clId="{0195596F-5BB0-4319-80EB-166CB1814317}" dt="2024-09-07T11:09:19.541" v="11820"/>
          <ac:spMkLst>
            <pc:docMk/>
            <pc:sldMk cId="1622372972" sldId="1951"/>
            <ac:spMk id="2" creationId="{2FAEBB83-BC20-689D-58C7-2749F67ADE50}"/>
          </ac:spMkLst>
        </pc:spChg>
        <pc:spChg chg="del">
          <ac:chgData name="I See Maths ltd" userId="2b6a9906fb7c83c6" providerId="LiveId" clId="{0195596F-5BB0-4319-80EB-166CB1814317}" dt="2024-09-07T11:09:19.145" v="11819" actId="478"/>
          <ac:spMkLst>
            <pc:docMk/>
            <pc:sldMk cId="1622372972" sldId="1951"/>
            <ac:spMk id="3" creationId="{ACB8B547-E97C-766B-E8DF-256D8B75FCA5}"/>
          </ac:spMkLst>
        </pc:spChg>
        <pc:spChg chg="add del">
          <ac:chgData name="I See Maths ltd" userId="2b6a9906fb7c83c6" providerId="LiveId" clId="{0195596F-5BB0-4319-80EB-166CB1814317}" dt="2024-09-07T09:20:37.229" v="10094" actId="478"/>
          <ac:spMkLst>
            <pc:docMk/>
            <pc:sldMk cId="1622372972" sldId="1951"/>
            <ac:spMk id="13" creationId="{95D7FF50-EE75-389D-B5B5-47810B4045F6}"/>
          </ac:spMkLst>
        </pc:spChg>
        <pc:spChg chg="add del">
          <ac:chgData name="I See Maths ltd" userId="2b6a9906fb7c83c6" providerId="LiveId" clId="{0195596F-5BB0-4319-80EB-166CB1814317}" dt="2024-09-07T09:20:37.229" v="10094" actId="478"/>
          <ac:spMkLst>
            <pc:docMk/>
            <pc:sldMk cId="1622372972" sldId="1951"/>
            <ac:spMk id="18" creationId="{788EA29E-5665-C064-C754-74E21B3CED5C}"/>
          </ac:spMkLst>
        </pc:spChg>
        <pc:spChg chg="add del">
          <ac:chgData name="I See Maths ltd" userId="2b6a9906fb7c83c6" providerId="LiveId" clId="{0195596F-5BB0-4319-80EB-166CB1814317}" dt="2024-09-07T09:20:37.229" v="10094" actId="478"/>
          <ac:spMkLst>
            <pc:docMk/>
            <pc:sldMk cId="1622372972" sldId="1951"/>
            <ac:spMk id="24" creationId="{F13676DB-FF3F-1275-9A03-6227E0E46A74}"/>
          </ac:spMkLst>
        </pc:spChg>
        <pc:spChg chg="add del">
          <ac:chgData name="I See Maths ltd" userId="2b6a9906fb7c83c6" providerId="LiveId" clId="{0195596F-5BB0-4319-80EB-166CB1814317}" dt="2024-09-07T09:20:37.229" v="10094" actId="478"/>
          <ac:spMkLst>
            <pc:docMk/>
            <pc:sldMk cId="1622372972" sldId="1951"/>
            <ac:spMk id="27" creationId="{6B59D9F8-829D-C499-4C92-60D87F54A1DA}"/>
          </ac:spMkLst>
        </pc:spChg>
        <pc:spChg chg="add del">
          <ac:chgData name="I See Maths ltd" userId="2b6a9906fb7c83c6" providerId="LiveId" clId="{0195596F-5BB0-4319-80EB-166CB1814317}" dt="2024-09-07T09:20:37.229" v="10094" actId="478"/>
          <ac:spMkLst>
            <pc:docMk/>
            <pc:sldMk cId="1622372972" sldId="1951"/>
            <ac:spMk id="28" creationId="{87821B86-DF0C-DE68-CD93-72EF21D25AA5}"/>
          </ac:spMkLst>
        </pc:spChg>
        <pc:spChg chg="add del">
          <ac:chgData name="I See Maths ltd" userId="2b6a9906fb7c83c6" providerId="LiveId" clId="{0195596F-5BB0-4319-80EB-166CB1814317}" dt="2024-09-07T09:20:37.229" v="10094" actId="478"/>
          <ac:spMkLst>
            <pc:docMk/>
            <pc:sldMk cId="1622372972" sldId="1951"/>
            <ac:spMk id="29" creationId="{62475827-8FB5-8CE5-4A56-18A7390F5B06}"/>
          </ac:spMkLst>
        </pc:spChg>
      </pc:sldChg>
      <pc:sldChg chg="addSp delSp modSp add mod">
        <pc:chgData name="I See Maths ltd" userId="2b6a9906fb7c83c6" providerId="LiveId" clId="{0195596F-5BB0-4319-80EB-166CB1814317}" dt="2024-09-07T11:09:23.857" v="11822"/>
        <pc:sldMkLst>
          <pc:docMk/>
          <pc:sldMk cId="1508556149" sldId="1952"/>
        </pc:sldMkLst>
        <pc:spChg chg="add mod">
          <ac:chgData name="I See Maths ltd" userId="2b6a9906fb7c83c6" providerId="LiveId" clId="{0195596F-5BB0-4319-80EB-166CB1814317}" dt="2024-09-07T11:09:23.857" v="11822"/>
          <ac:spMkLst>
            <pc:docMk/>
            <pc:sldMk cId="1508556149" sldId="1952"/>
            <ac:spMk id="2" creationId="{4FBC799E-5D88-3CEC-4B91-EC7C52504671}"/>
          </ac:spMkLst>
        </pc:spChg>
        <pc:spChg chg="del">
          <ac:chgData name="I See Maths ltd" userId="2b6a9906fb7c83c6" providerId="LiveId" clId="{0195596F-5BB0-4319-80EB-166CB1814317}" dt="2024-09-07T11:09:23.341" v="11821" actId="478"/>
          <ac:spMkLst>
            <pc:docMk/>
            <pc:sldMk cId="1508556149" sldId="1952"/>
            <ac:spMk id="3" creationId="{ACB8B547-E97C-766B-E8DF-256D8B75FCA5}"/>
          </ac:spMkLst>
        </pc:spChg>
        <pc:spChg chg="del">
          <ac:chgData name="I See Maths ltd" userId="2b6a9906fb7c83c6" providerId="LiveId" clId="{0195596F-5BB0-4319-80EB-166CB1814317}" dt="2024-09-07T09:20:59.486" v="10096" actId="478"/>
          <ac:spMkLst>
            <pc:docMk/>
            <pc:sldMk cId="1508556149" sldId="1952"/>
            <ac:spMk id="13" creationId="{95D7FF50-EE75-389D-B5B5-47810B4045F6}"/>
          </ac:spMkLst>
        </pc:spChg>
        <pc:spChg chg="del">
          <ac:chgData name="I See Maths ltd" userId="2b6a9906fb7c83c6" providerId="LiveId" clId="{0195596F-5BB0-4319-80EB-166CB1814317}" dt="2024-09-07T09:20:59.486" v="10096" actId="478"/>
          <ac:spMkLst>
            <pc:docMk/>
            <pc:sldMk cId="1508556149" sldId="1952"/>
            <ac:spMk id="18" creationId="{788EA29E-5665-C064-C754-74E21B3CED5C}"/>
          </ac:spMkLst>
        </pc:spChg>
        <pc:spChg chg="del">
          <ac:chgData name="I See Maths ltd" userId="2b6a9906fb7c83c6" providerId="LiveId" clId="{0195596F-5BB0-4319-80EB-166CB1814317}" dt="2024-09-07T09:20:59.486" v="10096" actId="478"/>
          <ac:spMkLst>
            <pc:docMk/>
            <pc:sldMk cId="1508556149" sldId="1952"/>
            <ac:spMk id="24" creationId="{F13676DB-FF3F-1275-9A03-6227E0E46A74}"/>
          </ac:spMkLst>
        </pc:spChg>
        <pc:spChg chg="del">
          <ac:chgData name="I See Maths ltd" userId="2b6a9906fb7c83c6" providerId="LiveId" clId="{0195596F-5BB0-4319-80EB-166CB1814317}" dt="2024-09-07T09:20:59.486" v="10096" actId="478"/>
          <ac:spMkLst>
            <pc:docMk/>
            <pc:sldMk cId="1508556149" sldId="1952"/>
            <ac:spMk id="27" creationId="{6B59D9F8-829D-C499-4C92-60D87F54A1DA}"/>
          </ac:spMkLst>
        </pc:spChg>
        <pc:spChg chg="del">
          <ac:chgData name="I See Maths ltd" userId="2b6a9906fb7c83c6" providerId="LiveId" clId="{0195596F-5BB0-4319-80EB-166CB1814317}" dt="2024-09-07T09:20:59.486" v="10096" actId="478"/>
          <ac:spMkLst>
            <pc:docMk/>
            <pc:sldMk cId="1508556149" sldId="1952"/>
            <ac:spMk id="28" creationId="{87821B86-DF0C-DE68-CD93-72EF21D25AA5}"/>
          </ac:spMkLst>
        </pc:spChg>
        <pc:spChg chg="del">
          <ac:chgData name="I See Maths ltd" userId="2b6a9906fb7c83c6" providerId="LiveId" clId="{0195596F-5BB0-4319-80EB-166CB1814317}" dt="2024-09-07T09:20:59.486" v="10096" actId="478"/>
          <ac:spMkLst>
            <pc:docMk/>
            <pc:sldMk cId="1508556149" sldId="1952"/>
            <ac:spMk id="29" creationId="{62475827-8FB5-8CE5-4A56-18A7390F5B06}"/>
          </ac:spMkLst>
        </pc:spChg>
      </pc:sldChg>
      <pc:sldChg chg="addSp delSp add del mod">
        <pc:chgData name="I See Maths ltd" userId="2b6a9906fb7c83c6" providerId="LiveId" clId="{0195596F-5BB0-4319-80EB-166CB1814317}" dt="2024-09-07T09:20:36.737" v="10093" actId="2890"/>
        <pc:sldMkLst>
          <pc:docMk/>
          <pc:sldMk cId="1574987190" sldId="1952"/>
        </pc:sldMkLst>
        <pc:spChg chg="add del">
          <ac:chgData name="I See Maths ltd" userId="2b6a9906fb7c83c6" providerId="LiveId" clId="{0195596F-5BB0-4319-80EB-166CB1814317}" dt="2024-09-07T09:20:36.092" v="10092" actId="478"/>
          <ac:spMkLst>
            <pc:docMk/>
            <pc:sldMk cId="1574987190" sldId="1952"/>
            <ac:spMk id="25" creationId="{EE51566A-6798-ADD4-C21B-74E4CA087245}"/>
          </ac:spMkLst>
        </pc:spChg>
      </pc:sldChg>
      <pc:sldChg chg="addSp delSp modSp add mod">
        <pc:chgData name="I See Maths ltd" userId="2b6a9906fb7c83c6" providerId="LiveId" clId="{0195596F-5BB0-4319-80EB-166CB1814317}" dt="2024-09-07T11:09:27.998" v="11824"/>
        <pc:sldMkLst>
          <pc:docMk/>
          <pc:sldMk cId="1288575265" sldId="1953"/>
        </pc:sldMkLst>
        <pc:spChg chg="add mod">
          <ac:chgData name="I See Maths ltd" userId="2b6a9906fb7c83c6" providerId="LiveId" clId="{0195596F-5BB0-4319-80EB-166CB1814317}" dt="2024-09-07T11:09:27.998" v="11824"/>
          <ac:spMkLst>
            <pc:docMk/>
            <pc:sldMk cId="1288575265" sldId="1953"/>
            <ac:spMk id="2" creationId="{E0789EB5-38DB-BDED-CC64-E9BF2C03D62F}"/>
          </ac:spMkLst>
        </pc:spChg>
        <pc:spChg chg="del">
          <ac:chgData name="I See Maths ltd" userId="2b6a9906fb7c83c6" providerId="LiveId" clId="{0195596F-5BB0-4319-80EB-166CB1814317}" dt="2024-09-07T11:09:27.578" v="11823" actId="478"/>
          <ac:spMkLst>
            <pc:docMk/>
            <pc:sldMk cId="1288575265" sldId="1953"/>
            <ac:spMk id="3" creationId="{ACB8B547-E97C-766B-E8DF-256D8B75FCA5}"/>
          </ac:spMkLst>
        </pc:spChg>
        <pc:spChg chg="del">
          <ac:chgData name="I See Maths ltd" userId="2b6a9906fb7c83c6" providerId="LiveId" clId="{0195596F-5BB0-4319-80EB-166CB1814317}" dt="2024-09-07T09:21:06.237" v="10098" actId="478"/>
          <ac:spMkLst>
            <pc:docMk/>
            <pc:sldMk cId="1288575265" sldId="1953"/>
            <ac:spMk id="25" creationId="{EE51566A-6798-ADD4-C21B-74E4CA087245}"/>
          </ac:spMkLst>
        </pc:spChg>
      </pc:sldChg>
      <pc:sldChg chg="addSp delSp modSp add del mod">
        <pc:chgData name="I See Maths ltd" userId="2b6a9906fb7c83c6" providerId="LiveId" clId="{0195596F-5BB0-4319-80EB-166CB1814317}" dt="2024-09-07T09:20:35.569" v="10091" actId="2890"/>
        <pc:sldMkLst>
          <pc:docMk/>
          <pc:sldMk cId="2572251076" sldId="1953"/>
        </pc:sldMkLst>
        <pc:spChg chg="add mod">
          <ac:chgData name="I See Maths ltd" userId="2b6a9906fb7c83c6" providerId="LiveId" clId="{0195596F-5BB0-4319-80EB-166CB1814317}" dt="2024-09-07T09:20:33.964" v="10089" actId="1076"/>
          <ac:spMkLst>
            <pc:docMk/>
            <pc:sldMk cId="2572251076" sldId="1953"/>
            <ac:spMk id="2" creationId="{7E4D9EC4-778C-3FA5-C082-AC7B04F81D07}"/>
          </ac:spMkLst>
        </pc:spChg>
        <pc:spChg chg="add del">
          <ac:chgData name="I See Maths ltd" userId="2b6a9906fb7c83c6" providerId="LiveId" clId="{0195596F-5BB0-4319-80EB-166CB1814317}" dt="2024-09-07T09:20:35" v="10090" actId="478"/>
          <ac:spMkLst>
            <pc:docMk/>
            <pc:sldMk cId="2572251076" sldId="1953"/>
            <ac:spMk id="35" creationId="{22226ABF-8C3B-E498-200E-8A29CCC191ED}"/>
          </ac:spMkLst>
        </pc:spChg>
      </pc:sldChg>
      <pc:sldChg chg="addSp delSp modSp add mod">
        <pc:chgData name="I See Maths ltd" userId="2b6a9906fb7c83c6" providerId="LiveId" clId="{0195596F-5BB0-4319-80EB-166CB1814317}" dt="2024-09-07T11:09:32.617" v="11826"/>
        <pc:sldMkLst>
          <pc:docMk/>
          <pc:sldMk cId="4162681012" sldId="1954"/>
        </pc:sldMkLst>
        <pc:spChg chg="add mod">
          <ac:chgData name="I See Maths ltd" userId="2b6a9906fb7c83c6" providerId="LiveId" clId="{0195596F-5BB0-4319-80EB-166CB1814317}" dt="2024-09-07T09:26:11.563" v="10209" actId="114"/>
          <ac:spMkLst>
            <pc:docMk/>
            <pc:sldMk cId="4162681012" sldId="1954"/>
            <ac:spMk id="2" creationId="{1F8C0B16-D727-3BA3-8183-E4D38AF7CCB1}"/>
          </ac:spMkLst>
        </pc:spChg>
        <pc:spChg chg="del">
          <ac:chgData name="I See Maths ltd" userId="2b6a9906fb7c83c6" providerId="LiveId" clId="{0195596F-5BB0-4319-80EB-166CB1814317}" dt="2024-09-07T11:09:32.093" v="11825" actId="478"/>
          <ac:spMkLst>
            <pc:docMk/>
            <pc:sldMk cId="4162681012" sldId="1954"/>
            <ac:spMk id="3" creationId="{ACB8B547-E97C-766B-E8DF-256D8B75FCA5}"/>
          </ac:spMkLst>
        </pc:spChg>
        <pc:spChg chg="add mod">
          <ac:chgData name="I See Maths ltd" userId="2b6a9906fb7c83c6" providerId="LiveId" clId="{0195596F-5BB0-4319-80EB-166CB1814317}" dt="2024-09-07T11:09:32.617" v="11826"/>
          <ac:spMkLst>
            <pc:docMk/>
            <pc:sldMk cId="4162681012" sldId="1954"/>
            <ac:spMk id="5" creationId="{37394143-314F-AE7F-9065-9850C09C2BE8}"/>
          </ac:spMkLst>
        </pc:spChg>
        <pc:spChg chg="del">
          <ac:chgData name="I See Maths ltd" userId="2b6a9906fb7c83c6" providerId="LiveId" clId="{0195596F-5BB0-4319-80EB-166CB1814317}" dt="2024-09-07T09:21:13.208" v="10100" actId="478"/>
          <ac:spMkLst>
            <pc:docMk/>
            <pc:sldMk cId="4162681012" sldId="1954"/>
            <ac:spMk id="35" creationId="{22226ABF-8C3B-E498-200E-8A29CCC191ED}"/>
          </ac:spMkLst>
        </pc:spChg>
      </pc:sldChg>
      <pc:sldChg chg="addSp delSp modSp mod">
        <pc:chgData name="I See Maths ltd" userId="2b6a9906fb7c83c6" providerId="LiveId" clId="{0195596F-5BB0-4319-80EB-166CB1814317}" dt="2024-09-07T11:09:37.080" v="11828"/>
        <pc:sldMkLst>
          <pc:docMk/>
          <pc:sldMk cId="3492638882" sldId="1955"/>
        </pc:sldMkLst>
        <pc:spChg chg="add mod">
          <ac:chgData name="I See Maths ltd" userId="2b6a9906fb7c83c6" providerId="LiveId" clId="{0195596F-5BB0-4319-80EB-166CB1814317}" dt="2024-09-07T11:09:37.080" v="11828"/>
          <ac:spMkLst>
            <pc:docMk/>
            <pc:sldMk cId="3492638882" sldId="1955"/>
            <ac:spMk id="2" creationId="{75F6FEA5-7436-F58A-A79F-53B6A47A99F5}"/>
          </ac:spMkLst>
        </pc:spChg>
        <pc:spChg chg="del">
          <ac:chgData name="I See Maths ltd" userId="2b6a9906fb7c83c6" providerId="LiveId" clId="{0195596F-5BB0-4319-80EB-166CB1814317}" dt="2024-09-07T11:09:36.642" v="11827" actId="478"/>
          <ac:spMkLst>
            <pc:docMk/>
            <pc:sldMk cId="3492638882" sldId="1955"/>
            <ac:spMk id="3" creationId="{ACB8B547-E97C-766B-E8DF-256D8B75FCA5}"/>
          </ac:spMkLst>
        </pc:spChg>
        <pc:spChg chg="mod">
          <ac:chgData name="I See Maths ltd" userId="2b6a9906fb7c83c6" providerId="LiveId" clId="{0195596F-5BB0-4319-80EB-166CB1814317}" dt="2024-09-07T09:23:40.554" v="10182" actId="6549"/>
          <ac:spMkLst>
            <pc:docMk/>
            <pc:sldMk cId="3492638882" sldId="1955"/>
            <ac:spMk id="12" creationId="{91906F8E-2DCD-52B1-4198-872643970308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13" creationId="{95D7FF50-EE75-389D-B5B5-47810B4045F6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14" creationId="{0B445139-17E8-5DEE-5A14-66FB4743433A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18" creationId="{788EA29E-5665-C064-C754-74E21B3CED5C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21" creationId="{80C958DA-F54A-E8C0-3F70-92016A07E36D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24" creationId="{F13676DB-FF3F-1275-9A03-6227E0E46A74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26" creationId="{B1947616-25B7-58A0-2435-2D30DF09FEC2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27" creationId="{6B59D9F8-829D-C499-4C92-60D87F54A1DA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28" creationId="{87821B86-DF0C-DE68-CD93-72EF21D25AA5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29" creationId="{62475827-8FB5-8CE5-4A56-18A7390F5B06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30" creationId="{DA57309B-10A3-AF3E-B979-F911E720B4AF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31" creationId="{63820323-263E-3615-2AF0-71C719E0CA36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32" creationId="{0122551B-3483-7AAD-9420-32DB623A0079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33" creationId="{FD1DB6C8-8507-54AF-2930-9801A90A3971}"/>
          </ac:spMkLst>
        </pc:spChg>
        <pc:spChg chg="del">
          <ac:chgData name="I See Maths ltd" userId="2b6a9906fb7c83c6" providerId="LiveId" clId="{0195596F-5BB0-4319-80EB-166CB1814317}" dt="2024-09-07T09:24:01.758" v="10184" actId="478"/>
          <ac:spMkLst>
            <pc:docMk/>
            <pc:sldMk cId="3492638882" sldId="1955"/>
            <ac:spMk id="35" creationId="{22226ABF-8C3B-E498-200E-8A29CCC191ED}"/>
          </ac:spMkLst>
        </pc:spChg>
      </pc:sldChg>
      <pc:sldChg chg="addSp delSp modSp add mod">
        <pc:chgData name="I See Maths ltd" userId="2b6a9906fb7c83c6" providerId="LiveId" clId="{0195596F-5BB0-4319-80EB-166CB1814317}" dt="2024-09-07T11:09:42.873" v="11830"/>
        <pc:sldMkLst>
          <pc:docMk/>
          <pc:sldMk cId="1466898046" sldId="1956"/>
        </pc:sldMkLst>
        <pc:spChg chg="add mod">
          <ac:chgData name="I See Maths ltd" userId="2b6a9906fb7c83c6" providerId="LiveId" clId="{0195596F-5BB0-4319-80EB-166CB1814317}" dt="2024-09-07T11:09:42.873" v="11830"/>
          <ac:spMkLst>
            <pc:docMk/>
            <pc:sldMk cId="1466898046" sldId="1956"/>
            <ac:spMk id="2" creationId="{B4488A84-F713-ACB2-5455-C3C0E19ABB18}"/>
          </ac:spMkLst>
        </pc:spChg>
        <pc:spChg chg="del">
          <ac:chgData name="I See Maths ltd" userId="2b6a9906fb7c83c6" providerId="LiveId" clId="{0195596F-5BB0-4319-80EB-166CB1814317}" dt="2024-09-07T11:09:42.383" v="11829" actId="478"/>
          <ac:spMkLst>
            <pc:docMk/>
            <pc:sldMk cId="1466898046" sldId="1956"/>
            <ac:spMk id="3" creationId="{ACB8B547-E97C-766B-E8DF-256D8B75FCA5}"/>
          </ac:spMkLst>
        </pc:spChg>
      </pc:sldChg>
      <pc:sldChg chg="addSp delSp modSp add mod">
        <pc:chgData name="I See Maths ltd" userId="2b6a9906fb7c83c6" providerId="LiveId" clId="{0195596F-5BB0-4319-80EB-166CB1814317}" dt="2024-09-07T11:09:47.502" v="11832"/>
        <pc:sldMkLst>
          <pc:docMk/>
          <pc:sldMk cId="2167529513" sldId="1957"/>
        </pc:sldMkLst>
        <pc:spChg chg="add mod">
          <ac:chgData name="I See Maths ltd" userId="2b6a9906fb7c83c6" providerId="LiveId" clId="{0195596F-5BB0-4319-80EB-166CB1814317}" dt="2024-09-07T11:09:47.502" v="11832"/>
          <ac:spMkLst>
            <pc:docMk/>
            <pc:sldMk cId="2167529513" sldId="1957"/>
            <ac:spMk id="2" creationId="{C24ABF0C-9B7E-41A2-25A1-5FBC40929F77}"/>
          </ac:spMkLst>
        </pc:spChg>
        <pc:spChg chg="del">
          <ac:chgData name="I See Maths ltd" userId="2b6a9906fb7c83c6" providerId="LiveId" clId="{0195596F-5BB0-4319-80EB-166CB1814317}" dt="2024-09-07T11:09:47.050" v="11831" actId="478"/>
          <ac:spMkLst>
            <pc:docMk/>
            <pc:sldMk cId="2167529513" sldId="1957"/>
            <ac:spMk id="3" creationId="{ACB8B547-E97C-766B-E8DF-256D8B75FCA5}"/>
          </ac:spMkLst>
        </pc:spChg>
        <pc:spChg chg="del">
          <ac:chgData name="I See Maths ltd" userId="2b6a9906fb7c83c6" providerId="LiveId" clId="{0195596F-5BB0-4319-80EB-166CB1814317}" dt="2024-09-07T09:24:16.033" v="10186" actId="478"/>
          <ac:spMkLst>
            <pc:docMk/>
            <pc:sldMk cId="2167529513" sldId="1957"/>
            <ac:spMk id="13" creationId="{95D7FF50-EE75-389D-B5B5-47810B4045F6}"/>
          </ac:spMkLst>
        </pc:spChg>
        <pc:spChg chg="del">
          <ac:chgData name="I See Maths ltd" userId="2b6a9906fb7c83c6" providerId="LiveId" clId="{0195596F-5BB0-4319-80EB-166CB1814317}" dt="2024-09-07T09:24:16.033" v="10186" actId="478"/>
          <ac:spMkLst>
            <pc:docMk/>
            <pc:sldMk cId="2167529513" sldId="1957"/>
            <ac:spMk id="14" creationId="{0B445139-17E8-5DEE-5A14-66FB4743433A}"/>
          </ac:spMkLst>
        </pc:spChg>
        <pc:spChg chg="del">
          <ac:chgData name="I See Maths ltd" userId="2b6a9906fb7c83c6" providerId="LiveId" clId="{0195596F-5BB0-4319-80EB-166CB1814317}" dt="2024-09-07T09:24:16.033" v="10186" actId="478"/>
          <ac:spMkLst>
            <pc:docMk/>
            <pc:sldMk cId="2167529513" sldId="1957"/>
            <ac:spMk id="21" creationId="{80C958DA-F54A-E8C0-3F70-92016A07E36D}"/>
          </ac:spMkLst>
        </pc:spChg>
        <pc:spChg chg="del">
          <ac:chgData name="I See Maths ltd" userId="2b6a9906fb7c83c6" providerId="LiveId" clId="{0195596F-5BB0-4319-80EB-166CB1814317}" dt="2024-09-07T09:24:16.033" v="10186" actId="478"/>
          <ac:spMkLst>
            <pc:docMk/>
            <pc:sldMk cId="2167529513" sldId="1957"/>
            <ac:spMk id="26" creationId="{B1947616-25B7-58A0-2435-2D30DF09FEC2}"/>
          </ac:spMkLst>
        </pc:spChg>
        <pc:spChg chg="del">
          <ac:chgData name="I See Maths ltd" userId="2b6a9906fb7c83c6" providerId="LiveId" clId="{0195596F-5BB0-4319-80EB-166CB1814317}" dt="2024-09-07T09:24:16.033" v="10186" actId="478"/>
          <ac:spMkLst>
            <pc:docMk/>
            <pc:sldMk cId="2167529513" sldId="1957"/>
            <ac:spMk id="30" creationId="{DA57309B-10A3-AF3E-B979-F911E720B4AF}"/>
          </ac:spMkLst>
        </pc:spChg>
        <pc:spChg chg="del">
          <ac:chgData name="I See Maths ltd" userId="2b6a9906fb7c83c6" providerId="LiveId" clId="{0195596F-5BB0-4319-80EB-166CB1814317}" dt="2024-09-07T09:24:16.033" v="10186" actId="478"/>
          <ac:spMkLst>
            <pc:docMk/>
            <pc:sldMk cId="2167529513" sldId="1957"/>
            <ac:spMk id="31" creationId="{63820323-263E-3615-2AF0-71C719E0CA36}"/>
          </ac:spMkLst>
        </pc:spChg>
        <pc:spChg chg="del">
          <ac:chgData name="I See Maths ltd" userId="2b6a9906fb7c83c6" providerId="LiveId" clId="{0195596F-5BB0-4319-80EB-166CB1814317}" dt="2024-09-07T09:24:16.033" v="10186" actId="478"/>
          <ac:spMkLst>
            <pc:docMk/>
            <pc:sldMk cId="2167529513" sldId="1957"/>
            <ac:spMk id="32" creationId="{0122551B-3483-7AAD-9420-32DB623A0079}"/>
          </ac:spMkLst>
        </pc:spChg>
        <pc:spChg chg="del">
          <ac:chgData name="I See Maths ltd" userId="2b6a9906fb7c83c6" providerId="LiveId" clId="{0195596F-5BB0-4319-80EB-166CB1814317}" dt="2024-09-07T09:24:16.033" v="10186" actId="478"/>
          <ac:spMkLst>
            <pc:docMk/>
            <pc:sldMk cId="2167529513" sldId="1957"/>
            <ac:spMk id="33" creationId="{FD1DB6C8-8507-54AF-2930-9801A90A3971}"/>
          </ac:spMkLst>
        </pc:spChg>
        <pc:spChg chg="del">
          <ac:chgData name="I See Maths ltd" userId="2b6a9906fb7c83c6" providerId="LiveId" clId="{0195596F-5BB0-4319-80EB-166CB1814317}" dt="2024-09-07T09:24:16.033" v="10186" actId="478"/>
          <ac:spMkLst>
            <pc:docMk/>
            <pc:sldMk cId="2167529513" sldId="1957"/>
            <ac:spMk id="35" creationId="{22226ABF-8C3B-E498-200E-8A29CCC191ED}"/>
          </ac:spMkLst>
        </pc:spChg>
      </pc:sldChg>
      <pc:sldChg chg="addSp delSp modSp add mod">
        <pc:chgData name="I See Maths ltd" userId="2b6a9906fb7c83c6" providerId="LiveId" clId="{0195596F-5BB0-4319-80EB-166CB1814317}" dt="2024-09-07T11:09:52.365" v="11834"/>
        <pc:sldMkLst>
          <pc:docMk/>
          <pc:sldMk cId="693179551" sldId="1958"/>
        </pc:sldMkLst>
        <pc:spChg chg="add mod">
          <ac:chgData name="I See Maths ltd" userId="2b6a9906fb7c83c6" providerId="LiveId" clId="{0195596F-5BB0-4319-80EB-166CB1814317}" dt="2024-09-07T11:09:52.365" v="11834"/>
          <ac:spMkLst>
            <pc:docMk/>
            <pc:sldMk cId="693179551" sldId="1958"/>
            <ac:spMk id="2" creationId="{E2207509-363C-F140-BD62-D370DEAE3506}"/>
          </ac:spMkLst>
        </pc:spChg>
        <pc:spChg chg="del">
          <ac:chgData name="I See Maths ltd" userId="2b6a9906fb7c83c6" providerId="LiveId" clId="{0195596F-5BB0-4319-80EB-166CB1814317}" dt="2024-09-07T11:09:51.862" v="11833" actId="478"/>
          <ac:spMkLst>
            <pc:docMk/>
            <pc:sldMk cId="693179551" sldId="1958"/>
            <ac:spMk id="3" creationId="{ACB8B547-E97C-766B-E8DF-256D8B75FCA5}"/>
          </ac:spMkLst>
        </pc:spChg>
        <pc:spChg chg="del">
          <ac:chgData name="I See Maths ltd" userId="2b6a9906fb7c83c6" providerId="LiveId" clId="{0195596F-5BB0-4319-80EB-166CB1814317}" dt="2024-09-07T09:24:34.354" v="10188" actId="478"/>
          <ac:spMkLst>
            <pc:docMk/>
            <pc:sldMk cId="693179551" sldId="1958"/>
            <ac:spMk id="25" creationId="{EE51566A-6798-ADD4-C21B-74E4CA087245}"/>
          </ac:spMkLst>
        </pc:spChg>
      </pc:sldChg>
      <pc:sldChg chg="addSp delSp modSp add mod">
        <pc:chgData name="I See Maths ltd" userId="2b6a9906fb7c83c6" providerId="LiveId" clId="{0195596F-5BB0-4319-80EB-166CB1814317}" dt="2024-09-07T11:09:57.059" v="11836"/>
        <pc:sldMkLst>
          <pc:docMk/>
          <pc:sldMk cId="1650936060" sldId="1959"/>
        </pc:sldMkLst>
        <pc:spChg chg="add mod">
          <ac:chgData name="I See Maths ltd" userId="2b6a9906fb7c83c6" providerId="LiveId" clId="{0195596F-5BB0-4319-80EB-166CB1814317}" dt="2024-09-07T09:26:29.808" v="10223" actId="1037"/>
          <ac:spMkLst>
            <pc:docMk/>
            <pc:sldMk cId="1650936060" sldId="1959"/>
            <ac:spMk id="2" creationId="{008BADE0-DD03-452C-3189-67428AC0601C}"/>
          </ac:spMkLst>
        </pc:spChg>
        <pc:spChg chg="del">
          <ac:chgData name="I See Maths ltd" userId="2b6a9906fb7c83c6" providerId="LiveId" clId="{0195596F-5BB0-4319-80EB-166CB1814317}" dt="2024-09-07T11:09:56.637" v="11835" actId="478"/>
          <ac:spMkLst>
            <pc:docMk/>
            <pc:sldMk cId="1650936060" sldId="1959"/>
            <ac:spMk id="3" creationId="{ACB8B547-E97C-766B-E8DF-256D8B75FCA5}"/>
          </ac:spMkLst>
        </pc:spChg>
        <pc:spChg chg="add mod">
          <ac:chgData name="I See Maths ltd" userId="2b6a9906fb7c83c6" providerId="LiveId" clId="{0195596F-5BB0-4319-80EB-166CB1814317}" dt="2024-09-07T11:09:57.059" v="11836"/>
          <ac:spMkLst>
            <pc:docMk/>
            <pc:sldMk cId="1650936060" sldId="1959"/>
            <ac:spMk id="5" creationId="{62AD4A0D-8A50-0349-B22B-9EB46A7DB687}"/>
          </ac:spMkLst>
        </pc:spChg>
        <pc:spChg chg="mod">
          <ac:chgData name="I See Maths ltd" userId="2b6a9906fb7c83c6" providerId="LiveId" clId="{0195596F-5BB0-4319-80EB-166CB1814317}" dt="2024-09-07T09:24:44.626" v="10190" actId="20577"/>
          <ac:spMkLst>
            <pc:docMk/>
            <pc:sldMk cId="1650936060" sldId="1959"/>
            <ac:spMk id="27" creationId="{6B59D9F8-829D-C499-4C92-60D87F54A1DA}"/>
          </ac:spMkLst>
        </pc:spChg>
        <pc:spChg chg="mod">
          <ac:chgData name="I See Maths ltd" userId="2b6a9906fb7c83c6" providerId="LiveId" clId="{0195596F-5BB0-4319-80EB-166CB1814317}" dt="2024-09-07T09:24:47.236" v="10191" actId="20577"/>
          <ac:spMkLst>
            <pc:docMk/>
            <pc:sldMk cId="1650936060" sldId="1959"/>
            <ac:spMk id="28" creationId="{87821B86-DF0C-DE68-CD93-72EF21D25AA5}"/>
          </ac:spMkLst>
        </pc:spChg>
        <pc:spChg chg="mod">
          <ac:chgData name="I See Maths ltd" userId="2b6a9906fb7c83c6" providerId="LiveId" clId="{0195596F-5BB0-4319-80EB-166CB1814317}" dt="2024-09-07T09:24:49.983" v="10192" actId="20577"/>
          <ac:spMkLst>
            <pc:docMk/>
            <pc:sldMk cId="1650936060" sldId="1959"/>
            <ac:spMk id="29" creationId="{62475827-8FB5-8CE5-4A56-18A7390F5B06}"/>
          </ac:spMkLst>
        </pc:spChg>
      </pc:sldChg>
      <pc:sldChg chg="addSp delSp modSp add mod">
        <pc:chgData name="I See Maths ltd" userId="2b6a9906fb7c83c6" providerId="LiveId" clId="{0195596F-5BB0-4319-80EB-166CB1814317}" dt="2024-09-07T11:10:01.440" v="11838"/>
        <pc:sldMkLst>
          <pc:docMk/>
          <pc:sldMk cId="4129126199" sldId="1960"/>
        </pc:sldMkLst>
        <pc:spChg chg="del">
          <ac:chgData name="I See Maths ltd" userId="2b6a9906fb7c83c6" providerId="LiveId" clId="{0195596F-5BB0-4319-80EB-166CB1814317}" dt="2024-09-07T09:25:21.472" v="10205" actId="478"/>
          <ac:spMkLst>
            <pc:docMk/>
            <pc:sldMk cId="4129126199" sldId="1960"/>
            <ac:spMk id="2" creationId="{008BADE0-DD03-452C-3189-67428AC0601C}"/>
          </ac:spMkLst>
        </pc:spChg>
        <pc:spChg chg="del">
          <ac:chgData name="I See Maths ltd" userId="2b6a9906fb7c83c6" providerId="LiveId" clId="{0195596F-5BB0-4319-80EB-166CB1814317}" dt="2024-09-07T11:10:01.020" v="11837" actId="478"/>
          <ac:spMkLst>
            <pc:docMk/>
            <pc:sldMk cId="4129126199" sldId="1960"/>
            <ac:spMk id="3" creationId="{ACB8B547-E97C-766B-E8DF-256D8B75FCA5}"/>
          </ac:spMkLst>
        </pc:spChg>
        <pc:spChg chg="add mod">
          <ac:chgData name="I See Maths ltd" userId="2b6a9906fb7c83c6" providerId="LiveId" clId="{0195596F-5BB0-4319-80EB-166CB1814317}" dt="2024-09-07T09:29:13.710" v="10379" actId="1038"/>
          <ac:spMkLst>
            <pc:docMk/>
            <pc:sldMk cId="4129126199" sldId="1960"/>
            <ac:spMk id="6" creationId="{90228AA4-917B-FC6A-80D1-B53F4B730D50}"/>
          </ac:spMkLst>
        </pc:spChg>
        <pc:spChg chg="add mod">
          <ac:chgData name="I See Maths ltd" userId="2b6a9906fb7c83c6" providerId="LiveId" clId="{0195596F-5BB0-4319-80EB-166CB1814317}" dt="2024-09-07T11:10:01.440" v="11838"/>
          <ac:spMkLst>
            <pc:docMk/>
            <pc:sldMk cId="4129126199" sldId="1960"/>
            <ac:spMk id="11" creationId="{1D681D12-3591-BE6B-D426-013955255BF5}"/>
          </ac:spMkLst>
        </pc:spChg>
        <pc:spChg chg="del">
          <ac:chgData name="I See Maths ltd" userId="2b6a9906fb7c83c6" providerId="LiveId" clId="{0195596F-5BB0-4319-80EB-166CB1814317}" dt="2024-09-07T09:25:21.472" v="10205" actId="478"/>
          <ac:spMkLst>
            <pc:docMk/>
            <pc:sldMk cId="4129126199" sldId="1960"/>
            <ac:spMk id="12" creationId="{91906F8E-2DCD-52B1-4198-872643970308}"/>
          </ac:spMkLst>
        </pc:spChg>
        <pc:spChg chg="del">
          <ac:chgData name="I See Maths ltd" userId="2b6a9906fb7c83c6" providerId="LiveId" clId="{0195596F-5BB0-4319-80EB-166CB1814317}" dt="2024-09-07T09:25:21.472" v="10205" actId="478"/>
          <ac:spMkLst>
            <pc:docMk/>
            <pc:sldMk cId="4129126199" sldId="1960"/>
            <ac:spMk id="18" creationId="{788EA29E-5665-C064-C754-74E21B3CED5C}"/>
          </ac:spMkLst>
        </pc:spChg>
        <pc:spChg chg="del">
          <ac:chgData name="I See Maths ltd" userId="2b6a9906fb7c83c6" providerId="LiveId" clId="{0195596F-5BB0-4319-80EB-166CB1814317}" dt="2024-09-07T09:25:21.472" v="10205" actId="478"/>
          <ac:spMkLst>
            <pc:docMk/>
            <pc:sldMk cId="4129126199" sldId="1960"/>
            <ac:spMk id="24" creationId="{F13676DB-FF3F-1275-9A03-6227E0E46A74}"/>
          </ac:spMkLst>
        </pc:spChg>
        <pc:spChg chg="del">
          <ac:chgData name="I See Maths ltd" userId="2b6a9906fb7c83c6" providerId="LiveId" clId="{0195596F-5BB0-4319-80EB-166CB1814317}" dt="2024-09-07T09:25:21.472" v="10205" actId="478"/>
          <ac:spMkLst>
            <pc:docMk/>
            <pc:sldMk cId="4129126199" sldId="1960"/>
            <ac:spMk id="27" creationId="{6B59D9F8-829D-C499-4C92-60D87F54A1DA}"/>
          </ac:spMkLst>
        </pc:spChg>
        <pc:spChg chg="del">
          <ac:chgData name="I See Maths ltd" userId="2b6a9906fb7c83c6" providerId="LiveId" clId="{0195596F-5BB0-4319-80EB-166CB1814317}" dt="2024-09-07T09:25:21.472" v="10205" actId="478"/>
          <ac:spMkLst>
            <pc:docMk/>
            <pc:sldMk cId="4129126199" sldId="1960"/>
            <ac:spMk id="28" creationId="{87821B86-DF0C-DE68-CD93-72EF21D25AA5}"/>
          </ac:spMkLst>
        </pc:spChg>
        <pc:spChg chg="del">
          <ac:chgData name="I See Maths ltd" userId="2b6a9906fb7c83c6" providerId="LiveId" clId="{0195596F-5BB0-4319-80EB-166CB1814317}" dt="2024-09-07T09:25:21.472" v="10205" actId="478"/>
          <ac:spMkLst>
            <pc:docMk/>
            <pc:sldMk cId="4129126199" sldId="1960"/>
            <ac:spMk id="29" creationId="{62475827-8FB5-8CE5-4A56-18A7390F5B06}"/>
          </ac:spMkLst>
        </pc:spChg>
        <pc:picChg chg="add mod">
          <ac:chgData name="I See Maths ltd" userId="2b6a9906fb7c83c6" providerId="LiveId" clId="{0195596F-5BB0-4319-80EB-166CB1814317}" dt="2024-09-07T09:29:28.053" v="10410" actId="1036"/>
          <ac:picMkLst>
            <pc:docMk/>
            <pc:sldMk cId="4129126199" sldId="1960"/>
            <ac:picMk id="8" creationId="{B0094A2F-E46A-226B-6920-8BF4030FEB36}"/>
          </ac:picMkLst>
        </pc:picChg>
        <pc:picChg chg="add mod">
          <ac:chgData name="I See Maths ltd" userId="2b6a9906fb7c83c6" providerId="LiveId" clId="{0195596F-5BB0-4319-80EB-166CB1814317}" dt="2024-09-07T09:29:37.082" v="10440" actId="1036"/>
          <ac:picMkLst>
            <pc:docMk/>
            <pc:sldMk cId="4129126199" sldId="1960"/>
            <ac:picMk id="10" creationId="{822ED446-C74C-BE07-AC07-39A48BB7FB6C}"/>
          </ac:picMkLst>
        </pc:picChg>
        <pc:cxnChg chg="add mod">
          <ac:chgData name="I See Maths ltd" userId="2b6a9906fb7c83c6" providerId="LiveId" clId="{0195596F-5BB0-4319-80EB-166CB1814317}" dt="2024-09-07T09:29:55.942" v="10473" actId="14100"/>
          <ac:cxnSpMkLst>
            <pc:docMk/>
            <pc:sldMk cId="4129126199" sldId="1960"/>
            <ac:cxnSpMk id="5" creationId="{BE053686-E1D2-6814-0B5B-4F065EFF729A}"/>
          </ac:cxnSpMkLst>
        </pc:cxnChg>
      </pc:sldChg>
      <pc:sldChg chg="modSp add del mod">
        <pc:chgData name="I See Maths ltd" userId="2b6a9906fb7c83c6" providerId="LiveId" clId="{0195596F-5BB0-4319-80EB-166CB1814317}" dt="2024-09-07T09:28:21.927" v="10349" actId="47"/>
        <pc:sldMkLst>
          <pc:docMk/>
          <pc:sldMk cId="2604758769" sldId="1961"/>
        </pc:sldMkLst>
        <pc:spChg chg="mod">
          <ac:chgData name="I See Maths ltd" userId="2b6a9906fb7c83c6" providerId="LiveId" clId="{0195596F-5BB0-4319-80EB-166CB1814317}" dt="2024-09-07T09:27:04.981" v="10311" actId="1038"/>
          <ac:spMkLst>
            <pc:docMk/>
            <pc:sldMk cId="2604758769" sldId="1961"/>
            <ac:spMk id="2" creationId="{008BADE0-DD03-452C-3189-67428AC0601C}"/>
          </ac:spMkLst>
        </pc:spChg>
        <pc:spChg chg="mod">
          <ac:chgData name="I See Maths ltd" userId="2b6a9906fb7c83c6" providerId="LiveId" clId="{0195596F-5BB0-4319-80EB-166CB1814317}" dt="2024-09-07T09:27:10.581" v="10315" actId="1038"/>
          <ac:spMkLst>
            <pc:docMk/>
            <pc:sldMk cId="2604758769" sldId="1961"/>
            <ac:spMk id="18" creationId="{788EA29E-5665-C064-C754-74E21B3CED5C}"/>
          </ac:spMkLst>
        </pc:spChg>
        <pc:spChg chg="mod">
          <ac:chgData name="I See Maths ltd" userId="2b6a9906fb7c83c6" providerId="LiveId" clId="{0195596F-5BB0-4319-80EB-166CB1814317}" dt="2024-09-07T09:27:10.581" v="10315" actId="1038"/>
          <ac:spMkLst>
            <pc:docMk/>
            <pc:sldMk cId="2604758769" sldId="1961"/>
            <ac:spMk id="24" creationId="{F13676DB-FF3F-1275-9A03-6227E0E46A74}"/>
          </ac:spMkLst>
        </pc:spChg>
        <pc:spChg chg="mod">
          <ac:chgData name="I See Maths ltd" userId="2b6a9906fb7c83c6" providerId="LiveId" clId="{0195596F-5BB0-4319-80EB-166CB1814317}" dt="2024-09-07T09:27:10.581" v="10315" actId="1038"/>
          <ac:spMkLst>
            <pc:docMk/>
            <pc:sldMk cId="2604758769" sldId="1961"/>
            <ac:spMk id="27" creationId="{6B59D9F8-829D-C499-4C92-60D87F54A1DA}"/>
          </ac:spMkLst>
        </pc:spChg>
        <pc:spChg chg="mod">
          <ac:chgData name="I See Maths ltd" userId="2b6a9906fb7c83c6" providerId="LiveId" clId="{0195596F-5BB0-4319-80EB-166CB1814317}" dt="2024-09-07T09:27:10.581" v="10315" actId="1038"/>
          <ac:spMkLst>
            <pc:docMk/>
            <pc:sldMk cId="2604758769" sldId="1961"/>
            <ac:spMk id="28" creationId="{87821B86-DF0C-DE68-CD93-72EF21D25AA5}"/>
          </ac:spMkLst>
        </pc:spChg>
        <pc:spChg chg="mod">
          <ac:chgData name="I See Maths ltd" userId="2b6a9906fb7c83c6" providerId="LiveId" clId="{0195596F-5BB0-4319-80EB-166CB1814317}" dt="2024-09-07T09:27:10.581" v="10315" actId="1038"/>
          <ac:spMkLst>
            <pc:docMk/>
            <pc:sldMk cId="2604758769" sldId="1961"/>
            <ac:spMk id="29" creationId="{62475827-8FB5-8CE5-4A56-18A7390F5B06}"/>
          </ac:spMkLst>
        </pc:spChg>
      </pc:sldChg>
      <pc:sldChg chg="addSp delSp modSp add mod ord">
        <pc:chgData name="I See Maths ltd" userId="2b6a9906fb7c83c6" providerId="LiveId" clId="{0195596F-5BB0-4319-80EB-166CB1814317}" dt="2024-09-07T11:10:06.042" v="11840"/>
        <pc:sldMkLst>
          <pc:docMk/>
          <pc:sldMk cId="3886150942" sldId="1961"/>
        </pc:sldMkLst>
        <pc:spChg chg="del">
          <ac:chgData name="I See Maths ltd" userId="2b6a9906fb7c83c6" providerId="LiveId" clId="{0195596F-5BB0-4319-80EB-166CB1814317}" dt="2024-09-07T09:32:00.387" v="10479" actId="478"/>
          <ac:spMkLst>
            <pc:docMk/>
            <pc:sldMk cId="3886150942" sldId="1961"/>
            <ac:spMk id="2" creationId="{008BADE0-DD03-452C-3189-67428AC0601C}"/>
          </ac:spMkLst>
        </pc:spChg>
        <pc:spChg chg="del">
          <ac:chgData name="I See Maths ltd" userId="2b6a9906fb7c83c6" providerId="LiveId" clId="{0195596F-5BB0-4319-80EB-166CB1814317}" dt="2024-09-07T11:10:05.656" v="11839" actId="478"/>
          <ac:spMkLst>
            <pc:docMk/>
            <pc:sldMk cId="3886150942" sldId="1961"/>
            <ac:spMk id="3" creationId="{ACB8B547-E97C-766B-E8DF-256D8B75FCA5}"/>
          </ac:spMkLst>
        </pc:spChg>
        <pc:spChg chg="mod">
          <ac:chgData name="I See Maths ltd" userId="2b6a9906fb7c83c6" providerId="LiveId" clId="{0195596F-5BB0-4319-80EB-166CB1814317}" dt="2024-09-07T09:31:15.515" v="10478" actId="20577"/>
          <ac:spMkLst>
            <pc:docMk/>
            <pc:sldMk cId="3886150942" sldId="1961"/>
            <ac:spMk id="4" creationId="{D6DF146B-D5F8-BCC5-F73C-62E39C0A4EF2}"/>
          </ac:spMkLst>
        </pc:spChg>
        <pc:spChg chg="add mod">
          <ac:chgData name="I See Maths ltd" userId="2b6a9906fb7c83c6" providerId="LiveId" clId="{0195596F-5BB0-4319-80EB-166CB1814317}" dt="2024-09-07T09:34:55.035" v="10595" actId="1036"/>
          <ac:spMkLst>
            <pc:docMk/>
            <pc:sldMk cId="3886150942" sldId="1961"/>
            <ac:spMk id="6" creationId="{F2F9DF45-D412-86C0-2618-5F38E8ED819C}"/>
          </ac:spMkLst>
        </pc:spChg>
        <pc:spChg chg="add mod">
          <ac:chgData name="I See Maths ltd" userId="2b6a9906fb7c83c6" providerId="LiveId" clId="{0195596F-5BB0-4319-80EB-166CB1814317}" dt="2024-09-07T09:48:46.553" v="11094" actId="948"/>
          <ac:spMkLst>
            <pc:docMk/>
            <pc:sldMk cId="3886150942" sldId="1961"/>
            <ac:spMk id="8" creationId="{9BA2DA86-9618-732D-C868-F9A6479189A8}"/>
          </ac:spMkLst>
        </pc:spChg>
        <pc:spChg chg="add del mod">
          <ac:chgData name="I See Maths ltd" userId="2b6a9906fb7c83c6" providerId="LiveId" clId="{0195596F-5BB0-4319-80EB-166CB1814317}" dt="2024-09-07T09:53:44.389" v="11525" actId="478"/>
          <ac:spMkLst>
            <pc:docMk/>
            <pc:sldMk cId="3886150942" sldId="1961"/>
            <ac:spMk id="9" creationId="{A2F5D6EF-AF13-C050-025C-C618F4973E42}"/>
          </ac:spMkLst>
        </pc:spChg>
        <pc:spChg chg="add del mod">
          <ac:chgData name="I See Maths ltd" userId="2b6a9906fb7c83c6" providerId="LiveId" clId="{0195596F-5BB0-4319-80EB-166CB1814317}" dt="2024-09-07T09:53:44.389" v="11525" actId="478"/>
          <ac:spMkLst>
            <pc:docMk/>
            <pc:sldMk cId="3886150942" sldId="1961"/>
            <ac:spMk id="10" creationId="{0CAD9445-C068-D212-D5D6-743F2724B991}"/>
          </ac:spMkLst>
        </pc:spChg>
        <pc:spChg chg="add del mod">
          <ac:chgData name="I See Maths ltd" userId="2b6a9906fb7c83c6" providerId="LiveId" clId="{0195596F-5BB0-4319-80EB-166CB1814317}" dt="2024-09-07T09:53:44.389" v="11525" actId="478"/>
          <ac:spMkLst>
            <pc:docMk/>
            <pc:sldMk cId="3886150942" sldId="1961"/>
            <ac:spMk id="11" creationId="{7EC29655-B407-B81C-D2C2-016442CCBF10}"/>
          </ac:spMkLst>
        </pc:spChg>
        <pc:spChg chg="mod">
          <ac:chgData name="I See Maths ltd" userId="2b6a9906fb7c83c6" providerId="LiveId" clId="{0195596F-5BB0-4319-80EB-166CB1814317}" dt="2024-09-07T09:48:38.181" v="11093" actId="948"/>
          <ac:spMkLst>
            <pc:docMk/>
            <pc:sldMk cId="3886150942" sldId="1961"/>
            <ac:spMk id="12" creationId="{91906F8E-2DCD-52B1-4198-872643970308}"/>
          </ac:spMkLst>
        </pc:spChg>
        <pc:spChg chg="add del mod">
          <ac:chgData name="I See Maths ltd" userId="2b6a9906fb7c83c6" providerId="LiveId" clId="{0195596F-5BB0-4319-80EB-166CB1814317}" dt="2024-09-07T09:53:44.389" v="11525" actId="478"/>
          <ac:spMkLst>
            <pc:docMk/>
            <pc:sldMk cId="3886150942" sldId="1961"/>
            <ac:spMk id="13" creationId="{09F019A0-9A7B-18D4-24DC-214D5C29170C}"/>
          </ac:spMkLst>
        </pc:spChg>
        <pc:spChg chg="add del mod">
          <ac:chgData name="I See Maths ltd" userId="2b6a9906fb7c83c6" providerId="LiveId" clId="{0195596F-5BB0-4319-80EB-166CB1814317}" dt="2024-09-07T09:49:36.823" v="11210" actId="478"/>
          <ac:spMkLst>
            <pc:docMk/>
            <pc:sldMk cId="3886150942" sldId="1961"/>
            <ac:spMk id="14" creationId="{C3A4F426-F6B3-DA75-C846-995ED1AFAF82}"/>
          </ac:spMkLst>
        </pc:spChg>
        <pc:spChg chg="add del mod">
          <ac:chgData name="I See Maths ltd" userId="2b6a9906fb7c83c6" providerId="LiveId" clId="{0195596F-5BB0-4319-80EB-166CB1814317}" dt="2024-09-07T09:49:36.823" v="11210" actId="478"/>
          <ac:spMkLst>
            <pc:docMk/>
            <pc:sldMk cId="3886150942" sldId="1961"/>
            <ac:spMk id="15" creationId="{24CB0681-1F35-261E-D314-950D5AC4A5DA}"/>
          </ac:spMkLst>
        </pc:spChg>
        <pc:spChg chg="add del mod">
          <ac:chgData name="I See Maths ltd" userId="2b6a9906fb7c83c6" providerId="LiveId" clId="{0195596F-5BB0-4319-80EB-166CB1814317}" dt="2024-09-07T09:53:44.389" v="11525" actId="478"/>
          <ac:spMkLst>
            <pc:docMk/>
            <pc:sldMk cId="3886150942" sldId="1961"/>
            <ac:spMk id="16" creationId="{23F66813-6CA5-238B-6792-0B793DE639F1}"/>
          </ac:spMkLst>
        </pc:spChg>
        <pc:spChg chg="del">
          <ac:chgData name="I See Maths ltd" userId="2b6a9906fb7c83c6" providerId="LiveId" clId="{0195596F-5BB0-4319-80EB-166CB1814317}" dt="2024-09-07T09:32:00.387" v="10479" actId="478"/>
          <ac:spMkLst>
            <pc:docMk/>
            <pc:sldMk cId="3886150942" sldId="1961"/>
            <ac:spMk id="18" creationId="{788EA29E-5665-C064-C754-74E21B3CED5C}"/>
          </ac:spMkLst>
        </pc:spChg>
        <pc:spChg chg="add del mod">
          <ac:chgData name="I See Maths ltd" userId="2b6a9906fb7c83c6" providerId="LiveId" clId="{0195596F-5BB0-4319-80EB-166CB1814317}" dt="2024-09-07T09:53:44.389" v="11525" actId="478"/>
          <ac:spMkLst>
            <pc:docMk/>
            <pc:sldMk cId="3886150942" sldId="1961"/>
            <ac:spMk id="19" creationId="{29750354-DECC-3246-733B-73AED00753E6}"/>
          </ac:spMkLst>
        </pc:spChg>
        <pc:spChg chg="add del mod">
          <ac:chgData name="I See Maths ltd" userId="2b6a9906fb7c83c6" providerId="LiveId" clId="{0195596F-5BB0-4319-80EB-166CB1814317}" dt="2024-09-07T09:53:44.389" v="11525" actId="478"/>
          <ac:spMkLst>
            <pc:docMk/>
            <pc:sldMk cId="3886150942" sldId="1961"/>
            <ac:spMk id="21" creationId="{E59716E0-22A4-02CE-D9EC-37564E711885}"/>
          </ac:spMkLst>
        </pc:spChg>
        <pc:spChg chg="add del mod">
          <ac:chgData name="I See Maths ltd" userId="2b6a9906fb7c83c6" providerId="LiveId" clId="{0195596F-5BB0-4319-80EB-166CB1814317}" dt="2024-09-07T09:53:44.389" v="11525" actId="478"/>
          <ac:spMkLst>
            <pc:docMk/>
            <pc:sldMk cId="3886150942" sldId="1961"/>
            <ac:spMk id="22" creationId="{FD777AAA-E820-E811-05D9-4A1DC45E7CCD}"/>
          </ac:spMkLst>
        </pc:spChg>
        <pc:spChg chg="add del mod">
          <ac:chgData name="I See Maths ltd" userId="2b6a9906fb7c83c6" providerId="LiveId" clId="{0195596F-5BB0-4319-80EB-166CB1814317}" dt="2024-09-07T09:53:44.389" v="11525" actId="478"/>
          <ac:spMkLst>
            <pc:docMk/>
            <pc:sldMk cId="3886150942" sldId="1961"/>
            <ac:spMk id="23" creationId="{14734310-6767-E99A-1E67-0E01BCD22082}"/>
          </ac:spMkLst>
        </pc:spChg>
        <pc:spChg chg="del">
          <ac:chgData name="I See Maths ltd" userId="2b6a9906fb7c83c6" providerId="LiveId" clId="{0195596F-5BB0-4319-80EB-166CB1814317}" dt="2024-09-07T09:32:00.387" v="10479" actId="478"/>
          <ac:spMkLst>
            <pc:docMk/>
            <pc:sldMk cId="3886150942" sldId="1961"/>
            <ac:spMk id="24" creationId="{F13676DB-FF3F-1275-9A03-6227E0E46A74}"/>
          </ac:spMkLst>
        </pc:spChg>
        <pc:spChg chg="add del">
          <ac:chgData name="I See Maths ltd" userId="2b6a9906fb7c83c6" providerId="LiveId" clId="{0195596F-5BB0-4319-80EB-166CB1814317}" dt="2024-09-07T09:51:03.022" v="11230" actId="22"/>
          <ac:spMkLst>
            <pc:docMk/>
            <pc:sldMk cId="3886150942" sldId="1961"/>
            <ac:spMk id="26" creationId="{0BC5D16C-9008-FA4A-758F-2D54D7DB4A2C}"/>
          </ac:spMkLst>
        </pc:spChg>
        <pc:spChg chg="del">
          <ac:chgData name="I See Maths ltd" userId="2b6a9906fb7c83c6" providerId="LiveId" clId="{0195596F-5BB0-4319-80EB-166CB1814317}" dt="2024-09-07T09:32:00.387" v="10479" actId="478"/>
          <ac:spMkLst>
            <pc:docMk/>
            <pc:sldMk cId="3886150942" sldId="1961"/>
            <ac:spMk id="27" creationId="{6B59D9F8-829D-C499-4C92-60D87F54A1DA}"/>
          </ac:spMkLst>
        </pc:spChg>
        <pc:spChg chg="del">
          <ac:chgData name="I See Maths ltd" userId="2b6a9906fb7c83c6" providerId="LiveId" clId="{0195596F-5BB0-4319-80EB-166CB1814317}" dt="2024-09-07T09:32:00.387" v="10479" actId="478"/>
          <ac:spMkLst>
            <pc:docMk/>
            <pc:sldMk cId="3886150942" sldId="1961"/>
            <ac:spMk id="28" creationId="{87821B86-DF0C-DE68-CD93-72EF21D25AA5}"/>
          </ac:spMkLst>
        </pc:spChg>
        <pc:spChg chg="del">
          <ac:chgData name="I See Maths ltd" userId="2b6a9906fb7c83c6" providerId="LiveId" clId="{0195596F-5BB0-4319-80EB-166CB1814317}" dt="2024-09-07T09:32:00.387" v="10479" actId="478"/>
          <ac:spMkLst>
            <pc:docMk/>
            <pc:sldMk cId="3886150942" sldId="1961"/>
            <ac:spMk id="29" creationId="{62475827-8FB5-8CE5-4A56-18A7390F5B06}"/>
          </ac:spMkLst>
        </pc:spChg>
        <pc:spChg chg="add del mod">
          <ac:chgData name="I See Maths ltd" userId="2b6a9906fb7c83c6" providerId="LiveId" clId="{0195596F-5BB0-4319-80EB-166CB1814317}" dt="2024-09-07T09:53:44.389" v="11525" actId="478"/>
          <ac:spMkLst>
            <pc:docMk/>
            <pc:sldMk cId="3886150942" sldId="1961"/>
            <ac:spMk id="31" creationId="{2C602DA0-D766-5B8F-3FFF-91F0EFA391D6}"/>
          </ac:spMkLst>
        </pc:spChg>
        <pc:spChg chg="add del mod">
          <ac:chgData name="I See Maths ltd" userId="2b6a9906fb7c83c6" providerId="LiveId" clId="{0195596F-5BB0-4319-80EB-166CB1814317}" dt="2024-09-07T09:53:44.389" v="11525" actId="478"/>
          <ac:spMkLst>
            <pc:docMk/>
            <pc:sldMk cId="3886150942" sldId="1961"/>
            <ac:spMk id="32" creationId="{74A5D393-6C4F-975D-D40C-29F19EABF11C}"/>
          </ac:spMkLst>
        </pc:spChg>
        <pc:spChg chg="add del mod">
          <ac:chgData name="I See Maths ltd" userId="2b6a9906fb7c83c6" providerId="LiveId" clId="{0195596F-5BB0-4319-80EB-166CB1814317}" dt="2024-09-07T09:53:36.135" v="11523" actId="478"/>
          <ac:spMkLst>
            <pc:docMk/>
            <pc:sldMk cId="3886150942" sldId="1961"/>
            <ac:spMk id="33" creationId="{2F54A1D3-CC51-E3F7-628C-B4EB774C4C88}"/>
          </ac:spMkLst>
        </pc:spChg>
        <pc:spChg chg="add mod">
          <ac:chgData name="I See Maths ltd" userId="2b6a9906fb7c83c6" providerId="LiveId" clId="{0195596F-5BB0-4319-80EB-166CB1814317}" dt="2024-09-07T11:10:06.042" v="11840"/>
          <ac:spMkLst>
            <pc:docMk/>
            <pc:sldMk cId="3886150942" sldId="1961"/>
            <ac:spMk id="34" creationId="{8334475D-7817-C3CA-6A00-93B8D868F596}"/>
          </ac:spMkLst>
        </pc:spChg>
        <pc:graphicFrameChg chg="add del mod modGraphic">
          <ac:chgData name="I See Maths ltd" userId="2b6a9906fb7c83c6" providerId="LiveId" clId="{0195596F-5BB0-4319-80EB-166CB1814317}" dt="2024-09-07T09:35:29.091" v="10677" actId="478"/>
          <ac:graphicFrameMkLst>
            <pc:docMk/>
            <pc:sldMk cId="3886150942" sldId="1961"/>
            <ac:graphicFrameMk id="7" creationId="{7CAB0EFC-A3C7-9921-5079-3D899C3CF523}"/>
          </ac:graphicFrameMkLst>
        </pc:graphicFrameChg>
        <pc:cxnChg chg="add mod">
          <ac:chgData name="I See Maths ltd" userId="2b6a9906fb7c83c6" providerId="LiveId" clId="{0195596F-5BB0-4319-80EB-166CB1814317}" dt="2024-09-07T09:38:40.323" v="11062" actId="14100"/>
          <ac:cxnSpMkLst>
            <pc:docMk/>
            <pc:sldMk cId="3886150942" sldId="1961"/>
            <ac:cxnSpMk id="5" creationId="{51457DA0-1883-D67A-3073-A38373736C12}"/>
          </ac:cxnSpMkLst>
        </pc:cxnChg>
      </pc:sldChg>
      <pc:sldChg chg="modSp add del mod">
        <pc:chgData name="I See Maths ltd" userId="2b6a9906fb7c83c6" providerId="LiveId" clId="{0195596F-5BB0-4319-80EB-166CB1814317}" dt="2024-09-07T09:28:27.498" v="10350" actId="47"/>
        <pc:sldMkLst>
          <pc:docMk/>
          <pc:sldMk cId="2014587864" sldId="1962"/>
        </pc:sldMkLst>
        <pc:spChg chg="mod">
          <ac:chgData name="I See Maths ltd" userId="2b6a9906fb7c83c6" providerId="LiveId" clId="{0195596F-5BB0-4319-80EB-166CB1814317}" dt="2024-09-07T09:27:34.185" v="10345" actId="14100"/>
          <ac:spMkLst>
            <pc:docMk/>
            <pc:sldMk cId="2014587864" sldId="1962"/>
            <ac:spMk id="2" creationId="{1F8C0B16-D727-3BA3-8183-E4D38AF7CCB1}"/>
          </ac:spMkLst>
        </pc:spChg>
      </pc:sldChg>
      <pc:sldChg chg="addSp delSp modSp add mod">
        <pc:chgData name="I See Maths ltd" userId="2b6a9906fb7c83c6" providerId="LiveId" clId="{0195596F-5BB0-4319-80EB-166CB1814317}" dt="2024-09-07T11:10:15.186" v="11844"/>
        <pc:sldMkLst>
          <pc:docMk/>
          <pc:sldMk cId="3772090755" sldId="1962"/>
        </pc:sldMkLst>
        <pc:spChg chg="del">
          <ac:chgData name="I See Maths ltd" userId="2b6a9906fb7c83c6" providerId="LiveId" clId="{0195596F-5BB0-4319-80EB-166CB1814317}" dt="2024-09-07T11:10:14.787" v="11843" actId="478"/>
          <ac:spMkLst>
            <pc:docMk/>
            <pc:sldMk cId="3772090755" sldId="1962"/>
            <ac:spMk id="3" creationId="{ACB8B547-E97C-766B-E8DF-256D8B75FCA5}"/>
          </ac:spMkLst>
        </pc:spChg>
        <pc:spChg chg="add mod">
          <ac:chgData name="I See Maths ltd" userId="2b6a9906fb7c83c6" providerId="LiveId" clId="{0195596F-5BB0-4319-80EB-166CB1814317}" dt="2024-09-07T11:10:15.186" v="11844"/>
          <ac:spMkLst>
            <pc:docMk/>
            <pc:sldMk cId="3772090755" sldId="1962"/>
            <ac:spMk id="7" creationId="{DB543470-E777-9AEE-A808-5FA545786241}"/>
          </ac:spMkLst>
        </pc:spChg>
        <pc:cxnChg chg="mod">
          <ac:chgData name="I See Maths ltd" userId="2b6a9906fb7c83c6" providerId="LiveId" clId="{0195596F-5BB0-4319-80EB-166CB1814317}" dt="2024-09-07T09:53:59.047" v="11526" actId="14100"/>
          <ac:cxnSpMkLst>
            <pc:docMk/>
            <pc:sldMk cId="3772090755" sldId="1962"/>
            <ac:cxnSpMk id="5" creationId="{51457DA0-1883-D67A-3073-A38373736C12}"/>
          </ac:cxnSpMkLst>
        </pc:cxnChg>
      </pc:sldChg>
      <pc:sldChg chg="addSp delSp modSp add mod">
        <pc:chgData name="I See Maths ltd" userId="2b6a9906fb7c83c6" providerId="LiveId" clId="{0195596F-5BB0-4319-80EB-166CB1814317}" dt="2024-09-07T11:10:10.912" v="11842"/>
        <pc:sldMkLst>
          <pc:docMk/>
          <pc:sldMk cId="2034031350" sldId="1963"/>
        </pc:sldMkLst>
        <pc:spChg chg="del">
          <ac:chgData name="I See Maths ltd" userId="2b6a9906fb7c83c6" providerId="LiveId" clId="{0195596F-5BB0-4319-80EB-166CB1814317}" dt="2024-09-07T11:10:10.459" v="11841" actId="478"/>
          <ac:spMkLst>
            <pc:docMk/>
            <pc:sldMk cId="2034031350" sldId="1963"/>
            <ac:spMk id="3" creationId="{ACB8B547-E97C-766B-E8DF-256D8B75FCA5}"/>
          </ac:spMkLst>
        </pc:spChg>
        <pc:spChg chg="add mod">
          <ac:chgData name="I See Maths ltd" userId="2b6a9906fb7c83c6" providerId="LiveId" clId="{0195596F-5BB0-4319-80EB-166CB1814317}" dt="2024-09-07T11:10:10.912" v="11842"/>
          <ac:spMkLst>
            <pc:docMk/>
            <pc:sldMk cId="2034031350" sldId="1963"/>
            <ac:spMk id="7" creationId="{9B1DE3FE-562B-1326-A327-174B79DA1AD7}"/>
          </ac:spMkLst>
        </pc:spChg>
        <pc:cxnChg chg="add mod">
          <ac:chgData name="I See Maths ltd" userId="2b6a9906fb7c83c6" providerId="LiveId" clId="{0195596F-5BB0-4319-80EB-166CB1814317}" dt="2024-09-07T09:54:06.811" v="11528"/>
          <ac:cxnSpMkLst>
            <pc:docMk/>
            <pc:sldMk cId="2034031350" sldId="1963"/>
            <ac:cxnSpMk id="2" creationId="{53B6FEE4-EE6B-5803-2E07-A877315D65EE}"/>
          </ac:cxnSpMkLst>
        </pc:cxnChg>
        <pc:cxnChg chg="del">
          <ac:chgData name="I See Maths ltd" userId="2b6a9906fb7c83c6" providerId="LiveId" clId="{0195596F-5BB0-4319-80EB-166CB1814317}" dt="2024-09-07T09:54:06.326" v="11527" actId="478"/>
          <ac:cxnSpMkLst>
            <pc:docMk/>
            <pc:sldMk cId="2034031350" sldId="1963"/>
            <ac:cxnSpMk id="5" creationId="{51457DA0-1883-D67A-3073-A38373736C12}"/>
          </ac:cxnSpMkLst>
        </pc:cxnChg>
      </pc:sldChg>
      <pc:sldChg chg="addSp delSp modSp add mod">
        <pc:chgData name="I See Maths ltd" userId="2b6a9906fb7c83c6" providerId="LiveId" clId="{0195596F-5BB0-4319-80EB-166CB1814317}" dt="2024-09-07T11:10:19.916" v="11846"/>
        <pc:sldMkLst>
          <pc:docMk/>
          <pc:sldMk cId="3768604259" sldId="1964"/>
        </pc:sldMkLst>
        <pc:spChg chg="add del mod">
          <ac:chgData name="I See Maths ltd" userId="2b6a9906fb7c83c6" providerId="LiveId" clId="{0195596F-5BB0-4319-80EB-166CB1814317}" dt="2024-09-07T10:02:36.361" v="11796" actId="478"/>
          <ac:spMkLst>
            <pc:docMk/>
            <pc:sldMk cId="3768604259" sldId="1964"/>
            <ac:spMk id="2" creationId="{42880899-5656-4065-16C9-E812BF2638BD}"/>
          </ac:spMkLst>
        </pc:spChg>
        <pc:spChg chg="del">
          <ac:chgData name="I See Maths ltd" userId="2b6a9906fb7c83c6" providerId="LiveId" clId="{0195596F-5BB0-4319-80EB-166CB1814317}" dt="2024-09-07T11:10:19.485" v="11845" actId="478"/>
          <ac:spMkLst>
            <pc:docMk/>
            <pc:sldMk cId="3768604259" sldId="1964"/>
            <ac:spMk id="3" creationId="{ACB8B547-E97C-766B-E8DF-256D8B75FCA5}"/>
          </ac:spMkLst>
        </pc:spChg>
        <pc:spChg chg="mod">
          <ac:chgData name="I See Maths ltd" userId="2b6a9906fb7c83c6" providerId="LiveId" clId="{0195596F-5BB0-4319-80EB-166CB1814317}" dt="2024-09-07T09:55:09.641" v="11533" actId="20577"/>
          <ac:spMkLst>
            <pc:docMk/>
            <pc:sldMk cId="3768604259" sldId="1964"/>
            <ac:spMk id="6" creationId="{F2F9DF45-D412-86C0-2618-5F38E8ED819C}"/>
          </ac:spMkLst>
        </pc:spChg>
        <pc:spChg chg="add del mod">
          <ac:chgData name="I See Maths ltd" userId="2b6a9906fb7c83c6" providerId="LiveId" clId="{0195596F-5BB0-4319-80EB-166CB1814317}" dt="2024-09-07T10:02:36.361" v="11796" actId="478"/>
          <ac:spMkLst>
            <pc:docMk/>
            <pc:sldMk cId="3768604259" sldId="1964"/>
            <ac:spMk id="7" creationId="{3E96676E-CCA2-21AD-09A4-0BDB4BA543B3}"/>
          </ac:spMkLst>
        </pc:spChg>
        <pc:spChg chg="mod">
          <ac:chgData name="I See Maths ltd" userId="2b6a9906fb7c83c6" providerId="LiveId" clId="{0195596F-5BB0-4319-80EB-166CB1814317}" dt="2024-09-07T09:59:29.021" v="11718" actId="6549"/>
          <ac:spMkLst>
            <pc:docMk/>
            <pc:sldMk cId="3768604259" sldId="1964"/>
            <ac:spMk id="8" creationId="{9BA2DA86-9618-732D-C868-F9A6479189A8}"/>
          </ac:spMkLst>
        </pc:spChg>
        <pc:spChg chg="del mod">
          <ac:chgData name="I See Maths ltd" userId="2b6a9906fb7c83c6" providerId="LiveId" clId="{0195596F-5BB0-4319-80EB-166CB1814317}" dt="2024-09-07T10:02:36.361" v="11796" actId="478"/>
          <ac:spMkLst>
            <pc:docMk/>
            <pc:sldMk cId="3768604259" sldId="1964"/>
            <ac:spMk id="9" creationId="{A2F5D6EF-AF13-C050-025C-C618F4973E42}"/>
          </ac:spMkLst>
        </pc:spChg>
        <pc:spChg chg="del">
          <ac:chgData name="I See Maths ltd" userId="2b6a9906fb7c83c6" providerId="LiveId" clId="{0195596F-5BB0-4319-80EB-166CB1814317}" dt="2024-09-07T10:00:47.322" v="11728" actId="478"/>
          <ac:spMkLst>
            <pc:docMk/>
            <pc:sldMk cId="3768604259" sldId="1964"/>
            <ac:spMk id="10" creationId="{0CAD9445-C068-D212-D5D6-743F2724B991}"/>
          </ac:spMkLst>
        </pc:spChg>
        <pc:spChg chg="del">
          <ac:chgData name="I See Maths ltd" userId="2b6a9906fb7c83c6" providerId="LiveId" clId="{0195596F-5BB0-4319-80EB-166CB1814317}" dt="2024-09-07T10:00:47.322" v="11728" actId="478"/>
          <ac:spMkLst>
            <pc:docMk/>
            <pc:sldMk cId="3768604259" sldId="1964"/>
            <ac:spMk id="11" creationId="{7EC29655-B407-B81C-D2C2-016442CCBF10}"/>
          </ac:spMkLst>
        </pc:spChg>
        <pc:spChg chg="mod">
          <ac:chgData name="I See Maths ltd" userId="2b6a9906fb7c83c6" providerId="LiveId" clId="{0195596F-5BB0-4319-80EB-166CB1814317}" dt="2024-09-07T09:56:41.932" v="11633" actId="6549"/>
          <ac:spMkLst>
            <pc:docMk/>
            <pc:sldMk cId="3768604259" sldId="1964"/>
            <ac:spMk id="12" creationId="{91906F8E-2DCD-52B1-4198-872643970308}"/>
          </ac:spMkLst>
        </pc:spChg>
        <pc:spChg chg="del mod">
          <ac:chgData name="I See Maths ltd" userId="2b6a9906fb7c83c6" providerId="LiveId" clId="{0195596F-5BB0-4319-80EB-166CB1814317}" dt="2024-09-07T10:02:36.361" v="11796" actId="478"/>
          <ac:spMkLst>
            <pc:docMk/>
            <pc:sldMk cId="3768604259" sldId="1964"/>
            <ac:spMk id="13" creationId="{09F019A0-9A7B-18D4-24DC-214D5C29170C}"/>
          </ac:spMkLst>
        </pc:spChg>
        <pc:spChg chg="add del mod">
          <ac:chgData name="I See Maths ltd" userId="2b6a9906fb7c83c6" providerId="LiveId" clId="{0195596F-5BB0-4319-80EB-166CB1814317}" dt="2024-09-07T10:02:36.361" v="11796" actId="478"/>
          <ac:spMkLst>
            <pc:docMk/>
            <pc:sldMk cId="3768604259" sldId="1964"/>
            <ac:spMk id="14" creationId="{32F28415-7CBA-F584-C7EA-987A71DDC59A}"/>
          </ac:spMkLst>
        </pc:spChg>
        <pc:spChg chg="add del mod">
          <ac:chgData name="I See Maths ltd" userId="2b6a9906fb7c83c6" providerId="LiveId" clId="{0195596F-5BB0-4319-80EB-166CB1814317}" dt="2024-09-07T10:02:36.361" v="11796" actId="478"/>
          <ac:spMkLst>
            <pc:docMk/>
            <pc:sldMk cId="3768604259" sldId="1964"/>
            <ac:spMk id="15" creationId="{2A634E9A-A282-686F-02B3-1518D673D490}"/>
          </ac:spMkLst>
        </pc:spChg>
        <pc:spChg chg="del">
          <ac:chgData name="I See Maths ltd" userId="2b6a9906fb7c83c6" providerId="LiveId" clId="{0195596F-5BB0-4319-80EB-166CB1814317}" dt="2024-09-07T09:59:51.774" v="11721" actId="478"/>
          <ac:spMkLst>
            <pc:docMk/>
            <pc:sldMk cId="3768604259" sldId="1964"/>
            <ac:spMk id="16" creationId="{23F66813-6CA5-238B-6792-0B793DE639F1}"/>
          </ac:spMkLst>
        </pc:spChg>
        <pc:spChg chg="add del mod">
          <ac:chgData name="I See Maths ltd" userId="2b6a9906fb7c83c6" providerId="LiveId" clId="{0195596F-5BB0-4319-80EB-166CB1814317}" dt="2024-09-07T10:02:36.361" v="11796" actId="478"/>
          <ac:spMkLst>
            <pc:docMk/>
            <pc:sldMk cId="3768604259" sldId="1964"/>
            <ac:spMk id="18" creationId="{57104ABE-9959-5DE4-19BC-F3124AFAE1EE}"/>
          </ac:spMkLst>
        </pc:spChg>
        <pc:spChg chg="del">
          <ac:chgData name="I See Maths ltd" userId="2b6a9906fb7c83c6" providerId="LiveId" clId="{0195596F-5BB0-4319-80EB-166CB1814317}" dt="2024-09-07T09:59:51.774" v="11721" actId="478"/>
          <ac:spMkLst>
            <pc:docMk/>
            <pc:sldMk cId="3768604259" sldId="1964"/>
            <ac:spMk id="19" creationId="{29750354-DECC-3246-733B-73AED00753E6}"/>
          </ac:spMkLst>
        </pc:spChg>
        <pc:spChg chg="del">
          <ac:chgData name="I See Maths ltd" userId="2b6a9906fb7c83c6" providerId="LiveId" clId="{0195596F-5BB0-4319-80EB-166CB1814317}" dt="2024-09-07T09:59:51.774" v="11721" actId="478"/>
          <ac:spMkLst>
            <pc:docMk/>
            <pc:sldMk cId="3768604259" sldId="1964"/>
            <ac:spMk id="21" creationId="{E59716E0-22A4-02CE-D9EC-37564E711885}"/>
          </ac:spMkLst>
        </pc:spChg>
        <pc:spChg chg="del">
          <ac:chgData name="I See Maths ltd" userId="2b6a9906fb7c83c6" providerId="LiveId" clId="{0195596F-5BB0-4319-80EB-166CB1814317}" dt="2024-09-07T09:59:51.774" v="11721" actId="478"/>
          <ac:spMkLst>
            <pc:docMk/>
            <pc:sldMk cId="3768604259" sldId="1964"/>
            <ac:spMk id="22" creationId="{FD777AAA-E820-E811-05D9-4A1DC45E7CCD}"/>
          </ac:spMkLst>
        </pc:spChg>
        <pc:spChg chg="del">
          <ac:chgData name="I See Maths ltd" userId="2b6a9906fb7c83c6" providerId="LiveId" clId="{0195596F-5BB0-4319-80EB-166CB1814317}" dt="2024-09-07T09:59:51.774" v="11721" actId="478"/>
          <ac:spMkLst>
            <pc:docMk/>
            <pc:sldMk cId="3768604259" sldId="1964"/>
            <ac:spMk id="23" creationId="{14734310-6767-E99A-1E67-0E01BCD22082}"/>
          </ac:spMkLst>
        </pc:spChg>
        <pc:spChg chg="add del mod">
          <ac:chgData name="I See Maths ltd" userId="2b6a9906fb7c83c6" providerId="LiveId" clId="{0195596F-5BB0-4319-80EB-166CB1814317}" dt="2024-09-07T10:02:36.361" v="11796" actId="478"/>
          <ac:spMkLst>
            <pc:docMk/>
            <pc:sldMk cId="3768604259" sldId="1964"/>
            <ac:spMk id="24" creationId="{C39F01A8-99D4-5C38-4026-AB60FC11C668}"/>
          </ac:spMkLst>
        </pc:spChg>
        <pc:spChg chg="add del mod">
          <ac:chgData name="I See Maths ltd" userId="2b6a9906fb7c83c6" providerId="LiveId" clId="{0195596F-5BB0-4319-80EB-166CB1814317}" dt="2024-09-07T10:02:36.361" v="11796" actId="478"/>
          <ac:spMkLst>
            <pc:docMk/>
            <pc:sldMk cId="3768604259" sldId="1964"/>
            <ac:spMk id="25" creationId="{80258263-9D25-8E5C-923D-422DB33C37A1}"/>
          </ac:spMkLst>
        </pc:spChg>
        <pc:spChg chg="add del mod">
          <ac:chgData name="I See Maths ltd" userId="2b6a9906fb7c83c6" providerId="LiveId" clId="{0195596F-5BB0-4319-80EB-166CB1814317}" dt="2024-09-07T10:02:36.361" v="11796" actId="478"/>
          <ac:spMkLst>
            <pc:docMk/>
            <pc:sldMk cId="3768604259" sldId="1964"/>
            <ac:spMk id="26" creationId="{1266A705-8BB3-2C1E-DEAD-28034CDB3D6B}"/>
          </ac:spMkLst>
        </pc:spChg>
        <pc:spChg chg="add mod">
          <ac:chgData name="I See Maths ltd" userId="2b6a9906fb7c83c6" providerId="LiveId" clId="{0195596F-5BB0-4319-80EB-166CB1814317}" dt="2024-09-07T11:10:19.916" v="11846"/>
          <ac:spMkLst>
            <pc:docMk/>
            <pc:sldMk cId="3768604259" sldId="1964"/>
            <ac:spMk id="27" creationId="{9CE0EEF4-B04D-7B6F-8836-3BCF1289386A}"/>
          </ac:spMkLst>
        </pc:spChg>
        <pc:spChg chg="del">
          <ac:chgData name="I See Maths ltd" userId="2b6a9906fb7c83c6" providerId="LiveId" clId="{0195596F-5BB0-4319-80EB-166CB1814317}" dt="2024-09-07T10:02:36.361" v="11796" actId="478"/>
          <ac:spMkLst>
            <pc:docMk/>
            <pc:sldMk cId="3768604259" sldId="1964"/>
            <ac:spMk id="31" creationId="{2C602DA0-D766-5B8F-3FFF-91F0EFA391D6}"/>
          </ac:spMkLst>
        </pc:spChg>
        <pc:spChg chg="del mod">
          <ac:chgData name="I See Maths ltd" userId="2b6a9906fb7c83c6" providerId="LiveId" clId="{0195596F-5BB0-4319-80EB-166CB1814317}" dt="2024-09-07T10:02:36.361" v="11796" actId="478"/>
          <ac:spMkLst>
            <pc:docMk/>
            <pc:sldMk cId="3768604259" sldId="1964"/>
            <ac:spMk id="32" creationId="{74A5D393-6C4F-975D-D40C-29F19EABF11C}"/>
          </ac:spMkLst>
        </pc:spChg>
        <pc:spChg chg="del">
          <ac:chgData name="I See Maths ltd" userId="2b6a9906fb7c83c6" providerId="LiveId" clId="{0195596F-5BB0-4319-80EB-166CB1814317}" dt="2024-09-07T10:02:27.840" v="11794" actId="478"/>
          <ac:spMkLst>
            <pc:docMk/>
            <pc:sldMk cId="3768604259" sldId="1964"/>
            <ac:spMk id="33" creationId="{2F54A1D3-CC51-E3F7-628C-B4EB774C4C88}"/>
          </ac:spMkLst>
        </pc:spChg>
      </pc:sldChg>
      <pc:sldChg chg="addSp delSp modSp add mod">
        <pc:chgData name="I See Maths ltd" userId="2b6a9906fb7c83c6" providerId="LiveId" clId="{0195596F-5BB0-4319-80EB-166CB1814317}" dt="2024-09-07T11:10:29.520" v="11850"/>
        <pc:sldMkLst>
          <pc:docMk/>
          <pc:sldMk cId="3030528695" sldId="1965"/>
        </pc:sldMkLst>
        <pc:spChg chg="del">
          <ac:chgData name="I See Maths ltd" userId="2b6a9906fb7c83c6" providerId="LiveId" clId="{0195596F-5BB0-4319-80EB-166CB1814317}" dt="2024-09-07T11:10:28.397" v="11849" actId="478"/>
          <ac:spMkLst>
            <pc:docMk/>
            <pc:sldMk cId="3030528695" sldId="1965"/>
            <ac:spMk id="3" creationId="{ACB8B547-E97C-766B-E8DF-256D8B75FCA5}"/>
          </ac:spMkLst>
        </pc:spChg>
        <pc:spChg chg="add mod">
          <ac:chgData name="I See Maths ltd" userId="2b6a9906fb7c83c6" providerId="LiveId" clId="{0195596F-5BB0-4319-80EB-166CB1814317}" dt="2024-09-07T11:10:29.520" v="11850"/>
          <ac:spMkLst>
            <pc:docMk/>
            <pc:sldMk cId="3030528695" sldId="1965"/>
            <ac:spMk id="10" creationId="{07B8F632-2C78-359A-945E-C4E3A5E8CBEC}"/>
          </ac:spMkLst>
        </pc:spChg>
      </pc:sldChg>
      <pc:sldChg chg="addSp delSp modSp add mod">
        <pc:chgData name="I See Maths ltd" userId="2b6a9906fb7c83c6" providerId="LiveId" clId="{0195596F-5BB0-4319-80EB-166CB1814317}" dt="2024-09-07T11:10:24.336" v="11848"/>
        <pc:sldMkLst>
          <pc:docMk/>
          <pc:sldMk cId="3615857109" sldId="1966"/>
        </pc:sldMkLst>
        <pc:spChg chg="del">
          <ac:chgData name="I See Maths ltd" userId="2b6a9906fb7c83c6" providerId="LiveId" clId="{0195596F-5BB0-4319-80EB-166CB1814317}" dt="2024-09-07T11:10:23.881" v="11847" actId="478"/>
          <ac:spMkLst>
            <pc:docMk/>
            <pc:sldMk cId="3615857109" sldId="1966"/>
            <ac:spMk id="3" creationId="{ACB8B547-E97C-766B-E8DF-256D8B75FCA5}"/>
          </ac:spMkLst>
        </pc:spChg>
        <pc:spChg chg="add mod">
          <ac:chgData name="I See Maths ltd" userId="2b6a9906fb7c83c6" providerId="LiveId" clId="{0195596F-5BB0-4319-80EB-166CB1814317}" dt="2024-09-07T11:10:24.336" v="11848"/>
          <ac:spMkLst>
            <pc:docMk/>
            <pc:sldMk cId="3615857109" sldId="1966"/>
            <ac:spMk id="10" creationId="{4A8821EC-AAA3-9315-6400-83C9E34CD0CC}"/>
          </ac:spMkLst>
        </pc:spChg>
      </pc:sldChg>
    </pc:docChg>
  </pc:docChgLst>
  <pc:docChgLst>
    <pc:chgData name="I See Maths ltd" userId="2b6a9906fb7c83c6" providerId="LiveId" clId="{90AAA508-78C2-4910-887F-398C291867F3}"/>
    <pc:docChg chg="undo redo custSel addSld delSld modSld sldOrd">
      <pc:chgData name="I See Maths ltd" userId="2b6a9906fb7c83c6" providerId="LiveId" clId="{90AAA508-78C2-4910-887F-398C291867F3}" dt="2023-12-22T17:33:46.205" v="2515"/>
      <pc:docMkLst>
        <pc:docMk/>
      </pc:docMkLst>
      <pc:sldChg chg="addSp delSp modSp del mod">
        <pc:chgData name="I See Maths ltd" userId="2b6a9906fb7c83c6" providerId="LiveId" clId="{90AAA508-78C2-4910-887F-398C291867F3}" dt="2023-12-22T14:55:08.682" v="957" actId="47"/>
        <pc:sldMkLst>
          <pc:docMk/>
          <pc:sldMk cId="3723378482" sldId="1714"/>
        </pc:sldMkLst>
        <pc:spChg chg="add mod">
          <ac:chgData name="I See Maths ltd" userId="2b6a9906fb7c83c6" providerId="LiveId" clId="{90AAA508-78C2-4910-887F-398C291867F3}" dt="2023-12-22T14:52:10.987" v="942" actId="1035"/>
          <ac:spMkLst>
            <pc:docMk/>
            <pc:sldMk cId="3723378482" sldId="1714"/>
            <ac:spMk id="2" creationId="{590C6A28-2F45-1382-3DA9-22174772DA3E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3" creationId="{F86A9828-1F23-13D1-B91A-7680573B954A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4" creationId="{CDA4EE05-31B0-BA3D-1EC6-C4F11F663AD6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5" creationId="{ABB1CB4D-1AA7-7A54-0F2D-D7CF8471AF42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6" creationId="{DF9989DD-A6CB-CA22-43F3-2E1D52982C71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7" creationId="{E6781487-3292-F926-3EF3-6E46DF947132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8" creationId="{66AC53FF-D2CF-F86B-5E79-CE339DDA73F3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9" creationId="{E73AE5DC-13A4-FFD2-66FB-A457D4C8C8B8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10" creationId="{246410D8-4486-591F-267C-F01433E9385D}"/>
          </ac:spMkLst>
        </pc:spChg>
        <pc:spChg chg="del">
          <ac:chgData name="I See Maths ltd" userId="2b6a9906fb7c83c6" providerId="LiveId" clId="{90AAA508-78C2-4910-887F-398C291867F3}" dt="2023-12-22T14:15:13.553" v="6" actId="478"/>
          <ac:spMkLst>
            <pc:docMk/>
            <pc:sldMk cId="3723378482" sldId="1714"/>
            <ac:spMk id="11" creationId="{9EFE7479-098A-4D74-9534-57C402B049B6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12" creationId="{C4AA2BDB-8C38-FDDD-F411-6AC54E3FC3F6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13" creationId="{0D11883A-E817-0541-9502-5B299751BDE9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14" creationId="{21F2BA1E-6FD1-7A21-C68D-A845642FD7C0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15" creationId="{10D89885-157C-1164-4BD5-FED75E4B2FB6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16" creationId="{80689745-F83D-9632-64AC-82F8D22195AF}"/>
          </ac:spMkLst>
        </pc:spChg>
        <pc:spChg chg="mod">
          <ac:chgData name="I See Maths ltd" userId="2b6a9906fb7c83c6" providerId="LiveId" clId="{90AAA508-78C2-4910-887F-398C291867F3}" dt="2023-12-21T09:11:39.106" v="1" actId="208"/>
          <ac:spMkLst>
            <pc:docMk/>
            <pc:sldMk cId="3723378482" sldId="1714"/>
            <ac:spMk id="17" creationId="{B6708478-7F4B-409F-BD1A-9D73E666847F}"/>
          </ac:spMkLst>
        </pc:spChg>
        <pc:spChg chg="add del mod">
          <ac:chgData name="I See Maths ltd" userId="2b6a9906fb7c83c6" providerId="LiveId" clId="{90AAA508-78C2-4910-887F-398C291867F3}" dt="2023-12-22T14:39:23.864" v="478" actId="478"/>
          <ac:spMkLst>
            <pc:docMk/>
            <pc:sldMk cId="3723378482" sldId="1714"/>
            <ac:spMk id="18" creationId="{49F607A4-95AF-C1D2-4EFA-F8198706EA93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19" creationId="{D8DA1887-567B-C97D-88D3-2EF7C4E425AA}"/>
          </ac:spMkLst>
        </pc:spChg>
        <pc:spChg chg="mod">
          <ac:chgData name="I See Maths ltd" userId="2b6a9906fb7c83c6" providerId="LiveId" clId="{90AAA508-78C2-4910-887F-398C291867F3}" dt="2023-12-22T14:31:31.485" v="20" actId="6549"/>
          <ac:spMkLst>
            <pc:docMk/>
            <pc:sldMk cId="3723378482" sldId="1714"/>
            <ac:spMk id="21" creationId="{66C3C11C-1AF0-4134-B2B7-C8670802EB51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22" creationId="{8B911939-F00D-328B-48A6-0C56924081DD}"/>
          </ac:spMkLst>
        </pc:spChg>
        <pc:spChg chg="mod">
          <ac:chgData name="I See Maths ltd" userId="2b6a9906fb7c83c6" providerId="LiveId" clId="{90AAA508-78C2-4910-887F-398C291867F3}" dt="2023-12-21T09:12:05.201" v="5" actId="207"/>
          <ac:spMkLst>
            <pc:docMk/>
            <pc:sldMk cId="3723378482" sldId="1714"/>
            <ac:spMk id="23" creationId="{B2672183-50C6-4B75-AB18-07F537B6E722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25" creationId="{84CE4D1C-62A0-C7D4-CBD8-DEEE95B09DD2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26" creationId="{26B85A6F-D3F8-F7C6-300D-4FBD224F5221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27" creationId="{A2BE205C-A983-BC3A-1ABC-F03A8928DDFD}"/>
          </ac:spMkLst>
        </pc:spChg>
        <pc:spChg chg="add del mod">
          <ac:chgData name="I See Maths ltd" userId="2b6a9906fb7c83c6" providerId="LiveId" clId="{90AAA508-78C2-4910-887F-398C291867F3}" dt="2023-12-22T14:46:25.146" v="763" actId="478"/>
          <ac:spMkLst>
            <pc:docMk/>
            <pc:sldMk cId="3723378482" sldId="1714"/>
            <ac:spMk id="28" creationId="{0DC06F23-B613-90B4-A0D3-B3DFE00723E5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29" creationId="{9879CC13-86EC-2A78-865B-C0572CC97B72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30" creationId="{86B00D82-06A0-A552-9DDB-7BAB1FF30704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31" creationId="{52B92789-1EF2-6975-8CE3-78C0A987CE70}"/>
          </ac:spMkLst>
        </pc:spChg>
        <pc:spChg chg="add del mod">
          <ac:chgData name="I See Maths ltd" userId="2b6a9906fb7c83c6" providerId="LiveId" clId="{90AAA508-78C2-4910-887F-398C291867F3}" dt="2023-12-22T14:46:25.146" v="763" actId="478"/>
          <ac:spMkLst>
            <pc:docMk/>
            <pc:sldMk cId="3723378482" sldId="1714"/>
            <ac:spMk id="32" creationId="{F1DB803D-7EEC-B07D-7D52-189E785F1A6E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33" creationId="{38E2EB3D-A9AB-FCD2-F873-A933D6E62F96}"/>
          </ac:spMkLst>
        </pc:spChg>
        <pc:spChg chg="add del mod">
          <ac:chgData name="I See Maths ltd" userId="2b6a9906fb7c83c6" providerId="LiveId" clId="{90AAA508-78C2-4910-887F-398C291867F3}" dt="2023-12-22T14:46:25.146" v="763" actId="478"/>
          <ac:spMkLst>
            <pc:docMk/>
            <pc:sldMk cId="3723378482" sldId="1714"/>
            <ac:spMk id="34" creationId="{A265B90D-24AC-8F8E-263D-EA51901A2CE7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35" creationId="{4503BAF6-0FEF-44FE-8B38-4F098D1542C2}"/>
          </ac:spMkLst>
        </pc:spChg>
        <pc:spChg chg="add del mod">
          <ac:chgData name="I See Maths ltd" userId="2b6a9906fb7c83c6" providerId="LiveId" clId="{90AAA508-78C2-4910-887F-398C291867F3}" dt="2023-12-22T14:46:25.146" v="763" actId="478"/>
          <ac:spMkLst>
            <pc:docMk/>
            <pc:sldMk cId="3723378482" sldId="1714"/>
            <ac:spMk id="36" creationId="{2B99849D-1F26-115B-D418-008F0EFB5515}"/>
          </ac:spMkLst>
        </pc:spChg>
        <pc:spChg chg="add del mod">
          <ac:chgData name="I See Maths ltd" userId="2b6a9906fb7c83c6" providerId="LiveId" clId="{90AAA508-78C2-4910-887F-398C291867F3}" dt="2023-12-22T14:46:25.146" v="763" actId="478"/>
          <ac:spMkLst>
            <pc:docMk/>
            <pc:sldMk cId="3723378482" sldId="1714"/>
            <ac:spMk id="37" creationId="{B63A180E-1A99-9E68-7C68-FC9BF4188BF4}"/>
          </ac:spMkLst>
        </pc:spChg>
        <pc:spChg chg="add del mod">
          <ac:chgData name="I See Maths ltd" userId="2b6a9906fb7c83c6" providerId="LiveId" clId="{90AAA508-78C2-4910-887F-398C291867F3}" dt="2023-12-22T14:46:27.782" v="764" actId="478"/>
          <ac:spMkLst>
            <pc:docMk/>
            <pc:sldMk cId="3723378482" sldId="1714"/>
            <ac:spMk id="38" creationId="{283310B7-F1AD-6CF4-3E9D-F1CB17FEE4E1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40" creationId="{85D0B84E-4DA4-7717-5F28-5CAB2FA92C5D}"/>
          </ac:spMkLst>
        </pc:spChg>
        <pc:spChg chg="add del mod">
          <ac:chgData name="I See Maths ltd" userId="2b6a9906fb7c83c6" providerId="LiveId" clId="{90AAA508-78C2-4910-887F-398C291867F3}" dt="2023-12-22T14:46:25.146" v="763" actId="478"/>
          <ac:spMkLst>
            <pc:docMk/>
            <pc:sldMk cId="3723378482" sldId="1714"/>
            <ac:spMk id="41" creationId="{50F3D9F3-1AA1-871E-C983-A9015C565559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42" creationId="{BDC691BD-18AC-7D3D-53F2-A154CAA20AD9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43" creationId="{996147DC-0C1B-2C52-9D74-B795AC92B56B}"/>
          </ac:spMkLst>
        </pc:spChg>
        <pc:spChg chg="add mod">
          <ac:chgData name="I See Maths ltd" userId="2b6a9906fb7c83c6" providerId="LiveId" clId="{90AAA508-78C2-4910-887F-398C291867F3}" dt="2023-12-22T14:52:03.936" v="938" actId="1035"/>
          <ac:spMkLst>
            <pc:docMk/>
            <pc:sldMk cId="3723378482" sldId="1714"/>
            <ac:spMk id="44" creationId="{1C4D5257-D763-AF78-6787-092479A5073F}"/>
          </ac:spMkLst>
        </pc:spChg>
        <pc:spChg chg="add del mod">
          <ac:chgData name="I See Maths ltd" userId="2b6a9906fb7c83c6" providerId="LiveId" clId="{90AAA508-78C2-4910-887F-398C291867F3}" dt="2023-12-22T14:53:36.027" v="948" actId="478"/>
          <ac:spMkLst>
            <pc:docMk/>
            <pc:sldMk cId="3723378482" sldId="1714"/>
            <ac:spMk id="45" creationId="{2CB7E684-BE5B-5485-1118-D2D2DB508FB4}"/>
          </ac:spMkLst>
        </pc:spChg>
        <pc:cxnChg chg="add mod">
          <ac:chgData name="I See Maths ltd" userId="2b6a9906fb7c83c6" providerId="LiveId" clId="{90AAA508-78C2-4910-887F-398C291867F3}" dt="2023-12-22T14:52:03.936" v="938" actId="1035"/>
          <ac:cxnSpMkLst>
            <pc:docMk/>
            <pc:sldMk cId="3723378482" sldId="1714"/>
            <ac:cxnSpMk id="24" creationId="{D60A882D-B900-0AFD-5FE4-CE551D5DDD06}"/>
          </ac:cxnSpMkLst>
        </pc:cxnChg>
        <pc:cxnChg chg="add mod">
          <ac:chgData name="I See Maths ltd" userId="2b6a9906fb7c83c6" providerId="LiveId" clId="{90AAA508-78C2-4910-887F-398C291867F3}" dt="2023-12-22T14:52:03.936" v="938" actId="1035"/>
          <ac:cxnSpMkLst>
            <pc:docMk/>
            <pc:sldMk cId="3723378482" sldId="1714"/>
            <ac:cxnSpMk id="39" creationId="{E8A98D8B-A95D-F91E-4AB1-9ED81B4DD269}"/>
          </ac:cxnSpMkLst>
        </pc:cxnChg>
      </pc:sldChg>
      <pc:sldChg chg="delSp add mod">
        <pc:chgData name="I See Maths ltd" userId="2b6a9906fb7c83c6" providerId="LiveId" clId="{90AAA508-78C2-4910-887F-398C291867F3}" dt="2023-12-22T14:54:57.197" v="956" actId="478"/>
        <pc:sldMkLst>
          <pc:docMk/>
          <pc:sldMk cId="4186156237" sldId="1715"/>
        </pc:sldMkLst>
        <pc:spChg chg="del">
          <ac:chgData name="I See Maths ltd" userId="2b6a9906fb7c83c6" providerId="LiveId" clId="{90AAA508-78C2-4910-887F-398C291867F3}" dt="2023-12-22T14:54:57.197" v="956" actId="478"/>
          <ac:spMkLst>
            <pc:docMk/>
            <pc:sldMk cId="4186156237" sldId="1715"/>
            <ac:spMk id="45" creationId="{2CB7E684-BE5B-5485-1118-D2D2DB508FB4}"/>
          </ac:spMkLst>
        </pc:spChg>
      </pc:sldChg>
      <pc:sldChg chg="delSp modSp add mod">
        <pc:chgData name="I See Maths ltd" userId="2b6a9906fb7c83c6" providerId="LiveId" clId="{90AAA508-78C2-4910-887F-398C291867F3}" dt="2023-12-22T14:54:29.306" v="954" actId="478"/>
        <pc:sldMkLst>
          <pc:docMk/>
          <pc:sldMk cId="632621267" sldId="1716"/>
        </pc:sldMkLst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3" creationId="{F86A9828-1F23-13D1-B91A-7680573B954A}"/>
          </ac:spMkLst>
        </pc:spChg>
        <pc:spChg chg="del">
          <ac:chgData name="I See Maths ltd" userId="2b6a9906fb7c83c6" providerId="LiveId" clId="{90AAA508-78C2-4910-887F-398C291867F3}" dt="2023-12-22T14:54:14.009" v="952" actId="478"/>
          <ac:spMkLst>
            <pc:docMk/>
            <pc:sldMk cId="632621267" sldId="1716"/>
            <ac:spMk id="4" creationId="{CDA4EE05-31B0-BA3D-1EC6-C4F11F663AD6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5" creationId="{ABB1CB4D-1AA7-7A54-0F2D-D7CF8471AF42}"/>
          </ac:spMkLst>
        </pc:spChg>
        <pc:spChg chg="del">
          <ac:chgData name="I See Maths ltd" userId="2b6a9906fb7c83c6" providerId="LiveId" clId="{90AAA508-78C2-4910-887F-398C291867F3}" dt="2023-12-22T14:54:14.009" v="952" actId="478"/>
          <ac:spMkLst>
            <pc:docMk/>
            <pc:sldMk cId="632621267" sldId="1716"/>
            <ac:spMk id="6" creationId="{DF9989DD-A6CB-CA22-43F3-2E1D52982C71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7" creationId="{E6781487-3292-F926-3EF3-6E46DF947132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8" creationId="{66AC53FF-D2CF-F86B-5E79-CE339DDA73F3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9" creationId="{E73AE5DC-13A4-FFD2-66FB-A457D4C8C8B8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10" creationId="{246410D8-4486-591F-267C-F01433E9385D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12" creationId="{C4AA2BDB-8C38-FDDD-F411-6AC54E3FC3F6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13" creationId="{0D11883A-E817-0541-9502-5B299751BDE9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14" creationId="{21F2BA1E-6FD1-7A21-C68D-A845642FD7C0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15" creationId="{10D89885-157C-1164-4BD5-FED75E4B2FB6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16" creationId="{80689745-F83D-9632-64AC-82F8D22195AF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19" creationId="{D8DA1887-567B-C97D-88D3-2EF7C4E425AA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22" creationId="{8B911939-F00D-328B-48A6-0C56924081DD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25" creationId="{84CE4D1C-62A0-C7D4-CBD8-DEEE95B09DD2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26" creationId="{26B85A6F-D3F8-F7C6-300D-4FBD224F5221}"/>
          </ac:spMkLst>
        </pc:spChg>
        <pc:spChg chg="del">
          <ac:chgData name="I See Maths ltd" userId="2b6a9906fb7c83c6" providerId="LiveId" clId="{90AAA508-78C2-4910-887F-398C291867F3}" dt="2023-12-22T14:54:29.306" v="954" actId="478"/>
          <ac:spMkLst>
            <pc:docMk/>
            <pc:sldMk cId="632621267" sldId="1716"/>
            <ac:spMk id="27" creationId="{A2BE205C-A983-BC3A-1ABC-F03A8928DDFD}"/>
          </ac:spMkLst>
        </pc:spChg>
        <pc:spChg chg="del">
          <ac:chgData name="I See Maths ltd" userId="2b6a9906fb7c83c6" providerId="LiveId" clId="{90AAA508-78C2-4910-887F-398C291867F3}" dt="2023-12-22T14:54:14.009" v="952" actId="478"/>
          <ac:spMkLst>
            <pc:docMk/>
            <pc:sldMk cId="632621267" sldId="1716"/>
            <ac:spMk id="29" creationId="{9879CC13-86EC-2A78-865B-C0572CC97B72}"/>
          </ac:spMkLst>
        </pc:spChg>
        <pc:spChg chg="del">
          <ac:chgData name="I See Maths ltd" userId="2b6a9906fb7c83c6" providerId="LiveId" clId="{90AAA508-78C2-4910-887F-398C291867F3}" dt="2023-12-22T14:54:14.009" v="952" actId="478"/>
          <ac:spMkLst>
            <pc:docMk/>
            <pc:sldMk cId="632621267" sldId="1716"/>
            <ac:spMk id="30" creationId="{86B00D82-06A0-A552-9DDB-7BAB1FF30704}"/>
          </ac:spMkLst>
        </pc:spChg>
        <pc:spChg chg="del">
          <ac:chgData name="I See Maths ltd" userId="2b6a9906fb7c83c6" providerId="LiveId" clId="{90AAA508-78C2-4910-887F-398C291867F3}" dt="2023-12-22T14:54:14.009" v="952" actId="478"/>
          <ac:spMkLst>
            <pc:docMk/>
            <pc:sldMk cId="632621267" sldId="1716"/>
            <ac:spMk id="31" creationId="{52B92789-1EF2-6975-8CE3-78C0A987CE70}"/>
          </ac:spMkLst>
        </pc:spChg>
        <pc:spChg chg="del">
          <ac:chgData name="I See Maths ltd" userId="2b6a9906fb7c83c6" providerId="LiveId" clId="{90AAA508-78C2-4910-887F-398C291867F3}" dt="2023-12-22T14:54:14.009" v="952" actId="478"/>
          <ac:spMkLst>
            <pc:docMk/>
            <pc:sldMk cId="632621267" sldId="1716"/>
            <ac:spMk id="33" creationId="{38E2EB3D-A9AB-FCD2-F873-A933D6E62F96}"/>
          </ac:spMkLst>
        </pc:spChg>
        <pc:spChg chg="del">
          <ac:chgData name="I See Maths ltd" userId="2b6a9906fb7c83c6" providerId="LiveId" clId="{90AAA508-78C2-4910-887F-398C291867F3}" dt="2023-12-22T14:54:14.009" v="952" actId="478"/>
          <ac:spMkLst>
            <pc:docMk/>
            <pc:sldMk cId="632621267" sldId="1716"/>
            <ac:spMk id="35" creationId="{4503BAF6-0FEF-44FE-8B38-4F098D1542C2}"/>
          </ac:spMkLst>
        </pc:spChg>
        <pc:spChg chg="del">
          <ac:chgData name="I See Maths ltd" userId="2b6a9906fb7c83c6" providerId="LiveId" clId="{90AAA508-78C2-4910-887F-398C291867F3}" dt="2023-12-22T14:54:14.009" v="952" actId="478"/>
          <ac:spMkLst>
            <pc:docMk/>
            <pc:sldMk cId="632621267" sldId="1716"/>
            <ac:spMk id="40" creationId="{85D0B84E-4DA4-7717-5F28-5CAB2FA92C5D}"/>
          </ac:spMkLst>
        </pc:spChg>
        <pc:spChg chg="del">
          <ac:chgData name="I See Maths ltd" userId="2b6a9906fb7c83c6" providerId="LiveId" clId="{90AAA508-78C2-4910-887F-398C291867F3}" dt="2023-12-22T14:54:14.009" v="952" actId="478"/>
          <ac:spMkLst>
            <pc:docMk/>
            <pc:sldMk cId="632621267" sldId="1716"/>
            <ac:spMk id="42" creationId="{BDC691BD-18AC-7D3D-53F2-A154CAA20AD9}"/>
          </ac:spMkLst>
        </pc:spChg>
        <pc:spChg chg="del">
          <ac:chgData name="I See Maths ltd" userId="2b6a9906fb7c83c6" providerId="LiveId" clId="{90AAA508-78C2-4910-887F-398C291867F3}" dt="2023-12-22T14:54:14.009" v="952" actId="478"/>
          <ac:spMkLst>
            <pc:docMk/>
            <pc:sldMk cId="632621267" sldId="1716"/>
            <ac:spMk id="43" creationId="{996147DC-0C1B-2C52-9D74-B795AC92B56B}"/>
          </ac:spMkLst>
        </pc:spChg>
        <pc:spChg chg="del mod">
          <ac:chgData name="I See Maths ltd" userId="2b6a9906fb7c83c6" providerId="LiveId" clId="{90AAA508-78C2-4910-887F-398C291867F3}" dt="2023-12-22T14:54:14.009" v="952" actId="478"/>
          <ac:spMkLst>
            <pc:docMk/>
            <pc:sldMk cId="632621267" sldId="1716"/>
            <ac:spMk id="44" creationId="{1C4D5257-D763-AF78-6787-092479A5073F}"/>
          </ac:spMkLst>
        </pc:spChg>
        <pc:cxnChg chg="del">
          <ac:chgData name="I See Maths ltd" userId="2b6a9906fb7c83c6" providerId="LiveId" clId="{90AAA508-78C2-4910-887F-398C291867F3}" dt="2023-12-22T14:54:29.306" v="954" actId="478"/>
          <ac:cxnSpMkLst>
            <pc:docMk/>
            <pc:sldMk cId="632621267" sldId="1716"/>
            <ac:cxnSpMk id="24" creationId="{D60A882D-B900-0AFD-5FE4-CE551D5DDD06}"/>
          </ac:cxnSpMkLst>
        </pc:cxnChg>
        <pc:cxnChg chg="del">
          <ac:chgData name="I See Maths ltd" userId="2b6a9906fb7c83c6" providerId="LiveId" clId="{90AAA508-78C2-4910-887F-398C291867F3}" dt="2023-12-22T14:54:14.009" v="952" actId="478"/>
          <ac:cxnSpMkLst>
            <pc:docMk/>
            <pc:sldMk cId="632621267" sldId="1716"/>
            <ac:cxnSpMk id="39" creationId="{E8A98D8B-A95D-F91E-4AB1-9ED81B4DD269}"/>
          </ac:cxnSpMkLst>
        </pc:cxnChg>
      </pc:sldChg>
      <pc:sldChg chg="add">
        <pc:chgData name="I See Maths ltd" userId="2b6a9906fb7c83c6" providerId="LiveId" clId="{90AAA508-78C2-4910-887F-398C291867F3}" dt="2023-12-22T14:54:04.072" v="951" actId="2890"/>
        <pc:sldMkLst>
          <pc:docMk/>
          <pc:sldMk cId="1639911743" sldId="1717"/>
        </pc:sldMkLst>
      </pc:sldChg>
      <pc:sldChg chg="add">
        <pc:chgData name="I See Maths ltd" userId="2b6a9906fb7c83c6" providerId="LiveId" clId="{90AAA508-78C2-4910-887F-398C291867F3}" dt="2023-12-22T14:54:21.634" v="953" actId="2890"/>
        <pc:sldMkLst>
          <pc:docMk/>
          <pc:sldMk cId="2601194986" sldId="1718"/>
        </pc:sldMkLst>
      </pc:sldChg>
      <pc:sldChg chg="add">
        <pc:chgData name="I See Maths ltd" userId="2b6a9906fb7c83c6" providerId="LiveId" clId="{90AAA508-78C2-4910-887F-398C291867F3}" dt="2023-12-22T14:54:51.398" v="955" actId="2890"/>
        <pc:sldMkLst>
          <pc:docMk/>
          <pc:sldMk cId="4134203285" sldId="1719"/>
        </pc:sldMkLst>
      </pc:sldChg>
      <pc:sldChg chg="addSp modSp add mod ord">
        <pc:chgData name="I See Maths ltd" userId="2b6a9906fb7c83c6" providerId="LiveId" clId="{90AAA508-78C2-4910-887F-398C291867F3}" dt="2023-12-22T14:57:42.338" v="990"/>
        <pc:sldMkLst>
          <pc:docMk/>
          <pc:sldMk cId="1062485142" sldId="1720"/>
        </pc:sldMkLst>
        <pc:spChg chg="add mod">
          <ac:chgData name="I See Maths ltd" userId="2b6a9906fb7c83c6" providerId="LiveId" clId="{90AAA508-78C2-4910-887F-398C291867F3}" dt="2023-12-22T14:56:11.086" v="963" actId="14100"/>
          <ac:spMkLst>
            <pc:docMk/>
            <pc:sldMk cId="1062485142" sldId="1720"/>
            <ac:spMk id="3" creationId="{3803C887-F74C-0119-4583-2A32CE1DE972}"/>
          </ac:spMkLst>
        </pc:spChg>
        <pc:spChg chg="add mod">
          <ac:chgData name="I See Maths ltd" userId="2b6a9906fb7c83c6" providerId="LiveId" clId="{90AAA508-78C2-4910-887F-398C291867F3}" dt="2023-12-22T14:57:31.307" v="988" actId="1035"/>
          <ac:spMkLst>
            <pc:docMk/>
            <pc:sldMk cId="1062485142" sldId="1720"/>
            <ac:spMk id="4" creationId="{1E99F681-A98F-839D-BB99-15A4A8517DA3}"/>
          </ac:spMkLst>
        </pc:spChg>
        <pc:cxnChg chg="add mod">
          <ac:chgData name="I See Maths ltd" userId="2b6a9906fb7c83c6" providerId="LiveId" clId="{90AAA508-78C2-4910-887F-398C291867F3}" dt="2023-12-22T14:57:21.846" v="985" actId="14100"/>
          <ac:cxnSpMkLst>
            <pc:docMk/>
            <pc:sldMk cId="1062485142" sldId="1720"/>
            <ac:cxnSpMk id="5" creationId="{20A09418-0F93-449F-D245-78FB0AEDB8CE}"/>
          </ac:cxnSpMkLst>
        </pc:cxnChg>
      </pc:sldChg>
      <pc:sldChg chg="addSp delSp modSp add mod">
        <pc:chgData name="I See Maths ltd" userId="2b6a9906fb7c83c6" providerId="LiveId" clId="{90AAA508-78C2-4910-887F-398C291867F3}" dt="2023-12-22T15:30:28.664" v="1703" actId="478"/>
        <pc:sldMkLst>
          <pc:docMk/>
          <pc:sldMk cId="3386778026" sldId="1721"/>
        </pc:sldMkLst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2" creationId="{590C6A28-2F45-1382-3DA9-22174772DA3E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3" creationId="{F86A9828-1F23-13D1-B91A-7680573B954A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4" creationId="{CDA4EE05-31B0-BA3D-1EC6-C4F11F663AD6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5" creationId="{ABB1CB4D-1AA7-7A54-0F2D-D7CF8471AF42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6" creationId="{DF9989DD-A6CB-CA22-43F3-2E1D52982C71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7" creationId="{E6781487-3292-F926-3EF3-6E46DF947132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8" creationId="{66AC53FF-D2CF-F86B-5E79-CE339DDA73F3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9" creationId="{E73AE5DC-13A4-FFD2-66FB-A457D4C8C8B8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10" creationId="{246410D8-4486-591F-267C-F01433E9385D}"/>
          </ac:spMkLst>
        </pc:spChg>
        <pc:spChg chg="add mod">
          <ac:chgData name="I See Maths ltd" userId="2b6a9906fb7c83c6" providerId="LiveId" clId="{90AAA508-78C2-4910-887F-398C291867F3}" dt="2023-12-22T15:05:19.134" v="1021" actId="20577"/>
          <ac:spMkLst>
            <pc:docMk/>
            <pc:sldMk cId="3386778026" sldId="1721"/>
            <ac:spMk id="11" creationId="{5A05F8D7-EC55-24B5-DB8F-D19D9D36AE07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12" creationId="{C4AA2BDB-8C38-FDDD-F411-6AC54E3FC3F6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13" creationId="{0D11883A-E817-0541-9502-5B299751BDE9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14" creationId="{21F2BA1E-6FD1-7A21-C68D-A845642FD7C0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15" creationId="{10D89885-157C-1164-4BD5-FED75E4B2FB6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16" creationId="{80689745-F83D-9632-64AC-82F8D22195AF}"/>
          </ac:spMkLst>
        </pc:spChg>
        <pc:spChg chg="add mod">
          <ac:chgData name="I See Maths ltd" userId="2b6a9906fb7c83c6" providerId="LiveId" clId="{90AAA508-78C2-4910-887F-398C291867F3}" dt="2023-12-22T15:05:25.548" v="1023" actId="20577"/>
          <ac:spMkLst>
            <pc:docMk/>
            <pc:sldMk cId="3386778026" sldId="1721"/>
            <ac:spMk id="18" creationId="{30C96547-7B20-A790-F71F-50E65AD50EE6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19" creationId="{D8DA1887-567B-C97D-88D3-2EF7C4E425AA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22" creationId="{8B911939-F00D-328B-48A6-0C56924081DD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25" creationId="{84CE4D1C-62A0-C7D4-CBD8-DEEE95B09DD2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26" creationId="{26B85A6F-D3F8-F7C6-300D-4FBD224F5221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27" creationId="{A2BE205C-A983-BC3A-1ABC-F03A8928DDFD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29" creationId="{9879CC13-86EC-2A78-865B-C0572CC97B72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30" creationId="{86B00D82-06A0-A552-9DDB-7BAB1FF30704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31" creationId="{52B92789-1EF2-6975-8CE3-78C0A987CE70}"/>
          </ac:spMkLst>
        </pc:spChg>
        <pc:spChg chg="add mod">
          <ac:chgData name="I See Maths ltd" userId="2b6a9906fb7c83c6" providerId="LiveId" clId="{90AAA508-78C2-4910-887F-398C291867F3}" dt="2023-12-22T15:02:20.598" v="993"/>
          <ac:spMkLst>
            <pc:docMk/>
            <pc:sldMk cId="3386778026" sldId="1721"/>
            <ac:spMk id="32" creationId="{C0749DD8-68D0-1958-A8C3-DB668D42D56F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33" creationId="{38E2EB3D-A9AB-FCD2-F873-A933D6E62F96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35" creationId="{4503BAF6-0FEF-44FE-8B38-4F098D1542C2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40" creationId="{85D0B84E-4DA4-7717-5F28-5CAB2FA92C5D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42" creationId="{BDC691BD-18AC-7D3D-53F2-A154CAA20AD9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43" creationId="{996147DC-0C1B-2C52-9D74-B795AC92B56B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44" creationId="{1C4D5257-D763-AF78-6787-092479A5073F}"/>
          </ac:spMkLst>
        </pc:spChg>
        <pc:spChg chg="del">
          <ac:chgData name="I See Maths ltd" userId="2b6a9906fb7c83c6" providerId="LiveId" clId="{90AAA508-78C2-4910-887F-398C291867F3}" dt="2023-12-22T15:02:19.321" v="992" actId="478"/>
          <ac:spMkLst>
            <pc:docMk/>
            <pc:sldMk cId="3386778026" sldId="1721"/>
            <ac:spMk id="45" creationId="{2CB7E684-BE5B-5485-1118-D2D2DB508FB4}"/>
          </ac:spMkLst>
        </pc:spChg>
        <pc:picChg chg="add del mod">
          <ac:chgData name="I See Maths ltd" userId="2b6a9906fb7c83c6" providerId="LiveId" clId="{90AAA508-78C2-4910-887F-398C291867F3}" dt="2023-12-22T15:30:28.664" v="1703" actId="478"/>
          <ac:picMkLst>
            <pc:docMk/>
            <pc:sldMk cId="3386778026" sldId="1721"/>
            <ac:picMk id="36" creationId="{899CBF62-6F2C-4FB2-0F80-DA925DC6C9F9}"/>
          </ac:picMkLst>
        </pc:picChg>
        <pc:picChg chg="add del mod">
          <ac:chgData name="I See Maths ltd" userId="2b6a9906fb7c83c6" providerId="LiveId" clId="{90AAA508-78C2-4910-887F-398C291867F3}" dt="2023-12-22T15:30:28.664" v="1703" actId="478"/>
          <ac:picMkLst>
            <pc:docMk/>
            <pc:sldMk cId="3386778026" sldId="1721"/>
            <ac:picMk id="38" creationId="{75481F10-6C0B-AF5B-9853-B85632E357D8}"/>
          </ac:picMkLst>
        </pc:picChg>
        <pc:cxnChg chg="del">
          <ac:chgData name="I See Maths ltd" userId="2b6a9906fb7c83c6" providerId="LiveId" clId="{90AAA508-78C2-4910-887F-398C291867F3}" dt="2023-12-22T15:02:19.321" v="992" actId="478"/>
          <ac:cxnSpMkLst>
            <pc:docMk/>
            <pc:sldMk cId="3386778026" sldId="1721"/>
            <ac:cxnSpMk id="24" creationId="{D60A882D-B900-0AFD-5FE4-CE551D5DDD06}"/>
          </ac:cxnSpMkLst>
        </pc:cxnChg>
        <pc:cxnChg chg="add mod">
          <ac:chgData name="I See Maths ltd" userId="2b6a9906fb7c83c6" providerId="LiveId" clId="{90AAA508-78C2-4910-887F-398C291867F3}" dt="2023-12-22T15:02:20.598" v="993"/>
          <ac:cxnSpMkLst>
            <pc:docMk/>
            <pc:sldMk cId="3386778026" sldId="1721"/>
            <ac:cxnSpMk id="28" creationId="{F3E7F34C-E794-8F61-DD49-A8A367118D9C}"/>
          </ac:cxnSpMkLst>
        </pc:cxnChg>
        <pc:cxnChg chg="del">
          <ac:chgData name="I See Maths ltd" userId="2b6a9906fb7c83c6" providerId="LiveId" clId="{90AAA508-78C2-4910-887F-398C291867F3}" dt="2023-12-22T15:02:19.321" v="992" actId="478"/>
          <ac:cxnSpMkLst>
            <pc:docMk/>
            <pc:sldMk cId="3386778026" sldId="1721"/>
            <ac:cxnSpMk id="39" creationId="{E8A98D8B-A95D-F91E-4AB1-9ED81B4DD269}"/>
          </ac:cxnSpMkLst>
        </pc:cxnChg>
      </pc:sldChg>
      <pc:sldChg chg="addSp delSp modSp add mod">
        <pc:chgData name="I See Maths ltd" userId="2b6a9906fb7c83c6" providerId="LiveId" clId="{90AAA508-78C2-4910-887F-398C291867F3}" dt="2023-12-22T15:16:25.252" v="1358" actId="478"/>
        <pc:sldMkLst>
          <pc:docMk/>
          <pc:sldMk cId="1335975703" sldId="1722"/>
        </pc:sldMkLst>
        <pc:spChg chg="mod">
          <ac:chgData name="I See Maths ltd" userId="2b6a9906fb7c83c6" providerId="LiveId" clId="{90AAA508-78C2-4910-887F-398C291867F3}" dt="2023-12-22T15:08:26.742" v="1107" actId="20577"/>
          <ac:spMkLst>
            <pc:docMk/>
            <pc:sldMk cId="1335975703" sldId="1722"/>
            <ac:spMk id="2" creationId="{590C6A28-2F45-1382-3DA9-22174772DA3E}"/>
          </ac:spMkLst>
        </pc:spChg>
        <pc:spChg chg="del mod">
          <ac:chgData name="I See Maths ltd" userId="2b6a9906fb7c83c6" providerId="LiveId" clId="{90AAA508-78C2-4910-887F-398C291867F3}" dt="2023-12-22T15:14:42.188" v="1337" actId="478"/>
          <ac:spMkLst>
            <pc:docMk/>
            <pc:sldMk cId="1335975703" sldId="1722"/>
            <ac:spMk id="3" creationId="{F86A9828-1F23-13D1-B91A-7680573B954A}"/>
          </ac:spMkLst>
        </pc:spChg>
        <pc:spChg chg="del">
          <ac:chgData name="I See Maths ltd" userId="2b6a9906fb7c83c6" providerId="LiveId" clId="{90AAA508-78C2-4910-887F-398C291867F3}" dt="2023-12-22T15:14:29.847" v="1335" actId="478"/>
          <ac:spMkLst>
            <pc:docMk/>
            <pc:sldMk cId="1335975703" sldId="1722"/>
            <ac:spMk id="4" creationId="{CDA4EE05-31B0-BA3D-1EC6-C4F11F663AD6}"/>
          </ac:spMkLst>
        </pc:spChg>
        <pc:spChg chg="del">
          <ac:chgData name="I See Maths ltd" userId="2b6a9906fb7c83c6" providerId="LiveId" clId="{90AAA508-78C2-4910-887F-398C291867F3}" dt="2023-12-22T15:14:42.188" v="1337" actId="478"/>
          <ac:spMkLst>
            <pc:docMk/>
            <pc:sldMk cId="1335975703" sldId="1722"/>
            <ac:spMk id="5" creationId="{ABB1CB4D-1AA7-7A54-0F2D-D7CF8471AF42}"/>
          </ac:spMkLst>
        </pc:spChg>
        <pc:spChg chg="del">
          <ac:chgData name="I See Maths ltd" userId="2b6a9906fb7c83c6" providerId="LiveId" clId="{90AAA508-78C2-4910-887F-398C291867F3}" dt="2023-12-22T15:14:29.847" v="1335" actId="478"/>
          <ac:spMkLst>
            <pc:docMk/>
            <pc:sldMk cId="1335975703" sldId="1722"/>
            <ac:spMk id="6" creationId="{DF9989DD-A6CB-CA22-43F3-2E1D52982C71}"/>
          </ac:spMkLst>
        </pc:spChg>
        <pc:spChg chg="del">
          <ac:chgData name="I See Maths ltd" userId="2b6a9906fb7c83c6" providerId="LiveId" clId="{90AAA508-78C2-4910-887F-398C291867F3}" dt="2023-12-22T15:10:12.670" v="1147" actId="478"/>
          <ac:spMkLst>
            <pc:docMk/>
            <pc:sldMk cId="1335975703" sldId="1722"/>
            <ac:spMk id="7" creationId="{E6781487-3292-F926-3EF3-6E46DF947132}"/>
          </ac:spMkLst>
        </pc:spChg>
        <pc:spChg chg="del mod">
          <ac:chgData name="I See Maths ltd" userId="2b6a9906fb7c83c6" providerId="LiveId" clId="{90AAA508-78C2-4910-887F-398C291867F3}" dt="2023-12-22T15:14:42.188" v="1337" actId="478"/>
          <ac:spMkLst>
            <pc:docMk/>
            <pc:sldMk cId="1335975703" sldId="1722"/>
            <ac:spMk id="8" creationId="{66AC53FF-D2CF-F86B-5E79-CE339DDA73F3}"/>
          </ac:spMkLst>
        </pc:spChg>
        <pc:spChg chg="del mod">
          <ac:chgData name="I See Maths ltd" userId="2b6a9906fb7c83c6" providerId="LiveId" clId="{90AAA508-78C2-4910-887F-398C291867F3}" dt="2023-12-22T15:14:42.188" v="1337" actId="478"/>
          <ac:spMkLst>
            <pc:docMk/>
            <pc:sldMk cId="1335975703" sldId="1722"/>
            <ac:spMk id="9" creationId="{E73AE5DC-13A4-FFD2-66FB-A457D4C8C8B8}"/>
          </ac:spMkLst>
        </pc:spChg>
        <pc:spChg chg="del">
          <ac:chgData name="I See Maths ltd" userId="2b6a9906fb7c83c6" providerId="LiveId" clId="{90AAA508-78C2-4910-887F-398C291867F3}" dt="2023-12-22T15:10:12.670" v="1147" actId="478"/>
          <ac:spMkLst>
            <pc:docMk/>
            <pc:sldMk cId="1335975703" sldId="1722"/>
            <ac:spMk id="10" creationId="{246410D8-4486-591F-267C-F01433E9385D}"/>
          </ac:spMkLst>
        </pc:spChg>
        <pc:spChg chg="add del mod">
          <ac:chgData name="I See Maths ltd" userId="2b6a9906fb7c83c6" providerId="LiveId" clId="{90AAA508-78C2-4910-887F-398C291867F3}" dt="2023-12-22T15:08:30.659" v="1108" actId="478"/>
          <ac:spMkLst>
            <pc:docMk/>
            <pc:sldMk cId="1335975703" sldId="1722"/>
            <ac:spMk id="11" creationId="{90353D04-E9D0-A347-B057-C80B22F5471C}"/>
          </ac:spMkLst>
        </pc:spChg>
        <pc:spChg chg="del mod">
          <ac:chgData name="I See Maths ltd" userId="2b6a9906fb7c83c6" providerId="LiveId" clId="{90AAA508-78C2-4910-887F-398C291867F3}" dt="2023-12-22T15:14:42.188" v="1337" actId="478"/>
          <ac:spMkLst>
            <pc:docMk/>
            <pc:sldMk cId="1335975703" sldId="1722"/>
            <ac:spMk id="12" creationId="{C4AA2BDB-8C38-FDDD-F411-6AC54E3FC3F6}"/>
          </ac:spMkLst>
        </pc:spChg>
        <pc:spChg chg="del mod">
          <ac:chgData name="I See Maths ltd" userId="2b6a9906fb7c83c6" providerId="LiveId" clId="{90AAA508-78C2-4910-887F-398C291867F3}" dt="2023-12-22T15:14:42.188" v="1337" actId="478"/>
          <ac:spMkLst>
            <pc:docMk/>
            <pc:sldMk cId="1335975703" sldId="1722"/>
            <ac:spMk id="13" creationId="{0D11883A-E817-0541-9502-5B299751BDE9}"/>
          </ac:spMkLst>
        </pc:spChg>
        <pc:spChg chg="del mod">
          <ac:chgData name="I See Maths ltd" userId="2b6a9906fb7c83c6" providerId="LiveId" clId="{90AAA508-78C2-4910-887F-398C291867F3}" dt="2023-12-22T15:14:42.188" v="1337" actId="478"/>
          <ac:spMkLst>
            <pc:docMk/>
            <pc:sldMk cId="1335975703" sldId="1722"/>
            <ac:spMk id="14" creationId="{21F2BA1E-6FD1-7A21-C68D-A845642FD7C0}"/>
          </ac:spMkLst>
        </pc:spChg>
        <pc:spChg chg="del mod">
          <ac:chgData name="I See Maths ltd" userId="2b6a9906fb7c83c6" providerId="LiveId" clId="{90AAA508-78C2-4910-887F-398C291867F3}" dt="2023-12-22T15:14:42.188" v="1337" actId="478"/>
          <ac:spMkLst>
            <pc:docMk/>
            <pc:sldMk cId="1335975703" sldId="1722"/>
            <ac:spMk id="15" creationId="{10D89885-157C-1164-4BD5-FED75E4B2FB6}"/>
          </ac:spMkLst>
        </pc:spChg>
        <pc:spChg chg="del mod">
          <ac:chgData name="I See Maths ltd" userId="2b6a9906fb7c83c6" providerId="LiveId" clId="{90AAA508-78C2-4910-887F-398C291867F3}" dt="2023-12-22T15:14:42.188" v="1337" actId="478"/>
          <ac:spMkLst>
            <pc:docMk/>
            <pc:sldMk cId="1335975703" sldId="1722"/>
            <ac:spMk id="16" creationId="{80689745-F83D-9632-64AC-82F8D22195AF}"/>
          </ac:spMkLst>
        </pc:spChg>
        <pc:spChg chg="add del mod">
          <ac:chgData name="I See Maths ltd" userId="2b6a9906fb7c83c6" providerId="LiveId" clId="{90AAA508-78C2-4910-887F-398C291867F3}" dt="2023-12-22T15:08:34.190" v="1109" actId="478"/>
          <ac:spMkLst>
            <pc:docMk/>
            <pc:sldMk cId="1335975703" sldId="1722"/>
            <ac:spMk id="18" creationId="{3252B246-B540-038E-BCF2-6D97EEB8E6CC}"/>
          </ac:spMkLst>
        </pc:spChg>
        <pc:spChg chg="del mod">
          <ac:chgData name="I See Maths ltd" userId="2b6a9906fb7c83c6" providerId="LiveId" clId="{90AAA508-78C2-4910-887F-398C291867F3}" dt="2023-12-22T15:14:42.188" v="1337" actId="478"/>
          <ac:spMkLst>
            <pc:docMk/>
            <pc:sldMk cId="1335975703" sldId="1722"/>
            <ac:spMk id="19" creationId="{D8DA1887-567B-C97D-88D3-2EF7C4E425AA}"/>
          </ac:spMkLst>
        </pc:spChg>
        <pc:spChg chg="del mod">
          <ac:chgData name="I See Maths ltd" userId="2b6a9906fb7c83c6" providerId="LiveId" clId="{90AAA508-78C2-4910-887F-398C291867F3}" dt="2023-12-22T15:14:42.188" v="1337" actId="478"/>
          <ac:spMkLst>
            <pc:docMk/>
            <pc:sldMk cId="1335975703" sldId="1722"/>
            <ac:spMk id="22" creationId="{8B911939-F00D-328B-48A6-0C56924081DD}"/>
          </ac:spMkLst>
        </pc:spChg>
        <pc:spChg chg="del mod">
          <ac:chgData name="I See Maths ltd" userId="2b6a9906fb7c83c6" providerId="LiveId" clId="{90AAA508-78C2-4910-887F-398C291867F3}" dt="2023-12-22T15:14:42.188" v="1337" actId="478"/>
          <ac:spMkLst>
            <pc:docMk/>
            <pc:sldMk cId="1335975703" sldId="1722"/>
            <ac:spMk id="25" creationId="{84CE4D1C-62A0-C7D4-CBD8-DEEE95B09DD2}"/>
          </ac:spMkLst>
        </pc:spChg>
        <pc:spChg chg="del">
          <ac:chgData name="I See Maths ltd" userId="2b6a9906fb7c83c6" providerId="LiveId" clId="{90AAA508-78C2-4910-887F-398C291867F3}" dt="2023-12-22T15:09:39.670" v="1126" actId="478"/>
          <ac:spMkLst>
            <pc:docMk/>
            <pc:sldMk cId="1335975703" sldId="1722"/>
            <ac:spMk id="26" creationId="{26B85A6F-D3F8-F7C6-300D-4FBD224F5221}"/>
          </ac:spMkLst>
        </pc:spChg>
        <pc:spChg chg="del">
          <ac:chgData name="I See Maths ltd" userId="2b6a9906fb7c83c6" providerId="LiveId" clId="{90AAA508-78C2-4910-887F-398C291867F3}" dt="2023-12-22T15:09:39.670" v="1126" actId="478"/>
          <ac:spMkLst>
            <pc:docMk/>
            <pc:sldMk cId="1335975703" sldId="1722"/>
            <ac:spMk id="27" creationId="{A2BE205C-A983-BC3A-1ABC-F03A8928DDFD}"/>
          </ac:spMkLst>
        </pc:spChg>
        <pc:spChg chg="add del mod">
          <ac:chgData name="I See Maths ltd" userId="2b6a9906fb7c83c6" providerId="LiveId" clId="{90AAA508-78C2-4910-887F-398C291867F3}" dt="2023-12-22T15:12:47.263" v="1229" actId="478"/>
          <ac:spMkLst>
            <pc:docMk/>
            <pc:sldMk cId="1335975703" sldId="1722"/>
            <ac:spMk id="28" creationId="{72665583-6AEF-5E2C-1681-8F075545D780}"/>
          </ac:spMkLst>
        </pc:spChg>
        <pc:spChg chg="del mod">
          <ac:chgData name="I See Maths ltd" userId="2b6a9906fb7c83c6" providerId="LiveId" clId="{90AAA508-78C2-4910-887F-398C291867F3}" dt="2023-12-22T15:14:29.847" v="1335" actId="478"/>
          <ac:spMkLst>
            <pc:docMk/>
            <pc:sldMk cId="1335975703" sldId="1722"/>
            <ac:spMk id="29" creationId="{9879CC13-86EC-2A78-865B-C0572CC97B72}"/>
          </ac:spMkLst>
        </pc:spChg>
        <pc:spChg chg="del mod">
          <ac:chgData name="I See Maths ltd" userId="2b6a9906fb7c83c6" providerId="LiveId" clId="{90AAA508-78C2-4910-887F-398C291867F3}" dt="2023-12-22T15:14:29.847" v="1335" actId="478"/>
          <ac:spMkLst>
            <pc:docMk/>
            <pc:sldMk cId="1335975703" sldId="1722"/>
            <ac:spMk id="30" creationId="{86B00D82-06A0-A552-9DDB-7BAB1FF30704}"/>
          </ac:spMkLst>
        </pc:spChg>
        <pc:spChg chg="del">
          <ac:chgData name="I See Maths ltd" userId="2b6a9906fb7c83c6" providerId="LiveId" clId="{90AAA508-78C2-4910-887F-398C291867F3}" dt="2023-12-22T15:12:43.465" v="1228" actId="478"/>
          <ac:spMkLst>
            <pc:docMk/>
            <pc:sldMk cId="1335975703" sldId="1722"/>
            <ac:spMk id="31" creationId="{52B92789-1EF2-6975-8CE3-78C0A987CE70}"/>
          </ac:spMkLst>
        </pc:spChg>
        <pc:spChg chg="add del mod">
          <ac:chgData name="I See Maths ltd" userId="2b6a9906fb7c83c6" providerId="LiveId" clId="{90AAA508-78C2-4910-887F-398C291867F3}" dt="2023-12-22T15:12:43.465" v="1228" actId="478"/>
          <ac:spMkLst>
            <pc:docMk/>
            <pc:sldMk cId="1335975703" sldId="1722"/>
            <ac:spMk id="32" creationId="{3AF4538C-95AE-D5FB-D606-D8195BEEB3E6}"/>
          </ac:spMkLst>
        </pc:spChg>
        <pc:spChg chg="del mod">
          <ac:chgData name="I See Maths ltd" userId="2b6a9906fb7c83c6" providerId="LiveId" clId="{90AAA508-78C2-4910-887F-398C291867F3}" dt="2023-12-22T15:14:29.847" v="1335" actId="478"/>
          <ac:spMkLst>
            <pc:docMk/>
            <pc:sldMk cId="1335975703" sldId="1722"/>
            <ac:spMk id="33" creationId="{38E2EB3D-A9AB-FCD2-F873-A933D6E62F96}"/>
          </ac:spMkLst>
        </pc:spChg>
        <pc:spChg chg="add del mod">
          <ac:chgData name="I See Maths ltd" userId="2b6a9906fb7c83c6" providerId="LiveId" clId="{90AAA508-78C2-4910-887F-398C291867F3}" dt="2023-12-22T15:12:47.263" v="1229" actId="478"/>
          <ac:spMkLst>
            <pc:docMk/>
            <pc:sldMk cId="1335975703" sldId="1722"/>
            <ac:spMk id="34" creationId="{A468E811-2D70-EB8F-A1E0-AC82CED249B3}"/>
          </ac:spMkLst>
        </pc:spChg>
        <pc:spChg chg="del mod">
          <ac:chgData name="I See Maths ltd" userId="2b6a9906fb7c83c6" providerId="LiveId" clId="{90AAA508-78C2-4910-887F-398C291867F3}" dt="2023-12-22T15:14:29.847" v="1335" actId="478"/>
          <ac:spMkLst>
            <pc:docMk/>
            <pc:sldMk cId="1335975703" sldId="1722"/>
            <ac:spMk id="35" creationId="{4503BAF6-0FEF-44FE-8B38-4F098D1542C2}"/>
          </ac:spMkLst>
        </pc:spChg>
        <pc:spChg chg="add del mod">
          <ac:chgData name="I See Maths ltd" userId="2b6a9906fb7c83c6" providerId="LiveId" clId="{90AAA508-78C2-4910-887F-398C291867F3}" dt="2023-12-22T15:12:43.465" v="1228" actId="478"/>
          <ac:spMkLst>
            <pc:docMk/>
            <pc:sldMk cId="1335975703" sldId="1722"/>
            <ac:spMk id="36" creationId="{F77F47FE-7FD1-363C-6761-1B58D11303C3}"/>
          </ac:spMkLst>
        </pc:spChg>
        <pc:spChg chg="add del mod">
          <ac:chgData name="I See Maths ltd" userId="2b6a9906fb7c83c6" providerId="LiveId" clId="{90AAA508-78C2-4910-887F-398C291867F3}" dt="2023-12-22T15:12:47.263" v="1229" actId="478"/>
          <ac:spMkLst>
            <pc:docMk/>
            <pc:sldMk cId="1335975703" sldId="1722"/>
            <ac:spMk id="37" creationId="{3DDEC785-BEBC-A525-4E41-43067B4E6A9A}"/>
          </ac:spMkLst>
        </pc:spChg>
        <pc:spChg chg="add del mod">
          <ac:chgData name="I See Maths ltd" userId="2b6a9906fb7c83c6" providerId="LiveId" clId="{90AAA508-78C2-4910-887F-398C291867F3}" dt="2023-12-22T15:12:47.263" v="1229" actId="478"/>
          <ac:spMkLst>
            <pc:docMk/>
            <pc:sldMk cId="1335975703" sldId="1722"/>
            <ac:spMk id="38" creationId="{BE42E62C-4791-D279-5CB0-0ABB17DED094}"/>
          </ac:spMkLst>
        </pc:spChg>
        <pc:spChg chg="del mod">
          <ac:chgData name="I See Maths ltd" userId="2b6a9906fb7c83c6" providerId="LiveId" clId="{90AAA508-78C2-4910-887F-398C291867F3}" dt="2023-12-22T15:14:29.847" v="1335" actId="478"/>
          <ac:spMkLst>
            <pc:docMk/>
            <pc:sldMk cId="1335975703" sldId="1722"/>
            <ac:spMk id="40" creationId="{85D0B84E-4DA4-7717-5F28-5CAB2FA92C5D}"/>
          </ac:spMkLst>
        </pc:spChg>
        <pc:spChg chg="add del mod">
          <ac:chgData name="I See Maths ltd" userId="2b6a9906fb7c83c6" providerId="LiveId" clId="{90AAA508-78C2-4910-887F-398C291867F3}" dt="2023-12-22T15:12:47.263" v="1229" actId="478"/>
          <ac:spMkLst>
            <pc:docMk/>
            <pc:sldMk cId="1335975703" sldId="1722"/>
            <ac:spMk id="41" creationId="{A3B752A7-23F0-C298-DB38-25D98B89F04C}"/>
          </ac:spMkLst>
        </pc:spChg>
        <pc:spChg chg="del">
          <ac:chgData name="I See Maths ltd" userId="2b6a9906fb7c83c6" providerId="LiveId" clId="{90AAA508-78C2-4910-887F-398C291867F3}" dt="2023-12-22T15:12:43.465" v="1228" actId="478"/>
          <ac:spMkLst>
            <pc:docMk/>
            <pc:sldMk cId="1335975703" sldId="1722"/>
            <ac:spMk id="42" creationId="{BDC691BD-18AC-7D3D-53F2-A154CAA20AD9}"/>
          </ac:spMkLst>
        </pc:spChg>
        <pc:spChg chg="del mod">
          <ac:chgData name="I See Maths ltd" userId="2b6a9906fb7c83c6" providerId="LiveId" clId="{90AAA508-78C2-4910-887F-398C291867F3}" dt="2023-12-22T15:14:29.847" v="1335" actId="478"/>
          <ac:spMkLst>
            <pc:docMk/>
            <pc:sldMk cId="1335975703" sldId="1722"/>
            <ac:spMk id="43" creationId="{996147DC-0C1B-2C52-9D74-B795AC92B56B}"/>
          </ac:spMkLst>
        </pc:spChg>
        <pc:spChg chg="del mod">
          <ac:chgData name="I See Maths ltd" userId="2b6a9906fb7c83c6" providerId="LiveId" clId="{90AAA508-78C2-4910-887F-398C291867F3}" dt="2023-12-22T15:14:29.847" v="1335" actId="478"/>
          <ac:spMkLst>
            <pc:docMk/>
            <pc:sldMk cId="1335975703" sldId="1722"/>
            <ac:spMk id="44" creationId="{1C4D5257-D763-AF78-6787-092479A5073F}"/>
          </ac:spMkLst>
        </pc:spChg>
        <pc:spChg chg="del mod">
          <ac:chgData name="I See Maths ltd" userId="2b6a9906fb7c83c6" providerId="LiveId" clId="{90AAA508-78C2-4910-887F-398C291867F3}" dt="2023-12-22T15:14:08.789" v="1331" actId="478"/>
          <ac:spMkLst>
            <pc:docMk/>
            <pc:sldMk cId="1335975703" sldId="1722"/>
            <ac:spMk id="45" creationId="{2CB7E684-BE5B-5485-1118-D2D2DB508FB4}"/>
          </ac:spMkLst>
        </pc:spChg>
        <pc:spChg chg="add mod">
          <ac:chgData name="I See Maths ltd" userId="2b6a9906fb7c83c6" providerId="LiveId" clId="{90AAA508-78C2-4910-887F-398C291867F3}" dt="2023-12-22T15:15:51.420" v="1342" actId="207"/>
          <ac:spMkLst>
            <pc:docMk/>
            <pc:sldMk cId="1335975703" sldId="1722"/>
            <ac:spMk id="46" creationId="{DE93FF61-BCF9-5544-81E9-58B4A510CFD3}"/>
          </ac:spMkLst>
        </pc:spChg>
        <pc:spChg chg="add del mod">
          <ac:chgData name="I See Maths ltd" userId="2b6a9906fb7c83c6" providerId="LiveId" clId="{90AAA508-78C2-4910-887F-398C291867F3}" dt="2023-12-22T15:16:25.252" v="1358" actId="478"/>
          <ac:spMkLst>
            <pc:docMk/>
            <pc:sldMk cId="1335975703" sldId="1722"/>
            <ac:spMk id="47" creationId="{0D8B9432-1E0D-4E84-309A-7097D24C77D6}"/>
          </ac:spMkLst>
        </pc:spChg>
        <pc:cxnChg chg="del mod">
          <ac:chgData name="I See Maths ltd" userId="2b6a9906fb7c83c6" providerId="LiveId" clId="{90AAA508-78C2-4910-887F-398C291867F3}" dt="2023-12-22T15:14:42.188" v="1337" actId="478"/>
          <ac:cxnSpMkLst>
            <pc:docMk/>
            <pc:sldMk cId="1335975703" sldId="1722"/>
            <ac:cxnSpMk id="24" creationId="{D60A882D-B900-0AFD-5FE4-CE551D5DDD06}"/>
          </ac:cxnSpMkLst>
        </pc:cxnChg>
        <pc:cxnChg chg="del mod">
          <ac:chgData name="I See Maths ltd" userId="2b6a9906fb7c83c6" providerId="LiveId" clId="{90AAA508-78C2-4910-887F-398C291867F3}" dt="2023-12-22T15:14:29.847" v="1335" actId="478"/>
          <ac:cxnSpMkLst>
            <pc:docMk/>
            <pc:sldMk cId="1335975703" sldId="1722"/>
            <ac:cxnSpMk id="39" creationId="{E8A98D8B-A95D-F91E-4AB1-9ED81B4DD269}"/>
          </ac:cxnSpMkLst>
        </pc:cxnChg>
      </pc:sldChg>
      <pc:sldChg chg="add">
        <pc:chgData name="I See Maths ltd" userId="2b6a9906fb7c83c6" providerId="LiveId" clId="{90AAA508-78C2-4910-887F-398C291867F3}" dt="2023-12-22T15:14:03.881" v="1330" actId="2890"/>
        <pc:sldMkLst>
          <pc:docMk/>
          <pc:sldMk cId="1445065732" sldId="1723"/>
        </pc:sldMkLst>
      </pc:sldChg>
      <pc:sldChg chg="add">
        <pc:chgData name="I See Maths ltd" userId="2b6a9906fb7c83c6" providerId="LiveId" clId="{90AAA508-78C2-4910-887F-398C291867F3}" dt="2023-12-22T15:14:14.818" v="1332" actId="2890"/>
        <pc:sldMkLst>
          <pc:docMk/>
          <pc:sldMk cId="2470426218" sldId="1724"/>
        </pc:sldMkLst>
      </pc:sldChg>
      <pc:sldChg chg="add">
        <pc:chgData name="I See Maths ltd" userId="2b6a9906fb7c83c6" providerId="LiveId" clId="{90AAA508-78C2-4910-887F-398C291867F3}" dt="2023-12-22T15:14:24.534" v="1334" actId="2890"/>
        <pc:sldMkLst>
          <pc:docMk/>
          <pc:sldMk cId="3998273118" sldId="1725"/>
        </pc:sldMkLst>
      </pc:sldChg>
      <pc:sldChg chg="add">
        <pc:chgData name="I See Maths ltd" userId="2b6a9906fb7c83c6" providerId="LiveId" clId="{90AAA508-78C2-4910-887F-398C291867F3}" dt="2023-12-22T15:14:36.961" v="1336" actId="2890"/>
        <pc:sldMkLst>
          <pc:docMk/>
          <pc:sldMk cId="1518144706" sldId="1726"/>
        </pc:sldMkLst>
      </pc:sldChg>
      <pc:sldChg chg="add">
        <pc:chgData name="I See Maths ltd" userId="2b6a9906fb7c83c6" providerId="LiveId" clId="{90AAA508-78C2-4910-887F-398C291867F3}" dt="2023-12-22T15:14:48.002" v="1338" actId="2890"/>
        <pc:sldMkLst>
          <pc:docMk/>
          <pc:sldMk cId="378631402" sldId="1727"/>
        </pc:sldMkLst>
      </pc:sldChg>
      <pc:sldChg chg="add">
        <pc:chgData name="I See Maths ltd" userId="2b6a9906fb7c83c6" providerId="LiveId" clId="{90AAA508-78C2-4910-887F-398C291867F3}" dt="2023-12-22T15:16:20.408" v="1357" actId="2890"/>
        <pc:sldMkLst>
          <pc:docMk/>
          <pc:sldMk cId="2446180100" sldId="1728"/>
        </pc:sldMkLst>
      </pc:sldChg>
      <pc:sldChg chg="addSp delSp modSp add del mod">
        <pc:chgData name="I See Maths ltd" userId="2b6a9906fb7c83c6" providerId="LiveId" clId="{90AAA508-78C2-4910-887F-398C291867F3}" dt="2023-12-22T15:22:38.439" v="1493" actId="47"/>
        <pc:sldMkLst>
          <pc:docMk/>
          <pc:sldMk cId="4016333590" sldId="1729"/>
        </pc:sldMkLst>
        <pc:spChg chg="mod">
          <ac:chgData name="I See Maths ltd" userId="2b6a9906fb7c83c6" providerId="LiveId" clId="{90AAA508-78C2-4910-887F-398C291867F3}" dt="2023-12-22T15:17:23.278" v="1390" actId="6549"/>
          <ac:spMkLst>
            <pc:docMk/>
            <pc:sldMk cId="4016333590" sldId="1729"/>
            <ac:spMk id="2" creationId="{590C6A28-2F45-1382-3DA9-22174772DA3E}"/>
          </ac:spMkLst>
        </pc:spChg>
        <pc:spChg chg="mod">
          <ac:chgData name="I See Maths ltd" userId="2b6a9906fb7c83c6" providerId="LiveId" clId="{90AAA508-78C2-4910-887F-398C291867F3}" dt="2023-12-22T15:21:27.564" v="1475" actId="14100"/>
          <ac:spMkLst>
            <pc:docMk/>
            <pc:sldMk cId="4016333590" sldId="1729"/>
            <ac:spMk id="3" creationId="{F86A9828-1F23-13D1-B91A-7680573B954A}"/>
          </ac:spMkLst>
        </pc:spChg>
        <pc:spChg chg="mod">
          <ac:chgData name="I See Maths ltd" userId="2b6a9906fb7c83c6" providerId="LiveId" clId="{90AAA508-78C2-4910-887F-398C291867F3}" dt="2023-12-22T15:21:52.976" v="1480" actId="1038"/>
          <ac:spMkLst>
            <pc:docMk/>
            <pc:sldMk cId="4016333590" sldId="1729"/>
            <ac:spMk id="4" creationId="{CDA4EE05-31B0-BA3D-1EC6-C4F11F663AD6}"/>
          </ac:spMkLst>
        </pc:spChg>
        <pc:spChg chg="mod">
          <ac:chgData name="I See Maths ltd" userId="2b6a9906fb7c83c6" providerId="LiveId" clId="{90AAA508-78C2-4910-887F-398C291867F3}" dt="2023-12-22T15:21:52.976" v="1480" actId="1038"/>
          <ac:spMkLst>
            <pc:docMk/>
            <pc:sldMk cId="4016333590" sldId="1729"/>
            <ac:spMk id="6" creationId="{DF9989DD-A6CB-CA22-43F3-2E1D52982C71}"/>
          </ac:spMkLst>
        </pc:spChg>
        <pc:spChg chg="add del mod">
          <ac:chgData name="I See Maths ltd" userId="2b6a9906fb7c83c6" providerId="LiveId" clId="{90AAA508-78C2-4910-887F-398C291867F3}" dt="2023-12-22T15:17:27.500" v="1391" actId="478"/>
          <ac:spMkLst>
            <pc:docMk/>
            <pc:sldMk cId="4016333590" sldId="1729"/>
            <ac:spMk id="7" creationId="{56C5B441-66D4-0A2A-D2DD-9A334D1B0B98}"/>
          </ac:spMkLst>
        </pc:spChg>
        <pc:spChg chg="mod">
          <ac:chgData name="I See Maths ltd" userId="2b6a9906fb7c83c6" providerId="LiveId" clId="{90AAA508-78C2-4910-887F-398C291867F3}" dt="2023-12-22T15:18:00.608" v="1408" actId="1038"/>
          <ac:spMkLst>
            <pc:docMk/>
            <pc:sldMk cId="4016333590" sldId="1729"/>
            <ac:spMk id="8" creationId="{66AC53FF-D2CF-F86B-5E79-CE339DDA73F3}"/>
          </ac:spMkLst>
        </pc:spChg>
        <pc:spChg chg="mod">
          <ac:chgData name="I See Maths ltd" userId="2b6a9906fb7c83c6" providerId="LiveId" clId="{90AAA508-78C2-4910-887F-398C291867F3}" dt="2023-12-22T15:18:00.608" v="1408" actId="1038"/>
          <ac:spMkLst>
            <pc:docMk/>
            <pc:sldMk cId="4016333590" sldId="1729"/>
            <ac:spMk id="9" creationId="{E73AE5DC-13A4-FFD2-66FB-A457D4C8C8B8}"/>
          </ac:spMkLst>
        </pc:spChg>
        <pc:spChg chg="add mod">
          <ac:chgData name="I See Maths ltd" userId="2b6a9906fb7c83c6" providerId="LiveId" clId="{90AAA508-78C2-4910-887F-398C291867F3}" dt="2023-12-22T15:19:05.010" v="1419" actId="1036"/>
          <ac:spMkLst>
            <pc:docMk/>
            <pc:sldMk cId="4016333590" sldId="1729"/>
            <ac:spMk id="10" creationId="{7CD891B3-F08D-61AC-2926-A5D8AFCD43AF}"/>
          </ac:spMkLst>
        </pc:spChg>
        <pc:spChg chg="add mod">
          <ac:chgData name="I See Maths ltd" userId="2b6a9906fb7c83c6" providerId="LiveId" clId="{90AAA508-78C2-4910-887F-398C291867F3}" dt="2023-12-22T15:19:05.010" v="1419" actId="1036"/>
          <ac:spMkLst>
            <pc:docMk/>
            <pc:sldMk cId="4016333590" sldId="1729"/>
            <ac:spMk id="11" creationId="{03E7E482-7C53-BCC5-494E-64EB49AA5E52}"/>
          </ac:spMkLst>
        </pc:spChg>
        <pc:spChg chg="mod">
          <ac:chgData name="I See Maths ltd" userId="2b6a9906fb7c83c6" providerId="LiveId" clId="{90AAA508-78C2-4910-887F-398C291867F3}" dt="2023-12-22T15:18:00.608" v="1408" actId="1038"/>
          <ac:spMkLst>
            <pc:docMk/>
            <pc:sldMk cId="4016333590" sldId="1729"/>
            <ac:spMk id="12" creationId="{C4AA2BDB-8C38-FDDD-F411-6AC54E3FC3F6}"/>
          </ac:spMkLst>
        </pc:spChg>
        <pc:spChg chg="mod">
          <ac:chgData name="I See Maths ltd" userId="2b6a9906fb7c83c6" providerId="LiveId" clId="{90AAA508-78C2-4910-887F-398C291867F3}" dt="2023-12-22T15:18:00.608" v="1408" actId="1038"/>
          <ac:spMkLst>
            <pc:docMk/>
            <pc:sldMk cId="4016333590" sldId="1729"/>
            <ac:spMk id="13" creationId="{0D11883A-E817-0541-9502-5B299751BDE9}"/>
          </ac:spMkLst>
        </pc:spChg>
        <pc:spChg chg="mod">
          <ac:chgData name="I See Maths ltd" userId="2b6a9906fb7c83c6" providerId="LiveId" clId="{90AAA508-78C2-4910-887F-398C291867F3}" dt="2023-12-22T15:18:05.565" v="1410" actId="1037"/>
          <ac:spMkLst>
            <pc:docMk/>
            <pc:sldMk cId="4016333590" sldId="1729"/>
            <ac:spMk id="14" creationId="{21F2BA1E-6FD1-7A21-C68D-A845642FD7C0}"/>
          </ac:spMkLst>
        </pc:spChg>
        <pc:spChg chg="mod">
          <ac:chgData name="I See Maths ltd" userId="2b6a9906fb7c83c6" providerId="LiveId" clId="{90AAA508-78C2-4910-887F-398C291867F3}" dt="2023-12-22T15:18:05.565" v="1410" actId="1037"/>
          <ac:spMkLst>
            <pc:docMk/>
            <pc:sldMk cId="4016333590" sldId="1729"/>
            <ac:spMk id="15" creationId="{10D89885-157C-1164-4BD5-FED75E4B2FB6}"/>
          </ac:spMkLst>
        </pc:spChg>
        <pc:spChg chg="mod">
          <ac:chgData name="I See Maths ltd" userId="2b6a9906fb7c83c6" providerId="LiveId" clId="{90AAA508-78C2-4910-887F-398C291867F3}" dt="2023-12-22T15:18:09.064" v="1412" actId="1037"/>
          <ac:spMkLst>
            <pc:docMk/>
            <pc:sldMk cId="4016333590" sldId="1729"/>
            <ac:spMk id="16" creationId="{80689745-F83D-9632-64AC-82F8D22195AF}"/>
          </ac:spMkLst>
        </pc:spChg>
        <pc:spChg chg="add mod">
          <ac:chgData name="I See Maths ltd" userId="2b6a9906fb7c83c6" providerId="LiveId" clId="{90AAA508-78C2-4910-887F-398C291867F3}" dt="2023-12-22T15:19:05.010" v="1419" actId="1036"/>
          <ac:spMkLst>
            <pc:docMk/>
            <pc:sldMk cId="4016333590" sldId="1729"/>
            <ac:spMk id="18" creationId="{EB0D3FA4-F2C1-EFD5-B943-9CC0473D98E2}"/>
          </ac:spMkLst>
        </pc:spChg>
        <pc:spChg chg="mod">
          <ac:chgData name="I See Maths ltd" userId="2b6a9906fb7c83c6" providerId="LiveId" clId="{90AAA508-78C2-4910-887F-398C291867F3}" dt="2023-12-22T15:18:12.085" v="1414" actId="1037"/>
          <ac:spMkLst>
            <pc:docMk/>
            <pc:sldMk cId="4016333590" sldId="1729"/>
            <ac:spMk id="19" creationId="{D8DA1887-567B-C97D-88D3-2EF7C4E425AA}"/>
          </ac:spMkLst>
        </pc:spChg>
        <pc:spChg chg="mod">
          <ac:chgData name="I See Maths ltd" userId="2b6a9906fb7c83c6" providerId="LiveId" clId="{90AAA508-78C2-4910-887F-398C291867F3}" dt="2023-12-22T15:18:14.988" v="1416" actId="1037"/>
          <ac:spMkLst>
            <pc:docMk/>
            <pc:sldMk cId="4016333590" sldId="1729"/>
            <ac:spMk id="22" creationId="{8B911939-F00D-328B-48A6-0C56924081DD}"/>
          </ac:spMkLst>
        </pc:spChg>
        <pc:spChg chg="mod">
          <ac:chgData name="I See Maths ltd" userId="2b6a9906fb7c83c6" providerId="LiveId" clId="{90AAA508-78C2-4910-887F-398C291867F3}" dt="2023-12-22T15:20:59.011" v="1471" actId="1038"/>
          <ac:spMkLst>
            <pc:docMk/>
            <pc:sldMk cId="4016333590" sldId="1729"/>
            <ac:spMk id="25" creationId="{84CE4D1C-62A0-C7D4-CBD8-DEEE95B09DD2}"/>
          </ac:spMkLst>
        </pc:spChg>
        <pc:spChg chg="add mod">
          <ac:chgData name="I See Maths ltd" userId="2b6a9906fb7c83c6" providerId="LiveId" clId="{90AAA508-78C2-4910-887F-398C291867F3}" dt="2023-12-22T15:19:05.010" v="1419" actId="1036"/>
          <ac:spMkLst>
            <pc:docMk/>
            <pc:sldMk cId="4016333590" sldId="1729"/>
            <ac:spMk id="26" creationId="{31477BF9-DF90-D6C3-C238-DA56F51AF860}"/>
          </ac:spMkLst>
        </pc:spChg>
        <pc:spChg chg="add mod">
          <ac:chgData name="I See Maths ltd" userId="2b6a9906fb7c83c6" providerId="LiveId" clId="{90AAA508-78C2-4910-887F-398C291867F3}" dt="2023-12-22T15:19:05.010" v="1419" actId="1036"/>
          <ac:spMkLst>
            <pc:docMk/>
            <pc:sldMk cId="4016333590" sldId="1729"/>
            <ac:spMk id="27" creationId="{ECE43D4D-EDF8-C172-A7DF-084F5847975C}"/>
          </ac:spMkLst>
        </pc:spChg>
        <pc:spChg chg="add mod">
          <ac:chgData name="I See Maths ltd" userId="2b6a9906fb7c83c6" providerId="LiveId" clId="{90AAA508-78C2-4910-887F-398C291867F3}" dt="2023-12-22T15:19:23.847" v="1421" actId="1076"/>
          <ac:spMkLst>
            <pc:docMk/>
            <pc:sldMk cId="4016333590" sldId="1729"/>
            <ac:spMk id="28" creationId="{2424D4CF-62DF-B89F-50D7-99404526453D}"/>
          </ac:spMkLst>
        </pc:spChg>
        <pc:spChg chg="mod">
          <ac:chgData name="I See Maths ltd" userId="2b6a9906fb7c83c6" providerId="LiveId" clId="{90AAA508-78C2-4910-887F-398C291867F3}" dt="2023-12-22T15:21:52.976" v="1480" actId="1038"/>
          <ac:spMkLst>
            <pc:docMk/>
            <pc:sldMk cId="4016333590" sldId="1729"/>
            <ac:spMk id="29" creationId="{9879CC13-86EC-2A78-865B-C0572CC97B72}"/>
          </ac:spMkLst>
        </pc:spChg>
        <pc:spChg chg="mod">
          <ac:chgData name="I See Maths ltd" userId="2b6a9906fb7c83c6" providerId="LiveId" clId="{90AAA508-78C2-4910-887F-398C291867F3}" dt="2023-12-22T15:21:52.976" v="1480" actId="1038"/>
          <ac:spMkLst>
            <pc:docMk/>
            <pc:sldMk cId="4016333590" sldId="1729"/>
            <ac:spMk id="30" creationId="{86B00D82-06A0-A552-9DDB-7BAB1FF30704}"/>
          </ac:spMkLst>
        </pc:spChg>
        <pc:spChg chg="mod">
          <ac:chgData name="I See Maths ltd" userId="2b6a9906fb7c83c6" providerId="LiveId" clId="{90AAA508-78C2-4910-887F-398C291867F3}" dt="2023-12-22T15:21:52.976" v="1480" actId="1038"/>
          <ac:spMkLst>
            <pc:docMk/>
            <pc:sldMk cId="4016333590" sldId="1729"/>
            <ac:spMk id="33" creationId="{38E2EB3D-A9AB-FCD2-F873-A933D6E62F96}"/>
          </ac:spMkLst>
        </pc:spChg>
        <pc:spChg chg="mod">
          <ac:chgData name="I See Maths ltd" userId="2b6a9906fb7c83c6" providerId="LiveId" clId="{90AAA508-78C2-4910-887F-398C291867F3}" dt="2023-12-22T15:21:52.976" v="1480" actId="1038"/>
          <ac:spMkLst>
            <pc:docMk/>
            <pc:sldMk cId="4016333590" sldId="1729"/>
            <ac:spMk id="35" creationId="{4503BAF6-0FEF-44FE-8B38-4F098D1542C2}"/>
          </ac:spMkLst>
        </pc:spChg>
        <pc:spChg chg="mod">
          <ac:chgData name="I See Maths ltd" userId="2b6a9906fb7c83c6" providerId="LiveId" clId="{90AAA508-78C2-4910-887F-398C291867F3}" dt="2023-12-22T15:21:52.976" v="1480" actId="1038"/>
          <ac:spMkLst>
            <pc:docMk/>
            <pc:sldMk cId="4016333590" sldId="1729"/>
            <ac:spMk id="40" creationId="{85D0B84E-4DA4-7717-5F28-5CAB2FA92C5D}"/>
          </ac:spMkLst>
        </pc:spChg>
        <pc:spChg chg="mod">
          <ac:chgData name="I See Maths ltd" userId="2b6a9906fb7c83c6" providerId="LiveId" clId="{90AAA508-78C2-4910-887F-398C291867F3}" dt="2023-12-22T15:21:52.976" v="1480" actId="1038"/>
          <ac:spMkLst>
            <pc:docMk/>
            <pc:sldMk cId="4016333590" sldId="1729"/>
            <ac:spMk id="43" creationId="{996147DC-0C1B-2C52-9D74-B795AC92B56B}"/>
          </ac:spMkLst>
        </pc:spChg>
        <pc:spChg chg="mod">
          <ac:chgData name="I See Maths ltd" userId="2b6a9906fb7c83c6" providerId="LiveId" clId="{90AAA508-78C2-4910-887F-398C291867F3}" dt="2023-12-22T15:21:52.976" v="1480" actId="1038"/>
          <ac:spMkLst>
            <pc:docMk/>
            <pc:sldMk cId="4016333590" sldId="1729"/>
            <ac:spMk id="44" creationId="{1C4D5257-D763-AF78-6787-092479A5073F}"/>
          </ac:spMkLst>
        </pc:spChg>
        <pc:spChg chg="del mod">
          <ac:chgData name="I See Maths ltd" userId="2b6a9906fb7c83c6" providerId="LiveId" clId="{90AAA508-78C2-4910-887F-398C291867F3}" dt="2023-12-22T15:22:32.466" v="1492" actId="478"/>
          <ac:spMkLst>
            <pc:docMk/>
            <pc:sldMk cId="4016333590" sldId="1729"/>
            <ac:spMk id="45" creationId="{2CB7E684-BE5B-5485-1118-D2D2DB508FB4}"/>
          </ac:spMkLst>
        </pc:spChg>
        <pc:cxnChg chg="mod">
          <ac:chgData name="I See Maths ltd" userId="2b6a9906fb7c83c6" providerId="LiveId" clId="{90AAA508-78C2-4910-887F-398C291867F3}" dt="2023-12-22T15:21:05.690" v="1472" actId="1035"/>
          <ac:cxnSpMkLst>
            <pc:docMk/>
            <pc:sldMk cId="4016333590" sldId="1729"/>
            <ac:cxnSpMk id="24" creationId="{D60A882D-B900-0AFD-5FE4-CE551D5DDD06}"/>
          </ac:cxnSpMkLst>
        </pc:cxnChg>
        <pc:cxnChg chg="mod">
          <ac:chgData name="I See Maths ltd" userId="2b6a9906fb7c83c6" providerId="LiveId" clId="{90AAA508-78C2-4910-887F-398C291867F3}" dt="2023-12-22T15:21:52.976" v="1480" actId="1038"/>
          <ac:cxnSpMkLst>
            <pc:docMk/>
            <pc:sldMk cId="4016333590" sldId="1729"/>
            <ac:cxnSpMk id="39" creationId="{E8A98D8B-A95D-F91E-4AB1-9ED81B4DD269}"/>
          </ac:cxnSpMkLst>
        </pc:cxnChg>
      </pc:sldChg>
      <pc:sldChg chg="addSp delSp modSp add mod">
        <pc:chgData name="I See Maths ltd" userId="2b6a9906fb7c83c6" providerId="LiveId" clId="{90AAA508-78C2-4910-887F-398C291867F3}" dt="2023-12-22T15:27:52.689" v="1676" actId="6549"/>
        <pc:sldMkLst>
          <pc:docMk/>
          <pc:sldMk cId="3745466948" sldId="1730"/>
        </pc:sldMkLst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3" creationId="{F86A9828-1F23-13D1-B91A-7680573B954A}"/>
          </ac:spMkLst>
        </pc:spChg>
        <pc:spChg chg="del">
          <ac:chgData name="I See Maths ltd" userId="2b6a9906fb7c83c6" providerId="LiveId" clId="{90AAA508-78C2-4910-887F-398C291867F3}" dt="2023-12-22T15:26:44.218" v="1644" actId="478"/>
          <ac:spMkLst>
            <pc:docMk/>
            <pc:sldMk cId="3745466948" sldId="1730"/>
            <ac:spMk id="4" creationId="{CDA4EE05-31B0-BA3D-1EC6-C4F11F663AD6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5" creationId="{ABB1CB4D-1AA7-7A54-0F2D-D7CF8471AF42}"/>
          </ac:spMkLst>
        </pc:spChg>
        <pc:spChg chg="del">
          <ac:chgData name="I See Maths ltd" userId="2b6a9906fb7c83c6" providerId="LiveId" clId="{90AAA508-78C2-4910-887F-398C291867F3}" dt="2023-12-22T15:26:44.218" v="1644" actId="478"/>
          <ac:spMkLst>
            <pc:docMk/>
            <pc:sldMk cId="3745466948" sldId="1730"/>
            <ac:spMk id="6" creationId="{DF9989DD-A6CB-CA22-43F3-2E1D52982C71}"/>
          </ac:spMkLst>
        </pc:spChg>
        <pc:spChg chg="add mod">
          <ac:chgData name="I See Maths ltd" userId="2b6a9906fb7c83c6" providerId="LiveId" clId="{90AAA508-78C2-4910-887F-398C291867F3}" dt="2023-12-22T15:27:41.239" v="1662" actId="207"/>
          <ac:spMkLst>
            <pc:docMk/>
            <pc:sldMk cId="3745466948" sldId="1730"/>
            <ac:spMk id="7" creationId="{115ECEF0-D5B4-5445-2A2A-167BB2B610A6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8" creationId="{66AC53FF-D2CF-F86B-5E79-CE339DDA73F3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9" creationId="{E73AE5DC-13A4-FFD2-66FB-A457D4C8C8B8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10" creationId="{7CD891B3-F08D-61AC-2926-A5D8AFCD43AF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11" creationId="{03E7E482-7C53-BCC5-494E-64EB49AA5E52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12" creationId="{C4AA2BDB-8C38-FDDD-F411-6AC54E3FC3F6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13" creationId="{0D11883A-E817-0541-9502-5B299751BDE9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14" creationId="{21F2BA1E-6FD1-7A21-C68D-A845642FD7C0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15" creationId="{10D89885-157C-1164-4BD5-FED75E4B2FB6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16" creationId="{80689745-F83D-9632-64AC-82F8D22195AF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18" creationId="{EB0D3FA4-F2C1-EFD5-B943-9CC0473D98E2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19" creationId="{D8DA1887-567B-C97D-88D3-2EF7C4E425AA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22" creationId="{8B911939-F00D-328B-48A6-0C56924081DD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25" creationId="{84CE4D1C-62A0-C7D4-CBD8-DEEE95B09DD2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26" creationId="{31477BF9-DF90-D6C3-C238-DA56F51AF860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27" creationId="{ECE43D4D-EDF8-C172-A7DF-084F5847975C}"/>
          </ac:spMkLst>
        </pc:spChg>
        <pc:spChg chg="del">
          <ac:chgData name="I See Maths ltd" userId="2b6a9906fb7c83c6" providerId="LiveId" clId="{90AAA508-78C2-4910-887F-398C291867F3}" dt="2023-12-22T15:26:56.509" v="1646" actId="478"/>
          <ac:spMkLst>
            <pc:docMk/>
            <pc:sldMk cId="3745466948" sldId="1730"/>
            <ac:spMk id="28" creationId="{2424D4CF-62DF-B89F-50D7-99404526453D}"/>
          </ac:spMkLst>
        </pc:spChg>
        <pc:spChg chg="del mod">
          <ac:chgData name="I See Maths ltd" userId="2b6a9906fb7c83c6" providerId="LiveId" clId="{90AAA508-78C2-4910-887F-398C291867F3}" dt="2023-12-22T15:26:44.218" v="1644" actId="478"/>
          <ac:spMkLst>
            <pc:docMk/>
            <pc:sldMk cId="3745466948" sldId="1730"/>
            <ac:spMk id="29" creationId="{9879CC13-86EC-2A78-865B-C0572CC97B72}"/>
          </ac:spMkLst>
        </pc:spChg>
        <pc:spChg chg="del mod">
          <ac:chgData name="I See Maths ltd" userId="2b6a9906fb7c83c6" providerId="LiveId" clId="{90AAA508-78C2-4910-887F-398C291867F3}" dt="2023-12-22T15:26:44.218" v="1644" actId="478"/>
          <ac:spMkLst>
            <pc:docMk/>
            <pc:sldMk cId="3745466948" sldId="1730"/>
            <ac:spMk id="30" creationId="{86B00D82-06A0-A552-9DDB-7BAB1FF30704}"/>
          </ac:spMkLst>
        </pc:spChg>
        <pc:spChg chg="add mod">
          <ac:chgData name="I See Maths ltd" userId="2b6a9906fb7c83c6" providerId="LiveId" clId="{90AAA508-78C2-4910-887F-398C291867F3}" dt="2023-12-22T15:27:52.689" v="1676" actId="6549"/>
          <ac:spMkLst>
            <pc:docMk/>
            <pc:sldMk cId="3745466948" sldId="1730"/>
            <ac:spMk id="31" creationId="{0545804E-3AD1-1959-84BC-8997FBB1626D}"/>
          </ac:spMkLst>
        </pc:spChg>
        <pc:spChg chg="del mod">
          <ac:chgData name="I See Maths ltd" userId="2b6a9906fb7c83c6" providerId="LiveId" clId="{90AAA508-78C2-4910-887F-398C291867F3}" dt="2023-12-22T15:24:33.056" v="1562" actId="478"/>
          <ac:spMkLst>
            <pc:docMk/>
            <pc:sldMk cId="3745466948" sldId="1730"/>
            <ac:spMk id="33" creationId="{38E2EB3D-A9AB-FCD2-F873-A933D6E62F96}"/>
          </ac:spMkLst>
        </pc:spChg>
        <pc:spChg chg="del mod">
          <ac:chgData name="I See Maths ltd" userId="2b6a9906fb7c83c6" providerId="LiveId" clId="{90AAA508-78C2-4910-887F-398C291867F3}" dt="2023-12-22T15:24:31.224" v="1561" actId="478"/>
          <ac:spMkLst>
            <pc:docMk/>
            <pc:sldMk cId="3745466948" sldId="1730"/>
            <ac:spMk id="35" creationId="{4503BAF6-0FEF-44FE-8B38-4F098D1542C2}"/>
          </ac:spMkLst>
        </pc:spChg>
        <pc:spChg chg="del mod">
          <ac:chgData name="I See Maths ltd" userId="2b6a9906fb7c83c6" providerId="LiveId" clId="{90AAA508-78C2-4910-887F-398C291867F3}" dt="2023-12-22T15:26:44.218" v="1644" actId="478"/>
          <ac:spMkLst>
            <pc:docMk/>
            <pc:sldMk cId="3745466948" sldId="1730"/>
            <ac:spMk id="40" creationId="{85D0B84E-4DA4-7717-5F28-5CAB2FA92C5D}"/>
          </ac:spMkLst>
        </pc:spChg>
        <pc:spChg chg="del mod">
          <ac:chgData name="I See Maths ltd" userId="2b6a9906fb7c83c6" providerId="LiveId" clId="{90AAA508-78C2-4910-887F-398C291867F3}" dt="2023-12-22T15:26:44.218" v="1644" actId="478"/>
          <ac:spMkLst>
            <pc:docMk/>
            <pc:sldMk cId="3745466948" sldId="1730"/>
            <ac:spMk id="43" creationId="{996147DC-0C1B-2C52-9D74-B795AC92B56B}"/>
          </ac:spMkLst>
        </pc:spChg>
        <pc:spChg chg="del mod">
          <ac:chgData name="I See Maths ltd" userId="2b6a9906fb7c83c6" providerId="LiveId" clId="{90AAA508-78C2-4910-887F-398C291867F3}" dt="2023-12-22T15:26:44.218" v="1644" actId="478"/>
          <ac:spMkLst>
            <pc:docMk/>
            <pc:sldMk cId="3745466948" sldId="1730"/>
            <ac:spMk id="44" creationId="{1C4D5257-D763-AF78-6787-092479A5073F}"/>
          </ac:spMkLst>
        </pc:spChg>
        <pc:spChg chg="del">
          <ac:chgData name="I See Maths ltd" userId="2b6a9906fb7c83c6" providerId="LiveId" clId="{90AAA508-78C2-4910-887F-398C291867F3}" dt="2023-12-22T15:26:24.649" v="1640" actId="478"/>
          <ac:spMkLst>
            <pc:docMk/>
            <pc:sldMk cId="3745466948" sldId="1730"/>
            <ac:spMk id="45" creationId="{2CB7E684-BE5B-5485-1118-D2D2DB508FB4}"/>
          </ac:spMkLst>
        </pc:spChg>
        <pc:cxnChg chg="del">
          <ac:chgData name="I See Maths ltd" userId="2b6a9906fb7c83c6" providerId="LiveId" clId="{90AAA508-78C2-4910-887F-398C291867F3}" dt="2023-12-22T15:26:56.509" v="1646" actId="478"/>
          <ac:cxnSpMkLst>
            <pc:docMk/>
            <pc:sldMk cId="3745466948" sldId="1730"/>
            <ac:cxnSpMk id="24" creationId="{D60A882D-B900-0AFD-5FE4-CE551D5DDD06}"/>
          </ac:cxnSpMkLst>
        </pc:cxnChg>
        <pc:cxnChg chg="del mod">
          <ac:chgData name="I See Maths ltd" userId="2b6a9906fb7c83c6" providerId="LiveId" clId="{90AAA508-78C2-4910-887F-398C291867F3}" dt="2023-12-22T15:26:44.218" v="1644" actId="478"/>
          <ac:cxnSpMkLst>
            <pc:docMk/>
            <pc:sldMk cId="3745466948" sldId="1730"/>
            <ac:cxnSpMk id="39" creationId="{E8A98D8B-A95D-F91E-4AB1-9ED81B4DD269}"/>
          </ac:cxnSpMkLst>
        </pc:cxnChg>
      </pc:sldChg>
      <pc:sldChg chg="add">
        <pc:chgData name="I See Maths ltd" userId="2b6a9906fb7c83c6" providerId="LiveId" clId="{90AAA508-78C2-4910-887F-398C291867F3}" dt="2023-12-22T15:26:19.298" v="1639" actId="2890"/>
        <pc:sldMkLst>
          <pc:docMk/>
          <pc:sldMk cId="2031398928" sldId="1731"/>
        </pc:sldMkLst>
      </pc:sldChg>
      <pc:sldChg chg="add">
        <pc:chgData name="I See Maths ltd" userId="2b6a9906fb7c83c6" providerId="LiveId" clId="{90AAA508-78C2-4910-887F-398C291867F3}" dt="2023-12-22T15:26:28.850" v="1641" actId="2890"/>
        <pc:sldMkLst>
          <pc:docMk/>
          <pc:sldMk cId="3858803760" sldId="1732"/>
        </pc:sldMkLst>
      </pc:sldChg>
      <pc:sldChg chg="add">
        <pc:chgData name="I See Maths ltd" userId="2b6a9906fb7c83c6" providerId="LiveId" clId="{90AAA508-78C2-4910-887F-398C291867F3}" dt="2023-12-22T15:26:37.511" v="1643" actId="2890"/>
        <pc:sldMkLst>
          <pc:docMk/>
          <pc:sldMk cId="2502826331" sldId="1733"/>
        </pc:sldMkLst>
      </pc:sldChg>
      <pc:sldChg chg="add">
        <pc:chgData name="I See Maths ltd" userId="2b6a9906fb7c83c6" providerId="LiveId" clId="{90AAA508-78C2-4910-887F-398C291867F3}" dt="2023-12-22T15:26:51.725" v="1645" actId="2890"/>
        <pc:sldMkLst>
          <pc:docMk/>
          <pc:sldMk cId="1437506598" sldId="1734"/>
        </pc:sldMkLst>
      </pc:sldChg>
      <pc:sldChg chg="add">
        <pc:chgData name="I See Maths ltd" userId="2b6a9906fb7c83c6" providerId="LiveId" clId="{90AAA508-78C2-4910-887F-398C291867F3}" dt="2023-12-22T15:27:01.853" v="1647" actId="2890"/>
        <pc:sldMkLst>
          <pc:docMk/>
          <pc:sldMk cId="2889330027" sldId="1735"/>
        </pc:sldMkLst>
      </pc:sldChg>
      <pc:sldChg chg="add">
        <pc:chgData name="I See Maths ltd" userId="2b6a9906fb7c83c6" providerId="LiveId" clId="{90AAA508-78C2-4910-887F-398C291867F3}" dt="2023-12-22T15:30:23.110" v="1702" actId="2890"/>
        <pc:sldMkLst>
          <pc:docMk/>
          <pc:sldMk cId="628665235" sldId="1736"/>
        </pc:sldMkLst>
      </pc:sldChg>
      <pc:sldChg chg="addSp delSp modSp add del mod">
        <pc:chgData name="I See Maths ltd" userId="2b6a9906fb7c83c6" providerId="LiveId" clId="{90AAA508-78C2-4910-887F-398C291867F3}" dt="2023-12-22T16:16:20.192" v="1778" actId="47"/>
        <pc:sldMkLst>
          <pc:docMk/>
          <pc:sldMk cId="1415810014" sldId="1737"/>
        </pc:sldMkLst>
        <pc:spChg chg="add mod">
          <ac:chgData name="I See Maths ltd" userId="2b6a9906fb7c83c6" providerId="LiveId" clId="{90AAA508-78C2-4910-887F-398C291867F3}" dt="2023-12-22T15:31:36.410" v="1706"/>
          <ac:spMkLst>
            <pc:docMk/>
            <pc:sldMk cId="1415810014" sldId="1737"/>
            <ac:spMk id="2" creationId="{4D2216AD-1F3A-41FD-D454-F011DF3C49DD}"/>
          </ac:spMkLst>
        </pc:spChg>
        <pc:spChg chg="add mod">
          <ac:chgData name="I See Maths ltd" userId="2b6a9906fb7c83c6" providerId="LiveId" clId="{90AAA508-78C2-4910-887F-398C291867F3}" dt="2023-12-22T15:31:36.410" v="1706"/>
          <ac:spMkLst>
            <pc:docMk/>
            <pc:sldMk cId="1415810014" sldId="1737"/>
            <ac:spMk id="3" creationId="{D95EA519-1519-4C7D-02F4-A715074C3E8F}"/>
          </ac:spMkLst>
        </pc:spChg>
        <pc:spChg chg="add mod">
          <ac:chgData name="I See Maths ltd" userId="2b6a9906fb7c83c6" providerId="LiveId" clId="{90AAA508-78C2-4910-887F-398C291867F3}" dt="2023-12-22T15:31:36.410" v="1706"/>
          <ac:spMkLst>
            <pc:docMk/>
            <pc:sldMk cId="1415810014" sldId="1737"/>
            <ac:spMk id="4" creationId="{3A113FF8-A7F2-FF32-BD28-6940E8061C46}"/>
          </ac:spMkLst>
        </pc:spChg>
        <pc:spChg chg="del">
          <ac:chgData name="I See Maths ltd" userId="2b6a9906fb7c83c6" providerId="LiveId" clId="{90AAA508-78C2-4910-887F-398C291867F3}" dt="2023-12-22T15:31:35.100" v="1705" actId="478"/>
          <ac:spMkLst>
            <pc:docMk/>
            <pc:sldMk cId="1415810014" sldId="1737"/>
            <ac:spMk id="11" creationId="{5A05F8D7-EC55-24B5-DB8F-D19D9D36AE07}"/>
          </ac:spMkLst>
        </pc:spChg>
        <pc:spChg chg="del">
          <ac:chgData name="I See Maths ltd" userId="2b6a9906fb7c83c6" providerId="LiveId" clId="{90AAA508-78C2-4910-887F-398C291867F3}" dt="2023-12-22T15:31:35.100" v="1705" actId="478"/>
          <ac:spMkLst>
            <pc:docMk/>
            <pc:sldMk cId="1415810014" sldId="1737"/>
            <ac:spMk id="18" creationId="{30C96547-7B20-A790-F71F-50E65AD50EE6}"/>
          </ac:spMkLst>
        </pc:spChg>
        <pc:spChg chg="mod">
          <ac:chgData name="I See Maths ltd" userId="2b6a9906fb7c83c6" providerId="LiveId" clId="{90AAA508-78C2-4910-887F-398C291867F3}" dt="2023-12-22T15:31:40.754" v="1708" actId="6549"/>
          <ac:spMkLst>
            <pc:docMk/>
            <pc:sldMk cId="1415810014" sldId="1737"/>
            <ac:spMk id="21" creationId="{66C3C11C-1AF0-4134-B2B7-C8670802EB51}"/>
          </ac:spMkLst>
        </pc:spChg>
        <pc:spChg chg="del">
          <ac:chgData name="I See Maths ltd" userId="2b6a9906fb7c83c6" providerId="LiveId" clId="{90AAA508-78C2-4910-887F-398C291867F3}" dt="2023-12-22T15:31:35.100" v="1705" actId="478"/>
          <ac:spMkLst>
            <pc:docMk/>
            <pc:sldMk cId="1415810014" sldId="1737"/>
            <ac:spMk id="32" creationId="{C0749DD8-68D0-1958-A8C3-DB668D42D56F}"/>
          </ac:spMkLst>
        </pc:spChg>
        <pc:picChg chg="del">
          <ac:chgData name="I See Maths ltd" userId="2b6a9906fb7c83c6" providerId="LiveId" clId="{90AAA508-78C2-4910-887F-398C291867F3}" dt="2023-12-22T15:31:35.100" v="1705" actId="478"/>
          <ac:picMkLst>
            <pc:docMk/>
            <pc:sldMk cId="1415810014" sldId="1737"/>
            <ac:picMk id="36" creationId="{899CBF62-6F2C-4FB2-0F80-DA925DC6C9F9}"/>
          </ac:picMkLst>
        </pc:picChg>
        <pc:picChg chg="del">
          <ac:chgData name="I See Maths ltd" userId="2b6a9906fb7c83c6" providerId="LiveId" clId="{90AAA508-78C2-4910-887F-398C291867F3}" dt="2023-12-22T15:31:35.100" v="1705" actId="478"/>
          <ac:picMkLst>
            <pc:docMk/>
            <pc:sldMk cId="1415810014" sldId="1737"/>
            <ac:picMk id="38" creationId="{75481F10-6C0B-AF5B-9853-B85632E357D8}"/>
          </ac:picMkLst>
        </pc:picChg>
        <pc:cxnChg chg="add mod">
          <ac:chgData name="I See Maths ltd" userId="2b6a9906fb7c83c6" providerId="LiveId" clId="{90AAA508-78C2-4910-887F-398C291867F3}" dt="2023-12-22T15:31:36.410" v="1706"/>
          <ac:cxnSpMkLst>
            <pc:docMk/>
            <pc:sldMk cId="1415810014" sldId="1737"/>
            <ac:cxnSpMk id="5" creationId="{35512819-7A58-4DA5-1209-54A1C9431A79}"/>
          </ac:cxnSpMkLst>
        </pc:cxnChg>
        <pc:cxnChg chg="del">
          <ac:chgData name="I See Maths ltd" userId="2b6a9906fb7c83c6" providerId="LiveId" clId="{90AAA508-78C2-4910-887F-398C291867F3}" dt="2023-12-22T15:31:35.100" v="1705" actId="478"/>
          <ac:cxnSpMkLst>
            <pc:docMk/>
            <pc:sldMk cId="1415810014" sldId="1737"/>
            <ac:cxnSpMk id="28" creationId="{F3E7F34C-E794-8F61-DD49-A8A367118D9C}"/>
          </ac:cxnSpMkLst>
        </pc:cxnChg>
      </pc:sldChg>
      <pc:sldChg chg="addSp delSp modSp add mod">
        <pc:chgData name="I See Maths ltd" userId="2b6a9906fb7c83c6" providerId="LiveId" clId="{90AAA508-78C2-4910-887F-398C291867F3}" dt="2023-12-22T16:43:00.693" v="2381" actId="207"/>
        <pc:sldMkLst>
          <pc:docMk/>
          <pc:sldMk cId="201565814" sldId="1738"/>
        </pc:sldMkLst>
        <pc:spChg chg="mod">
          <ac:chgData name="I See Maths ltd" userId="2b6a9906fb7c83c6" providerId="LiveId" clId="{90AAA508-78C2-4910-887F-398C291867F3}" dt="2023-12-22T16:42:11.023" v="2380" actId="6549"/>
          <ac:spMkLst>
            <pc:docMk/>
            <pc:sldMk cId="201565814" sldId="1738"/>
            <ac:spMk id="2" creationId="{4D2216AD-1F3A-41FD-D454-F011DF3C49DD}"/>
          </ac:spMkLst>
        </pc:spChg>
        <pc:spChg chg="del">
          <ac:chgData name="I See Maths ltd" userId="2b6a9906fb7c83c6" providerId="LiveId" clId="{90AAA508-78C2-4910-887F-398C291867F3}" dt="2023-12-22T16:06:10.223" v="1710" actId="478"/>
          <ac:spMkLst>
            <pc:docMk/>
            <pc:sldMk cId="201565814" sldId="1738"/>
            <ac:spMk id="3" creationId="{D95EA519-1519-4C7D-02F4-A715074C3E8F}"/>
          </ac:spMkLst>
        </pc:spChg>
        <pc:spChg chg="del">
          <ac:chgData name="I See Maths ltd" userId="2b6a9906fb7c83c6" providerId="LiveId" clId="{90AAA508-78C2-4910-887F-398C291867F3}" dt="2023-12-22T16:06:16.291" v="1712" actId="478"/>
          <ac:spMkLst>
            <pc:docMk/>
            <pc:sldMk cId="201565814" sldId="1738"/>
            <ac:spMk id="4" creationId="{3A113FF8-A7F2-FF32-BD28-6940E8061C46}"/>
          </ac:spMkLst>
        </pc:spChg>
        <pc:spChg chg="add del mod">
          <ac:chgData name="I See Maths ltd" userId="2b6a9906fb7c83c6" providerId="LiveId" clId="{90AAA508-78C2-4910-887F-398C291867F3}" dt="2023-12-22T16:36:25.780" v="2272" actId="478"/>
          <ac:spMkLst>
            <pc:docMk/>
            <pc:sldMk cId="201565814" sldId="1738"/>
            <ac:spMk id="6" creationId="{CDBCCA7A-59AF-6C60-2169-A9E15315F665}"/>
          </ac:spMkLst>
        </pc:spChg>
        <pc:spChg chg="add del mod">
          <ac:chgData name="I See Maths ltd" userId="2b6a9906fb7c83c6" providerId="LiveId" clId="{90AAA508-78C2-4910-887F-398C291867F3}" dt="2023-12-22T16:41:00.159" v="2366" actId="478"/>
          <ac:spMkLst>
            <pc:docMk/>
            <pc:sldMk cId="201565814" sldId="1738"/>
            <ac:spMk id="7" creationId="{7B8EC0CF-6AA3-F60C-71CE-2DFE93B472F8}"/>
          </ac:spMkLst>
        </pc:spChg>
        <pc:spChg chg="add del mod">
          <ac:chgData name="I See Maths ltd" userId="2b6a9906fb7c83c6" providerId="LiveId" clId="{90AAA508-78C2-4910-887F-398C291867F3}" dt="2023-12-22T16:40:52.357" v="2363" actId="478"/>
          <ac:spMkLst>
            <pc:docMk/>
            <pc:sldMk cId="201565814" sldId="1738"/>
            <ac:spMk id="9" creationId="{4E46B515-C75B-AA7E-0B9D-FE0041552FCD}"/>
          </ac:spMkLst>
        </pc:spChg>
        <pc:spChg chg="add mod">
          <ac:chgData name="I See Maths ltd" userId="2b6a9906fb7c83c6" providerId="LiveId" clId="{90AAA508-78C2-4910-887F-398C291867F3}" dt="2023-12-22T16:43:00.693" v="2381" actId="207"/>
          <ac:spMkLst>
            <pc:docMk/>
            <pc:sldMk cId="201565814" sldId="1738"/>
            <ac:spMk id="11" creationId="{20100BB6-24D9-6FC0-8448-2402BD53E671}"/>
          </ac:spMkLst>
        </pc:spChg>
        <pc:spChg chg="add mod">
          <ac:chgData name="I See Maths ltd" userId="2b6a9906fb7c83c6" providerId="LiveId" clId="{90AAA508-78C2-4910-887F-398C291867F3}" dt="2023-12-22T16:40:49.050" v="2362"/>
          <ac:spMkLst>
            <pc:docMk/>
            <pc:sldMk cId="201565814" sldId="1738"/>
            <ac:spMk id="12" creationId="{639196F9-97FB-47AC-26C0-D2FD3302F5D1}"/>
          </ac:spMkLst>
        </pc:spChg>
        <pc:cxnChg chg="del">
          <ac:chgData name="I See Maths ltd" userId="2b6a9906fb7c83c6" providerId="LiveId" clId="{90AAA508-78C2-4910-887F-398C291867F3}" dt="2023-12-22T16:06:13.321" v="1711" actId="478"/>
          <ac:cxnSpMkLst>
            <pc:docMk/>
            <pc:sldMk cId="201565814" sldId="1738"/>
            <ac:cxnSpMk id="5" creationId="{35512819-7A58-4DA5-1209-54A1C9431A79}"/>
          </ac:cxnSpMkLst>
        </pc:cxnChg>
        <pc:cxnChg chg="add del mod">
          <ac:chgData name="I See Maths ltd" userId="2b6a9906fb7c83c6" providerId="LiveId" clId="{90AAA508-78C2-4910-887F-398C291867F3}" dt="2023-12-22T16:40:56.790" v="2365" actId="478"/>
          <ac:cxnSpMkLst>
            <pc:docMk/>
            <pc:sldMk cId="201565814" sldId="1738"/>
            <ac:cxnSpMk id="8" creationId="{5CC8D1C9-71B9-FD68-8E9A-E6856750A0B2}"/>
          </ac:cxnSpMkLst>
        </pc:cxnChg>
        <pc:cxnChg chg="add del mod">
          <ac:chgData name="I See Maths ltd" userId="2b6a9906fb7c83c6" providerId="LiveId" clId="{90AAA508-78C2-4910-887F-398C291867F3}" dt="2023-12-22T16:40:54.597" v="2364" actId="478"/>
          <ac:cxnSpMkLst>
            <pc:docMk/>
            <pc:sldMk cId="201565814" sldId="1738"/>
            <ac:cxnSpMk id="10" creationId="{7AFB04F7-228F-540B-B216-533B62295990}"/>
          </ac:cxnSpMkLst>
        </pc:cxnChg>
        <pc:cxnChg chg="add mod">
          <ac:chgData name="I See Maths ltd" userId="2b6a9906fb7c83c6" providerId="LiveId" clId="{90AAA508-78C2-4910-887F-398C291867F3}" dt="2023-12-22T16:40:49.050" v="2362"/>
          <ac:cxnSpMkLst>
            <pc:docMk/>
            <pc:sldMk cId="201565814" sldId="1738"/>
            <ac:cxnSpMk id="13" creationId="{434C72DD-FAA2-08AE-8845-7B32EA8764E8}"/>
          </ac:cxnSpMkLst>
        </pc:cxnChg>
      </pc:sldChg>
      <pc:sldChg chg="delSp add mod">
        <pc:chgData name="I See Maths ltd" userId="2b6a9906fb7c83c6" providerId="LiveId" clId="{90AAA508-78C2-4910-887F-398C291867F3}" dt="2023-12-22T16:16:45.253" v="1782" actId="478"/>
        <pc:sldMkLst>
          <pc:docMk/>
          <pc:sldMk cId="3278798587" sldId="1739"/>
        </pc:sldMkLst>
        <pc:spChg chg="del">
          <ac:chgData name="I See Maths ltd" userId="2b6a9906fb7c83c6" providerId="LiveId" clId="{90AAA508-78C2-4910-887F-398C291867F3}" dt="2023-12-22T16:16:37.861" v="1780" actId="478"/>
          <ac:spMkLst>
            <pc:docMk/>
            <pc:sldMk cId="3278798587" sldId="1739"/>
            <ac:spMk id="6" creationId="{CDBCCA7A-59AF-6C60-2169-A9E15315F665}"/>
          </ac:spMkLst>
        </pc:spChg>
        <pc:spChg chg="del">
          <ac:chgData name="I See Maths ltd" userId="2b6a9906fb7c83c6" providerId="LiveId" clId="{90AAA508-78C2-4910-887F-398C291867F3}" dt="2023-12-22T16:16:45.253" v="1782" actId="478"/>
          <ac:spMkLst>
            <pc:docMk/>
            <pc:sldMk cId="3278798587" sldId="1739"/>
            <ac:spMk id="7" creationId="{7B8EC0CF-6AA3-F60C-71CE-2DFE93B472F8}"/>
          </ac:spMkLst>
        </pc:spChg>
        <pc:cxnChg chg="del">
          <ac:chgData name="I See Maths ltd" userId="2b6a9906fb7c83c6" providerId="LiveId" clId="{90AAA508-78C2-4910-887F-398C291867F3}" dt="2023-12-22T16:16:40.252" v="1781" actId="478"/>
          <ac:cxnSpMkLst>
            <pc:docMk/>
            <pc:sldMk cId="3278798587" sldId="1739"/>
            <ac:cxnSpMk id="8" creationId="{5CC8D1C9-71B9-FD68-8E9A-E6856750A0B2}"/>
          </ac:cxnSpMkLst>
        </pc:cxnChg>
      </pc:sldChg>
      <pc:sldChg chg="addSp delSp modSp add mod">
        <pc:chgData name="I See Maths ltd" userId="2b6a9906fb7c83c6" providerId="LiveId" clId="{90AAA508-78C2-4910-887F-398C291867F3}" dt="2023-12-22T16:29:38.532" v="2179" actId="207"/>
        <pc:sldMkLst>
          <pc:docMk/>
          <pc:sldMk cId="2102403610" sldId="1740"/>
        </pc:sldMkLst>
        <pc:spChg chg="add mod">
          <ac:chgData name="I See Maths ltd" userId="2b6a9906fb7c83c6" providerId="LiveId" clId="{90AAA508-78C2-4910-887F-398C291867F3}" dt="2023-12-22T16:28:50.251" v="2172" actId="1038"/>
          <ac:spMkLst>
            <pc:docMk/>
            <pc:sldMk cId="2102403610" sldId="1740"/>
            <ac:spMk id="3" creationId="{69222DBF-9F90-1072-B3FF-6762869D4359}"/>
          </ac:spMkLst>
        </pc:spChg>
        <pc:spChg chg="add mod">
          <ac:chgData name="I See Maths ltd" userId="2b6a9906fb7c83c6" providerId="LiveId" clId="{90AAA508-78C2-4910-887F-398C291867F3}" dt="2023-12-22T16:28:50.251" v="2172" actId="1038"/>
          <ac:spMkLst>
            <pc:docMk/>
            <pc:sldMk cId="2102403610" sldId="1740"/>
            <ac:spMk id="4" creationId="{48BD4C51-E59F-81DE-7E54-8AE11EE920BD}"/>
          </ac:spMkLst>
        </pc:spChg>
        <pc:spChg chg="add mod">
          <ac:chgData name="I See Maths ltd" userId="2b6a9906fb7c83c6" providerId="LiveId" clId="{90AAA508-78C2-4910-887F-398C291867F3}" dt="2023-12-22T16:28:50.251" v="2172" actId="1038"/>
          <ac:spMkLst>
            <pc:docMk/>
            <pc:sldMk cId="2102403610" sldId="1740"/>
            <ac:spMk id="7" creationId="{21DB6435-237B-0337-4CB3-89C1BFA7B2CC}"/>
          </ac:spMkLst>
        </pc:spChg>
        <pc:spChg chg="add mod">
          <ac:chgData name="I See Maths ltd" userId="2b6a9906fb7c83c6" providerId="LiveId" clId="{90AAA508-78C2-4910-887F-398C291867F3}" dt="2023-12-22T16:28:50.251" v="2172" actId="1038"/>
          <ac:spMkLst>
            <pc:docMk/>
            <pc:sldMk cId="2102403610" sldId="1740"/>
            <ac:spMk id="9" creationId="{DDF355EF-22F2-4EAA-EFFE-C3743F8BF908}"/>
          </ac:spMkLst>
        </pc:spChg>
        <pc:spChg chg="add del mod">
          <ac:chgData name="I See Maths ltd" userId="2b6a9906fb7c83c6" providerId="LiveId" clId="{90AAA508-78C2-4910-887F-398C291867F3}" dt="2023-12-22T16:25:42.792" v="1947" actId="478"/>
          <ac:spMkLst>
            <pc:docMk/>
            <pc:sldMk cId="2102403610" sldId="1740"/>
            <ac:spMk id="10" creationId="{D042D2A7-5EA8-ED21-D210-6E9106C2EC08}"/>
          </ac:spMkLst>
        </pc:spChg>
        <pc:spChg chg="add del mod">
          <ac:chgData name="I See Maths ltd" userId="2b6a9906fb7c83c6" providerId="LiveId" clId="{90AAA508-78C2-4910-887F-398C291867F3}" dt="2023-12-22T16:25:42.792" v="1947" actId="478"/>
          <ac:spMkLst>
            <pc:docMk/>
            <pc:sldMk cId="2102403610" sldId="1740"/>
            <ac:spMk id="11" creationId="{5F53603B-7548-054A-B35B-7FA77CA051F9}"/>
          </ac:spMkLst>
        </pc:spChg>
        <pc:spChg chg="add del mod">
          <ac:chgData name="I See Maths ltd" userId="2b6a9906fb7c83c6" providerId="LiveId" clId="{90AAA508-78C2-4910-887F-398C291867F3}" dt="2023-12-22T16:25:42.792" v="1947" actId="478"/>
          <ac:spMkLst>
            <pc:docMk/>
            <pc:sldMk cId="2102403610" sldId="1740"/>
            <ac:spMk id="13" creationId="{133173B3-8426-FDF1-484D-FD3DA01A29A5}"/>
          </ac:spMkLst>
        </pc:spChg>
        <pc:spChg chg="add mod">
          <ac:chgData name="I See Maths ltd" userId="2b6a9906fb7c83c6" providerId="LiveId" clId="{90AAA508-78C2-4910-887F-398C291867F3}" dt="2023-12-22T16:28:50.251" v="2172" actId="1038"/>
          <ac:spMkLst>
            <pc:docMk/>
            <pc:sldMk cId="2102403610" sldId="1740"/>
            <ac:spMk id="15" creationId="{93D96B1B-EF0B-B24B-0082-C550E2073BD2}"/>
          </ac:spMkLst>
        </pc:spChg>
        <pc:spChg chg="add mod">
          <ac:chgData name="I See Maths ltd" userId="2b6a9906fb7c83c6" providerId="LiveId" clId="{90AAA508-78C2-4910-887F-398C291867F3}" dt="2023-12-22T16:28:50.251" v="2172" actId="1038"/>
          <ac:spMkLst>
            <pc:docMk/>
            <pc:sldMk cId="2102403610" sldId="1740"/>
            <ac:spMk id="16" creationId="{01F484D7-C5B9-591A-E3B2-A7C8AA5C39F5}"/>
          </ac:spMkLst>
        </pc:spChg>
        <pc:spChg chg="add mod">
          <ac:chgData name="I See Maths ltd" userId="2b6a9906fb7c83c6" providerId="LiveId" clId="{90AAA508-78C2-4910-887F-398C291867F3}" dt="2023-12-22T16:29:29.015" v="2177" actId="207"/>
          <ac:spMkLst>
            <pc:docMk/>
            <pc:sldMk cId="2102403610" sldId="1740"/>
            <ac:spMk id="19" creationId="{B0A5B4C8-030B-5AC3-9B7E-91A990066B41}"/>
          </ac:spMkLst>
        </pc:spChg>
        <pc:spChg chg="add mod">
          <ac:chgData name="I See Maths ltd" userId="2b6a9906fb7c83c6" providerId="LiveId" clId="{90AAA508-78C2-4910-887F-398C291867F3}" dt="2023-12-22T16:29:34.664" v="2178" actId="207"/>
          <ac:spMkLst>
            <pc:docMk/>
            <pc:sldMk cId="2102403610" sldId="1740"/>
            <ac:spMk id="22" creationId="{46AE77ED-2E37-E543-7852-4B04AFDBE293}"/>
          </ac:spMkLst>
        </pc:spChg>
        <pc:spChg chg="add mod">
          <ac:chgData name="I See Maths ltd" userId="2b6a9906fb7c83c6" providerId="LiveId" clId="{90AAA508-78C2-4910-887F-398C291867F3}" dt="2023-12-22T16:29:38.532" v="2179" actId="207"/>
          <ac:spMkLst>
            <pc:docMk/>
            <pc:sldMk cId="2102403610" sldId="1740"/>
            <ac:spMk id="25" creationId="{731C95BB-B7D7-F1B8-7BDB-867C716BF9E6}"/>
          </ac:spMkLst>
        </pc:spChg>
        <pc:spChg chg="add mod">
          <ac:chgData name="I See Maths ltd" userId="2b6a9906fb7c83c6" providerId="LiveId" clId="{90AAA508-78C2-4910-887F-398C291867F3}" dt="2023-12-22T16:29:03.647" v="2173" actId="207"/>
          <ac:spMkLst>
            <pc:docMk/>
            <pc:sldMk cId="2102403610" sldId="1740"/>
            <ac:spMk id="26" creationId="{9AE3D54E-D59F-7232-3586-664A88C58C13}"/>
          </ac:spMkLst>
        </pc:spChg>
        <pc:spChg chg="add mod">
          <ac:chgData name="I See Maths ltd" userId="2b6a9906fb7c83c6" providerId="LiveId" clId="{90AAA508-78C2-4910-887F-398C291867F3}" dt="2023-12-22T16:29:07.230" v="2174" actId="207"/>
          <ac:spMkLst>
            <pc:docMk/>
            <pc:sldMk cId="2102403610" sldId="1740"/>
            <ac:spMk id="27" creationId="{8E11B556-4547-4BF8-D345-FFB20BC73D9B}"/>
          </ac:spMkLst>
        </pc:spChg>
        <pc:cxnChg chg="add mod">
          <ac:chgData name="I See Maths ltd" userId="2b6a9906fb7c83c6" providerId="LiveId" clId="{90AAA508-78C2-4910-887F-398C291867F3}" dt="2023-12-22T16:28:50.251" v="2172" actId="1038"/>
          <ac:cxnSpMkLst>
            <pc:docMk/>
            <pc:sldMk cId="2102403610" sldId="1740"/>
            <ac:cxnSpMk id="5" creationId="{005321AC-7747-6084-450B-59CC02355E0E}"/>
          </ac:cxnSpMkLst>
        </pc:cxnChg>
        <pc:cxnChg chg="add del mod">
          <ac:chgData name="I See Maths ltd" userId="2b6a9906fb7c83c6" providerId="LiveId" clId="{90AAA508-78C2-4910-887F-398C291867F3}" dt="2023-12-22T16:20:46.207" v="1796" actId="478"/>
          <ac:cxnSpMkLst>
            <pc:docMk/>
            <pc:sldMk cId="2102403610" sldId="1740"/>
            <ac:cxnSpMk id="6" creationId="{5E8EA5A3-1902-581D-F096-B26AFE3DB50C}"/>
          </ac:cxnSpMkLst>
        </pc:cxnChg>
        <pc:cxnChg chg="add mod">
          <ac:chgData name="I See Maths ltd" userId="2b6a9906fb7c83c6" providerId="LiveId" clId="{90AAA508-78C2-4910-887F-398C291867F3}" dt="2023-12-22T16:28:50.251" v="2172" actId="1038"/>
          <ac:cxnSpMkLst>
            <pc:docMk/>
            <pc:sldMk cId="2102403610" sldId="1740"/>
            <ac:cxnSpMk id="8" creationId="{19B11643-8113-CD7E-550F-F0C5B3E1EF4F}"/>
          </ac:cxnSpMkLst>
        </pc:cxnChg>
        <pc:cxnChg chg="add del mod">
          <ac:chgData name="I See Maths ltd" userId="2b6a9906fb7c83c6" providerId="LiveId" clId="{90AAA508-78C2-4910-887F-398C291867F3}" dt="2023-12-22T16:25:42.792" v="1947" actId="478"/>
          <ac:cxnSpMkLst>
            <pc:docMk/>
            <pc:sldMk cId="2102403610" sldId="1740"/>
            <ac:cxnSpMk id="12" creationId="{442EF352-6048-5011-E204-3A4A83830323}"/>
          </ac:cxnSpMkLst>
        </pc:cxnChg>
        <pc:cxnChg chg="add mod">
          <ac:chgData name="I See Maths ltd" userId="2b6a9906fb7c83c6" providerId="LiveId" clId="{90AAA508-78C2-4910-887F-398C291867F3}" dt="2023-12-22T16:29:19.890" v="2176" actId="208"/>
          <ac:cxnSpMkLst>
            <pc:docMk/>
            <pc:sldMk cId="2102403610" sldId="1740"/>
            <ac:cxnSpMk id="24" creationId="{FE9A9104-5C66-ADED-3D79-5481087A09A9}"/>
          </ac:cxnSpMkLst>
        </pc:cxnChg>
        <pc:cxnChg chg="add mod">
          <ac:chgData name="I See Maths ltd" userId="2b6a9906fb7c83c6" providerId="LiveId" clId="{90AAA508-78C2-4910-887F-398C291867F3}" dt="2023-12-22T16:28:50.251" v="2172" actId="1038"/>
          <ac:cxnSpMkLst>
            <pc:docMk/>
            <pc:sldMk cId="2102403610" sldId="1740"/>
            <ac:cxnSpMk id="28" creationId="{C570387F-D6D1-FD94-53CE-75AC8FE0E452}"/>
          </ac:cxnSpMkLst>
        </pc:cxnChg>
      </pc:sldChg>
      <pc:sldChg chg="addSp delSp modSp add del mod">
        <pc:chgData name="I See Maths ltd" userId="2b6a9906fb7c83c6" providerId="LiveId" clId="{90AAA508-78C2-4910-887F-398C291867F3}" dt="2023-12-22T16:35:41.987" v="2268" actId="47"/>
        <pc:sldMkLst>
          <pc:docMk/>
          <pc:sldMk cId="596001542" sldId="1741"/>
        </pc:sldMkLst>
        <pc:spChg chg="mod">
          <ac:chgData name="I See Maths ltd" userId="2b6a9906fb7c83c6" providerId="LiveId" clId="{90AAA508-78C2-4910-887F-398C291867F3}" dt="2023-12-22T16:32:20.642" v="2238" actId="20577"/>
          <ac:spMkLst>
            <pc:docMk/>
            <pc:sldMk cId="596001542" sldId="1741"/>
            <ac:spMk id="3" creationId="{69222DBF-9F90-1072-B3FF-6762869D4359}"/>
          </ac:spMkLst>
        </pc:spChg>
        <pc:spChg chg="del">
          <ac:chgData name="I See Maths ltd" userId="2b6a9906fb7c83c6" providerId="LiveId" clId="{90AAA508-78C2-4910-887F-398C291867F3}" dt="2023-12-22T16:30:02.924" v="2181" actId="478"/>
          <ac:spMkLst>
            <pc:docMk/>
            <pc:sldMk cId="596001542" sldId="1741"/>
            <ac:spMk id="4" creationId="{48BD4C51-E59F-81DE-7E54-8AE11EE920BD}"/>
          </ac:spMkLst>
        </pc:spChg>
        <pc:spChg chg="add mod">
          <ac:chgData name="I See Maths ltd" userId="2b6a9906fb7c83c6" providerId="LiveId" clId="{90AAA508-78C2-4910-887F-398C291867F3}" dt="2023-12-22T16:34:00.153" v="2252" actId="1076"/>
          <ac:spMkLst>
            <pc:docMk/>
            <pc:sldMk cId="596001542" sldId="1741"/>
            <ac:spMk id="6" creationId="{BB165E14-97B0-DD15-1D7F-00DC117D3C73}"/>
          </ac:spMkLst>
        </pc:spChg>
        <pc:spChg chg="del">
          <ac:chgData name="I See Maths ltd" userId="2b6a9906fb7c83c6" providerId="LiveId" clId="{90AAA508-78C2-4910-887F-398C291867F3}" dt="2023-12-22T16:30:02.924" v="2181" actId="478"/>
          <ac:spMkLst>
            <pc:docMk/>
            <pc:sldMk cId="596001542" sldId="1741"/>
            <ac:spMk id="7" creationId="{21DB6435-237B-0337-4CB3-89C1BFA7B2CC}"/>
          </ac:spMkLst>
        </pc:spChg>
        <pc:spChg chg="del">
          <ac:chgData name="I See Maths ltd" userId="2b6a9906fb7c83c6" providerId="LiveId" clId="{90AAA508-78C2-4910-887F-398C291867F3}" dt="2023-12-22T16:30:02.924" v="2181" actId="478"/>
          <ac:spMkLst>
            <pc:docMk/>
            <pc:sldMk cId="596001542" sldId="1741"/>
            <ac:spMk id="9" creationId="{DDF355EF-22F2-4EAA-EFFE-C3743F8BF908}"/>
          </ac:spMkLst>
        </pc:spChg>
        <pc:spChg chg="add del mod">
          <ac:chgData name="I See Maths ltd" userId="2b6a9906fb7c83c6" providerId="LiveId" clId="{90AAA508-78C2-4910-887F-398C291867F3}" dt="2023-12-22T16:33:19.960" v="2242" actId="478"/>
          <ac:spMkLst>
            <pc:docMk/>
            <pc:sldMk cId="596001542" sldId="1741"/>
            <ac:spMk id="10" creationId="{1B6E333C-FFC1-174E-51AD-522000CC001B}"/>
          </ac:spMkLst>
        </pc:spChg>
        <pc:spChg chg="add mod">
          <ac:chgData name="I See Maths ltd" userId="2b6a9906fb7c83c6" providerId="LiveId" clId="{90AAA508-78C2-4910-887F-398C291867F3}" dt="2023-12-22T16:33:52.359" v="2251" actId="208"/>
          <ac:spMkLst>
            <pc:docMk/>
            <pc:sldMk cId="596001542" sldId="1741"/>
            <ac:spMk id="11" creationId="{2D123608-4EF7-E53D-81AE-604DD7D12457}"/>
          </ac:spMkLst>
        </pc:spChg>
        <pc:spChg chg="del">
          <ac:chgData name="I See Maths ltd" userId="2b6a9906fb7c83c6" providerId="LiveId" clId="{90AAA508-78C2-4910-887F-398C291867F3}" dt="2023-12-22T16:30:02.924" v="2181" actId="478"/>
          <ac:spMkLst>
            <pc:docMk/>
            <pc:sldMk cId="596001542" sldId="1741"/>
            <ac:spMk id="15" creationId="{93D96B1B-EF0B-B24B-0082-C550E2073BD2}"/>
          </ac:spMkLst>
        </pc:spChg>
        <pc:spChg chg="del">
          <ac:chgData name="I See Maths ltd" userId="2b6a9906fb7c83c6" providerId="LiveId" clId="{90AAA508-78C2-4910-887F-398C291867F3}" dt="2023-12-22T16:30:02.924" v="2181" actId="478"/>
          <ac:spMkLst>
            <pc:docMk/>
            <pc:sldMk cId="596001542" sldId="1741"/>
            <ac:spMk id="16" creationId="{01F484D7-C5B9-591A-E3B2-A7C8AA5C39F5}"/>
          </ac:spMkLst>
        </pc:spChg>
        <pc:cxnChg chg="del">
          <ac:chgData name="I See Maths ltd" userId="2b6a9906fb7c83c6" providerId="LiveId" clId="{90AAA508-78C2-4910-887F-398C291867F3}" dt="2023-12-22T16:31:03.038" v="2229" actId="478"/>
          <ac:cxnSpMkLst>
            <pc:docMk/>
            <pc:sldMk cId="596001542" sldId="1741"/>
            <ac:cxnSpMk id="5" creationId="{005321AC-7747-6084-450B-59CC02355E0E}"/>
          </ac:cxnSpMkLst>
        </pc:cxnChg>
        <pc:cxnChg chg="del">
          <ac:chgData name="I See Maths ltd" userId="2b6a9906fb7c83c6" providerId="LiveId" clId="{90AAA508-78C2-4910-887F-398C291867F3}" dt="2023-12-22T16:30:02.924" v="2181" actId="478"/>
          <ac:cxnSpMkLst>
            <pc:docMk/>
            <pc:sldMk cId="596001542" sldId="1741"/>
            <ac:cxnSpMk id="8" creationId="{19B11643-8113-CD7E-550F-F0C5B3E1EF4F}"/>
          </ac:cxnSpMkLst>
        </pc:cxnChg>
        <pc:cxnChg chg="del">
          <ac:chgData name="I See Maths ltd" userId="2b6a9906fb7c83c6" providerId="LiveId" clId="{90AAA508-78C2-4910-887F-398C291867F3}" dt="2023-12-22T16:31:05.248" v="2230" actId="478"/>
          <ac:cxnSpMkLst>
            <pc:docMk/>
            <pc:sldMk cId="596001542" sldId="1741"/>
            <ac:cxnSpMk id="28" creationId="{C570387F-D6D1-FD94-53CE-75AC8FE0E452}"/>
          </ac:cxnSpMkLst>
        </pc:cxnChg>
      </pc:sldChg>
      <pc:sldChg chg="delSp modSp add mod ord">
        <pc:chgData name="I See Maths ltd" userId="2b6a9906fb7c83c6" providerId="LiveId" clId="{90AAA508-78C2-4910-887F-398C291867F3}" dt="2023-12-22T16:35:17.595" v="2264" actId="478"/>
        <pc:sldMkLst>
          <pc:docMk/>
          <pc:sldMk cId="2116070961" sldId="1742"/>
        </pc:sldMkLst>
        <pc:spChg chg="del">
          <ac:chgData name="I See Maths ltd" userId="2b6a9906fb7c83c6" providerId="LiveId" clId="{90AAA508-78C2-4910-887F-398C291867F3}" dt="2023-12-22T16:35:17.595" v="2264" actId="478"/>
          <ac:spMkLst>
            <pc:docMk/>
            <pc:sldMk cId="2116070961" sldId="1742"/>
            <ac:spMk id="3" creationId="{69222DBF-9F90-1072-B3FF-6762869D4359}"/>
          </ac:spMkLst>
        </pc:spChg>
        <pc:spChg chg="del">
          <ac:chgData name="I See Maths ltd" userId="2b6a9906fb7c83c6" providerId="LiveId" clId="{90AAA508-78C2-4910-887F-398C291867F3}" dt="2023-12-22T16:35:15.470" v="2263" actId="478"/>
          <ac:spMkLst>
            <pc:docMk/>
            <pc:sldMk cId="2116070961" sldId="1742"/>
            <ac:spMk id="6" creationId="{BB165E14-97B0-DD15-1D7F-00DC117D3C73}"/>
          </ac:spMkLst>
        </pc:spChg>
        <pc:spChg chg="del">
          <ac:chgData name="I See Maths ltd" userId="2b6a9906fb7c83c6" providerId="LiveId" clId="{90AAA508-78C2-4910-887F-398C291867F3}" dt="2023-12-22T16:35:15.470" v="2263" actId="478"/>
          <ac:spMkLst>
            <pc:docMk/>
            <pc:sldMk cId="2116070961" sldId="1742"/>
            <ac:spMk id="11" creationId="{2D123608-4EF7-E53D-81AE-604DD7D12457}"/>
          </ac:spMkLst>
        </pc:spChg>
        <pc:spChg chg="mod">
          <ac:chgData name="I See Maths ltd" userId="2b6a9906fb7c83c6" providerId="LiveId" clId="{90AAA508-78C2-4910-887F-398C291867F3}" dt="2023-12-22T16:34:32.966" v="2256" actId="6549"/>
          <ac:spMkLst>
            <pc:docMk/>
            <pc:sldMk cId="2116070961" sldId="1742"/>
            <ac:spMk id="25" creationId="{731C95BB-B7D7-F1B8-7BDB-867C716BF9E6}"/>
          </ac:spMkLst>
        </pc:spChg>
      </pc:sldChg>
      <pc:sldChg chg="delSp add mod">
        <pc:chgData name="I See Maths ltd" userId="2b6a9906fb7c83c6" providerId="LiveId" clId="{90AAA508-78C2-4910-887F-398C291867F3}" dt="2023-12-22T16:34:50.146" v="2261" actId="478"/>
        <pc:sldMkLst>
          <pc:docMk/>
          <pc:sldMk cId="2874899520" sldId="1743"/>
        </pc:sldMkLst>
        <pc:spChg chg="del">
          <ac:chgData name="I See Maths ltd" userId="2b6a9906fb7c83c6" providerId="LiveId" clId="{90AAA508-78C2-4910-887F-398C291867F3}" dt="2023-12-22T16:34:50.146" v="2261" actId="478"/>
          <ac:spMkLst>
            <pc:docMk/>
            <pc:sldMk cId="2874899520" sldId="1743"/>
            <ac:spMk id="3" creationId="{69222DBF-9F90-1072-B3FF-6762869D4359}"/>
          </ac:spMkLst>
        </pc:spChg>
        <pc:spChg chg="del">
          <ac:chgData name="I See Maths ltd" userId="2b6a9906fb7c83c6" providerId="LiveId" clId="{90AAA508-78C2-4910-887F-398C291867F3}" dt="2023-12-22T16:34:47.680" v="2260" actId="478"/>
          <ac:spMkLst>
            <pc:docMk/>
            <pc:sldMk cId="2874899520" sldId="1743"/>
            <ac:spMk id="6" creationId="{BB165E14-97B0-DD15-1D7F-00DC117D3C73}"/>
          </ac:spMkLst>
        </pc:spChg>
      </pc:sldChg>
      <pc:sldChg chg="add">
        <pc:chgData name="I See Maths ltd" userId="2b6a9906fb7c83c6" providerId="LiveId" clId="{90AAA508-78C2-4910-887F-398C291867F3}" dt="2023-12-22T16:35:06.832" v="2262" actId="2890"/>
        <pc:sldMkLst>
          <pc:docMk/>
          <pc:sldMk cId="100315128" sldId="1744"/>
        </pc:sldMkLst>
      </pc:sldChg>
      <pc:sldChg chg="delSp add mod">
        <pc:chgData name="I See Maths ltd" userId="2b6a9906fb7c83c6" providerId="LiveId" clId="{90AAA508-78C2-4910-887F-398C291867F3}" dt="2023-12-22T16:35:30.889" v="2267" actId="478"/>
        <pc:sldMkLst>
          <pc:docMk/>
          <pc:sldMk cId="3388738273" sldId="1745"/>
        </pc:sldMkLst>
        <pc:spChg chg="del">
          <ac:chgData name="I See Maths ltd" userId="2b6a9906fb7c83c6" providerId="LiveId" clId="{90AAA508-78C2-4910-887F-398C291867F3}" dt="2023-12-22T16:35:30.889" v="2267" actId="478"/>
          <ac:spMkLst>
            <pc:docMk/>
            <pc:sldMk cId="3388738273" sldId="1745"/>
            <ac:spMk id="3" creationId="{69222DBF-9F90-1072-B3FF-6762869D4359}"/>
          </ac:spMkLst>
        </pc:spChg>
        <pc:spChg chg="del">
          <ac:chgData name="I See Maths ltd" userId="2b6a9906fb7c83c6" providerId="LiveId" clId="{90AAA508-78C2-4910-887F-398C291867F3}" dt="2023-12-22T16:35:26.434" v="2266" actId="478"/>
          <ac:spMkLst>
            <pc:docMk/>
            <pc:sldMk cId="3388738273" sldId="1745"/>
            <ac:spMk id="4" creationId="{48BD4C51-E59F-81DE-7E54-8AE11EE920BD}"/>
          </ac:spMkLst>
        </pc:spChg>
        <pc:spChg chg="del">
          <ac:chgData name="I See Maths ltd" userId="2b6a9906fb7c83c6" providerId="LiveId" clId="{90AAA508-78C2-4910-887F-398C291867F3}" dt="2023-12-22T16:35:26.434" v="2266" actId="478"/>
          <ac:spMkLst>
            <pc:docMk/>
            <pc:sldMk cId="3388738273" sldId="1745"/>
            <ac:spMk id="7" creationId="{21DB6435-237B-0337-4CB3-89C1BFA7B2CC}"/>
          </ac:spMkLst>
        </pc:spChg>
        <pc:spChg chg="del">
          <ac:chgData name="I See Maths ltd" userId="2b6a9906fb7c83c6" providerId="LiveId" clId="{90AAA508-78C2-4910-887F-398C291867F3}" dt="2023-12-22T16:35:26.434" v="2266" actId="478"/>
          <ac:spMkLst>
            <pc:docMk/>
            <pc:sldMk cId="3388738273" sldId="1745"/>
            <ac:spMk id="9" creationId="{DDF355EF-22F2-4EAA-EFFE-C3743F8BF908}"/>
          </ac:spMkLst>
        </pc:spChg>
        <pc:spChg chg="del">
          <ac:chgData name="I See Maths ltd" userId="2b6a9906fb7c83c6" providerId="LiveId" clId="{90AAA508-78C2-4910-887F-398C291867F3}" dt="2023-12-22T16:35:26.434" v="2266" actId="478"/>
          <ac:spMkLst>
            <pc:docMk/>
            <pc:sldMk cId="3388738273" sldId="1745"/>
            <ac:spMk id="15" creationId="{93D96B1B-EF0B-B24B-0082-C550E2073BD2}"/>
          </ac:spMkLst>
        </pc:spChg>
        <pc:spChg chg="del">
          <ac:chgData name="I See Maths ltd" userId="2b6a9906fb7c83c6" providerId="LiveId" clId="{90AAA508-78C2-4910-887F-398C291867F3}" dt="2023-12-22T16:35:26.434" v="2266" actId="478"/>
          <ac:spMkLst>
            <pc:docMk/>
            <pc:sldMk cId="3388738273" sldId="1745"/>
            <ac:spMk id="16" creationId="{01F484D7-C5B9-591A-E3B2-A7C8AA5C39F5}"/>
          </ac:spMkLst>
        </pc:spChg>
        <pc:cxnChg chg="del">
          <ac:chgData name="I See Maths ltd" userId="2b6a9906fb7c83c6" providerId="LiveId" clId="{90AAA508-78C2-4910-887F-398C291867F3}" dt="2023-12-22T16:35:30.889" v="2267" actId="478"/>
          <ac:cxnSpMkLst>
            <pc:docMk/>
            <pc:sldMk cId="3388738273" sldId="1745"/>
            <ac:cxnSpMk id="5" creationId="{005321AC-7747-6084-450B-59CC02355E0E}"/>
          </ac:cxnSpMkLst>
        </pc:cxnChg>
        <pc:cxnChg chg="del">
          <ac:chgData name="I See Maths ltd" userId="2b6a9906fb7c83c6" providerId="LiveId" clId="{90AAA508-78C2-4910-887F-398C291867F3}" dt="2023-12-22T16:35:26.434" v="2266" actId="478"/>
          <ac:cxnSpMkLst>
            <pc:docMk/>
            <pc:sldMk cId="3388738273" sldId="1745"/>
            <ac:cxnSpMk id="8" creationId="{19B11643-8113-CD7E-550F-F0C5B3E1EF4F}"/>
          </ac:cxnSpMkLst>
        </pc:cxnChg>
        <pc:cxnChg chg="del">
          <ac:chgData name="I See Maths ltd" userId="2b6a9906fb7c83c6" providerId="LiveId" clId="{90AAA508-78C2-4910-887F-398C291867F3}" dt="2023-12-22T16:35:30.889" v="2267" actId="478"/>
          <ac:cxnSpMkLst>
            <pc:docMk/>
            <pc:sldMk cId="3388738273" sldId="1745"/>
            <ac:cxnSpMk id="28" creationId="{C570387F-D6D1-FD94-53CE-75AC8FE0E452}"/>
          </ac:cxnSpMkLst>
        </pc:cxnChg>
      </pc:sldChg>
      <pc:sldChg chg="add">
        <pc:chgData name="I See Maths ltd" userId="2b6a9906fb7c83c6" providerId="LiveId" clId="{90AAA508-78C2-4910-887F-398C291867F3}" dt="2023-12-22T16:36:05.801" v="2269" actId="2890"/>
        <pc:sldMkLst>
          <pc:docMk/>
          <pc:sldMk cId="161056053" sldId="1746"/>
        </pc:sldMkLst>
      </pc:sldChg>
      <pc:sldChg chg="addSp delSp modSp add del mod">
        <pc:chgData name="I See Maths ltd" userId="2b6a9906fb7c83c6" providerId="LiveId" clId="{90AAA508-78C2-4910-887F-398C291867F3}" dt="2023-12-22T16:48:54.660" v="2486" actId="47"/>
        <pc:sldMkLst>
          <pc:docMk/>
          <pc:sldMk cId="1897296023" sldId="1747"/>
        </pc:sldMkLst>
        <pc:spChg chg="mod">
          <ac:chgData name="I See Maths ltd" userId="2b6a9906fb7c83c6" providerId="LiveId" clId="{90AAA508-78C2-4910-887F-398C291867F3}" dt="2023-12-22T16:43:12.651" v="2389" actId="6549"/>
          <ac:spMkLst>
            <pc:docMk/>
            <pc:sldMk cId="1897296023" sldId="1747"/>
            <ac:spMk id="2" creationId="{4D2216AD-1F3A-41FD-D454-F011DF3C49DD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3" creationId="{5F2E71F1-716C-63C7-B5B2-2DEB5EE7E494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4" creationId="{1E4537A8-ADD6-B7A9-DB74-9E1D4F240555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5" creationId="{10F7E22C-CAD9-B847-0F13-9E305F90F52A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6" creationId="{716D2656-21D7-9030-D172-6689AAD19E39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7" creationId="{61AFCA5A-E498-5E81-F001-EF9C1B54C7B0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8" creationId="{EDE3C04E-EF7F-A55D-6147-906B9094E341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9" creationId="{4F8B74B4-7F69-77B9-48AF-9D9F439BC753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10" creationId="{E9BD03DC-FF33-6B45-DCBE-2BD501B36678}"/>
          </ac:spMkLst>
        </pc:spChg>
        <pc:spChg chg="del">
          <ac:chgData name="I See Maths ltd" userId="2b6a9906fb7c83c6" providerId="LiveId" clId="{90AAA508-78C2-4910-887F-398C291867F3}" dt="2023-12-22T16:41:20.757" v="2369" actId="478"/>
          <ac:spMkLst>
            <pc:docMk/>
            <pc:sldMk cId="1897296023" sldId="1747"/>
            <ac:spMk id="11" creationId="{20100BB6-24D9-6FC0-8448-2402BD53E671}"/>
          </ac:spMkLst>
        </pc:spChg>
        <pc:spChg chg="del">
          <ac:chgData name="I See Maths ltd" userId="2b6a9906fb7c83c6" providerId="LiveId" clId="{90AAA508-78C2-4910-887F-398C291867F3}" dt="2023-12-22T16:41:25.602" v="2371" actId="478"/>
          <ac:spMkLst>
            <pc:docMk/>
            <pc:sldMk cId="1897296023" sldId="1747"/>
            <ac:spMk id="12" creationId="{639196F9-97FB-47AC-26C0-D2FD3302F5D1}"/>
          </ac:spMkLst>
        </pc:spChg>
        <pc:spChg chg="add del mod">
          <ac:chgData name="I See Maths ltd" userId="2b6a9906fb7c83c6" providerId="LiveId" clId="{90AAA508-78C2-4910-887F-398C291867F3}" dt="2023-12-22T16:44:40.801" v="2412" actId="478"/>
          <ac:spMkLst>
            <pc:docMk/>
            <pc:sldMk cId="1897296023" sldId="1747"/>
            <ac:spMk id="14" creationId="{D4508862-4983-3F87-9960-D81E67997F4E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16" creationId="{96BF4F9B-E731-CA1A-DF43-80C6E1ECCE48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18" creationId="{9E46B4AB-F667-62DF-5D25-D2520AD68610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19" creationId="{904AC815-6A99-155F-84E5-EAF621CA32D7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22" creationId="{6E9909F1-CD79-5633-040F-0355557C4015}"/>
          </ac:spMkLst>
        </pc:spChg>
        <pc:spChg chg="add mod">
          <ac:chgData name="I See Maths ltd" userId="2b6a9906fb7c83c6" providerId="LiveId" clId="{90AAA508-78C2-4910-887F-398C291867F3}" dt="2023-12-22T16:46:49.721" v="2448" actId="1076"/>
          <ac:spMkLst>
            <pc:docMk/>
            <pc:sldMk cId="1897296023" sldId="1747"/>
            <ac:spMk id="24" creationId="{31DBF4EC-82BE-F23E-C607-8F2BDF365FDE}"/>
          </ac:spMkLst>
        </pc:spChg>
        <pc:spChg chg="add del mod">
          <ac:chgData name="I See Maths ltd" userId="2b6a9906fb7c83c6" providerId="LiveId" clId="{90AAA508-78C2-4910-887F-398C291867F3}" dt="2023-12-22T16:43:35.782" v="2392" actId="478"/>
          <ac:spMkLst>
            <pc:docMk/>
            <pc:sldMk cId="1897296023" sldId="1747"/>
            <ac:spMk id="25" creationId="{A765ACC7-38E8-CEDB-D75B-6554D5602854}"/>
          </ac:spMkLst>
        </pc:spChg>
        <pc:spChg chg="add del mod">
          <ac:chgData name="I See Maths ltd" userId="2b6a9906fb7c83c6" providerId="LiveId" clId="{90AAA508-78C2-4910-887F-398C291867F3}" dt="2023-12-22T16:43:35.782" v="2392" actId="478"/>
          <ac:spMkLst>
            <pc:docMk/>
            <pc:sldMk cId="1897296023" sldId="1747"/>
            <ac:spMk id="26" creationId="{A43AF9B7-F7FD-7FE1-A43A-A46C1A055880}"/>
          </ac:spMkLst>
        </pc:spChg>
        <pc:cxnChg chg="del">
          <ac:chgData name="I See Maths ltd" userId="2b6a9906fb7c83c6" providerId="LiveId" clId="{90AAA508-78C2-4910-887F-398C291867F3}" dt="2023-12-22T16:41:23.417" v="2370" actId="478"/>
          <ac:cxnSpMkLst>
            <pc:docMk/>
            <pc:sldMk cId="1897296023" sldId="1747"/>
            <ac:cxnSpMk id="13" creationId="{434C72DD-FAA2-08AE-8845-7B32EA8764E8}"/>
          </ac:cxnSpMkLst>
        </pc:cxnChg>
        <pc:cxnChg chg="add mod">
          <ac:chgData name="I See Maths ltd" userId="2b6a9906fb7c83c6" providerId="LiveId" clId="{90AAA508-78C2-4910-887F-398C291867F3}" dt="2023-12-22T16:46:49.721" v="2448" actId="1076"/>
          <ac:cxnSpMkLst>
            <pc:docMk/>
            <pc:sldMk cId="1897296023" sldId="1747"/>
            <ac:cxnSpMk id="15" creationId="{B7F4DFA5-67CE-52C2-001F-826D24BF9738}"/>
          </ac:cxnSpMkLst>
        </pc:cxnChg>
      </pc:sldChg>
      <pc:sldChg chg="add del">
        <pc:chgData name="I See Maths ltd" userId="2b6a9906fb7c83c6" providerId="LiveId" clId="{90AAA508-78C2-4910-887F-398C291867F3}" dt="2023-12-22T16:41:08.725" v="2367" actId="47"/>
        <pc:sldMkLst>
          <pc:docMk/>
          <pc:sldMk cId="3176778748" sldId="1747"/>
        </pc:sldMkLst>
      </pc:sldChg>
      <pc:sldChg chg="addSp delSp modSp add mod">
        <pc:chgData name="I See Maths ltd" userId="2b6a9906fb7c83c6" providerId="LiveId" clId="{90AAA508-78C2-4910-887F-398C291867F3}" dt="2023-12-22T16:48:47.853" v="2485" actId="478"/>
        <pc:sldMkLst>
          <pc:docMk/>
          <pc:sldMk cId="3609542839" sldId="1748"/>
        </pc:sldMkLst>
        <pc:spChg chg="del mod">
          <ac:chgData name="I See Maths ltd" userId="2b6a9906fb7c83c6" providerId="LiveId" clId="{90AAA508-78C2-4910-887F-398C291867F3}" dt="2023-12-22T16:48:36.079" v="2482" actId="478"/>
          <ac:spMkLst>
            <pc:docMk/>
            <pc:sldMk cId="3609542839" sldId="1748"/>
            <ac:spMk id="3" creationId="{5F2E71F1-716C-63C7-B5B2-2DEB5EE7E494}"/>
          </ac:spMkLst>
        </pc:spChg>
        <pc:spChg chg="del mod">
          <ac:chgData name="I See Maths ltd" userId="2b6a9906fb7c83c6" providerId="LiveId" clId="{90AAA508-78C2-4910-887F-398C291867F3}" dt="2023-12-22T16:48:47.853" v="2485" actId="478"/>
          <ac:spMkLst>
            <pc:docMk/>
            <pc:sldMk cId="3609542839" sldId="1748"/>
            <ac:spMk id="4" creationId="{1E4537A8-ADD6-B7A9-DB74-9E1D4F240555}"/>
          </ac:spMkLst>
        </pc:spChg>
        <pc:spChg chg="del mod">
          <ac:chgData name="I See Maths ltd" userId="2b6a9906fb7c83c6" providerId="LiveId" clId="{90AAA508-78C2-4910-887F-398C291867F3}" dt="2023-12-22T16:48:47.853" v="2485" actId="478"/>
          <ac:spMkLst>
            <pc:docMk/>
            <pc:sldMk cId="3609542839" sldId="1748"/>
            <ac:spMk id="5" creationId="{10F7E22C-CAD9-B847-0F13-9E305F90F52A}"/>
          </ac:spMkLst>
        </pc:spChg>
        <pc:spChg chg="del mod">
          <ac:chgData name="I See Maths ltd" userId="2b6a9906fb7c83c6" providerId="LiveId" clId="{90AAA508-78C2-4910-887F-398C291867F3}" dt="2023-12-22T16:48:36.079" v="2482" actId="478"/>
          <ac:spMkLst>
            <pc:docMk/>
            <pc:sldMk cId="3609542839" sldId="1748"/>
            <ac:spMk id="6" creationId="{716D2656-21D7-9030-D172-6689AAD19E39}"/>
          </ac:spMkLst>
        </pc:spChg>
        <pc:spChg chg="del mod">
          <ac:chgData name="I See Maths ltd" userId="2b6a9906fb7c83c6" providerId="LiveId" clId="{90AAA508-78C2-4910-887F-398C291867F3}" dt="2023-12-22T16:48:47.853" v="2485" actId="478"/>
          <ac:spMkLst>
            <pc:docMk/>
            <pc:sldMk cId="3609542839" sldId="1748"/>
            <ac:spMk id="7" creationId="{61AFCA5A-E498-5E81-F001-EF9C1B54C7B0}"/>
          </ac:spMkLst>
        </pc:spChg>
        <pc:spChg chg="del mod">
          <ac:chgData name="I See Maths ltd" userId="2b6a9906fb7c83c6" providerId="LiveId" clId="{90AAA508-78C2-4910-887F-398C291867F3}" dt="2023-12-22T16:48:36.079" v="2482" actId="478"/>
          <ac:spMkLst>
            <pc:docMk/>
            <pc:sldMk cId="3609542839" sldId="1748"/>
            <ac:spMk id="8" creationId="{EDE3C04E-EF7F-A55D-6147-906B9094E341}"/>
          </ac:spMkLst>
        </pc:spChg>
        <pc:spChg chg="del mod">
          <ac:chgData name="I See Maths ltd" userId="2b6a9906fb7c83c6" providerId="LiveId" clId="{90AAA508-78C2-4910-887F-398C291867F3}" dt="2023-12-22T16:48:47.853" v="2485" actId="478"/>
          <ac:spMkLst>
            <pc:docMk/>
            <pc:sldMk cId="3609542839" sldId="1748"/>
            <ac:spMk id="9" creationId="{4F8B74B4-7F69-77B9-48AF-9D9F439BC753}"/>
          </ac:spMkLst>
        </pc:spChg>
        <pc:spChg chg="del mod">
          <ac:chgData name="I See Maths ltd" userId="2b6a9906fb7c83c6" providerId="LiveId" clId="{90AAA508-78C2-4910-887F-398C291867F3}" dt="2023-12-22T16:48:47.853" v="2485" actId="478"/>
          <ac:spMkLst>
            <pc:docMk/>
            <pc:sldMk cId="3609542839" sldId="1748"/>
            <ac:spMk id="10" creationId="{E9BD03DC-FF33-6B45-DCBE-2BD501B36678}"/>
          </ac:spMkLst>
        </pc:spChg>
        <pc:spChg chg="add del mod">
          <ac:chgData name="I See Maths ltd" userId="2b6a9906fb7c83c6" providerId="LiveId" clId="{90AAA508-78C2-4910-887F-398C291867F3}" dt="2023-12-22T16:48:24.609" v="2480" actId="478"/>
          <ac:spMkLst>
            <pc:docMk/>
            <pc:sldMk cId="3609542839" sldId="1748"/>
            <ac:spMk id="11" creationId="{33B12C50-95E5-2859-918B-DDB66C90BFB8}"/>
          </ac:spMkLst>
        </pc:spChg>
        <pc:spChg chg="del mod">
          <ac:chgData name="I See Maths ltd" userId="2b6a9906fb7c83c6" providerId="LiveId" clId="{90AAA508-78C2-4910-887F-398C291867F3}" dt="2023-12-22T16:48:38.307" v="2483" actId="478"/>
          <ac:spMkLst>
            <pc:docMk/>
            <pc:sldMk cId="3609542839" sldId="1748"/>
            <ac:spMk id="16" creationId="{96BF4F9B-E731-CA1A-DF43-80C6E1ECCE48}"/>
          </ac:spMkLst>
        </pc:spChg>
        <pc:spChg chg="del mod">
          <ac:chgData name="I See Maths ltd" userId="2b6a9906fb7c83c6" providerId="LiveId" clId="{90AAA508-78C2-4910-887F-398C291867F3}" dt="2023-12-22T16:48:36.079" v="2482" actId="478"/>
          <ac:spMkLst>
            <pc:docMk/>
            <pc:sldMk cId="3609542839" sldId="1748"/>
            <ac:spMk id="18" creationId="{9E46B4AB-F667-62DF-5D25-D2520AD68610}"/>
          </ac:spMkLst>
        </pc:spChg>
        <pc:spChg chg="del mod">
          <ac:chgData name="I See Maths ltd" userId="2b6a9906fb7c83c6" providerId="LiveId" clId="{90AAA508-78C2-4910-887F-398C291867F3}" dt="2023-12-22T16:48:36.079" v="2482" actId="478"/>
          <ac:spMkLst>
            <pc:docMk/>
            <pc:sldMk cId="3609542839" sldId="1748"/>
            <ac:spMk id="19" creationId="{904AC815-6A99-155F-84E5-EAF621CA32D7}"/>
          </ac:spMkLst>
        </pc:spChg>
        <pc:spChg chg="del mod">
          <ac:chgData name="I See Maths ltd" userId="2b6a9906fb7c83c6" providerId="LiveId" clId="{90AAA508-78C2-4910-887F-398C291867F3}" dt="2023-12-22T16:48:36.079" v="2482" actId="478"/>
          <ac:spMkLst>
            <pc:docMk/>
            <pc:sldMk cId="3609542839" sldId="1748"/>
            <ac:spMk id="22" creationId="{6E9909F1-CD79-5633-040F-0355557C4015}"/>
          </ac:spMkLst>
        </pc:spChg>
        <pc:spChg chg="del mod">
          <ac:chgData name="I See Maths ltd" userId="2b6a9906fb7c83c6" providerId="LiveId" clId="{90AAA508-78C2-4910-887F-398C291867F3}" dt="2023-12-22T16:48:36.079" v="2482" actId="478"/>
          <ac:spMkLst>
            <pc:docMk/>
            <pc:sldMk cId="3609542839" sldId="1748"/>
            <ac:spMk id="24" creationId="{31DBF4EC-82BE-F23E-C607-8F2BDF365FDE}"/>
          </ac:spMkLst>
        </pc:spChg>
        <pc:cxnChg chg="del mod">
          <ac:chgData name="I See Maths ltd" userId="2b6a9906fb7c83c6" providerId="LiveId" clId="{90AAA508-78C2-4910-887F-398C291867F3}" dt="2023-12-22T16:48:36.079" v="2482" actId="478"/>
          <ac:cxnSpMkLst>
            <pc:docMk/>
            <pc:sldMk cId="3609542839" sldId="1748"/>
            <ac:cxnSpMk id="15" creationId="{B7F4DFA5-67CE-52C2-001F-826D24BF9738}"/>
          </ac:cxnSpMkLst>
        </pc:cxnChg>
      </pc:sldChg>
      <pc:sldChg chg="addSp delSp modSp add mod">
        <pc:chgData name="I See Maths ltd" userId="2b6a9906fb7c83c6" providerId="LiveId" clId="{90AAA508-78C2-4910-887F-398C291867F3}" dt="2023-12-22T17:33:46.205" v="2515"/>
        <pc:sldMkLst>
          <pc:docMk/>
          <pc:sldMk cId="2109524969" sldId="1749"/>
        </pc:sldMkLst>
        <pc:spChg chg="del">
          <ac:chgData name="I See Maths ltd" userId="2b6a9906fb7c83c6" providerId="LiveId" clId="{90AAA508-78C2-4910-887F-398C291867F3}" dt="2023-12-22T17:33:45.405" v="2514" actId="478"/>
          <ac:spMkLst>
            <pc:docMk/>
            <pc:sldMk cId="2109524969" sldId="1749"/>
            <ac:spMk id="3" creationId="{5F2E71F1-716C-63C7-B5B2-2DEB5EE7E494}"/>
          </ac:spMkLst>
        </pc:spChg>
        <pc:spChg chg="del">
          <ac:chgData name="I See Maths ltd" userId="2b6a9906fb7c83c6" providerId="LiveId" clId="{90AAA508-78C2-4910-887F-398C291867F3}" dt="2023-12-22T17:33:45.405" v="2514" actId="478"/>
          <ac:spMkLst>
            <pc:docMk/>
            <pc:sldMk cId="2109524969" sldId="1749"/>
            <ac:spMk id="4" creationId="{1E4537A8-ADD6-B7A9-DB74-9E1D4F240555}"/>
          </ac:spMkLst>
        </pc:spChg>
        <pc:spChg chg="mod">
          <ac:chgData name="I See Maths ltd" userId="2b6a9906fb7c83c6" providerId="LiveId" clId="{90AAA508-78C2-4910-887F-398C291867F3}" dt="2023-12-22T16:49:22.047" v="2498" actId="14100"/>
          <ac:spMkLst>
            <pc:docMk/>
            <pc:sldMk cId="2109524969" sldId="1749"/>
            <ac:spMk id="11" creationId="{33B12C50-95E5-2859-918B-DDB66C90BFB8}"/>
          </ac:spMkLst>
        </pc:spChg>
        <pc:spChg chg="add mod">
          <ac:chgData name="I See Maths ltd" userId="2b6a9906fb7c83c6" providerId="LiveId" clId="{90AAA508-78C2-4910-887F-398C291867F3}" dt="2023-12-22T17:33:46.205" v="2515"/>
          <ac:spMkLst>
            <pc:docMk/>
            <pc:sldMk cId="2109524969" sldId="1749"/>
            <ac:spMk id="12" creationId="{1BFA418D-D498-C359-CE6D-30A0CF424F49}"/>
          </ac:spMkLst>
        </pc:spChg>
        <pc:spChg chg="add mod">
          <ac:chgData name="I See Maths ltd" userId="2b6a9906fb7c83c6" providerId="LiveId" clId="{90AAA508-78C2-4910-887F-398C291867F3}" dt="2023-12-22T17:33:46.205" v="2515"/>
          <ac:spMkLst>
            <pc:docMk/>
            <pc:sldMk cId="2109524969" sldId="1749"/>
            <ac:spMk id="13" creationId="{AC57355E-7E9C-D2B8-2CB2-D607265282E9}"/>
          </ac:spMkLst>
        </pc:spChg>
      </pc:sldChg>
      <pc:sldChg chg="modSp add mod">
        <pc:chgData name="I See Maths ltd" userId="2b6a9906fb7c83c6" providerId="LiveId" clId="{90AAA508-78C2-4910-887F-398C291867F3}" dt="2023-12-22T17:33:20.650" v="2510" actId="6549"/>
        <pc:sldMkLst>
          <pc:docMk/>
          <pc:sldMk cId="4043758100" sldId="1750"/>
        </pc:sldMkLst>
        <pc:spChg chg="mod">
          <ac:chgData name="I See Maths ltd" userId="2b6a9906fb7c83c6" providerId="LiveId" clId="{90AAA508-78C2-4910-887F-398C291867F3}" dt="2023-12-22T17:33:20.650" v="2510" actId="6549"/>
          <ac:spMkLst>
            <pc:docMk/>
            <pc:sldMk cId="4043758100" sldId="1750"/>
            <ac:spMk id="3" creationId="{5F2E71F1-716C-63C7-B5B2-2DEB5EE7E494}"/>
          </ac:spMkLst>
        </pc:spChg>
        <pc:spChg chg="mod">
          <ac:chgData name="I See Maths ltd" userId="2b6a9906fb7c83c6" providerId="LiveId" clId="{90AAA508-78C2-4910-887F-398C291867F3}" dt="2023-12-22T17:33:15.976" v="2506" actId="6549"/>
          <ac:spMkLst>
            <pc:docMk/>
            <pc:sldMk cId="4043758100" sldId="1750"/>
            <ac:spMk id="4" creationId="{1E4537A8-ADD6-B7A9-DB74-9E1D4F240555}"/>
          </ac:spMkLst>
        </pc:spChg>
      </pc:sldChg>
      <pc:sldChg chg="addSp delSp modSp add mod">
        <pc:chgData name="I See Maths ltd" userId="2b6a9906fb7c83c6" providerId="LiveId" clId="{90AAA508-78C2-4910-887F-398C291867F3}" dt="2023-12-22T17:33:38.599" v="2513" actId="478"/>
        <pc:sldMkLst>
          <pc:docMk/>
          <pc:sldMk cId="341734104" sldId="1751"/>
        </pc:sldMkLst>
        <pc:spChg chg="add del mod">
          <ac:chgData name="I See Maths ltd" userId="2b6a9906fb7c83c6" providerId="LiveId" clId="{90AAA508-78C2-4910-887F-398C291867F3}" dt="2023-12-22T17:33:38.599" v="2513" actId="478"/>
          <ac:spMkLst>
            <pc:docMk/>
            <pc:sldMk cId="341734104" sldId="1751"/>
            <ac:spMk id="3" creationId="{CF8C13B9-28C9-F2DF-B654-A6CB7BA3A865}"/>
          </ac:spMkLst>
        </pc:spChg>
        <pc:spChg chg="del">
          <ac:chgData name="I See Maths ltd" userId="2b6a9906fb7c83c6" providerId="LiveId" clId="{90AAA508-78C2-4910-887F-398C291867F3}" dt="2023-12-22T17:33:34.644" v="2511" actId="478"/>
          <ac:spMkLst>
            <pc:docMk/>
            <pc:sldMk cId="341734104" sldId="1751"/>
            <ac:spMk id="4" creationId="{1E4537A8-ADD6-B7A9-DB74-9E1D4F240555}"/>
          </ac:spMkLst>
        </pc:spChg>
        <pc:spChg chg="add mod">
          <ac:chgData name="I See Maths ltd" userId="2b6a9906fb7c83c6" providerId="LiveId" clId="{90AAA508-78C2-4910-887F-398C291867F3}" dt="2023-12-22T17:33:35.165" v="2512"/>
          <ac:spMkLst>
            <pc:docMk/>
            <pc:sldMk cId="341734104" sldId="1751"/>
            <ac:spMk id="6" creationId="{A1BDA0FA-0B7F-769A-5999-1D942577853A}"/>
          </ac:spMkLst>
        </pc:spChg>
      </pc:sldChg>
      <pc:sldChg chg="modSp add del mod">
        <pc:chgData name="I See Maths ltd" userId="2b6a9906fb7c83c6" providerId="LiveId" clId="{90AAA508-78C2-4910-887F-398C291867F3}" dt="2023-12-22T16:50:49.834" v="2502" actId="47"/>
        <pc:sldMkLst>
          <pc:docMk/>
          <pc:sldMk cId="2706617721" sldId="1752"/>
        </pc:sldMkLst>
        <pc:spChg chg="mod">
          <ac:chgData name="I See Maths ltd" userId="2b6a9906fb7c83c6" providerId="LiveId" clId="{90AAA508-78C2-4910-887F-398C291867F3}" dt="2023-12-22T16:50:07.112" v="2501" actId="20577"/>
          <ac:spMkLst>
            <pc:docMk/>
            <pc:sldMk cId="2706617721" sldId="1752"/>
            <ac:spMk id="21" creationId="{66C3C11C-1AF0-4134-B2B7-C8670802EB51}"/>
          </ac:spMkLst>
        </pc:spChg>
      </pc:sldChg>
    </pc:docChg>
  </pc:docChgLst>
  <pc:docChgLst>
    <pc:chgData name="I See Maths ltd" userId="2b6a9906fb7c83c6" providerId="LiveId" clId="{CCE6C46F-653A-4CA0-A5E2-955CFC3F7C92}"/>
    <pc:docChg chg="undo redo custSel addSld delSld modSld sldOrd">
      <pc:chgData name="I See Maths ltd" userId="2b6a9906fb7c83c6" providerId="LiveId" clId="{CCE6C46F-653A-4CA0-A5E2-955CFC3F7C92}" dt="2024-04-19T08:09:57.528" v="832" actId="6549"/>
      <pc:docMkLst>
        <pc:docMk/>
      </pc:docMkLst>
      <pc:sldChg chg="addSp delSp modSp add mod ord">
        <pc:chgData name="I See Maths ltd" userId="2b6a9906fb7c83c6" providerId="LiveId" clId="{CCE6C46F-653A-4CA0-A5E2-955CFC3F7C92}" dt="2024-04-19T08:09:57.528" v="832" actId="6549"/>
        <pc:sldMkLst>
          <pc:docMk/>
          <pc:sldMk cId="1041809511" sldId="1795"/>
        </pc:sldMkLst>
        <pc:spChg chg="del">
          <ac:chgData name="I See Maths ltd" userId="2b6a9906fb7c83c6" providerId="LiveId" clId="{CCE6C46F-653A-4CA0-A5E2-955CFC3F7C92}" dt="2024-04-03T13:27:12.389" v="3" actId="478"/>
          <ac:spMkLst>
            <pc:docMk/>
            <pc:sldMk cId="1041809511" sldId="1795"/>
            <ac:spMk id="2" creationId="{285CFEE1-BB53-9DEB-6E5B-11593D3DAA25}"/>
          </ac:spMkLst>
        </pc:spChg>
        <pc:spChg chg="mod">
          <ac:chgData name="I See Maths ltd" userId="2b6a9906fb7c83c6" providerId="LiveId" clId="{CCE6C46F-653A-4CA0-A5E2-955CFC3F7C92}" dt="2024-04-10T16:45:11.084" v="255" actId="6549"/>
          <ac:spMkLst>
            <pc:docMk/>
            <pc:sldMk cId="1041809511" sldId="1795"/>
            <ac:spMk id="3" creationId="{ACB8B547-E97C-766B-E8DF-256D8B75FCA5}"/>
          </ac:spMkLst>
        </pc:spChg>
        <pc:spChg chg="mod">
          <ac:chgData name="I See Maths ltd" userId="2b6a9906fb7c83c6" providerId="LiveId" clId="{CCE6C46F-653A-4CA0-A5E2-955CFC3F7C92}" dt="2024-04-19T08:09:57.528" v="832" actId="6549"/>
          <ac:spMkLst>
            <pc:docMk/>
            <pc:sldMk cId="1041809511" sldId="1795"/>
            <ac:spMk id="4" creationId="{D6DF146B-D5F8-BCC5-F73C-62E39C0A4EF2}"/>
          </ac:spMkLst>
        </pc:spChg>
        <pc:spChg chg="del">
          <ac:chgData name="I See Maths ltd" userId="2b6a9906fb7c83c6" providerId="LiveId" clId="{CCE6C46F-653A-4CA0-A5E2-955CFC3F7C92}" dt="2024-04-03T13:27:12.389" v="3" actId="478"/>
          <ac:spMkLst>
            <pc:docMk/>
            <pc:sldMk cId="1041809511" sldId="1795"/>
            <ac:spMk id="5" creationId="{0D0A8482-64FA-401E-FBE2-AB75B16D14FC}"/>
          </ac:spMkLst>
        </pc:spChg>
        <pc:spChg chg="del">
          <ac:chgData name="I See Maths ltd" userId="2b6a9906fb7c83c6" providerId="LiveId" clId="{CCE6C46F-653A-4CA0-A5E2-955CFC3F7C92}" dt="2024-04-03T13:27:12.389" v="3" actId="478"/>
          <ac:spMkLst>
            <pc:docMk/>
            <pc:sldMk cId="1041809511" sldId="1795"/>
            <ac:spMk id="7" creationId="{A45C10F0-11A3-1E06-32EC-B801454294D3}"/>
          </ac:spMkLst>
        </pc:spChg>
        <pc:spChg chg="del">
          <ac:chgData name="I See Maths ltd" userId="2b6a9906fb7c83c6" providerId="LiveId" clId="{CCE6C46F-653A-4CA0-A5E2-955CFC3F7C92}" dt="2024-04-03T13:27:12.389" v="3" actId="478"/>
          <ac:spMkLst>
            <pc:docMk/>
            <pc:sldMk cId="1041809511" sldId="1795"/>
            <ac:spMk id="10" creationId="{F81281AC-DCB5-A969-D4C0-889BF17D635D}"/>
          </ac:spMkLst>
        </pc:spChg>
        <pc:spChg chg="add mod">
          <ac:chgData name="I See Maths ltd" userId="2b6a9906fb7c83c6" providerId="LiveId" clId="{CCE6C46F-653A-4CA0-A5E2-955CFC3F7C92}" dt="2024-04-10T16:44:49.762" v="236" actId="1035"/>
          <ac:spMkLst>
            <pc:docMk/>
            <pc:sldMk cId="1041809511" sldId="1795"/>
            <ac:spMk id="11" creationId="{920BC1CD-18E5-5E5F-A5E1-EFCB5742DA27}"/>
          </ac:spMkLst>
        </pc:spChg>
        <pc:spChg chg="add mod">
          <ac:chgData name="I See Maths ltd" userId="2b6a9906fb7c83c6" providerId="LiveId" clId="{CCE6C46F-653A-4CA0-A5E2-955CFC3F7C92}" dt="2024-04-11T11:49:08.499" v="275" actId="1037"/>
          <ac:spMkLst>
            <pc:docMk/>
            <pc:sldMk cId="1041809511" sldId="1795"/>
            <ac:spMk id="13" creationId="{7E706189-CD5C-BF7C-B652-AF85948CE9A6}"/>
          </ac:spMkLst>
        </pc:spChg>
        <pc:spChg chg="add mod">
          <ac:chgData name="I See Maths ltd" userId="2b6a9906fb7c83c6" providerId="LiveId" clId="{CCE6C46F-653A-4CA0-A5E2-955CFC3F7C92}" dt="2024-04-18T18:22:48.312" v="502" actId="14100"/>
          <ac:spMkLst>
            <pc:docMk/>
            <pc:sldMk cId="1041809511" sldId="1795"/>
            <ac:spMk id="14" creationId="{25EC341C-A946-68FA-EE3A-5BFC3C450BEF}"/>
          </ac:spMkLst>
        </pc:spChg>
        <pc:graphicFrameChg chg="del">
          <ac:chgData name="I See Maths ltd" userId="2b6a9906fb7c83c6" providerId="LiveId" clId="{CCE6C46F-653A-4CA0-A5E2-955CFC3F7C92}" dt="2024-04-03T13:27:12.389" v="3" actId="478"/>
          <ac:graphicFrameMkLst>
            <pc:docMk/>
            <pc:sldMk cId="1041809511" sldId="1795"/>
            <ac:graphicFrameMk id="9" creationId="{7CF251D0-971C-3C69-C713-A9157FED48FD}"/>
          </ac:graphicFrameMkLst>
        </pc:graphicFrameChg>
        <pc:graphicFrameChg chg="del">
          <ac:chgData name="I See Maths ltd" userId="2b6a9906fb7c83c6" providerId="LiveId" clId="{CCE6C46F-653A-4CA0-A5E2-955CFC3F7C92}" dt="2024-04-03T13:27:12.389" v="3" actId="478"/>
          <ac:graphicFrameMkLst>
            <pc:docMk/>
            <pc:sldMk cId="1041809511" sldId="1795"/>
            <ac:graphicFrameMk id="12" creationId="{7AF45910-EC10-B7FA-6A38-6EDA376C171B}"/>
          </ac:graphicFrameMkLst>
        </pc:graphicFrameChg>
        <pc:picChg chg="add mod">
          <ac:chgData name="I See Maths ltd" userId="2b6a9906fb7c83c6" providerId="LiveId" clId="{CCE6C46F-653A-4CA0-A5E2-955CFC3F7C92}" dt="2024-04-10T16:44:49.762" v="236" actId="1035"/>
          <ac:picMkLst>
            <pc:docMk/>
            <pc:sldMk cId="1041809511" sldId="1795"/>
            <ac:picMk id="6" creationId="{6BAE6A89-D152-9F4B-EAE9-6AB041ED7B05}"/>
          </ac:picMkLst>
        </pc:picChg>
        <pc:picChg chg="add mod">
          <ac:chgData name="I See Maths ltd" userId="2b6a9906fb7c83c6" providerId="LiveId" clId="{CCE6C46F-653A-4CA0-A5E2-955CFC3F7C92}" dt="2024-04-11T11:49:08.499" v="275" actId="1037"/>
          <ac:picMkLst>
            <pc:docMk/>
            <pc:sldMk cId="1041809511" sldId="1795"/>
            <ac:picMk id="15" creationId="{BE5A4F5E-C545-BD38-3D37-F10361478914}"/>
          </ac:picMkLst>
        </pc:picChg>
        <pc:picChg chg="add mod">
          <ac:chgData name="I See Maths ltd" userId="2b6a9906fb7c83c6" providerId="LiveId" clId="{CCE6C46F-653A-4CA0-A5E2-955CFC3F7C92}" dt="2024-04-10T16:44:49.762" v="236" actId="1035"/>
          <ac:picMkLst>
            <pc:docMk/>
            <pc:sldMk cId="1041809511" sldId="1795"/>
            <ac:picMk id="16" creationId="{EAAB0E69-75B5-F4D0-D5BE-AF037244DA9C}"/>
          </ac:picMkLst>
        </pc:picChg>
        <pc:cxnChg chg="del">
          <ac:chgData name="I See Maths ltd" userId="2b6a9906fb7c83c6" providerId="LiveId" clId="{CCE6C46F-653A-4CA0-A5E2-955CFC3F7C92}" dt="2024-04-03T13:27:12.389" v="3" actId="478"/>
          <ac:cxnSpMkLst>
            <pc:docMk/>
            <pc:sldMk cId="1041809511" sldId="1795"/>
            <ac:cxnSpMk id="8" creationId="{CF93172A-8CC0-F1EB-21EE-86A5795CC071}"/>
          </ac:cxnSpMkLst>
        </pc:cxnChg>
      </pc:sldChg>
      <pc:sldChg chg="addSp delSp modSp add mod">
        <pc:chgData name="I See Maths ltd" userId="2b6a9906fb7c83c6" providerId="LiveId" clId="{CCE6C46F-653A-4CA0-A5E2-955CFC3F7C92}" dt="2024-04-10T16:45:21.643" v="274" actId="6549"/>
        <pc:sldMkLst>
          <pc:docMk/>
          <pc:sldMk cId="2473901886" sldId="1796"/>
        </pc:sldMkLst>
        <pc:spChg chg="mod">
          <ac:chgData name="I See Maths ltd" userId="2b6a9906fb7c83c6" providerId="LiveId" clId="{CCE6C46F-653A-4CA0-A5E2-955CFC3F7C92}" dt="2024-04-10T16:45:21.643" v="274" actId="6549"/>
          <ac:spMkLst>
            <pc:docMk/>
            <pc:sldMk cId="2473901886" sldId="1796"/>
            <ac:spMk id="3" creationId="{ACB8B547-E97C-766B-E8DF-256D8B75FCA5}"/>
          </ac:spMkLst>
        </pc:spChg>
        <pc:spChg chg="del mod">
          <ac:chgData name="I See Maths ltd" userId="2b6a9906fb7c83c6" providerId="LiveId" clId="{CCE6C46F-653A-4CA0-A5E2-955CFC3F7C92}" dt="2024-04-10T16:40:39.839" v="63" actId="478"/>
          <ac:spMkLst>
            <pc:docMk/>
            <pc:sldMk cId="2473901886" sldId="1796"/>
            <ac:spMk id="11" creationId="{920BC1CD-18E5-5E5F-A5E1-EFCB5742DA27}"/>
          </ac:spMkLst>
        </pc:spChg>
        <pc:spChg chg="del">
          <ac:chgData name="I See Maths ltd" userId="2b6a9906fb7c83c6" providerId="LiveId" clId="{CCE6C46F-653A-4CA0-A5E2-955CFC3F7C92}" dt="2024-04-10T16:40:39.839" v="63" actId="478"/>
          <ac:spMkLst>
            <pc:docMk/>
            <pc:sldMk cId="2473901886" sldId="1796"/>
            <ac:spMk id="13" creationId="{7E706189-CD5C-BF7C-B652-AF85948CE9A6}"/>
          </ac:spMkLst>
        </pc:spChg>
        <pc:spChg chg="del">
          <ac:chgData name="I See Maths ltd" userId="2b6a9906fb7c83c6" providerId="LiveId" clId="{CCE6C46F-653A-4CA0-A5E2-955CFC3F7C92}" dt="2024-04-10T16:40:39.839" v="63" actId="478"/>
          <ac:spMkLst>
            <pc:docMk/>
            <pc:sldMk cId="2473901886" sldId="1796"/>
            <ac:spMk id="14" creationId="{25EC341C-A946-68FA-EE3A-5BFC3C450BEF}"/>
          </ac:spMkLst>
        </pc:spChg>
        <pc:spChg chg="mod topLvl">
          <ac:chgData name="I See Maths ltd" userId="2b6a9906fb7c83c6" providerId="LiveId" clId="{CCE6C46F-653A-4CA0-A5E2-955CFC3F7C92}" dt="2024-04-10T16:44:42.780" v="232" actId="1035"/>
          <ac:spMkLst>
            <pc:docMk/>
            <pc:sldMk cId="2473901886" sldId="1796"/>
            <ac:spMk id="23" creationId="{C90F3838-64FE-FFAE-7517-8282E01F4C73}"/>
          </ac:spMkLst>
        </pc:spChg>
        <pc:spChg chg="mod">
          <ac:chgData name="I See Maths ltd" userId="2b6a9906fb7c83c6" providerId="LiveId" clId="{CCE6C46F-653A-4CA0-A5E2-955CFC3F7C92}" dt="2024-04-10T16:43:53.363" v="213" actId="6549"/>
          <ac:spMkLst>
            <pc:docMk/>
            <pc:sldMk cId="2473901886" sldId="1796"/>
            <ac:spMk id="26" creationId="{C4D81082-695B-DA34-7FFD-1A2035E06514}"/>
          </ac:spMkLst>
        </pc:spChg>
        <pc:spChg chg="mod">
          <ac:chgData name="I See Maths ltd" userId="2b6a9906fb7c83c6" providerId="LiveId" clId="{CCE6C46F-653A-4CA0-A5E2-955CFC3F7C92}" dt="2024-04-10T16:43:19.331" v="207" actId="20577"/>
          <ac:spMkLst>
            <pc:docMk/>
            <pc:sldMk cId="2473901886" sldId="1796"/>
            <ac:spMk id="30" creationId="{EA7CBB54-CF66-CCAC-A0A5-BB22D6C95319}"/>
          </ac:spMkLst>
        </pc:spChg>
        <pc:grpChg chg="add del mod">
          <ac:chgData name="I See Maths ltd" userId="2b6a9906fb7c83c6" providerId="LiveId" clId="{CCE6C46F-653A-4CA0-A5E2-955CFC3F7C92}" dt="2024-04-10T16:41:15.987" v="66" actId="478"/>
          <ac:grpSpMkLst>
            <pc:docMk/>
            <pc:sldMk cId="2473901886" sldId="1796"/>
            <ac:grpSpMk id="22" creationId="{7CA8CBE4-68AF-3B0A-BC79-1B6B982B94E3}"/>
          </ac:grpSpMkLst>
        </pc:grpChg>
        <pc:grpChg chg="add mod">
          <ac:chgData name="I See Maths ltd" userId="2b6a9906fb7c83c6" providerId="LiveId" clId="{CCE6C46F-653A-4CA0-A5E2-955CFC3F7C92}" dt="2024-04-10T16:44:42.780" v="232" actId="1035"/>
          <ac:grpSpMkLst>
            <pc:docMk/>
            <pc:sldMk cId="2473901886" sldId="1796"/>
            <ac:grpSpMk id="25" creationId="{1D1B6F03-80B4-7B34-54F0-D35F5F1CC60A}"/>
          </ac:grpSpMkLst>
        </pc:grpChg>
        <pc:grpChg chg="add mod">
          <ac:chgData name="I See Maths ltd" userId="2b6a9906fb7c83c6" providerId="LiveId" clId="{CCE6C46F-653A-4CA0-A5E2-955CFC3F7C92}" dt="2024-04-10T16:44:42.780" v="232" actId="1035"/>
          <ac:grpSpMkLst>
            <pc:docMk/>
            <pc:sldMk cId="2473901886" sldId="1796"/>
            <ac:grpSpMk id="28" creationId="{2D406F5B-5FDA-9900-1A3E-A303FF7851FA}"/>
          </ac:grpSpMkLst>
        </pc:grpChg>
        <pc:picChg chg="add del mod">
          <ac:chgData name="I See Maths ltd" userId="2b6a9906fb7c83c6" providerId="LiveId" clId="{CCE6C46F-653A-4CA0-A5E2-955CFC3F7C92}" dt="2024-04-10T16:40:39.839" v="63" actId="478"/>
          <ac:picMkLst>
            <pc:docMk/>
            <pc:sldMk cId="2473901886" sldId="1796"/>
            <ac:picMk id="5" creationId="{85D92730-C49A-C2E0-20CB-B0816F4C7CD1}"/>
          </ac:picMkLst>
        </pc:picChg>
        <pc:picChg chg="del">
          <ac:chgData name="I See Maths ltd" userId="2b6a9906fb7c83c6" providerId="LiveId" clId="{CCE6C46F-653A-4CA0-A5E2-955CFC3F7C92}" dt="2024-04-10T16:39:47.526" v="53" actId="478"/>
          <ac:picMkLst>
            <pc:docMk/>
            <pc:sldMk cId="2473901886" sldId="1796"/>
            <ac:picMk id="6" creationId="{6BAE6A89-D152-9F4B-EAE9-6AB041ED7B05}"/>
          </ac:picMkLst>
        </pc:picChg>
        <pc:picChg chg="add del mod">
          <ac:chgData name="I See Maths ltd" userId="2b6a9906fb7c83c6" providerId="LiveId" clId="{CCE6C46F-653A-4CA0-A5E2-955CFC3F7C92}" dt="2024-04-10T16:39:41.303" v="52" actId="478"/>
          <ac:picMkLst>
            <pc:docMk/>
            <pc:sldMk cId="2473901886" sldId="1796"/>
            <ac:picMk id="8" creationId="{85B4DD0E-B325-CE89-1B66-78688D23ED55}"/>
          </ac:picMkLst>
        </pc:picChg>
        <pc:picChg chg="add del mod">
          <ac:chgData name="I See Maths ltd" userId="2b6a9906fb7c83c6" providerId="LiveId" clId="{CCE6C46F-653A-4CA0-A5E2-955CFC3F7C92}" dt="2024-04-10T16:37:19.677" v="30" actId="478"/>
          <ac:picMkLst>
            <pc:docMk/>
            <pc:sldMk cId="2473901886" sldId="1796"/>
            <ac:picMk id="10" creationId="{B73E18F1-8890-0742-9722-34C268588082}"/>
          </ac:picMkLst>
        </pc:picChg>
        <pc:picChg chg="del">
          <ac:chgData name="I See Maths ltd" userId="2b6a9906fb7c83c6" providerId="LiveId" clId="{CCE6C46F-653A-4CA0-A5E2-955CFC3F7C92}" dt="2024-04-10T16:39:47.526" v="53" actId="478"/>
          <ac:picMkLst>
            <pc:docMk/>
            <pc:sldMk cId="2473901886" sldId="1796"/>
            <ac:picMk id="15" creationId="{BE5A4F5E-C545-BD38-3D37-F10361478914}"/>
          </ac:picMkLst>
        </pc:picChg>
        <pc:picChg chg="del">
          <ac:chgData name="I See Maths ltd" userId="2b6a9906fb7c83c6" providerId="LiveId" clId="{CCE6C46F-653A-4CA0-A5E2-955CFC3F7C92}" dt="2024-04-10T16:39:47.526" v="53" actId="478"/>
          <ac:picMkLst>
            <pc:docMk/>
            <pc:sldMk cId="2473901886" sldId="1796"/>
            <ac:picMk id="16" creationId="{EAAB0E69-75B5-F4D0-D5BE-AF037244DA9C}"/>
          </ac:picMkLst>
        </pc:picChg>
        <pc:picChg chg="add del mod">
          <ac:chgData name="I See Maths ltd" userId="2b6a9906fb7c83c6" providerId="LiveId" clId="{CCE6C46F-653A-4CA0-A5E2-955CFC3F7C92}" dt="2024-04-10T16:40:39.839" v="63" actId="478"/>
          <ac:picMkLst>
            <pc:docMk/>
            <pc:sldMk cId="2473901886" sldId="1796"/>
            <ac:picMk id="18" creationId="{CAC04B48-B477-CA2B-F853-0936ACCC0E11}"/>
          </ac:picMkLst>
        </pc:picChg>
        <pc:picChg chg="add del mod">
          <ac:chgData name="I See Maths ltd" userId="2b6a9906fb7c83c6" providerId="LiveId" clId="{CCE6C46F-653A-4CA0-A5E2-955CFC3F7C92}" dt="2024-04-10T16:40:39.839" v="63" actId="478"/>
          <ac:picMkLst>
            <pc:docMk/>
            <pc:sldMk cId="2473901886" sldId="1796"/>
            <ac:picMk id="21" creationId="{134E8240-33BB-D01C-A3C1-6F16A8C0C8B0}"/>
          </ac:picMkLst>
        </pc:picChg>
        <pc:picChg chg="del mod topLvl">
          <ac:chgData name="I See Maths ltd" userId="2b6a9906fb7c83c6" providerId="LiveId" clId="{CCE6C46F-653A-4CA0-A5E2-955CFC3F7C92}" dt="2024-04-10T16:41:15.987" v="66" actId="478"/>
          <ac:picMkLst>
            <pc:docMk/>
            <pc:sldMk cId="2473901886" sldId="1796"/>
            <ac:picMk id="24" creationId="{7D05685F-280A-02AA-19C2-1380E0C11FDE}"/>
          </ac:picMkLst>
        </pc:picChg>
        <pc:picChg chg="mod">
          <ac:chgData name="I See Maths ltd" userId="2b6a9906fb7c83c6" providerId="LiveId" clId="{CCE6C46F-653A-4CA0-A5E2-955CFC3F7C92}" dt="2024-04-10T16:40:40.881" v="64"/>
          <ac:picMkLst>
            <pc:docMk/>
            <pc:sldMk cId="2473901886" sldId="1796"/>
            <ac:picMk id="27" creationId="{C0354EE9-05D1-58A2-C9AB-414FADDD92DF}"/>
          </ac:picMkLst>
        </pc:picChg>
        <pc:picChg chg="mod">
          <ac:chgData name="I See Maths ltd" userId="2b6a9906fb7c83c6" providerId="LiveId" clId="{CCE6C46F-653A-4CA0-A5E2-955CFC3F7C92}" dt="2024-04-10T16:40:40.881" v="64"/>
          <ac:picMkLst>
            <pc:docMk/>
            <pc:sldMk cId="2473901886" sldId="1796"/>
            <ac:picMk id="29" creationId="{47F045F7-685D-2844-1BF3-F3AA79482985}"/>
          </ac:picMkLst>
        </pc:picChg>
        <pc:picChg chg="add mod">
          <ac:chgData name="I See Maths ltd" userId="2b6a9906fb7c83c6" providerId="LiveId" clId="{CCE6C46F-653A-4CA0-A5E2-955CFC3F7C92}" dt="2024-04-10T16:44:42.780" v="232" actId="1035"/>
          <ac:picMkLst>
            <pc:docMk/>
            <pc:sldMk cId="2473901886" sldId="1796"/>
            <ac:picMk id="32" creationId="{96E05AD1-73AB-8489-E5E6-257EA0AB9BE1}"/>
          </ac:picMkLst>
        </pc:picChg>
      </pc:sldChg>
      <pc:sldChg chg="modSp add mod">
        <pc:chgData name="I See Maths ltd" userId="2b6a9906fb7c83c6" providerId="LiveId" clId="{CCE6C46F-653A-4CA0-A5E2-955CFC3F7C92}" dt="2024-04-18T18:22:58.532" v="508" actId="14100"/>
        <pc:sldMkLst>
          <pc:docMk/>
          <pc:sldMk cId="3429925148" sldId="1797"/>
        </pc:sldMkLst>
        <pc:spChg chg="mod">
          <ac:chgData name="I See Maths ltd" userId="2b6a9906fb7c83c6" providerId="LiveId" clId="{CCE6C46F-653A-4CA0-A5E2-955CFC3F7C92}" dt="2024-04-18T06:14:31.478" v="465" actId="1038"/>
          <ac:spMkLst>
            <pc:docMk/>
            <pc:sldMk cId="3429925148" sldId="1797"/>
            <ac:spMk id="11" creationId="{920BC1CD-18E5-5E5F-A5E1-EFCB5742DA27}"/>
          </ac:spMkLst>
        </pc:spChg>
        <pc:spChg chg="mod">
          <ac:chgData name="I See Maths ltd" userId="2b6a9906fb7c83c6" providerId="LiveId" clId="{CCE6C46F-653A-4CA0-A5E2-955CFC3F7C92}" dt="2024-04-18T06:14:26.643" v="463" actId="1037"/>
          <ac:spMkLst>
            <pc:docMk/>
            <pc:sldMk cId="3429925148" sldId="1797"/>
            <ac:spMk id="13" creationId="{7E706189-CD5C-BF7C-B652-AF85948CE9A6}"/>
          </ac:spMkLst>
        </pc:spChg>
        <pc:spChg chg="mod">
          <ac:chgData name="I See Maths ltd" userId="2b6a9906fb7c83c6" providerId="LiveId" clId="{CCE6C46F-653A-4CA0-A5E2-955CFC3F7C92}" dt="2024-04-18T18:22:58.532" v="508" actId="14100"/>
          <ac:spMkLst>
            <pc:docMk/>
            <pc:sldMk cId="3429925148" sldId="1797"/>
            <ac:spMk id="14" creationId="{25EC341C-A946-68FA-EE3A-5BFC3C450BEF}"/>
          </ac:spMkLst>
        </pc:spChg>
        <pc:picChg chg="mod">
          <ac:chgData name="I See Maths ltd" userId="2b6a9906fb7c83c6" providerId="LiveId" clId="{CCE6C46F-653A-4CA0-A5E2-955CFC3F7C92}" dt="2024-04-18T06:14:35.802" v="467" actId="1037"/>
          <ac:picMkLst>
            <pc:docMk/>
            <pc:sldMk cId="3429925148" sldId="1797"/>
            <ac:picMk id="6" creationId="{6BAE6A89-D152-9F4B-EAE9-6AB041ED7B05}"/>
          </ac:picMkLst>
        </pc:picChg>
        <pc:picChg chg="mod">
          <ac:chgData name="I See Maths ltd" userId="2b6a9906fb7c83c6" providerId="LiveId" clId="{CCE6C46F-653A-4CA0-A5E2-955CFC3F7C92}" dt="2024-04-18T06:14:26.643" v="463" actId="1037"/>
          <ac:picMkLst>
            <pc:docMk/>
            <pc:sldMk cId="3429925148" sldId="1797"/>
            <ac:picMk id="15" creationId="{BE5A4F5E-C545-BD38-3D37-F10361478914}"/>
          </ac:picMkLst>
        </pc:picChg>
        <pc:picChg chg="mod">
          <ac:chgData name="I See Maths ltd" userId="2b6a9906fb7c83c6" providerId="LiveId" clId="{CCE6C46F-653A-4CA0-A5E2-955CFC3F7C92}" dt="2024-04-18T06:14:31.478" v="465" actId="1038"/>
          <ac:picMkLst>
            <pc:docMk/>
            <pc:sldMk cId="3429925148" sldId="1797"/>
            <ac:picMk id="16" creationId="{EAAB0E69-75B5-F4D0-D5BE-AF037244DA9C}"/>
          </ac:picMkLst>
        </pc:picChg>
      </pc:sldChg>
      <pc:sldChg chg="addSp delSp modSp add mod">
        <pc:chgData name="I See Maths ltd" userId="2b6a9906fb7c83c6" providerId="LiveId" clId="{CCE6C46F-653A-4CA0-A5E2-955CFC3F7C92}" dt="2024-04-11T12:01:43.624" v="459" actId="14100"/>
        <pc:sldMkLst>
          <pc:docMk/>
          <pc:sldMk cId="277179473" sldId="1798"/>
        </pc:sldMkLst>
        <pc:spChg chg="add mod">
          <ac:chgData name="I See Maths ltd" userId="2b6a9906fb7c83c6" providerId="LiveId" clId="{CCE6C46F-653A-4CA0-A5E2-955CFC3F7C92}" dt="2024-04-11T11:58:45.799" v="404" actId="6549"/>
          <ac:spMkLst>
            <pc:docMk/>
            <pc:sldMk cId="277179473" sldId="1798"/>
            <ac:spMk id="2" creationId="{451A7EEF-9F99-44D3-BCA2-344597E57023}"/>
          </ac:spMkLst>
        </pc:spChg>
        <pc:spChg chg="add mod">
          <ac:chgData name="I See Maths ltd" userId="2b6a9906fb7c83c6" providerId="LiveId" clId="{CCE6C46F-653A-4CA0-A5E2-955CFC3F7C92}" dt="2024-04-11T12:01:43.624" v="459" actId="14100"/>
          <ac:spMkLst>
            <pc:docMk/>
            <pc:sldMk cId="277179473" sldId="1798"/>
            <ac:spMk id="5" creationId="{6FB547F8-D17D-D8C3-DCDD-B92CB7F1FB71}"/>
          </ac:spMkLst>
        </pc:spChg>
        <pc:spChg chg="add mod">
          <ac:chgData name="I See Maths ltd" userId="2b6a9906fb7c83c6" providerId="LiveId" clId="{CCE6C46F-653A-4CA0-A5E2-955CFC3F7C92}" dt="2024-04-11T12:01:30.283" v="455" actId="1038"/>
          <ac:spMkLst>
            <pc:docMk/>
            <pc:sldMk cId="277179473" sldId="1798"/>
            <ac:spMk id="6" creationId="{6B7447E3-60CD-60B7-CE8D-7E2D64AA8A31}"/>
          </ac:spMkLst>
        </pc:spChg>
        <pc:spChg chg="del mod">
          <ac:chgData name="I See Maths ltd" userId="2b6a9906fb7c83c6" providerId="LiveId" clId="{CCE6C46F-653A-4CA0-A5E2-955CFC3F7C92}" dt="2024-04-11T11:58:23.554" v="391" actId="478"/>
          <ac:spMkLst>
            <pc:docMk/>
            <pc:sldMk cId="277179473" sldId="1798"/>
            <ac:spMk id="23" creationId="{C90F3838-64FE-FFAE-7517-8282E01F4C73}"/>
          </ac:spMkLst>
        </pc:spChg>
        <pc:spChg chg="del topLvl">
          <ac:chgData name="I See Maths ltd" userId="2b6a9906fb7c83c6" providerId="LiveId" clId="{CCE6C46F-653A-4CA0-A5E2-955CFC3F7C92}" dt="2024-04-11T11:58:23.554" v="391" actId="478"/>
          <ac:spMkLst>
            <pc:docMk/>
            <pc:sldMk cId="277179473" sldId="1798"/>
            <ac:spMk id="26" creationId="{C4D81082-695B-DA34-7FFD-1A2035E06514}"/>
          </ac:spMkLst>
        </pc:spChg>
        <pc:spChg chg="del topLvl">
          <ac:chgData name="I See Maths ltd" userId="2b6a9906fb7c83c6" providerId="LiveId" clId="{CCE6C46F-653A-4CA0-A5E2-955CFC3F7C92}" dt="2024-04-11T11:58:23.554" v="391" actId="478"/>
          <ac:spMkLst>
            <pc:docMk/>
            <pc:sldMk cId="277179473" sldId="1798"/>
            <ac:spMk id="30" creationId="{EA7CBB54-CF66-CCAC-A0A5-BB22D6C95319}"/>
          </ac:spMkLst>
        </pc:spChg>
        <pc:grpChg chg="del mod">
          <ac:chgData name="I See Maths ltd" userId="2b6a9906fb7c83c6" providerId="LiveId" clId="{CCE6C46F-653A-4CA0-A5E2-955CFC3F7C92}" dt="2024-04-11T11:56:13.668" v="389" actId="478"/>
          <ac:grpSpMkLst>
            <pc:docMk/>
            <pc:sldMk cId="277179473" sldId="1798"/>
            <ac:grpSpMk id="25" creationId="{1D1B6F03-80B4-7B34-54F0-D35F5F1CC60A}"/>
          </ac:grpSpMkLst>
        </pc:grpChg>
        <pc:grpChg chg="del mod">
          <ac:chgData name="I See Maths ltd" userId="2b6a9906fb7c83c6" providerId="LiveId" clId="{CCE6C46F-653A-4CA0-A5E2-955CFC3F7C92}" dt="2024-04-11T11:56:09.953" v="388" actId="478"/>
          <ac:grpSpMkLst>
            <pc:docMk/>
            <pc:sldMk cId="277179473" sldId="1798"/>
            <ac:grpSpMk id="28" creationId="{2D406F5B-5FDA-9900-1A3E-A303FF7851FA}"/>
          </ac:grpSpMkLst>
        </pc:grpChg>
        <pc:picChg chg="add del mod">
          <ac:chgData name="I See Maths ltd" userId="2b6a9906fb7c83c6" providerId="LiveId" clId="{CCE6C46F-653A-4CA0-A5E2-955CFC3F7C92}" dt="2024-04-11T11:59:25.391" v="406" actId="478"/>
          <ac:picMkLst>
            <pc:docMk/>
            <pc:sldMk cId="277179473" sldId="1798"/>
            <ac:picMk id="7" creationId="{D13296A6-A3EA-318A-8CEC-6D54DF58E226}"/>
          </ac:picMkLst>
        </pc:picChg>
        <pc:picChg chg="add mod">
          <ac:chgData name="I See Maths ltd" userId="2b6a9906fb7c83c6" providerId="LiveId" clId="{CCE6C46F-653A-4CA0-A5E2-955CFC3F7C92}" dt="2024-04-11T11:58:24.039" v="392"/>
          <ac:picMkLst>
            <pc:docMk/>
            <pc:sldMk cId="277179473" sldId="1798"/>
            <ac:picMk id="8" creationId="{8231C604-A5C5-D5F9-E8D9-D4EAB3D9416F}"/>
          </ac:picMkLst>
        </pc:picChg>
        <pc:picChg chg="add del mod">
          <ac:chgData name="I See Maths ltd" userId="2b6a9906fb7c83c6" providerId="LiveId" clId="{CCE6C46F-653A-4CA0-A5E2-955CFC3F7C92}" dt="2024-04-11T12:00:52.919" v="432" actId="478"/>
          <ac:picMkLst>
            <pc:docMk/>
            <pc:sldMk cId="277179473" sldId="1798"/>
            <ac:picMk id="9" creationId="{2D0030C2-01EC-7857-2E2D-E55B361597D2}"/>
          </ac:picMkLst>
        </pc:picChg>
        <pc:picChg chg="add mod">
          <ac:chgData name="I See Maths ltd" userId="2b6a9906fb7c83c6" providerId="LiveId" clId="{CCE6C46F-653A-4CA0-A5E2-955CFC3F7C92}" dt="2024-04-11T12:01:38.658" v="458" actId="1037"/>
          <ac:picMkLst>
            <pc:docMk/>
            <pc:sldMk cId="277179473" sldId="1798"/>
            <ac:picMk id="11" creationId="{53AE2493-433A-7638-FCF7-02313AAA079A}"/>
          </ac:picMkLst>
        </pc:picChg>
        <pc:picChg chg="add mod">
          <ac:chgData name="I See Maths ltd" userId="2b6a9906fb7c83c6" providerId="LiveId" clId="{CCE6C46F-653A-4CA0-A5E2-955CFC3F7C92}" dt="2024-04-11T12:01:30.283" v="455" actId="1038"/>
          <ac:picMkLst>
            <pc:docMk/>
            <pc:sldMk cId="277179473" sldId="1798"/>
            <ac:picMk id="13" creationId="{473A5506-31BD-3361-F05B-DC480E01BA42}"/>
          </ac:picMkLst>
        </pc:picChg>
        <pc:picChg chg="del topLvl">
          <ac:chgData name="I See Maths ltd" userId="2b6a9906fb7c83c6" providerId="LiveId" clId="{CCE6C46F-653A-4CA0-A5E2-955CFC3F7C92}" dt="2024-04-11T11:56:13.668" v="389" actId="478"/>
          <ac:picMkLst>
            <pc:docMk/>
            <pc:sldMk cId="277179473" sldId="1798"/>
            <ac:picMk id="27" creationId="{C0354EE9-05D1-58A2-C9AB-414FADDD92DF}"/>
          </ac:picMkLst>
        </pc:picChg>
        <pc:picChg chg="del topLvl">
          <ac:chgData name="I See Maths ltd" userId="2b6a9906fb7c83c6" providerId="LiveId" clId="{CCE6C46F-653A-4CA0-A5E2-955CFC3F7C92}" dt="2024-04-11T11:56:09.953" v="388" actId="478"/>
          <ac:picMkLst>
            <pc:docMk/>
            <pc:sldMk cId="277179473" sldId="1798"/>
            <ac:picMk id="29" creationId="{47F045F7-685D-2844-1BF3-F3AA79482985}"/>
          </ac:picMkLst>
        </pc:picChg>
        <pc:picChg chg="del mod">
          <ac:chgData name="I See Maths ltd" userId="2b6a9906fb7c83c6" providerId="LiveId" clId="{CCE6C46F-653A-4CA0-A5E2-955CFC3F7C92}" dt="2024-04-11T11:56:16.059" v="390" actId="478"/>
          <ac:picMkLst>
            <pc:docMk/>
            <pc:sldMk cId="277179473" sldId="1798"/>
            <ac:picMk id="32" creationId="{96E05AD1-73AB-8489-E5E6-257EA0AB9BE1}"/>
          </ac:picMkLst>
        </pc:picChg>
      </pc:sldChg>
      <pc:sldChg chg="modSp add mod">
        <pc:chgData name="I See Maths ltd" userId="2b6a9906fb7c83c6" providerId="LiveId" clId="{CCE6C46F-653A-4CA0-A5E2-955CFC3F7C92}" dt="2024-04-18T06:15:09.794" v="496" actId="1038"/>
        <pc:sldMkLst>
          <pc:docMk/>
          <pc:sldMk cId="1325224420" sldId="1799"/>
        </pc:sldMkLst>
        <pc:spChg chg="mod">
          <ac:chgData name="I See Maths ltd" userId="2b6a9906fb7c83c6" providerId="LiveId" clId="{CCE6C46F-653A-4CA0-A5E2-955CFC3F7C92}" dt="2024-04-18T06:15:01.835" v="492" actId="1037"/>
          <ac:spMkLst>
            <pc:docMk/>
            <pc:sldMk cId="1325224420" sldId="1799"/>
            <ac:spMk id="23" creationId="{C90F3838-64FE-FFAE-7517-8282E01F4C73}"/>
          </ac:spMkLst>
        </pc:spChg>
        <pc:grpChg chg="mod">
          <ac:chgData name="I See Maths ltd" userId="2b6a9906fb7c83c6" providerId="LiveId" clId="{CCE6C46F-653A-4CA0-A5E2-955CFC3F7C92}" dt="2024-04-18T06:15:09.794" v="496" actId="1038"/>
          <ac:grpSpMkLst>
            <pc:docMk/>
            <pc:sldMk cId="1325224420" sldId="1799"/>
            <ac:grpSpMk id="25" creationId="{1D1B6F03-80B4-7B34-54F0-D35F5F1CC60A}"/>
          </ac:grpSpMkLst>
        </pc:grpChg>
        <pc:grpChg chg="mod">
          <ac:chgData name="I See Maths ltd" userId="2b6a9906fb7c83c6" providerId="LiveId" clId="{CCE6C46F-653A-4CA0-A5E2-955CFC3F7C92}" dt="2024-04-18T06:14:56.001" v="480" actId="1038"/>
          <ac:grpSpMkLst>
            <pc:docMk/>
            <pc:sldMk cId="1325224420" sldId="1799"/>
            <ac:grpSpMk id="28" creationId="{2D406F5B-5FDA-9900-1A3E-A303FF7851FA}"/>
          </ac:grpSpMkLst>
        </pc:grpChg>
        <pc:picChg chg="mod">
          <ac:chgData name="I See Maths ltd" userId="2b6a9906fb7c83c6" providerId="LiveId" clId="{CCE6C46F-653A-4CA0-A5E2-955CFC3F7C92}" dt="2024-04-18T06:15:01.835" v="492" actId="1037"/>
          <ac:picMkLst>
            <pc:docMk/>
            <pc:sldMk cId="1325224420" sldId="1799"/>
            <ac:picMk id="32" creationId="{96E05AD1-73AB-8489-E5E6-257EA0AB9BE1}"/>
          </ac:picMkLst>
        </pc:picChg>
      </pc:sldChg>
      <pc:sldChg chg="add del">
        <pc:chgData name="I See Maths ltd" userId="2b6a9906fb7c83c6" providerId="LiveId" clId="{CCE6C46F-653A-4CA0-A5E2-955CFC3F7C92}" dt="2024-04-11T11:50:52.291" v="387" actId="47"/>
        <pc:sldMkLst>
          <pc:docMk/>
          <pc:sldMk cId="3797824193" sldId="1799"/>
        </pc:sldMkLst>
      </pc:sldChg>
      <pc:sldChg chg="modSp mod">
        <pc:chgData name="I See Maths ltd" userId="2b6a9906fb7c83c6" providerId="LiveId" clId="{CCE6C46F-653A-4CA0-A5E2-955CFC3F7C92}" dt="2024-04-19T08:09:46.760" v="828" actId="6549"/>
        <pc:sldMkLst>
          <pc:docMk/>
          <pc:sldMk cId="1265242179" sldId="1800"/>
        </pc:sldMkLst>
        <pc:spChg chg="mod">
          <ac:chgData name="I See Maths ltd" userId="2b6a9906fb7c83c6" providerId="LiveId" clId="{CCE6C46F-653A-4CA0-A5E2-955CFC3F7C92}" dt="2024-04-19T08:09:46.760" v="828" actId="6549"/>
          <ac:spMkLst>
            <pc:docMk/>
            <pc:sldMk cId="1265242179" sldId="1800"/>
            <ac:spMk id="4" creationId="{D6DF146B-D5F8-BCC5-F73C-62E39C0A4EF2}"/>
          </ac:spMkLst>
        </pc:spChg>
      </pc:sldChg>
      <pc:sldChg chg="modSp mod">
        <pc:chgData name="I See Maths ltd" userId="2b6a9906fb7c83c6" providerId="LiveId" clId="{CCE6C46F-653A-4CA0-A5E2-955CFC3F7C92}" dt="2024-04-19T08:09:51.839" v="830" actId="6549"/>
        <pc:sldMkLst>
          <pc:docMk/>
          <pc:sldMk cId="4238336268" sldId="1801"/>
        </pc:sldMkLst>
        <pc:spChg chg="mod">
          <ac:chgData name="I See Maths ltd" userId="2b6a9906fb7c83c6" providerId="LiveId" clId="{CCE6C46F-653A-4CA0-A5E2-955CFC3F7C92}" dt="2024-04-19T08:09:51.839" v="830" actId="6549"/>
          <ac:spMkLst>
            <pc:docMk/>
            <pc:sldMk cId="4238336268" sldId="1801"/>
            <ac:spMk id="4" creationId="{D6DF146B-D5F8-BCC5-F73C-62E39C0A4EF2}"/>
          </ac:spMkLst>
        </pc:spChg>
        <pc:spChg chg="mod">
          <ac:chgData name="I See Maths ltd" userId="2b6a9906fb7c83c6" providerId="LiveId" clId="{CCE6C46F-653A-4CA0-A5E2-955CFC3F7C92}" dt="2024-04-19T07:45:29.502" v="509" actId="20577"/>
          <ac:spMkLst>
            <pc:docMk/>
            <pc:sldMk cId="4238336268" sldId="1801"/>
            <ac:spMk id="25" creationId="{0500BEBB-F3DA-2359-BA01-9FF122C8AB40}"/>
          </ac:spMkLst>
        </pc:spChg>
      </pc:sldChg>
      <pc:sldChg chg="modSp mod">
        <pc:chgData name="I See Maths ltd" userId="2b6a9906fb7c83c6" providerId="LiveId" clId="{CCE6C46F-653A-4CA0-A5E2-955CFC3F7C92}" dt="2024-04-19T08:09:42.930" v="826" actId="6549"/>
        <pc:sldMkLst>
          <pc:docMk/>
          <pc:sldMk cId="266776962" sldId="1802"/>
        </pc:sldMkLst>
        <pc:spChg chg="mod">
          <ac:chgData name="I See Maths ltd" userId="2b6a9906fb7c83c6" providerId="LiveId" clId="{CCE6C46F-653A-4CA0-A5E2-955CFC3F7C92}" dt="2024-04-19T08:09:42.930" v="826" actId="6549"/>
          <ac:spMkLst>
            <pc:docMk/>
            <pc:sldMk cId="266776962" sldId="1802"/>
            <ac:spMk id="4" creationId="{D6DF146B-D5F8-BCC5-F73C-62E39C0A4EF2}"/>
          </ac:spMkLst>
        </pc:spChg>
      </pc:sldChg>
      <pc:sldChg chg="modSp mod">
        <pc:chgData name="I See Maths ltd" userId="2b6a9906fb7c83c6" providerId="LiveId" clId="{CCE6C46F-653A-4CA0-A5E2-955CFC3F7C92}" dt="2024-04-19T08:09:38.369" v="824" actId="6549"/>
        <pc:sldMkLst>
          <pc:docMk/>
          <pc:sldMk cId="3675624042" sldId="1803"/>
        </pc:sldMkLst>
        <pc:spChg chg="mod">
          <ac:chgData name="I See Maths ltd" userId="2b6a9906fb7c83c6" providerId="LiveId" clId="{CCE6C46F-653A-4CA0-A5E2-955CFC3F7C92}" dt="2024-04-19T08:09:38.369" v="824" actId="6549"/>
          <ac:spMkLst>
            <pc:docMk/>
            <pc:sldMk cId="3675624042" sldId="1803"/>
            <ac:spMk id="4" creationId="{D6DF146B-D5F8-BCC5-F73C-62E39C0A4EF2}"/>
          </ac:spMkLst>
        </pc:spChg>
      </pc:sldChg>
      <pc:sldChg chg="addSp modSp mod">
        <pc:chgData name="I See Maths ltd" userId="2b6a9906fb7c83c6" providerId="LiveId" clId="{CCE6C46F-653A-4CA0-A5E2-955CFC3F7C92}" dt="2024-04-19T08:09:31.276" v="822" actId="6549"/>
        <pc:sldMkLst>
          <pc:docMk/>
          <pc:sldMk cId="186576809" sldId="1804"/>
        </pc:sldMkLst>
        <pc:spChg chg="add mod">
          <ac:chgData name="I See Maths ltd" userId="2b6a9906fb7c83c6" providerId="LiveId" clId="{CCE6C46F-653A-4CA0-A5E2-955CFC3F7C92}" dt="2024-04-19T07:46:11.946" v="514" actId="1038"/>
          <ac:spMkLst>
            <pc:docMk/>
            <pc:sldMk cId="186576809" sldId="1804"/>
            <ac:spMk id="2" creationId="{892682B1-C3FB-B9CF-66B9-098A8D5FE3A1}"/>
          </ac:spMkLst>
        </pc:spChg>
        <pc:spChg chg="mod">
          <ac:chgData name="I See Maths ltd" userId="2b6a9906fb7c83c6" providerId="LiveId" clId="{CCE6C46F-653A-4CA0-A5E2-955CFC3F7C92}" dt="2024-04-19T08:09:31.276" v="822" actId="6549"/>
          <ac:spMkLst>
            <pc:docMk/>
            <pc:sldMk cId="186576809" sldId="1804"/>
            <ac:spMk id="4" creationId="{D6DF146B-D5F8-BCC5-F73C-62E39C0A4EF2}"/>
          </ac:spMkLst>
        </pc:spChg>
        <pc:spChg chg="add mod">
          <ac:chgData name="I See Maths ltd" userId="2b6a9906fb7c83c6" providerId="LiveId" clId="{CCE6C46F-653A-4CA0-A5E2-955CFC3F7C92}" dt="2024-04-19T07:47:09.037" v="565" actId="6549"/>
          <ac:spMkLst>
            <pc:docMk/>
            <pc:sldMk cId="186576809" sldId="1804"/>
            <ac:spMk id="5" creationId="{2F43B40B-7E2A-1549-056D-96EA8771BB60}"/>
          </ac:spMkLst>
        </pc:spChg>
        <pc:cxnChg chg="add mod">
          <ac:chgData name="I See Maths ltd" userId="2b6a9906fb7c83c6" providerId="LiveId" clId="{CCE6C46F-653A-4CA0-A5E2-955CFC3F7C92}" dt="2024-04-19T07:46:20.262" v="519" actId="14100"/>
          <ac:cxnSpMkLst>
            <pc:docMk/>
            <pc:sldMk cId="186576809" sldId="1804"/>
            <ac:cxnSpMk id="7" creationId="{D23C858A-986E-EB66-6586-155875E1CF59}"/>
          </ac:cxnSpMkLst>
        </pc:cxnChg>
      </pc:sldChg>
      <pc:sldChg chg="modSp mod">
        <pc:chgData name="I See Maths ltd" userId="2b6a9906fb7c83c6" providerId="LiveId" clId="{CCE6C46F-653A-4CA0-A5E2-955CFC3F7C92}" dt="2024-04-19T08:09:22.676" v="818" actId="6549"/>
        <pc:sldMkLst>
          <pc:docMk/>
          <pc:sldMk cId="2701303430" sldId="1805"/>
        </pc:sldMkLst>
        <pc:spChg chg="mod">
          <ac:chgData name="I See Maths ltd" userId="2b6a9906fb7c83c6" providerId="LiveId" clId="{CCE6C46F-653A-4CA0-A5E2-955CFC3F7C92}" dt="2024-04-19T08:09:22.676" v="818" actId="6549"/>
          <ac:spMkLst>
            <pc:docMk/>
            <pc:sldMk cId="2701303430" sldId="1805"/>
            <ac:spMk id="4" creationId="{D6DF146B-D5F8-BCC5-F73C-62E39C0A4EF2}"/>
          </ac:spMkLst>
        </pc:spChg>
      </pc:sldChg>
      <pc:sldChg chg="delSp modSp add mod">
        <pc:chgData name="I See Maths ltd" userId="2b6a9906fb7c83c6" providerId="LiveId" clId="{CCE6C46F-653A-4CA0-A5E2-955CFC3F7C92}" dt="2024-04-19T08:09:26.939" v="820" actId="6549"/>
        <pc:sldMkLst>
          <pc:docMk/>
          <pc:sldMk cId="992254532" sldId="1806"/>
        </pc:sldMkLst>
        <pc:spChg chg="del">
          <ac:chgData name="I See Maths ltd" userId="2b6a9906fb7c83c6" providerId="LiveId" clId="{CCE6C46F-653A-4CA0-A5E2-955CFC3F7C92}" dt="2024-04-19T07:47:20.544" v="567" actId="478"/>
          <ac:spMkLst>
            <pc:docMk/>
            <pc:sldMk cId="992254532" sldId="1806"/>
            <ac:spMk id="2" creationId="{892682B1-C3FB-B9CF-66B9-098A8D5FE3A1}"/>
          </ac:spMkLst>
        </pc:spChg>
        <pc:spChg chg="mod">
          <ac:chgData name="I See Maths ltd" userId="2b6a9906fb7c83c6" providerId="LiveId" clId="{CCE6C46F-653A-4CA0-A5E2-955CFC3F7C92}" dt="2024-04-19T08:09:26.939" v="820" actId="6549"/>
          <ac:spMkLst>
            <pc:docMk/>
            <pc:sldMk cId="992254532" sldId="1806"/>
            <ac:spMk id="4" creationId="{D6DF146B-D5F8-BCC5-F73C-62E39C0A4EF2}"/>
          </ac:spMkLst>
        </pc:spChg>
        <pc:spChg chg="del">
          <ac:chgData name="I See Maths ltd" userId="2b6a9906fb7c83c6" providerId="LiveId" clId="{CCE6C46F-653A-4CA0-A5E2-955CFC3F7C92}" dt="2024-04-19T07:47:24.601" v="569" actId="478"/>
          <ac:spMkLst>
            <pc:docMk/>
            <pc:sldMk cId="992254532" sldId="1806"/>
            <ac:spMk id="5" creationId="{2F43B40B-7E2A-1549-056D-96EA8771BB60}"/>
          </ac:spMkLst>
        </pc:spChg>
        <pc:cxnChg chg="del">
          <ac:chgData name="I See Maths ltd" userId="2b6a9906fb7c83c6" providerId="LiveId" clId="{CCE6C46F-653A-4CA0-A5E2-955CFC3F7C92}" dt="2024-04-19T07:47:22.467" v="568" actId="478"/>
          <ac:cxnSpMkLst>
            <pc:docMk/>
            <pc:sldMk cId="992254532" sldId="1806"/>
            <ac:cxnSpMk id="7" creationId="{D23C858A-986E-EB66-6586-155875E1CF59}"/>
          </ac:cxnSpMkLst>
        </pc:cxnChg>
      </pc:sldChg>
      <pc:sldChg chg="delSp modSp add mod">
        <pc:chgData name="I See Maths ltd" userId="2b6a9906fb7c83c6" providerId="LiveId" clId="{CCE6C46F-653A-4CA0-A5E2-955CFC3F7C92}" dt="2024-04-19T08:09:17.606" v="816" actId="6549"/>
        <pc:sldMkLst>
          <pc:docMk/>
          <pc:sldMk cId="4126379802" sldId="1807"/>
        </pc:sldMkLst>
        <pc:spChg chg="mod">
          <ac:chgData name="I See Maths ltd" userId="2b6a9906fb7c83c6" providerId="LiveId" clId="{CCE6C46F-653A-4CA0-A5E2-955CFC3F7C92}" dt="2024-04-19T08:09:17.606" v="816" actId="6549"/>
          <ac:spMkLst>
            <pc:docMk/>
            <pc:sldMk cId="4126379802" sldId="1807"/>
            <ac:spMk id="4" creationId="{D6DF146B-D5F8-BCC5-F73C-62E39C0A4EF2}"/>
          </ac:spMkLst>
        </pc:spChg>
        <pc:spChg chg="del">
          <ac:chgData name="I See Maths ltd" userId="2b6a9906fb7c83c6" providerId="LiveId" clId="{CCE6C46F-653A-4CA0-A5E2-955CFC3F7C92}" dt="2024-04-19T07:47:38.811" v="571" actId="478"/>
          <ac:spMkLst>
            <pc:docMk/>
            <pc:sldMk cId="4126379802" sldId="1807"/>
            <ac:spMk id="7" creationId="{8E807ED1-907E-300E-B366-E524162285C3}"/>
          </ac:spMkLst>
        </pc:spChg>
        <pc:spChg chg="del">
          <ac:chgData name="I See Maths ltd" userId="2b6a9906fb7c83c6" providerId="LiveId" clId="{CCE6C46F-653A-4CA0-A5E2-955CFC3F7C92}" dt="2024-04-19T07:47:45.145" v="573" actId="478"/>
          <ac:spMkLst>
            <pc:docMk/>
            <pc:sldMk cId="4126379802" sldId="1807"/>
            <ac:spMk id="21" creationId="{F83C8E50-6BF6-7985-5A4D-A872CD37D384}"/>
          </ac:spMkLst>
        </pc:spChg>
        <pc:graphicFrameChg chg="del">
          <ac:chgData name="I See Maths ltd" userId="2b6a9906fb7c83c6" providerId="LiveId" clId="{CCE6C46F-653A-4CA0-A5E2-955CFC3F7C92}" dt="2024-04-19T07:47:45.145" v="573" actId="478"/>
          <ac:graphicFrameMkLst>
            <pc:docMk/>
            <pc:sldMk cId="4126379802" sldId="1807"/>
            <ac:graphicFrameMk id="10" creationId="{4D291BE5-9272-F8AE-2887-71E3269524B8}"/>
          </ac:graphicFrameMkLst>
        </pc:graphicFrameChg>
        <pc:graphicFrameChg chg="del">
          <ac:chgData name="I See Maths ltd" userId="2b6a9906fb7c83c6" providerId="LiveId" clId="{CCE6C46F-653A-4CA0-A5E2-955CFC3F7C92}" dt="2024-04-19T07:47:45.145" v="573" actId="478"/>
          <ac:graphicFrameMkLst>
            <pc:docMk/>
            <pc:sldMk cId="4126379802" sldId="1807"/>
            <ac:graphicFrameMk id="12" creationId="{990588C9-1D1B-CE4F-22AC-E41D115A99E7}"/>
          </ac:graphicFrameMkLst>
        </pc:graphicFrameChg>
        <pc:cxnChg chg="del">
          <ac:chgData name="I See Maths ltd" userId="2b6a9906fb7c83c6" providerId="LiveId" clId="{CCE6C46F-653A-4CA0-A5E2-955CFC3F7C92}" dt="2024-04-19T07:47:41.773" v="572" actId="478"/>
          <ac:cxnSpMkLst>
            <pc:docMk/>
            <pc:sldMk cId="4126379802" sldId="1807"/>
            <ac:cxnSpMk id="8" creationId="{0397F2B8-E54F-C02C-192A-C5DB1BB587CA}"/>
          </ac:cxnSpMkLst>
        </pc:cxnChg>
        <pc:cxnChg chg="del">
          <ac:chgData name="I See Maths ltd" userId="2b6a9906fb7c83c6" providerId="LiveId" clId="{CCE6C46F-653A-4CA0-A5E2-955CFC3F7C92}" dt="2024-04-19T07:47:41.773" v="572" actId="478"/>
          <ac:cxnSpMkLst>
            <pc:docMk/>
            <pc:sldMk cId="4126379802" sldId="1807"/>
            <ac:cxnSpMk id="9" creationId="{94E4C475-D159-A7E2-E043-4F603CC1DEBB}"/>
          </ac:cxnSpMkLst>
        </pc:cxnChg>
        <pc:cxnChg chg="del">
          <ac:chgData name="I See Maths ltd" userId="2b6a9906fb7c83c6" providerId="LiveId" clId="{CCE6C46F-653A-4CA0-A5E2-955CFC3F7C92}" dt="2024-04-19T07:47:45.145" v="573" actId="478"/>
          <ac:cxnSpMkLst>
            <pc:docMk/>
            <pc:sldMk cId="4126379802" sldId="1807"/>
            <ac:cxnSpMk id="22" creationId="{D3C0BEC6-CDD9-520C-0F96-C3F823AFA7AA}"/>
          </ac:cxnSpMkLst>
        </pc:cxnChg>
      </pc:sldChg>
      <pc:sldChg chg="addSp modSp add mod">
        <pc:chgData name="I See Maths ltd" userId="2b6a9906fb7c83c6" providerId="LiveId" clId="{CCE6C46F-653A-4CA0-A5E2-955CFC3F7C92}" dt="2024-04-19T08:09:12.575" v="814" actId="6549"/>
        <pc:sldMkLst>
          <pc:docMk/>
          <pc:sldMk cId="669573359" sldId="1808"/>
        </pc:sldMkLst>
        <pc:spChg chg="mod">
          <ac:chgData name="I See Maths ltd" userId="2b6a9906fb7c83c6" providerId="LiveId" clId="{CCE6C46F-653A-4CA0-A5E2-955CFC3F7C92}" dt="2024-04-19T08:09:12.575" v="814" actId="6549"/>
          <ac:spMkLst>
            <pc:docMk/>
            <pc:sldMk cId="669573359" sldId="1808"/>
            <ac:spMk id="4" creationId="{D6DF146B-D5F8-BCC5-F73C-62E39C0A4EF2}"/>
          </ac:spMkLst>
        </pc:spChg>
        <pc:spChg chg="add mod">
          <ac:chgData name="I See Maths ltd" userId="2b6a9906fb7c83c6" providerId="LiveId" clId="{CCE6C46F-653A-4CA0-A5E2-955CFC3F7C92}" dt="2024-04-19T07:48:17.271" v="663" actId="20577"/>
          <ac:spMkLst>
            <pc:docMk/>
            <pc:sldMk cId="669573359" sldId="1808"/>
            <ac:spMk id="7" creationId="{A230A76F-386A-8886-83D5-4A5A07497CF9}"/>
          </ac:spMkLst>
        </pc:spChg>
        <pc:spChg chg="mod">
          <ac:chgData name="I See Maths ltd" userId="2b6a9906fb7c83c6" providerId="LiveId" clId="{CCE6C46F-653A-4CA0-A5E2-955CFC3F7C92}" dt="2024-04-19T07:48:42.470" v="680" actId="1037"/>
          <ac:spMkLst>
            <pc:docMk/>
            <pc:sldMk cId="669573359" sldId="1808"/>
            <ac:spMk id="18" creationId="{4A0ECC30-F0C7-E060-8D0A-F2305641B8A3}"/>
          </ac:spMkLst>
        </pc:spChg>
      </pc:sldChg>
      <pc:sldChg chg="addSp delSp modSp add mod">
        <pc:chgData name="I See Maths ltd" userId="2b6a9906fb7c83c6" providerId="LiveId" clId="{CCE6C46F-653A-4CA0-A5E2-955CFC3F7C92}" dt="2024-04-19T08:09:08.117" v="812" actId="6549"/>
        <pc:sldMkLst>
          <pc:docMk/>
          <pc:sldMk cId="884210127" sldId="1809"/>
        </pc:sldMkLst>
        <pc:spChg chg="mod">
          <ac:chgData name="I See Maths ltd" userId="2b6a9906fb7c83c6" providerId="LiveId" clId="{CCE6C46F-653A-4CA0-A5E2-955CFC3F7C92}" dt="2024-04-19T08:09:08.117" v="812" actId="6549"/>
          <ac:spMkLst>
            <pc:docMk/>
            <pc:sldMk cId="884210127" sldId="1809"/>
            <ac:spMk id="4" creationId="{D6DF146B-D5F8-BCC5-F73C-62E39C0A4EF2}"/>
          </ac:spMkLst>
        </pc:spChg>
        <pc:spChg chg="del">
          <ac:chgData name="I See Maths ltd" userId="2b6a9906fb7c83c6" providerId="LiveId" clId="{CCE6C46F-653A-4CA0-A5E2-955CFC3F7C92}" dt="2024-04-19T08:05:46.655" v="761" actId="478"/>
          <ac:spMkLst>
            <pc:docMk/>
            <pc:sldMk cId="884210127" sldId="1809"/>
            <ac:spMk id="7" creationId="{A230A76F-386A-8886-83D5-4A5A07497CF9}"/>
          </ac:spMkLst>
        </pc:spChg>
        <pc:spChg chg="add del mod">
          <ac:chgData name="I See Maths ltd" userId="2b6a9906fb7c83c6" providerId="LiveId" clId="{CCE6C46F-653A-4CA0-A5E2-955CFC3F7C92}" dt="2024-04-19T08:08:28.662" v="799" actId="478"/>
          <ac:spMkLst>
            <pc:docMk/>
            <pc:sldMk cId="884210127" sldId="1809"/>
            <ac:spMk id="8" creationId="{23F626A7-6449-9656-7BAC-47E2F61B6179}"/>
          </ac:spMkLst>
        </pc:spChg>
        <pc:spChg chg="add del mod">
          <ac:chgData name="I See Maths ltd" userId="2b6a9906fb7c83c6" providerId="LiveId" clId="{CCE6C46F-653A-4CA0-A5E2-955CFC3F7C92}" dt="2024-04-19T08:08:28.662" v="799" actId="478"/>
          <ac:spMkLst>
            <pc:docMk/>
            <pc:sldMk cId="884210127" sldId="1809"/>
            <ac:spMk id="9" creationId="{C88135E9-BE2A-1E18-3576-C08D9E502055}"/>
          </ac:spMkLst>
        </pc:spChg>
        <pc:spChg chg="add del mod">
          <ac:chgData name="I See Maths ltd" userId="2b6a9906fb7c83c6" providerId="LiveId" clId="{CCE6C46F-653A-4CA0-A5E2-955CFC3F7C92}" dt="2024-04-19T08:08:28.662" v="799" actId="478"/>
          <ac:spMkLst>
            <pc:docMk/>
            <pc:sldMk cId="884210127" sldId="1809"/>
            <ac:spMk id="10" creationId="{1A3414E6-85B4-3045-836E-74761E6B8088}"/>
          </ac:spMkLst>
        </pc:spChg>
        <pc:spChg chg="add del mod">
          <ac:chgData name="I See Maths ltd" userId="2b6a9906fb7c83c6" providerId="LiveId" clId="{CCE6C46F-653A-4CA0-A5E2-955CFC3F7C92}" dt="2024-04-19T08:07:18.431" v="774" actId="478"/>
          <ac:spMkLst>
            <pc:docMk/>
            <pc:sldMk cId="884210127" sldId="1809"/>
            <ac:spMk id="12" creationId="{4FFC1AE1-03B4-59D7-F9CB-3D0EA02ED98E}"/>
          </ac:spMkLst>
        </pc:spChg>
        <pc:spChg chg="del mod">
          <ac:chgData name="I See Maths ltd" userId="2b6a9906fb7c83c6" providerId="LiveId" clId="{CCE6C46F-653A-4CA0-A5E2-955CFC3F7C92}" dt="2024-04-19T08:04:26.092" v="744" actId="478"/>
          <ac:spMkLst>
            <pc:docMk/>
            <pc:sldMk cId="884210127" sldId="1809"/>
            <ac:spMk id="18" creationId="{4A0ECC30-F0C7-E060-8D0A-F2305641B8A3}"/>
          </ac:spMkLst>
        </pc:spChg>
        <pc:spChg chg="mod">
          <ac:chgData name="I See Maths ltd" userId="2b6a9906fb7c83c6" providerId="LiveId" clId="{CCE6C46F-653A-4CA0-A5E2-955CFC3F7C92}" dt="2024-04-19T08:04:01.547" v="739" actId="6549"/>
          <ac:spMkLst>
            <pc:docMk/>
            <pc:sldMk cId="884210127" sldId="1809"/>
            <ac:spMk id="25" creationId="{0500BEBB-F3DA-2359-BA01-9FF122C8AB40}"/>
          </ac:spMkLst>
        </pc:spChg>
        <pc:graphicFrameChg chg="del mod modGraphic">
          <ac:chgData name="I See Maths ltd" userId="2b6a9906fb7c83c6" providerId="LiveId" clId="{CCE6C46F-653A-4CA0-A5E2-955CFC3F7C92}" dt="2024-04-19T08:08:35.803" v="801" actId="478"/>
          <ac:graphicFrameMkLst>
            <pc:docMk/>
            <pc:sldMk cId="884210127" sldId="1809"/>
            <ac:graphicFrameMk id="2" creationId="{6AB5608B-5979-D24C-587E-D663A60A015C}"/>
          </ac:graphicFrameMkLst>
        </pc:graphicFrameChg>
        <pc:graphicFrameChg chg="del mod modGraphic">
          <ac:chgData name="I See Maths ltd" userId="2b6a9906fb7c83c6" providerId="LiveId" clId="{CCE6C46F-653A-4CA0-A5E2-955CFC3F7C92}" dt="2024-04-19T08:08:35.803" v="801" actId="478"/>
          <ac:graphicFrameMkLst>
            <pc:docMk/>
            <pc:sldMk cId="884210127" sldId="1809"/>
            <ac:graphicFrameMk id="5" creationId="{F8710A70-2E62-305C-9AAA-1639470DC350}"/>
          </ac:graphicFrameMkLst>
        </pc:graphicFrameChg>
        <pc:cxnChg chg="del mod">
          <ac:chgData name="I See Maths ltd" userId="2b6a9906fb7c83c6" providerId="LiveId" clId="{CCE6C46F-653A-4CA0-A5E2-955CFC3F7C92}" dt="2024-04-19T08:04:26.092" v="744" actId="478"/>
          <ac:cxnSpMkLst>
            <pc:docMk/>
            <pc:sldMk cId="884210127" sldId="1809"/>
            <ac:cxnSpMk id="19" creationId="{46B17157-EE66-D400-A39E-51A563363BDB}"/>
          </ac:cxnSpMkLst>
        </pc:cxnChg>
      </pc:sldChg>
      <pc:sldChg chg="modSp add mod">
        <pc:chgData name="I See Maths ltd" userId="2b6a9906fb7c83c6" providerId="LiveId" clId="{CCE6C46F-653A-4CA0-A5E2-955CFC3F7C92}" dt="2024-04-19T08:08:58.453" v="808" actId="20577"/>
        <pc:sldMkLst>
          <pc:docMk/>
          <pc:sldMk cId="2703237829" sldId="1810"/>
        </pc:sldMkLst>
        <pc:spChg chg="mod">
          <ac:chgData name="I See Maths ltd" userId="2b6a9906fb7c83c6" providerId="LiveId" clId="{CCE6C46F-653A-4CA0-A5E2-955CFC3F7C92}" dt="2024-04-19T08:08:58.453" v="808" actId="20577"/>
          <ac:spMkLst>
            <pc:docMk/>
            <pc:sldMk cId="2703237829" sldId="1810"/>
            <ac:spMk id="4" creationId="{D6DF146B-D5F8-BCC5-F73C-62E39C0A4EF2}"/>
          </ac:spMkLst>
        </pc:spChg>
      </pc:sldChg>
      <pc:sldChg chg="modSp add mod">
        <pc:chgData name="I See Maths ltd" userId="2b6a9906fb7c83c6" providerId="LiveId" clId="{CCE6C46F-653A-4CA0-A5E2-955CFC3F7C92}" dt="2024-04-19T08:09:03.219" v="810" actId="6549"/>
        <pc:sldMkLst>
          <pc:docMk/>
          <pc:sldMk cId="974921146" sldId="1811"/>
        </pc:sldMkLst>
        <pc:spChg chg="mod">
          <ac:chgData name="I See Maths ltd" userId="2b6a9906fb7c83c6" providerId="LiveId" clId="{CCE6C46F-653A-4CA0-A5E2-955CFC3F7C92}" dt="2024-04-19T08:09:03.219" v="810" actId="6549"/>
          <ac:spMkLst>
            <pc:docMk/>
            <pc:sldMk cId="974921146" sldId="1811"/>
            <ac:spMk id="4" creationId="{D6DF146B-D5F8-BCC5-F73C-62E39C0A4EF2}"/>
          </ac:spMkLst>
        </pc:spChg>
      </pc:sldChg>
      <pc:sldChg chg="delSp modSp add mod">
        <pc:chgData name="I See Maths ltd" userId="2b6a9906fb7c83c6" providerId="LiveId" clId="{CCE6C46F-653A-4CA0-A5E2-955CFC3F7C92}" dt="2024-04-19T08:08:53.498" v="806" actId="6549"/>
        <pc:sldMkLst>
          <pc:docMk/>
          <pc:sldMk cId="328668835" sldId="1812"/>
        </pc:sldMkLst>
        <pc:spChg chg="mod">
          <ac:chgData name="I See Maths ltd" userId="2b6a9906fb7c83c6" providerId="LiveId" clId="{CCE6C46F-653A-4CA0-A5E2-955CFC3F7C92}" dt="2024-04-19T08:08:53.498" v="806" actId="6549"/>
          <ac:spMkLst>
            <pc:docMk/>
            <pc:sldMk cId="328668835" sldId="1812"/>
            <ac:spMk id="4" creationId="{D6DF146B-D5F8-BCC5-F73C-62E39C0A4EF2}"/>
          </ac:spMkLst>
        </pc:spChg>
        <pc:spChg chg="del">
          <ac:chgData name="I See Maths ltd" userId="2b6a9906fb7c83c6" providerId="LiveId" clId="{CCE6C46F-653A-4CA0-A5E2-955CFC3F7C92}" dt="2024-04-19T08:08:47.992" v="804" actId="478"/>
          <ac:spMkLst>
            <pc:docMk/>
            <pc:sldMk cId="328668835" sldId="1812"/>
            <ac:spMk id="8" creationId="{23F626A7-6449-9656-7BAC-47E2F61B6179}"/>
          </ac:spMkLst>
        </pc:spChg>
        <pc:spChg chg="del">
          <ac:chgData name="I See Maths ltd" userId="2b6a9906fb7c83c6" providerId="LiveId" clId="{CCE6C46F-653A-4CA0-A5E2-955CFC3F7C92}" dt="2024-04-19T08:08:45.553" v="803" actId="478"/>
          <ac:spMkLst>
            <pc:docMk/>
            <pc:sldMk cId="328668835" sldId="1812"/>
            <ac:spMk id="10" creationId="{1A3414E6-85B4-3045-836E-74761E6B808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44D65-2DC7-4D11-83E9-BE6DA4B9FC57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EEC74-FF28-4BC6-BDD8-967A90E10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773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0022" y="1531818"/>
            <a:ext cx="12480131" cy="3258632"/>
          </a:xfrm>
        </p:spPr>
        <p:txBody>
          <a:bodyPr anchor="b"/>
          <a:lstStyle>
            <a:lvl1pPr algn="ctr">
              <a:defRPr sz="81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0022" y="4916115"/>
            <a:ext cx="12480131" cy="2259809"/>
          </a:xfrm>
        </p:spPr>
        <p:txBody>
          <a:bodyPr/>
          <a:lstStyle>
            <a:lvl1pPr marL="0" indent="0" algn="ctr">
              <a:buNone/>
              <a:defRPr sz="3276"/>
            </a:lvl1pPr>
            <a:lvl2pPr marL="623987" indent="0" algn="ctr">
              <a:buNone/>
              <a:defRPr sz="2730"/>
            </a:lvl2pPr>
            <a:lvl3pPr marL="1247973" indent="0" algn="ctr">
              <a:buNone/>
              <a:defRPr sz="2457"/>
            </a:lvl3pPr>
            <a:lvl4pPr marL="1871960" indent="0" algn="ctr">
              <a:buNone/>
              <a:defRPr sz="2184"/>
            </a:lvl4pPr>
            <a:lvl5pPr marL="2495946" indent="0" algn="ctr">
              <a:buNone/>
              <a:defRPr sz="2184"/>
            </a:lvl5pPr>
            <a:lvl6pPr marL="3119933" indent="0" algn="ctr">
              <a:buNone/>
              <a:defRPr sz="2184"/>
            </a:lvl6pPr>
            <a:lvl7pPr marL="3743919" indent="0" algn="ctr">
              <a:buNone/>
              <a:defRPr sz="2184"/>
            </a:lvl7pPr>
            <a:lvl8pPr marL="4367906" indent="0" algn="ctr">
              <a:buNone/>
              <a:defRPr sz="2184"/>
            </a:lvl8pPr>
            <a:lvl9pPr marL="4991892" indent="0" algn="ctr">
              <a:buNone/>
              <a:defRPr sz="218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04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57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908125" y="498328"/>
            <a:ext cx="3588038" cy="79320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4012" y="498328"/>
            <a:ext cx="10556111" cy="79320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52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65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345" y="2333476"/>
            <a:ext cx="14352151" cy="3893458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5345" y="6263768"/>
            <a:ext cx="14352151" cy="2047477"/>
          </a:xfrm>
        </p:spPr>
        <p:txBody>
          <a:bodyPr/>
          <a:lstStyle>
            <a:lvl1pPr marL="0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1pPr>
            <a:lvl2pPr marL="623987" indent="0">
              <a:buNone/>
              <a:defRPr sz="2730">
                <a:solidFill>
                  <a:schemeClr val="tx1">
                    <a:tint val="75000"/>
                  </a:schemeClr>
                </a:solidFill>
              </a:defRPr>
            </a:lvl2pPr>
            <a:lvl3pPr marL="1247973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3pPr>
            <a:lvl4pPr marL="1871960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4pPr>
            <a:lvl5pPr marL="2495946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5pPr>
            <a:lvl6pPr marL="3119933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6pPr>
            <a:lvl7pPr marL="3743919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7pPr>
            <a:lvl8pPr marL="4367906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8pPr>
            <a:lvl9pPr marL="4991892" indent="0">
              <a:buNone/>
              <a:defRPr sz="21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69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4012" y="2491640"/>
            <a:ext cx="707207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4089" y="2491640"/>
            <a:ext cx="7072074" cy="59387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2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79" y="498329"/>
            <a:ext cx="14352151" cy="1809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180" y="2294476"/>
            <a:ext cx="7039573" cy="1124487"/>
          </a:xfrm>
        </p:spPr>
        <p:txBody>
          <a:bodyPr anchor="b"/>
          <a:lstStyle>
            <a:lvl1pPr marL="0" indent="0">
              <a:buNone/>
              <a:defRPr sz="3276" b="1"/>
            </a:lvl1pPr>
            <a:lvl2pPr marL="623987" indent="0">
              <a:buNone/>
              <a:defRPr sz="2730" b="1"/>
            </a:lvl2pPr>
            <a:lvl3pPr marL="1247973" indent="0">
              <a:buNone/>
              <a:defRPr sz="2457" b="1"/>
            </a:lvl3pPr>
            <a:lvl4pPr marL="1871960" indent="0">
              <a:buNone/>
              <a:defRPr sz="2184" b="1"/>
            </a:lvl4pPr>
            <a:lvl5pPr marL="2495946" indent="0">
              <a:buNone/>
              <a:defRPr sz="2184" b="1"/>
            </a:lvl5pPr>
            <a:lvl6pPr marL="3119933" indent="0">
              <a:buNone/>
              <a:defRPr sz="2184" b="1"/>
            </a:lvl6pPr>
            <a:lvl7pPr marL="3743919" indent="0">
              <a:buNone/>
              <a:defRPr sz="2184" b="1"/>
            </a:lvl7pPr>
            <a:lvl8pPr marL="4367906" indent="0">
              <a:buNone/>
              <a:defRPr sz="2184" b="1"/>
            </a:lvl8pPr>
            <a:lvl9pPr marL="4991892" indent="0">
              <a:buNone/>
              <a:defRPr sz="21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6180" y="3418964"/>
            <a:ext cx="7039573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424088" y="2294476"/>
            <a:ext cx="7074242" cy="1124487"/>
          </a:xfrm>
        </p:spPr>
        <p:txBody>
          <a:bodyPr anchor="b"/>
          <a:lstStyle>
            <a:lvl1pPr marL="0" indent="0">
              <a:buNone/>
              <a:defRPr sz="3276" b="1"/>
            </a:lvl1pPr>
            <a:lvl2pPr marL="623987" indent="0">
              <a:buNone/>
              <a:defRPr sz="2730" b="1"/>
            </a:lvl2pPr>
            <a:lvl3pPr marL="1247973" indent="0">
              <a:buNone/>
              <a:defRPr sz="2457" b="1"/>
            </a:lvl3pPr>
            <a:lvl4pPr marL="1871960" indent="0">
              <a:buNone/>
              <a:defRPr sz="2184" b="1"/>
            </a:lvl4pPr>
            <a:lvl5pPr marL="2495946" indent="0">
              <a:buNone/>
              <a:defRPr sz="2184" b="1"/>
            </a:lvl5pPr>
            <a:lvl6pPr marL="3119933" indent="0">
              <a:buNone/>
              <a:defRPr sz="2184" b="1"/>
            </a:lvl6pPr>
            <a:lvl7pPr marL="3743919" indent="0">
              <a:buNone/>
              <a:defRPr sz="2184" b="1"/>
            </a:lvl7pPr>
            <a:lvl8pPr marL="4367906" indent="0">
              <a:buNone/>
              <a:defRPr sz="2184" b="1"/>
            </a:lvl8pPr>
            <a:lvl9pPr marL="4991892" indent="0">
              <a:buNone/>
              <a:defRPr sz="21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424088" y="3418964"/>
            <a:ext cx="7074242" cy="50287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55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49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80" y="623993"/>
            <a:ext cx="5366889" cy="2183977"/>
          </a:xfrm>
        </p:spPr>
        <p:txBody>
          <a:bodyPr anchor="b"/>
          <a:lstStyle>
            <a:lvl1pPr>
              <a:defRPr sz="43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4242" y="1347653"/>
            <a:ext cx="8424089" cy="6651596"/>
          </a:xfrm>
        </p:spPr>
        <p:txBody>
          <a:bodyPr/>
          <a:lstStyle>
            <a:lvl1pPr>
              <a:defRPr sz="4367"/>
            </a:lvl1pPr>
            <a:lvl2pPr>
              <a:defRPr sz="3821"/>
            </a:lvl2pPr>
            <a:lvl3pPr>
              <a:defRPr sz="3276"/>
            </a:lvl3pPr>
            <a:lvl4pPr>
              <a:defRPr sz="2730"/>
            </a:lvl4pPr>
            <a:lvl5pPr>
              <a:defRPr sz="2730"/>
            </a:lvl5pPr>
            <a:lvl6pPr>
              <a:defRPr sz="2730"/>
            </a:lvl6pPr>
            <a:lvl7pPr>
              <a:defRPr sz="2730"/>
            </a:lvl7pPr>
            <a:lvl8pPr>
              <a:defRPr sz="2730"/>
            </a:lvl8pPr>
            <a:lvl9pPr>
              <a:defRPr sz="27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180" y="2807970"/>
            <a:ext cx="5366889" cy="5202112"/>
          </a:xfrm>
        </p:spPr>
        <p:txBody>
          <a:bodyPr/>
          <a:lstStyle>
            <a:lvl1pPr marL="0" indent="0">
              <a:buNone/>
              <a:defRPr sz="2184"/>
            </a:lvl1pPr>
            <a:lvl2pPr marL="623987" indent="0">
              <a:buNone/>
              <a:defRPr sz="1911"/>
            </a:lvl2pPr>
            <a:lvl3pPr marL="1247973" indent="0">
              <a:buNone/>
              <a:defRPr sz="1638"/>
            </a:lvl3pPr>
            <a:lvl4pPr marL="1871960" indent="0">
              <a:buNone/>
              <a:defRPr sz="1365"/>
            </a:lvl4pPr>
            <a:lvl5pPr marL="2495946" indent="0">
              <a:buNone/>
              <a:defRPr sz="1365"/>
            </a:lvl5pPr>
            <a:lvl6pPr marL="3119933" indent="0">
              <a:buNone/>
              <a:defRPr sz="1365"/>
            </a:lvl6pPr>
            <a:lvl7pPr marL="3743919" indent="0">
              <a:buNone/>
              <a:defRPr sz="1365"/>
            </a:lvl7pPr>
            <a:lvl8pPr marL="4367906" indent="0">
              <a:buNone/>
              <a:defRPr sz="1365"/>
            </a:lvl8pPr>
            <a:lvl9pPr marL="4991892" indent="0">
              <a:buNone/>
              <a:defRPr sz="13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74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180" y="623993"/>
            <a:ext cx="5366889" cy="2183977"/>
          </a:xfrm>
        </p:spPr>
        <p:txBody>
          <a:bodyPr anchor="b"/>
          <a:lstStyle>
            <a:lvl1pPr>
              <a:defRPr sz="43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074242" y="1347653"/>
            <a:ext cx="8424089" cy="6651596"/>
          </a:xfrm>
        </p:spPr>
        <p:txBody>
          <a:bodyPr anchor="t"/>
          <a:lstStyle>
            <a:lvl1pPr marL="0" indent="0">
              <a:buNone/>
              <a:defRPr sz="4367"/>
            </a:lvl1pPr>
            <a:lvl2pPr marL="623987" indent="0">
              <a:buNone/>
              <a:defRPr sz="3821"/>
            </a:lvl2pPr>
            <a:lvl3pPr marL="1247973" indent="0">
              <a:buNone/>
              <a:defRPr sz="3276"/>
            </a:lvl3pPr>
            <a:lvl4pPr marL="1871960" indent="0">
              <a:buNone/>
              <a:defRPr sz="2730"/>
            </a:lvl4pPr>
            <a:lvl5pPr marL="2495946" indent="0">
              <a:buNone/>
              <a:defRPr sz="2730"/>
            </a:lvl5pPr>
            <a:lvl6pPr marL="3119933" indent="0">
              <a:buNone/>
              <a:defRPr sz="2730"/>
            </a:lvl6pPr>
            <a:lvl7pPr marL="3743919" indent="0">
              <a:buNone/>
              <a:defRPr sz="2730"/>
            </a:lvl7pPr>
            <a:lvl8pPr marL="4367906" indent="0">
              <a:buNone/>
              <a:defRPr sz="2730"/>
            </a:lvl8pPr>
            <a:lvl9pPr marL="4991892" indent="0">
              <a:buNone/>
              <a:defRPr sz="27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180" y="2807970"/>
            <a:ext cx="5366889" cy="5202112"/>
          </a:xfrm>
        </p:spPr>
        <p:txBody>
          <a:bodyPr/>
          <a:lstStyle>
            <a:lvl1pPr marL="0" indent="0">
              <a:buNone/>
              <a:defRPr sz="2184"/>
            </a:lvl1pPr>
            <a:lvl2pPr marL="623987" indent="0">
              <a:buNone/>
              <a:defRPr sz="1911"/>
            </a:lvl2pPr>
            <a:lvl3pPr marL="1247973" indent="0">
              <a:buNone/>
              <a:defRPr sz="1638"/>
            </a:lvl3pPr>
            <a:lvl4pPr marL="1871960" indent="0">
              <a:buNone/>
              <a:defRPr sz="1365"/>
            </a:lvl4pPr>
            <a:lvl5pPr marL="2495946" indent="0">
              <a:buNone/>
              <a:defRPr sz="1365"/>
            </a:lvl5pPr>
            <a:lvl6pPr marL="3119933" indent="0">
              <a:buNone/>
              <a:defRPr sz="1365"/>
            </a:lvl6pPr>
            <a:lvl7pPr marL="3743919" indent="0">
              <a:buNone/>
              <a:defRPr sz="1365"/>
            </a:lvl7pPr>
            <a:lvl8pPr marL="4367906" indent="0">
              <a:buNone/>
              <a:defRPr sz="1365"/>
            </a:lvl8pPr>
            <a:lvl9pPr marL="4991892" indent="0">
              <a:buNone/>
              <a:defRPr sz="13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18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1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4012" y="498329"/>
            <a:ext cx="14352151" cy="1809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4012" y="2491640"/>
            <a:ext cx="14352151" cy="5938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4012" y="8675241"/>
            <a:ext cx="374403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2748-632D-4E34-8DCA-7F07AF9C0704}" type="datetimeFigureOut">
              <a:rPr lang="en-GB" smtClean="0"/>
              <a:t>12/09/2024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12058" y="8675241"/>
            <a:ext cx="561605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52124" y="8675241"/>
            <a:ext cx="3744039" cy="49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3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59665-926E-4E13-94EC-30AE0DCBB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57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47973" rtl="0" eaLnBrk="1" latinLnBrk="0" hangingPunct="1">
        <a:lnSpc>
          <a:spcPct val="90000"/>
        </a:lnSpc>
        <a:spcBef>
          <a:spcPct val="0"/>
        </a:spcBef>
        <a:buNone/>
        <a:defRPr sz="60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993" indent="-311993" algn="l" defTabSz="1247973" rtl="0" eaLnBrk="1" latinLnBrk="0" hangingPunct="1">
        <a:lnSpc>
          <a:spcPct val="90000"/>
        </a:lnSpc>
        <a:spcBef>
          <a:spcPts val="1365"/>
        </a:spcBef>
        <a:buFont typeface="Arial" panose="020B0604020202020204" pitchFamily="34" charset="0"/>
        <a:buChar char="•"/>
        <a:defRPr sz="3821" kern="1200">
          <a:solidFill>
            <a:schemeClr val="tx1"/>
          </a:solidFill>
          <a:latin typeface="+mn-lt"/>
          <a:ea typeface="+mn-ea"/>
          <a:cs typeface="+mn-cs"/>
        </a:defRPr>
      </a:lvl1pPr>
      <a:lvl2pPr marL="935980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3276" kern="1200">
          <a:solidFill>
            <a:schemeClr val="tx1"/>
          </a:solidFill>
          <a:latin typeface="+mn-lt"/>
          <a:ea typeface="+mn-ea"/>
          <a:cs typeface="+mn-cs"/>
        </a:defRPr>
      </a:lvl2pPr>
      <a:lvl3pPr marL="155996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730" kern="1200">
          <a:solidFill>
            <a:schemeClr val="tx1"/>
          </a:solidFill>
          <a:latin typeface="+mn-lt"/>
          <a:ea typeface="+mn-ea"/>
          <a:cs typeface="+mn-cs"/>
        </a:defRPr>
      </a:lvl3pPr>
      <a:lvl4pPr marL="2183953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4pPr>
      <a:lvl5pPr marL="2807940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5pPr>
      <a:lvl6pPr marL="343192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6pPr>
      <a:lvl7pPr marL="4055913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7pPr>
      <a:lvl8pPr marL="4679899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8pPr>
      <a:lvl9pPr marL="5303886" indent="-311993" algn="l" defTabSz="1247973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1pPr>
      <a:lvl2pPr marL="623987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247973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3pPr>
      <a:lvl4pPr marL="1871960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4pPr>
      <a:lvl5pPr marL="2495946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5pPr>
      <a:lvl6pPr marL="3119933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6pPr>
      <a:lvl7pPr marL="3743919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7pPr>
      <a:lvl8pPr marL="4367906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8pPr>
      <a:lvl9pPr marL="4991892" algn="l" defTabSz="1247973" rtl="0" eaLnBrk="1" latinLnBrk="0" hangingPunct="1">
        <a:defRPr sz="2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5F4A6B-8B62-9AB6-2ADC-3793F427C74F}"/>
              </a:ext>
            </a:extLst>
          </p:cNvPr>
          <p:cNvSpPr/>
          <p:nvPr/>
        </p:nvSpPr>
        <p:spPr>
          <a:xfrm>
            <a:off x="4700919" y="1097438"/>
            <a:ext cx="7656930" cy="215443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400"/>
              </a:spcAft>
            </a:pPr>
            <a:r>
              <a:rPr lang="en-GB" sz="6000" b="1" dirty="0">
                <a:latin typeface="Century Gothic" panose="020B0502020202020204" pitchFamily="34" charset="0"/>
              </a:rPr>
              <a:t>My Number: </a:t>
            </a:r>
            <a:r>
              <a:rPr lang="en-GB" sz="60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Leads into Task A</a:t>
            </a:r>
            <a:endParaRPr lang="en-GB" sz="5400" i="1" dirty="0"/>
          </a:p>
        </p:txBody>
      </p:sp>
    </p:spTree>
    <p:extLst>
      <p:ext uri="{BB962C8B-B14F-4D97-AF65-F5344CB8AC3E}">
        <p14:creationId xmlns:p14="http://schemas.microsoft.com/office/powerpoint/2010/main" val="632621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0BA58A-B85B-727C-772A-EDE6FA1BC176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57FE6D5-9BFE-34CE-8AFA-182CCA86647E}"/>
              </a:ext>
            </a:extLst>
          </p:cNvPr>
          <p:cNvSpPr txBox="1"/>
          <p:nvPr/>
        </p:nvSpPr>
        <p:spPr>
          <a:xfrm>
            <a:off x="14333629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90DA07-D6A8-57B3-24BB-48DC5A7AFC80}"/>
              </a:ext>
            </a:extLst>
          </p:cNvPr>
          <p:cNvSpPr txBox="1"/>
          <p:nvPr/>
        </p:nvSpPr>
        <p:spPr>
          <a:xfrm>
            <a:off x="11497853" y="1107660"/>
            <a:ext cx="318635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" name="Left Bracket 24">
            <a:extLst>
              <a:ext uri="{FF2B5EF4-FFF2-40B4-BE49-F238E27FC236}">
                <a16:creationId xmlns:a16="http://schemas.microsoft.com/office/drawing/2014/main" id="{84FE5ED4-78F1-0442-37A8-48397BD98529}"/>
              </a:ext>
            </a:extLst>
          </p:cNvPr>
          <p:cNvSpPr/>
          <p:nvPr/>
        </p:nvSpPr>
        <p:spPr>
          <a:xfrm rot="5400000">
            <a:off x="12969620" y="764333"/>
            <a:ext cx="252000" cy="33480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026517D9-5FDB-A9B7-3A0D-F34A2C37A6CA}"/>
              </a:ext>
            </a:extLst>
          </p:cNvPr>
          <p:cNvGraphicFramePr>
            <a:graphicFrameLocks noGrp="1"/>
          </p:cNvGraphicFramePr>
          <p:nvPr/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112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0BA58A-B85B-727C-772A-EDE6FA1BC176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57FE6D5-9BFE-34CE-8AFA-182CCA86647E}"/>
              </a:ext>
            </a:extLst>
          </p:cNvPr>
          <p:cNvSpPr txBox="1"/>
          <p:nvPr/>
        </p:nvSpPr>
        <p:spPr>
          <a:xfrm>
            <a:off x="14333629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90DA07-D6A8-57B3-24BB-48DC5A7AFC80}"/>
              </a:ext>
            </a:extLst>
          </p:cNvPr>
          <p:cNvSpPr txBox="1"/>
          <p:nvPr/>
        </p:nvSpPr>
        <p:spPr>
          <a:xfrm>
            <a:off x="11497853" y="1107660"/>
            <a:ext cx="318635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" name="Left Bracket 24">
            <a:extLst>
              <a:ext uri="{FF2B5EF4-FFF2-40B4-BE49-F238E27FC236}">
                <a16:creationId xmlns:a16="http://schemas.microsoft.com/office/drawing/2014/main" id="{84FE5ED4-78F1-0442-37A8-48397BD98529}"/>
              </a:ext>
            </a:extLst>
          </p:cNvPr>
          <p:cNvSpPr/>
          <p:nvPr/>
        </p:nvSpPr>
        <p:spPr>
          <a:xfrm rot="5400000">
            <a:off x="12969620" y="764333"/>
            <a:ext cx="252000" cy="33480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026517D9-5FDB-A9B7-3A0D-F34A2C37A6CA}"/>
              </a:ext>
            </a:extLst>
          </p:cNvPr>
          <p:cNvGraphicFramePr>
            <a:graphicFrameLocks noGrp="1"/>
          </p:cNvGraphicFramePr>
          <p:nvPr/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CF1D1D1-49AE-476C-51CC-95DAEB7CDB6F}"/>
              </a:ext>
            </a:extLst>
          </p:cNvPr>
          <p:cNvSpPr txBox="1"/>
          <p:nvPr/>
        </p:nvSpPr>
        <p:spPr>
          <a:xfrm>
            <a:off x="511849" y="5076750"/>
            <a:ext cx="9573843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could be…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3030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0BA58A-B85B-727C-772A-EDE6FA1BC176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57FE6D5-9BFE-34CE-8AFA-182CCA86647E}"/>
              </a:ext>
            </a:extLst>
          </p:cNvPr>
          <p:cNvSpPr txBox="1"/>
          <p:nvPr/>
        </p:nvSpPr>
        <p:spPr>
          <a:xfrm>
            <a:off x="14333629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90DA07-D6A8-57B3-24BB-48DC5A7AFC80}"/>
              </a:ext>
            </a:extLst>
          </p:cNvPr>
          <p:cNvSpPr txBox="1"/>
          <p:nvPr/>
        </p:nvSpPr>
        <p:spPr>
          <a:xfrm>
            <a:off x="11497853" y="1107660"/>
            <a:ext cx="318635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" name="Left Bracket 24">
            <a:extLst>
              <a:ext uri="{FF2B5EF4-FFF2-40B4-BE49-F238E27FC236}">
                <a16:creationId xmlns:a16="http://schemas.microsoft.com/office/drawing/2014/main" id="{84FE5ED4-78F1-0442-37A8-48397BD98529}"/>
              </a:ext>
            </a:extLst>
          </p:cNvPr>
          <p:cNvSpPr/>
          <p:nvPr/>
        </p:nvSpPr>
        <p:spPr>
          <a:xfrm rot="5400000">
            <a:off x="12969620" y="764333"/>
            <a:ext cx="252000" cy="33480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026517D9-5FDB-A9B7-3A0D-F34A2C37A6CA}"/>
              </a:ext>
            </a:extLst>
          </p:cNvPr>
          <p:cNvGraphicFramePr>
            <a:graphicFrameLocks noGrp="1"/>
          </p:cNvGraphicFramePr>
          <p:nvPr/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6055DEC-CB6A-8FF4-5179-C33FF08DE89E}"/>
              </a:ext>
            </a:extLst>
          </p:cNvPr>
          <p:cNvSpPr txBox="1"/>
          <p:nvPr/>
        </p:nvSpPr>
        <p:spPr>
          <a:xfrm>
            <a:off x="8206160" y="6662846"/>
            <a:ext cx="347933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138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       163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F1D1D1-49AE-476C-51CC-95DAEB7CDB6F}"/>
              </a:ext>
            </a:extLst>
          </p:cNvPr>
          <p:cNvSpPr txBox="1"/>
          <p:nvPr/>
        </p:nvSpPr>
        <p:spPr>
          <a:xfrm>
            <a:off x="511849" y="5076750"/>
            <a:ext cx="9573843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my number be: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6053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0BA58A-B85B-727C-772A-EDE6FA1BC176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57FE6D5-9BFE-34CE-8AFA-182CCA86647E}"/>
              </a:ext>
            </a:extLst>
          </p:cNvPr>
          <p:cNvSpPr txBox="1"/>
          <p:nvPr/>
        </p:nvSpPr>
        <p:spPr>
          <a:xfrm>
            <a:off x="14333629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90DA07-D6A8-57B3-24BB-48DC5A7AFC80}"/>
              </a:ext>
            </a:extLst>
          </p:cNvPr>
          <p:cNvSpPr txBox="1"/>
          <p:nvPr/>
        </p:nvSpPr>
        <p:spPr>
          <a:xfrm>
            <a:off x="11497853" y="1107660"/>
            <a:ext cx="318635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" name="Left Bracket 24">
            <a:extLst>
              <a:ext uri="{FF2B5EF4-FFF2-40B4-BE49-F238E27FC236}">
                <a16:creationId xmlns:a16="http://schemas.microsoft.com/office/drawing/2014/main" id="{84FE5ED4-78F1-0442-37A8-48397BD98529}"/>
              </a:ext>
            </a:extLst>
          </p:cNvPr>
          <p:cNvSpPr/>
          <p:nvPr/>
        </p:nvSpPr>
        <p:spPr>
          <a:xfrm rot="5400000">
            <a:off x="12969620" y="764333"/>
            <a:ext cx="252000" cy="33480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026517D9-5FDB-A9B7-3A0D-F34A2C37A6CA}"/>
              </a:ext>
            </a:extLst>
          </p:cNvPr>
          <p:cNvGraphicFramePr>
            <a:graphicFrameLocks noGrp="1"/>
          </p:cNvGraphicFramePr>
          <p:nvPr/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6055DEC-CB6A-8FF4-5179-C33FF08DE89E}"/>
              </a:ext>
            </a:extLst>
          </p:cNvPr>
          <p:cNvSpPr txBox="1"/>
          <p:nvPr/>
        </p:nvSpPr>
        <p:spPr>
          <a:xfrm>
            <a:off x="8206160" y="6662846"/>
            <a:ext cx="347933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138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       163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4" name="Picture 4" descr="Image result for tick cross">
            <a:extLst>
              <a:ext uri="{FF2B5EF4-FFF2-40B4-BE49-F238E27FC236}">
                <a16:creationId xmlns:a16="http://schemas.microsoft.com/office/drawing/2014/main" id="{323CFB6E-16DD-960E-51A8-46AE1E7815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5" r="43781"/>
          <a:stretch/>
        </p:blipFill>
        <p:spPr bwMode="auto">
          <a:xfrm>
            <a:off x="10624500" y="7396697"/>
            <a:ext cx="670097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tick cross">
            <a:extLst>
              <a:ext uri="{FF2B5EF4-FFF2-40B4-BE49-F238E27FC236}">
                <a16:creationId xmlns:a16="http://schemas.microsoft.com/office/drawing/2014/main" id="{550E6723-7610-DB59-7D01-4A29A97CB7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8462541" y="7433121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F1D1D1-49AE-476C-51CC-95DAEB7CDB6F}"/>
              </a:ext>
            </a:extLst>
          </p:cNvPr>
          <p:cNvSpPr txBox="1"/>
          <p:nvPr/>
        </p:nvSpPr>
        <p:spPr>
          <a:xfrm>
            <a:off x="511849" y="5076750"/>
            <a:ext cx="9573843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my number be: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6D74F3-27D6-F58B-99EC-A3B451EE9643}"/>
              </a:ext>
            </a:extLst>
          </p:cNvPr>
          <p:cNvSpPr txBox="1"/>
          <p:nvPr/>
        </p:nvSpPr>
        <p:spPr>
          <a:xfrm>
            <a:off x="11822412" y="3877889"/>
            <a:ext cx="10936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163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3EB5CB7-88AE-C302-BB8C-43AEFF959C72}"/>
              </a:ext>
            </a:extLst>
          </p:cNvPr>
          <p:cNvCxnSpPr>
            <a:cxnSpLocks/>
          </p:cNvCxnSpPr>
          <p:nvPr/>
        </p:nvCxnSpPr>
        <p:spPr>
          <a:xfrm flipV="1">
            <a:off x="12363444" y="3303964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7E914E0-266C-9C5E-B2B6-C166552E6504}"/>
              </a:ext>
            </a:extLst>
          </p:cNvPr>
          <p:cNvSpPr txBox="1"/>
          <p:nvPr/>
        </p:nvSpPr>
        <p:spPr>
          <a:xfrm>
            <a:off x="10074299" y="3877889"/>
            <a:ext cx="10936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138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6BAEB28-1CCD-3D31-A00B-3BC427CC1442}"/>
              </a:ext>
            </a:extLst>
          </p:cNvPr>
          <p:cNvCxnSpPr>
            <a:cxnSpLocks/>
          </p:cNvCxnSpPr>
          <p:nvPr/>
        </p:nvCxnSpPr>
        <p:spPr>
          <a:xfrm flipV="1">
            <a:off x="10628778" y="3303964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576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468213-541D-914C-D50B-532EA3284292}"/>
              </a:ext>
            </a:extLst>
          </p:cNvPr>
          <p:cNvSpPr/>
          <p:nvPr/>
        </p:nvSpPr>
        <p:spPr>
          <a:xfrm>
            <a:off x="4042012" y="1041822"/>
            <a:ext cx="9499176" cy="473975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400"/>
              </a:spcAft>
            </a:pPr>
            <a:r>
              <a:rPr lang="en-GB" sz="6000" b="1" dirty="0">
                <a:latin typeface="Century Gothic" panose="020B0502020202020204" pitchFamily="34" charset="0"/>
              </a:rPr>
              <a:t>My Number: </a:t>
            </a:r>
            <a:r>
              <a:rPr lang="en-GB" sz="60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Leads into:	Task B Version 1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								Task B Version 2</a:t>
            </a:r>
          </a:p>
          <a:p>
            <a:pPr>
              <a:spcAft>
                <a:spcPts val="3600"/>
              </a:spcAft>
            </a:pPr>
            <a:r>
              <a:rPr lang="en-GB" sz="5400" i="1" dirty="0">
                <a:latin typeface="Century Gothic" panose="020B0502020202020204" pitchFamily="34" charset="0"/>
              </a:rPr>
              <a:t>								Extend</a:t>
            </a:r>
            <a:endParaRPr lang="en-GB" sz="5400" i="1" dirty="0"/>
          </a:p>
        </p:txBody>
      </p:sp>
    </p:spTree>
    <p:extLst>
      <p:ext uri="{BB962C8B-B14F-4D97-AF65-F5344CB8AC3E}">
        <p14:creationId xmlns:p14="http://schemas.microsoft.com/office/powerpoint/2010/main" val="4116773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350680"/>
              </p:ext>
            </p:extLst>
          </p:nvPr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250966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CBB6-481E-A972-D14B-8DB8380D5E6E}"/>
              </a:ext>
            </a:extLst>
          </p:cNvPr>
          <p:cNvSpPr txBox="1"/>
          <p:nvPr/>
        </p:nvSpPr>
        <p:spPr>
          <a:xfrm>
            <a:off x="8205127" y="803766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FD0E6E75-58E5-3F0D-10A5-2BC8EE4A20A9}"/>
              </a:ext>
            </a:extLst>
          </p:cNvPr>
          <p:cNvSpPr/>
          <p:nvPr/>
        </p:nvSpPr>
        <p:spPr>
          <a:xfrm rot="5400000">
            <a:off x="9959573" y="264252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F04E6B-1A11-556E-54EE-990E61A39AEB}"/>
              </a:ext>
            </a:extLst>
          </p:cNvPr>
          <p:cNvSpPr txBox="1"/>
          <p:nvPr/>
        </p:nvSpPr>
        <p:spPr>
          <a:xfrm>
            <a:off x="615927" y="4193328"/>
            <a:ext cx="147801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could be…</a:t>
            </a:r>
          </a:p>
        </p:txBody>
      </p:sp>
    </p:spTree>
    <p:extLst>
      <p:ext uri="{BB962C8B-B14F-4D97-AF65-F5344CB8AC3E}">
        <p14:creationId xmlns:p14="http://schemas.microsoft.com/office/powerpoint/2010/main" val="1270510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250966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CBB6-481E-A972-D14B-8DB8380D5E6E}"/>
              </a:ext>
            </a:extLst>
          </p:cNvPr>
          <p:cNvSpPr txBox="1"/>
          <p:nvPr/>
        </p:nvSpPr>
        <p:spPr>
          <a:xfrm>
            <a:off x="8205127" y="803766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FD0E6E75-58E5-3F0D-10A5-2BC8EE4A20A9}"/>
              </a:ext>
            </a:extLst>
          </p:cNvPr>
          <p:cNvSpPr/>
          <p:nvPr/>
        </p:nvSpPr>
        <p:spPr>
          <a:xfrm rot="5400000">
            <a:off x="9959573" y="264252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5B0142-7449-34E4-38E1-27AC4E1C7DE2}"/>
              </a:ext>
            </a:extLst>
          </p:cNvPr>
          <p:cNvSpPr txBox="1"/>
          <p:nvPr/>
        </p:nvSpPr>
        <p:spPr>
          <a:xfrm>
            <a:off x="615927" y="6544822"/>
            <a:ext cx="3606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it be…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4982D0-7B40-4A36-1853-260761CA4A50}"/>
              </a:ext>
            </a:extLst>
          </p:cNvPr>
          <p:cNvSpPr txBox="1"/>
          <p:nvPr/>
        </p:nvSpPr>
        <p:spPr>
          <a:xfrm>
            <a:off x="902472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231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3AA431-A7AC-0B8E-6770-ADCDF068410A}"/>
              </a:ext>
            </a:extLst>
          </p:cNvPr>
          <p:cNvSpPr txBox="1"/>
          <p:nvPr/>
        </p:nvSpPr>
        <p:spPr>
          <a:xfrm>
            <a:off x="3972883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234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AFC066-D96E-52E6-2D41-468158086F94}"/>
              </a:ext>
            </a:extLst>
          </p:cNvPr>
          <p:cNvSpPr txBox="1"/>
          <p:nvPr/>
        </p:nvSpPr>
        <p:spPr>
          <a:xfrm>
            <a:off x="7431860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273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83F29B-9D43-CB14-D507-62C333148091}"/>
              </a:ext>
            </a:extLst>
          </p:cNvPr>
          <p:cNvSpPr txBox="1"/>
          <p:nvPr/>
        </p:nvSpPr>
        <p:spPr>
          <a:xfrm>
            <a:off x="10890837" y="7490566"/>
            <a:ext cx="10595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287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44E0BB-645E-1876-7C3B-A9BC4645937B}"/>
              </a:ext>
            </a:extLst>
          </p:cNvPr>
          <p:cNvSpPr txBox="1"/>
          <p:nvPr/>
        </p:nvSpPr>
        <p:spPr>
          <a:xfrm>
            <a:off x="14348551" y="7536059"/>
            <a:ext cx="10475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321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2940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250966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CBB6-481E-A972-D14B-8DB8380D5E6E}"/>
              </a:ext>
            </a:extLst>
          </p:cNvPr>
          <p:cNvSpPr txBox="1"/>
          <p:nvPr/>
        </p:nvSpPr>
        <p:spPr>
          <a:xfrm>
            <a:off x="8205127" y="803766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FD0E6E75-58E5-3F0D-10A5-2BC8EE4A20A9}"/>
              </a:ext>
            </a:extLst>
          </p:cNvPr>
          <p:cNvSpPr/>
          <p:nvPr/>
        </p:nvSpPr>
        <p:spPr>
          <a:xfrm rot="5400000">
            <a:off x="9959573" y="264252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5B0142-7449-34E4-38E1-27AC4E1C7DE2}"/>
              </a:ext>
            </a:extLst>
          </p:cNvPr>
          <p:cNvSpPr txBox="1"/>
          <p:nvPr/>
        </p:nvSpPr>
        <p:spPr>
          <a:xfrm>
            <a:off x="615927" y="6544822"/>
            <a:ext cx="3606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it be…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4982D0-7B40-4A36-1853-260761CA4A50}"/>
              </a:ext>
            </a:extLst>
          </p:cNvPr>
          <p:cNvSpPr txBox="1"/>
          <p:nvPr/>
        </p:nvSpPr>
        <p:spPr>
          <a:xfrm>
            <a:off x="902472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231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3AA431-A7AC-0B8E-6770-ADCDF068410A}"/>
              </a:ext>
            </a:extLst>
          </p:cNvPr>
          <p:cNvSpPr txBox="1"/>
          <p:nvPr/>
        </p:nvSpPr>
        <p:spPr>
          <a:xfrm>
            <a:off x="3972883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234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AFC066-D96E-52E6-2D41-468158086F94}"/>
              </a:ext>
            </a:extLst>
          </p:cNvPr>
          <p:cNvSpPr txBox="1"/>
          <p:nvPr/>
        </p:nvSpPr>
        <p:spPr>
          <a:xfrm>
            <a:off x="7431860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273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83F29B-9D43-CB14-D507-62C333148091}"/>
              </a:ext>
            </a:extLst>
          </p:cNvPr>
          <p:cNvSpPr txBox="1"/>
          <p:nvPr/>
        </p:nvSpPr>
        <p:spPr>
          <a:xfrm>
            <a:off x="10890837" y="7490566"/>
            <a:ext cx="10595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287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5" name="Picture 4" descr="Image result for tick cross">
            <a:extLst>
              <a:ext uri="{FF2B5EF4-FFF2-40B4-BE49-F238E27FC236}">
                <a16:creationId xmlns:a16="http://schemas.microsoft.com/office/drawing/2014/main" id="{F786A669-0776-903A-F0E4-CCC8868EFB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4604780" y="829184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C944E0BB-645E-1876-7C3B-A9BC4645937B}"/>
              </a:ext>
            </a:extLst>
          </p:cNvPr>
          <p:cNvSpPr txBox="1"/>
          <p:nvPr/>
        </p:nvSpPr>
        <p:spPr>
          <a:xfrm>
            <a:off x="14348551" y="7536059"/>
            <a:ext cx="10475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321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7073A7E-E835-70FC-4957-F653FC0656D7}"/>
              </a:ext>
            </a:extLst>
          </p:cNvPr>
          <p:cNvSpPr txBox="1"/>
          <p:nvPr/>
        </p:nvSpPr>
        <p:spPr>
          <a:xfrm>
            <a:off x="12185484" y="3541714"/>
            <a:ext cx="10936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321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27F3CBF-649A-D380-C575-C39B834494E9}"/>
              </a:ext>
            </a:extLst>
          </p:cNvPr>
          <p:cNvCxnSpPr>
            <a:cxnSpLocks/>
          </p:cNvCxnSpPr>
          <p:nvPr/>
        </p:nvCxnSpPr>
        <p:spPr>
          <a:xfrm flipV="1">
            <a:off x="12739963" y="2967789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125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250966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CBB6-481E-A972-D14B-8DB8380D5E6E}"/>
              </a:ext>
            </a:extLst>
          </p:cNvPr>
          <p:cNvSpPr txBox="1"/>
          <p:nvPr/>
        </p:nvSpPr>
        <p:spPr>
          <a:xfrm>
            <a:off x="8205127" y="803766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FD0E6E75-58E5-3F0D-10A5-2BC8EE4A20A9}"/>
              </a:ext>
            </a:extLst>
          </p:cNvPr>
          <p:cNvSpPr/>
          <p:nvPr/>
        </p:nvSpPr>
        <p:spPr>
          <a:xfrm rot="5400000">
            <a:off x="9959573" y="264252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F04E6B-1A11-556E-54EE-990E61A39AEB}"/>
              </a:ext>
            </a:extLst>
          </p:cNvPr>
          <p:cNvSpPr txBox="1"/>
          <p:nvPr/>
        </p:nvSpPr>
        <p:spPr>
          <a:xfrm>
            <a:off x="615927" y="4193328"/>
            <a:ext cx="147801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</a:t>
            </a:r>
            <a:endParaRPr lang="en-US" sz="4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5B0142-7449-34E4-38E1-27AC4E1C7DE2}"/>
              </a:ext>
            </a:extLst>
          </p:cNvPr>
          <p:cNvSpPr txBox="1"/>
          <p:nvPr/>
        </p:nvSpPr>
        <p:spPr>
          <a:xfrm>
            <a:off x="615927" y="6544822"/>
            <a:ext cx="3606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it be…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50668D-0F30-31D1-2401-2AF5FC87EA03}"/>
              </a:ext>
            </a:extLst>
          </p:cNvPr>
          <p:cNvSpPr txBox="1"/>
          <p:nvPr/>
        </p:nvSpPr>
        <p:spPr>
          <a:xfrm>
            <a:off x="902472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231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1D4F3-40E8-9390-F591-ED24A6F6F205}"/>
              </a:ext>
            </a:extLst>
          </p:cNvPr>
          <p:cNvSpPr txBox="1"/>
          <p:nvPr/>
        </p:nvSpPr>
        <p:spPr>
          <a:xfrm>
            <a:off x="3972883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234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07C770-C990-6531-ACB8-C28B11FC248B}"/>
              </a:ext>
            </a:extLst>
          </p:cNvPr>
          <p:cNvSpPr txBox="1"/>
          <p:nvPr/>
        </p:nvSpPr>
        <p:spPr>
          <a:xfrm>
            <a:off x="7431860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273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5ED811-0B6C-B844-A484-CD18052EEA03}"/>
              </a:ext>
            </a:extLst>
          </p:cNvPr>
          <p:cNvSpPr txBox="1"/>
          <p:nvPr/>
        </p:nvSpPr>
        <p:spPr>
          <a:xfrm>
            <a:off x="10890837" y="7490566"/>
            <a:ext cx="10595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287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4" name="Picture 4" descr="Image result for tick cross">
            <a:extLst>
              <a:ext uri="{FF2B5EF4-FFF2-40B4-BE49-F238E27FC236}">
                <a16:creationId xmlns:a16="http://schemas.microsoft.com/office/drawing/2014/main" id="{9EA223BB-973E-CF69-F637-65F6285E31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4604780" y="829184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E1D3A57-5008-C37C-543F-4C1E694908D1}"/>
              </a:ext>
            </a:extLst>
          </p:cNvPr>
          <p:cNvSpPr txBox="1"/>
          <p:nvPr/>
        </p:nvSpPr>
        <p:spPr>
          <a:xfrm>
            <a:off x="14348551" y="7536059"/>
            <a:ext cx="10475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321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2883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250966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CBB6-481E-A972-D14B-8DB8380D5E6E}"/>
              </a:ext>
            </a:extLst>
          </p:cNvPr>
          <p:cNvSpPr txBox="1"/>
          <p:nvPr/>
        </p:nvSpPr>
        <p:spPr>
          <a:xfrm>
            <a:off x="8205127" y="803766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FD0E6E75-58E5-3F0D-10A5-2BC8EE4A20A9}"/>
              </a:ext>
            </a:extLst>
          </p:cNvPr>
          <p:cNvSpPr/>
          <p:nvPr/>
        </p:nvSpPr>
        <p:spPr>
          <a:xfrm rot="5400000">
            <a:off x="9959573" y="264252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F04E6B-1A11-556E-54EE-990E61A39AEB}"/>
              </a:ext>
            </a:extLst>
          </p:cNvPr>
          <p:cNvSpPr txBox="1"/>
          <p:nvPr/>
        </p:nvSpPr>
        <p:spPr>
          <a:xfrm>
            <a:off x="615927" y="4193328"/>
            <a:ext cx="147801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</a:t>
            </a:r>
            <a:endParaRPr lang="en-US" sz="4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5B0142-7449-34E4-38E1-27AC4E1C7DE2}"/>
              </a:ext>
            </a:extLst>
          </p:cNvPr>
          <p:cNvSpPr txBox="1"/>
          <p:nvPr/>
        </p:nvSpPr>
        <p:spPr>
          <a:xfrm>
            <a:off x="615927" y="6544822"/>
            <a:ext cx="3606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it be…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50668D-0F30-31D1-2401-2AF5FC87EA03}"/>
              </a:ext>
            </a:extLst>
          </p:cNvPr>
          <p:cNvSpPr txBox="1"/>
          <p:nvPr/>
        </p:nvSpPr>
        <p:spPr>
          <a:xfrm>
            <a:off x="902472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231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1D4F3-40E8-9390-F591-ED24A6F6F205}"/>
              </a:ext>
            </a:extLst>
          </p:cNvPr>
          <p:cNvSpPr txBox="1"/>
          <p:nvPr/>
        </p:nvSpPr>
        <p:spPr>
          <a:xfrm>
            <a:off x="3972883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234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07C770-C990-6531-ACB8-C28B11FC248B}"/>
              </a:ext>
            </a:extLst>
          </p:cNvPr>
          <p:cNvSpPr txBox="1"/>
          <p:nvPr/>
        </p:nvSpPr>
        <p:spPr>
          <a:xfrm>
            <a:off x="7431860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273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5ED811-0B6C-B844-A484-CD18052EEA03}"/>
              </a:ext>
            </a:extLst>
          </p:cNvPr>
          <p:cNvSpPr txBox="1"/>
          <p:nvPr/>
        </p:nvSpPr>
        <p:spPr>
          <a:xfrm>
            <a:off x="10890837" y="7490566"/>
            <a:ext cx="10595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287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4" name="Picture 4" descr="Image result for tick cross">
            <a:extLst>
              <a:ext uri="{FF2B5EF4-FFF2-40B4-BE49-F238E27FC236}">
                <a16:creationId xmlns:a16="http://schemas.microsoft.com/office/drawing/2014/main" id="{9EA223BB-973E-CF69-F637-65F6285E31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4604780" y="829184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E1D3A57-5008-C37C-543F-4C1E694908D1}"/>
              </a:ext>
            </a:extLst>
          </p:cNvPr>
          <p:cNvSpPr txBox="1"/>
          <p:nvPr/>
        </p:nvSpPr>
        <p:spPr>
          <a:xfrm>
            <a:off x="14348551" y="7536059"/>
            <a:ext cx="10475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321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2" name="Picture 4" descr="Image result for tick cross">
            <a:extLst>
              <a:ext uri="{FF2B5EF4-FFF2-40B4-BE49-F238E27FC236}">
                <a16:creationId xmlns:a16="http://schemas.microsoft.com/office/drawing/2014/main" id="{EB7E7999-C03C-E9EB-9715-C9990417B3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1142029" y="829184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846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779361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9D3F50-D0E4-3DD0-C848-D778D5557ABE}"/>
              </a:ext>
            </a:extLst>
          </p:cNvPr>
          <p:cNvSpPr txBox="1"/>
          <p:nvPr/>
        </p:nvSpPr>
        <p:spPr>
          <a:xfrm>
            <a:off x="7769041" y="3561549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3F5896-56F5-1177-1285-FFA60D2B4AFE}"/>
              </a:ext>
            </a:extLst>
          </p:cNvPr>
          <p:cNvSpPr txBox="1"/>
          <p:nvPr/>
        </p:nvSpPr>
        <p:spPr>
          <a:xfrm>
            <a:off x="4017312" y="3556882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068462-03B5-7F47-367E-0B2EC49A71A6}"/>
              </a:ext>
            </a:extLst>
          </p:cNvPr>
          <p:cNvSpPr txBox="1"/>
          <p:nvPr/>
        </p:nvSpPr>
        <p:spPr>
          <a:xfrm>
            <a:off x="11520771" y="3553129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300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2D1AF51-5A89-6B97-445C-B80DF1C5B422}"/>
              </a:ext>
            </a:extLst>
          </p:cNvPr>
          <p:cNvSpPr/>
          <p:nvPr/>
        </p:nvSpPr>
        <p:spPr>
          <a:xfrm>
            <a:off x="7805092" y="3600309"/>
            <a:ext cx="7920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E11C9C-DA94-B9D0-E94D-B800ACED43BE}"/>
              </a:ext>
            </a:extLst>
          </p:cNvPr>
          <p:cNvSpPr txBox="1"/>
          <p:nvPr/>
        </p:nvSpPr>
        <p:spPr>
          <a:xfrm>
            <a:off x="5164825" y="5263356"/>
            <a:ext cx="61058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hidden numbers are…</a:t>
            </a:r>
            <a:endParaRPr lang="en-GB" sz="1200" b="1" i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777D0D2-2EE1-C438-0A28-E3AE385F31CF}"/>
              </a:ext>
            </a:extLst>
          </p:cNvPr>
          <p:cNvSpPr/>
          <p:nvPr/>
        </p:nvSpPr>
        <p:spPr>
          <a:xfrm>
            <a:off x="11554454" y="3600309"/>
            <a:ext cx="7920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E4902F3-8C1E-F3DA-A713-EDE61D305356}"/>
              </a:ext>
            </a:extLst>
          </p:cNvPr>
          <p:cNvSpPr/>
          <p:nvPr/>
        </p:nvSpPr>
        <p:spPr>
          <a:xfrm>
            <a:off x="4066386" y="3594795"/>
            <a:ext cx="7920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3586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250966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CBB6-481E-A972-D14B-8DB8380D5E6E}"/>
              </a:ext>
            </a:extLst>
          </p:cNvPr>
          <p:cNvSpPr txBox="1"/>
          <p:nvPr/>
        </p:nvSpPr>
        <p:spPr>
          <a:xfrm>
            <a:off x="8205127" y="803766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FD0E6E75-58E5-3F0D-10A5-2BC8EE4A20A9}"/>
              </a:ext>
            </a:extLst>
          </p:cNvPr>
          <p:cNvSpPr/>
          <p:nvPr/>
        </p:nvSpPr>
        <p:spPr>
          <a:xfrm rot="5400000">
            <a:off x="9959573" y="264252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F04E6B-1A11-556E-54EE-990E61A39AEB}"/>
              </a:ext>
            </a:extLst>
          </p:cNvPr>
          <p:cNvSpPr txBox="1"/>
          <p:nvPr/>
        </p:nvSpPr>
        <p:spPr>
          <a:xfrm>
            <a:off x="615927" y="4193328"/>
            <a:ext cx="14780168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</a:t>
            </a:r>
            <a:endParaRPr lang="en-US" sz="4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odd.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5B0142-7449-34E4-38E1-27AC4E1C7DE2}"/>
              </a:ext>
            </a:extLst>
          </p:cNvPr>
          <p:cNvSpPr txBox="1"/>
          <p:nvPr/>
        </p:nvSpPr>
        <p:spPr>
          <a:xfrm>
            <a:off x="615927" y="6544822"/>
            <a:ext cx="3606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it be…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50668D-0F30-31D1-2401-2AF5FC87EA03}"/>
              </a:ext>
            </a:extLst>
          </p:cNvPr>
          <p:cNvSpPr txBox="1"/>
          <p:nvPr/>
        </p:nvSpPr>
        <p:spPr>
          <a:xfrm>
            <a:off x="902472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231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1D4F3-40E8-9390-F591-ED24A6F6F205}"/>
              </a:ext>
            </a:extLst>
          </p:cNvPr>
          <p:cNvSpPr txBox="1"/>
          <p:nvPr/>
        </p:nvSpPr>
        <p:spPr>
          <a:xfrm>
            <a:off x="3972883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234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07C770-C990-6531-ACB8-C28B11FC248B}"/>
              </a:ext>
            </a:extLst>
          </p:cNvPr>
          <p:cNvSpPr txBox="1"/>
          <p:nvPr/>
        </p:nvSpPr>
        <p:spPr>
          <a:xfrm>
            <a:off x="7431860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273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5ED811-0B6C-B844-A484-CD18052EEA03}"/>
              </a:ext>
            </a:extLst>
          </p:cNvPr>
          <p:cNvSpPr txBox="1"/>
          <p:nvPr/>
        </p:nvSpPr>
        <p:spPr>
          <a:xfrm>
            <a:off x="10890837" y="7490566"/>
            <a:ext cx="10595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287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4" name="Picture 4" descr="Image result for tick cross">
            <a:extLst>
              <a:ext uri="{FF2B5EF4-FFF2-40B4-BE49-F238E27FC236}">
                <a16:creationId xmlns:a16="http://schemas.microsoft.com/office/drawing/2014/main" id="{9EA223BB-973E-CF69-F637-65F6285E31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4604780" y="829184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E1D3A57-5008-C37C-543F-4C1E694908D1}"/>
              </a:ext>
            </a:extLst>
          </p:cNvPr>
          <p:cNvSpPr txBox="1"/>
          <p:nvPr/>
        </p:nvSpPr>
        <p:spPr>
          <a:xfrm>
            <a:off x="14348551" y="7536059"/>
            <a:ext cx="10475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321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2" name="Picture 4" descr="Image result for tick cross">
            <a:extLst>
              <a:ext uri="{FF2B5EF4-FFF2-40B4-BE49-F238E27FC236}">
                <a16:creationId xmlns:a16="http://schemas.microsoft.com/office/drawing/2014/main" id="{EB7E7999-C03C-E9EB-9715-C9990417B3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1142029" y="829184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64934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2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470080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24760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250966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CBB6-481E-A972-D14B-8DB8380D5E6E}"/>
              </a:ext>
            </a:extLst>
          </p:cNvPr>
          <p:cNvSpPr txBox="1"/>
          <p:nvPr/>
        </p:nvSpPr>
        <p:spPr>
          <a:xfrm>
            <a:off x="8205127" y="803766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FD0E6E75-58E5-3F0D-10A5-2BC8EE4A20A9}"/>
              </a:ext>
            </a:extLst>
          </p:cNvPr>
          <p:cNvSpPr/>
          <p:nvPr/>
        </p:nvSpPr>
        <p:spPr>
          <a:xfrm rot="5400000">
            <a:off x="9959573" y="264252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F04E6B-1A11-556E-54EE-990E61A39AEB}"/>
              </a:ext>
            </a:extLst>
          </p:cNvPr>
          <p:cNvSpPr txBox="1"/>
          <p:nvPr/>
        </p:nvSpPr>
        <p:spPr>
          <a:xfrm>
            <a:off x="615927" y="4193328"/>
            <a:ext cx="14780168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includes the digit 3.</a:t>
            </a:r>
            <a:endParaRPr lang="en-US" sz="4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odd.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5B0142-7449-34E4-38E1-27AC4E1C7DE2}"/>
              </a:ext>
            </a:extLst>
          </p:cNvPr>
          <p:cNvSpPr txBox="1"/>
          <p:nvPr/>
        </p:nvSpPr>
        <p:spPr>
          <a:xfrm>
            <a:off x="615927" y="6544822"/>
            <a:ext cx="3606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solidFill>
                  <a:prstClr val="black"/>
                </a:solidFill>
                <a:latin typeface="Century Gothic" panose="020B0502020202020204" pitchFamily="34" charset="0"/>
              </a:rPr>
              <a:t>Could it be…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50668D-0F30-31D1-2401-2AF5FC87EA03}"/>
              </a:ext>
            </a:extLst>
          </p:cNvPr>
          <p:cNvSpPr txBox="1"/>
          <p:nvPr/>
        </p:nvSpPr>
        <p:spPr>
          <a:xfrm>
            <a:off x="902472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231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1D4F3-40E8-9390-F591-ED24A6F6F205}"/>
              </a:ext>
            </a:extLst>
          </p:cNvPr>
          <p:cNvSpPr txBox="1"/>
          <p:nvPr/>
        </p:nvSpPr>
        <p:spPr>
          <a:xfrm>
            <a:off x="3972883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234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07C770-C990-6531-ACB8-C28B11FC248B}"/>
              </a:ext>
            </a:extLst>
          </p:cNvPr>
          <p:cNvSpPr txBox="1"/>
          <p:nvPr/>
        </p:nvSpPr>
        <p:spPr>
          <a:xfrm>
            <a:off x="7431860" y="7536059"/>
            <a:ext cx="10607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273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5ED811-0B6C-B844-A484-CD18052EEA03}"/>
              </a:ext>
            </a:extLst>
          </p:cNvPr>
          <p:cNvSpPr txBox="1"/>
          <p:nvPr/>
        </p:nvSpPr>
        <p:spPr>
          <a:xfrm>
            <a:off x="10890837" y="7490566"/>
            <a:ext cx="10595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287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3" name="Picture 4" descr="Image result for tick cross">
            <a:extLst>
              <a:ext uri="{FF2B5EF4-FFF2-40B4-BE49-F238E27FC236}">
                <a16:creationId xmlns:a16="http://schemas.microsoft.com/office/drawing/2014/main" id="{E1EFA98B-B6A6-1DA0-2398-66F563C19A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4231127" y="8293816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Image result for tick cross">
            <a:extLst>
              <a:ext uri="{FF2B5EF4-FFF2-40B4-BE49-F238E27FC236}">
                <a16:creationId xmlns:a16="http://schemas.microsoft.com/office/drawing/2014/main" id="{9EA223BB-973E-CF69-F637-65F6285E31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4604780" y="829184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Image result for tick cross">
            <a:extLst>
              <a:ext uri="{FF2B5EF4-FFF2-40B4-BE49-F238E27FC236}">
                <a16:creationId xmlns:a16="http://schemas.microsoft.com/office/drawing/2014/main" id="{9FF2153F-B07A-3370-658A-98DDE651A7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5" r="43781"/>
          <a:stretch/>
        </p:blipFill>
        <p:spPr bwMode="auto">
          <a:xfrm>
            <a:off x="1115752" y="8233071"/>
            <a:ext cx="670097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Image result for tick cross">
            <a:extLst>
              <a:ext uri="{FF2B5EF4-FFF2-40B4-BE49-F238E27FC236}">
                <a16:creationId xmlns:a16="http://schemas.microsoft.com/office/drawing/2014/main" id="{E7CCF225-9951-385B-5677-FA025B3877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5" r="43781"/>
          <a:stretch/>
        </p:blipFill>
        <p:spPr bwMode="auto">
          <a:xfrm>
            <a:off x="7616644" y="8240851"/>
            <a:ext cx="670097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E1D3A57-5008-C37C-543F-4C1E694908D1}"/>
              </a:ext>
            </a:extLst>
          </p:cNvPr>
          <p:cNvSpPr txBox="1"/>
          <p:nvPr/>
        </p:nvSpPr>
        <p:spPr>
          <a:xfrm>
            <a:off x="14348551" y="7536059"/>
            <a:ext cx="10475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321</a:t>
            </a:r>
            <a:endParaRPr kumimoji="0" lang="en-US" sz="4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2" name="Picture 4" descr="Image result for tick cross">
            <a:extLst>
              <a:ext uri="{FF2B5EF4-FFF2-40B4-BE49-F238E27FC236}">
                <a16:creationId xmlns:a16="http://schemas.microsoft.com/office/drawing/2014/main" id="{EB7E7999-C03C-E9EB-9715-C9990417B3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1142029" y="8291847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7429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779361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9D3F50-D0E4-3DD0-C848-D778D5557ABE}"/>
              </a:ext>
            </a:extLst>
          </p:cNvPr>
          <p:cNvSpPr txBox="1"/>
          <p:nvPr/>
        </p:nvSpPr>
        <p:spPr>
          <a:xfrm>
            <a:off x="7769041" y="3561549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3F5896-56F5-1177-1285-FFA60D2B4AFE}"/>
              </a:ext>
            </a:extLst>
          </p:cNvPr>
          <p:cNvSpPr txBox="1"/>
          <p:nvPr/>
        </p:nvSpPr>
        <p:spPr>
          <a:xfrm>
            <a:off x="4017312" y="3556882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068462-03B5-7F47-367E-0B2EC49A71A6}"/>
              </a:ext>
            </a:extLst>
          </p:cNvPr>
          <p:cNvSpPr txBox="1"/>
          <p:nvPr/>
        </p:nvSpPr>
        <p:spPr>
          <a:xfrm>
            <a:off x="11520771" y="3553129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300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025989"/>
              </p:ext>
            </p:extLst>
          </p:nvPr>
        </p:nvGraphicFramePr>
        <p:xfrm>
          <a:off x="717394" y="2779361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CBB6-481E-A972-D14B-8DB8380D5E6E}"/>
              </a:ext>
            </a:extLst>
          </p:cNvPr>
          <p:cNvSpPr txBox="1"/>
          <p:nvPr/>
        </p:nvSpPr>
        <p:spPr>
          <a:xfrm>
            <a:off x="11929963" y="1113047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FD0E6E75-58E5-3F0D-10A5-2BC8EE4A20A9}"/>
              </a:ext>
            </a:extLst>
          </p:cNvPr>
          <p:cNvSpPr/>
          <p:nvPr/>
        </p:nvSpPr>
        <p:spPr>
          <a:xfrm rot="5400000">
            <a:off x="13684409" y="573533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546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285755"/>
              </p:ext>
            </p:extLst>
          </p:nvPr>
        </p:nvGraphicFramePr>
        <p:xfrm>
          <a:off x="717394" y="2779361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CBB6-481E-A972-D14B-8DB8380D5E6E}"/>
              </a:ext>
            </a:extLst>
          </p:cNvPr>
          <p:cNvSpPr txBox="1"/>
          <p:nvPr/>
        </p:nvSpPr>
        <p:spPr>
          <a:xfrm>
            <a:off x="11929963" y="1113047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FD0E6E75-58E5-3F0D-10A5-2BC8EE4A20A9}"/>
              </a:ext>
            </a:extLst>
          </p:cNvPr>
          <p:cNvSpPr/>
          <p:nvPr/>
        </p:nvSpPr>
        <p:spPr>
          <a:xfrm rot="5400000">
            <a:off x="13684409" y="573533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1990AA-7701-E982-3841-BF07F4123319}"/>
              </a:ext>
            </a:extLst>
          </p:cNvPr>
          <p:cNvSpPr txBox="1"/>
          <p:nvPr/>
        </p:nvSpPr>
        <p:spPr>
          <a:xfrm>
            <a:off x="511849" y="5076750"/>
            <a:ext cx="9573843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tens value of my number is 7.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could be…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1100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779361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CBB6-481E-A972-D14B-8DB8380D5E6E}"/>
              </a:ext>
            </a:extLst>
          </p:cNvPr>
          <p:cNvSpPr txBox="1"/>
          <p:nvPr/>
        </p:nvSpPr>
        <p:spPr>
          <a:xfrm>
            <a:off x="11929963" y="1113047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FD0E6E75-58E5-3F0D-10A5-2BC8EE4A20A9}"/>
              </a:ext>
            </a:extLst>
          </p:cNvPr>
          <p:cNvSpPr/>
          <p:nvPr/>
        </p:nvSpPr>
        <p:spPr>
          <a:xfrm rot="5400000">
            <a:off x="13684409" y="573533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1990AA-7701-E982-3841-BF07F4123319}"/>
              </a:ext>
            </a:extLst>
          </p:cNvPr>
          <p:cNvSpPr txBox="1"/>
          <p:nvPr/>
        </p:nvSpPr>
        <p:spPr>
          <a:xfrm>
            <a:off x="511849" y="5076750"/>
            <a:ext cx="9573843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tens value of my number is 7.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my number be: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EE1C1A-3278-B9D1-F5CE-1B9ADBC8E506}"/>
              </a:ext>
            </a:extLst>
          </p:cNvPr>
          <p:cNvSpPr txBox="1"/>
          <p:nvPr/>
        </p:nvSpPr>
        <p:spPr>
          <a:xfrm>
            <a:off x="8206160" y="6662846"/>
            <a:ext cx="588496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271        375         327</a:t>
            </a:r>
          </a:p>
        </p:txBody>
      </p:sp>
    </p:spTree>
    <p:extLst>
      <p:ext uri="{BB962C8B-B14F-4D97-AF65-F5344CB8AC3E}">
        <p14:creationId xmlns:p14="http://schemas.microsoft.com/office/powerpoint/2010/main" val="1801297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4BB041-6692-CE74-BC6F-BF8A90C1EEB1}"/>
              </a:ext>
            </a:extLst>
          </p:cNvPr>
          <p:cNvGraphicFramePr>
            <a:graphicFrameLocks noGrp="1"/>
          </p:cNvGraphicFramePr>
          <p:nvPr/>
        </p:nvGraphicFramePr>
        <p:xfrm>
          <a:off x="717394" y="2779361"/>
          <a:ext cx="14977532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383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832627219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744383">
                  <a:extLst>
                    <a:ext uri="{9D8B030D-6E8A-4147-A177-3AD203B41FA5}">
                      <a16:colId xmlns:a16="http://schemas.microsoft.com/office/drawing/2014/main" val="2059016595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03F79A-09D2-3675-5890-98D70F527108}"/>
              </a:ext>
            </a:extLst>
          </p:cNvPr>
          <p:cNvSpPr txBox="1"/>
          <p:nvPr/>
        </p:nvSpPr>
        <p:spPr>
          <a:xfrm>
            <a:off x="515470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038C-CFF1-6168-4A37-FF1B367D1812}"/>
              </a:ext>
            </a:extLst>
          </p:cNvPr>
          <p:cNvSpPr txBox="1"/>
          <p:nvPr/>
        </p:nvSpPr>
        <p:spPr>
          <a:xfrm>
            <a:off x="15261681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CBB6-481E-A972-D14B-8DB8380D5E6E}"/>
              </a:ext>
            </a:extLst>
          </p:cNvPr>
          <p:cNvSpPr txBox="1"/>
          <p:nvPr/>
        </p:nvSpPr>
        <p:spPr>
          <a:xfrm>
            <a:off x="11929963" y="1113047"/>
            <a:ext cx="37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My number is in this section. </a:t>
            </a:r>
            <a:endParaRPr kumimoji="0" lang="en-GB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FD0E6E75-58E5-3F0D-10A5-2BC8EE4A20A9}"/>
              </a:ext>
            </a:extLst>
          </p:cNvPr>
          <p:cNvSpPr/>
          <p:nvPr/>
        </p:nvSpPr>
        <p:spPr>
          <a:xfrm rot="5400000">
            <a:off x="13684409" y="573533"/>
            <a:ext cx="252000" cy="3729600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1990AA-7701-E982-3841-BF07F4123319}"/>
              </a:ext>
            </a:extLst>
          </p:cNvPr>
          <p:cNvSpPr txBox="1"/>
          <p:nvPr/>
        </p:nvSpPr>
        <p:spPr>
          <a:xfrm>
            <a:off x="511849" y="5076750"/>
            <a:ext cx="9573843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tens value of my number is 7.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Could my number be: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D1BDE4-D518-3B0E-FA06-D0D9FBD7219F}"/>
              </a:ext>
            </a:extLst>
          </p:cNvPr>
          <p:cNvSpPr txBox="1"/>
          <p:nvPr/>
        </p:nvSpPr>
        <p:spPr>
          <a:xfrm>
            <a:off x="14209066" y="3877889"/>
            <a:ext cx="10936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375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8812042-3B04-5601-5934-6A520952BD29}"/>
              </a:ext>
            </a:extLst>
          </p:cNvPr>
          <p:cNvCxnSpPr>
            <a:cxnSpLocks/>
          </p:cNvCxnSpPr>
          <p:nvPr/>
        </p:nvCxnSpPr>
        <p:spPr>
          <a:xfrm flipV="1">
            <a:off x="14750098" y="3303964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4EE1C1A-3278-B9D1-F5CE-1B9ADBC8E506}"/>
              </a:ext>
            </a:extLst>
          </p:cNvPr>
          <p:cNvSpPr txBox="1"/>
          <p:nvPr/>
        </p:nvSpPr>
        <p:spPr>
          <a:xfrm>
            <a:off x="8206160" y="6662846"/>
            <a:ext cx="588496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271        375         32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935E20-ACCC-9F0E-F2D7-9047396BDF08}"/>
              </a:ext>
            </a:extLst>
          </p:cNvPr>
          <p:cNvSpPr txBox="1"/>
          <p:nvPr/>
        </p:nvSpPr>
        <p:spPr>
          <a:xfrm>
            <a:off x="12414080" y="3877889"/>
            <a:ext cx="10936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327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7BD0CAE-0B68-750A-0051-6F572D254505}"/>
              </a:ext>
            </a:extLst>
          </p:cNvPr>
          <p:cNvCxnSpPr>
            <a:cxnSpLocks/>
          </p:cNvCxnSpPr>
          <p:nvPr/>
        </p:nvCxnSpPr>
        <p:spPr>
          <a:xfrm flipV="1">
            <a:off x="12955112" y="3303964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9566071-4B79-37E4-7DDE-EC4B54E7D1FB}"/>
              </a:ext>
            </a:extLst>
          </p:cNvPr>
          <p:cNvSpPr txBox="1"/>
          <p:nvPr/>
        </p:nvSpPr>
        <p:spPr>
          <a:xfrm>
            <a:off x="10316345" y="3877889"/>
            <a:ext cx="10936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271</a:t>
            </a:r>
            <a:endParaRPr lang="en-GB" sz="1200" b="1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E789C16-B399-C5CC-C191-A9286A3590E7}"/>
              </a:ext>
            </a:extLst>
          </p:cNvPr>
          <p:cNvCxnSpPr>
            <a:cxnSpLocks/>
          </p:cNvCxnSpPr>
          <p:nvPr/>
        </p:nvCxnSpPr>
        <p:spPr>
          <a:xfrm flipV="1">
            <a:off x="10870824" y="3303964"/>
            <a:ext cx="0" cy="576000"/>
          </a:xfrm>
          <a:prstGeom prst="straightConnector1">
            <a:avLst/>
          </a:prstGeom>
          <a:ln w="50800" cap="rnd">
            <a:solidFill>
              <a:srgbClr val="FF000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Image result for tick cross">
            <a:extLst>
              <a:ext uri="{FF2B5EF4-FFF2-40B4-BE49-F238E27FC236}">
                <a16:creationId xmlns:a16="http://schemas.microsoft.com/office/drawing/2014/main" id="{7414A0F5-B0FB-11D1-DEB9-6D63767DF6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5" r="43781"/>
          <a:stretch/>
        </p:blipFill>
        <p:spPr bwMode="auto">
          <a:xfrm>
            <a:off x="10624500" y="7396697"/>
            <a:ext cx="670097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Image result for tick cross">
            <a:extLst>
              <a:ext uri="{FF2B5EF4-FFF2-40B4-BE49-F238E27FC236}">
                <a16:creationId xmlns:a16="http://schemas.microsoft.com/office/drawing/2014/main" id="{08E01AFF-5F18-B955-66E9-348AA7C0FF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8462541" y="7433121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Image result for tick cross">
            <a:extLst>
              <a:ext uri="{FF2B5EF4-FFF2-40B4-BE49-F238E27FC236}">
                <a16:creationId xmlns:a16="http://schemas.microsoft.com/office/drawing/2014/main" id="{2F67CDAD-AF90-8F40-9569-E389B10537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47" t="24133" r="6053"/>
          <a:stretch/>
        </p:blipFill>
        <p:spPr bwMode="auto">
          <a:xfrm>
            <a:off x="13027068" y="7431152"/>
            <a:ext cx="542694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854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15F4BAAC-518B-FBEF-DD1D-21C79B207F36}"/>
              </a:ext>
            </a:extLst>
          </p:cNvPr>
          <p:cNvSpPr txBox="1"/>
          <p:nvPr/>
        </p:nvSpPr>
        <p:spPr>
          <a:xfrm>
            <a:off x="10985119" y="3556883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0BA58A-B85B-727C-772A-EDE6FA1BC176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57FE6D5-9BFE-34CE-8AFA-182CCA86647E}"/>
              </a:ext>
            </a:extLst>
          </p:cNvPr>
          <p:cNvSpPr txBox="1"/>
          <p:nvPr/>
        </p:nvSpPr>
        <p:spPr>
          <a:xfrm>
            <a:off x="14333629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3050271-7AC5-F884-C0F3-E46FCCE55457}"/>
              </a:ext>
            </a:extLst>
          </p:cNvPr>
          <p:cNvSpPr txBox="1"/>
          <p:nvPr/>
        </p:nvSpPr>
        <p:spPr>
          <a:xfrm>
            <a:off x="7618912" y="3561549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026517D9-5FDB-A9B7-3A0D-F34A2C37A6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802014"/>
              </p:ext>
            </p:extLst>
          </p:nvPr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8E206C26-CB0F-86EA-619A-87AAA3E0C2E8}"/>
              </a:ext>
            </a:extLst>
          </p:cNvPr>
          <p:cNvSpPr txBox="1"/>
          <p:nvPr/>
        </p:nvSpPr>
        <p:spPr>
          <a:xfrm>
            <a:off x="4376205" y="3556882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3734B65-17DF-51B1-9E59-5A085FB9F273}"/>
              </a:ext>
            </a:extLst>
          </p:cNvPr>
          <p:cNvSpPr txBox="1"/>
          <p:nvPr/>
        </p:nvSpPr>
        <p:spPr>
          <a:xfrm>
            <a:off x="9076030" y="5240474"/>
            <a:ext cx="28294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 hidden number is…</a:t>
            </a:r>
            <a:endParaRPr lang="en-GB" sz="1200" b="1" i="1" dirty="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B2FBD5C-293D-0528-442E-F532F4AD690E}"/>
              </a:ext>
            </a:extLst>
          </p:cNvPr>
          <p:cNvCxnSpPr>
            <a:cxnSpLocks/>
          </p:cNvCxnSpPr>
          <p:nvPr/>
        </p:nvCxnSpPr>
        <p:spPr>
          <a:xfrm flipV="1">
            <a:off x="10880779" y="4208488"/>
            <a:ext cx="529957" cy="977861"/>
          </a:xfrm>
          <a:prstGeom prst="straightConnector1">
            <a:avLst/>
          </a:prstGeom>
          <a:ln w="50800"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E5201117-2548-2AA6-F1D9-C061428A494B}"/>
              </a:ext>
            </a:extLst>
          </p:cNvPr>
          <p:cNvSpPr/>
          <p:nvPr/>
        </p:nvSpPr>
        <p:spPr>
          <a:xfrm>
            <a:off x="11030021" y="3586862"/>
            <a:ext cx="7920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2845056-0698-AFE9-B24F-782E6F93D13F}"/>
              </a:ext>
            </a:extLst>
          </p:cNvPr>
          <p:cNvSpPr/>
          <p:nvPr/>
        </p:nvSpPr>
        <p:spPr>
          <a:xfrm>
            <a:off x="7672131" y="3593904"/>
            <a:ext cx="7920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27513D2-4612-D2AC-3841-D763B744EA17}"/>
              </a:ext>
            </a:extLst>
          </p:cNvPr>
          <p:cNvSpPr/>
          <p:nvPr/>
        </p:nvSpPr>
        <p:spPr>
          <a:xfrm>
            <a:off x="4309209" y="3592234"/>
            <a:ext cx="792000" cy="50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923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15F4BAAC-518B-FBEF-DD1D-21C79B207F36}"/>
              </a:ext>
            </a:extLst>
          </p:cNvPr>
          <p:cNvSpPr txBox="1"/>
          <p:nvPr/>
        </p:nvSpPr>
        <p:spPr>
          <a:xfrm>
            <a:off x="10985119" y="3556883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08478-7F4B-409F-BD1A-9D73E666847F}"/>
              </a:ext>
            </a:extLst>
          </p:cNvPr>
          <p:cNvSpPr/>
          <p:nvPr/>
        </p:nvSpPr>
        <p:spPr>
          <a:xfrm>
            <a:off x="-4137" y="272375"/>
            <a:ext cx="16632000" cy="132660"/>
          </a:xfrm>
          <a:prstGeom prst="rect">
            <a:avLst/>
          </a:prstGeom>
          <a:solidFill>
            <a:srgbClr val="72C444"/>
          </a:solidFill>
          <a:ln>
            <a:solidFill>
              <a:srgbClr val="72C4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76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0E380E5-A06C-404A-94B3-58A1702D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4" t="6063" r="6854" b="6063"/>
          <a:stretch/>
        </p:blipFill>
        <p:spPr>
          <a:xfrm>
            <a:off x="16000731" y="50598"/>
            <a:ext cx="546453" cy="55275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2672183-50C6-4B75-AB18-07F537B6E722}"/>
              </a:ext>
            </a:extLst>
          </p:cNvPr>
          <p:cNvSpPr/>
          <p:nvPr/>
        </p:nvSpPr>
        <p:spPr>
          <a:xfrm>
            <a:off x="155945" y="508471"/>
            <a:ext cx="2265364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My Number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C3C11C-1AF0-4134-B2B7-C8670802EB51}"/>
              </a:ext>
            </a:extLst>
          </p:cNvPr>
          <p:cNvSpPr/>
          <p:nvPr/>
        </p:nvSpPr>
        <p:spPr>
          <a:xfrm>
            <a:off x="14589021" y="508471"/>
            <a:ext cx="1345240" cy="5333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66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Build 1</a:t>
            </a:r>
            <a:endParaRPr lang="en-GB" sz="2866" dirty="0">
              <a:solidFill>
                <a:schemeClr val="accent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0BA58A-B85B-727C-772A-EDE6FA1BC176}"/>
              </a:ext>
            </a:extLst>
          </p:cNvPr>
          <p:cNvSpPr txBox="1"/>
          <p:nvPr/>
        </p:nvSpPr>
        <p:spPr>
          <a:xfrm>
            <a:off x="1143267" y="3556883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57FE6D5-9BFE-34CE-8AFA-182CCA86647E}"/>
              </a:ext>
            </a:extLst>
          </p:cNvPr>
          <p:cNvSpPr txBox="1"/>
          <p:nvPr/>
        </p:nvSpPr>
        <p:spPr>
          <a:xfrm>
            <a:off x="14333629" y="3560247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3050271-7AC5-F884-C0F3-E46FCCE55457}"/>
              </a:ext>
            </a:extLst>
          </p:cNvPr>
          <p:cNvSpPr txBox="1"/>
          <p:nvPr/>
        </p:nvSpPr>
        <p:spPr>
          <a:xfrm>
            <a:off x="7618912" y="3561549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100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026517D9-5FDB-A9B7-3A0D-F34A2C37A6CA}"/>
              </a:ext>
            </a:extLst>
          </p:cNvPr>
          <p:cNvGraphicFramePr>
            <a:graphicFrameLocks noGrp="1"/>
          </p:cNvGraphicFramePr>
          <p:nvPr/>
        </p:nvGraphicFramePr>
        <p:xfrm>
          <a:off x="1345192" y="2779361"/>
          <a:ext cx="13428000" cy="7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000">
                  <a:extLst>
                    <a:ext uri="{9D8B030D-6E8A-4147-A177-3AD203B41FA5}">
                      <a16:colId xmlns:a16="http://schemas.microsoft.com/office/drawing/2014/main" val="3897531186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1306773341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645981028"/>
                    </a:ext>
                  </a:extLst>
                </a:gridCol>
                <a:gridCol w="3357000">
                  <a:extLst>
                    <a:ext uri="{9D8B030D-6E8A-4147-A177-3AD203B41FA5}">
                      <a16:colId xmlns:a16="http://schemas.microsoft.com/office/drawing/2014/main" val="2221595121"/>
                    </a:ext>
                  </a:extLst>
                </a:gridCol>
              </a:tblGrid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412163"/>
                  </a:ext>
                </a:extLst>
              </a:tr>
              <a:tr h="378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37979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8E206C26-CB0F-86EA-619A-87AAA3E0C2E8}"/>
              </a:ext>
            </a:extLst>
          </p:cNvPr>
          <p:cNvSpPr txBox="1"/>
          <p:nvPr/>
        </p:nvSpPr>
        <p:spPr>
          <a:xfrm>
            <a:off x="4376205" y="3556882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50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99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37453</TotalTime>
  <Words>483</Words>
  <Application>Microsoft Office PowerPoint</Application>
  <PresentationFormat>Custom</PresentationFormat>
  <Paragraphs>180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Metcalfe</dc:creator>
  <cp:lastModifiedBy>I See Maths ltd</cp:lastModifiedBy>
  <cp:revision>1661</cp:revision>
  <dcterms:created xsi:type="dcterms:W3CDTF">2017-06-14T20:19:49Z</dcterms:created>
  <dcterms:modified xsi:type="dcterms:W3CDTF">2024-09-12T10:58:30Z</dcterms:modified>
</cp:coreProperties>
</file>