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087" r:id="rId2"/>
    <p:sldId id="2106" r:id="rId3"/>
    <p:sldId id="2089" r:id="rId4"/>
    <p:sldId id="2088" r:id="rId5"/>
    <p:sldId id="2090" r:id="rId6"/>
    <p:sldId id="2091" r:id="rId7"/>
    <p:sldId id="2092" r:id="rId8"/>
    <p:sldId id="2093" r:id="rId9"/>
    <p:sldId id="2099" r:id="rId10"/>
    <p:sldId id="2097" r:id="rId11"/>
    <p:sldId id="2096" r:id="rId12"/>
    <p:sldId id="2095" r:id="rId13"/>
    <p:sldId id="2094" r:id="rId14"/>
    <p:sldId id="2107" r:id="rId15"/>
    <p:sldId id="2100" r:id="rId16"/>
    <p:sldId id="2105" r:id="rId17"/>
    <p:sldId id="2104" r:id="rId18"/>
    <p:sldId id="2103" r:id="rId19"/>
    <p:sldId id="2102" r:id="rId20"/>
    <p:sldId id="2101" r:id="rId21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A6A6A6"/>
    <a:srgbClr val="FFFFCC"/>
    <a:srgbClr val="FFAA01"/>
    <a:srgbClr val="00359E"/>
    <a:srgbClr val="FF0000"/>
    <a:srgbClr val="C00000"/>
    <a:srgbClr val="FF6699"/>
    <a:srgbClr val="7030A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0EB78-8F55-475E-AB6D-25A38F47AFCA}" v="2" dt="2024-09-12T09:56:29.294"/>
    <p1510:client id="{F99B7A12-6C9F-45DE-898A-327BC51A468A}" v="197" dt="2024-09-12T08:04:23.0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75" y="67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C73472C3-1B80-4301-8C0B-A1CC45F580D0}"/>
    <pc:docChg chg="undo custSel addSld delSld modSld sldOrd">
      <pc:chgData name="I See Maths ltd" userId="2b6a9906fb7c83c6" providerId="LiveId" clId="{C73472C3-1B80-4301-8C0B-A1CC45F580D0}" dt="2024-02-09T18:22:19.587" v="7616" actId="6549"/>
      <pc:docMkLst>
        <pc:docMk/>
      </pc:docMkLst>
      <pc:sldChg chg="addSp delSp modSp del mod ord">
        <pc:chgData name="I See Maths ltd" userId="2b6a9906fb7c83c6" providerId="LiveId" clId="{C73472C3-1B80-4301-8C0B-A1CC45F580D0}" dt="2024-02-05T15:43:26.995" v="6424" actId="47"/>
        <pc:sldMkLst>
          <pc:docMk/>
          <pc:sldMk cId="3723378482" sldId="1714"/>
        </pc:sldMkLst>
        <pc:spChg chg="add del mod">
          <ac:chgData name="I See Maths ltd" userId="2b6a9906fb7c83c6" providerId="LiveId" clId="{C73472C3-1B80-4301-8C0B-A1CC45F580D0}" dt="2023-12-21T09:09:08.819" v="11" actId="478"/>
          <ac:spMkLst>
            <pc:docMk/>
            <pc:sldMk cId="3723378482" sldId="1714"/>
            <ac:spMk id="2" creationId="{23EAF439-6C13-39A6-A574-57AC381E3398}"/>
          </ac:spMkLst>
        </pc:spChg>
        <pc:spChg chg="add mod">
          <ac:chgData name="I See Maths ltd" userId="2b6a9906fb7c83c6" providerId="LiveId" clId="{C73472C3-1B80-4301-8C0B-A1CC45F580D0}" dt="2023-12-21T16:40:17.331" v="2211" actId="1037"/>
          <ac:spMkLst>
            <pc:docMk/>
            <pc:sldMk cId="3723378482" sldId="1714"/>
            <ac:spMk id="2" creationId="{BA7B819A-A64D-A450-57F1-01E703EEBF90}"/>
          </ac:spMkLst>
        </pc:spChg>
        <pc:spChg chg="add mod">
          <ac:chgData name="I See Maths ltd" userId="2b6a9906fb7c83c6" providerId="LiveId" clId="{C73472C3-1B80-4301-8C0B-A1CC45F580D0}" dt="2023-12-21T14:43:15.804" v="844"/>
          <ac:spMkLst>
            <pc:docMk/>
            <pc:sldMk cId="3723378482" sldId="1714"/>
            <ac:spMk id="7" creationId="{8D3651F9-843F-D741-38BF-5EB368BE861D}"/>
          </ac:spMkLst>
        </pc:spChg>
        <pc:spChg chg="mod">
          <ac:chgData name="I See Maths ltd" userId="2b6a9906fb7c83c6" providerId="LiveId" clId="{C73472C3-1B80-4301-8C0B-A1CC45F580D0}" dt="2023-12-21T16:40:11.373" v="2203" actId="1038"/>
          <ac:spMkLst>
            <pc:docMk/>
            <pc:sldMk cId="3723378482" sldId="1714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09:09:04.426" v="10" actId="208"/>
          <ac:spMkLst>
            <pc:docMk/>
            <pc:sldMk cId="3723378482" sldId="1714"/>
            <ac:spMk id="17" creationId="{B6708478-7F4B-409F-BD1A-9D73E666847F}"/>
          </ac:spMkLst>
        </pc:spChg>
        <pc:spChg chg="mod">
          <ac:chgData name="I See Maths ltd" userId="2b6a9906fb7c83c6" providerId="LiveId" clId="{C73472C3-1B80-4301-8C0B-A1CC45F580D0}" dt="2023-12-21T12:52:25.003" v="261" actId="6549"/>
          <ac:spMkLst>
            <pc:docMk/>
            <pc:sldMk cId="3723378482" sldId="1714"/>
            <ac:spMk id="21" creationId="{66C3C11C-1AF0-4134-B2B7-C8670802EB51}"/>
          </ac:spMkLst>
        </pc:spChg>
        <pc:spChg chg="mod">
          <ac:chgData name="I See Maths ltd" userId="2b6a9906fb7c83c6" providerId="LiveId" clId="{C73472C3-1B80-4301-8C0B-A1CC45F580D0}" dt="2023-12-21T09:12:28.332" v="14" actId="207"/>
          <ac:spMkLst>
            <pc:docMk/>
            <pc:sldMk cId="3723378482" sldId="1714"/>
            <ac:spMk id="23" creationId="{B2672183-50C6-4B75-AB18-07F537B6E722}"/>
          </ac:spMkLst>
        </pc:spChg>
        <pc:graphicFrameChg chg="add del mod modGraphic">
          <ac:chgData name="I See Maths ltd" userId="2b6a9906fb7c83c6" providerId="LiveId" clId="{C73472C3-1B80-4301-8C0B-A1CC45F580D0}" dt="2023-12-21T12:52:44.839" v="263" actId="478"/>
          <ac:graphicFrameMkLst>
            <pc:docMk/>
            <pc:sldMk cId="3723378482" sldId="1714"/>
            <ac:graphicFrameMk id="3" creationId="{7C418FEE-7D0A-C51D-A144-A4228DA69C4C}"/>
          </ac:graphicFrameMkLst>
        </pc:graphicFrameChg>
        <pc:cxnChg chg="add del mod">
          <ac:chgData name="I See Maths ltd" userId="2b6a9906fb7c83c6" providerId="LiveId" clId="{C73472C3-1B80-4301-8C0B-A1CC45F580D0}" dt="2023-12-21T14:42:22.355" v="789" actId="478"/>
          <ac:cxnSpMkLst>
            <pc:docMk/>
            <pc:sldMk cId="3723378482" sldId="1714"/>
            <ac:cxnSpMk id="5" creationId="{DBEAD18A-AD51-1E7D-E044-E0C42E672F91}"/>
          </ac:cxnSpMkLst>
        </pc:cxnChg>
        <pc:cxnChg chg="add mod">
          <ac:chgData name="I See Maths ltd" userId="2b6a9906fb7c83c6" providerId="LiveId" clId="{C73472C3-1B80-4301-8C0B-A1CC45F580D0}" dt="2023-12-21T14:42:54.229" v="817" actId="1038"/>
          <ac:cxnSpMkLst>
            <pc:docMk/>
            <pc:sldMk cId="3723378482" sldId="1714"/>
            <ac:cxnSpMk id="6" creationId="{2E657230-8800-2E59-B407-54C73395D710}"/>
          </ac:cxnSpMkLst>
        </pc:cxnChg>
      </pc:sldChg>
      <pc:sldChg chg="addSp modSp add mod ord">
        <pc:chgData name="I See Maths ltd" userId="2b6a9906fb7c83c6" providerId="LiveId" clId="{C73472C3-1B80-4301-8C0B-A1CC45F580D0}" dt="2023-12-21T17:23:48.457" v="3198"/>
        <pc:sldMkLst>
          <pc:docMk/>
          <pc:sldMk cId="2549200731" sldId="1715"/>
        </pc:sldMkLst>
        <pc:spChg chg="mod">
          <ac:chgData name="I See Maths ltd" userId="2b6a9906fb7c83c6" providerId="LiveId" clId="{C73472C3-1B80-4301-8C0B-A1CC45F580D0}" dt="2023-12-21T17:15:02.334" v="3055" actId="6549"/>
          <ac:spMkLst>
            <pc:docMk/>
            <pc:sldMk cId="2549200731" sldId="1715"/>
            <ac:spMk id="2" creationId="{BA7B819A-A64D-A450-57F1-01E703EEBF90}"/>
          </ac:spMkLst>
        </pc:spChg>
        <pc:spChg chg="add mod">
          <ac:chgData name="I See Maths ltd" userId="2b6a9906fb7c83c6" providerId="LiveId" clId="{C73472C3-1B80-4301-8C0B-A1CC45F580D0}" dt="2023-12-21T14:38:40.483" v="700" actId="1076"/>
          <ac:spMkLst>
            <pc:docMk/>
            <pc:sldMk cId="2549200731" sldId="1715"/>
            <ac:spMk id="6" creationId="{64C94DC7-4D19-C996-7740-EA8D0C921DEE}"/>
          </ac:spMkLst>
        </pc:spChg>
        <pc:spChg chg="mod">
          <ac:chgData name="I See Maths ltd" userId="2b6a9906fb7c83c6" providerId="LiveId" clId="{C73472C3-1B80-4301-8C0B-A1CC45F580D0}" dt="2023-12-21T17:14:55.621" v="3043" actId="6549"/>
          <ac:spMkLst>
            <pc:docMk/>
            <pc:sldMk cId="2549200731" sldId="1715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14:39:44.604" v="725" actId="6549"/>
          <ac:spMkLst>
            <pc:docMk/>
            <pc:sldMk cId="2549200731" sldId="1715"/>
            <ac:spMk id="21" creationId="{66C3C11C-1AF0-4134-B2B7-C8670802EB51}"/>
          </ac:spMkLst>
        </pc:spChg>
        <pc:cxnChg chg="mod">
          <ac:chgData name="I See Maths ltd" userId="2b6a9906fb7c83c6" providerId="LiveId" clId="{C73472C3-1B80-4301-8C0B-A1CC45F580D0}" dt="2023-12-21T14:42:42.235" v="794" actId="1036"/>
          <ac:cxnSpMkLst>
            <pc:docMk/>
            <pc:sldMk cId="2549200731" sldId="1715"/>
            <ac:cxnSpMk id="5" creationId="{DBEAD18A-AD51-1E7D-E044-E0C42E672F91}"/>
          </ac:cxnSpMkLst>
        </pc:cxnChg>
      </pc:sldChg>
      <pc:sldChg chg="add del">
        <pc:chgData name="I See Maths ltd" userId="2b6a9906fb7c83c6" providerId="LiveId" clId="{C73472C3-1B80-4301-8C0B-A1CC45F580D0}" dt="2023-12-21T14:45:59.629" v="883" actId="47"/>
        <pc:sldMkLst>
          <pc:docMk/>
          <pc:sldMk cId="1692760698" sldId="1716"/>
        </pc:sldMkLst>
      </pc:sldChg>
      <pc:sldChg chg="addSp delSp modSp add mod ord">
        <pc:chgData name="I See Maths ltd" userId="2b6a9906fb7c83c6" providerId="LiveId" clId="{C73472C3-1B80-4301-8C0B-A1CC45F580D0}" dt="2024-01-26T10:49:27.175" v="5957" actId="14100"/>
        <pc:sldMkLst>
          <pc:docMk/>
          <pc:sldMk cId="2511757024" sldId="1717"/>
        </pc:sldMkLst>
        <pc:spChg chg="del mod">
          <ac:chgData name="I See Maths ltd" userId="2b6a9906fb7c83c6" providerId="LiveId" clId="{C73472C3-1B80-4301-8C0B-A1CC45F580D0}" dt="2023-12-21T14:46:09.927" v="884" actId="478"/>
          <ac:spMkLst>
            <pc:docMk/>
            <pc:sldMk cId="2511757024" sldId="1717"/>
            <ac:spMk id="2" creationId="{BA7B819A-A64D-A450-57F1-01E703EEBF90}"/>
          </ac:spMkLst>
        </pc:spChg>
        <pc:spChg chg="add del mod">
          <ac:chgData name="I See Maths ltd" userId="2b6a9906fb7c83c6" providerId="LiveId" clId="{C73472C3-1B80-4301-8C0B-A1CC45F580D0}" dt="2023-12-21T16:47:23.525" v="2440" actId="478"/>
          <ac:spMkLst>
            <pc:docMk/>
            <pc:sldMk cId="2511757024" sldId="1717"/>
            <ac:spMk id="3" creationId="{680DA0F2-C192-A072-0E45-CEC008352C8D}"/>
          </ac:spMkLst>
        </pc:spChg>
        <pc:spChg chg="add del mod">
          <ac:chgData name="I See Maths ltd" userId="2b6a9906fb7c83c6" providerId="LiveId" clId="{C73472C3-1B80-4301-8C0B-A1CC45F580D0}" dt="2023-12-21T16:47:19.430" v="2439" actId="478"/>
          <ac:spMkLst>
            <pc:docMk/>
            <pc:sldMk cId="2511757024" sldId="1717"/>
            <ac:spMk id="4" creationId="{F831CA7D-C46E-DCE9-C3B8-5DB7EDC64EDE}"/>
          </ac:spMkLst>
        </pc:spChg>
        <pc:spChg chg="del mod">
          <ac:chgData name="I See Maths ltd" userId="2b6a9906fb7c83c6" providerId="LiveId" clId="{C73472C3-1B80-4301-8C0B-A1CC45F580D0}" dt="2024-01-26T10:47:00.250" v="5940" actId="478"/>
          <ac:spMkLst>
            <pc:docMk/>
            <pc:sldMk cId="2511757024" sldId="1717"/>
            <ac:spMk id="11" creationId="{9EFE7479-098A-4D74-9534-57C402B049B6}"/>
          </ac:spMkLst>
        </pc:spChg>
        <pc:spChg chg="del">
          <ac:chgData name="I See Maths ltd" userId="2b6a9906fb7c83c6" providerId="LiveId" clId="{C73472C3-1B80-4301-8C0B-A1CC45F580D0}" dt="2024-01-26T10:46:46.678" v="5936" actId="478"/>
          <ac:spMkLst>
            <pc:docMk/>
            <pc:sldMk cId="2511757024" sldId="1717"/>
            <ac:spMk id="17" creationId="{B6708478-7F4B-409F-BD1A-9D73E666847F}"/>
          </ac:spMkLst>
        </pc:spChg>
        <pc:spChg chg="del">
          <ac:chgData name="I See Maths ltd" userId="2b6a9906fb7c83c6" providerId="LiveId" clId="{C73472C3-1B80-4301-8C0B-A1CC45F580D0}" dt="2024-01-26T10:46:54.815" v="5938" actId="478"/>
          <ac:spMkLst>
            <pc:docMk/>
            <pc:sldMk cId="2511757024" sldId="1717"/>
            <ac:spMk id="21" creationId="{66C3C11C-1AF0-4134-B2B7-C8670802EB51}"/>
          </ac:spMkLst>
        </pc:spChg>
        <pc:spChg chg="del">
          <ac:chgData name="I See Maths ltd" userId="2b6a9906fb7c83c6" providerId="LiveId" clId="{C73472C3-1B80-4301-8C0B-A1CC45F580D0}" dt="2024-01-26T10:46:57.697" v="5939" actId="478"/>
          <ac:spMkLst>
            <pc:docMk/>
            <pc:sldMk cId="2511757024" sldId="1717"/>
            <ac:spMk id="23" creationId="{B2672183-50C6-4B75-AB18-07F537B6E722}"/>
          </ac:spMkLst>
        </pc:spChg>
        <pc:picChg chg="add mod modCrop">
          <ac:chgData name="I See Maths ltd" userId="2b6a9906fb7c83c6" providerId="LiveId" clId="{C73472C3-1B80-4301-8C0B-A1CC45F580D0}" dt="2024-01-26T10:49:27.175" v="5957" actId="14100"/>
          <ac:picMkLst>
            <pc:docMk/>
            <pc:sldMk cId="2511757024" sldId="1717"/>
            <ac:picMk id="3" creationId="{D40180AA-9895-09A2-6F49-353F1D280110}"/>
          </ac:picMkLst>
        </pc:picChg>
        <pc:picChg chg="del">
          <ac:chgData name="I See Maths ltd" userId="2b6a9906fb7c83c6" providerId="LiveId" clId="{C73472C3-1B80-4301-8C0B-A1CC45F580D0}" dt="2024-01-26T10:46:49.693" v="5937" actId="478"/>
          <ac:picMkLst>
            <pc:docMk/>
            <pc:sldMk cId="2511757024" sldId="1717"/>
            <ac:picMk id="20" creationId="{80E380E5-A06C-404A-94B3-58A1702D02A5}"/>
          </ac:picMkLst>
        </pc:picChg>
        <pc:cxnChg chg="del">
          <ac:chgData name="I See Maths ltd" userId="2b6a9906fb7c83c6" providerId="LiveId" clId="{C73472C3-1B80-4301-8C0B-A1CC45F580D0}" dt="2023-12-21T14:44:48.278" v="872" actId="478"/>
          <ac:cxnSpMkLst>
            <pc:docMk/>
            <pc:sldMk cId="2511757024" sldId="1717"/>
            <ac:cxnSpMk id="5" creationId="{DBEAD18A-AD51-1E7D-E044-E0C42E672F91}"/>
          </ac:cxnSpMkLst>
        </pc:cxnChg>
      </pc:sldChg>
      <pc:sldChg chg="delSp modSp add mod">
        <pc:chgData name="I See Maths ltd" userId="2b6a9906fb7c83c6" providerId="LiveId" clId="{C73472C3-1B80-4301-8C0B-A1CC45F580D0}" dt="2023-12-21T15:20:54.944" v="1789" actId="478"/>
        <pc:sldMkLst>
          <pc:docMk/>
          <pc:sldMk cId="3884383350" sldId="1718"/>
        </pc:sldMkLst>
        <pc:spChg chg="del">
          <ac:chgData name="I See Maths ltd" userId="2b6a9906fb7c83c6" providerId="LiveId" clId="{C73472C3-1B80-4301-8C0B-A1CC45F580D0}" dt="2023-12-21T15:20:54.944" v="1789" actId="478"/>
          <ac:spMkLst>
            <pc:docMk/>
            <pc:sldMk cId="3884383350" sldId="1718"/>
            <ac:spMk id="2" creationId="{BA7B819A-A64D-A450-57F1-01E703EEBF90}"/>
          </ac:spMkLst>
        </pc:spChg>
        <pc:spChg chg="mod">
          <ac:chgData name="I See Maths ltd" userId="2b6a9906fb7c83c6" providerId="LiveId" clId="{C73472C3-1B80-4301-8C0B-A1CC45F580D0}" dt="2023-12-21T15:20:52.856" v="1788" actId="14100"/>
          <ac:spMkLst>
            <pc:docMk/>
            <pc:sldMk cId="3884383350" sldId="1718"/>
            <ac:spMk id="11" creationId="{9EFE7479-098A-4D74-9534-57C402B049B6}"/>
          </ac:spMkLst>
        </pc:spChg>
      </pc:sldChg>
      <pc:sldChg chg="addSp delSp modSp add mod">
        <pc:chgData name="I See Maths ltd" userId="2b6a9906fb7c83c6" providerId="LiveId" clId="{C73472C3-1B80-4301-8C0B-A1CC45F580D0}" dt="2023-12-21T14:51:29.001" v="1082" actId="1037"/>
        <pc:sldMkLst>
          <pc:docMk/>
          <pc:sldMk cId="2624888864" sldId="1719"/>
        </pc:sldMkLst>
        <pc:spChg chg="add del">
          <ac:chgData name="I See Maths ltd" userId="2b6a9906fb7c83c6" providerId="LiveId" clId="{C73472C3-1B80-4301-8C0B-A1CC45F580D0}" dt="2023-12-21T14:49:37.534" v="1004" actId="22"/>
          <ac:spMkLst>
            <pc:docMk/>
            <pc:sldMk cId="2624888864" sldId="1719"/>
            <ac:spMk id="5" creationId="{E2FA26C7-A4C3-F5CC-AAB0-F05B52B45729}"/>
          </ac:spMkLst>
        </pc:spChg>
        <pc:spChg chg="add mod">
          <ac:chgData name="I See Maths ltd" userId="2b6a9906fb7c83c6" providerId="LiveId" clId="{C73472C3-1B80-4301-8C0B-A1CC45F580D0}" dt="2023-12-21T14:51:20.383" v="1079" actId="1036"/>
          <ac:spMkLst>
            <pc:docMk/>
            <pc:sldMk cId="2624888864" sldId="1719"/>
            <ac:spMk id="7" creationId="{BA07B02B-58F5-8F61-3928-21A55DAFEB1A}"/>
          </ac:spMkLst>
        </pc:spChg>
        <pc:cxnChg chg="add mod">
          <ac:chgData name="I See Maths ltd" userId="2b6a9906fb7c83c6" providerId="LiveId" clId="{C73472C3-1B80-4301-8C0B-A1CC45F580D0}" dt="2023-12-21T14:51:29.001" v="1082" actId="1037"/>
          <ac:cxnSpMkLst>
            <pc:docMk/>
            <pc:sldMk cId="2624888864" sldId="1719"/>
            <ac:cxnSpMk id="9" creationId="{08D571F1-A2FA-B3E6-5C61-03636894C169}"/>
          </ac:cxnSpMkLst>
        </pc:cxnChg>
      </pc:sldChg>
      <pc:sldChg chg="delSp modSp add mod">
        <pc:chgData name="I See Maths ltd" userId="2b6a9906fb7c83c6" providerId="LiveId" clId="{C73472C3-1B80-4301-8C0B-A1CC45F580D0}" dt="2023-12-21T14:55:32.576" v="1094" actId="208"/>
        <pc:sldMkLst>
          <pc:docMk/>
          <pc:sldMk cId="3449571094" sldId="1720"/>
        </pc:sldMkLst>
        <pc:spChg chg="mod">
          <ac:chgData name="I See Maths ltd" userId="2b6a9906fb7c83c6" providerId="LiveId" clId="{C73472C3-1B80-4301-8C0B-A1CC45F580D0}" dt="2023-12-21T14:55:32.576" v="1094" actId="208"/>
          <ac:spMkLst>
            <pc:docMk/>
            <pc:sldMk cId="3449571094" sldId="1720"/>
            <ac:spMk id="3" creationId="{680DA0F2-C192-A072-0E45-CEC008352C8D}"/>
          </ac:spMkLst>
        </pc:spChg>
        <pc:spChg chg="del">
          <ac:chgData name="I See Maths ltd" userId="2b6a9906fb7c83c6" providerId="LiveId" clId="{C73472C3-1B80-4301-8C0B-A1CC45F580D0}" dt="2023-12-21T14:51:54.568" v="1086" actId="478"/>
          <ac:spMkLst>
            <pc:docMk/>
            <pc:sldMk cId="3449571094" sldId="1720"/>
            <ac:spMk id="4" creationId="{F831CA7D-C46E-DCE9-C3B8-5DB7EDC64EDE}"/>
          </ac:spMkLst>
        </pc:spChg>
        <pc:spChg chg="del">
          <ac:chgData name="I See Maths ltd" userId="2b6a9906fb7c83c6" providerId="LiveId" clId="{C73472C3-1B80-4301-8C0B-A1CC45F580D0}" dt="2023-12-21T14:51:42.720" v="1084" actId="478"/>
          <ac:spMkLst>
            <pc:docMk/>
            <pc:sldMk cId="3449571094" sldId="1720"/>
            <ac:spMk id="7" creationId="{BA07B02B-58F5-8F61-3928-21A55DAFEB1A}"/>
          </ac:spMkLst>
        </pc:spChg>
        <pc:cxnChg chg="del">
          <ac:chgData name="I See Maths ltd" userId="2b6a9906fb7c83c6" providerId="LiveId" clId="{C73472C3-1B80-4301-8C0B-A1CC45F580D0}" dt="2023-12-21T14:51:44.578" v="1085" actId="478"/>
          <ac:cxnSpMkLst>
            <pc:docMk/>
            <pc:sldMk cId="3449571094" sldId="1720"/>
            <ac:cxnSpMk id="9" creationId="{08D571F1-A2FA-B3E6-5C61-03636894C169}"/>
          </ac:cxnSpMkLst>
        </pc:cxnChg>
      </pc:sldChg>
      <pc:sldChg chg="addSp delSp modSp add del mod">
        <pc:chgData name="I See Maths ltd" userId="2b6a9906fb7c83c6" providerId="LiveId" clId="{C73472C3-1B80-4301-8C0B-A1CC45F580D0}" dt="2023-12-21T15:18:23.174" v="1699" actId="478"/>
        <pc:sldMkLst>
          <pc:docMk/>
          <pc:sldMk cId="333827456" sldId="1721"/>
        </pc:sldMkLst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" creationId="{0D4EA498-C897-48E2-42C5-7F9521BD81E9}"/>
          </ac:spMkLst>
        </pc:spChg>
        <pc:spChg chg="del">
          <ac:chgData name="I See Maths ltd" userId="2b6a9906fb7c83c6" providerId="LiveId" clId="{C73472C3-1B80-4301-8C0B-A1CC45F580D0}" dt="2023-12-21T15:18:23.174" v="1699" actId="478"/>
          <ac:spMkLst>
            <pc:docMk/>
            <pc:sldMk cId="333827456" sldId="1721"/>
            <ac:spMk id="3" creationId="{680DA0F2-C192-A072-0E45-CEC008352C8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" creationId="{371FDE93-CAD2-0571-B7D3-CEB431744A7D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5" creationId="{348F8F62-78F6-0D68-2913-53F49047CBB9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6" creationId="{40C72507-01EF-7623-2677-24F70A074975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7" creationId="{680F838C-8A49-6D84-E93E-901D38ACC75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8" creationId="{598D1FE6-5D9C-D8F0-F010-F231F45906F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9" creationId="{69AF5760-2B2C-8A3C-E2C1-F2AE51B35BF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10" creationId="{67353C75-5FBB-01EB-624B-7FB2FD19791A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12" creationId="{76D0CEA5-3469-9B79-9D6A-AB6534DD988B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13" creationId="{7DF924FE-5A27-5624-8326-31953D2476D8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4" creationId="{E0180EE0-DD6D-8E24-9AF7-490FF41C3DFA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5" creationId="{2CE0B2E3-A95A-7895-D4C1-47C7F8777C8E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6" creationId="{A18237DB-738C-5E48-24C0-9E1CE67F7805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8" creationId="{D76256CE-3964-5B3D-F6CF-C2F363D824C8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9" creationId="{3F34271F-E2D6-A7CC-F5C5-230A356291D4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22" creationId="{06E2CF2F-6CA9-F7C3-2EA5-8E19FACCD926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24" creationId="{31E1319D-B0B7-FD49-A742-0BEAD1C066DC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25" creationId="{CDBF6681-0A46-8A68-7074-4831809FEB94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26" creationId="{B4638B64-62E0-205D-CE85-A3993B4A78DC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7" creationId="{06F03C28-748E-9475-ECFC-955C64B6461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8" creationId="{B1D6E8BB-47B6-2C9C-DF15-0C1357C98F08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9" creationId="{06A35CB6-7837-59FD-9D2C-358C0C53C39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0" creationId="{88A2ADF6-2FAC-D464-1990-2245CB117ED9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1" creationId="{0BADC3AC-7E91-7EF5-6061-75365DE8967E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2" creationId="{1D2C1E45-6536-5AFB-E7B6-94C1646D3036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3" creationId="{D72130A4-040F-5632-E503-5ECA1E10B7D1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4" creationId="{7ED87E13-D93F-2628-1493-4BA78AE0D508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5" creationId="{9CCB2367-15D4-EB4F-CB7F-37D28418725A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6" creationId="{49F1EEF9-198C-DCAC-A37C-E7D002B3165C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7" creationId="{5EB69C4B-DA81-F331-4FDE-8392F62AB8A2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8" creationId="{85B5AC8B-0570-029C-2A05-5A670014755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9" creationId="{15FD8B65-04AE-73BF-F2D4-3C95C3B18591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0" creationId="{CAF62405-D45F-B81E-67CD-A87ED567322F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1" creationId="{8529B961-874B-F64E-BC16-52C2A5D9C27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2" creationId="{F61BAB2A-4852-1DB3-0B21-ADF9FD0C0346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3" creationId="{1D9A126B-89A7-0E3D-D814-59B49162794A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4" creationId="{9BEA8699-5CE7-8351-6243-BFD1EF11EA38}"/>
          </ac:spMkLst>
        </pc:spChg>
        <pc:spChg chg="add del mod">
          <ac:chgData name="I See Maths ltd" userId="2b6a9906fb7c83c6" providerId="LiveId" clId="{C73472C3-1B80-4301-8C0B-A1CC45F580D0}" dt="2023-12-21T15:15:19.890" v="1590" actId="478"/>
          <ac:spMkLst>
            <pc:docMk/>
            <pc:sldMk cId="333827456" sldId="1721"/>
            <ac:spMk id="45" creationId="{B4C8515D-173D-3A48-0513-F08322CBC42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6" creationId="{DB8DE7C5-4091-4D9D-2204-F3F21B6B0EF0}"/>
          </ac:spMkLst>
        </pc:spChg>
        <pc:spChg chg="add del mod">
          <ac:chgData name="I See Maths ltd" userId="2b6a9906fb7c83c6" providerId="LiveId" clId="{C73472C3-1B80-4301-8C0B-A1CC45F580D0}" dt="2023-12-21T15:15:19.890" v="1590" actId="478"/>
          <ac:spMkLst>
            <pc:docMk/>
            <pc:sldMk cId="333827456" sldId="1721"/>
            <ac:spMk id="47" creationId="{11587D98-FD3A-2937-62DC-4AF076D86A05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8" creationId="{CD8BE093-52DF-0B61-1E4F-ED35E4D632EE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9" creationId="{D3B24B5C-4929-387C-592D-402A1491606A}"/>
          </ac:spMkLst>
        </pc:spChg>
        <pc:cxnChg chg="add del mod">
          <ac:chgData name="I See Maths ltd" userId="2b6a9906fb7c83c6" providerId="LiveId" clId="{C73472C3-1B80-4301-8C0B-A1CC45F580D0}" dt="2023-12-21T15:17:43.057" v="1693" actId="478"/>
          <ac:cxnSpMkLst>
            <pc:docMk/>
            <pc:sldMk cId="333827456" sldId="1721"/>
            <ac:cxnSpMk id="50" creationId="{AFCB3C91-CBF3-2C5E-327A-1462A90F833C}"/>
          </ac:cxnSpMkLst>
        </pc:cxnChg>
        <pc:cxnChg chg="add del mod">
          <ac:chgData name="I See Maths ltd" userId="2b6a9906fb7c83c6" providerId="LiveId" clId="{C73472C3-1B80-4301-8C0B-A1CC45F580D0}" dt="2023-12-21T15:17:43.057" v="1693" actId="478"/>
          <ac:cxnSpMkLst>
            <pc:docMk/>
            <pc:sldMk cId="333827456" sldId="1721"/>
            <ac:cxnSpMk id="53" creationId="{A430D682-BCEE-1EF5-9124-04E4EADAA40C}"/>
          </ac:cxnSpMkLst>
        </pc:cxnChg>
      </pc:sldChg>
      <pc:sldChg chg="addSp modSp add del mod">
        <pc:chgData name="I See Maths ltd" userId="2b6a9906fb7c83c6" providerId="LiveId" clId="{C73472C3-1B80-4301-8C0B-A1CC45F580D0}" dt="2023-12-21T15:06:20.401" v="1241" actId="47"/>
        <pc:sldMkLst>
          <pc:docMk/>
          <pc:sldMk cId="2406132956" sldId="1721"/>
        </pc:sldMkLst>
        <pc:spChg chg="add mod">
          <ac:chgData name="I See Maths ltd" userId="2b6a9906fb7c83c6" providerId="LiveId" clId="{C73472C3-1B80-4301-8C0B-A1CC45F580D0}" dt="2023-12-21T15:02:30.771" v="1228" actId="1076"/>
          <ac:spMkLst>
            <pc:docMk/>
            <pc:sldMk cId="2406132956" sldId="1721"/>
            <ac:spMk id="2" creationId="{79E79284-B858-791D-F946-05DDC5B34DD0}"/>
          </ac:spMkLst>
        </pc:spChg>
        <pc:spChg chg="mod">
          <ac:chgData name="I See Maths ltd" userId="2b6a9906fb7c83c6" providerId="LiveId" clId="{C73472C3-1B80-4301-8C0B-A1CC45F580D0}" dt="2023-12-21T14:59:54.045" v="1143" actId="207"/>
          <ac:spMkLst>
            <pc:docMk/>
            <pc:sldMk cId="2406132956" sldId="1721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5:02:59.831" v="1240" actId="20577"/>
          <ac:spMkLst>
            <pc:docMk/>
            <pc:sldMk cId="2406132956" sldId="1721"/>
            <ac:spMk id="4" creationId="{E8216BD5-1B62-BAD0-46D5-CF7A7EB4C52D}"/>
          </ac:spMkLst>
        </pc:spChg>
        <pc:spChg chg="add mod">
          <ac:chgData name="I See Maths ltd" userId="2b6a9906fb7c83c6" providerId="LiveId" clId="{C73472C3-1B80-4301-8C0B-A1CC45F580D0}" dt="2023-12-21T15:02:22.577" v="1226" actId="1076"/>
          <ac:spMkLst>
            <pc:docMk/>
            <pc:sldMk cId="2406132956" sldId="1721"/>
            <ac:spMk id="5" creationId="{C1EC8A52-EE9A-36CD-9A5C-95274A8767C6}"/>
          </ac:spMkLst>
        </pc:spChg>
      </pc:sldChg>
      <pc:sldChg chg="addSp modSp add mod">
        <pc:chgData name="I See Maths ltd" userId="2b6a9906fb7c83c6" providerId="LiveId" clId="{C73472C3-1B80-4301-8C0B-A1CC45F580D0}" dt="2024-02-05T15:51:47.730" v="6545" actId="1076"/>
        <pc:sldMkLst>
          <pc:docMk/>
          <pc:sldMk cId="1349039033" sldId="1722"/>
        </pc:sldMkLst>
        <pc:spChg chg="add mod">
          <ac:chgData name="I See Maths ltd" userId="2b6a9906fb7c83c6" providerId="LiveId" clId="{C73472C3-1B80-4301-8C0B-A1CC45F580D0}" dt="2024-02-05T15:51:47.730" v="6545" actId="1076"/>
          <ac:spMkLst>
            <pc:docMk/>
            <pc:sldMk cId="1349039033" sldId="1722"/>
            <ac:spMk id="2" creationId="{F79B4911-9A1F-4190-5703-3B8DC3602BDA}"/>
          </ac:spMkLst>
        </pc:spChg>
      </pc:sldChg>
      <pc:sldChg chg="addSp delSp modSp add mod">
        <pc:chgData name="I See Maths ltd" userId="2b6a9906fb7c83c6" providerId="LiveId" clId="{C73472C3-1B80-4301-8C0B-A1CC45F580D0}" dt="2023-12-21T20:22:22.744" v="3227" actId="6549"/>
        <pc:sldMkLst>
          <pc:docMk/>
          <pc:sldMk cId="2313267603" sldId="1723"/>
        </pc:sldMkLst>
        <pc:spChg chg="del">
          <ac:chgData name="I See Maths ltd" userId="2b6a9906fb7c83c6" providerId="LiveId" clId="{C73472C3-1B80-4301-8C0B-A1CC45F580D0}" dt="2023-12-21T15:19:41.675" v="1750" actId="478"/>
          <ac:spMkLst>
            <pc:docMk/>
            <pc:sldMk cId="2313267603" sldId="1723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6:43:00.290" v="2264" actId="1037"/>
          <ac:spMkLst>
            <pc:docMk/>
            <pc:sldMk cId="2313267603" sldId="1723"/>
            <ac:spMk id="7" creationId="{DE62AF09-F762-C293-FA95-8CE38E1D4092}"/>
          </ac:spMkLst>
        </pc:spChg>
        <pc:spChg chg="add mod">
          <ac:chgData name="I See Maths ltd" userId="2b6a9906fb7c83c6" providerId="LiveId" clId="{C73472C3-1B80-4301-8C0B-A1CC45F580D0}" dt="2023-12-21T16:44:27.427" v="2421" actId="20577"/>
          <ac:spMkLst>
            <pc:docMk/>
            <pc:sldMk cId="2313267603" sldId="1723"/>
            <ac:spMk id="9" creationId="{CABFA8DF-7A9E-7134-D3AE-EA4661BFA541}"/>
          </ac:spMkLst>
        </pc:spChg>
        <pc:spChg chg="mod">
          <ac:chgData name="I See Maths ltd" userId="2b6a9906fb7c83c6" providerId="LiveId" clId="{C73472C3-1B80-4301-8C0B-A1CC45F580D0}" dt="2023-12-21T20:22:21.490" v="3225" actId="6549"/>
          <ac:spMkLst>
            <pc:docMk/>
            <pc:sldMk cId="2313267603" sldId="1723"/>
            <ac:spMk id="13" creationId="{7DF924FE-5A27-5624-8326-31953D2476D8}"/>
          </ac:spMkLst>
        </pc:spChg>
        <pc:spChg chg="mod">
          <ac:chgData name="I See Maths ltd" userId="2b6a9906fb7c83c6" providerId="LiveId" clId="{C73472C3-1B80-4301-8C0B-A1CC45F580D0}" dt="2023-12-21T20:22:22.744" v="3227" actId="6549"/>
          <ac:spMkLst>
            <pc:docMk/>
            <pc:sldMk cId="2313267603" sldId="1723"/>
            <ac:spMk id="27" creationId="{06F03C28-748E-9475-ECFC-955C64B6461D}"/>
          </ac:spMkLst>
        </pc:spChg>
        <pc:cxnChg chg="add mod">
          <ac:chgData name="I See Maths ltd" userId="2b6a9906fb7c83c6" providerId="LiveId" clId="{C73472C3-1B80-4301-8C0B-A1CC45F580D0}" dt="2023-12-21T16:42:54.730" v="2251" actId="1037"/>
          <ac:cxnSpMkLst>
            <pc:docMk/>
            <pc:sldMk cId="2313267603" sldId="1723"/>
            <ac:cxnSpMk id="5" creationId="{AEBED087-CD58-81D6-8E6D-BDC27FC9774B}"/>
          </ac:cxnSpMkLst>
        </pc:cxnChg>
        <pc:cxnChg chg="add mod">
          <ac:chgData name="I See Maths ltd" userId="2b6a9906fb7c83c6" providerId="LiveId" clId="{C73472C3-1B80-4301-8C0B-A1CC45F580D0}" dt="2023-12-21T16:43:55.609" v="2397" actId="14100"/>
          <ac:cxnSpMkLst>
            <pc:docMk/>
            <pc:sldMk cId="2313267603" sldId="1723"/>
            <ac:cxnSpMk id="8" creationId="{4DE0B7CA-BE94-457B-50FB-B5DB819E776A}"/>
          </ac:cxnSpMkLst>
        </pc:cxnChg>
      </pc:sldChg>
      <pc:sldChg chg="addSp delSp modSp add mod">
        <pc:chgData name="I See Maths ltd" userId="2b6a9906fb7c83c6" providerId="LiveId" clId="{C73472C3-1B80-4301-8C0B-A1CC45F580D0}" dt="2023-12-21T16:43:08.824" v="2265"/>
        <pc:sldMkLst>
          <pc:docMk/>
          <pc:sldMk cId="3426372053" sldId="1724"/>
        </pc:sldMkLst>
        <pc:spChg chg="del">
          <ac:chgData name="I See Maths ltd" userId="2b6a9906fb7c83c6" providerId="LiveId" clId="{C73472C3-1B80-4301-8C0B-A1CC45F580D0}" dt="2023-12-21T15:17:54.935" v="1695" actId="478"/>
          <ac:spMkLst>
            <pc:docMk/>
            <pc:sldMk cId="3426372053" sldId="1724"/>
            <ac:spMk id="2" creationId="{0D4EA498-C897-48E2-42C5-7F9521BD81E9}"/>
          </ac:spMkLst>
        </pc:spChg>
        <pc:spChg chg="del">
          <ac:chgData name="I See Maths ltd" userId="2b6a9906fb7c83c6" providerId="LiveId" clId="{C73472C3-1B80-4301-8C0B-A1CC45F580D0}" dt="2023-12-21T15:19:45.983" v="1751" actId="478"/>
          <ac:spMkLst>
            <pc:docMk/>
            <pc:sldMk cId="3426372053" sldId="1724"/>
            <ac:spMk id="3" creationId="{680DA0F2-C192-A072-0E45-CEC008352C8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4" creationId="{371FDE93-CAD2-0571-B7D3-CEB431744A7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6" creationId="{40C72507-01EF-7623-2677-24F70A074975}"/>
          </ac:spMkLst>
        </pc:spChg>
        <pc:spChg chg="add mod">
          <ac:chgData name="I See Maths ltd" userId="2b6a9906fb7c83c6" providerId="LiveId" clId="{C73472C3-1B80-4301-8C0B-A1CC45F580D0}" dt="2023-12-21T16:43:08.824" v="2265"/>
          <ac:spMkLst>
            <pc:docMk/>
            <pc:sldMk cId="3426372053" sldId="1724"/>
            <ac:spMk id="7" creationId="{5F1A6D4B-41D2-7C95-D2A4-EE7CC926CCE9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13" creationId="{7DF924FE-5A27-5624-8326-31953D2476D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7" creationId="{06F03C28-748E-9475-ECFC-955C64B6461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8" creationId="{B1D6E8BB-47B6-2C9C-DF15-0C1357C98F0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9" creationId="{06A35CB6-7837-59FD-9D2C-358C0C53C397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0" creationId="{88A2ADF6-2FAC-D464-1990-2245CB117ED9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1" creationId="{0BADC3AC-7E91-7EF5-6061-75365DE8967E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2" creationId="{1D2C1E45-6536-5AFB-E7B6-94C1646D3036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3" creationId="{D72130A4-040F-5632-E503-5ECA1E10B7D1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4" creationId="{7ED87E13-D93F-2628-1493-4BA78AE0D50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5" creationId="{9CCB2367-15D4-EB4F-CB7F-37D28418725A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6" creationId="{49F1EEF9-198C-DCAC-A37C-E7D002B3165C}"/>
          </ac:spMkLst>
        </pc:spChg>
        <pc:cxnChg chg="add mod">
          <ac:chgData name="I See Maths ltd" userId="2b6a9906fb7c83c6" providerId="LiveId" clId="{C73472C3-1B80-4301-8C0B-A1CC45F580D0}" dt="2023-12-21T16:43:08.824" v="2265"/>
          <ac:cxnSpMkLst>
            <pc:docMk/>
            <pc:sldMk cId="3426372053" sldId="1724"/>
            <ac:cxnSpMk id="5" creationId="{B4AE0300-31E4-AF12-0ACE-BD57A051124D}"/>
          </ac:cxnSpMkLst>
        </pc:cxnChg>
        <pc:cxnChg chg="del">
          <ac:chgData name="I See Maths ltd" userId="2b6a9906fb7c83c6" providerId="LiveId" clId="{C73472C3-1B80-4301-8C0B-A1CC45F580D0}" dt="2023-12-21T15:17:54.935" v="1695" actId="478"/>
          <ac:cxnSpMkLst>
            <pc:docMk/>
            <pc:sldMk cId="3426372053" sldId="1724"/>
            <ac:cxnSpMk id="50" creationId="{AFCB3C91-CBF3-2C5E-327A-1462A90F833C}"/>
          </ac:cxnSpMkLst>
        </pc:cxnChg>
        <pc:cxnChg chg="del">
          <ac:chgData name="I See Maths ltd" userId="2b6a9906fb7c83c6" providerId="LiveId" clId="{C73472C3-1B80-4301-8C0B-A1CC45F580D0}" dt="2023-12-21T15:17:54.935" v="1695" actId="478"/>
          <ac:cxnSpMkLst>
            <pc:docMk/>
            <pc:sldMk cId="3426372053" sldId="1724"/>
            <ac:cxnSpMk id="53" creationId="{A430D682-BCEE-1EF5-9124-04E4EADAA40C}"/>
          </ac:cxnSpMkLst>
        </pc:cxnChg>
      </pc:sldChg>
      <pc:sldChg chg="addSp delSp modSp add mod">
        <pc:chgData name="I See Maths ltd" userId="2b6a9906fb7c83c6" providerId="LiveId" clId="{C73472C3-1B80-4301-8C0B-A1CC45F580D0}" dt="2023-12-21T16:43:11.333" v="2266"/>
        <pc:sldMkLst>
          <pc:docMk/>
          <pc:sldMk cId="3828864235" sldId="1725"/>
        </pc:sldMkLst>
        <pc:spChg chg="add mod">
          <ac:chgData name="I See Maths ltd" userId="2b6a9906fb7c83c6" providerId="LiveId" clId="{C73472C3-1B80-4301-8C0B-A1CC45F580D0}" dt="2023-12-21T15:19:18.701" v="1749" actId="1076"/>
          <ac:spMkLst>
            <pc:docMk/>
            <pc:sldMk cId="3828864235" sldId="1725"/>
            <ac:spMk id="2" creationId="{AB82982E-654D-24A6-B755-3036F759F77A}"/>
          </ac:spMkLst>
        </pc:spChg>
        <pc:spChg chg="del">
          <ac:chgData name="I See Maths ltd" userId="2b6a9906fb7c83c6" providerId="LiveId" clId="{C73472C3-1B80-4301-8C0B-A1CC45F580D0}" dt="2023-12-21T15:19:55.475" v="1752" actId="478"/>
          <ac:spMkLst>
            <pc:docMk/>
            <pc:sldMk cId="3828864235" sldId="1725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6:43:11.333" v="2266"/>
          <ac:spMkLst>
            <pc:docMk/>
            <pc:sldMk cId="3828864235" sldId="1725"/>
            <ac:spMk id="5" creationId="{FB6D860A-A24C-D624-63F5-1260EF582B9F}"/>
          </ac:spMkLst>
        </pc:spChg>
        <pc:cxnChg chg="add mod">
          <ac:chgData name="I See Maths ltd" userId="2b6a9906fb7c83c6" providerId="LiveId" clId="{C73472C3-1B80-4301-8C0B-A1CC45F580D0}" dt="2023-12-21T16:43:11.333" v="2266"/>
          <ac:cxnSpMkLst>
            <pc:docMk/>
            <pc:sldMk cId="3828864235" sldId="1725"/>
            <ac:cxnSpMk id="4" creationId="{2099476F-0825-45D6-34FC-BC847565DD3A}"/>
          </ac:cxnSpMkLst>
        </pc:cxnChg>
      </pc:sldChg>
      <pc:sldChg chg="addSp delSp modSp add del mod ord">
        <pc:chgData name="I See Maths ltd" userId="2b6a9906fb7c83c6" providerId="LiveId" clId="{C73472C3-1B80-4301-8C0B-A1CC45F580D0}" dt="2023-12-21T17:09:57.498" v="2901" actId="47"/>
        <pc:sldMkLst>
          <pc:docMk/>
          <pc:sldMk cId="3816531417" sldId="1726"/>
        </pc:sldMkLst>
        <pc:spChg chg="add mod">
          <ac:chgData name="I See Maths ltd" userId="2b6a9906fb7c83c6" providerId="LiveId" clId="{C73472C3-1B80-4301-8C0B-A1CC45F580D0}" dt="2023-12-21T16:28:01.457" v="1792" actId="14100"/>
          <ac:spMkLst>
            <pc:docMk/>
            <pc:sldMk cId="3816531417" sldId="1726"/>
            <ac:spMk id="2" creationId="{1A3DE621-E496-0FFC-0BFD-C9BB7EBA630C}"/>
          </ac:spMkLst>
        </pc:spChg>
        <pc:spChg chg="add del mod">
          <ac:chgData name="I See Maths ltd" userId="2b6a9906fb7c83c6" providerId="LiveId" clId="{C73472C3-1B80-4301-8C0B-A1CC45F580D0}" dt="2023-12-21T16:28:55.164" v="1832" actId="478"/>
          <ac:spMkLst>
            <pc:docMk/>
            <pc:sldMk cId="3816531417" sldId="1726"/>
            <ac:spMk id="3" creationId="{4D277B02-CC86-9B86-8AAD-9DBC6121BF52}"/>
          </ac:spMkLst>
        </pc:spChg>
        <pc:cxnChg chg="add del mod">
          <ac:chgData name="I See Maths ltd" userId="2b6a9906fb7c83c6" providerId="LiveId" clId="{C73472C3-1B80-4301-8C0B-A1CC45F580D0}" dt="2023-12-21T16:28:52.676" v="1831" actId="478"/>
          <ac:cxnSpMkLst>
            <pc:docMk/>
            <pc:sldMk cId="3816531417" sldId="1726"/>
            <ac:cxnSpMk id="4" creationId="{EDADBD4A-11E4-2E5C-9209-8FBF6CCC3BBA}"/>
          </ac:cxnSpMkLst>
        </pc:cxnChg>
      </pc:sldChg>
      <pc:sldChg chg="addSp delSp modSp add mod">
        <pc:chgData name="I See Maths ltd" userId="2b6a9906fb7c83c6" providerId="LiveId" clId="{C73472C3-1B80-4301-8C0B-A1CC45F580D0}" dt="2023-12-21T16:29:31.068" v="1851" actId="207"/>
        <pc:sldMkLst>
          <pc:docMk/>
          <pc:sldMk cId="3556316774" sldId="1727"/>
        </pc:sldMkLst>
        <pc:spChg chg="del">
          <ac:chgData name="I See Maths ltd" userId="2b6a9906fb7c83c6" providerId="LiveId" clId="{C73472C3-1B80-4301-8C0B-A1CC45F580D0}" dt="2023-12-21T16:28:39.053" v="1827" actId="478"/>
          <ac:spMkLst>
            <pc:docMk/>
            <pc:sldMk cId="3556316774" sldId="1727"/>
            <ac:spMk id="2" creationId="{1A3DE621-E496-0FFC-0BFD-C9BB7EBA630C}"/>
          </ac:spMkLst>
        </pc:spChg>
        <pc:spChg chg="del">
          <ac:chgData name="I See Maths ltd" userId="2b6a9906fb7c83c6" providerId="LiveId" clId="{C73472C3-1B80-4301-8C0B-A1CC45F580D0}" dt="2023-12-21T16:28:43.565" v="1829" actId="478"/>
          <ac:spMkLst>
            <pc:docMk/>
            <pc:sldMk cId="3556316774" sldId="1727"/>
            <ac:spMk id="3" creationId="{4D277B02-CC86-9B86-8AAD-9DBC6121BF52}"/>
          </ac:spMkLst>
        </pc:spChg>
        <pc:spChg chg="add mod">
          <ac:chgData name="I See Maths ltd" userId="2b6a9906fb7c83c6" providerId="LiveId" clId="{C73472C3-1B80-4301-8C0B-A1CC45F580D0}" dt="2023-12-21T16:29:31.068" v="1851" actId="207"/>
          <ac:spMkLst>
            <pc:docMk/>
            <pc:sldMk cId="3556316774" sldId="1727"/>
            <ac:spMk id="5" creationId="{9AD31DC2-F226-B587-89BA-F6160642EE26}"/>
          </ac:spMkLst>
        </pc:spChg>
        <pc:cxnChg chg="del">
          <ac:chgData name="I See Maths ltd" userId="2b6a9906fb7c83c6" providerId="LiveId" clId="{C73472C3-1B80-4301-8C0B-A1CC45F580D0}" dt="2023-12-21T16:28:41.574" v="1828" actId="478"/>
          <ac:cxnSpMkLst>
            <pc:docMk/>
            <pc:sldMk cId="3556316774" sldId="1727"/>
            <ac:cxnSpMk id="4" creationId="{EDADBD4A-11E4-2E5C-9209-8FBF6CCC3BBA}"/>
          </ac:cxnSpMkLst>
        </pc:cxnChg>
      </pc:sldChg>
      <pc:sldChg chg="add">
        <pc:chgData name="I See Maths ltd" userId="2b6a9906fb7c83c6" providerId="LiveId" clId="{C73472C3-1B80-4301-8C0B-A1CC45F580D0}" dt="2023-12-21T16:28:48.613" v="1830" actId="2890"/>
        <pc:sldMkLst>
          <pc:docMk/>
          <pc:sldMk cId="497892450" sldId="1728"/>
        </pc:sldMkLst>
      </pc:sldChg>
      <pc:sldChg chg="addSp delSp modSp add mod">
        <pc:chgData name="I See Maths ltd" userId="2b6a9906fb7c83c6" providerId="LiveId" clId="{C73472C3-1B80-4301-8C0B-A1CC45F580D0}" dt="2024-02-05T15:52:24.246" v="6574" actId="1037"/>
        <pc:sldMkLst>
          <pc:docMk/>
          <pc:sldMk cId="2652604491" sldId="1729"/>
        </pc:sldMkLst>
        <pc:spChg chg="add del mod">
          <ac:chgData name="I See Maths ltd" userId="2b6a9906fb7c83c6" providerId="LiveId" clId="{C73472C3-1B80-4301-8C0B-A1CC45F580D0}" dt="2024-02-05T15:52:10.423" v="6546" actId="478"/>
          <ac:spMkLst>
            <pc:docMk/>
            <pc:sldMk cId="2652604491" sldId="1729"/>
            <ac:spMk id="2" creationId="{8394E59E-77D1-0B8C-0224-88844D6C0FD7}"/>
          </ac:spMkLst>
        </pc:spChg>
        <pc:spChg chg="add mod">
          <ac:chgData name="I See Maths ltd" userId="2b6a9906fb7c83c6" providerId="LiveId" clId="{C73472C3-1B80-4301-8C0B-A1CC45F580D0}" dt="2024-02-05T15:52:24.246" v="6574" actId="1037"/>
          <ac:spMkLst>
            <pc:docMk/>
            <pc:sldMk cId="2652604491" sldId="1729"/>
            <ac:spMk id="3" creationId="{EB33E700-12E9-34E3-5211-584105CEF8D8}"/>
          </ac:spMkLst>
        </pc:spChg>
      </pc:sldChg>
      <pc:sldChg chg="addSp delSp modSp add mod">
        <pc:chgData name="I See Maths ltd" userId="2b6a9906fb7c83c6" providerId="LiveId" clId="{C73472C3-1B80-4301-8C0B-A1CC45F580D0}" dt="2023-12-21T17:18:40.499" v="3085" actId="1036"/>
        <pc:sldMkLst>
          <pc:docMk/>
          <pc:sldMk cId="2587857139" sldId="1730"/>
        </pc:sldMkLst>
        <pc:spChg chg="add mod">
          <ac:chgData name="I See Maths ltd" userId="2b6a9906fb7c83c6" providerId="LiveId" clId="{C73472C3-1B80-4301-8C0B-A1CC45F580D0}" dt="2023-12-21T16:37:59.262" v="2151" actId="1038"/>
          <ac:spMkLst>
            <pc:docMk/>
            <pc:sldMk cId="2587857139" sldId="1730"/>
            <ac:spMk id="2" creationId="{E4529901-7FBF-3648-9C9A-B07B34C89AAE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3" creationId="{1F8E3234-7CE0-84A8-466A-249956CC572F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4" creationId="{01E68514-57D8-5EAD-C044-A0D961BE0C8A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5" creationId="{9EB2B7E5-8617-F77E-1152-84B50230FE47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6" creationId="{E0F22410-DEFA-275E-28A0-D7BBAA499A00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7" creationId="{478B969A-7C3A-EC5A-3FDF-759C4589F350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8" creationId="{5A869C48-45B1-A8A3-11C6-A54D7526D281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9" creationId="{E80E9EF2-FAB3-4F3B-6471-C8042C7C9D58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0" creationId="{FA8D3BF9-DFCA-E4C4-CBFD-5B6A6BB12FC1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2" creationId="{17E7216D-B2CE-5B0E-AB8B-1A6FC9D2F164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3" creationId="{2D01746B-F930-DAFE-9072-32985361F53F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4" creationId="{8CF06AFD-FA08-5A9F-C842-70FB09D07866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5" creationId="{5BBCCF0D-B22B-3EA2-AEAA-67766175E227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6" creationId="{B6F87680-F277-DC8E-08F4-31C812F9E52E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18" creationId="{1F9E4602-3F8B-BFA0-83CC-8809296F67D9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19" creationId="{40C066D0-ABD5-2E18-D573-176DE8E6FE2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2" creationId="{FDE8CF80-6B73-2449-1C0D-813F66099BE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4" creationId="{406446AF-91ED-5F3B-868C-171C960313AF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5" creationId="{47953D41-2D63-00C3-F32A-42D0872413B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6" creationId="{12275520-0EEB-0228-A98E-AFA3963AE172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7" creationId="{6FE40546-BEC9-2454-D701-DBD76094C64B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8" creationId="{8A5CEE7C-D16F-C9FF-E5A1-C0E5155E9485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9" creationId="{E5C964DD-6907-F61F-5DD9-9930BFD55B62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0" creationId="{4602ADF2-1900-1D9E-4ED0-9FDCFF70E720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1" creationId="{A4BB4B2F-13A6-4A9D-9BA2-8C70FD4BA607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7" creationId="{DF310DEF-AC4D-7284-50CF-FEE604B8EA28}"/>
          </ac:spMkLst>
        </pc:spChg>
        <pc:spChg chg="add mod">
          <ac:chgData name="I See Maths ltd" userId="2b6a9906fb7c83c6" providerId="LiveId" clId="{C73472C3-1B80-4301-8C0B-A1CC45F580D0}" dt="2023-12-21T16:36:59.382" v="2126" actId="208"/>
          <ac:spMkLst>
            <pc:docMk/>
            <pc:sldMk cId="2587857139" sldId="1730"/>
            <ac:spMk id="38" creationId="{ED3556B6-F7CC-A162-89EE-6CBE34F34DBA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39" creationId="{0CE941A5-8774-B740-2061-39031859D301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0" creationId="{E7D58F55-7539-A0D0-FE52-ED633C8BF80B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1" creationId="{9D4CC3B7-AD0A-37CA-C748-8E596E0880F0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2" creationId="{E3BD40CF-40F3-F4CC-3DB9-2DC7FD57F249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3" creationId="{4A62D8D0-AB2D-BD0E-83C4-7C3A808F9B4D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4" creationId="{2281F398-A6A8-F9D8-81B8-DB3A1D48BDD4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5" creationId="{8D5D69FA-D85B-8727-2239-27A203E2676C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6" creationId="{CD5FA688-0ABF-A02D-411B-92C857FE3AF3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7" creationId="{8487A247-2517-9063-6EDB-FFDC14766303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8" creationId="{468A3318-AE94-551E-EAB7-C7472A6266C7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0" creationId="{882C811F-23B4-1620-5BB0-D7CF7C5297CF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1" creationId="{6F387B2F-90CA-C449-90E2-61B83056D7C6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2" creationId="{6B2A433E-E7DC-87DB-B1D9-A5F9697341A9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3" creationId="{A4FAC9AF-AFE0-7EA1-AD27-E9E8165C4F52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4" creationId="{AAD7C425-1691-D60F-4227-A1825F5A74C4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5" creationId="{4DE70318-8D41-0E98-D6AE-4FA743D0AD18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6" creationId="{42452669-C229-F912-41F8-D63FB27DFA0F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7" creationId="{CD97116C-D78C-6C5F-8DE3-D672F077CD52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8" creationId="{484E21D3-549A-51C2-CBC8-CAA142FF88FB}"/>
          </ac:spMkLst>
        </pc:spChg>
        <pc:cxnChg chg="add mod">
          <ac:chgData name="I See Maths ltd" userId="2b6a9906fb7c83c6" providerId="LiveId" clId="{C73472C3-1B80-4301-8C0B-A1CC45F580D0}" dt="2023-12-21T16:37:59.262" v="2151" actId="1038"/>
          <ac:cxnSpMkLst>
            <pc:docMk/>
            <pc:sldMk cId="2587857139" sldId="1730"/>
            <ac:cxnSpMk id="32" creationId="{03862088-803B-EA62-2407-B8D9BD1EDE16}"/>
          </ac:cxnSpMkLst>
        </pc:cxnChg>
        <pc:cxnChg chg="add mod">
          <ac:chgData name="I See Maths ltd" userId="2b6a9906fb7c83c6" providerId="LiveId" clId="{C73472C3-1B80-4301-8C0B-A1CC45F580D0}" dt="2023-12-21T16:37:59.262" v="2151" actId="1038"/>
          <ac:cxnSpMkLst>
            <pc:docMk/>
            <pc:sldMk cId="2587857139" sldId="1730"/>
            <ac:cxnSpMk id="33" creationId="{B996BDE2-FB69-3062-E604-310C8B188DCE}"/>
          </ac:cxnSpMkLst>
        </pc:cxnChg>
        <pc:cxnChg chg="add mod">
          <ac:chgData name="I See Maths ltd" userId="2b6a9906fb7c83c6" providerId="LiveId" clId="{C73472C3-1B80-4301-8C0B-A1CC45F580D0}" dt="2023-12-21T16:35:50.831" v="2019" actId="1038"/>
          <ac:cxnSpMkLst>
            <pc:docMk/>
            <pc:sldMk cId="2587857139" sldId="1730"/>
            <ac:cxnSpMk id="35" creationId="{239EFD5E-E217-A395-597A-6390627ECDFF}"/>
          </ac:cxnSpMkLst>
        </pc:cxnChg>
        <pc:cxnChg chg="add mod">
          <ac:chgData name="I See Maths ltd" userId="2b6a9906fb7c83c6" providerId="LiveId" clId="{C73472C3-1B80-4301-8C0B-A1CC45F580D0}" dt="2023-12-21T17:18:40.499" v="3085" actId="1036"/>
          <ac:cxnSpMkLst>
            <pc:docMk/>
            <pc:sldMk cId="2587857139" sldId="1730"/>
            <ac:cxnSpMk id="49" creationId="{B477C028-C452-7898-C22C-F8B4E95FB03A}"/>
          </ac:cxnSpMkLst>
        </pc:cxnChg>
      </pc:sldChg>
      <pc:sldChg chg="delSp modSp add mod">
        <pc:chgData name="I See Maths ltd" userId="2b6a9906fb7c83c6" providerId="LiveId" clId="{C73472C3-1B80-4301-8C0B-A1CC45F580D0}" dt="2023-12-21T17:18:34.461" v="3082" actId="1036"/>
        <pc:sldMkLst>
          <pc:docMk/>
          <pc:sldMk cId="1428004533" sldId="1731"/>
        </pc:sldMkLst>
        <pc:spChg chg="del">
          <ac:chgData name="I See Maths ltd" userId="2b6a9906fb7c83c6" providerId="LiveId" clId="{C73472C3-1B80-4301-8C0B-A1CC45F580D0}" dt="2023-12-21T16:38:21.290" v="2155" actId="478"/>
          <ac:spMkLst>
            <pc:docMk/>
            <pc:sldMk cId="1428004533" sldId="1731"/>
            <ac:spMk id="2" creationId="{E4529901-7FBF-3648-9C9A-B07B34C89AAE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18" creationId="{1F9E4602-3F8B-BFA0-83CC-8809296F67D9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19" creationId="{40C066D0-ABD5-2E18-D573-176DE8E6FE2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2" creationId="{FDE8CF80-6B73-2449-1C0D-813F66099BE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4" creationId="{406446AF-91ED-5F3B-868C-171C960313AF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5" creationId="{47953D41-2D63-00C3-F32A-42D0872413B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6" creationId="{12275520-0EEB-0228-A98E-AFA3963AE172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7" creationId="{6FE40546-BEC9-2454-D701-DBD76094C64B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8" creationId="{8A5CEE7C-D16F-C9FF-E5A1-C0E5155E9485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9" creationId="{E5C964DD-6907-F61F-5DD9-9930BFD55B62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0" creationId="{4602ADF2-1900-1D9E-4ED0-9FDCFF70E720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1" creationId="{A4BB4B2F-13A6-4A9D-9BA2-8C70FD4BA607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7" creationId="{DF310DEF-AC4D-7284-50CF-FEE604B8EA28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39" creationId="{0CE941A5-8774-B740-2061-39031859D301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0" creationId="{E7D58F55-7539-A0D0-FE52-ED633C8BF80B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1" creationId="{9D4CC3B7-AD0A-37CA-C748-8E596E0880F0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2" creationId="{E3BD40CF-40F3-F4CC-3DB9-2DC7FD57F249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3" creationId="{4A62D8D0-AB2D-BD0E-83C4-7C3A808F9B4D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4" creationId="{2281F398-A6A8-F9D8-81B8-DB3A1D48BDD4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5" creationId="{8D5D69FA-D85B-8727-2239-27A203E2676C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6" creationId="{CD5FA688-0ABF-A02D-411B-92C857FE3AF3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7" creationId="{8487A247-2517-9063-6EDB-FFDC14766303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8" creationId="{468A3318-AE94-551E-EAB7-C7472A6266C7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0" creationId="{882C811F-23B4-1620-5BB0-D7CF7C5297CF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1" creationId="{6F387B2F-90CA-C449-90E2-61B83056D7C6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2" creationId="{6B2A433E-E7DC-87DB-B1D9-A5F9697341A9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3" creationId="{A4FAC9AF-AFE0-7EA1-AD27-E9E8165C4F52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4" creationId="{AAD7C425-1691-D60F-4227-A1825F5A74C4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5" creationId="{4DE70318-8D41-0E98-D6AE-4FA743D0AD18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6" creationId="{42452669-C229-F912-41F8-D63FB27DFA0F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7" creationId="{CD97116C-D78C-6C5F-8DE3-D672F077CD52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8" creationId="{484E21D3-549A-51C2-CBC8-CAA142FF88FB}"/>
          </ac:spMkLst>
        </pc:spChg>
        <pc:cxnChg chg="del">
          <ac:chgData name="I See Maths ltd" userId="2b6a9906fb7c83c6" providerId="LiveId" clId="{C73472C3-1B80-4301-8C0B-A1CC45F580D0}" dt="2023-12-21T16:38:14.531" v="2153" actId="478"/>
          <ac:cxnSpMkLst>
            <pc:docMk/>
            <pc:sldMk cId="1428004533" sldId="1731"/>
            <ac:cxnSpMk id="32" creationId="{03862088-803B-EA62-2407-B8D9BD1EDE16}"/>
          </ac:cxnSpMkLst>
        </pc:cxnChg>
        <pc:cxnChg chg="del">
          <ac:chgData name="I See Maths ltd" userId="2b6a9906fb7c83c6" providerId="LiveId" clId="{C73472C3-1B80-4301-8C0B-A1CC45F580D0}" dt="2023-12-21T16:38:21.290" v="2155" actId="478"/>
          <ac:cxnSpMkLst>
            <pc:docMk/>
            <pc:sldMk cId="1428004533" sldId="1731"/>
            <ac:cxnSpMk id="33" creationId="{B996BDE2-FB69-3062-E604-310C8B188DCE}"/>
          </ac:cxnSpMkLst>
        </pc:cxnChg>
        <pc:cxnChg chg="del">
          <ac:chgData name="I See Maths ltd" userId="2b6a9906fb7c83c6" providerId="LiveId" clId="{C73472C3-1B80-4301-8C0B-A1CC45F580D0}" dt="2023-12-21T16:38:17.832" v="2154" actId="478"/>
          <ac:cxnSpMkLst>
            <pc:docMk/>
            <pc:sldMk cId="1428004533" sldId="1731"/>
            <ac:cxnSpMk id="35" creationId="{239EFD5E-E217-A395-597A-6390627ECDFF}"/>
          </ac:cxnSpMkLst>
        </pc:cxnChg>
        <pc:cxnChg chg="mod">
          <ac:chgData name="I See Maths ltd" userId="2b6a9906fb7c83c6" providerId="LiveId" clId="{C73472C3-1B80-4301-8C0B-A1CC45F580D0}" dt="2023-12-21T17:18:34.461" v="3082" actId="1036"/>
          <ac:cxnSpMkLst>
            <pc:docMk/>
            <pc:sldMk cId="1428004533" sldId="1731"/>
            <ac:cxnSpMk id="49" creationId="{B477C028-C452-7898-C22C-F8B4E95FB03A}"/>
          </ac:cxnSpMkLst>
        </pc:cxnChg>
      </pc:sldChg>
      <pc:sldChg chg="addSp modSp add mod">
        <pc:chgData name="I See Maths ltd" userId="2b6a9906fb7c83c6" providerId="LiveId" clId="{C73472C3-1B80-4301-8C0B-A1CC45F580D0}" dt="2023-12-21T17:18:23.006" v="3079" actId="1036"/>
        <pc:sldMkLst>
          <pc:docMk/>
          <pc:sldMk cId="4051500483" sldId="1732"/>
        </pc:sldMkLst>
        <pc:spChg chg="add mod">
          <ac:chgData name="I See Maths ltd" userId="2b6a9906fb7c83c6" providerId="LiveId" clId="{C73472C3-1B80-4301-8C0B-A1CC45F580D0}" dt="2023-12-21T16:39:13.846" v="2193" actId="1037"/>
          <ac:spMkLst>
            <pc:docMk/>
            <pc:sldMk cId="4051500483" sldId="1732"/>
            <ac:spMk id="2" creationId="{02DD56F9-ED2B-5E89-0E96-97498B903E7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39" creationId="{0CE941A5-8774-B740-2061-39031859D301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0" creationId="{E7D58F55-7539-A0D0-FE52-ED633C8BF80B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1" creationId="{9D4CC3B7-AD0A-37CA-C748-8E596E0880F0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2" creationId="{E3BD40CF-40F3-F4CC-3DB9-2DC7FD57F249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3" creationId="{4A62D8D0-AB2D-BD0E-83C4-7C3A808F9B4D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4" creationId="{2281F398-A6A8-F9D8-81B8-DB3A1D48BDD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5" creationId="{8D5D69FA-D85B-8727-2239-27A203E2676C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6" creationId="{CD5FA688-0ABF-A02D-411B-92C857FE3AF3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7" creationId="{8487A247-2517-9063-6EDB-FFDC14766303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8" creationId="{468A3318-AE94-551E-EAB7-C7472A6266C7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0" creationId="{882C811F-23B4-1620-5BB0-D7CF7C5297CF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1" creationId="{6F387B2F-90CA-C449-90E2-61B83056D7C6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2" creationId="{6B2A433E-E7DC-87DB-B1D9-A5F9697341A9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3" creationId="{A4FAC9AF-AFE0-7EA1-AD27-E9E8165C4F52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4" creationId="{AAD7C425-1691-D60F-4227-A1825F5A74C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5" creationId="{4DE70318-8D41-0E98-D6AE-4FA743D0AD18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6" creationId="{42452669-C229-F912-41F8-D63FB27DFA0F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7" creationId="{CD97116C-D78C-6C5F-8DE3-D672F077CD52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8" creationId="{484E21D3-549A-51C2-CBC8-CAA142FF88FB}"/>
          </ac:spMkLst>
        </pc:spChg>
        <pc:cxnChg chg="mod">
          <ac:chgData name="I See Maths ltd" userId="2b6a9906fb7c83c6" providerId="LiveId" clId="{C73472C3-1B80-4301-8C0B-A1CC45F580D0}" dt="2023-12-21T17:18:23.006" v="3079" actId="1036"/>
          <ac:cxnSpMkLst>
            <pc:docMk/>
            <pc:sldMk cId="4051500483" sldId="1732"/>
            <ac:cxnSpMk id="49" creationId="{B477C028-C452-7898-C22C-F8B4E95FB03A}"/>
          </ac:cxnSpMkLst>
        </pc:cxnChg>
      </pc:sldChg>
      <pc:sldChg chg="addSp modSp add del mod">
        <pc:chgData name="I See Maths ltd" userId="2b6a9906fb7c83c6" providerId="LiveId" clId="{C73472C3-1B80-4301-8C0B-A1CC45F580D0}" dt="2024-02-05T15:43:27.658" v="6425" actId="47"/>
        <pc:sldMkLst>
          <pc:docMk/>
          <pc:sldMk cId="1841524416" sldId="1733"/>
        </pc:sldMkLst>
        <pc:picChg chg="add mod">
          <ac:chgData name="I See Maths ltd" userId="2b6a9906fb7c83c6" providerId="LiveId" clId="{C73472C3-1B80-4301-8C0B-A1CC45F580D0}" dt="2023-12-21T16:45:16.334" v="2428" actId="1076"/>
          <ac:picMkLst>
            <pc:docMk/>
            <pc:sldMk cId="1841524416" sldId="1733"/>
            <ac:picMk id="4" creationId="{17CF2E5D-E0CF-CA8E-E95A-1AA3FCA85E83}"/>
          </ac:picMkLst>
        </pc:picChg>
        <pc:picChg chg="add mod">
          <ac:chgData name="I See Maths ltd" userId="2b6a9906fb7c83c6" providerId="LiveId" clId="{C73472C3-1B80-4301-8C0B-A1CC45F580D0}" dt="2023-12-21T16:45:39.031" v="2437" actId="1038"/>
          <ac:picMkLst>
            <pc:docMk/>
            <pc:sldMk cId="1841524416" sldId="1733"/>
            <ac:picMk id="8" creationId="{94DC63CF-4818-B38B-B5F6-D9174A03DF26}"/>
          </ac:picMkLst>
        </pc:picChg>
      </pc:sldChg>
      <pc:sldChg chg="add del">
        <pc:chgData name="I See Maths ltd" userId="2b6a9906fb7c83c6" providerId="LiveId" clId="{C73472C3-1B80-4301-8C0B-A1CC45F580D0}" dt="2023-12-21T17:09:51.176" v="2900" actId="47"/>
        <pc:sldMkLst>
          <pc:docMk/>
          <pc:sldMk cId="2052105064" sldId="1734"/>
        </pc:sldMkLst>
      </pc:sldChg>
      <pc:sldChg chg="addSp delSp modSp add mod">
        <pc:chgData name="I See Maths ltd" userId="2b6a9906fb7c83c6" providerId="LiveId" clId="{C73472C3-1B80-4301-8C0B-A1CC45F580D0}" dt="2023-12-21T20:22:00.449" v="3219" actId="6549"/>
        <pc:sldMkLst>
          <pc:docMk/>
          <pc:sldMk cId="376370373" sldId="1735"/>
        </pc:sldMkLst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2" creationId="{58E3CA12-B7FA-E8BC-6D8C-0194471366EA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3" creationId="{368B324D-B427-4D9F-0312-96D648311C79}"/>
          </ac:spMkLst>
        </pc:spChg>
        <pc:spChg chg="add mod">
          <ac:chgData name="I See Maths ltd" userId="2b6a9906fb7c83c6" providerId="LiveId" clId="{C73472C3-1B80-4301-8C0B-A1CC45F580D0}" dt="2023-12-21T20:22:00.449" v="3219" actId="6549"/>
          <ac:spMkLst>
            <pc:docMk/>
            <pc:sldMk cId="376370373" sldId="1735"/>
            <ac:spMk id="4" creationId="{69A6DC9E-4361-7349-CDCF-129C1087ACF1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5" creationId="{B223E06F-ED8C-431E-0DEE-929E495C00B0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6" creationId="{3900E117-504D-12F5-729A-8ECC9A867A46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7" creationId="{A0120EA0-AACC-A677-80AC-F293F92C06CA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8" creationId="{3DCEBD6D-E95B-F98E-442B-CD39FFBD762C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9" creationId="{F3DA85C2-FAF8-E14E-1910-DF203A9A7AC6}"/>
          </ac:spMkLst>
        </pc:spChg>
        <pc:spChg chg="add del mod">
          <ac:chgData name="I See Maths ltd" userId="2b6a9906fb7c83c6" providerId="LiveId" clId="{C73472C3-1B80-4301-8C0B-A1CC45F580D0}" dt="2023-12-21T16:50:38.869" v="2550" actId="478"/>
          <ac:spMkLst>
            <pc:docMk/>
            <pc:sldMk cId="376370373" sldId="1735"/>
            <ac:spMk id="10" creationId="{8CB78622-B3FC-7592-2A13-D1C94FA8ED0E}"/>
          </ac:spMkLst>
        </pc:spChg>
        <pc:spChg chg="mod">
          <ac:chgData name="I See Maths ltd" userId="2b6a9906fb7c83c6" providerId="LiveId" clId="{C73472C3-1B80-4301-8C0B-A1CC45F580D0}" dt="2023-12-21T16:49:51.193" v="2525" actId="20577"/>
          <ac:spMkLst>
            <pc:docMk/>
            <pc:sldMk cId="376370373" sldId="1735"/>
            <ac:spMk id="11" creationId="{9EFE7479-098A-4D74-9534-57C402B049B6}"/>
          </ac:spMkLst>
        </pc:spChg>
        <pc:spChg chg="add del mod">
          <ac:chgData name="I See Maths ltd" userId="2b6a9906fb7c83c6" providerId="LiveId" clId="{C73472C3-1B80-4301-8C0B-A1CC45F580D0}" dt="2023-12-21T16:50:38.869" v="2550" actId="478"/>
          <ac:spMkLst>
            <pc:docMk/>
            <pc:sldMk cId="376370373" sldId="1735"/>
            <ac:spMk id="12" creationId="{450EC41D-8E3D-361D-DD6E-EE5E6980CE60}"/>
          </ac:spMkLst>
        </pc:spChg>
        <pc:spChg chg="add del mod">
          <ac:chgData name="I See Maths ltd" userId="2b6a9906fb7c83c6" providerId="LiveId" clId="{C73472C3-1B80-4301-8C0B-A1CC45F580D0}" dt="2023-12-21T16:52:20.949" v="2623" actId="478"/>
          <ac:spMkLst>
            <pc:docMk/>
            <pc:sldMk cId="376370373" sldId="1735"/>
            <ac:spMk id="13" creationId="{09135BB1-7C2E-ACD5-301C-0DA1AD68507B}"/>
          </ac:spMkLst>
        </pc:spChg>
        <pc:spChg chg="add del mod">
          <ac:chgData name="I See Maths ltd" userId="2b6a9906fb7c83c6" providerId="LiveId" clId="{C73472C3-1B80-4301-8C0B-A1CC45F580D0}" dt="2023-12-21T16:50:44.949" v="2551" actId="478"/>
          <ac:spMkLst>
            <pc:docMk/>
            <pc:sldMk cId="376370373" sldId="1735"/>
            <ac:spMk id="15" creationId="{A9EEA57F-1CBE-C003-1509-DF50425A515A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6" creationId="{AB449534-E522-11FF-C03B-E49E278E8844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8" creationId="{45A899A2-3635-A7CA-DF10-79617D1612D2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9" creationId="{1758C096-345D-4805-BDE1-235B836EC77F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22" creationId="{352D792C-F1D1-22B5-A232-400CB0A0FA53}"/>
          </ac:spMkLst>
        </pc:spChg>
        <pc:spChg chg="add del mod">
          <ac:chgData name="I See Maths ltd" userId="2b6a9906fb7c83c6" providerId="LiveId" clId="{C73472C3-1B80-4301-8C0B-A1CC45F580D0}" dt="2023-12-21T16:52:45.902" v="2626" actId="478"/>
          <ac:spMkLst>
            <pc:docMk/>
            <pc:sldMk cId="376370373" sldId="1735"/>
            <ac:spMk id="25" creationId="{E4CA4CC1-3407-D536-97CD-DBF239AF6D0D}"/>
          </ac:spMkLst>
        </pc:spChg>
        <pc:cxnChg chg="add del mod">
          <ac:chgData name="I See Maths ltd" userId="2b6a9906fb7c83c6" providerId="LiveId" clId="{C73472C3-1B80-4301-8C0B-A1CC45F580D0}" dt="2023-12-21T16:50:44.949" v="2551" actId="478"/>
          <ac:cxnSpMkLst>
            <pc:docMk/>
            <pc:sldMk cId="376370373" sldId="1735"/>
            <ac:cxnSpMk id="14" creationId="{98E750D1-9C23-6906-8560-6F2295671FCB}"/>
          </ac:cxnSpMkLst>
        </pc:cxnChg>
        <pc:cxnChg chg="add del mod">
          <ac:chgData name="I See Maths ltd" userId="2b6a9906fb7c83c6" providerId="LiveId" clId="{C73472C3-1B80-4301-8C0B-A1CC45F580D0}" dt="2023-12-21T16:52:43.612" v="2625" actId="478"/>
          <ac:cxnSpMkLst>
            <pc:docMk/>
            <pc:sldMk cId="376370373" sldId="1735"/>
            <ac:cxnSpMk id="24" creationId="{657B03CC-9CA9-2C07-1C0F-9038D54D5A6E}"/>
          </ac:cxnSpMkLst>
        </pc:cxnChg>
      </pc:sldChg>
      <pc:sldChg chg="add">
        <pc:chgData name="I See Maths ltd" userId="2b6a9906fb7c83c6" providerId="LiveId" clId="{C73472C3-1B80-4301-8C0B-A1CC45F580D0}" dt="2023-12-21T16:52:17.867" v="2622" actId="2890"/>
        <pc:sldMkLst>
          <pc:docMk/>
          <pc:sldMk cId="439993490" sldId="1736"/>
        </pc:sldMkLst>
      </pc:sldChg>
      <pc:sldChg chg="add">
        <pc:chgData name="I See Maths ltd" userId="2b6a9906fb7c83c6" providerId="LiveId" clId="{C73472C3-1B80-4301-8C0B-A1CC45F580D0}" dt="2023-12-21T16:52:24.792" v="2624" actId="2890"/>
        <pc:sldMkLst>
          <pc:docMk/>
          <pc:sldMk cId="1707708741" sldId="1737"/>
        </pc:sldMkLst>
      </pc:sldChg>
      <pc:sldChg chg="addSp delSp modSp del mod">
        <pc:chgData name="I See Maths ltd" userId="2b6a9906fb7c83c6" providerId="LiveId" clId="{C73472C3-1B80-4301-8C0B-A1CC45F580D0}" dt="2023-12-21T17:09:42.134" v="2899" actId="47"/>
        <pc:sldMkLst>
          <pc:docMk/>
          <pc:sldMk cId="1999298799" sldId="1738"/>
        </pc:sldMkLst>
        <pc:spChg chg="add del mod">
          <ac:chgData name="I See Maths ltd" userId="2b6a9906fb7c83c6" providerId="LiveId" clId="{C73472C3-1B80-4301-8C0B-A1CC45F580D0}" dt="2023-12-21T17:06:32.821" v="2754" actId="478"/>
          <ac:spMkLst>
            <pc:docMk/>
            <pc:sldMk cId="1999298799" sldId="1738"/>
            <ac:spMk id="2" creationId="{87F39FCF-2E5B-8DFF-88F2-35E0BE909C78}"/>
          </ac:spMkLst>
        </pc:spChg>
        <pc:spChg chg="add del mod">
          <ac:chgData name="I See Maths ltd" userId="2b6a9906fb7c83c6" providerId="LiveId" clId="{C73472C3-1B80-4301-8C0B-A1CC45F580D0}" dt="2023-12-21T17:04:10.842" v="2631" actId="478"/>
          <ac:spMkLst>
            <pc:docMk/>
            <pc:sldMk cId="1999298799" sldId="1738"/>
            <ac:spMk id="3" creationId="{798008AC-4CFD-3FF8-A595-6E797CA640ED}"/>
          </ac:spMkLst>
        </pc:spChg>
        <pc:spChg chg="add mod">
          <ac:chgData name="I See Maths ltd" userId="2b6a9906fb7c83c6" providerId="LiveId" clId="{C73472C3-1B80-4301-8C0B-A1CC45F580D0}" dt="2023-12-21T17:09:06.476" v="2889" actId="207"/>
          <ac:spMkLst>
            <pc:docMk/>
            <pc:sldMk cId="1999298799" sldId="1738"/>
            <ac:spMk id="4" creationId="{9387C5EC-C6BB-A4D7-3B46-5DA5ED2D4C69}"/>
          </ac:spMkLst>
        </pc:spChg>
        <pc:spChg chg="add del mod">
          <ac:chgData name="I See Maths ltd" userId="2b6a9906fb7c83c6" providerId="LiveId" clId="{C73472C3-1B80-4301-8C0B-A1CC45F580D0}" dt="2023-12-21T17:09:36.202" v="2898" actId="478"/>
          <ac:spMkLst>
            <pc:docMk/>
            <pc:sldMk cId="1999298799" sldId="1738"/>
            <ac:spMk id="5" creationId="{95161D69-7469-B3D6-8C5E-488296D37A6F}"/>
          </ac:spMkLst>
        </pc:spChg>
        <pc:spChg chg="mod">
          <ac:chgData name="I See Maths ltd" userId="2b6a9906fb7c83c6" providerId="LiveId" clId="{C73472C3-1B80-4301-8C0B-A1CC45F580D0}" dt="2023-12-21T17:06:27.454" v="2753" actId="14100"/>
          <ac:spMkLst>
            <pc:docMk/>
            <pc:sldMk cId="1999298799" sldId="1738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17:03:47.349" v="2628" actId="6549"/>
          <ac:spMkLst>
            <pc:docMk/>
            <pc:sldMk cId="1999298799" sldId="1738"/>
            <ac:spMk id="21" creationId="{66C3C11C-1AF0-4134-B2B7-C8670802EB51}"/>
          </ac:spMkLst>
        </pc:spChg>
        <pc:cxnChg chg="add del mod">
          <ac:chgData name="I See Maths ltd" userId="2b6a9906fb7c83c6" providerId="LiveId" clId="{C73472C3-1B80-4301-8C0B-A1CC45F580D0}" dt="2023-12-21T17:09:36.202" v="2898" actId="478"/>
          <ac:cxnSpMkLst>
            <pc:docMk/>
            <pc:sldMk cId="1999298799" sldId="1738"/>
            <ac:cxnSpMk id="6" creationId="{5CC3FB85-1E70-BD3A-9A02-29903AD286C9}"/>
          </ac:cxnSpMkLst>
        </pc:cxnChg>
      </pc:sldChg>
      <pc:sldChg chg="addSp delSp modSp add mod">
        <pc:chgData name="I See Maths ltd" userId="2b6a9906fb7c83c6" providerId="LiveId" clId="{C73472C3-1B80-4301-8C0B-A1CC45F580D0}" dt="2023-12-21T17:12:44.604" v="2937" actId="478"/>
        <pc:sldMkLst>
          <pc:docMk/>
          <pc:sldMk cId="855991983" sldId="1739"/>
        </pc:sldMkLst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2" creationId="{4B85BB71-2EAA-0ABB-5160-32269EBA019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3" creationId="{11E34B85-9D2C-FD69-9C6F-076B23EE8618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4" creationId="{E6350D5F-EDAE-992E-4134-ECFF5044033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5" creationId="{A293FF5D-42CF-CF88-F3BE-4C1ACD155CD5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6" creationId="{4B63E059-5ED6-CB71-6940-865A536122C8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7" creationId="{EBB0D4A5-F617-C210-54D3-1B1E3A2E089E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8" creationId="{966309F3-9E10-FBFA-8BDC-F240007579AB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9" creationId="{57247805-CA36-CE3F-6588-811F3C22E5AF}"/>
          </ac:spMkLst>
        </pc:spChg>
        <pc:spChg chg="add del mod">
          <ac:chgData name="I See Maths ltd" userId="2b6a9906fb7c83c6" providerId="LiveId" clId="{C73472C3-1B80-4301-8C0B-A1CC45F580D0}" dt="2023-12-21T17:12:37.689" v="2935" actId="478"/>
          <ac:spMkLst>
            <pc:docMk/>
            <pc:sldMk cId="855991983" sldId="1739"/>
            <ac:spMk id="10" creationId="{6A5F7272-4B79-5113-34DB-E7BD18DB5B9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12" creationId="{AD2CCD4B-2B1A-FFCF-0ACD-33BAAA140DD2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3" creationId="{1784CA25-8072-4ABD-AA06-6E8676493EBA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4" creationId="{3B0B9DF0-417D-CDD6-1F5A-935816336A39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5" creationId="{F4609134-C46D-EAF4-10E6-FBC7E075545F}"/>
          </ac:spMkLst>
        </pc:spChg>
        <pc:spChg chg="add del mod">
          <ac:chgData name="I See Maths ltd" userId="2b6a9906fb7c83c6" providerId="LiveId" clId="{C73472C3-1B80-4301-8C0B-A1CC45F580D0}" dt="2023-12-21T17:12:05.201" v="2918" actId="478"/>
          <ac:spMkLst>
            <pc:docMk/>
            <pc:sldMk cId="855991983" sldId="1739"/>
            <ac:spMk id="18" creationId="{981D8AD1-5596-D3E9-AE58-24F14F8E1FF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19" creationId="{45E1E6C2-FDE2-A8C3-D14F-0D1600B60820}"/>
          </ac:spMkLst>
        </pc:spChg>
        <pc:cxnChg chg="add del mod">
          <ac:chgData name="I See Maths ltd" userId="2b6a9906fb7c83c6" providerId="LiveId" clId="{C73472C3-1B80-4301-8C0B-A1CC45F580D0}" dt="2023-12-21T17:12:05.201" v="2918" actId="478"/>
          <ac:cxnSpMkLst>
            <pc:docMk/>
            <pc:sldMk cId="855991983" sldId="1739"/>
            <ac:cxnSpMk id="16" creationId="{F79626FC-C9B9-B975-59E0-121127CE7B33}"/>
          </ac:cxnSpMkLst>
        </pc:cxnChg>
      </pc:sldChg>
      <pc:sldChg chg="add">
        <pc:chgData name="I See Maths ltd" userId="2b6a9906fb7c83c6" providerId="LiveId" clId="{C73472C3-1B80-4301-8C0B-A1CC45F580D0}" dt="2023-12-21T17:09:30.269" v="2897" actId="2890"/>
        <pc:sldMkLst>
          <pc:docMk/>
          <pc:sldMk cId="2544012734" sldId="1740"/>
        </pc:sldMkLst>
      </pc:sldChg>
      <pc:sldChg chg="add">
        <pc:chgData name="I See Maths ltd" userId="2b6a9906fb7c83c6" providerId="LiveId" clId="{C73472C3-1B80-4301-8C0B-A1CC45F580D0}" dt="2023-12-21T17:12:34.431" v="2934" actId="2890"/>
        <pc:sldMkLst>
          <pc:docMk/>
          <pc:sldMk cId="3792009601" sldId="1741"/>
        </pc:sldMkLst>
      </pc:sldChg>
      <pc:sldChg chg="add">
        <pc:chgData name="I See Maths ltd" userId="2b6a9906fb7c83c6" providerId="LiveId" clId="{C73472C3-1B80-4301-8C0B-A1CC45F580D0}" dt="2023-12-21T17:12:41.051" v="2936" actId="2890"/>
        <pc:sldMkLst>
          <pc:docMk/>
          <pc:sldMk cId="678748401" sldId="1742"/>
        </pc:sldMkLst>
      </pc:sldChg>
      <pc:sldChg chg="addSp delSp modSp add mod">
        <pc:chgData name="I See Maths ltd" userId="2b6a9906fb7c83c6" providerId="LiveId" clId="{C73472C3-1B80-4301-8C0B-A1CC45F580D0}" dt="2023-12-21T17:16:03.590" v="3059" actId="14100"/>
        <pc:sldMkLst>
          <pc:docMk/>
          <pc:sldMk cId="3651427850" sldId="1743"/>
        </pc:sldMkLst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2" creationId="{4B85BB71-2EAA-0ABB-5160-32269EBA0191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3" creationId="{11E34B85-9D2C-FD69-9C6F-076B23EE8618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4" creationId="{E6350D5F-EDAE-992E-4134-ECFF50440331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5" creationId="{A293FF5D-42CF-CF88-F3BE-4C1ACD155CD5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6" creationId="{4B63E059-5ED6-CB71-6940-865A536122C8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7" creationId="{EBB0D4A5-F617-C210-54D3-1B1E3A2E089E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8" creationId="{966309F3-9E10-FBFA-8BDC-F240007579AB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9" creationId="{57247805-CA36-CE3F-6588-811F3C22E5AF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0" creationId="{6A5F7272-4B79-5113-34DB-E7BD18DB5B91}"/>
          </ac:spMkLst>
        </pc:spChg>
        <pc:spChg chg="mod">
          <ac:chgData name="I See Maths ltd" userId="2b6a9906fb7c83c6" providerId="LiveId" clId="{C73472C3-1B80-4301-8C0B-A1CC45F580D0}" dt="2023-12-21T17:14:20.284" v="3007" actId="6549"/>
          <ac:spMkLst>
            <pc:docMk/>
            <pc:sldMk cId="3651427850" sldId="1743"/>
            <ac:spMk id="11" creationId="{9EFE7479-098A-4D74-9534-57C402B049B6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2" creationId="{AD2CCD4B-2B1A-FFCF-0ACD-33BAAA140DD2}"/>
          </ac:spMkLst>
        </pc:spChg>
        <pc:spChg chg="add del mod">
          <ac:chgData name="I See Maths ltd" userId="2b6a9906fb7c83c6" providerId="LiveId" clId="{C73472C3-1B80-4301-8C0B-A1CC45F580D0}" dt="2023-12-21T17:15:16.310" v="3056" actId="478"/>
          <ac:spMkLst>
            <pc:docMk/>
            <pc:sldMk cId="3651427850" sldId="1743"/>
            <ac:spMk id="13" creationId="{140F3AE6-3D4A-DE91-BEFB-F54AC1CC5FC4}"/>
          </ac:spMkLst>
        </pc:spChg>
        <pc:spChg chg="add mod">
          <ac:chgData name="I See Maths ltd" userId="2b6a9906fb7c83c6" providerId="LiveId" clId="{C73472C3-1B80-4301-8C0B-A1CC45F580D0}" dt="2023-12-21T17:15:39.094" v="3057"/>
          <ac:spMkLst>
            <pc:docMk/>
            <pc:sldMk cId="3651427850" sldId="1743"/>
            <ac:spMk id="14" creationId="{1C2A0477-2D50-A401-4837-F9458FC19B7D}"/>
          </ac:spMkLst>
        </pc:spChg>
        <pc:spChg chg="add mod">
          <ac:chgData name="I See Maths ltd" userId="2b6a9906fb7c83c6" providerId="LiveId" clId="{C73472C3-1B80-4301-8C0B-A1CC45F580D0}" dt="2023-12-21T17:15:57.765" v="3058" actId="1076"/>
          <ac:spMkLst>
            <pc:docMk/>
            <pc:sldMk cId="3651427850" sldId="1743"/>
            <ac:spMk id="15" creationId="{A854DC7A-8A34-E4CF-DDE6-4ACDFE4E29F5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9" creationId="{45E1E6C2-FDE2-A8C3-D14F-0D1600B60820}"/>
          </ac:spMkLst>
        </pc:spChg>
        <pc:cxnChg chg="add mod">
          <ac:chgData name="I See Maths ltd" userId="2b6a9906fb7c83c6" providerId="LiveId" clId="{C73472C3-1B80-4301-8C0B-A1CC45F580D0}" dt="2023-12-21T17:16:03.590" v="3059" actId="14100"/>
          <ac:cxnSpMkLst>
            <pc:docMk/>
            <pc:sldMk cId="3651427850" sldId="1743"/>
            <ac:cxnSpMk id="16" creationId="{FA78DE68-09D6-5998-FA0E-9DA02E727681}"/>
          </ac:cxnSpMkLst>
        </pc:cxnChg>
      </pc:sldChg>
      <pc:sldChg chg="delSp add mod">
        <pc:chgData name="I See Maths ltd" userId="2b6a9906fb7c83c6" providerId="LiveId" clId="{C73472C3-1B80-4301-8C0B-A1CC45F580D0}" dt="2023-12-21T17:16:26.222" v="3062" actId="478"/>
        <pc:sldMkLst>
          <pc:docMk/>
          <pc:sldMk cId="3582253242" sldId="1744"/>
        </pc:sldMkLst>
        <pc:spChg chg="del">
          <ac:chgData name="I See Maths ltd" userId="2b6a9906fb7c83c6" providerId="LiveId" clId="{C73472C3-1B80-4301-8C0B-A1CC45F580D0}" dt="2023-12-21T17:16:20.151" v="3061" actId="478"/>
          <ac:spMkLst>
            <pc:docMk/>
            <pc:sldMk cId="3582253242" sldId="1744"/>
            <ac:spMk id="14" creationId="{1C2A0477-2D50-A401-4837-F9458FC19B7D}"/>
          </ac:spMkLst>
        </pc:spChg>
        <pc:spChg chg="del">
          <ac:chgData name="I See Maths ltd" userId="2b6a9906fb7c83c6" providerId="LiveId" clId="{C73472C3-1B80-4301-8C0B-A1CC45F580D0}" dt="2023-12-21T17:16:26.222" v="3062" actId="478"/>
          <ac:spMkLst>
            <pc:docMk/>
            <pc:sldMk cId="3582253242" sldId="1744"/>
            <ac:spMk id="15" creationId="{A854DC7A-8A34-E4CF-DDE6-4ACDFE4E29F5}"/>
          </ac:spMkLst>
        </pc:spChg>
        <pc:cxnChg chg="del">
          <ac:chgData name="I See Maths ltd" userId="2b6a9906fb7c83c6" providerId="LiveId" clId="{C73472C3-1B80-4301-8C0B-A1CC45F580D0}" dt="2023-12-21T17:16:26.222" v="3062" actId="478"/>
          <ac:cxnSpMkLst>
            <pc:docMk/>
            <pc:sldMk cId="3582253242" sldId="1744"/>
            <ac:cxnSpMk id="16" creationId="{FA78DE68-09D6-5998-FA0E-9DA02E727681}"/>
          </ac:cxnSpMkLst>
        </pc:cxnChg>
      </pc:sldChg>
      <pc:sldChg chg="addSp delSp modSp add mod">
        <pc:chgData name="I See Maths ltd" userId="2b6a9906fb7c83c6" providerId="LiveId" clId="{C73472C3-1B80-4301-8C0B-A1CC45F580D0}" dt="2023-12-21T17:21:59.495" v="3173" actId="1038"/>
        <pc:sldMkLst>
          <pc:docMk/>
          <pc:sldMk cId="2665918822" sldId="1745"/>
        </pc:sldMkLst>
        <pc:spChg chg="add mod">
          <ac:chgData name="I See Maths ltd" userId="2b6a9906fb7c83c6" providerId="LiveId" clId="{C73472C3-1B80-4301-8C0B-A1CC45F580D0}" dt="2023-12-21T17:21:59.495" v="3173" actId="1038"/>
          <ac:spMkLst>
            <pc:docMk/>
            <pc:sldMk cId="2665918822" sldId="1745"/>
            <ac:spMk id="2" creationId="{5993CC1D-BD31-B931-0755-CA6AD31BB3A2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3" creationId="{0F3F23E2-8CAA-DAB1-4D10-440BAD4B3B86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4" creationId="{981D80F9-4742-FEAC-9517-BFEC3EF03E3D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5" creationId="{FD55F258-3F9E-FABE-7A3C-8C223A13DC9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6" creationId="{CF6017C3-9B18-C84C-F832-9D01166493A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7" creationId="{C6436B01-66B6-6317-9E38-143ACCEAA01A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8" creationId="{E2C08E19-5E7C-982D-0493-EDEA22C4B62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9" creationId="{E37F256B-2556-789B-2A76-F9D389D8BE72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0" creationId="{4CCA116E-7ED7-3FDA-0D92-FA6F641C81F5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2" creationId="{1F5AFC5F-0B7E-3EA0-F149-F23E6249503E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3" creationId="{08A68687-4CA1-205E-B024-C09DD42C94F7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4" creationId="{340C0D9A-119A-159A-7F57-469748D01451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9" creationId="{2EDF32FA-4285-F623-3755-2B78256DD0C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2" creationId="{EB51FC34-2B80-B607-4E15-69F5A2E2D4A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4" creationId="{D460DB28-DA33-0290-F6BC-DA2C274EDE5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5" creationId="{E00C9E5D-628A-9A93-1868-6FEF123A47C9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6" creationId="{648D6A21-8187-CDE1-8F35-1B7725FBACEC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7" creationId="{20CACEB8-9D73-AF32-A271-00291C25822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8" creationId="{1184DA96-A712-E2DD-1E97-77DADCB9E07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9" creationId="{9297C96A-BC72-A839-C5E8-D84713E7D808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0" creationId="{3F8081CF-4443-6F93-8611-28F2F6016AD3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1" creationId="{D37410C4-0548-940B-E0BC-DB5A1C391AB1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2" creationId="{704402E5-18F0-4A05-8699-5E6199CA104B}"/>
          </ac:spMkLst>
        </pc:spChg>
        <pc:spChg chg="add del mod">
          <ac:chgData name="I See Maths ltd" userId="2b6a9906fb7c83c6" providerId="LiveId" clId="{C73472C3-1B80-4301-8C0B-A1CC45F580D0}" dt="2023-12-21T17:17:39.070" v="3075" actId="478"/>
          <ac:spMkLst>
            <pc:docMk/>
            <pc:sldMk cId="2665918822" sldId="1745"/>
            <ac:spMk id="33" creationId="{ED220331-FC19-6093-F147-6B7F16D8A489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35" creationId="{D6E4FB3D-7945-FC88-2BEA-5307C28B689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6" creationId="{6CC82D47-6A1B-EA63-7254-5C6ED3CC6D36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7" creationId="{0F259173-169E-A297-0FB4-C1A5AF5C6C93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8" creationId="{2E6D4A2C-DB0E-1726-31FC-B3D3DDAF85FE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9" creationId="{C5941246-5F39-A4CF-69CD-AADF9B66A950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0" creationId="{7E74F291-DDD8-B744-A26E-981CBC4A7C15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1" creationId="{DF0D7FE4-D46B-3D63-D62C-38CA1B382364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2" creationId="{BAA93C2C-F593-463B-5C60-31A5FFB29BE3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3" creationId="{F3150A7C-8DC4-C60B-0287-A8490F0984CF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4" creationId="{9ADDBA09-233C-0EF8-EB1A-DC6DBDC2F18F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5" creationId="{75675D09-2181-C617-487A-C737E7E4C2E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6" creationId="{F5E5E28D-B043-C834-12B3-6E7F2C82042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7" creationId="{1459B908-25C8-71DB-4F5D-02C098CDEB1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8" creationId="{4FEEB2DF-C960-C10D-3C00-AB169F71F4F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9" creationId="{22E9EF28-7400-4378-2C88-7CA86C841522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0" creationId="{0AC63A22-7983-5B1C-8D83-D71D6B59A709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1" creationId="{05CC3C22-DC93-90CA-B003-49518C307F4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2" creationId="{5AF6D7D8-61AF-F5AD-2837-9EFE4643254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3" creationId="{7BEB1D30-B3F4-118F-7BDE-EDFBB0F1F0D8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4" creationId="{B827CF16-C281-2F07-8AED-22834875A55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5" creationId="{8FE6CAF9-BB87-B66F-66B5-2B435DF1D777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6" creationId="{1F5A27F4-9E75-1154-9781-61395F00689C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7" creationId="{081BDFB4-9F00-517A-843F-DF7161C8A997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8" creationId="{E2CC77F6-7F1C-EA7D-2683-59D09FAACC9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9" creationId="{307F46F6-C911-0D8F-9D39-1007383CFD16}"/>
          </ac:spMkLst>
        </pc:spChg>
        <pc:cxnChg chg="add mod">
          <ac:chgData name="I See Maths ltd" userId="2b6a9906fb7c83c6" providerId="LiveId" clId="{C73472C3-1B80-4301-8C0B-A1CC45F580D0}" dt="2023-12-21T17:21:59.495" v="3173" actId="1038"/>
          <ac:cxnSpMkLst>
            <pc:docMk/>
            <pc:sldMk cId="2665918822" sldId="1745"/>
            <ac:cxnSpMk id="15" creationId="{F92C51C8-1049-482F-5CDD-D2A70CA59BA2}"/>
          </ac:cxnSpMkLst>
        </pc:cxnChg>
        <pc:cxnChg chg="add mod">
          <ac:chgData name="I See Maths ltd" userId="2b6a9906fb7c83c6" providerId="LiveId" clId="{C73472C3-1B80-4301-8C0B-A1CC45F580D0}" dt="2023-12-21T17:21:59.495" v="3173" actId="1038"/>
          <ac:cxnSpMkLst>
            <pc:docMk/>
            <pc:sldMk cId="2665918822" sldId="1745"/>
            <ac:cxnSpMk id="16" creationId="{A5383FF2-9C94-D305-E416-8F3945DD0A56}"/>
          </ac:cxnSpMkLst>
        </pc:cxnChg>
        <pc:cxnChg chg="add del mod">
          <ac:chgData name="I See Maths ltd" userId="2b6a9906fb7c83c6" providerId="LiveId" clId="{C73472C3-1B80-4301-8C0B-A1CC45F580D0}" dt="2023-12-21T17:19:01.595" v="3089" actId="478"/>
          <ac:cxnSpMkLst>
            <pc:docMk/>
            <pc:sldMk cId="2665918822" sldId="1745"/>
            <ac:cxnSpMk id="18" creationId="{1B102DAA-6898-DDC3-6C6D-28749E267AB4}"/>
          </ac:cxnSpMkLst>
        </pc:cxnChg>
        <pc:cxnChg chg="add del mod">
          <ac:chgData name="I See Maths ltd" userId="2b6a9906fb7c83c6" providerId="LiveId" clId="{C73472C3-1B80-4301-8C0B-A1CC45F580D0}" dt="2023-12-21T17:17:28.166" v="3073" actId="478"/>
          <ac:cxnSpMkLst>
            <pc:docMk/>
            <pc:sldMk cId="2665918822" sldId="1745"/>
            <ac:cxnSpMk id="34" creationId="{97DAB7CA-8568-A6A2-0B12-C11D6CF08786}"/>
          </ac:cxnSpMkLst>
        </pc:cxnChg>
      </pc:sldChg>
      <pc:sldChg chg="addSp delSp modSp add mod">
        <pc:chgData name="I See Maths ltd" userId="2b6a9906fb7c83c6" providerId="LiveId" clId="{C73472C3-1B80-4301-8C0B-A1CC45F580D0}" dt="2023-12-21T17:23:38.317" v="3196" actId="478"/>
        <pc:sldMkLst>
          <pc:docMk/>
          <pc:sldMk cId="3602123757" sldId="1746"/>
        </pc:sldMkLst>
        <pc:spChg chg="del">
          <ac:chgData name="I See Maths ltd" userId="2b6a9906fb7c83c6" providerId="LiveId" clId="{C73472C3-1B80-4301-8C0B-A1CC45F580D0}" dt="2023-12-21T17:22:18.034" v="3176" actId="478"/>
          <ac:spMkLst>
            <pc:docMk/>
            <pc:sldMk cId="3602123757" sldId="1746"/>
            <ac:spMk id="2" creationId="{5993CC1D-BD31-B931-0755-CA6AD31BB3A2}"/>
          </ac:spMkLst>
        </pc:spChg>
        <pc:spChg chg="add del mod">
          <ac:chgData name="I See Maths ltd" userId="2b6a9906fb7c83c6" providerId="LiveId" clId="{C73472C3-1B80-4301-8C0B-A1CC45F580D0}" dt="2023-12-21T17:23:38.317" v="3196" actId="478"/>
          <ac:spMkLst>
            <pc:docMk/>
            <pc:sldMk cId="3602123757" sldId="1746"/>
            <ac:spMk id="3" creationId="{B0ADAF54-867C-C35D-31FD-7F24ADD053A6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2" creationId="{EB51FC34-2B80-B607-4E15-69F5A2E2D4A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4" creationId="{D460DB28-DA33-0290-F6BC-DA2C274EDE5D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5" creationId="{E00C9E5D-628A-9A93-1868-6FEF123A47C9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6" creationId="{648D6A21-8187-CDE1-8F35-1B7725FBACEC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7" creationId="{20CACEB8-9D73-AF32-A271-00291C25822D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8" creationId="{1184DA96-A712-E2DD-1E97-77DADCB9E07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9" creationId="{9297C96A-BC72-A839-C5E8-D84713E7D808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0" creationId="{3F8081CF-4443-6F93-8611-28F2F6016AD3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1" creationId="{D37410C4-0548-940B-E0BC-DB5A1C391AB1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2" creationId="{704402E5-18F0-4A05-8699-5E6199CA104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6" creationId="{6CC82D47-6A1B-EA63-7254-5C6ED3CC6D36}"/>
          </ac:spMkLst>
        </pc:spChg>
        <pc:cxnChg chg="del">
          <ac:chgData name="I See Maths ltd" userId="2b6a9906fb7c83c6" providerId="LiveId" clId="{C73472C3-1B80-4301-8C0B-A1CC45F580D0}" dt="2023-12-21T17:22:18.034" v="3176" actId="478"/>
          <ac:cxnSpMkLst>
            <pc:docMk/>
            <pc:sldMk cId="3602123757" sldId="1746"/>
            <ac:cxnSpMk id="15" creationId="{F92C51C8-1049-482F-5CDD-D2A70CA59BA2}"/>
          </ac:cxnSpMkLst>
        </pc:cxnChg>
        <pc:cxnChg chg="del">
          <ac:chgData name="I See Maths ltd" userId="2b6a9906fb7c83c6" providerId="LiveId" clId="{C73472C3-1B80-4301-8C0B-A1CC45F580D0}" dt="2023-12-21T17:22:18.034" v="3176" actId="478"/>
          <ac:cxnSpMkLst>
            <pc:docMk/>
            <pc:sldMk cId="3602123757" sldId="1746"/>
            <ac:cxnSpMk id="16" creationId="{A5383FF2-9C94-D305-E416-8F3945DD0A56}"/>
          </ac:cxnSpMkLst>
        </pc:cxnChg>
      </pc:sldChg>
      <pc:sldChg chg="add">
        <pc:chgData name="I See Maths ltd" userId="2b6a9906fb7c83c6" providerId="LiveId" clId="{C73472C3-1B80-4301-8C0B-A1CC45F580D0}" dt="2023-12-21T17:23:34.722" v="3195" actId="2890"/>
        <pc:sldMkLst>
          <pc:docMk/>
          <pc:sldMk cId="633786377" sldId="1747"/>
        </pc:sldMkLst>
      </pc:sldChg>
      <pc:sldChg chg="addSp modSp add mod">
        <pc:chgData name="I See Maths ltd" userId="2b6a9906fb7c83c6" providerId="LiveId" clId="{C73472C3-1B80-4301-8C0B-A1CC45F580D0}" dt="2023-12-21T17:25:11.387" v="3215" actId="1038"/>
        <pc:sldMkLst>
          <pc:docMk/>
          <pc:sldMk cId="3437978605" sldId="1748"/>
        </pc:sldMkLst>
        <pc:picChg chg="add mod">
          <ac:chgData name="I See Maths ltd" userId="2b6a9906fb7c83c6" providerId="LiveId" clId="{C73472C3-1B80-4301-8C0B-A1CC45F580D0}" dt="2023-12-21T17:25:11.387" v="3215" actId="1038"/>
          <ac:picMkLst>
            <pc:docMk/>
            <pc:sldMk cId="3437978605" sldId="1748"/>
            <ac:picMk id="4" creationId="{972399DB-737F-60E0-9CEC-A0D9F6C06ABD}"/>
          </ac:picMkLst>
        </pc:picChg>
        <pc:picChg chg="add mod">
          <ac:chgData name="I See Maths ltd" userId="2b6a9906fb7c83c6" providerId="LiveId" clId="{C73472C3-1B80-4301-8C0B-A1CC45F580D0}" dt="2023-12-21T17:25:02.357" v="3209" actId="1076"/>
          <ac:picMkLst>
            <pc:docMk/>
            <pc:sldMk cId="3437978605" sldId="1748"/>
            <ac:picMk id="8" creationId="{8F75D312-812A-0607-BB69-420D226C69CB}"/>
          </ac:picMkLst>
        </pc:picChg>
      </pc:sldChg>
      <pc:sldChg chg="modSp add del mod ord">
        <pc:chgData name="I See Maths ltd" userId="2b6a9906fb7c83c6" providerId="LiveId" clId="{C73472C3-1B80-4301-8C0B-A1CC45F580D0}" dt="2023-12-22T10:30:21.054" v="3299" actId="47"/>
        <pc:sldMkLst>
          <pc:docMk/>
          <pc:sldMk cId="1585169992" sldId="1749"/>
        </pc:sldMkLst>
        <pc:spChg chg="mod">
          <ac:chgData name="I See Maths ltd" userId="2b6a9906fb7c83c6" providerId="LiveId" clId="{C73472C3-1B80-4301-8C0B-A1CC45F580D0}" dt="2023-12-22T10:29:52.829" v="3298" actId="6549"/>
          <ac:spMkLst>
            <pc:docMk/>
            <pc:sldMk cId="1585169992" sldId="1749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2T10:22:26.301" v="3232" actId="6549"/>
          <ac:spMkLst>
            <pc:docMk/>
            <pc:sldMk cId="1585169992" sldId="1749"/>
            <ac:spMk id="21" creationId="{66C3C11C-1AF0-4134-B2B7-C8670802EB51}"/>
          </ac:spMkLst>
        </pc:spChg>
      </pc:sldChg>
      <pc:sldChg chg="addSp delSp modSp add mod">
        <pc:chgData name="I See Maths ltd" userId="2b6a9906fb7c83c6" providerId="LiveId" clId="{C73472C3-1B80-4301-8C0B-A1CC45F580D0}" dt="2024-01-05T16:52:51.803" v="3733" actId="478"/>
        <pc:sldMkLst>
          <pc:docMk/>
          <pc:sldMk cId="1662934681" sldId="1749"/>
        </pc:sldMkLst>
        <pc:spChg chg="del">
          <ac:chgData name="I See Maths ltd" userId="2b6a9906fb7c83c6" providerId="LiveId" clId="{C73472C3-1B80-4301-8C0B-A1CC45F580D0}" dt="2024-01-05T16:31:18.227" v="3329" actId="478"/>
          <ac:spMkLst>
            <pc:docMk/>
            <pc:sldMk cId="1662934681" sldId="1749"/>
            <ac:spMk id="2" creationId="{BA7B819A-A64D-A450-57F1-01E703EEBF90}"/>
          </ac:spMkLst>
        </pc:spChg>
        <pc:spChg chg="add del mod">
          <ac:chgData name="I See Maths ltd" userId="2b6a9906fb7c83c6" providerId="LiveId" clId="{C73472C3-1B80-4301-8C0B-A1CC45F580D0}" dt="2024-01-05T16:50:31.647" v="3711" actId="478"/>
          <ac:spMkLst>
            <pc:docMk/>
            <pc:sldMk cId="1662934681" sldId="1749"/>
            <ac:spMk id="3" creationId="{C5E778CA-B3A1-99DC-7BDA-1FC8BBE04423}"/>
          </ac:spMkLst>
        </pc:spChg>
        <pc:spChg chg="del">
          <ac:chgData name="I See Maths ltd" userId="2b6a9906fb7c83c6" providerId="LiveId" clId="{C73472C3-1B80-4301-8C0B-A1CC45F580D0}" dt="2024-01-05T16:31:10.894" v="3328" actId="478"/>
          <ac:spMkLst>
            <pc:docMk/>
            <pc:sldMk cId="1662934681" sldId="1749"/>
            <ac:spMk id="6" creationId="{64C94DC7-4D19-C996-7740-EA8D0C921DE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7" creationId="{3C72DDEF-034C-675C-C2F4-A72C4020071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9" creationId="{36C1A80F-438A-31C0-DEE3-1959962BC784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6:31:18.227" v="3329" actId="478"/>
          <ac:spMkLst>
            <pc:docMk/>
            <pc:sldMk cId="1662934681" sldId="1749"/>
            <ac:spMk id="11" creationId="{9EFE7479-098A-4D74-9534-57C402B049B6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2" creationId="{161AFCA3-EBF3-CE04-1DBC-97787E0B3F8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3" creationId="{7DF4FF98-48DB-F68F-F092-2E3CEE06CFD7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4" creationId="{F38653EB-22C7-05AB-89B6-5BADE151C0F0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5" creationId="{AFAE0F00-D043-126B-F399-CEE6C3272AF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6" creationId="{83B4160D-DDC4-62D4-F573-86FDA29111B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8" creationId="{4A2D518D-3EDE-A5FF-6E96-A7344C369C36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9" creationId="{3C48C880-EBB0-98E3-BFE9-0073D35C53B1}"/>
          </ac:spMkLst>
        </pc:spChg>
        <pc:spChg chg="mod">
          <ac:chgData name="I See Maths ltd" userId="2b6a9906fb7c83c6" providerId="LiveId" clId="{C73472C3-1B80-4301-8C0B-A1CC45F580D0}" dt="2024-01-05T16:31:06.625" v="3327" actId="6549"/>
          <ac:spMkLst>
            <pc:docMk/>
            <pc:sldMk cId="1662934681" sldId="1749"/>
            <ac:spMk id="21" creationId="{66C3C11C-1AF0-4134-B2B7-C8670802EB51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2" creationId="{AFED109A-6D57-2F46-5E0C-7B5DC3B2BC54}"/>
          </ac:spMkLst>
        </pc:spChg>
        <pc:spChg chg="mod">
          <ac:chgData name="I See Maths ltd" userId="2b6a9906fb7c83c6" providerId="LiveId" clId="{C73472C3-1B80-4301-8C0B-A1CC45F580D0}" dt="2024-01-05T16:31:02.206" v="3325" actId="6549"/>
          <ac:spMkLst>
            <pc:docMk/>
            <pc:sldMk cId="1662934681" sldId="1749"/>
            <ac:spMk id="23" creationId="{B2672183-50C6-4B75-AB18-07F537B6E722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4" creationId="{032F5716-3798-B8BD-0DE7-63C295ACF1E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5" creationId="{A2552B50-3593-B54D-F811-BDF0A89998B9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6" creationId="{AD9C3962-A4A2-A5AF-3953-E911C54EA0E5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7" creationId="{5A9FA3EF-E301-0C7A-F315-F29C08F98E0D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8" creationId="{F8B621B9-F617-6F2E-0759-F9235BF2347D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9" creationId="{D349E144-08B5-F68D-58EF-068C5F4FD493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0" creationId="{4E428DC2-6A21-2E00-E005-72DAB910327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1" creationId="{5922A400-6338-E224-55A0-A2A062BA2BC1}"/>
          </ac:spMkLst>
        </pc:spChg>
        <pc:spChg chg="add mod">
          <ac:chgData name="I See Maths ltd" userId="2b6a9906fb7c83c6" providerId="LiveId" clId="{C73472C3-1B80-4301-8C0B-A1CC45F580D0}" dt="2024-01-05T16:50:17.525" v="3710" actId="6549"/>
          <ac:spMkLst>
            <pc:docMk/>
            <pc:sldMk cId="1662934681" sldId="1749"/>
            <ac:spMk id="32" creationId="{5EF0A9E9-7E34-A5CF-2026-3AC350EE23DB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3" creationId="{F9E25481-BE1B-2588-4F26-8510FF32666F}"/>
          </ac:spMkLst>
        </pc:spChg>
        <pc:spChg chg="add mod">
          <ac:chgData name="I See Maths ltd" userId="2b6a9906fb7c83c6" providerId="LiveId" clId="{C73472C3-1B80-4301-8C0B-A1CC45F580D0}" dt="2024-01-05T16:52:26.961" v="3731" actId="207"/>
          <ac:spMkLst>
            <pc:docMk/>
            <pc:sldMk cId="1662934681" sldId="1749"/>
            <ac:spMk id="37" creationId="{8A5AA83A-B2F0-1D92-39BD-F5F0A8948B45}"/>
          </ac:spMkLst>
        </pc:spChg>
        <pc:spChg chg="add mod">
          <ac:chgData name="I See Maths ltd" userId="2b6a9906fb7c83c6" providerId="LiveId" clId="{C73472C3-1B80-4301-8C0B-A1CC45F580D0}" dt="2024-01-05T16:52:32.805" v="3732" actId="207"/>
          <ac:spMkLst>
            <pc:docMk/>
            <pc:sldMk cId="1662934681" sldId="1749"/>
            <ac:spMk id="38" creationId="{7C1004E5-38B3-2FCF-56E6-C0AF0951A5D7}"/>
          </ac:spMkLst>
        </pc:spChg>
        <pc:picChg chg="del">
          <ac:chgData name="I See Maths ltd" userId="2b6a9906fb7c83c6" providerId="LiveId" clId="{C73472C3-1B80-4301-8C0B-A1CC45F580D0}" dt="2024-01-05T16:31:18.227" v="3329" actId="478"/>
          <ac:picMkLst>
            <pc:docMk/>
            <pc:sldMk cId="1662934681" sldId="1749"/>
            <ac:picMk id="4" creationId="{972399DB-737F-60E0-9CEC-A0D9F6C06ABD}"/>
          </ac:picMkLst>
        </pc:picChg>
        <pc:picChg chg="del">
          <ac:chgData name="I See Maths ltd" userId="2b6a9906fb7c83c6" providerId="LiveId" clId="{C73472C3-1B80-4301-8C0B-A1CC45F580D0}" dt="2024-01-05T16:31:18.227" v="3329" actId="478"/>
          <ac:picMkLst>
            <pc:docMk/>
            <pc:sldMk cId="1662934681" sldId="1749"/>
            <ac:picMk id="8" creationId="{8F75D312-812A-0607-BB69-420D226C69CB}"/>
          </ac:picMkLst>
        </pc:picChg>
        <pc:cxnChg chg="del">
          <ac:chgData name="I See Maths ltd" userId="2b6a9906fb7c83c6" providerId="LiveId" clId="{C73472C3-1B80-4301-8C0B-A1CC45F580D0}" dt="2024-01-05T16:31:18.227" v="3329" actId="478"/>
          <ac:cxnSpMkLst>
            <pc:docMk/>
            <pc:sldMk cId="1662934681" sldId="1749"/>
            <ac:cxnSpMk id="5" creationId="{DBEAD18A-AD51-1E7D-E044-E0C42E672F91}"/>
          </ac:cxnSpMkLst>
        </pc:cxnChg>
        <pc:cxnChg chg="add del mod">
          <ac:chgData name="I See Maths ltd" userId="2b6a9906fb7c83c6" providerId="LiveId" clId="{C73472C3-1B80-4301-8C0B-A1CC45F580D0}" dt="2024-01-05T16:52:51.803" v="3733" actId="478"/>
          <ac:cxnSpMkLst>
            <pc:docMk/>
            <pc:sldMk cId="1662934681" sldId="1749"/>
            <ac:cxnSpMk id="35" creationId="{A06F485F-A4B9-C705-EB3A-434CB8628E8A}"/>
          </ac:cxnSpMkLst>
        </pc:cxnChg>
        <pc:cxnChg chg="add del mod">
          <ac:chgData name="I See Maths ltd" userId="2b6a9906fb7c83c6" providerId="LiveId" clId="{C73472C3-1B80-4301-8C0B-A1CC45F580D0}" dt="2024-01-05T16:52:51.803" v="3733" actId="478"/>
          <ac:cxnSpMkLst>
            <pc:docMk/>
            <pc:sldMk cId="1662934681" sldId="1749"/>
            <ac:cxnSpMk id="36" creationId="{D2C1013D-AB49-B80F-C897-3F1C48C13127}"/>
          </ac:cxnSpMkLst>
        </pc:cxnChg>
      </pc:sldChg>
      <pc:sldChg chg="delSp modSp add mod">
        <pc:chgData name="I See Maths ltd" userId="2b6a9906fb7c83c6" providerId="LiveId" clId="{C73472C3-1B80-4301-8C0B-A1CC45F580D0}" dt="2024-01-05T17:09:28.525" v="4052" actId="1035"/>
        <pc:sldMkLst>
          <pc:docMk/>
          <pc:sldMk cId="729899733" sldId="1750"/>
        </pc:sldMkLst>
        <pc:spChg chg="del mod">
          <ac:chgData name="I See Maths ltd" userId="2b6a9906fb7c83c6" providerId="LiveId" clId="{C73472C3-1B80-4301-8C0B-A1CC45F580D0}" dt="2024-01-05T16:54:23.267" v="3757" actId="478"/>
          <ac:spMkLst>
            <pc:docMk/>
            <pc:sldMk cId="729899733" sldId="1750"/>
            <ac:spMk id="7" creationId="{3C72DDEF-034C-675C-C2F4-A72C4020071E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9" creationId="{36C1A80F-438A-31C0-DEE3-1959962BC784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0" creationId="{531B37AB-CC9A-B785-440C-0A95BF65684C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2" creationId="{161AFCA3-EBF3-CE04-1DBC-97787E0B3F8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3" creationId="{7DF4FF98-48DB-F68F-F092-2E3CEE06CFD7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4" creationId="{F38653EB-22C7-05AB-89B6-5BADE151C0F0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5" creationId="{AFAE0F00-D043-126B-F399-CEE6C3272AF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6" creationId="{83B4160D-DDC4-62D4-F573-86FDA29111B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8" creationId="{4A2D518D-3EDE-A5FF-6E96-A7344C369C36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9" creationId="{3C48C880-EBB0-98E3-BFE9-0073D35C53B1}"/>
          </ac:spMkLst>
        </pc:spChg>
        <pc:spChg chg="mod">
          <ac:chgData name="I See Maths ltd" userId="2b6a9906fb7c83c6" providerId="LiveId" clId="{C73472C3-1B80-4301-8C0B-A1CC45F580D0}" dt="2024-01-05T17:09:28.525" v="4052" actId="1035"/>
          <ac:spMkLst>
            <pc:docMk/>
            <pc:sldMk cId="729899733" sldId="1750"/>
            <ac:spMk id="22" creationId="{AFED109A-6D57-2F46-5E0C-7B5DC3B2BC54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4" creationId="{032F5716-3798-B8BD-0DE7-63C295ACF1EE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5" creationId="{A2552B50-3593-B54D-F811-BDF0A89998B9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6" creationId="{AD9C3962-A4A2-A5AF-3953-E911C54EA0E5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7" creationId="{5A9FA3EF-E301-0C7A-F315-F29C08F98E0D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8" creationId="{F8B621B9-F617-6F2E-0759-F9235BF2347D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29" creationId="{D349E144-08B5-F68D-58EF-068C5F4FD493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30" creationId="{4E428DC2-6A21-2E00-E005-72DAB910327E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31" creationId="{5922A400-6338-E224-55A0-A2A062BA2BC1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33" creationId="{F9E25481-BE1B-2588-4F26-8510FF32666F}"/>
          </ac:spMkLst>
        </pc:spChg>
        <pc:cxnChg chg="mod">
          <ac:chgData name="I See Maths ltd" userId="2b6a9906fb7c83c6" providerId="LiveId" clId="{C73472C3-1B80-4301-8C0B-A1CC45F580D0}" dt="2024-01-05T16:54:03.366" v="3748" actId="1035"/>
          <ac:cxnSpMkLst>
            <pc:docMk/>
            <pc:sldMk cId="729899733" sldId="1750"/>
            <ac:cxnSpMk id="35" creationId="{A06F485F-A4B9-C705-EB3A-434CB8628E8A}"/>
          </ac:cxnSpMkLst>
        </pc:cxnChg>
        <pc:cxnChg chg="mod">
          <ac:chgData name="I See Maths ltd" userId="2b6a9906fb7c83c6" providerId="LiveId" clId="{C73472C3-1B80-4301-8C0B-A1CC45F580D0}" dt="2024-01-05T16:54:03.366" v="3748" actId="1035"/>
          <ac:cxnSpMkLst>
            <pc:docMk/>
            <pc:sldMk cId="729899733" sldId="1750"/>
            <ac:cxnSpMk id="36" creationId="{D2C1013D-AB49-B80F-C897-3F1C48C13127}"/>
          </ac:cxnSpMkLst>
        </pc:cxnChg>
      </pc:sldChg>
      <pc:sldChg chg="delSp add mod">
        <pc:chgData name="I See Maths ltd" userId="2b6a9906fb7c83c6" providerId="LiveId" clId="{C73472C3-1B80-4301-8C0B-A1CC45F580D0}" dt="2024-01-05T16:52:59.672" v="3735" actId="478"/>
        <pc:sldMkLst>
          <pc:docMk/>
          <pc:sldMk cId="2929135724" sldId="1751"/>
        </pc:sldMkLst>
        <pc:spChg chg="del">
          <ac:chgData name="I See Maths ltd" userId="2b6a9906fb7c83c6" providerId="LiveId" clId="{C73472C3-1B80-4301-8C0B-A1CC45F580D0}" dt="2024-01-05T16:52:59.672" v="3735" actId="478"/>
          <ac:spMkLst>
            <pc:docMk/>
            <pc:sldMk cId="2929135724" sldId="1751"/>
            <ac:spMk id="37" creationId="{8A5AA83A-B2F0-1D92-39BD-F5F0A8948B45}"/>
          </ac:spMkLst>
        </pc:spChg>
      </pc:sldChg>
      <pc:sldChg chg="delSp add mod">
        <pc:chgData name="I See Maths ltd" userId="2b6a9906fb7c83c6" providerId="LiveId" clId="{C73472C3-1B80-4301-8C0B-A1CC45F580D0}" dt="2024-01-05T16:53:09.600" v="3737" actId="478"/>
        <pc:sldMkLst>
          <pc:docMk/>
          <pc:sldMk cId="894867663" sldId="1752"/>
        </pc:sldMkLst>
        <pc:spChg chg="del">
          <ac:chgData name="I See Maths ltd" userId="2b6a9906fb7c83c6" providerId="LiveId" clId="{C73472C3-1B80-4301-8C0B-A1CC45F580D0}" dt="2024-01-05T16:53:09.600" v="3737" actId="478"/>
          <ac:spMkLst>
            <pc:docMk/>
            <pc:sldMk cId="894867663" sldId="1752"/>
            <ac:spMk id="38" creationId="{7C1004E5-38B3-2FCF-56E6-C0AF0951A5D7}"/>
          </ac:spMkLst>
        </pc:spChg>
      </pc:sldChg>
      <pc:sldChg chg="delSp modSp add mod">
        <pc:chgData name="I See Maths ltd" userId="2b6a9906fb7c83c6" providerId="LiveId" clId="{C73472C3-1B80-4301-8C0B-A1CC45F580D0}" dt="2024-01-05T16:54:11.744" v="3756" actId="1035"/>
        <pc:sldMkLst>
          <pc:docMk/>
          <pc:sldMk cId="768696961" sldId="1753"/>
        </pc:sldMkLst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7" creationId="{3C72DDEF-034C-675C-C2F4-A72C4020071E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10" creationId="{531B37AB-CC9A-B785-440C-0A95BF65684C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2" creationId="{161AFCA3-EBF3-CE04-1DBC-97787E0B3F8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3" creationId="{7DF4FF98-48DB-F68F-F092-2E3CEE06CFD7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4" creationId="{F38653EB-22C7-05AB-89B6-5BADE151C0F0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5" creationId="{AFAE0F00-D043-126B-F399-CEE6C3272AF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6" creationId="{83B4160D-DDC4-62D4-F573-86FDA29111B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8" creationId="{4A2D518D-3EDE-A5FF-6E96-A7344C369C36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8" creationId="{F8B621B9-F617-6F2E-0759-F9235BF2347D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29" creationId="{D349E144-08B5-F68D-58EF-068C5F4FD493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31" creationId="{5922A400-6338-E224-55A0-A2A062BA2BC1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6:53:49.897" v="3740" actId="478"/>
          <ac:cxnSpMkLst>
            <pc:docMk/>
            <pc:sldMk cId="768696961" sldId="1753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6:53:49.897" v="3740" actId="478"/>
          <ac:cxnSpMkLst>
            <pc:docMk/>
            <pc:sldMk cId="768696961" sldId="1753"/>
            <ac:cxnSpMk id="36" creationId="{D2C1013D-AB49-B80F-C897-3F1C48C13127}"/>
          </ac:cxnSpMkLst>
        </pc:cxnChg>
      </pc:sldChg>
      <pc:sldChg chg="addSp modSp add mod">
        <pc:chgData name="I See Maths ltd" userId="2b6a9906fb7c83c6" providerId="LiveId" clId="{C73472C3-1B80-4301-8C0B-A1CC45F580D0}" dt="2024-01-05T16:56:17.553" v="3773" actId="1037"/>
        <pc:sldMkLst>
          <pc:docMk/>
          <pc:sldMk cId="1157350282" sldId="1754"/>
        </pc:sldMkLst>
        <pc:spChg chg="add mod">
          <ac:chgData name="I See Maths ltd" userId="2b6a9906fb7c83c6" providerId="LiveId" clId="{C73472C3-1B80-4301-8C0B-A1CC45F580D0}" dt="2024-01-05T16:56:17.553" v="3773" actId="1037"/>
          <ac:spMkLst>
            <pc:docMk/>
            <pc:sldMk cId="1157350282" sldId="1754"/>
            <ac:spMk id="2" creationId="{7727C685-4A12-6A19-A2DD-6EFC3FC30E01}"/>
          </ac:spMkLst>
        </pc:spChg>
      </pc:sldChg>
      <pc:sldChg chg="addSp delSp modSp add mod ord">
        <pc:chgData name="I See Maths ltd" userId="2b6a9906fb7c83c6" providerId="LiveId" clId="{C73472C3-1B80-4301-8C0B-A1CC45F580D0}" dt="2024-01-05T17:11:02.932" v="4068" actId="478"/>
        <pc:sldMkLst>
          <pc:docMk/>
          <pc:sldMk cId="3514562280" sldId="1755"/>
        </pc:sldMkLst>
        <pc:spChg chg="add mod">
          <ac:chgData name="I See Maths ltd" userId="2b6a9906fb7c83c6" providerId="LiveId" clId="{C73472C3-1B80-4301-8C0B-A1CC45F580D0}" dt="2024-01-05T17:05:58.929" v="3931" actId="207"/>
          <ac:spMkLst>
            <pc:docMk/>
            <pc:sldMk cId="3514562280" sldId="1755"/>
            <ac:spMk id="2" creationId="{7F6BBD8C-75B1-28E0-2AEA-19BBFAEB1021}"/>
          </ac:spMkLst>
        </pc:spChg>
        <pc:spChg chg="add mod">
          <ac:chgData name="I See Maths ltd" userId="2b6a9906fb7c83c6" providerId="LiveId" clId="{C73472C3-1B80-4301-8C0B-A1CC45F580D0}" dt="2024-01-05T17:06:04.292" v="3932" actId="207"/>
          <ac:spMkLst>
            <pc:docMk/>
            <pc:sldMk cId="3514562280" sldId="1755"/>
            <ac:spMk id="3" creationId="{30E2DC3D-C946-D777-FB3D-7336246C3DD9}"/>
          </ac:spMkLst>
        </pc:spChg>
        <pc:spChg chg="add 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8" creationId="{4A2D518D-3EDE-A5FF-6E96-A7344C369C36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9" creationId="{3C48C880-EBB0-98E3-BFE9-0073D35C53B1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2" creationId="{AFED109A-6D57-2F46-5E0C-7B5DC3B2BC54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4" creationId="{032F5716-3798-B8BD-0DE7-63C295ACF1EE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5" creationId="{A2552B50-3593-B54D-F811-BDF0A89998B9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6" creationId="{AD9C3962-A4A2-A5AF-3953-E911C54EA0E5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7" creationId="{5A9FA3EF-E301-0C7A-F315-F29C08F98E0D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8" creationId="{F8B621B9-F617-6F2E-0759-F9235BF2347D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06:55.820" v="3943" actId="478"/>
          <ac:spMkLst>
            <pc:docMk/>
            <pc:sldMk cId="3514562280" sldId="1755"/>
            <ac:spMk id="31" creationId="{5922A400-6338-E224-55A0-A2A062BA2BC1}"/>
          </ac:spMkLst>
        </pc:spChg>
        <pc:spChg chg="mod">
          <ac:chgData name="I See Maths ltd" userId="2b6a9906fb7c83c6" providerId="LiveId" clId="{C73472C3-1B80-4301-8C0B-A1CC45F580D0}" dt="2024-01-05T17:05:01.249" v="3926" actId="20577"/>
          <ac:spMkLst>
            <pc:docMk/>
            <pc:sldMk cId="3514562280" sldId="1755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1:02.932" v="4068" actId="478"/>
          <ac:cxnSpMkLst>
            <pc:docMk/>
            <pc:sldMk cId="3514562280" sldId="1755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1:02.932" v="4068" actId="478"/>
          <ac:cxnSpMkLst>
            <pc:docMk/>
            <pc:sldMk cId="3514562280" sldId="1755"/>
            <ac:cxnSpMk id="36" creationId="{D2C1013D-AB49-B80F-C897-3F1C48C13127}"/>
          </ac:cxnSpMkLst>
        </pc:cxnChg>
      </pc:sldChg>
      <pc:sldChg chg="delSp add mod">
        <pc:chgData name="I See Maths ltd" userId="2b6a9906fb7c83c6" providerId="LiveId" clId="{C73472C3-1B80-4301-8C0B-A1CC45F580D0}" dt="2024-01-05T17:10:56.496" v="4067" actId="478"/>
        <pc:sldMkLst>
          <pc:docMk/>
          <pc:sldMk cId="3025011349" sldId="1756"/>
        </pc:sldMkLst>
        <pc:spChg chg="del">
          <ac:chgData name="I See Maths ltd" userId="2b6a9906fb7c83c6" providerId="LiveId" clId="{C73472C3-1B80-4301-8C0B-A1CC45F580D0}" dt="2024-01-05T17:10:12.732" v="4057" actId="478"/>
          <ac:spMkLst>
            <pc:docMk/>
            <pc:sldMk cId="3025011349" sldId="1756"/>
            <ac:spMk id="2" creationId="{7F6BBD8C-75B1-28E0-2AEA-19BBFAEB1021}"/>
          </ac:spMkLst>
        </pc:spChg>
        <pc:spChg chg="del">
          <ac:chgData name="I See Maths ltd" userId="2b6a9906fb7c83c6" providerId="LiveId" clId="{C73472C3-1B80-4301-8C0B-A1CC45F580D0}" dt="2024-01-05T17:10:15.150" v="4058" actId="478"/>
          <ac:spMkLst>
            <pc:docMk/>
            <pc:sldMk cId="3025011349" sldId="1756"/>
            <ac:spMk id="3" creationId="{30E2DC3D-C946-D777-FB3D-7336246C3DD9}"/>
          </ac:spMkLst>
        </pc:spChg>
        <pc:spChg chg="del">
          <ac:chgData name="I See Maths ltd" userId="2b6a9906fb7c83c6" providerId="LiveId" clId="{C73472C3-1B80-4301-8C0B-A1CC45F580D0}" dt="2024-01-05T17:10:47.133" v="4065" actId="478"/>
          <ac:spMkLst>
            <pc:docMk/>
            <pc:sldMk cId="3025011349" sldId="1756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8" creationId="{F8B621B9-F617-6F2E-0759-F9235BF2347D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0:56.496" v="4067" actId="478"/>
          <ac:cxnSpMkLst>
            <pc:docMk/>
            <pc:sldMk cId="3025011349" sldId="1756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0:56.496" v="4067" actId="478"/>
          <ac:cxnSpMkLst>
            <pc:docMk/>
            <pc:sldMk cId="3025011349" sldId="1756"/>
            <ac:cxnSpMk id="36" creationId="{D2C1013D-AB49-B80F-C897-3F1C48C13127}"/>
          </ac:cxnSpMkLst>
        </pc:cxnChg>
      </pc:sldChg>
      <pc:sldChg chg="delSp modSp add mod">
        <pc:chgData name="I See Maths ltd" userId="2b6a9906fb7c83c6" providerId="LiveId" clId="{C73472C3-1B80-4301-8C0B-A1CC45F580D0}" dt="2024-01-05T17:10:41.749" v="4064" actId="478"/>
        <pc:sldMkLst>
          <pc:docMk/>
          <pc:sldMk cId="4186665924" sldId="1757"/>
        </pc:sldMkLst>
        <pc:spChg chg="del mod">
          <ac:chgData name="I See Maths ltd" userId="2b6a9906fb7c83c6" providerId="LiveId" clId="{C73472C3-1B80-4301-8C0B-A1CC45F580D0}" dt="2024-01-05T17:10:41.749" v="4064" actId="478"/>
          <ac:spMkLst>
            <pc:docMk/>
            <pc:sldMk cId="4186665924" sldId="1757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0:26.095" v="4060" actId="478"/>
          <ac:cxnSpMkLst>
            <pc:docMk/>
            <pc:sldMk cId="4186665924" sldId="1757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0:26.095" v="4060" actId="478"/>
          <ac:cxnSpMkLst>
            <pc:docMk/>
            <pc:sldMk cId="4186665924" sldId="1757"/>
            <ac:cxnSpMk id="36" creationId="{D2C1013D-AB49-B80F-C897-3F1C48C13127}"/>
          </ac:cxnSpMkLst>
        </pc:cxnChg>
      </pc:sldChg>
      <pc:sldChg chg="add">
        <pc:chgData name="I See Maths ltd" userId="2b6a9906fb7c83c6" providerId="LiveId" clId="{C73472C3-1B80-4301-8C0B-A1CC45F580D0}" dt="2024-01-05T17:10:38.033" v="4063" actId="2890"/>
        <pc:sldMkLst>
          <pc:docMk/>
          <pc:sldMk cId="1014750578" sldId="1758"/>
        </pc:sldMkLst>
      </pc:sldChg>
      <pc:sldChg chg="add">
        <pc:chgData name="I See Maths ltd" userId="2b6a9906fb7c83c6" providerId="LiveId" clId="{C73472C3-1B80-4301-8C0B-A1CC45F580D0}" dt="2024-01-05T17:10:51.111" v="4066" actId="2890"/>
        <pc:sldMkLst>
          <pc:docMk/>
          <pc:sldMk cId="1327277160" sldId="1759"/>
        </pc:sldMkLst>
      </pc:sldChg>
      <pc:sldChg chg="delSp add mod">
        <pc:chgData name="I See Maths ltd" userId="2b6a9906fb7c83c6" providerId="LiveId" clId="{C73472C3-1B80-4301-8C0B-A1CC45F580D0}" dt="2024-01-05T17:11:11.924" v="4070" actId="478"/>
        <pc:sldMkLst>
          <pc:docMk/>
          <pc:sldMk cId="3652755081" sldId="1760"/>
        </pc:sldMkLst>
        <pc:spChg chg="del">
          <ac:chgData name="I See Maths ltd" userId="2b6a9906fb7c83c6" providerId="LiveId" clId="{C73472C3-1B80-4301-8C0B-A1CC45F580D0}" dt="2024-01-05T17:11:11.924" v="4070" actId="478"/>
          <ac:spMkLst>
            <pc:docMk/>
            <pc:sldMk cId="3652755081" sldId="1760"/>
            <ac:spMk id="2" creationId="{7F6BBD8C-75B1-28E0-2AEA-19BBFAEB1021}"/>
          </ac:spMkLst>
        </pc:spChg>
      </pc:sldChg>
      <pc:sldChg chg="addSp delSp modSp add mod ord">
        <pc:chgData name="I See Maths ltd" userId="2b6a9906fb7c83c6" providerId="LiveId" clId="{C73472C3-1B80-4301-8C0B-A1CC45F580D0}" dt="2024-01-05T17:22:42.899" v="4487" actId="478"/>
        <pc:sldMkLst>
          <pc:docMk/>
          <pc:sldMk cId="1645157105" sldId="1761"/>
        </pc:sldMkLst>
        <pc:spChg chg="add mod">
          <ac:chgData name="I See Maths ltd" userId="2b6a9906fb7c83c6" providerId="LiveId" clId="{C73472C3-1B80-4301-8C0B-A1CC45F580D0}" dt="2024-01-05T17:22:17.526" v="4482" actId="207"/>
          <ac:spMkLst>
            <pc:docMk/>
            <pc:sldMk cId="1645157105" sldId="1761"/>
            <ac:spMk id="2" creationId="{343C9084-FC0B-97B9-6BD5-D54EE686FF69}"/>
          </ac:spMkLst>
        </pc:spChg>
        <pc:spChg chg="add mod">
          <ac:chgData name="I See Maths ltd" userId="2b6a9906fb7c83c6" providerId="LiveId" clId="{C73472C3-1B80-4301-8C0B-A1CC45F580D0}" dt="2024-01-05T17:22:21.815" v="4483" actId="207"/>
          <ac:spMkLst>
            <pc:docMk/>
            <pc:sldMk cId="1645157105" sldId="1761"/>
            <ac:spMk id="3" creationId="{8AC5704F-E492-9A49-03C5-B77307C077F7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4" creationId="{09E412AE-09FC-AE2F-BC5F-F5B102EFC22D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5" creationId="{8AC9BD6C-F430-231C-09B5-9127885BDDB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6" creationId="{8A10C7CB-B077-52AA-CA1A-D5C1C5485F03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7" creationId="{22DB659D-FA8E-BABB-E8F9-5DBCAD596387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8" creationId="{9F4E38DD-0DAE-BA52-8373-BDBB7D650FCB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10" creationId="{531B37AB-CC9A-B785-440C-0A95BF65684C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1" creationId="{703AD5BB-2041-D479-16A4-7AF5ADA56524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2" creationId="{161AFCA3-EBF3-CE04-1DBC-97787E0B3F8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3" creationId="{7DF4FF98-48DB-F68F-F092-2E3CEE06CFD7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4" creationId="{F38653EB-22C7-05AB-89B6-5BADE151C0F0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5" creationId="{AFAE0F00-D043-126B-F399-CEE6C3272AF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6" creationId="{83B4160D-DDC4-62D4-F573-86FDA29111B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8" creationId="{4A2D518D-3EDE-A5FF-6E96-A7344C369C36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8" creationId="{F8B621B9-F617-6F2E-0759-F9235BF2347D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29" creationId="{D349E144-08B5-F68D-58EF-068C5F4FD493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0" creationId="{4E428DC2-6A21-2E00-E005-72DAB910327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1" creationId="{E9394990-D4AF-68A7-B67E-F933B1B96718}"/>
          </ac:spMkLst>
        </pc:spChg>
        <pc:spChg chg="mod">
          <ac:chgData name="I See Maths ltd" userId="2b6a9906fb7c83c6" providerId="LiveId" clId="{C73472C3-1B80-4301-8C0B-A1CC45F580D0}" dt="2024-01-05T17:15:53.852" v="4190" actId="6549"/>
          <ac:spMkLst>
            <pc:docMk/>
            <pc:sldMk cId="1645157105" sldId="1761"/>
            <ac:spMk id="32" creationId="{5EF0A9E9-7E34-A5CF-2026-3AC350EE23DB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3" creationId="{F9E25481-BE1B-2588-4F26-8510FF32666F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4" creationId="{A5DD9163-2FDE-08E9-A28A-0DFC8EB6DDF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7" creationId="{56896529-BCD4-E5FF-41DE-0535500C11A8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8" creationId="{16B7EBB3-0CC5-C609-ECBC-264E70B9E446}"/>
          </ac:spMkLst>
        </pc:spChg>
        <pc:spChg chg="add del mod">
          <ac:chgData name="I See Maths ltd" userId="2b6a9906fb7c83c6" providerId="LiveId" clId="{C73472C3-1B80-4301-8C0B-A1CC45F580D0}" dt="2024-01-05T17:19:34.102" v="4362" actId="478"/>
          <ac:spMkLst>
            <pc:docMk/>
            <pc:sldMk cId="1645157105" sldId="1761"/>
            <ac:spMk id="39" creationId="{1DAAA4B3-8DBB-151F-265D-9322159888BC}"/>
          </ac:spMkLst>
        </pc:spChg>
        <pc:spChg chg="add del mod">
          <ac:chgData name="I See Maths ltd" userId="2b6a9906fb7c83c6" providerId="LiveId" clId="{C73472C3-1B80-4301-8C0B-A1CC45F580D0}" dt="2024-01-05T17:19:34.102" v="4362" actId="478"/>
          <ac:spMkLst>
            <pc:docMk/>
            <pc:sldMk cId="1645157105" sldId="1761"/>
            <ac:spMk id="40" creationId="{625D4605-3673-A2D5-5BAA-365AC5484A50}"/>
          </ac:spMkLst>
        </pc:spChg>
        <pc:cxnChg chg="del mod">
          <ac:chgData name="I See Maths ltd" userId="2b6a9906fb7c83c6" providerId="LiveId" clId="{C73472C3-1B80-4301-8C0B-A1CC45F580D0}" dt="2024-01-05T17:21:26.390" v="4439" actId="478"/>
          <ac:cxnSpMkLst>
            <pc:docMk/>
            <pc:sldMk cId="1645157105" sldId="1761"/>
            <ac:cxnSpMk id="35" creationId="{A06F485F-A4B9-C705-EB3A-434CB8628E8A}"/>
          </ac:cxnSpMkLst>
        </pc:cxnChg>
        <pc:cxnChg chg="del mod">
          <ac:chgData name="I See Maths ltd" userId="2b6a9906fb7c83c6" providerId="LiveId" clId="{C73472C3-1B80-4301-8C0B-A1CC45F580D0}" dt="2024-01-05T17:22:42.899" v="4487" actId="478"/>
          <ac:cxnSpMkLst>
            <pc:docMk/>
            <pc:sldMk cId="1645157105" sldId="1761"/>
            <ac:cxnSpMk id="36" creationId="{D2C1013D-AB49-B80F-C897-3F1C48C13127}"/>
          </ac:cxnSpMkLst>
        </pc:cxnChg>
        <pc:cxnChg chg="add del mod">
          <ac:chgData name="I See Maths ltd" userId="2b6a9906fb7c83c6" providerId="LiveId" clId="{C73472C3-1B80-4301-8C0B-A1CC45F580D0}" dt="2024-01-05T17:22:42.899" v="4487" actId="478"/>
          <ac:cxnSpMkLst>
            <pc:docMk/>
            <pc:sldMk cId="1645157105" sldId="1761"/>
            <ac:cxnSpMk id="41" creationId="{9495F448-D81C-E8AA-EF74-5AE7CA532C21}"/>
          </ac:cxnSpMkLst>
        </pc:cxnChg>
      </pc:sldChg>
      <pc:sldChg chg="delSp add mod">
        <pc:chgData name="I See Maths ltd" userId="2b6a9906fb7c83c6" providerId="LiveId" clId="{C73472C3-1B80-4301-8C0B-A1CC45F580D0}" dt="2024-01-05T17:22:36.517" v="4486" actId="478"/>
        <pc:sldMkLst>
          <pc:docMk/>
          <pc:sldMk cId="752085343" sldId="1762"/>
        </pc:sldMkLst>
        <pc:spChg chg="del">
          <ac:chgData name="I See Maths ltd" userId="2b6a9906fb7c83c6" providerId="LiveId" clId="{C73472C3-1B80-4301-8C0B-A1CC45F580D0}" dt="2024-01-05T17:22:34.884" v="4485" actId="478"/>
          <ac:spMkLst>
            <pc:docMk/>
            <pc:sldMk cId="752085343" sldId="1762"/>
            <ac:spMk id="2" creationId="{343C9084-FC0B-97B9-6BD5-D54EE686FF69}"/>
          </ac:spMkLst>
        </pc:spChg>
        <pc:spChg chg="del">
          <ac:chgData name="I See Maths ltd" userId="2b6a9906fb7c83c6" providerId="LiveId" clId="{C73472C3-1B80-4301-8C0B-A1CC45F580D0}" dt="2024-01-05T17:22:36.517" v="4486" actId="478"/>
          <ac:spMkLst>
            <pc:docMk/>
            <pc:sldMk cId="752085343" sldId="1762"/>
            <ac:spMk id="3" creationId="{8AC5704F-E492-9A49-03C5-B77307C077F7}"/>
          </ac:spMkLst>
        </pc:spChg>
      </pc:sldChg>
      <pc:sldChg chg="delSp add mod">
        <pc:chgData name="I See Maths ltd" userId="2b6a9906fb7c83c6" providerId="LiveId" clId="{C73472C3-1B80-4301-8C0B-A1CC45F580D0}" dt="2024-01-05T17:22:48.802" v="4489" actId="478"/>
        <pc:sldMkLst>
          <pc:docMk/>
          <pc:sldMk cId="2502212554" sldId="1763"/>
        </pc:sldMkLst>
        <pc:spChg chg="del">
          <ac:chgData name="I See Maths ltd" userId="2b6a9906fb7c83c6" providerId="LiveId" clId="{C73472C3-1B80-4301-8C0B-A1CC45F580D0}" dt="2024-01-05T17:22:48.802" v="4489" actId="478"/>
          <ac:spMkLst>
            <pc:docMk/>
            <pc:sldMk cId="2502212554" sldId="1763"/>
            <ac:spMk id="2" creationId="{343C9084-FC0B-97B9-6BD5-D54EE686FF69}"/>
          </ac:spMkLst>
        </pc:spChg>
      </pc:sldChg>
      <pc:sldChg chg="delSp add mod">
        <pc:chgData name="I See Maths ltd" userId="2b6a9906fb7c83c6" providerId="LiveId" clId="{C73472C3-1B80-4301-8C0B-A1CC45F580D0}" dt="2024-01-05T17:22:54.936" v="4491" actId="478"/>
        <pc:sldMkLst>
          <pc:docMk/>
          <pc:sldMk cId="1699873672" sldId="1764"/>
        </pc:sldMkLst>
        <pc:spChg chg="del">
          <ac:chgData name="I See Maths ltd" userId="2b6a9906fb7c83c6" providerId="LiveId" clId="{C73472C3-1B80-4301-8C0B-A1CC45F580D0}" dt="2024-01-05T17:22:54.936" v="4491" actId="478"/>
          <ac:spMkLst>
            <pc:docMk/>
            <pc:sldMk cId="1699873672" sldId="1764"/>
            <ac:spMk id="3" creationId="{8AC5704F-E492-9A49-03C5-B77307C077F7}"/>
          </ac:spMkLst>
        </pc:spChg>
      </pc:sldChg>
      <pc:sldChg chg="delSp add mod">
        <pc:chgData name="I See Maths ltd" userId="2b6a9906fb7c83c6" providerId="LiveId" clId="{C73472C3-1B80-4301-8C0B-A1CC45F580D0}" dt="2024-01-05T17:23:07.380" v="4493" actId="478"/>
        <pc:sldMkLst>
          <pc:docMk/>
          <pc:sldMk cId="1668762060" sldId="1765"/>
        </pc:sldMkLst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4" creationId="{09E412AE-09FC-AE2F-BC5F-F5B102EFC22D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23:07.380" v="4493" actId="478"/>
          <ac:cxnSpMkLst>
            <pc:docMk/>
            <pc:sldMk cId="1668762060" sldId="1765"/>
            <ac:cxnSpMk id="36" creationId="{D2C1013D-AB49-B80F-C897-3F1C48C13127}"/>
          </ac:cxnSpMkLst>
        </pc:cxnChg>
        <pc:cxnChg chg="del">
          <ac:chgData name="I See Maths ltd" userId="2b6a9906fb7c83c6" providerId="LiveId" clId="{C73472C3-1B80-4301-8C0B-A1CC45F580D0}" dt="2024-01-05T17:23:07.380" v="4493" actId="478"/>
          <ac:cxnSpMkLst>
            <pc:docMk/>
            <pc:sldMk cId="1668762060" sldId="1765"/>
            <ac:cxnSpMk id="41" creationId="{9495F448-D81C-E8AA-EF74-5AE7CA532C21}"/>
          </ac:cxnSpMkLst>
        </pc:cxnChg>
      </pc:sldChg>
      <pc:sldChg chg="addSp modSp add mod">
        <pc:chgData name="I See Maths ltd" userId="2b6a9906fb7c83c6" providerId="LiveId" clId="{C73472C3-1B80-4301-8C0B-A1CC45F580D0}" dt="2024-01-05T17:23:33.956" v="4507" actId="6549"/>
        <pc:sldMkLst>
          <pc:docMk/>
          <pc:sldMk cId="2473697320" sldId="1766"/>
        </pc:sldMkLst>
        <pc:spChg chg="add mod">
          <ac:chgData name="I See Maths ltd" userId="2b6a9906fb7c83c6" providerId="LiveId" clId="{C73472C3-1B80-4301-8C0B-A1CC45F580D0}" dt="2024-01-05T17:23:33.956" v="4507" actId="6549"/>
          <ac:spMkLst>
            <pc:docMk/>
            <pc:sldMk cId="2473697320" sldId="1766"/>
            <ac:spMk id="2" creationId="{4F1C4C6E-CC3C-086F-FD89-9396E05A96A4}"/>
          </ac:spMkLst>
        </pc:spChg>
      </pc:sldChg>
      <pc:sldChg chg="addSp delSp modSp add mod">
        <pc:chgData name="I See Maths ltd" userId="2b6a9906fb7c83c6" providerId="LiveId" clId="{C73472C3-1B80-4301-8C0B-A1CC45F580D0}" dt="2024-01-05T17:45:04.228" v="4804" actId="478"/>
        <pc:sldMkLst>
          <pc:docMk/>
          <pc:sldMk cId="1893011122" sldId="1767"/>
        </pc:sldMkLst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2" creationId="{4F1C4C6E-CC3C-086F-FD89-9396E05A96A4}"/>
          </ac:spMkLst>
        </pc:spChg>
        <pc:spChg chg="add del mod">
          <ac:chgData name="I See Maths ltd" userId="2b6a9906fb7c83c6" providerId="LiveId" clId="{C73472C3-1B80-4301-8C0B-A1CC45F580D0}" dt="2024-01-05T17:43:00.641" v="4774" actId="478"/>
          <ac:spMkLst>
            <pc:docMk/>
            <pc:sldMk cId="1893011122" sldId="1767"/>
            <ac:spMk id="4" creationId="{BA6710FF-9F34-05B9-01B4-56B1E493A04B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5" creationId="{8AC9BD6C-F430-231C-09B5-9127885BDDBE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6" creationId="{8A10C7CB-B077-52AA-CA1A-D5C1C5485F03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7" creationId="{22DB659D-FA8E-BABB-E8F9-5DBCAD596387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8" creationId="{9F4E38DD-0DAE-BA52-8373-BDBB7D650FCB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9" creationId="{CC5F9FCB-EF4F-B75F-1B56-DE1F399DB044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0" creationId="{275E6186-03D9-E149-9409-CC748C8FC876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11" creationId="{703AD5BB-2041-D479-16A4-7AF5ADA56524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2" creationId="{98A57C49-739C-1B62-72F3-D397F6D5E3BD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3" creationId="{8C6725F5-FDF2-933E-802C-45B094CCA72D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4" creationId="{5FFBB34E-0CD5-CDB4-CEC7-7652E93C9D1E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5" creationId="{E25DD373-AC29-A89B-661D-974A596E7CCF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6" creationId="{009585C4-BCB2-CD63-B625-CBB075EAE0CD}"/>
          </ac:spMkLst>
        </pc:spChg>
        <pc:spChg chg="mod">
          <ac:chgData name="I See Maths ltd" userId="2b6a9906fb7c83c6" providerId="LiveId" clId="{C73472C3-1B80-4301-8C0B-A1CC45F580D0}" dt="2024-01-05T17:25:36.509" v="4510" actId="6549"/>
          <ac:spMkLst>
            <pc:docMk/>
            <pc:sldMk cId="1893011122" sldId="1767"/>
            <ac:spMk id="21" creationId="{66C3C11C-1AF0-4134-B2B7-C8670802EB51}"/>
          </ac:spMkLst>
        </pc:spChg>
        <pc:spChg chg="add del">
          <ac:chgData name="I See Maths ltd" userId="2b6a9906fb7c83c6" providerId="LiveId" clId="{C73472C3-1B80-4301-8C0B-A1CC45F580D0}" dt="2024-01-05T17:40:46.973" v="4748" actId="22"/>
          <ac:spMkLst>
            <pc:docMk/>
            <pc:sldMk cId="1893011122" sldId="1767"/>
            <ac:spMk id="24" creationId="{F265B737-E650-F416-E1BE-A888FB1FA378}"/>
          </ac:spMkLst>
        </pc:spChg>
        <pc:spChg chg="add del mod">
          <ac:chgData name="I See Maths ltd" userId="2b6a9906fb7c83c6" providerId="LiveId" clId="{C73472C3-1B80-4301-8C0B-A1CC45F580D0}" dt="2024-01-05T17:44:44.801" v="4800" actId="478"/>
          <ac:spMkLst>
            <pc:docMk/>
            <pc:sldMk cId="1893011122" sldId="1767"/>
            <ac:spMk id="26" creationId="{AAEE0C91-182C-4979-17C6-DF821205159D}"/>
          </ac:spMkLst>
        </pc:spChg>
        <pc:spChg chg="add del mod">
          <ac:chgData name="I See Maths ltd" userId="2b6a9906fb7c83c6" providerId="LiveId" clId="{C73472C3-1B80-4301-8C0B-A1CC45F580D0}" dt="2024-01-05T17:44:54.451" v="4802" actId="478"/>
          <ac:spMkLst>
            <pc:docMk/>
            <pc:sldMk cId="1893011122" sldId="1767"/>
            <ac:spMk id="27" creationId="{F534DF8E-C093-1E3F-AABE-AF426FF0BDA2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1" creationId="{E9394990-D4AF-68A7-B67E-F933B1B96718}"/>
          </ac:spMkLst>
        </pc:spChg>
        <pc:spChg chg="del">
          <ac:chgData name="I See Maths ltd" userId="2b6a9906fb7c83c6" providerId="LiveId" clId="{C73472C3-1B80-4301-8C0B-A1CC45F580D0}" dt="2024-01-05T17:26:39.377" v="4512" actId="478"/>
          <ac:spMkLst>
            <pc:docMk/>
            <pc:sldMk cId="1893011122" sldId="1767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4" creationId="{A5DD9163-2FDE-08E9-A28A-0DFC8EB6DDFE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7" creationId="{56896529-BCD4-E5FF-41DE-0535500C11A8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8" creationId="{16B7EBB3-0CC5-C609-ECBC-264E70B9E446}"/>
          </ac:spMkLst>
        </pc:spChg>
        <pc:graphicFrameChg chg="add mod modGraphic">
          <ac:chgData name="I See Maths ltd" userId="2b6a9906fb7c83c6" providerId="LiveId" clId="{C73472C3-1B80-4301-8C0B-A1CC45F580D0}" dt="2024-01-05T17:44:15.812" v="4798" actId="403"/>
          <ac:graphicFrameMkLst>
            <pc:docMk/>
            <pc:sldMk cId="1893011122" sldId="1767"/>
            <ac:graphicFrameMk id="3" creationId="{9C2502F1-569C-04E8-233C-77A5998BF6E4}"/>
          </ac:graphicFrameMkLst>
        </pc:graphicFrameChg>
        <pc:picChg chg="add del mod">
          <ac:chgData name="I See Maths ltd" userId="2b6a9906fb7c83c6" providerId="LiveId" clId="{C73472C3-1B80-4301-8C0B-A1CC45F580D0}" dt="2024-01-05T17:27:54.548" v="4527" actId="478"/>
          <ac:picMkLst>
            <pc:docMk/>
            <pc:sldMk cId="1893011122" sldId="1767"/>
            <ac:picMk id="19" creationId="{54CD3260-816D-C533-2324-BCA2B7C3B679}"/>
          </ac:picMkLst>
        </pc:picChg>
      </pc:sldChg>
      <pc:sldChg chg="add">
        <pc:chgData name="I See Maths ltd" userId="2b6a9906fb7c83c6" providerId="LiveId" clId="{C73472C3-1B80-4301-8C0B-A1CC45F580D0}" dt="2024-01-05T17:44:37.809" v="4799" actId="2890"/>
        <pc:sldMkLst>
          <pc:docMk/>
          <pc:sldMk cId="3390096789" sldId="1768"/>
        </pc:sldMkLst>
      </pc:sldChg>
      <pc:sldChg chg="add">
        <pc:chgData name="I See Maths ltd" userId="2b6a9906fb7c83c6" providerId="LiveId" clId="{C73472C3-1B80-4301-8C0B-A1CC45F580D0}" dt="2024-01-05T17:44:49.165" v="4801" actId="2890"/>
        <pc:sldMkLst>
          <pc:docMk/>
          <pc:sldMk cId="919063656" sldId="1769"/>
        </pc:sldMkLst>
      </pc:sldChg>
      <pc:sldChg chg="add">
        <pc:chgData name="I See Maths ltd" userId="2b6a9906fb7c83c6" providerId="LiveId" clId="{C73472C3-1B80-4301-8C0B-A1CC45F580D0}" dt="2024-01-05T17:44:59.004" v="4803" actId="2890"/>
        <pc:sldMkLst>
          <pc:docMk/>
          <pc:sldMk cId="282130298" sldId="1770"/>
        </pc:sldMkLst>
      </pc:sldChg>
      <pc:sldChg chg="addSp delSp modSp add mod">
        <pc:chgData name="I See Maths ltd" userId="2b6a9906fb7c83c6" providerId="LiveId" clId="{C73472C3-1B80-4301-8C0B-A1CC45F580D0}" dt="2024-01-05T17:52:11.120" v="4988" actId="478"/>
        <pc:sldMkLst>
          <pc:docMk/>
          <pc:sldMk cId="2818463099" sldId="1771"/>
        </pc:sldMkLst>
        <pc:spChg chg="add del">
          <ac:chgData name="I See Maths ltd" userId="2b6a9906fb7c83c6" providerId="LiveId" clId="{C73472C3-1B80-4301-8C0B-A1CC45F580D0}" dt="2024-01-05T17:49:26.490" v="4931" actId="22"/>
          <ac:spMkLst>
            <pc:docMk/>
            <pc:sldMk cId="2818463099" sldId="1771"/>
            <ac:spMk id="4" creationId="{FC7C034F-4E97-B874-1B7B-C5F1D3118CE6}"/>
          </ac:spMkLst>
        </pc:spChg>
        <pc:spChg chg="add mod">
          <ac:chgData name="I See Maths ltd" userId="2b6a9906fb7c83c6" providerId="LiveId" clId="{C73472C3-1B80-4301-8C0B-A1CC45F580D0}" dt="2024-01-05T17:50:01.706" v="4940" actId="1035"/>
          <ac:spMkLst>
            <pc:docMk/>
            <pc:sldMk cId="2818463099" sldId="1771"/>
            <ac:spMk id="6" creationId="{2B4C490A-04D2-F6B4-396A-331F2B68EDFE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9" creationId="{CC5F9FCB-EF4F-B75F-1B56-DE1F399DB044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0" creationId="{275E6186-03D9-E149-9409-CC748C8FC876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2" creationId="{98A57C49-739C-1B62-72F3-D397F6D5E3BD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3" creationId="{8C6725F5-FDF2-933E-802C-45B094CCA72D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4" creationId="{5FFBB34E-0CD5-CDB4-CEC7-7652E93C9D1E}"/>
          </ac:spMkLst>
        </pc:spChg>
        <pc:spChg chg="del">
          <ac:chgData name="I See Maths ltd" userId="2b6a9906fb7c83c6" providerId="LiveId" clId="{C73472C3-1B80-4301-8C0B-A1CC45F580D0}" dt="2024-01-05T17:50:15.193" v="4941" actId="478"/>
          <ac:spMkLst>
            <pc:docMk/>
            <pc:sldMk cId="2818463099" sldId="1771"/>
            <ac:spMk id="15" creationId="{E25DD373-AC29-A89B-661D-974A596E7CCF}"/>
          </ac:spMkLst>
        </pc:spChg>
        <pc:spChg chg="del">
          <ac:chgData name="I See Maths ltd" userId="2b6a9906fb7c83c6" providerId="LiveId" clId="{C73472C3-1B80-4301-8C0B-A1CC45F580D0}" dt="2024-01-05T17:50:15.193" v="4941" actId="478"/>
          <ac:spMkLst>
            <pc:docMk/>
            <pc:sldMk cId="2818463099" sldId="1771"/>
            <ac:spMk id="16" creationId="{009585C4-BCB2-CD63-B625-CBB075EAE0CD}"/>
          </ac:spMkLst>
        </pc:spChg>
        <pc:spChg chg="del mod">
          <ac:chgData name="I See Maths ltd" userId="2b6a9906fb7c83c6" providerId="LiveId" clId="{C73472C3-1B80-4301-8C0B-A1CC45F580D0}" dt="2024-01-05T17:51:54.436" v="4984" actId="478"/>
          <ac:spMkLst>
            <pc:docMk/>
            <pc:sldMk cId="2818463099" sldId="1771"/>
            <ac:spMk id="26" creationId="{AAEE0C91-182C-4979-17C6-DF821205159D}"/>
          </ac:spMkLst>
        </pc:spChg>
        <pc:spChg chg="del mod">
          <ac:chgData name="I See Maths ltd" userId="2b6a9906fb7c83c6" providerId="LiveId" clId="{C73472C3-1B80-4301-8C0B-A1CC45F580D0}" dt="2024-01-05T17:52:02.752" v="4986" actId="478"/>
          <ac:spMkLst>
            <pc:docMk/>
            <pc:sldMk cId="2818463099" sldId="1771"/>
            <ac:spMk id="27" creationId="{F534DF8E-C093-1E3F-AABE-AF426FF0BDA2}"/>
          </ac:spMkLst>
        </pc:spChg>
        <pc:graphicFrameChg chg="mod modGraphic">
          <ac:chgData name="I See Maths ltd" userId="2b6a9906fb7c83c6" providerId="LiveId" clId="{C73472C3-1B80-4301-8C0B-A1CC45F580D0}" dt="2024-01-05T17:49:21.946" v="4929" actId="21"/>
          <ac:graphicFrameMkLst>
            <pc:docMk/>
            <pc:sldMk cId="2818463099" sldId="1771"/>
            <ac:graphicFrameMk id="3" creationId="{9C2502F1-569C-04E8-233C-77A5998BF6E4}"/>
          </ac:graphicFrameMkLst>
        </pc:graphicFrameChg>
      </pc:sldChg>
      <pc:sldChg chg="add">
        <pc:chgData name="I See Maths ltd" userId="2b6a9906fb7c83c6" providerId="LiveId" clId="{C73472C3-1B80-4301-8C0B-A1CC45F580D0}" dt="2024-01-05T17:51:50.235" v="4983" actId="2890"/>
        <pc:sldMkLst>
          <pc:docMk/>
          <pc:sldMk cId="2588449109" sldId="1772"/>
        </pc:sldMkLst>
      </pc:sldChg>
      <pc:sldChg chg="add">
        <pc:chgData name="I See Maths ltd" userId="2b6a9906fb7c83c6" providerId="LiveId" clId="{C73472C3-1B80-4301-8C0B-A1CC45F580D0}" dt="2024-01-05T17:51:58.358" v="4985" actId="2890"/>
        <pc:sldMkLst>
          <pc:docMk/>
          <pc:sldMk cId="2720775939" sldId="1773"/>
        </pc:sldMkLst>
      </pc:sldChg>
      <pc:sldChg chg="add">
        <pc:chgData name="I See Maths ltd" userId="2b6a9906fb7c83c6" providerId="LiveId" clId="{C73472C3-1B80-4301-8C0B-A1CC45F580D0}" dt="2024-01-05T17:52:07.146" v="4987" actId="2890"/>
        <pc:sldMkLst>
          <pc:docMk/>
          <pc:sldMk cId="973270528" sldId="1774"/>
        </pc:sldMkLst>
      </pc:sldChg>
      <pc:sldChg chg="addSp delSp modSp add mod ord">
        <pc:chgData name="I See Maths ltd" userId="2b6a9906fb7c83c6" providerId="LiveId" clId="{C73472C3-1B80-4301-8C0B-A1CC45F580D0}" dt="2024-01-09T10:00:11.205" v="5376" actId="1037"/>
        <pc:sldMkLst>
          <pc:docMk/>
          <pc:sldMk cId="3014876569" sldId="1775"/>
        </pc:sldMkLst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2" creationId="{4F1C4C6E-CC3C-086F-FD89-9396E05A96A4}"/>
          </ac:spMkLst>
        </pc:spChg>
        <pc:spChg chg="add mod">
          <ac:chgData name="I See Maths ltd" userId="2b6a9906fb7c83c6" providerId="LiveId" clId="{C73472C3-1B80-4301-8C0B-A1CC45F580D0}" dt="2024-01-09T09:59:10.250" v="5356"/>
          <ac:spMkLst>
            <pc:docMk/>
            <pc:sldMk cId="3014876569" sldId="1775"/>
            <ac:spMk id="2" creationId="{DA9D0492-CA2B-A74D-423F-8B4806E9F062}"/>
          </ac:spMkLst>
        </pc:spChg>
        <pc:spChg chg="add mod">
          <ac:chgData name="I See Maths ltd" userId="2b6a9906fb7c83c6" providerId="LiveId" clId="{C73472C3-1B80-4301-8C0B-A1CC45F580D0}" dt="2024-01-09T10:00:03.246" v="5371" actId="1037"/>
          <ac:spMkLst>
            <pc:docMk/>
            <pc:sldMk cId="3014876569" sldId="1775"/>
            <ac:spMk id="3" creationId="{1FC426C7-E00B-C56C-A06A-7C654C04C4ED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5" creationId="{8AC9BD6C-F430-231C-09B5-9127885BDDBE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6" creationId="{8A10C7CB-B077-52AA-CA1A-D5C1C5485F03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7" creationId="{22DB659D-FA8E-BABB-E8F9-5DBCAD596387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8" creationId="{9F4E38DD-0DAE-BA52-8373-BDBB7D650FCB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11" creationId="{703AD5BB-2041-D479-16A4-7AF5ADA56524}"/>
          </ac:spMkLst>
        </pc:spChg>
        <pc:spChg chg="mod">
          <ac:chgData name="I See Maths ltd" userId="2b6a9906fb7c83c6" providerId="LiveId" clId="{C73472C3-1B80-4301-8C0B-A1CC45F580D0}" dt="2024-01-05T17:53:08.378" v="4993" actId="6549"/>
          <ac:spMkLst>
            <pc:docMk/>
            <pc:sldMk cId="3014876569" sldId="1775"/>
            <ac:spMk id="21" creationId="{66C3C11C-1AF0-4134-B2B7-C8670802EB51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1" creationId="{E9394990-D4AF-68A7-B67E-F933B1B96718}"/>
          </ac:spMkLst>
        </pc:spChg>
        <pc:spChg chg="mod">
          <ac:chgData name="I See Maths ltd" userId="2b6a9906fb7c83c6" providerId="LiveId" clId="{C73472C3-1B80-4301-8C0B-A1CC45F580D0}" dt="2024-01-09T09:54:43.068" v="5117" actId="14100"/>
          <ac:spMkLst>
            <pc:docMk/>
            <pc:sldMk cId="3014876569" sldId="1775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4" creationId="{A5DD9163-2FDE-08E9-A28A-0DFC8EB6DDFE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7" creationId="{56896529-BCD4-E5FF-41DE-0535500C11A8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8" creationId="{16B7EBB3-0CC5-C609-ECBC-264E70B9E446}"/>
          </ac:spMkLst>
        </pc:spChg>
        <pc:cxnChg chg="add mod">
          <ac:chgData name="I See Maths ltd" userId="2b6a9906fb7c83c6" providerId="LiveId" clId="{C73472C3-1B80-4301-8C0B-A1CC45F580D0}" dt="2024-01-09T10:00:11.205" v="5376" actId="1037"/>
          <ac:cxnSpMkLst>
            <pc:docMk/>
            <pc:sldMk cId="3014876569" sldId="1775"/>
            <ac:cxnSpMk id="4" creationId="{CC608990-BB99-4177-344B-6B65EF789C4D}"/>
          </ac:cxnSpMkLst>
        </pc:cxnChg>
      </pc:sldChg>
      <pc:sldChg chg="addSp delSp modSp add mod">
        <pc:chgData name="I See Maths ltd" userId="2b6a9906fb7c83c6" providerId="LiveId" clId="{C73472C3-1B80-4301-8C0B-A1CC45F580D0}" dt="2024-01-09T11:23:01.901" v="5843" actId="478"/>
        <pc:sldMkLst>
          <pc:docMk/>
          <pc:sldMk cId="2073283034" sldId="1776"/>
        </pc:sldMkLst>
        <pc:spChg chg="add mod">
          <ac:chgData name="I See Maths ltd" userId="2b6a9906fb7c83c6" providerId="LiveId" clId="{C73472C3-1B80-4301-8C0B-A1CC45F580D0}" dt="2024-01-09T10:10:21.559" v="5650" actId="207"/>
          <ac:spMkLst>
            <pc:docMk/>
            <pc:sldMk cId="2073283034" sldId="1776"/>
            <ac:spMk id="2" creationId="{E4FB5CD6-65BE-F6C5-9457-395C955D96FC}"/>
          </ac:spMkLst>
        </pc:spChg>
        <pc:spChg chg="add mod">
          <ac:chgData name="I See Maths ltd" userId="2b6a9906fb7c83c6" providerId="LiveId" clId="{C73472C3-1B80-4301-8C0B-A1CC45F580D0}" dt="2024-01-09T10:00:20.529" v="5377"/>
          <ac:spMkLst>
            <pc:docMk/>
            <pc:sldMk cId="2073283034" sldId="1776"/>
            <ac:spMk id="3" creationId="{D8C8C8C5-31DF-2A0D-8101-52A4D41D8F41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5" creationId="{899E0EE5-C0C4-6D5F-7A4E-E0271ED21AB5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6" creationId="{90783AD1-6A2D-8550-6257-A70174E39BE1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7" creationId="{3A391A30-514D-2B67-34B6-B22E72EA0FF4}"/>
          </ac:spMkLst>
        </pc:spChg>
        <pc:spChg chg="mod">
          <ac:chgData name="I See Maths ltd" userId="2b6a9906fb7c83c6" providerId="LiveId" clId="{C73472C3-1B80-4301-8C0B-A1CC45F580D0}" dt="2024-01-09T09:56:36.151" v="5226" actId="6549"/>
          <ac:spMkLst>
            <pc:docMk/>
            <pc:sldMk cId="2073283034" sldId="1776"/>
            <ac:spMk id="32" creationId="{5EF0A9E9-7E34-A5CF-2026-3AC350EE23DB}"/>
          </ac:spMkLst>
        </pc:spChg>
        <pc:cxnChg chg="add mod">
          <ac:chgData name="I See Maths ltd" userId="2b6a9906fb7c83c6" providerId="LiveId" clId="{C73472C3-1B80-4301-8C0B-A1CC45F580D0}" dt="2024-01-09T10:00:20.529" v="5377"/>
          <ac:cxnSpMkLst>
            <pc:docMk/>
            <pc:sldMk cId="2073283034" sldId="1776"/>
            <ac:cxnSpMk id="4" creationId="{D818BFA5-D2F7-C6C2-B0B6-829B1082BE02}"/>
          </ac:cxnSpMkLst>
        </pc:cxnChg>
      </pc:sldChg>
      <pc:sldChg chg="addSp delSp modSp add mod">
        <pc:chgData name="I See Maths ltd" userId="2b6a9906fb7c83c6" providerId="LiveId" clId="{C73472C3-1B80-4301-8C0B-A1CC45F580D0}" dt="2024-01-09T11:26:35.902" v="5895" actId="478"/>
        <pc:sldMkLst>
          <pc:docMk/>
          <pc:sldMk cId="3528561731" sldId="1777"/>
        </pc:sldMkLst>
        <pc:spChg chg="add mod">
          <ac:chgData name="I See Maths ltd" userId="2b6a9906fb7c83c6" providerId="LiveId" clId="{C73472C3-1B80-4301-8C0B-A1CC45F580D0}" dt="2024-01-09T10:11:35.522" v="5766" actId="207"/>
          <ac:spMkLst>
            <pc:docMk/>
            <pc:sldMk cId="3528561731" sldId="1777"/>
            <ac:spMk id="2" creationId="{387AFAB0-7843-A19A-B149-E4F3D4E796A8}"/>
          </ac:spMkLst>
        </pc:spChg>
        <pc:spChg chg="add mod">
          <ac:chgData name="I See Maths ltd" userId="2b6a9906fb7c83c6" providerId="LiveId" clId="{C73472C3-1B80-4301-8C0B-A1CC45F580D0}" dt="2024-01-09T10:00:24.849" v="5378"/>
          <ac:spMkLst>
            <pc:docMk/>
            <pc:sldMk cId="3528561731" sldId="1777"/>
            <ac:spMk id="3" creationId="{42681150-F9BE-EBCB-C2CF-B3CBE1302389}"/>
          </ac:spMkLst>
        </pc:spChg>
        <pc:spChg chg="add del mod">
          <ac:chgData name="I See Maths ltd" userId="2b6a9906fb7c83c6" providerId="LiveId" clId="{C73472C3-1B80-4301-8C0B-A1CC45F580D0}" dt="2024-01-09T10:01:36.185" v="5387" actId="21"/>
          <ac:spMkLst>
            <pc:docMk/>
            <pc:sldMk cId="3528561731" sldId="1777"/>
            <ac:spMk id="5" creationId="{16318DD1-07D5-1C37-F873-D71293D85F43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6" creationId="{B2F00BD4-1DA7-815D-6440-66169777E770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7" creationId="{EAF71F21-C7D1-DA22-865A-696788DC86BE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8" creationId="{9BF4CD7F-4AD6-89E1-D125-D7E549CC36FB}"/>
          </ac:spMkLst>
        </pc:spChg>
        <pc:spChg chg="mod">
          <ac:chgData name="I See Maths ltd" userId="2b6a9906fb7c83c6" providerId="LiveId" clId="{C73472C3-1B80-4301-8C0B-A1CC45F580D0}" dt="2024-01-09T09:58:30.350" v="5355" actId="14100"/>
          <ac:spMkLst>
            <pc:docMk/>
            <pc:sldMk cId="3528561731" sldId="1777"/>
            <ac:spMk id="32" creationId="{5EF0A9E9-7E34-A5CF-2026-3AC350EE23DB}"/>
          </ac:spMkLst>
        </pc:spChg>
        <pc:cxnChg chg="add mod">
          <ac:chgData name="I See Maths ltd" userId="2b6a9906fb7c83c6" providerId="LiveId" clId="{C73472C3-1B80-4301-8C0B-A1CC45F580D0}" dt="2024-01-09T10:00:24.849" v="5378"/>
          <ac:cxnSpMkLst>
            <pc:docMk/>
            <pc:sldMk cId="3528561731" sldId="1777"/>
            <ac:cxnSpMk id="4" creationId="{7ADE0096-CF0E-69DD-B65A-470A5480F814}"/>
          </ac:cxnSpMkLst>
        </pc:cxnChg>
      </pc:sldChg>
      <pc:sldChg chg="addSp delSp modSp add mod">
        <pc:chgData name="I See Maths ltd" userId="2b6a9906fb7c83c6" providerId="LiveId" clId="{C73472C3-1B80-4301-8C0B-A1CC45F580D0}" dt="2024-01-09T10:08:29.608" v="5610" actId="1038"/>
        <pc:sldMkLst>
          <pc:docMk/>
          <pc:sldMk cId="2385271771" sldId="1778"/>
        </pc:sldMkLst>
        <pc:spChg chg="add del">
          <ac:chgData name="I See Maths ltd" userId="2b6a9906fb7c83c6" providerId="LiveId" clId="{C73472C3-1B80-4301-8C0B-A1CC45F580D0}" dt="2024-01-09T10:05:21.687" v="5434" actId="22"/>
          <ac:spMkLst>
            <pc:docMk/>
            <pc:sldMk cId="2385271771" sldId="1778"/>
            <ac:spMk id="6" creationId="{28D0345B-2BCE-8699-199F-E30D91927F38}"/>
          </ac:spMkLst>
        </pc:spChg>
        <pc:spChg chg="add mod">
          <ac:chgData name="I See Maths ltd" userId="2b6a9906fb7c83c6" providerId="LiveId" clId="{C73472C3-1B80-4301-8C0B-A1CC45F580D0}" dt="2024-01-09T10:08:16.455" v="5587" actId="1037"/>
          <ac:spMkLst>
            <pc:docMk/>
            <pc:sldMk cId="2385271771" sldId="1778"/>
            <ac:spMk id="8" creationId="{8B231EDF-D442-F36F-D525-5B8A23C56EAA}"/>
          </ac:spMkLst>
        </pc:spChg>
        <pc:spChg chg="add mod">
          <ac:chgData name="I See Maths ltd" userId="2b6a9906fb7c83c6" providerId="LiveId" clId="{C73472C3-1B80-4301-8C0B-A1CC45F580D0}" dt="2024-01-09T10:08:26.230" v="5596" actId="1038"/>
          <ac:spMkLst>
            <pc:docMk/>
            <pc:sldMk cId="2385271771" sldId="1778"/>
            <ac:spMk id="9" creationId="{C5BD2F70-A87A-6C74-5027-DC14ACDA7FB0}"/>
          </ac:spMkLst>
        </pc:spChg>
        <pc:spChg chg="add mod">
          <ac:chgData name="I See Maths ltd" userId="2b6a9906fb7c83c6" providerId="LiveId" clId="{C73472C3-1B80-4301-8C0B-A1CC45F580D0}" dt="2024-01-09T10:08:29.608" v="5610" actId="1038"/>
          <ac:spMkLst>
            <pc:docMk/>
            <pc:sldMk cId="2385271771" sldId="1778"/>
            <ac:spMk id="10" creationId="{823C956B-BB54-031A-493F-918F4F87BE83}"/>
          </ac:spMkLst>
        </pc:spChg>
        <pc:graphicFrameChg chg="add del mod modGraphic">
          <ac:chgData name="I See Maths ltd" userId="2b6a9906fb7c83c6" providerId="LiveId" clId="{C73472C3-1B80-4301-8C0B-A1CC45F580D0}" dt="2024-01-09T10:06:55.451" v="5519" actId="478"/>
          <ac:graphicFrameMkLst>
            <pc:docMk/>
            <pc:sldMk cId="2385271771" sldId="1778"/>
            <ac:graphicFrameMk id="11" creationId="{0E769FD4-82A1-06A9-EEEB-BBDACCD7B273}"/>
          </ac:graphicFrameMkLst>
        </pc:graphicFrameChg>
      </pc:sldChg>
      <pc:sldChg chg="delSp add mod">
        <pc:chgData name="I See Maths ltd" userId="2b6a9906fb7c83c6" providerId="LiveId" clId="{C73472C3-1B80-4301-8C0B-A1CC45F580D0}" dt="2024-01-09T10:00:53.645" v="5383" actId="478"/>
        <pc:sldMkLst>
          <pc:docMk/>
          <pc:sldMk cId="3228630048" sldId="1779"/>
        </pc:sldMkLst>
        <pc:spChg chg="del">
          <ac:chgData name="I See Maths ltd" userId="2b6a9906fb7c83c6" providerId="LiveId" clId="{C73472C3-1B80-4301-8C0B-A1CC45F580D0}" dt="2024-01-09T10:00:48.401" v="5381" actId="478"/>
          <ac:spMkLst>
            <pc:docMk/>
            <pc:sldMk cId="3228630048" sldId="1779"/>
            <ac:spMk id="2" creationId="{DA9D0492-CA2B-A74D-423F-8B4806E9F062}"/>
          </ac:spMkLst>
        </pc:spChg>
        <pc:spChg chg="del">
          <ac:chgData name="I See Maths ltd" userId="2b6a9906fb7c83c6" providerId="LiveId" clId="{C73472C3-1B80-4301-8C0B-A1CC45F580D0}" dt="2024-01-09T10:00:53.645" v="5383" actId="478"/>
          <ac:spMkLst>
            <pc:docMk/>
            <pc:sldMk cId="3228630048" sldId="1779"/>
            <ac:spMk id="3" creationId="{1FC426C7-E00B-C56C-A06A-7C654C04C4ED}"/>
          </ac:spMkLst>
        </pc:spChg>
        <pc:cxnChg chg="del">
          <ac:chgData name="I See Maths ltd" userId="2b6a9906fb7c83c6" providerId="LiveId" clId="{C73472C3-1B80-4301-8C0B-A1CC45F580D0}" dt="2024-01-09T10:00:51.425" v="5382" actId="478"/>
          <ac:cxnSpMkLst>
            <pc:docMk/>
            <pc:sldMk cId="3228630048" sldId="1779"/>
            <ac:cxnSpMk id="4" creationId="{CC608990-BB99-4177-344B-6B65EF789C4D}"/>
          </ac:cxnSpMkLst>
        </pc:cxnChg>
      </pc:sldChg>
      <pc:sldChg chg="addSp delSp modSp add del mod">
        <pc:chgData name="I See Maths ltd" userId="2b6a9906fb7c83c6" providerId="LiveId" clId="{C73472C3-1B80-4301-8C0B-A1CC45F580D0}" dt="2024-01-09T10:07:19.249" v="5536" actId="47"/>
        <pc:sldMkLst>
          <pc:docMk/>
          <pc:sldMk cId="549871252" sldId="1780"/>
        </pc:sldMkLst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2" creationId="{58070A2C-6A2C-0E35-F814-16E5A39337CA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3" creationId="{DA02B427-98DE-6099-2FB9-6479BC36880F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4" creationId="{D44F3F0F-B1F4-0472-B761-C4EAEB8EE50A}"/>
          </ac:spMkLst>
        </pc:spChg>
        <pc:spChg chg="add del mod">
          <ac:chgData name="I See Maths ltd" userId="2b6a9906fb7c83c6" providerId="LiveId" clId="{C73472C3-1B80-4301-8C0B-A1CC45F580D0}" dt="2024-01-09T10:04:47.318" v="5426" actId="478"/>
          <ac:spMkLst>
            <pc:docMk/>
            <pc:sldMk cId="549871252" sldId="1780"/>
            <ac:spMk id="5" creationId="{16318DD1-07D5-1C37-F873-D71293D85F43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6" creationId="{D9F14F88-DACB-F1E2-49DF-252083CB4F43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7" creationId="{A5E8BC25-B84E-728E-7261-06EFB4DD6F55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8" creationId="{D77E6955-775C-AD12-01C8-6DB08D40C91F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9" creationId="{7F13FA8C-AE2C-2B0A-540E-FBF519FCA513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2" creationId="{77004F2E-F077-9A4F-B8C6-95A5B34FA0E1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4" creationId="{913C9173-2AA4-9D99-77FD-B36403D0EAD1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6" creationId="{E34550F1-40E7-A78B-8016-0A6CC92A652E}"/>
          </ac:spMkLst>
        </pc:spChg>
        <pc:cxnChg chg="add del mod">
          <ac:chgData name="I See Maths ltd" userId="2b6a9906fb7c83c6" providerId="LiveId" clId="{C73472C3-1B80-4301-8C0B-A1CC45F580D0}" dt="2024-01-09T10:03:47.187" v="5417" actId="478"/>
          <ac:cxnSpMkLst>
            <pc:docMk/>
            <pc:sldMk cId="549871252" sldId="1780"/>
            <ac:cxnSpMk id="11" creationId="{982C38A2-0049-7266-D054-A9CA970FA4FF}"/>
          </ac:cxnSpMkLst>
        </pc:cxnChg>
        <pc:cxnChg chg="add del mod">
          <ac:chgData name="I See Maths ltd" userId="2b6a9906fb7c83c6" providerId="LiveId" clId="{C73472C3-1B80-4301-8C0B-A1CC45F580D0}" dt="2024-01-09T10:04:55.920" v="5429" actId="478"/>
          <ac:cxnSpMkLst>
            <pc:docMk/>
            <pc:sldMk cId="549871252" sldId="1780"/>
            <ac:cxnSpMk id="13" creationId="{222DAFDC-83A5-B6FC-881E-6488E539A37C}"/>
          </ac:cxnSpMkLst>
        </pc:cxnChg>
        <pc:cxnChg chg="add del mod">
          <ac:chgData name="I See Maths ltd" userId="2b6a9906fb7c83c6" providerId="LiveId" clId="{C73472C3-1B80-4301-8C0B-A1CC45F580D0}" dt="2024-01-09T10:04:54.383" v="5428" actId="478"/>
          <ac:cxnSpMkLst>
            <pc:docMk/>
            <pc:sldMk cId="549871252" sldId="1780"/>
            <ac:cxnSpMk id="15" creationId="{D96853D7-B2BD-F780-64B1-818A89F93377}"/>
          </ac:cxnSpMkLst>
        </pc:cxnChg>
        <pc:cxnChg chg="add del mod">
          <ac:chgData name="I See Maths ltd" userId="2b6a9906fb7c83c6" providerId="LiveId" clId="{C73472C3-1B80-4301-8C0B-A1CC45F580D0}" dt="2024-01-09T10:04:57.671" v="5430" actId="478"/>
          <ac:cxnSpMkLst>
            <pc:docMk/>
            <pc:sldMk cId="549871252" sldId="1780"/>
            <ac:cxnSpMk id="18" creationId="{9E468646-87A6-FC13-A9FF-3D10487E104F}"/>
          </ac:cxnSpMkLst>
        </pc:cxnChg>
      </pc:sldChg>
      <pc:sldChg chg="delSp modSp add mod">
        <pc:chgData name="I See Maths ltd" userId="2b6a9906fb7c83c6" providerId="LiveId" clId="{C73472C3-1B80-4301-8C0B-A1CC45F580D0}" dt="2024-01-09T11:25:29.029" v="5873" actId="478"/>
        <pc:sldMkLst>
          <pc:docMk/>
          <pc:sldMk cId="150720303" sldId="1781"/>
        </pc:sldMkLst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2" creationId="{58070A2C-6A2C-0E35-F814-16E5A39337CA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3" creationId="{DA02B427-98DE-6099-2FB9-6479BC36880F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4" creationId="{D44F3F0F-B1F4-0472-B761-C4EAEB8EE50A}"/>
          </ac:spMkLst>
        </pc:spChg>
        <pc:spChg chg="del mod">
          <ac:chgData name="I See Maths ltd" userId="2b6a9906fb7c83c6" providerId="LiveId" clId="{C73472C3-1B80-4301-8C0B-A1CC45F580D0}" dt="2024-01-09T11:25:16.697" v="5869" actId="478"/>
          <ac:spMkLst>
            <pc:docMk/>
            <pc:sldMk cId="150720303" sldId="1781"/>
            <ac:spMk id="5" creationId="{16318DD1-07D5-1C37-F873-D71293D85F43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6" creationId="{D9F14F88-DACB-F1E2-49DF-252083CB4F43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2" creationId="{77004F2E-F077-9A4F-B8C6-95A5B34FA0E1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4" creationId="{913C9173-2AA4-9D99-77FD-B36403D0EAD1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6" creationId="{E34550F1-40E7-A78B-8016-0A6CC92A652E}"/>
          </ac:spMkLst>
        </pc:spChg>
        <pc:cxnChg chg="del mod">
          <ac:chgData name="I See Maths ltd" userId="2b6a9906fb7c83c6" providerId="LiveId" clId="{C73472C3-1B80-4301-8C0B-A1CC45F580D0}" dt="2024-01-09T11:25:26.992" v="5872" actId="478"/>
          <ac:cxnSpMkLst>
            <pc:docMk/>
            <pc:sldMk cId="150720303" sldId="1781"/>
            <ac:cxnSpMk id="13" creationId="{222DAFDC-83A5-B6FC-881E-6488E539A37C}"/>
          </ac:cxnSpMkLst>
        </pc:cxnChg>
        <pc:cxnChg chg="del mod">
          <ac:chgData name="I See Maths ltd" userId="2b6a9906fb7c83c6" providerId="LiveId" clId="{C73472C3-1B80-4301-8C0B-A1CC45F580D0}" dt="2024-01-09T11:25:25.107" v="5871" actId="478"/>
          <ac:cxnSpMkLst>
            <pc:docMk/>
            <pc:sldMk cId="150720303" sldId="1781"/>
            <ac:cxnSpMk id="15" creationId="{D96853D7-B2BD-F780-64B1-818A89F93377}"/>
          </ac:cxnSpMkLst>
        </pc:cxnChg>
        <pc:cxnChg chg="del mod">
          <ac:chgData name="I See Maths ltd" userId="2b6a9906fb7c83c6" providerId="LiveId" clId="{C73472C3-1B80-4301-8C0B-A1CC45F580D0}" dt="2024-01-09T11:25:29.029" v="5873" actId="478"/>
          <ac:cxnSpMkLst>
            <pc:docMk/>
            <pc:sldMk cId="150720303" sldId="1781"/>
            <ac:cxnSpMk id="18" creationId="{9E468646-87A6-FC13-A9FF-3D10487E104F}"/>
          </ac:cxnSpMkLst>
        </pc:cxnChg>
      </pc:sldChg>
      <pc:sldChg chg="add del">
        <pc:chgData name="I See Maths ltd" userId="2b6a9906fb7c83c6" providerId="LiveId" clId="{C73472C3-1B80-4301-8C0B-A1CC45F580D0}" dt="2024-01-09T11:25:08.823" v="5867" actId="47"/>
        <pc:sldMkLst>
          <pc:docMk/>
          <pc:sldMk cId="1686613328" sldId="1782"/>
        </pc:sldMkLst>
      </pc:sldChg>
      <pc:sldChg chg="add del">
        <pc:chgData name="I See Maths ltd" userId="2b6a9906fb7c83c6" providerId="LiveId" clId="{C73472C3-1B80-4301-8C0B-A1CC45F580D0}" dt="2024-01-09T11:25:08.242" v="5866" actId="47"/>
        <pc:sldMkLst>
          <pc:docMk/>
          <pc:sldMk cId="2892855671" sldId="1783"/>
        </pc:sldMkLst>
      </pc:sldChg>
      <pc:sldChg chg="add">
        <pc:chgData name="I See Maths ltd" userId="2b6a9906fb7c83c6" providerId="LiveId" clId="{C73472C3-1B80-4301-8C0B-A1CC45F580D0}" dt="2024-01-09T11:22:56.330" v="5842" actId="2890"/>
        <pc:sldMkLst>
          <pc:docMk/>
          <pc:sldMk cId="3604311236" sldId="1784"/>
        </pc:sldMkLst>
      </pc:sldChg>
      <pc:sldChg chg="delSp add mod">
        <pc:chgData name="I See Maths ltd" userId="2b6a9906fb7c83c6" providerId="LiveId" clId="{C73472C3-1B80-4301-8C0B-A1CC45F580D0}" dt="2024-01-09T11:23:22.567" v="5848" actId="478"/>
        <pc:sldMkLst>
          <pc:docMk/>
          <pc:sldMk cId="4250801855" sldId="1785"/>
        </pc:sldMkLst>
        <pc:spChg chg="del">
          <ac:chgData name="I See Maths ltd" userId="2b6a9906fb7c83c6" providerId="LiveId" clId="{C73472C3-1B80-4301-8C0B-A1CC45F580D0}" dt="2024-01-09T11:23:18.092" v="5846" actId="478"/>
          <ac:spMkLst>
            <pc:docMk/>
            <pc:sldMk cId="4250801855" sldId="1785"/>
            <ac:spMk id="2" creationId="{E4FB5CD6-65BE-F6C5-9457-395C955D96FC}"/>
          </ac:spMkLst>
        </pc:spChg>
        <pc:spChg chg="del">
          <ac:chgData name="I See Maths ltd" userId="2b6a9906fb7c83c6" providerId="LiveId" clId="{C73472C3-1B80-4301-8C0B-A1CC45F580D0}" dt="2024-01-09T11:23:22.567" v="5848" actId="478"/>
          <ac:spMkLst>
            <pc:docMk/>
            <pc:sldMk cId="4250801855" sldId="1785"/>
            <ac:spMk id="3" creationId="{D8C8C8C5-31DF-2A0D-8101-52A4D41D8F41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5" creationId="{899E0EE5-C0C4-6D5F-7A4E-E0271ED21AB5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6" creationId="{90783AD1-6A2D-8550-6257-A70174E39BE1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7" creationId="{3A391A30-514D-2B67-34B6-B22E72EA0FF4}"/>
          </ac:spMkLst>
        </pc:spChg>
        <pc:cxnChg chg="del">
          <ac:chgData name="I See Maths ltd" userId="2b6a9906fb7c83c6" providerId="LiveId" clId="{C73472C3-1B80-4301-8C0B-A1CC45F580D0}" dt="2024-01-09T11:23:20.298" v="5847" actId="478"/>
          <ac:cxnSpMkLst>
            <pc:docMk/>
            <pc:sldMk cId="4250801855" sldId="1785"/>
            <ac:cxnSpMk id="4" creationId="{D818BFA5-D2F7-C6C2-B0B6-829B1082BE02}"/>
          </ac:cxnSpMkLst>
        </pc:cxnChg>
      </pc:sldChg>
      <pc:sldChg chg="addSp delSp modSp add mod">
        <pc:chgData name="I See Maths ltd" userId="2b6a9906fb7c83c6" providerId="LiveId" clId="{C73472C3-1B80-4301-8C0B-A1CC45F580D0}" dt="2024-01-09T11:26:22.220" v="5893" actId="478"/>
        <pc:sldMkLst>
          <pc:docMk/>
          <pc:sldMk cId="2242423571" sldId="1786"/>
        </pc:sldMkLst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2" creationId="{F7F074F4-E2C4-62A5-61EF-7F8C65798B27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3" creationId="{42EE8F2B-E185-8A4F-CA9C-0E9DDCF9408C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4" creationId="{0A237EA2-D967-9920-4B3A-9F387D151B75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5" creationId="{B871AECF-AF7D-82BF-F4A9-963E61B4A212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6" creationId="{B8C6AB2C-926A-9DFD-65F6-9DE5919380FB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7" creationId="{6F67DF38-787C-3B2B-EC5C-8A9BEEA77D50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8" creationId="{2470A312-59FC-100D-81F6-5F2D3F73DA15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9" creationId="{6F4231C3-4B5A-208D-1F0D-3979A94DC1C0}"/>
          </ac:spMkLst>
        </pc:spChg>
        <pc:spChg chg="add del mod">
          <ac:chgData name="I See Maths ltd" userId="2b6a9906fb7c83c6" providerId="LiveId" clId="{C73472C3-1B80-4301-8C0B-A1CC45F580D0}" dt="2024-01-09T11:24:07.780" v="5855" actId="478"/>
          <ac:spMkLst>
            <pc:docMk/>
            <pc:sldMk cId="2242423571" sldId="1786"/>
            <ac:spMk id="10" creationId="{47CBE78F-BB26-4DD1-EF0F-EC0D05457F9A}"/>
          </ac:spMkLst>
        </pc:spChg>
        <pc:spChg chg="add del mod">
          <ac:chgData name="I See Maths ltd" userId="2b6a9906fb7c83c6" providerId="LiveId" clId="{C73472C3-1B80-4301-8C0B-A1CC45F580D0}" dt="2024-01-09T11:24:07.780" v="5855" actId="478"/>
          <ac:spMkLst>
            <pc:docMk/>
            <pc:sldMk cId="2242423571" sldId="1786"/>
            <ac:spMk id="11" creationId="{5B5227E2-10B0-DD72-BEF8-A3909362C329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12" creationId="{A765548C-1E55-6132-E536-4C19C84DC366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13" creationId="{4205D47C-DB13-9FEF-1BCB-DE2978ABAA91}"/>
          </ac:spMkLst>
        </pc:spChg>
        <pc:spChg chg="add del mod">
          <ac:chgData name="I See Maths ltd" userId="2b6a9906fb7c83c6" providerId="LiveId" clId="{C73472C3-1B80-4301-8C0B-A1CC45F580D0}" dt="2024-01-09T11:26:22.220" v="5893" actId="478"/>
          <ac:spMkLst>
            <pc:docMk/>
            <pc:sldMk cId="2242423571" sldId="1786"/>
            <ac:spMk id="14" creationId="{24BBD1AA-A9D8-A01D-A28E-82255A58B4A4}"/>
          </ac:spMkLst>
        </pc:spChg>
      </pc:sldChg>
      <pc:sldChg chg="add">
        <pc:chgData name="I See Maths ltd" userId="2b6a9906fb7c83c6" providerId="LiveId" clId="{C73472C3-1B80-4301-8C0B-A1CC45F580D0}" dt="2024-01-09T11:25:13.402" v="5868" actId="2890"/>
        <pc:sldMkLst>
          <pc:docMk/>
          <pc:sldMk cId="963314646" sldId="1787"/>
        </pc:sldMkLst>
      </pc:sldChg>
      <pc:sldChg chg="add">
        <pc:chgData name="I See Maths ltd" userId="2b6a9906fb7c83c6" providerId="LiveId" clId="{C73472C3-1B80-4301-8C0B-A1CC45F580D0}" dt="2024-01-09T11:25:21.721" v="5870" actId="2890"/>
        <pc:sldMkLst>
          <pc:docMk/>
          <pc:sldMk cId="1165205059" sldId="1788"/>
        </pc:sldMkLst>
      </pc:sldChg>
      <pc:sldChg chg="add">
        <pc:chgData name="I See Maths ltd" userId="2b6a9906fb7c83c6" providerId="LiveId" clId="{C73472C3-1B80-4301-8C0B-A1CC45F580D0}" dt="2024-01-09T11:26:18.515" v="5892" actId="2890"/>
        <pc:sldMkLst>
          <pc:docMk/>
          <pc:sldMk cId="131070098" sldId="1789"/>
        </pc:sldMkLst>
      </pc:sldChg>
      <pc:sldChg chg="add">
        <pc:chgData name="I See Maths ltd" userId="2b6a9906fb7c83c6" providerId="LiveId" clId="{C73472C3-1B80-4301-8C0B-A1CC45F580D0}" dt="2024-01-09T11:26:31.367" v="5894" actId="2890"/>
        <pc:sldMkLst>
          <pc:docMk/>
          <pc:sldMk cId="2143625526" sldId="1790"/>
        </pc:sldMkLst>
      </pc:sldChg>
      <pc:sldChg chg="addSp delSp modSp add mod">
        <pc:chgData name="I See Maths ltd" userId="2b6a9906fb7c83c6" providerId="LiveId" clId="{C73472C3-1B80-4301-8C0B-A1CC45F580D0}" dt="2024-01-09T11:28:34.636" v="5934" actId="478"/>
        <pc:sldMkLst>
          <pc:docMk/>
          <pc:sldMk cId="4182376899" sldId="1791"/>
        </pc:sldMkLst>
        <pc:spChg chg="del">
          <ac:chgData name="I See Maths ltd" userId="2b6a9906fb7c83c6" providerId="LiveId" clId="{C73472C3-1B80-4301-8C0B-A1CC45F580D0}" dt="2024-01-09T11:26:44.800" v="5898" actId="478"/>
          <ac:spMkLst>
            <pc:docMk/>
            <pc:sldMk cId="4182376899" sldId="1791"/>
            <ac:spMk id="2" creationId="{387AFAB0-7843-A19A-B149-E4F3D4E796A8}"/>
          </ac:spMkLst>
        </pc:spChg>
        <pc:spChg chg="del">
          <ac:chgData name="I See Maths ltd" userId="2b6a9906fb7c83c6" providerId="LiveId" clId="{C73472C3-1B80-4301-8C0B-A1CC45F580D0}" dt="2024-01-09T11:26:49.507" v="5900" actId="478"/>
          <ac:spMkLst>
            <pc:docMk/>
            <pc:sldMk cId="4182376899" sldId="1791"/>
            <ac:spMk id="3" creationId="{42681150-F9BE-EBCB-C2CF-B3CBE1302389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5" creationId="{3EA4D4B2-8A2E-A604-B4C3-4F020341EF00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6" creationId="{B2F00BD4-1DA7-815D-6440-66169777E770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7" creationId="{EAF71F21-C7D1-DA22-865A-696788DC86BE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8" creationId="{9BF4CD7F-4AD6-89E1-D125-D7E549CC36FB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9" creationId="{99E6C87B-6413-F872-5BDF-F9E9FE98CE4B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0" creationId="{A0355B03-9714-0D4B-F4C8-B253E793AC4A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1" creationId="{7247105A-E24A-B5CA-05DE-8B2A17CEDEA2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2" creationId="{5DBC8F47-21E8-3008-4E31-97D6C576301D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3" creationId="{6189D555-618B-6E3E-DA28-E82DCD52AA38}"/>
          </ac:spMkLst>
        </pc:spChg>
        <pc:spChg chg="add del mod">
          <ac:chgData name="I See Maths ltd" userId="2b6a9906fb7c83c6" providerId="LiveId" clId="{C73472C3-1B80-4301-8C0B-A1CC45F580D0}" dt="2024-01-09T11:28:18.825" v="5932" actId="478"/>
          <ac:spMkLst>
            <pc:docMk/>
            <pc:sldMk cId="4182376899" sldId="1791"/>
            <ac:spMk id="14" creationId="{8AEB49CF-D056-4AF7-E18E-332700516814}"/>
          </ac:spMkLst>
        </pc:spChg>
        <pc:cxnChg chg="del">
          <ac:chgData name="I See Maths ltd" userId="2b6a9906fb7c83c6" providerId="LiveId" clId="{C73472C3-1B80-4301-8C0B-A1CC45F580D0}" dt="2024-01-09T11:26:47.202" v="5899" actId="478"/>
          <ac:cxnSpMkLst>
            <pc:docMk/>
            <pc:sldMk cId="4182376899" sldId="1791"/>
            <ac:cxnSpMk id="4" creationId="{7ADE0096-CF0E-69DD-B65A-470A5480F814}"/>
          </ac:cxnSpMkLst>
        </pc:cxnChg>
      </pc:sldChg>
      <pc:sldChg chg="add">
        <pc:chgData name="I See Maths ltd" userId="2b6a9906fb7c83c6" providerId="LiveId" clId="{C73472C3-1B80-4301-8C0B-A1CC45F580D0}" dt="2024-01-09T11:28:15.497" v="5931" actId="2890"/>
        <pc:sldMkLst>
          <pc:docMk/>
          <pc:sldMk cId="3608475753" sldId="1792"/>
        </pc:sldMkLst>
      </pc:sldChg>
      <pc:sldChg chg="add">
        <pc:chgData name="I See Maths ltd" userId="2b6a9906fb7c83c6" providerId="LiveId" clId="{C73472C3-1B80-4301-8C0B-A1CC45F580D0}" dt="2024-01-09T11:28:31.545" v="5933" actId="2890"/>
        <pc:sldMkLst>
          <pc:docMk/>
          <pc:sldMk cId="1734945818" sldId="1793"/>
        </pc:sldMkLst>
      </pc:sldChg>
      <pc:sldChg chg="addSp modSp add del mod">
        <pc:chgData name="I See Maths ltd" userId="2b6a9906fb7c83c6" providerId="LiveId" clId="{C73472C3-1B80-4301-8C0B-A1CC45F580D0}" dt="2024-01-26T19:01:37.570" v="6272" actId="47"/>
        <pc:sldMkLst>
          <pc:docMk/>
          <pc:sldMk cId="3766512274" sldId="1794"/>
        </pc:sldMkLst>
        <pc:spChg chg="mod">
          <ac:chgData name="I See Maths ltd" userId="2b6a9906fb7c83c6" providerId="LiveId" clId="{C73472C3-1B80-4301-8C0B-A1CC45F580D0}" dt="2024-01-26T18:57:31.052" v="6067" actId="207"/>
          <ac:spMkLst>
            <pc:docMk/>
            <pc:sldMk cId="3766512274" sldId="1794"/>
            <ac:spMk id="11" creationId="{9EFE7479-098A-4D74-9534-57C402B049B6}"/>
          </ac:spMkLst>
        </pc:spChg>
        <pc:picChg chg="add mod">
          <ac:chgData name="I See Maths ltd" userId="2b6a9906fb7c83c6" providerId="LiveId" clId="{C73472C3-1B80-4301-8C0B-A1CC45F580D0}" dt="2024-01-26T18:56:42.838" v="6062" actId="1076"/>
          <ac:picMkLst>
            <pc:docMk/>
            <pc:sldMk cId="3766512274" sldId="1794"/>
            <ac:picMk id="3" creationId="{E47EB7EA-D946-E6E7-72BD-F784A10F80F6}"/>
          </ac:picMkLst>
        </pc:picChg>
        <pc:cxnChg chg="add mod">
          <ac:chgData name="I See Maths ltd" userId="2b6a9906fb7c83c6" providerId="LiveId" clId="{C73472C3-1B80-4301-8C0B-A1CC45F580D0}" dt="2024-01-26T18:57:39.890" v="6070" actId="1036"/>
          <ac:cxnSpMkLst>
            <pc:docMk/>
            <pc:sldMk cId="3766512274" sldId="1794"/>
            <ac:cxnSpMk id="5" creationId="{0D943010-DB4E-BFC8-2F8B-1989FA1BB144}"/>
          </ac:cxnSpMkLst>
        </pc:cxnChg>
      </pc:sldChg>
      <pc:sldChg chg="addSp modSp add mod">
        <pc:chgData name="I See Maths ltd" userId="2b6a9906fb7c83c6" providerId="LiveId" clId="{C73472C3-1B80-4301-8C0B-A1CC45F580D0}" dt="2024-01-31T12:10:09.021" v="6311" actId="207"/>
        <pc:sldMkLst>
          <pc:docMk/>
          <pc:sldMk cId="2812088485" sldId="1795"/>
        </pc:sldMkLst>
        <pc:spChg chg="add mod">
          <ac:chgData name="I See Maths ltd" userId="2b6a9906fb7c83c6" providerId="LiveId" clId="{C73472C3-1B80-4301-8C0B-A1CC45F580D0}" dt="2024-01-31T12:09:36.495" v="6306"/>
          <ac:spMkLst>
            <pc:docMk/>
            <pc:sldMk cId="2812088485" sldId="1795"/>
            <ac:spMk id="2" creationId="{DB95A253-FB80-BF15-C9BD-75AA9672292B}"/>
          </ac:spMkLst>
        </pc:spChg>
        <pc:spChg chg="add mod">
          <ac:chgData name="I See Maths ltd" userId="2b6a9906fb7c83c6" providerId="LiveId" clId="{C73472C3-1B80-4301-8C0B-A1CC45F580D0}" dt="2024-01-31T12:09:36.495" v="6306"/>
          <ac:spMkLst>
            <pc:docMk/>
            <pc:sldMk cId="2812088485" sldId="1795"/>
            <ac:spMk id="3" creationId="{B57B9873-6E00-0B2D-A307-3FBB9E64C0D3}"/>
          </ac:spMkLst>
        </pc:spChg>
        <pc:spChg chg="add mod">
          <ac:chgData name="I See Maths ltd" userId="2b6a9906fb7c83c6" providerId="LiveId" clId="{C73472C3-1B80-4301-8C0B-A1CC45F580D0}" dt="2024-01-31T12:10:09.021" v="6311" actId="207"/>
          <ac:spMkLst>
            <pc:docMk/>
            <pc:sldMk cId="2812088485" sldId="1795"/>
            <ac:spMk id="5" creationId="{DB1AEFAE-8007-D642-4130-51AE5BAD59D1}"/>
          </ac:spMkLst>
        </pc:spChg>
        <pc:spChg chg="add mod">
          <ac:chgData name="I See Maths ltd" userId="2b6a9906fb7c83c6" providerId="LiveId" clId="{C73472C3-1B80-4301-8C0B-A1CC45F580D0}" dt="2024-01-31T12:09:48.004" v="6308"/>
          <ac:spMkLst>
            <pc:docMk/>
            <pc:sldMk cId="2812088485" sldId="1795"/>
            <ac:spMk id="6" creationId="{64130A7D-CC61-F88D-A622-73635873BD91}"/>
          </ac:spMkLst>
        </pc:spChg>
        <pc:cxnChg chg="add mod">
          <ac:chgData name="I See Maths ltd" userId="2b6a9906fb7c83c6" providerId="LiveId" clId="{C73472C3-1B80-4301-8C0B-A1CC45F580D0}" dt="2024-01-31T12:09:36.495" v="6306"/>
          <ac:cxnSpMkLst>
            <pc:docMk/>
            <pc:sldMk cId="2812088485" sldId="1795"/>
            <ac:cxnSpMk id="4" creationId="{A0968722-783B-76CB-DAAE-474CDCEB4D11}"/>
          </ac:cxnSpMkLst>
        </pc:cxnChg>
        <pc:cxnChg chg="add mod">
          <ac:chgData name="I See Maths ltd" userId="2b6a9906fb7c83c6" providerId="LiveId" clId="{C73472C3-1B80-4301-8C0B-A1CC45F580D0}" dt="2024-01-31T12:09:48.004" v="6308"/>
          <ac:cxnSpMkLst>
            <pc:docMk/>
            <pc:sldMk cId="2812088485" sldId="1795"/>
            <ac:cxnSpMk id="7" creationId="{7C176A87-D16D-AE33-427B-FECB4B9E1E37}"/>
          </ac:cxnSpMkLst>
        </pc:cxnChg>
      </pc:sldChg>
      <pc:sldChg chg="addSp delSp modSp del mod">
        <pc:chgData name="I See Maths ltd" userId="2b6a9906fb7c83c6" providerId="LiveId" clId="{C73472C3-1B80-4301-8C0B-A1CC45F580D0}" dt="2024-01-31T13:52:17.855" v="6421" actId="47"/>
        <pc:sldMkLst>
          <pc:docMk/>
          <pc:sldMk cId="539220095" sldId="1796"/>
        </pc:sldMkLst>
        <pc:spChg chg="mod">
          <ac:chgData name="I See Maths ltd" userId="2b6a9906fb7c83c6" providerId="LiveId" clId="{C73472C3-1B80-4301-8C0B-A1CC45F580D0}" dt="2024-01-26T19:00:40.974" v="6228" actId="1038"/>
          <ac:spMkLst>
            <pc:docMk/>
            <pc:sldMk cId="539220095" sldId="1796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4-01-26T18:57:12.467" v="6064" actId="6549"/>
          <ac:spMkLst>
            <pc:docMk/>
            <pc:sldMk cId="539220095" sldId="1796"/>
            <ac:spMk id="21" creationId="{66C3C11C-1AF0-4134-B2B7-C8670802EB51}"/>
          </ac:spMkLst>
        </pc:spChg>
        <pc:picChg chg="del">
          <ac:chgData name="I See Maths ltd" userId="2b6a9906fb7c83c6" providerId="LiveId" clId="{C73472C3-1B80-4301-8C0B-A1CC45F580D0}" dt="2024-01-26T18:58:47.287" v="6170" actId="478"/>
          <ac:picMkLst>
            <pc:docMk/>
            <pc:sldMk cId="539220095" sldId="1796"/>
            <ac:picMk id="3" creationId="{E47EB7EA-D946-E6E7-72BD-F784A10F80F6}"/>
          </ac:picMkLst>
        </pc:picChg>
        <pc:picChg chg="add mod">
          <ac:chgData name="I See Maths ltd" userId="2b6a9906fb7c83c6" providerId="LiveId" clId="{C73472C3-1B80-4301-8C0B-A1CC45F580D0}" dt="2024-01-26T19:00:40.974" v="6228" actId="1038"/>
          <ac:picMkLst>
            <pc:docMk/>
            <pc:sldMk cId="539220095" sldId="1796"/>
            <ac:picMk id="7" creationId="{E8038219-E62C-A9D1-06B7-1F6A1E6DD3DD}"/>
          </ac:picMkLst>
        </pc:picChg>
        <pc:picChg chg="add mod">
          <ac:chgData name="I See Maths ltd" userId="2b6a9906fb7c83c6" providerId="LiveId" clId="{C73472C3-1B80-4301-8C0B-A1CC45F580D0}" dt="2024-01-26T19:00:40.974" v="6228" actId="1038"/>
          <ac:picMkLst>
            <pc:docMk/>
            <pc:sldMk cId="539220095" sldId="1796"/>
            <ac:picMk id="9" creationId="{D0059A04-8DE9-F038-0DC5-DDCB11DFB4BF}"/>
          </ac:picMkLst>
        </pc:picChg>
        <pc:cxnChg chg="add mod">
          <ac:chgData name="I See Maths ltd" userId="2b6a9906fb7c83c6" providerId="LiveId" clId="{C73472C3-1B80-4301-8C0B-A1CC45F580D0}" dt="2024-01-26T19:00:40.974" v="6228" actId="1038"/>
          <ac:cxnSpMkLst>
            <pc:docMk/>
            <pc:sldMk cId="539220095" sldId="1796"/>
            <ac:cxnSpMk id="4" creationId="{140B348C-96A5-097A-FC67-2E06271C5B81}"/>
          </ac:cxnSpMkLst>
        </pc:cxnChg>
        <pc:cxnChg chg="mod">
          <ac:chgData name="I See Maths ltd" userId="2b6a9906fb7c83c6" providerId="LiveId" clId="{C73472C3-1B80-4301-8C0B-A1CC45F580D0}" dt="2024-01-26T19:00:40.974" v="6228" actId="1038"/>
          <ac:cxnSpMkLst>
            <pc:docMk/>
            <pc:sldMk cId="539220095" sldId="1796"/>
            <ac:cxnSpMk id="5" creationId="{0D943010-DB4E-BFC8-2F8B-1989FA1BB144}"/>
          </ac:cxnSpMkLst>
        </pc:cxnChg>
      </pc:sldChg>
      <pc:sldChg chg="addSp delSp modSp add del mod">
        <pc:chgData name="I See Maths ltd" userId="2b6a9906fb7c83c6" providerId="LiveId" clId="{C73472C3-1B80-4301-8C0B-A1CC45F580D0}" dt="2024-01-31T12:18:49.210" v="6358" actId="47"/>
        <pc:sldMkLst>
          <pc:docMk/>
          <pc:sldMk cId="1306450102" sldId="1797"/>
        </pc:sldMkLst>
        <pc:spChg chg="mod">
          <ac:chgData name="I See Maths ltd" userId="2b6a9906fb7c83c6" providerId="LiveId" clId="{C73472C3-1B80-4301-8C0B-A1CC45F580D0}" dt="2024-01-26T19:01:12.969" v="6238" actId="6549"/>
          <ac:spMkLst>
            <pc:docMk/>
            <pc:sldMk cId="1306450102" sldId="1797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4-01-26T19:01:06.986" v="6233" actId="6549"/>
          <ac:spMkLst>
            <pc:docMk/>
            <pc:sldMk cId="1306450102" sldId="1797"/>
            <ac:spMk id="21" creationId="{66C3C11C-1AF0-4134-B2B7-C8670802EB51}"/>
          </ac:spMkLst>
        </pc:spChg>
        <pc:picChg chg="add mod">
          <ac:chgData name="I See Maths ltd" userId="2b6a9906fb7c83c6" providerId="LiveId" clId="{C73472C3-1B80-4301-8C0B-A1CC45F580D0}" dt="2024-01-26T19:01:30.212" v="6271" actId="1038"/>
          <ac:picMkLst>
            <pc:docMk/>
            <pc:sldMk cId="1306450102" sldId="1797"/>
            <ac:picMk id="2" creationId="{E4048E8E-A782-9033-9121-B9D3BC41EDAB}"/>
          </ac:picMkLst>
        </pc:picChg>
        <pc:picChg chg="del">
          <ac:chgData name="I See Maths ltd" userId="2b6a9906fb7c83c6" providerId="LiveId" clId="{C73472C3-1B80-4301-8C0B-A1CC45F580D0}" dt="2024-01-26T19:01:25.503" v="6239" actId="478"/>
          <ac:picMkLst>
            <pc:docMk/>
            <pc:sldMk cId="1306450102" sldId="1797"/>
            <ac:picMk id="7" creationId="{E8038219-E62C-A9D1-06B7-1F6A1E6DD3DD}"/>
          </ac:picMkLst>
        </pc:picChg>
        <pc:picChg chg="del">
          <ac:chgData name="I See Maths ltd" userId="2b6a9906fb7c83c6" providerId="LiveId" clId="{C73472C3-1B80-4301-8C0B-A1CC45F580D0}" dt="2024-01-26T19:01:25.503" v="6239" actId="478"/>
          <ac:picMkLst>
            <pc:docMk/>
            <pc:sldMk cId="1306450102" sldId="1797"/>
            <ac:picMk id="9" creationId="{D0059A04-8DE9-F038-0DC5-DDCB11DFB4BF}"/>
          </ac:picMkLst>
        </pc:picChg>
        <pc:cxnChg chg="add mod">
          <ac:chgData name="I See Maths ltd" userId="2b6a9906fb7c83c6" providerId="LiveId" clId="{C73472C3-1B80-4301-8C0B-A1CC45F580D0}" dt="2024-01-26T19:01:30.212" v="6271" actId="1038"/>
          <ac:cxnSpMkLst>
            <pc:docMk/>
            <pc:sldMk cId="1306450102" sldId="1797"/>
            <ac:cxnSpMk id="3" creationId="{1AD3A463-C32F-3C2E-20D1-8E2BFDC9DB69}"/>
          </ac:cxnSpMkLst>
        </pc:cxnChg>
        <pc:cxnChg chg="del">
          <ac:chgData name="I See Maths ltd" userId="2b6a9906fb7c83c6" providerId="LiveId" clId="{C73472C3-1B80-4301-8C0B-A1CC45F580D0}" dt="2024-01-26T19:01:25.503" v="6239" actId="478"/>
          <ac:cxnSpMkLst>
            <pc:docMk/>
            <pc:sldMk cId="1306450102" sldId="1797"/>
            <ac:cxnSpMk id="4" creationId="{140B348C-96A5-097A-FC67-2E06271C5B81}"/>
          </ac:cxnSpMkLst>
        </pc:cxnChg>
        <pc:cxnChg chg="del">
          <ac:chgData name="I See Maths ltd" userId="2b6a9906fb7c83c6" providerId="LiveId" clId="{C73472C3-1B80-4301-8C0B-A1CC45F580D0}" dt="2024-01-26T19:01:25.503" v="6239" actId="478"/>
          <ac:cxnSpMkLst>
            <pc:docMk/>
            <pc:sldMk cId="1306450102" sldId="1797"/>
            <ac:cxnSpMk id="5" creationId="{0D943010-DB4E-BFC8-2F8B-1989FA1BB144}"/>
          </ac:cxnSpMkLst>
        </pc:cxnChg>
      </pc:sldChg>
      <pc:sldChg chg="addSp delSp modSp add mod">
        <pc:chgData name="I See Maths ltd" userId="2b6a9906fb7c83c6" providerId="LiveId" clId="{C73472C3-1B80-4301-8C0B-A1CC45F580D0}" dt="2024-01-26T19:03:52.946" v="6305" actId="1076"/>
        <pc:sldMkLst>
          <pc:docMk/>
          <pc:sldMk cId="3196504917" sldId="1798"/>
        </pc:sldMkLst>
        <pc:spChg chg="add mod">
          <ac:chgData name="I See Maths ltd" userId="2b6a9906fb7c83c6" providerId="LiveId" clId="{C73472C3-1B80-4301-8C0B-A1CC45F580D0}" dt="2024-01-26T19:02:52.260" v="6276"/>
          <ac:spMkLst>
            <pc:docMk/>
            <pc:sldMk cId="3196504917" sldId="1798"/>
            <ac:spMk id="4" creationId="{19C0FE18-0BB8-3F50-61FE-CB9063D811C0}"/>
          </ac:spMkLst>
        </pc:spChg>
        <pc:spChg chg="add mod">
          <ac:chgData name="I See Maths ltd" userId="2b6a9906fb7c83c6" providerId="LiveId" clId="{C73472C3-1B80-4301-8C0B-A1CC45F580D0}" dt="2024-01-26T19:02:52.260" v="6276"/>
          <ac:spMkLst>
            <pc:docMk/>
            <pc:sldMk cId="3196504917" sldId="1798"/>
            <ac:spMk id="5" creationId="{65226BC0-8E06-18CD-D701-28E576FD89D7}"/>
          </ac:spMkLst>
        </pc:spChg>
        <pc:spChg chg="mod">
          <ac:chgData name="I See Maths ltd" userId="2b6a9906fb7c83c6" providerId="LiveId" clId="{C73472C3-1B80-4301-8C0B-A1CC45F580D0}" dt="2024-01-26T19:03:05.286" v="6301" actId="6549"/>
          <ac:spMkLst>
            <pc:docMk/>
            <pc:sldMk cId="3196504917" sldId="1798"/>
            <ac:spMk id="11" creationId="{9EFE7479-098A-4D74-9534-57C402B049B6}"/>
          </ac:spMkLst>
        </pc:spChg>
        <pc:spChg chg="del">
          <ac:chgData name="I See Maths ltd" userId="2b6a9906fb7c83c6" providerId="LiveId" clId="{C73472C3-1B80-4301-8C0B-A1CC45F580D0}" dt="2024-01-26T19:02:51.731" v="6275" actId="478"/>
          <ac:spMkLst>
            <pc:docMk/>
            <pc:sldMk cId="3196504917" sldId="1798"/>
            <ac:spMk id="21" creationId="{66C3C11C-1AF0-4134-B2B7-C8670802EB51}"/>
          </ac:spMkLst>
        </pc:spChg>
        <pc:spChg chg="del">
          <ac:chgData name="I See Maths ltd" userId="2b6a9906fb7c83c6" providerId="LiveId" clId="{C73472C3-1B80-4301-8C0B-A1CC45F580D0}" dt="2024-01-26T19:02:48.980" v="6274" actId="478"/>
          <ac:spMkLst>
            <pc:docMk/>
            <pc:sldMk cId="3196504917" sldId="1798"/>
            <ac:spMk id="23" creationId="{B2672183-50C6-4B75-AB18-07F537B6E722}"/>
          </ac:spMkLst>
        </pc:spChg>
        <pc:picChg chg="del">
          <ac:chgData name="I See Maths ltd" userId="2b6a9906fb7c83c6" providerId="LiveId" clId="{C73472C3-1B80-4301-8C0B-A1CC45F580D0}" dt="2024-01-26T19:03:10.283" v="6302" actId="478"/>
          <ac:picMkLst>
            <pc:docMk/>
            <pc:sldMk cId="3196504917" sldId="1798"/>
            <ac:picMk id="2" creationId="{E4048E8E-A782-9033-9121-B9D3BC41EDAB}"/>
          </ac:picMkLst>
        </pc:picChg>
        <pc:picChg chg="add mod">
          <ac:chgData name="I See Maths ltd" userId="2b6a9906fb7c83c6" providerId="LiveId" clId="{C73472C3-1B80-4301-8C0B-A1CC45F580D0}" dt="2024-01-26T19:03:52.946" v="6305" actId="1076"/>
          <ac:picMkLst>
            <pc:docMk/>
            <pc:sldMk cId="3196504917" sldId="1798"/>
            <ac:picMk id="7" creationId="{5B5E1B93-F0C4-1977-9477-25615BE6222F}"/>
          </ac:picMkLst>
        </pc:picChg>
      </pc:sldChg>
      <pc:sldChg chg="add">
        <pc:chgData name="I See Maths ltd" userId="2b6a9906fb7c83c6" providerId="LiveId" clId="{C73472C3-1B80-4301-8C0B-A1CC45F580D0}" dt="2024-01-31T12:09:45.015" v="6307" actId="2890"/>
        <pc:sldMkLst>
          <pc:docMk/>
          <pc:sldMk cId="1535475152" sldId="1799"/>
        </pc:sldMkLst>
      </pc:sldChg>
      <pc:sldChg chg="addSp delSp modSp del mod">
        <pc:chgData name="I See Maths ltd" userId="2b6a9906fb7c83c6" providerId="LiveId" clId="{C73472C3-1B80-4301-8C0B-A1CC45F580D0}" dt="2024-01-31T12:19:44.196" v="6361" actId="47"/>
        <pc:sldMkLst>
          <pc:docMk/>
          <pc:sldMk cId="4129447856" sldId="1800"/>
        </pc:sldMkLst>
        <pc:spChg chg="mod">
          <ac:chgData name="I See Maths ltd" userId="2b6a9906fb7c83c6" providerId="LiveId" clId="{C73472C3-1B80-4301-8C0B-A1CC45F580D0}" dt="2024-01-31T12:11:06.090" v="6313" actId="113"/>
          <ac:spMkLst>
            <pc:docMk/>
            <pc:sldMk cId="4129447856" sldId="1800"/>
            <ac:spMk id="11" creationId="{9EFE7479-098A-4D74-9534-57C402B049B6}"/>
          </ac:spMkLst>
        </pc:spChg>
        <pc:picChg chg="del">
          <ac:chgData name="I See Maths ltd" userId="2b6a9906fb7c83c6" providerId="LiveId" clId="{C73472C3-1B80-4301-8C0B-A1CC45F580D0}" dt="2024-01-31T12:18:01.124" v="6349" actId="21"/>
          <ac:picMkLst>
            <pc:docMk/>
            <pc:sldMk cId="4129447856" sldId="1800"/>
            <ac:picMk id="2" creationId="{E4048E8E-A782-9033-9121-B9D3BC41EDAB}"/>
          </ac:picMkLst>
        </pc:picChg>
        <pc:picChg chg="add del mod">
          <ac:chgData name="I See Maths ltd" userId="2b6a9906fb7c83c6" providerId="LiveId" clId="{C73472C3-1B80-4301-8C0B-A1CC45F580D0}" dt="2024-01-31T12:18:01.124" v="6349" actId="21"/>
          <ac:picMkLst>
            <pc:docMk/>
            <pc:sldMk cId="4129447856" sldId="1800"/>
            <ac:picMk id="5" creationId="{E30600D5-7A7D-AAD1-4B84-1D2E20211718}"/>
          </ac:picMkLst>
        </pc:picChg>
      </pc:sldChg>
      <pc:sldChg chg="addSp delSp modSp del mod">
        <pc:chgData name="I See Maths ltd" userId="2b6a9906fb7c83c6" providerId="LiveId" clId="{C73472C3-1B80-4301-8C0B-A1CC45F580D0}" dt="2024-02-05T15:50:18.496" v="6543" actId="47"/>
        <pc:sldMkLst>
          <pc:docMk/>
          <pc:sldMk cId="989945491" sldId="1801"/>
        </pc:sldMkLst>
        <pc:spChg chg="mod">
          <ac:chgData name="I See Maths ltd" userId="2b6a9906fb7c83c6" providerId="LiveId" clId="{C73472C3-1B80-4301-8C0B-A1CC45F580D0}" dt="2024-01-31T12:17:46.583" v="6346" actId="1037"/>
          <ac:spMkLst>
            <pc:docMk/>
            <pc:sldMk cId="989945491" sldId="1801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4-01-31T12:17:17.700" v="6323" actId="6549"/>
          <ac:spMkLst>
            <pc:docMk/>
            <pc:sldMk cId="989945491" sldId="1801"/>
            <ac:spMk id="21" creationId="{66C3C11C-1AF0-4134-B2B7-C8670802EB51}"/>
          </ac:spMkLst>
        </pc:spChg>
        <pc:picChg chg="add mod">
          <ac:chgData name="I See Maths ltd" userId="2b6a9906fb7c83c6" providerId="LiveId" clId="{C73472C3-1B80-4301-8C0B-A1CC45F580D0}" dt="2024-01-31T12:18:30.976" v="6357" actId="1076"/>
          <ac:picMkLst>
            <pc:docMk/>
            <pc:sldMk cId="989945491" sldId="1801"/>
            <ac:picMk id="2" creationId="{E4048E8E-A782-9033-9121-B9D3BC41EDAB}"/>
          </ac:picMkLst>
        </pc:picChg>
        <pc:picChg chg="add mod">
          <ac:chgData name="I See Maths ltd" userId="2b6a9906fb7c83c6" providerId="LiveId" clId="{C73472C3-1B80-4301-8C0B-A1CC45F580D0}" dt="2024-01-31T12:18:27.902" v="6356" actId="1076"/>
          <ac:picMkLst>
            <pc:docMk/>
            <pc:sldMk cId="989945491" sldId="1801"/>
            <ac:picMk id="3" creationId="{E30600D5-7A7D-AAD1-4B84-1D2E20211718}"/>
          </ac:picMkLst>
        </pc:picChg>
        <pc:picChg chg="del">
          <ac:chgData name="I See Maths ltd" userId="2b6a9906fb7c83c6" providerId="LiveId" clId="{C73472C3-1B80-4301-8C0B-A1CC45F580D0}" dt="2024-01-31T12:17:54.517" v="6347" actId="478"/>
          <ac:picMkLst>
            <pc:docMk/>
            <pc:sldMk cId="989945491" sldId="1801"/>
            <ac:picMk id="7" creationId="{E8038219-E62C-A9D1-06B7-1F6A1E6DD3DD}"/>
          </ac:picMkLst>
        </pc:picChg>
        <pc:picChg chg="del">
          <ac:chgData name="I See Maths ltd" userId="2b6a9906fb7c83c6" providerId="LiveId" clId="{C73472C3-1B80-4301-8C0B-A1CC45F580D0}" dt="2024-01-31T12:17:56.082" v="6348" actId="478"/>
          <ac:picMkLst>
            <pc:docMk/>
            <pc:sldMk cId="989945491" sldId="1801"/>
            <ac:picMk id="9" creationId="{D0059A04-8DE9-F038-0DC5-DDCB11DFB4BF}"/>
          </ac:picMkLst>
        </pc:picChg>
      </pc:sldChg>
      <pc:sldChg chg="addSp delSp modSp mod">
        <pc:chgData name="I See Maths ltd" userId="2b6a9906fb7c83c6" providerId="LiveId" clId="{C73472C3-1B80-4301-8C0B-A1CC45F580D0}" dt="2024-02-05T15:48:35.833" v="6537"/>
        <pc:sldMkLst>
          <pc:docMk/>
          <pc:sldMk cId="3337888925" sldId="1802"/>
        </pc:sldMkLst>
        <pc:spChg chg="mod">
          <ac:chgData name="I See Maths ltd" userId="2b6a9906fb7c83c6" providerId="LiveId" clId="{C73472C3-1B80-4301-8C0B-A1CC45F580D0}" dt="2024-02-05T15:46:49.533" v="6497" actId="6549"/>
          <ac:spMkLst>
            <pc:docMk/>
            <pc:sldMk cId="3337888925" sldId="1802"/>
            <ac:spMk id="11" creationId="{9EFE7479-098A-4D74-9534-57C402B049B6}"/>
          </ac:spMkLst>
        </pc:spChg>
        <pc:picChg chg="del">
          <ac:chgData name="I See Maths ltd" userId="2b6a9906fb7c83c6" providerId="LiveId" clId="{C73472C3-1B80-4301-8C0B-A1CC45F580D0}" dt="2024-02-05T15:47:04.330" v="6502" actId="478"/>
          <ac:picMkLst>
            <pc:docMk/>
            <pc:sldMk cId="3337888925" sldId="1802"/>
            <ac:picMk id="2" creationId="{E4048E8E-A782-9033-9121-B9D3BC41EDAB}"/>
          </ac:picMkLst>
        </pc:picChg>
        <pc:picChg chg="del">
          <ac:chgData name="I See Maths ltd" userId="2b6a9906fb7c83c6" providerId="LiveId" clId="{C73472C3-1B80-4301-8C0B-A1CC45F580D0}" dt="2024-02-05T15:47:00.703" v="6500" actId="478"/>
          <ac:picMkLst>
            <pc:docMk/>
            <pc:sldMk cId="3337888925" sldId="1802"/>
            <ac:picMk id="3" creationId="{E30600D5-7A7D-AAD1-4B84-1D2E20211718}"/>
          </ac:picMkLst>
        </pc:picChg>
        <pc:picChg chg="add del mod">
          <ac:chgData name="I See Maths ltd" userId="2b6a9906fb7c83c6" providerId="LiveId" clId="{C73472C3-1B80-4301-8C0B-A1CC45F580D0}" dt="2024-02-05T15:48:34.061" v="6536" actId="478"/>
          <ac:picMkLst>
            <pc:docMk/>
            <pc:sldMk cId="3337888925" sldId="1802"/>
            <ac:picMk id="8" creationId="{E359FFE0-EA34-824B-6A3D-4366480C4E0B}"/>
          </ac:picMkLst>
        </pc:picChg>
        <pc:picChg chg="add mod">
          <ac:chgData name="I See Maths ltd" userId="2b6a9906fb7c83c6" providerId="LiveId" clId="{C73472C3-1B80-4301-8C0B-A1CC45F580D0}" dt="2024-02-05T15:48:35.833" v="6537"/>
          <ac:picMkLst>
            <pc:docMk/>
            <pc:sldMk cId="3337888925" sldId="1802"/>
            <ac:picMk id="10" creationId="{81B149AC-8436-F336-0EA1-6E097A70C323}"/>
          </ac:picMkLst>
        </pc:picChg>
        <pc:cxnChg chg="del">
          <ac:chgData name="I See Maths ltd" userId="2b6a9906fb7c83c6" providerId="LiveId" clId="{C73472C3-1B80-4301-8C0B-A1CC45F580D0}" dt="2024-02-05T15:47:02.631" v="6501" actId="478"/>
          <ac:cxnSpMkLst>
            <pc:docMk/>
            <pc:sldMk cId="3337888925" sldId="1802"/>
            <ac:cxnSpMk id="4" creationId="{140B348C-96A5-097A-FC67-2E06271C5B81}"/>
          </ac:cxnSpMkLst>
        </pc:cxnChg>
        <pc:cxnChg chg="del">
          <ac:chgData name="I See Maths ltd" userId="2b6a9906fb7c83c6" providerId="LiveId" clId="{C73472C3-1B80-4301-8C0B-A1CC45F580D0}" dt="2024-02-05T15:46:57.965" v="6498" actId="478"/>
          <ac:cxnSpMkLst>
            <pc:docMk/>
            <pc:sldMk cId="3337888925" sldId="1802"/>
            <ac:cxnSpMk id="5" creationId="{0D943010-DB4E-BFC8-2F8B-1989FA1BB144}"/>
          </ac:cxnSpMkLst>
        </pc:cxnChg>
        <pc:cxnChg chg="add del mod">
          <ac:chgData name="I See Maths ltd" userId="2b6a9906fb7c83c6" providerId="LiveId" clId="{C73472C3-1B80-4301-8C0B-A1CC45F580D0}" dt="2024-02-05T15:48:32.471" v="6535" actId="478"/>
          <ac:cxnSpMkLst>
            <pc:docMk/>
            <pc:sldMk cId="3337888925" sldId="1802"/>
            <ac:cxnSpMk id="6" creationId="{99ED184D-9E37-3E91-B970-07525E5A203C}"/>
          </ac:cxnSpMkLst>
        </pc:cxnChg>
        <pc:cxnChg chg="add mod">
          <ac:chgData name="I See Maths ltd" userId="2b6a9906fb7c83c6" providerId="LiveId" clId="{C73472C3-1B80-4301-8C0B-A1CC45F580D0}" dt="2024-02-05T15:48:35.833" v="6537"/>
          <ac:cxnSpMkLst>
            <pc:docMk/>
            <pc:sldMk cId="3337888925" sldId="1802"/>
            <ac:cxnSpMk id="9" creationId="{6247CF1B-FB74-447A-57F0-BE0830F5D087}"/>
          </ac:cxnSpMkLst>
        </pc:cxnChg>
      </pc:sldChg>
      <pc:sldChg chg="addSp delSp modSp add mod">
        <pc:chgData name="I See Maths ltd" userId="2b6a9906fb7c83c6" providerId="LiveId" clId="{C73472C3-1B80-4301-8C0B-A1CC45F580D0}" dt="2024-02-06T14:46:04.596" v="6644" actId="1037"/>
        <pc:sldMkLst>
          <pc:docMk/>
          <pc:sldMk cId="1673718013" sldId="1803"/>
        </pc:sldMkLst>
        <pc:spChg chg="mod">
          <ac:chgData name="I See Maths ltd" userId="2b6a9906fb7c83c6" providerId="LiveId" clId="{C73472C3-1B80-4301-8C0B-A1CC45F580D0}" dt="2024-02-06T14:44:02.114" v="6590" actId="6549"/>
          <ac:spMkLst>
            <pc:docMk/>
            <pc:sldMk cId="1673718013" sldId="1803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4-01-31T13:50:11.890" v="6366" actId="20577"/>
          <ac:spMkLst>
            <pc:docMk/>
            <pc:sldMk cId="1673718013" sldId="1803"/>
            <ac:spMk id="21" creationId="{66C3C11C-1AF0-4134-B2B7-C8670802EB51}"/>
          </ac:spMkLst>
        </pc:spChg>
        <pc:picChg chg="del">
          <ac:chgData name="I See Maths ltd" userId="2b6a9906fb7c83c6" providerId="LiveId" clId="{C73472C3-1B80-4301-8C0B-A1CC45F580D0}" dt="2024-01-31T13:50:45.463" v="6408" actId="478"/>
          <ac:picMkLst>
            <pc:docMk/>
            <pc:sldMk cId="1673718013" sldId="1803"/>
            <ac:picMk id="2" creationId="{E4048E8E-A782-9033-9121-B9D3BC41EDAB}"/>
          </ac:picMkLst>
        </pc:picChg>
        <pc:picChg chg="add mod">
          <ac:chgData name="I See Maths ltd" userId="2b6a9906fb7c83c6" providerId="LiveId" clId="{C73472C3-1B80-4301-8C0B-A1CC45F580D0}" dt="2024-02-06T14:46:00.969" v="6633" actId="1037"/>
          <ac:picMkLst>
            <pc:docMk/>
            <pc:sldMk cId="1673718013" sldId="1803"/>
            <ac:picMk id="3" creationId="{212AFD46-675A-DBEC-3A14-E070ECD4CF38}"/>
          </ac:picMkLst>
        </pc:picChg>
        <pc:picChg chg="del">
          <ac:chgData name="I See Maths ltd" userId="2b6a9906fb7c83c6" providerId="LiveId" clId="{C73472C3-1B80-4301-8C0B-A1CC45F580D0}" dt="2024-01-31T13:50:43.201" v="6407" actId="478"/>
          <ac:picMkLst>
            <pc:docMk/>
            <pc:sldMk cId="1673718013" sldId="1803"/>
            <ac:picMk id="3" creationId="{E30600D5-7A7D-AAD1-4B84-1D2E20211718}"/>
          </ac:picMkLst>
        </pc:picChg>
        <pc:picChg chg="add del mod">
          <ac:chgData name="I See Maths ltd" userId="2b6a9906fb7c83c6" providerId="LiveId" clId="{C73472C3-1B80-4301-8C0B-A1CC45F580D0}" dt="2024-02-06T14:43:59.153" v="6588" actId="478"/>
          <ac:picMkLst>
            <pc:docMk/>
            <pc:sldMk cId="1673718013" sldId="1803"/>
            <ac:picMk id="7" creationId="{33F37D60-3E68-563B-1BE2-2AE8D352096D}"/>
          </ac:picMkLst>
        </pc:picChg>
        <pc:picChg chg="add mod">
          <ac:chgData name="I See Maths ltd" userId="2b6a9906fb7c83c6" providerId="LiveId" clId="{C73472C3-1B80-4301-8C0B-A1CC45F580D0}" dt="2024-02-06T14:46:04.596" v="6644" actId="1037"/>
          <ac:picMkLst>
            <pc:docMk/>
            <pc:sldMk cId="1673718013" sldId="1803"/>
            <ac:picMk id="8" creationId="{8E106601-F032-A822-C8B6-0988D3AF35C5}"/>
          </ac:picMkLst>
        </pc:picChg>
        <pc:picChg chg="add del mod">
          <ac:chgData name="I See Maths ltd" userId="2b6a9906fb7c83c6" providerId="LiveId" clId="{C73472C3-1B80-4301-8C0B-A1CC45F580D0}" dt="2024-02-06T14:43:57.198" v="6587" actId="478"/>
          <ac:picMkLst>
            <pc:docMk/>
            <pc:sldMk cId="1673718013" sldId="1803"/>
            <ac:picMk id="9" creationId="{0459367B-FD61-5159-950D-8C736B8DFF04}"/>
          </ac:picMkLst>
        </pc:picChg>
        <pc:cxnChg chg="mod">
          <ac:chgData name="I See Maths ltd" userId="2b6a9906fb7c83c6" providerId="LiveId" clId="{C73472C3-1B80-4301-8C0B-A1CC45F580D0}" dt="2024-02-06T14:45:56.770" v="6621" actId="1037"/>
          <ac:cxnSpMkLst>
            <pc:docMk/>
            <pc:sldMk cId="1673718013" sldId="1803"/>
            <ac:cxnSpMk id="4" creationId="{140B348C-96A5-097A-FC67-2E06271C5B81}"/>
          </ac:cxnSpMkLst>
        </pc:cxnChg>
      </pc:sldChg>
      <pc:sldChg chg="add">
        <pc:chgData name="I See Maths ltd" userId="2b6a9906fb7c83c6" providerId="LiveId" clId="{C73472C3-1B80-4301-8C0B-A1CC45F580D0}" dt="2024-01-31T13:52:02.610" v="6420"/>
        <pc:sldMkLst>
          <pc:docMk/>
          <pc:sldMk cId="1993063738" sldId="1804"/>
        </pc:sldMkLst>
      </pc:sldChg>
      <pc:sldChg chg="modSp add mod">
        <pc:chgData name="I See Maths ltd" userId="2b6a9906fb7c83c6" providerId="LiveId" clId="{C73472C3-1B80-4301-8C0B-A1CC45F580D0}" dt="2024-02-05T15:45:24.787" v="6492" actId="20577"/>
        <pc:sldMkLst>
          <pc:docMk/>
          <pc:sldMk cId="1115659092" sldId="1805"/>
        </pc:sldMkLst>
        <pc:spChg chg="mod">
          <ac:chgData name="I See Maths ltd" userId="2b6a9906fb7c83c6" providerId="LiveId" clId="{C73472C3-1B80-4301-8C0B-A1CC45F580D0}" dt="2024-02-05T15:45:20.271" v="6490" actId="20577"/>
          <ac:spMkLst>
            <pc:docMk/>
            <pc:sldMk cId="1115659092" sldId="1805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4-02-05T15:45:24.787" v="6492" actId="20577"/>
          <ac:spMkLst>
            <pc:docMk/>
            <pc:sldMk cId="1115659092" sldId="1805"/>
            <ac:spMk id="21" creationId="{66C3C11C-1AF0-4134-B2B7-C8670802EB51}"/>
          </ac:spMkLst>
        </pc:spChg>
        <pc:spChg chg="mod">
          <ac:chgData name="I See Maths ltd" userId="2b6a9906fb7c83c6" providerId="LiveId" clId="{C73472C3-1B80-4301-8C0B-A1CC45F580D0}" dt="2024-02-05T15:45:01.297" v="6463" actId="20577"/>
          <ac:spMkLst>
            <pc:docMk/>
            <pc:sldMk cId="1115659092" sldId="1805"/>
            <ac:spMk id="23" creationId="{B2672183-50C6-4B75-AB18-07F537B6E722}"/>
          </ac:spMkLst>
        </pc:spChg>
      </pc:sldChg>
      <pc:sldChg chg="add del">
        <pc:chgData name="I See Maths ltd" userId="2b6a9906fb7c83c6" providerId="LiveId" clId="{C73472C3-1B80-4301-8C0B-A1CC45F580D0}" dt="2024-02-05T15:52:43.913" v="6575" actId="47"/>
        <pc:sldMkLst>
          <pc:docMk/>
          <pc:sldMk cId="2788407009" sldId="1806"/>
        </pc:sldMkLst>
      </pc:sldChg>
      <pc:sldChg chg="add del">
        <pc:chgData name="I See Maths ltd" userId="2b6a9906fb7c83c6" providerId="LiveId" clId="{C73472C3-1B80-4301-8C0B-A1CC45F580D0}" dt="2024-02-05T15:49:49.981" v="6541" actId="47"/>
        <pc:sldMkLst>
          <pc:docMk/>
          <pc:sldMk cId="446021724" sldId="1807"/>
        </pc:sldMkLst>
      </pc:sldChg>
      <pc:sldChg chg="modSp add del mod">
        <pc:chgData name="I See Maths ltd" userId="2b6a9906fb7c83c6" providerId="LiveId" clId="{C73472C3-1B80-4301-8C0B-A1CC45F580D0}" dt="2024-02-05T15:49:47.472" v="6540" actId="2696"/>
        <pc:sldMkLst>
          <pc:docMk/>
          <pc:sldMk cId="1981731910" sldId="1808"/>
        </pc:sldMkLst>
        <pc:spChg chg="mod">
          <ac:chgData name="I See Maths ltd" userId="2b6a9906fb7c83c6" providerId="LiveId" clId="{C73472C3-1B80-4301-8C0B-A1CC45F580D0}" dt="2024-02-05T15:48:00.554" v="6509" actId="207"/>
          <ac:spMkLst>
            <pc:docMk/>
            <pc:sldMk cId="1981731910" sldId="1808"/>
            <ac:spMk id="11" creationId="{9EFE7479-098A-4D74-9534-57C402B049B6}"/>
          </ac:spMkLst>
        </pc:spChg>
        <pc:picChg chg="mod">
          <ac:chgData name="I See Maths ltd" userId="2b6a9906fb7c83c6" providerId="LiveId" clId="{C73472C3-1B80-4301-8C0B-A1CC45F580D0}" dt="2024-02-05T15:48:17.097" v="6534" actId="1037"/>
          <ac:picMkLst>
            <pc:docMk/>
            <pc:sldMk cId="1981731910" sldId="1808"/>
            <ac:picMk id="8" creationId="{E359FFE0-EA34-824B-6A3D-4366480C4E0B}"/>
          </ac:picMkLst>
        </pc:picChg>
        <pc:cxnChg chg="mod">
          <ac:chgData name="I See Maths ltd" userId="2b6a9906fb7c83c6" providerId="LiveId" clId="{C73472C3-1B80-4301-8C0B-A1CC45F580D0}" dt="2024-02-05T15:48:08.561" v="6521" actId="1038"/>
          <ac:cxnSpMkLst>
            <pc:docMk/>
            <pc:sldMk cId="1981731910" sldId="1808"/>
            <ac:cxnSpMk id="6" creationId="{99ED184D-9E37-3E91-B970-07525E5A203C}"/>
          </ac:cxnSpMkLst>
        </pc:cxnChg>
      </pc:sldChg>
      <pc:sldChg chg="add">
        <pc:chgData name="I See Maths ltd" userId="2b6a9906fb7c83c6" providerId="LiveId" clId="{C73472C3-1B80-4301-8C0B-A1CC45F580D0}" dt="2024-02-05T15:50:15.787" v="6542"/>
        <pc:sldMkLst>
          <pc:docMk/>
          <pc:sldMk cId="3333344865" sldId="1808"/>
        </pc:sldMkLst>
      </pc:sldChg>
      <pc:sldChg chg="modSp add mod">
        <pc:chgData name="I See Maths ltd" userId="2b6a9906fb7c83c6" providerId="LiveId" clId="{C73472C3-1B80-4301-8C0B-A1CC45F580D0}" dt="2024-02-06T14:46:25.114" v="6647" actId="113"/>
        <pc:sldMkLst>
          <pc:docMk/>
          <pc:sldMk cId="2507315726" sldId="1809"/>
        </pc:sldMkLst>
        <pc:spChg chg="mod">
          <ac:chgData name="I See Maths ltd" userId="2b6a9906fb7c83c6" providerId="LiveId" clId="{C73472C3-1B80-4301-8C0B-A1CC45F580D0}" dt="2024-02-06T14:46:25.114" v="6647" actId="113"/>
          <ac:spMkLst>
            <pc:docMk/>
            <pc:sldMk cId="2507315726" sldId="1809"/>
            <ac:spMk id="11" creationId="{83477B43-5FA6-68AE-F74E-DF9E944AF666}"/>
          </ac:spMkLst>
        </pc:spChg>
      </pc:sldChg>
      <pc:sldChg chg="addSp delSp modSp add mod ord">
        <pc:chgData name="I See Maths ltd" userId="2b6a9906fb7c83c6" providerId="LiveId" clId="{C73472C3-1B80-4301-8C0B-A1CC45F580D0}" dt="2024-02-06T16:13:57.623" v="7005" actId="478"/>
        <pc:sldMkLst>
          <pc:docMk/>
          <pc:sldMk cId="2217461346" sldId="1810"/>
        </pc:sldMkLst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2" creationId="{EE89E353-7943-0F09-849E-9F711FE07D40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4" creationId="{7494A653-DC52-3025-567F-5F2A7BC5FD37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5" creationId="{C74B6077-EBC8-056F-9ED7-2FF6DFDFD501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6" creationId="{EA103DDB-345B-6B64-520A-8BC03962990C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7" creationId="{7DA9CF8D-9F32-E00C-F66F-DC70421DA3F4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8" creationId="{70DAD87B-B653-99F2-1CCD-F3DE72E6ED35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9" creationId="{10E3EE02-9BE2-F5DF-DD4C-719597990BAA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10" creationId="{13926700-357A-EEF3-A3E7-AF337954E634}"/>
          </ac:spMkLst>
        </pc:spChg>
        <pc:spChg chg="mod">
          <ac:chgData name="I See Maths ltd" userId="2b6a9906fb7c83c6" providerId="LiveId" clId="{C73472C3-1B80-4301-8C0B-A1CC45F580D0}" dt="2024-02-06T15:36:36.128" v="6899" actId="1035"/>
          <ac:spMkLst>
            <pc:docMk/>
            <pc:sldMk cId="2217461346" sldId="1810"/>
            <ac:spMk id="11" creationId="{9F2262AE-AD2A-2899-2BC7-7E74FF7C850D}"/>
          </ac:spMkLst>
        </pc:spChg>
        <pc:spChg chg="add mod">
          <ac:chgData name="I See Maths ltd" userId="2b6a9906fb7c83c6" providerId="LiveId" clId="{C73472C3-1B80-4301-8C0B-A1CC45F580D0}" dt="2024-02-06T16:13:27.314" v="6983" actId="1038"/>
          <ac:spMkLst>
            <pc:docMk/>
            <pc:sldMk cId="2217461346" sldId="1810"/>
            <ac:spMk id="12" creationId="{2F26B008-AC21-0D83-365B-6BF7EC09C3B3}"/>
          </ac:spMkLst>
        </pc:spChg>
        <pc:spChg chg="add del mod">
          <ac:chgData name="I See Maths ltd" userId="2b6a9906fb7c83c6" providerId="LiveId" clId="{C73472C3-1B80-4301-8C0B-A1CC45F580D0}" dt="2024-02-06T15:28:20.493" v="6892" actId="478"/>
          <ac:spMkLst>
            <pc:docMk/>
            <pc:sldMk cId="2217461346" sldId="1810"/>
            <ac:spMk id="13" creationId="{7471FEFA-D1B0-B6CE-8810-FB85C4B890E6}"/>
          </ac:spMkLst>
        </pc:spChg>
        <pc:spChg chg="add del mod">
          <ac:chgData name="I See Maths ltd" userId="2b6a9906fb7c83c6" providerId="LiveId" clId="{C73472C3-1B80-4301-8C0B-A1CC45F580D0}" dt="2024-02-06T16:13:54.777" v="7004" actId="478"/>
          <ac:spMkLst>
            <pc:docMk/>
            <pc:sldMk cId="2217461346" sldId="1810"/>
            <ac:spMk id="14" creationId="{5CBBD879-09C6-715C-009C-85CE6A28CA06}"/>
          </ac:spMkLst>
        </pc:spChg>
        <pc:spChg chg="add del mod">
          <ac:chgData name="I See Maths ltd" userId="2b6a9906fb7c83c6" providerId="LiveId" clId="{C73472C3-1B80-4301-8C0B-A1CC45F580D0}" dt="2024-02-06T16:13:54.777" v="7004" actId="478"/>
          <ac:spMkLst>
            <pc:docMk/>
            <pc:sldMk cId="2217461346" sldId="1810"/>
            <ac:spMk id="15" creationId="{A4FE9F52-B9A9-0448-3854-137119B31B38}"/>
          </ac:spMkLst>
        </pc:spChg>
        <pc:spChg chg="add del mod">
          <ac:chgData name="I See Maths ltd" userId="2b6a9906fb7c83c6" providerId="LiveId" clId="{C73472C3-1B80-4301-8C0B-A1CC45F580D0}" dt="2024-02-06T16:13:54.777" v="7004" actId="478"/>
          <ac:spMkLst>
            <pc:docMk/>
            <pc:sldMk cId="2217461346" sldId="1810"/>
            <ac:spMk id="16" creationId="{7D134762-E375-CE7B-A4B2-477FC30B6BA7}"/>
          </ac:spMkLst>
        </pc:spChg>
        <pc:spChg chg="add del mod">
          <ac:chgData name="I See Maths ltd" userId="2b6a9906fb7c83c6" providerId="LiveId" clId="{C73472C3-1B80-4301-8C0B-A1CC45F580D0}" dt="2024-02-06T16:10:04.940" v="6919" actId="478"/>
          <ac:spMkLst>
            <pc:docMk/>
            <pc:sldMk cId="2217461346" sldId="1810"/>
            <ac:spMk id="18" creationId="{67C8D2E0-AFBF-0C9D-1917-3867C2F436A0}"/>
          </ac:spMkLst>
        </pc:spChg>
        <pc:spChg chg="add del mod">
          <ac:chgData name="I See Maths ltd" userId="2b6a9906fb7c83c6" providerId="LiveId" clId="{C73472C3-1B80-4301-8C0B-A1CC45F580D0}" dt="2024-02-06T16:10:04.940" v="6919" actId="478"/>
          <ac:spMkLst>
            <pc:docMk/>
            <pc:sldMk cId="2217461346" sldId="1810"/>
            <ac:spMk id="19" creationId="{B947C5D8-B0AA-5959-0FF3-604AC526FD9C}"/>
          </ac:spMkLst>
        </pc:spChg>
        <pc:spChg chg="mod">
          <ac:chgData name="I See Maths ltd" userId="2b6a9906fb7c83c6" providerId="LiveId" clId="{C73472C3-1B80-4301-8C0B-A1CC45F580D0}" dt="2024-02-06T14:47:21.033" v="6654" actId="6549"/>
          <ac:spMkLst>
            <pc:docMk/>
            <pc:sldMk cId="2217461346" sldId="1810"/>
            <ac:spMk id="21" creationId="{D891C1B9-B780-2A93-7951-6C541DC7C503}"/>
          </ac:spMkLst>
        </pc:spChg>
        <pc:spChg chg="add del mod">
          <ac:chgData name="I See Maths ltd" userId="2b6a9906fb7c83c6" providerId="LiveId" clId="{C73472C3-1B80-4301-8C0B-A1CC45F580D0}" dt="2024-02-06T16:13:51.359" v="7003" actId="478"/>
          <ac:spMkLst>
            <pc:docMk/>
            <pc:sldMk cId="2217461346" sldId="1810"/>
            <ac:spMk id="22" creationId="{39513ECF-954F-FD06-3F79-D4E2125B8332}"/>
          </ac:spMkLst>
        </pc:spChg>
        <pc:spChg chg="add del mod">
          <ac:chgData name="I See Maths ltd" userId="2b6a9906fb7c83c6" providerId="LiveId" clId="{C73472C3-1B80-4301-8C0B-A1CC45F580D0}" dt="2024-02-06T16:13:57.623" v="7005" actId="478"/>
          <ac:spMkLst>
            <pc:docMk/>
            <pc:sldMk cId="2217461346" sldId="1810"/>
            <ac:spMk id="24" creationId="{765D08F4-FA66-57FC-92E6-A3391C98EA24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38" creationId="{CDD18B76-38F9-6AA6-08F3-F9A83EA06210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39" creationId="{1B76D65D-4799-7AE8-927B-D2A87A2898DE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0" creationId="{E647136F-B73B-32AF-6FBF-64BD0C3B4D0C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1" creationId="{30633C02-61DB-AF6D-F773-A3F9D3956E0E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2" creationId="{51C3F338-0115-B391-1665-D1BC417C4097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3" creationId="{7DE66C0F-89CE-82D3-44D6-D35CCDCB13D3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4" creationId="{B36EA44A-5B77-6597-2D06-8B99A2EF71B9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5" creationId="{7C155A77-F8D9-5523-90A5-90D5081FDE22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6" creationId="{47B871A8-0D91-EE29-7D58-FEEF38AEA116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7" creationId="{C4729046-51A0-1672-16C4-B0FDB65811C4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48" creationId="{5D1D4A4F-DE31-B0FE-3E58-34CEC6618987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0" creationId="{F5151A8D-B5A7-9B54-0860-98EDF04DE56E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1" creationId="{0026B36B-C622-A332-8E05-4D0F04669604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2" creationId="{3B03E274-B68E-7790-0A21-008FE919814C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3" creationId="{FD90F005-C8C9-BB20-B34F-953AB28B11F3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4" creationId="{B80185CB-6412-6009-55E2-F285B9FAE930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5" creationId="{3FC3BE26-452E-369C-257F-F85294CB65EF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6" creationId="{E058774C-DFD3-9020-674F-2693B616C8CF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7" creationId="{9AE8C97F-A0D2-92C5-7B51-975CA73E5CBC}"/>
          </ac:spMkLst>
        </pc:spChg>
        <pc:spChg chg="del">
          <ac:chgData name="I See Maths ltd" userId="2b6a9906fb7c83c6" providerId="LiveId" clId="{C73472C3-1B80-4301-8C0B-A1CC45F580D0}" dt="2024-02-06T14:47:29.803" v="6655" actId="478"/>
          <ac:spMkLst>
            <pc:docMk/>
            <pc:sldMk cId="2217461346" sldId="1810"/>
            <ac:spMk id="58" creationId="{F19DDE84-15F3-57FC-FA3C-9EF88D0D9674}"/>
          </ac:spMkLst>
        </pc:spChg>
        <pc:graphicFrameChg chg="add mod modGraphic">
          <ac:chgData name="I See Maths ltd" userId="2b6a9906fb7c83c6" providerId="LiveId" clId="{C73472C3-1B80-4301-8C0B-A1CC45F580D0}" dt="2024-02-06T16:13:27.314" v="6983" actId="1038"/>
          <ac:graphicFrameMkLst>
            <pc:docMk/>
            <pc:sldMk cId="2217461346" sldId="1810"/>
            <ac:graphicFrameMk id="3" creationId="{0C4ADDC2-F7D8-339F-3140-D976847F6796}"/>
          </ac:graphicFrameMkLst>
        </pc:graphicFrameChg>
        <pc:cxnChg chg="del">
          <ac:chgData name="I See Maths ltd" userId="2b6a9906fb7c83c6" providerId="LiveId" clId="{C73472C3-1B80-4301-8C0B-A1CC45F580D0}" dt="2024-02-06T14:47:29.803" v="6655" actId="478"/>
          <ac:cxnSpMkLst>
            <pc:docMk/>
            <pc:sldMk cId="2217461346" sldId="1810"/>
            <ac:cxnSpMk id="49" creationId="{E395A795-0D3E-8BE2-6004-096E82A06D28}"/>
          </ac:cxnSpMkLst>
        </pc:cxnChg>
      </pc:sldChg>
      <pc:sldChg chg="addSp delSp modSp add del mod">
        <pc:chgData name="I See Maths ltd" userId="2b6a9906fb7c83c6" providerId="LiveId" clId="{C73472C3-1B80-4301-8C0B-A1CC45F580D0}" dt="2024-02-06T16:23:51.723" v="7036" actId="47"/>
        <pc:sldMkLst>
          <pc:docMk/>
          <pc:sldMk cId="129066768" sldId="1811"/>
        </pc:sldMkLst>
        <pc:spChg chg="add del mod">
          <ac:chgData name="I See Maths ltd" userId="2b6a9906fb7c83c6" providerId="LiveId" clId="{C73472C3-1B80-4301-8C0B-A1CC45F580D0}" dt="2024-02-06T16:23:33.182" v="7035" actId="478"/>
          <ac:spMkLst>
            <pc:docMk/>
            <pc:sldMk cId="129066768" sldId="1811"/>
            <ac:spMk id="22" creationId="{A2FA3EAB-2F17-C34E-2925-7E44B1015138}"/>
          </ac:spMkLst>
        </pc:spChg>
      </pc:sldChg>
      <pc:sldChg chg="delSp modSp add mod ord">
        <pc:chgData name="I See Maths ltd" userId="2b6a9906fb7c83c6" providerId="LiveId" clId="{C73472C3-1B80-4301-8C0B-A1CC45F580D0}" dt="2024-02-06T16:24:32.023" v="7039"/>
        <pc:sldMkLst>
          <pc:docMk/>
          <pc:sldMk cId="1589336505" sldId="1812"/>
        </pc:sldMkLst>
        <pc:spChg chg="del">
          <ac:chgData name="I See Maths ltd" userId="2b6a9906fb7c83c6" providerId="LiveId" clId="{C73472C3-1B80-4301-8C0B-A1CC45F580D0}" dt="2024-02-06T16:14:19.867" v="7027" actId="478"/>
          <ac:spMkLst>
            <pc:docMk/>
            <pc:sldMk cId="1589336505" sldId="1812"/>
            <ac:spMk id="16" creationId="{101123E4-0B6D-B98F-42B8-1B61A8E6FBBB}"/>
          </ac:spMkLst>
        </pc:spChg>
        <pc:spChg chg="mod">
          <ac:chgData name="I See Maths ltd" userId="2b6a9906fb7c83c6" providerId="LiveId" clId="{C73472C3-1B80-4301-8C0B-A1CC45F580D0}" dt="2024-02-06T16:22:50.489" v="7031" actId="113"/>
          <ac:spMkLst>
            <pc:docMk/>
            <pc:sldMk cId="1589336505" sldId="1812"/>
            <ac:spMk id="22" creationId="{277F330B-90EE-52AE-B8AE-92BCE799DF1D}"/>
          </ac:spMkLst>
        </pc:spChg>
        <pc:spChg chg="mod">
          <ac:chgData name="I See Maths ltd" userId="2b6a9906fb7c83c6" providerId="LiveId" clId="{C73472C3-1B80-4301-8C0B-A1CC45F580D0}" dt="2024-02-06T16:14:15.568" v="7026" actId="6549"/>
          <ac:spMkLst>
            <pc:docMk/>
            <pc:sldMk cId="1589336505" sldId="1812"/>
            <ac:spMk id="24" creationId="{94945CA9-DD81-9A2B-1C2B-6283DC61FB96}"/>
          </ac:spMkLst>
        </pc:spChg>
      </pc:sldChg>
      <pc:sldChg chg="add">
        <pc:chgData name="I See Maths ltd" userId="2b6a9906fb7c83c6" providerId="LiveId" clId="{C73472C3-1B80-4301-8C0B-A1CC45F580D0}" dt="2024-02-06T16:23:25.081" v="7033" actId="2890"/>
        <pc:sldMkLst>
          <pc:docMk/>
          <pc:sldMk cId="1429344064" sldId="1813"/>
        </pc:sldMkLst>
      </pc:sldChg>
      <pc:sldChg chg="add">
        <pc:chgData name="I See Maths ltd" userId="2b6a9906fb7c83c6" providerId="LiveId" clId="{C73472C3-1B80-4301-8C0B-A1CC45F580D0}" dt="2024-02-06T16:24:29.673" v="7037" actId="2890"/>
        <pc:sldMkLst>
          <pc:docMk/>
          <pc:sldMk cId="2807110093" sldId="1814"/>
        </pc:sldMkLst>
      </pc:sldChg>
      <pc:sldChg chg="modSp del mod">
        <pc:chgData name="I See Maths ltd" userId="2b6a9906fb7c83c6" providerId="LiveId" clId="{C73472C3-1B80-4301-8C0B-A1CC45F580D0}" dt="2024-02-09T18:18:31.694" v="7502" actId="47"/>
        <pc:sldMkLst>
          <pc:docMk/>
          <pc:sldMk cId="1144339557" sldId="1862"/>
        </pc:sldMkLst>
        <pc:spChg chg="mod">
          <ac:chgData name="I See Maths ltd" userId="2b6a9906fb7c83c6" providerId="LiveId" clId="{C73472C3-1B80-4301-8C0B-A1CC45F580D0}" dt="2024-02-09T17:58:55.466" v="7109" actId="6549"/>
          <ac:spMkLst>
            <pc:docMk/>
            <pc:sldMk cId="1144339557" sldId="1862"/>
            <ac:spMk id="2" creationId="{8D5003A8-FF9D-D530-FAAD-72D1E2524CD3}"/>
          </ac:spMkLst>
        </pc:spChg>
      </pc:sldChg>
      <pc:sldChg chg="addSp delSp modSp add mod">
        <pc:chgData name="I See Maths ltd" userId="2b6a9906fb7c83c6" providerId="LiveId" clId="{C73472C3-1B80-4301-8C0B-A1CC45F580D0}" dt="2024-02-09T18:17:08.026" v="7477" actId="478"/>
        <pc:sldMkLst>
          <pc:docMk/>
          <pc:sldMk cId="2623204139" sldId="1863"/>
        </pc:sldMkLst>
        <pc:spChg chg="mod">
          <ac:chgData name="I See Maths ltd" userId="2b6a9906fb7c83c6" providerId="LiveId" clId="{C73472C3-1B80-4301-8C0B-A1CC45F580D0}" dt="2024-02-09T18:07:57.382" v="7216" actId="6549"/>
          <ac:spMkLst>
            <pc:docMk/>
            <pc:sldMk cId="2623204139" sldId="1863"/>
            <ac:spMk id="2" creationId="{FD234290-B3CF-11FC-0813-D6B3678EF348}"/>
          </ac:spMkLst>
        </pc:spChg>
        <pc:spChg chg="add del mod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3" creationId="{CB50F9F7-DA46-773C-E59E-FD25D069CBD2}"/>
          </ac:spMkLst>
        </pc:spChg>
        <pc:spChg chg="add del mod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4" creationId="{59539BB3-106A-B67F-D467-7D4C5A7A72D2}"/>
          </ac:spMkLst>
        </pc:spChg>
        <pc:spChg chg="add del mod">
          <ac:chgData name="I See Maths ltd" userId="2b6a9906fb7c83c6" providerId="LiveId" clId="{C73472C3-1B80-4301-8C0B-A1CC45F580D0}" dt="2024-02-09T18:16:44.584" v="7472" actId="478"/>
          <ac:spMkLst>
            <pc:docMk/>
            <pc:sldMk cId="2623204139" sldId="1863"/>
            <ac:spMk id="7" creationId="{CBA1E456-B88E-7992-8B41-0C04909741B6}"/>
          </ac:spMkLst>
        </pc:spChg>
        <pc:spChg chg="add del mod">
          <ac:chgData name="I See Maths ltd" userId="2b6a9906fb7c83c6" providerId="LiveId" clId="{C73472C3-1B80-4301-8C0B-A1CC45F580D0}" dt="2024-02-09T18:13:30.913" v="7335" actId="478"/>
          <ac:spMkLst>
            <pc:docMk/>
            <pc:sldMk cId="2623204139" sldId="1863"/>
            <ac:spMk id="8" creationId="{80E064C1-C972-B9D1-5A4A-E439E47B1F5B}"/>
          </ac:spMkLst>
        </pc:spChg>
        <pc:spChg chg="add del mod">
          <ac:chgData name="I See Maths ltd" userId="2b6a9906fb7c83c6" providerId="LiveId" clId="{C73472C3-1B80-4301-8C0B-A1CC45F580D0}" dt="2024-02-09T18:16:44.584" v="7472" actId="478"/>
          <ac:spMkLst>
            <pc:docMk/>
            <pc:sldMk cId="2623204139" sldId="1863"/>
            <ac:spMk id="9" creationId="{0E61A31D-6DF2-AA4E-6BB6-342DA3DBB1F6}"/>
          </ac:spMkLst>
        </pc:spChg>
        <pc:spChg chg="add del mod">
          <ac:chgData name="I See Maths ltd" userId="2b6a9906fb7c83c6" providerId="LiveId" clId="{C73472C3-1B80-4301-8C0B-A1CC45F580D0}" dt="2024-02-09T18:13:29.110" v="7334" actId="478"/>
          <ac:spMkLst>
            <pc:docMk/>
            <pc:sldMk cId="2623204139" sldId="1863"/>
            <ac:spMk id="10" creationId="{D0C11F61-DBCE-6A1F-1510-2CA30C747C45}"/>
          </ac:spMkLst>
        </pc:spChg>
        <pc:spChg chg="add del mod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11" creationId="{E32AC710-EC42-6B53-01D1-9D32FE86F896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12" creationId="{C02C3577-DDD6-58FD-51FF-811E18F260D6}"/>
          </ac:spMkLst>
        </pc:spChg>
        <pc:spChg chg="add del mod">
          <ac:chgData name="I See Maths ltd" userId="2b6a9906fb7c83c6" providerId="LiveId" clId="{C73472C3-1B80-4301-8C0B-A1CC45F580D0}" dt="2024-02-09T18:07:17.082" v="7157" actId="478"/>
          <ac:spMkLst>
            <pc:docMk/>
            <pc:sldMk cId="2623204139" sldId="1863"/>
            <ac:spMk id="13" creationId="{939C0A7F-48AA-5199-6902-122492EA03A9}"/>
          </ac:spMkLst>
        </pc:spChg>
        <pc:spChg chg="add del mod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14" creationId="{CA2C3E12-1FCA-67B5-B127-28CAE0136D78}"/>
          </ac:spMkLst>
        </pc:spChg>
        <pc:spChg chg="add del mod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15" creationId="{B79D756B-EF50-2A16-BE77-DEBE20A7BBBE}"/>
          </ac:spMkLst>
        </pc:spChg>
        <pc:spChg chg="add del mod">
          <ac:chgData name="I See Maths ltd" userId="2b6a9906fb7c83c6" providerId="LiveId" clId="{C73472C3-1B80-4301-8C0B-A1CC45F580D0}" dt="2024-02-09T18:10:54.674" v="7275" actId="478"/>
          <ac:spMkLst>
            <pc:docMk/>
            <pc:sldMk cId="2623204139" sldId="1863"/>
            <ac:spMk id="16" creationId="{AE56E116-99AE-9751-5A2F-D76903A25684}"/>
          </ac:spMkLst>
        </pc:spChg>
        <pc:spChg chg="add del mod">
          <ac:chgData name="I See Maths ltd" userId="2b6a9906fb7c83c6" providerId="LiveId" clId="{C73472C3-1B80-4301-8C0B-A1CC45F580D0}" dt="2024-02-09T18:10:54.674" v="7275" actId="478"/>
          <ac:spMkLst>
            <pc:docMk/>
            <pc:sldMk cId="2623204139" sldId="1863"/>
            <ac:spMk id="18" creationId="{0C63801B-EC11-BE6F-8B46-CA686155CA2F}"/>
          </ac:spMkLst>
        </pc:spChg>
        <pc:spChg chg="add del mod">
          <ac:chgData name="I See Maths ltd" userId="2b6a9906fb7c83c6" providerId="LiveId" clId="{C73472C3-1B80-4301-8C0B-A1CC45F580D0}" dt="2024-02-09T18:10:54.674" v="7275" actId="478"/>
          <ac:spMkLst>
            <pc:docMk/>
            <pc:sldMk cId="2623204139" sldId="1863"/>
            <ac:spMk id="19" creationId="{EEE47494-7614-4747-D7C9-9A944BA3E3F8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22" creationId="{2DF0F04C-299A-AEEB-C1B0-89F552919D63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24" creationId="{7F5F926A-0074-2F39-BD14-C9E52B6E65BD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25" creationId="{007CF42E-A477-8D9A-287A-8A6B90ECF507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26" creationId="{07351606-4549-CB10-660D-3B14688D7562}"/>
          </ac:spMkLst>
        </pc:spChg>
        <pc:spChg chg="add 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27" creationId="{7122EBB2-431A-8476-73C3-A59248CD189E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0" creationId="{AEFC8266-CA10-828A-FC81-CC35455E893D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1" creationId="{825FC5B3-2FBC-8094-EBE3-D7D9789342AB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2" creationId="{F1729EFF-6B60-47C4-E092-B6C03F383980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3" creationId="{943481FE-8494-3B63-2101-564400825F01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4" creationId="{5153DBD9-7506-0423-3E85-B51946DB5F4A}"/>
          </ac:spMkLst>
        </pc:spChg>
        <pc:spChg chg="mod">
          <ac:chgData name="I See Maths ltd" userId="2b6a9906fb7c83c6" providerId="LiveId" clId="{C73472C3-1B80-4301-8C0B-A1CC45F580D0}" dt="2024-02-09T18:11:19.162" v="7290"/>
          <ac:spMkLst>
            <pc:docMk/>
            <pc:sldMk cId="2623204139" sldId="1863"/>
            <ac:spMk id="35" creationId="{0E3BEA24-772A-C0F0-A51B-3936C1FC7283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37" creationId="{DC8060DE-3CE4-07B7-3943-6ECA2E25BA60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38" creationId="{12E2DA50-32CE-3220-C207-67236D18663E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39" creationId="{D421C7A1-3B8A-7C2F-20F6-E2D48A8B989E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0" creationId="{237582C4-E2E2-38AE-35DF-DF0A8C914D07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1" creationId="{41368E99-D72D-F2F5-D4C0-6891E1E5EAFE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2" creationId="{3864B916-9436-AEAC-CF4B-18DFA900037F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4" creationId="{09E003F1-5C05-6B06-E7BC-6069DBCA5053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5" creationId="{4C3DB441-77BB-2118-96EC-2704FF74EA71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6" creationId="{E20D54BF-30C4-2AD3-4FFD-F050C747C318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7" creationId="{0A997503-95C5-2D25-AD42-C209DE36BF7C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8" creationId="{D3799FAC-81AB-F563-3399-B059D743C5A5}"/>
          </ac:spMkLst>
        </pc:spChg>
        <pc:spChg chg="mod">
          <ac:chgData name="I See Maths ltd" userId="2b6a9906fb7c83c6" providerId="LiveId" clId="{C73472C3-1B80-4301-8C0B-A1CC45F580D0}" dt="2024-02-09T18:11:34.906" v="7292"/>
          <ac:spMkLst>
            <pc:docMk/>
            <pc:sldMk cId="2623204139" sldId="1863"/>
            <ac:spMk id="49" creationId="{3AC94CB0-E12C-6C54-A489-4CFD0D19C23D}"/>
          </ac:spMkLst>
        </pc:spChg>
        <pc:spChg chg="add del mod">
          <ac:chgData name="I See Maths ltd" userId="2b6a9906fb7c83c6" providerId="LiveId" clId="{C73472C3-1B80-4301-8C0B-A1CC45F580D0}" dt="2024-02-09T18:13:19.355" v="7331" actId="478"/>
          <ac:spMkLst>
            <pc:docMk/>
            <pc:sldMk cId="2623204139" sldId="1863"/>
            <ac:spMk id="50" creationId="{6BCF9EDF-F6C8-EBF8-D2CE-003FEFD1BFA1}"/>
          </ac:spMkLst>
        </pc:spChg>
        <pc:spChg chg="add del mod">
          <ac:chgData name="I See Maths ltd" userId="2b6a9906fb7c83c6" providerId="LiveId" clId="{C73472C3-1B80-4301-8C0B-A1CC45F580D0}" dt="2024-02-09T18:13:19.355" v="7331" actId="478"/>
          <ac:spMkLst>
            <pc:docMk/>
            <pc:sldMk cId="2623204139" sldId="1863"/>
            <ac:spMk id="51" creationId="{71D366B3-69E6-31F2-CE09-97EB8EC55DF1}"/>
          </ac:spMkLst>
        </pc:spChg>
        <pc:spChg chg="add del mod">
          <ac:chgData name="I See Maths ltd" userId="2b6a9906fb7c83c6" providerId="LiveId" clId="{C73472C3-1B80-4301-8C0B-A1CC45F580D0}" dt="2024-02-09T18:13:19.355" v="7331" actId="478"/>
          <ac:spMkLst>
            <pc:docMk/>
            <pc:sldMk cId="2623204139" sldId="1863"/>
            <ac:spMk id="52" creationId="{7F65E887-EAFD-C025-E92C-8895866AD944}"/>
          </ac:spMkLst>
        </pc:spChg>
        <pc:spChg chg="add del mod">
          <ac:chgData name="I See Maths ltd" userId="2b6a9906fb7c83c6" providerId="LiveId" clId="{C73472C3-1B80-4301-8C0B-A1CC45F580D0}" dt="2024-02-09T18:13:19.355" v="7331" actId="478"/>
          <ac:spMkLst>
            <pc:docMk/>
            <pc:sldMk cId="2623204139" sldId="1863"/>
            <ac:spMk id="53" creationId="{F0A59BAD-D41A-059B-058B-8676142AD540}"/>
          </ac:spMkLst>
        </pc:spChg>
        <pc:spChg chg="add del mod">
          <ac:chgData name="I See Maths ltd" userId="2b6a9906fb7c83c6" providerId="LiveId" clId="{C73472C3-1B80-4301-8C0B-A1CC45F580D0}" dt="2024-02-09T18:13:19.355" v="7331" actId="478"/>
          <ac:spMkLst>
            <pc:docMk/>
            <pc:sldMk cId="2623204139" sldId="1863"/>
            <ac:spMk id="54" creationId="{550734FE-04B8-1CFA-5C21-4EAB6A84258D}"/>
          </ac:spMkLst>
        </pc:spChg>
        <pc:spChg chg="mod">
          <ac:chgData name="I See Maths ltd" userId="2b6a9906fb7c83c6" providerId="LiveId" clId="{C73472C3-1B80-4301-8C0B-A1CC45F580D0}" dt="2024-02-09T18:13:25.002" v="7332"/>
          <ac:spMkLst>
            <pc:docMk/>
            <pc:sldMk cId="2623204139" sldId="1863"/>
            <ac:spMk id="56" creationId="{DE3B4215-5F31-58A7-7FC0-8DAE4CFCBEB7}"/>
          </ac:spMkLst>
        </pc:spChg>
        <pc:spChg chg="mod">
          <ac:chgData name="I See Maths ltd" userId="2b6a9906fb7c83c6" providerId="LiveId" clId="{C73472C3-1B80-4301-8C0B-A1CC45F580D0}" dt="2024-02-09T18:14:52.742" v="7361" actId="1038"/>
          <ac:spMkLst>
            <pc:docMk/>
            <pc:sldMk cId="2623204139" sldId="1863"/>
            <ac:spMk id="57" creationId="{788896BF-C8AD-C933-4321-BCA9980A2B3B}"/>
          </ac:spMkLst>
        </pc:spChg>
        <pc:spChg chg="mod">
          <ac:chgData name="I See Maths ltd" userId="2b6a9906fb7c83c6" providerId="LiveId" clId="{C73472C3-1B80-4301-8C0B-A1CC45F580D0}" dt="2024-02-09T18:14:48.205" v="7360" actId="1037"/>
          <ac:spMkLst>
            <pc:docMk/>
            <pc:sldMk cId="2623204139" sldId="1863"/>
            <ac:spMk id="58" creationId="{638A6D4E-649F-DAE2-3B9C-015D800F1A3E}"/>
          </ac:spMkLst>
        </pc:spChg>
        <pc:spChg chg="mod">
          <ac:chgData name="I See Maths ltd" userId="2b6a9906fb7c83c6" providerId="LiveId" clId="{C73472C3-1B80-4301-8C0B-A1CC45F580D0}" dt="2024-02-09T18:14:39.182" v="7357" actId="1038"/>
          <ac:spMkLst>
            <pc:docMk/>
            <pc:sldMk cId="2623204139" sldId="1863"/>
            <ac:spMk id="59" creationId="{498EBD51-D3B3-0D73-C4F9-F0E8347DA43C}"/>
          </ac:spMkLst>
        </pc:spChg>
        <pc:spChg chg="mod">
          <ac:chgData name="I See Maths ltd" userId="2b6a9906fb7c83c6" providerId="LiveId" clId="{C73472C3-1B80-4301-8C0B-A1CC45F580D0}" dt="2024-02-09T18:13:25.002" v="7332"/>
          <ac:spMkLst>
            <pc:docMk/>
            <pc:sldMk cId="2623204139" sldId="1863"/>
            <ac:spMk id="60" creationId="{41F2D751-2A91-A9C0-0D83-13D4D901AAF2}"/>
          </ac:spMkLst>
        </pc:spChg>
        <pc:spChg chg="mod">
          <ac:chgData name="I See Maths ltd" userId="2b6a9906fb7c83c6" providerId="LiveId" clId="{C73472C3-1B80-4301-8C0B-A1CC45F580D0}" dt="2024-02-09T18:14:43.178" v="7359" actId="1036"/>
          <ac:spMkLst>
            <pc:docMk/>
            <pc:sldMk cId="2623204139" sldId="1863"/>
            <ac:spMk id="61" creationId="{0C68AAEF-3816-61E3-E95E-85E358C7FF65}"/>
          </ac:spMkLst>
        </pc:spChg>
        <pc:spChg chg="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63" creationId="{B5DD75C4-5E72-F1C8-BBA4-BA90F3D83EBE}"/>
          </ac:spMkLst>
        </pc:spChg>
        <pc:spChg chg="del mod">
          <ac:chgData name="I See Maths ltd" userId="2b6a9906fb7c83c6" providerId="LiveId" clId="{C73472C3-1B80-4301-8C0B-A1CC45F580D0}" dt="2024-02-09T18:13:49.772" v="7339" actId="478"/>
          <ac:spMkLst>
            <pc:docMk/>
            <pc:sldMk cId="2623204139" sldId="1863"/>
            <ac:spMk id="64" creationId="{568AB0A0-D4A5-CCC3-885D-3007691883CF}"/>
          </ac:spMkLst>
        </pc:spChg>
        <pc:spChg chg="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65" creationId="{4CF89728-E30B-48FE-9EE2-916AD69E4F0F}"/>
          </ac:spMkLst>
        </pc:spChg>
        <pc:spChg chg="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66" creationId="{CDA22390-570F-2DE5-575C-7E44A22C9C9F}"/>
          </ac:spMkLst>
        </pc:spChg>
        <pc:spChg chg="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67" creationId="{6B42531D-3625-2011-28F5-F89BA2310D4B}"/>
          </ac:spMkLst>
        </pc:spChg>
        <pc:spChg chg="del mod topLvl">
          <ac:chgData name="I See Maths ltd" userId="2b6a9906fb7c83c6" providerId="LiveId" clId="{C73472C3-1B80-4301-8C0B-A1CC45F580D0}" dt="2024-02-09T18:17:08.026" v="7477" actId="478"/>
          <ac:spMkLst>
            <pc:docMk/>
            <pc:sldMk cId="2623204139" sldId="1863"/>
            <ac:spMk id="68" creationId="{8FBE716C-AA83-4574-8AA3-35BCC43B5182}"/>
          </ac:spMkLst>
        </pc:spChg>
        <pc:grpChg chg="add del mod">
          <ac:chgData name="I See Maths ltd" userId="2b6a9906fb7c83c6" providerId="LiveId" clId="{C73472C3-1B80-4301-8C0B-A1CC45F580D0}" dt="2024-02-09T18:13:06.185" v="7328" actId="165"/>
          <ac:grpSpMkLst>
            <pc:docMk/>
            <pc:sldMk cId="2623204139" sldId="1863"/>
            <ac:grpSpMk id="28" creationId="{A8DF4988-C2D1-AD96-18CC-8FC064091C10}"/>
          </ac:grpSpMkLst>
        </pc:grpChg>
        <pc:grpChg chg="add del mod">
          <ac:chgData name="I See Maths ltd" userId="2b6a9906fb7c83c6" providerId="LiveId" clId="{C73472C3-1B80-4301-8C0B-A1CC45F580D0}" dt="2024-02-09T18:17:08.026" v="7477" actId="478"/>
          <ac:grpSpMkLst>
            <pc:docMk/>
            <pc:sldMk cId="2623204139" sldId="1863"/>
            <ac:grpSpMk id="29" creationId="{F44C0497-A3BF-B515-712C-6B687286CCCC}"/>
          </ac:grpSpMkLst>
        </pc:grpChg>
        <pc:grpChg chg="add del mod">
          <ac:chgData name="I See Maths ltd" userId="2b6a9906fb7c83c6" providerId="LiveId" clId="{C73472C3-1B80-4301-8C0B-A1CC45F580D0}" dt="2024-02-09T18:17:08.026" v="7477" actId="478"/>
          <ac:grpSpMkLst>
            <pc:docMk/>
            <pc:sldMk cId="2623204139" sldId="1863"/>
            <ac:grpSpMk id="36" creationId="{9F110A17-B4EB-60EE-C174-A6054E20BE45}"/>
          </ac:grpSpMkLst>
        </pc:grpChg>
        <pc:grpChg chg="add del mod">
          <ac:chgData name="I See Maths ltd" userId="2b6a9906fb7c83c6" providerId="LiveId" clId="{C73472C3-1B80-4301-8C0B-A1CC45F580D0}" dt="2024-02-09T18:17:08.026" v="7477" actId="478"/>
          <ac:grpSpMkLst>
            <pc:docMk/>
            <pc:sldMk cId="2623204139" sldId="1863"/>
            <ac:grpSpMk id="43" creationId="{92D637CE-1AFF-F2FE-30ED-0AE678CB5D9A}"/>
          </ac:grpSpMkLst>
        </pc:grpChg>
        <pc:grpChg chg="add del mod">
          <ac:chgData name="I See Maths ltd" userId="2b6a9906fb7c83c6" providerId="LiveId" clId="{C73472C3-1B80-4301-8C0B-A1CC45F580D0}" dt="2024-02-09T18:17:08.026" v="7477" actId="478"/>
          <ac:grpSpMkLst>
            <pc:docMk/>
            <pc:sldMk cId="2623204139" sldId="1863"/>
            <ac:grpSpMk id="55" creationId="{81E0F474-14EE-F229-5ADF-E971A1C43DE4}"/>
          </ac:grpSpMkLst>
        </pc:grpChg>
        <pc:grpChg chg="add del mod">
          <ac:chgData name="I See Maths ltd" userId="2b6a9906fb7c83c6" providerId="LiveId" clId="{C73472C3-1B80-4301-8C0B-A1CC45F580D0}" dt="2024-02-09T18:13:55.382" v="7340" actId="165"/>
          <ac:grpSpMkLst>
            <pc:docMk/>
            <pc:sldMk cId="2623204139" sldId="1863"/>
            <ac:grpSpMk id="62" creationId="{6602E846-F102-A64A-ECE3-D76079083F6E}"/>
          </ac:grpSpMkLst>
        </pc:grpChg>
        <pc:cxnChg chg="add del mod">
          <ac:chgData name="I See Maths ltd" userId="2b6a9906fb7c83c6" providerId="LiveId" clId="{C73472C3-1B80-4301-8C0B-A1CC45F580D0}" dt="2024-02-09T18:02:13.509" v="7141" actId="478"/>
          <ac:cxnSpMkLst>
            <pc:docMk/>
            <pc:sldMk cId="2623204139" sldId="1863"/>
            <ac:cxnSpMk id="5" creationId="{A420A5B7-9ECD-301F-8ABC-42A2706E854A}"/>
          </ac:cxnSpMkLst>
        </pc:cxnChg>
        <pc:cxnChg chg="add del mod">
          <ac:chgData name="I See Maths ltd" userId="2b6a9906fb7c83c6" providerId="LiveId" clId="{C73472C3-1B80-4301-8C0B-A1CC45F580D0}" dt="2024-02-09T18:12:40.560" v="7326" actId="478"/>
          <ac:cxnSpMkLst>
            <pc:docMk/>
            <pc:sldMk cId="2623204139" sldId="1863"/>
            <ac:cxnSpMk id="6" creationId="{772753D7-4401-B323-D526-BAD36EB65EBF}"/>
          </ac:cxnSpMkLst>
        </pc:cxnChg>
      </pc:sldChg>
      <pc:sldChg chg="add">
        <pc:chgData name="I See Maths ltd" userId="2b6a9906fb7c83c6" providerId="LiveId" clId="{C73472C3-1B80-4301-8C0B-A1CC45F580D0}" dt="2024-02-09T18:17:01.813" v="7476" actId="2890"/>
        <pc:sldMkLst>
          <pc:docMk/>
          <pc:sldMk cId="4139234232" sldId="1864"/>
        </pc:sldMkLst>
      </pc:sldChg>
      <pc:sldChg chg="addSp delSp modSp add mod">
        <pc:chgData name="I See Maths ltd" userId="2b6a9906fb7c83c6" providerId="LiveId" clId="{C73472C3-1B80-4301-8C0B-A1CC45F580D0}" dt="2024-02-09T18:17:52.508" v="7498" actId="1076"/>
        <pc:sldMkLst>
          <pc:docMk/>
          <pc:sldMk cId="1863241788" sldId="1865"/>
        </pc:sldMkLst>
        <pc:spChg chg="del">
          <ac:chgData name="I See Maths ltd" userId="2b6a9906fb7c83c6" providerId="LiveId" clId="{C73472C3-1B80-4301-8C0B-A1CC45F580D0}" dt="2024-02-09T18:17:16.351" v="7479" actId="478"/>
          <ac:spMkLst>
            <pc:docMk/>
            <pc:sldMk cId="1863241788" sldId="1865"/>
            <ac:spMk id="3" creationId="{C8D4361F-FE90-E558-AEDD-6DF60BA9F8D7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4" creationId="{60397887-E7BD-5A45-AA8F-1EE0F2824753}"/>
          </ac:spMkLst>
        </pc:spChg>
        <pc:spChg chg="add mod">
          <ac:chgData name="I See Maths ltd" userId="2b6a9906fb7c83c6" providerId="LiveId" clId="{C73472C3-1B80-4301-8C0B-A1CC45F580D0}" dt="2024-02-09T18:17:52.508" v="7498" actId="1076"/>
          <ac:spMkLst>
            <pc:docMk/>
            <pc:sldMk cId="1863241788" sldId="1865"/>
            <ac:spMk id="5" creationId="{C7E74BD4-FBED-D725-4B4E-A636C06812B6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15" creationId="{370B9CC9-7362-5D15-DF28-1D6F4B6F7FB6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63" creationId="{2CEA020A-DE9F-CABD-ABF0-2F1ACA1A895C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65" creationId="{E37E9716-2946-A753-9AEA-D9AA58F360A2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66" creationId="{750F7181-00C0-2718-EC00-6F831B1E68C4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67" creationId="{9134447C-4260-9041-4351-470C92E354FA}"/>
          </ac:spMkLst>
        </pc:spChg>
        <pc:spChg chg="del">
          <ac:chgData name="I See Maths ltd" userId="2b6a9906fb7c83c6" providerId="LiveId" clId="{C73472C3-1B80-4301-8C0B-A1CC45F580D0}" dt="2024-02-09T18:17:18.824" v="7480" actId="478"/>
          <ac:spMkLst>
            <pc:docMk/>
            <pc:sldMk cId="1863241788" sldId="1865"/>
            <ac:spMk id="68" creationId="{1E5AC4E6-B53A-C81D-194B-57C2F350C709}"/>
          </ac:spMkLst>
        </pc:spChg>
        <pc:grpChg chg="del">
          <ac:chgData name="I See Maths ltd" userId="2b6a9906fb7c83c6" providerId="LiveId" clId="{C73472C3-1B80-4301-8C0B-A1CC45F580D0}" dt="2024-02-09T18:17:18.824" v="7480" actId="478"/>
          <ac:grpSpMkLst>
            <pc:docMk/>
            <pc:sldMk cId="1863241788" sldId="1865"/>
            <ac:grpSpMk id="55" creationId="{87B60341-3D38-EBC5-1F8C-6C2693B4D634}"/>
          </ac:grpSpMkLst>
        </pc:grpChg>
      </pc:sldChg>
      <pc:sldChg chg="delSp modSp add mod ord">
        <pc:chgData name="I See Maths ltd" userId="2b6a9906fb7c83c6" providerId="LiveId" clId="{C73472C3-1B80-4301-8C0B-A1CC45F580D0}" dt="2024-02-09T18:21:44.048" v="7601" actId="478"/>
        <pc:sldMkLst>
          <pc:docMk/>
          <pc:sldMk cId="2054661691" sldId="1866"/>
        </pc:sldMkLst>
        <pc:spChg chg="mod">
          <ac:chgData name="I See Maths ltd" userId="2b6a9906fb7c83c6" providerId="LiveId" clId="{C73472C3-1B80-4301-8C0B-A1CC45F580D0}" dt="2024-02-09T18:19:56.999" v="7563" actId="6549"/>
          <ac:spMkLst>
            <pc:docMk/>
            <pc:sldMk cId="2054661691" sldId="1866"/>
            <ac:spMk id="2" creationId="{A5BF1EF3-1D63-B1A6-0D15-EFA09DA2D214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3" creationId="{8443B715-D09C-4905-EFA6-29FD9B938688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4" creationId="{F013A443-1DC8-81A4-FEC3-A0822FECFD55}"/>
          </ac:spMkLst>
        </pc:spChg>
        <pc:spChg chg="del mod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11" creationId="{53F175C5-E0EB-4B01-BEE2-EDD933F7B14C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12" creationId="{58797011-DE0C-3BC2-FBAC-E81C2AC6D581}"/>
          </ac:spMkLst>
        </pc:spChg>
        <pc:spChg chg="del mod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14" creationId="{EB4A44E2-9B9A-BB39-9514-03F9FBA3FB02}"/>
          </ac:spMkLst>
        </pc:spChg>
        <pc:spChg chg="del mod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15" creationId="{F702E28C-D870-602F-1359-4B4E85F21828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22" creationId="{3D670729-66E0-7BF7-A7F4-16E9FE06EEE4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24" creationId="{9B123DF2-FD02-BCC9-BCAF-17E48BD49472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25" creationId="{AC301638-9393-17F8-245B-302EE48A8404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26" creationId="{C2AA30F7-0DE0-030F-ED87-45EA1B2B8EFE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27" creationId="{DAD9BE9B-FEF5-9E71-CDAA-6FD95379054A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56" creationId="{D8907AD1-4FE2-BEA9-BF59-A1191816E727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57" creationId="{09B1E3E1-F43D-EE34-7DC4-4EC06F52CBBB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58" creationId="{0BECE665-FB11-F53E-4EEA-C2B96C76B98A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59" creationId="{8500A034-86EA-9406-9579-401F5381D6AA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0" creationId="{B772B922-09F7-4F68-9BB0-FE2F8969C9E1}"/>
          </ac:spMkLst>
        </pc:spChg>
        <pc:spChg chg="del mod topLv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1" creationId="{3FAC377A-4891-0A6A-15B3-C98A58E6E0B3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3" creationId="{E5A56FFB-CA1D-8AE6-FA4B-4BB6358A0B5C}"/>
          </ac:spMkLst>
        </pc:spChg>
        <pc:spChg chg="del">
          <ac:chgData name="I See Maths ltd" userId="2b6a9906fb7c83c6" providerId="LiveId" clId="{C73472C3-1B80-4301-8C0B-A1CC45F580D0}" dt="2024-02-09T18:20:03.562" v="7566" actId="478"/>
          <ac:spMkLst>
            <pc:docMk/>
            <pc:sldMk cId="2054661691" sldId="1866"/>
            <ac:spMk id="65" creationId="{9CCC385E-32DC-E895-0EAE-8CAB7052DEE1}"/>
          </ac:spMkLst>
        </pc:spChg>
        <pc:spChg chg="del mod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6" creationId="{B1F629CC-65C8-7FD9-705B-8344B38F7E4C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7" creationId="{90FDBD08-5F2F-3F05-7AA5-65BDE5F0078A}"/>
          </ac:spMkLst>
        </pc:spChg>
        <pc:spChg chg="del">
          <ac:chgData name="I See Maths ltd" userId="2b6a9906fb7c83c6" providerId="LiveId" clId="{C73472C3-1B80-4301-8C0B-A1CC45F580D0}" dt="2024-02-09T18:21:44.048" v="7601" actId="478"/>
          <ac:spMkLst>
            <pc:docMk/>
            <pc:sldMk cId="2054661691" sldId="1866"/>
            <ac:spMk id="68" creationId="{85166677-33F3-2412-0B6B-0D312EA93485}"/>
          </ac:spMkLst>
        </pc:spChg>
        <pc:grpChg chg="del">
          <ac:chgData name="I See Maths ltd" userId="2b6a9906fb7c83c6" providerId="LiveId" clId="{C73472C3-1B80-4301-8C0B-A1CC45F580D0}" dt="2024-02-09T18:21:44.048" v="7601" actId="478"/>
          <ac:grpSpMkLst>
            <pc:docMk/>
            <pc:sldMk cId="2054661691" sldId="1866"/>
            <ac:grpSpMk id="29" creationId="{553180D6-32C2-9497-BF26-AF4C6144148D}"/>
          </ac:grpSpMkLst>
        </pc:grpChg>
        <pc:grpChg chg="del">
          <ac:chgData name="I See Maths ltd" userId="2b6a9906fb7c83c6" providerId="LiveId" clId="{C73472C3-1B80-4301-8C0B-A1CC45F580D0}" dt="2024-02-09T18:21:44.048" v="7601" actId="478"/>
          <ac:grpSpMkLst>
            <pc:docMk/>
            <pc:sldMk cId="2054661691" sldId="1866"/>
            <ac:grpSpMk id="36" creationId="{B2AB5263-2EE4-F35D-D27D-9899BE1E601B}"/>
          </ac:grpSpMkLst>
        </pc:grpChg>
        <pc:grpChg chg="del">
          <ac:chgData name="I See Maths ltd" userId="2b6a9906fb7c83c6" providerId="LiveId" clId="{C73472C3-1B80-4301-8C0B-A1CC45F580D0}" dt="2024-02-09T18:20:28.902" v="7569" actId="478"/>
          <ac:grpSpMkLst>
            <pc:docMk/>
            <pc:sldMk cId="2054661691" sldId="1866"/>
            <ac:grpSpMk id="43" creationId="{C768B832-E521-3C5B-1E89-25F277A9356A}"/>
          </ac:grpSpMkLst>
        </pc:grpChg>
        <pc:grpChg chg="del">
          <ac:chgData name="I See Maths ltd" userId="2b6a9906fb7c83c6" providerId="LiveId" clId="{C73472C3-1B80-4301-8C0B-A1CC45F580D0}" dt="2024-02-09T18:20:20.762" v="7568" actId="165"/>
          <ac:grpSpMkLst>
            <pc:docMk/>
            <pc:sldMk cId="2054661691" sldId="1866"/>
            <ac:grpSpMk id="55" creationId="{2A606C46-210E-1D57-19FD-2FE130A34E8F}"/>
          </ac:grpSpMkLst>
        </pc:grpChg>
      </pc:sldChg>
      <pc:sldChg chg="add">
        <pc:chgData name="I See Maths ltd" userId="2b6a9906fb7c83c6" providerId="LiveId" clId="{C73472C3-1B80-4301-8C0B-A1CC45F580D0}" dt="2024-02-09T18:21:37.415" v="7600" actId="2890"/>
        <pc:sldMkLst>
          <pc:docMk/>
          <pc:sldMk cId="208913627" sldId="1867"/>
        </pc:sldMkLst>
      </pc:sldChg>
      <pc:sldChg chg="addSp delSp modSp add mod">
        <pc:chgData name="I See Maths ltd" userId="2b6a9906fb7c83c6" providerId="LiveId" clId="{C73472C3-1B80-4301-8C0B-A1CC45F580D0}" dt="2024-02-09T18:22:19.587" v="7616" actId="6549"/>
        <pc:sldMkLst>
          <pc:docMk/>
          <pc:sldMk cId="3071287449" sldId="1868"/>
        </pc:sldMkLst>
        <pc:spChg chg="del">
          <ac:chgData name="I See Maths ltd" userId="2b6a9906fb7c83c6" providerId="LiveId" clId="{C73472C3-1B80-4301-8C0B-A1CC45F580D0}" dt="2024-02-09T18:21:54.332" v="7603" actId="478"/>
          <ac:spMkLst>
            <pc:docMk/>
            <pc:sldMk cId="3071287449" sldId="1868"/>
            <ac:spMk id="3" creationId="{4EE26FF2-5A35-4275-A2BC-0C830497F81D}"/>
          </ac:spMkLst>
        </pc:spChg>
        <pc:spChg chg="add mod">
          <ac:chgData name="I See Maths ltd" userId="2b6a9906fb7c83c6" providerId="LiveId" clId="{C73472C3-1B80-4301-8C0B-A1CC45F580D0}" dt="2024-02-09T18:22:19.587" v="7616" actId="6549"/>
          <ac:spMkLst>
            <pc:docMk/>
            <pc:sldMk cId="3071287449" sldId="1868"/>
            <ac:spMk id="5" creationId="{F2FC8E84-5621-A756-FB67-EA12F850B7A0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11" creationId="{5EC8F009-A64A-86AB-0563-F2D514EC51E2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12" creationId="{69BCEF75-E7B1-520F-8A58-E9C16279B956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14" creationId="{8B728002-4CFB-E425-8D38-F1359E2BC953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22" creationId="{989E78B7-8F8B-363A-2CD1-703BCC1B1249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24" creationId="{BE684BA2-1347-E176-6330-887E120C1908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25" creationId="{B3893166-90F7-83F8-2271-EF87121391E4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26" creationId="{3C32AE09-50C7-2E40-CE23-4189C72B9D60}"/>
          </ac:spMkLst>
        </pc:spChg>
        <pc:spChg chg="del">
          <ac:chgData name="I See Maths ltd" userId="2b6a9906fb7c83c6" providerId="LiveId" clId="{C73472C3-1B80-4301-8C0B-A1CC45F580D0}" dt="2024-02-09T18:21:59.993" v="7604" actId="478"/>
          <ac:spMkLst>
            <pc:docMk/>
            <pc:sldMk cId="3071287449" sldId="1868"/>
            <ac:spMk id="27" creationId="{8C1458D6-2F7E-D1EC-CC01-BF2AB5D5C746}"/>
          </ac:spMkLst>
        </pc:spChg>
        <pc:grpChg chg="del">
          <ac:chgData name="I See Maths ltd" userId="2b6a9906fb7c83c6" providerId="LiveId" clId="{C73472C3-1B80-4301-8C0B-A1CC45F580D0}" dt="2024-02-09T18:21:59.993" v="7604" actId="478"/>
          <ac:grpSpMkLst>
            <pc:docMk/>
            <pc:sldMk cId="3071287449" sldId="1868"/>
            <ac:grpSpMk id="29" creationId="{BF225B25-3CF4-F18E-4901-2FE50B9E879F}"/>
          </ac:grpSpMkLst>
        </pc:grpChg>
        <pc:grpChg chg="del">
          <ac:chgData name="I See Maths ltd" userId="2b6a9906fb7c83c6" providerId="LiveId" clId="{C73472C3-1B80-4301-8C0B-A1CC45F580D0}" dt="2024-02-09T18:21:59.993" v="7604" actId="478"/>
          <ac:grpSpMkLst>
            <pc:docMk/>
            <pc:sldMk cId="3071287449" sldId="1868"/>
            <ac:grpSpMk id="36" creationId="{35BCB77D-85C3-394F-43E4-ADD2B79FADDF}"/>
          </ac:grpSpMkLst>
        </pc:grpChg>
      </pc:sldChg>
    </pc:docChg>
  </pc:docChgLst>
  <pc:docChgLst>
    <pc:chgData name="I See Maths ltd" userId="2b6a9906fb7c83c6" providerId="LiveId" clId="{E4AFC30E-F79B-4789-962D-0A38FEED326E}"/>
    <pc:docChg chg="undo redo custSel addSld delSld modSld sldOrd modMainMaster">
      <pc:chgData name="I See Maths ltd" userId="2b6a9906fb7c83c6" providerId="LiveId" clId="{E4AFC30E-F79B-4789-962D-0A38FEED326E}" dt="2024-07-17T20:58:59.712" v="14831" actId="1036"/>
      <pc:docMkLst>
        <pc:docMk/>
      </pc:docMkLst>
      <pc:sldChg chg="addSp delSp modSp mod">
        <pc:chgData name="I See Maths ltd" userId="2b6a9906fb7c83c6" providerId="LiveId" clId="{E4AFC30E-F79B-4789-962D-0A38FEED326E}" dt="2024-03-21T23:04:20.480" v="1073" actId="1038"/>
        <pc:sldMkLst>
          <pc:docMk/>
          <pc:sldMk cId="2549200731" sldId="1715"/>
        </pc:sldMkLst>
        <pc:picChg chg="add mod">
          <ac:chgData name="I See Maths ltd" userId="2b6a9906fb7c83c6" providerId="LiveId" clId="{E4AFC30E-F79B-4789-962D-0A38FEED326E}" dt="2024-03-21T23:04:20.480" v="1073" actId="1038"/>
          <ac:picMkLst>
            <pc:docMk/>
            <pc:sldMk cId="2549200731" sldId="1715"/>
            <ac:picMk id="7" creationId="{BF94B002-8E4F-2657-41BA-CF55B4E36DC6}"/>
          </ac:picMkLst>
        </pc:picChg>
        <pc:picChg chg="del">
          <ac:chgData name="I See Maths ltd" userId="2b6a9906fb7c83c6" providerId="LiveId" clId="{E4AFC30E-F79B-4789-962D-0A38FEED326E}" dt="2024-03-21T23:03:35.522" v="937" actId="478"/>
          <ac:picMkLst>
            <pc:docMk/>
            <pc:sldMk cId="2549200731" sldId="1715"/>
            <ac:picMk id="8" creationId="{FE8658BC-9F9F-6E4A-5EDC-DFF26D80929D}"/>
          </ac:picMkLst>
        </pc:picChg>
        <pc:picChg chg="add mod">
          <ac:chgData name="I See Maths ltd" userId="2b6a9906fb7c83c6" providerId="LiveId" clId="{E4AFC30E-F79B-4789-962D-0A38FEED326E}" dt="2024-03-21T23:04:14.904" v="1065" actId="1037"/>
          <ac:picMkLst>
            <pc:docMk/>
            <pc:sldMk cId="2549200731" sldId="1715"/>
            <ac:picMk id="10" creationId="{0D887916-91D5-C661-07A0-9547BD21FD04}"/>
          </ac:picMkLst>
        </pc:picChg>
        <pc:picChg chg="del">
          <ac:chgData name="I See Maths ltd" userId="2b6a9906fb7c83c6" providerId="LiveId" clId="{E4AFC30E-F79B-4789-962D-0A38FEED326E}" dt="2024-03-21T23:03:33.804" v="936" actId="478"/>
          <ac:picMkLst>
            <pc:docMk/>
            <pc:sldMk cId="2549200731" sldId="1715"/>
            <ac:picMk id="12" creationId="{DBA0C9D8-37B2-4911-6551-A8785623366E}"/>
          </ac:picMkLst>
        </pc:picChg>
      </pc:sldChg>
      <pc:sldChg chg="modSp del mod">
        <pc:chgData name="I See Maths ltd" userId="2b6a9906fb7c83c6" providerId="LiveId" clId="{E4AFC30E-F79B-4789-962D-0A38FEED326E}" dt="2024-03-27T15:48:29.434" v="1077" actId="47"/>
        <pc:sldMkLst>
          <pc:docMk/>
          <pc:sldMk cId="3884383350" sldId="1718"/>
        </pc:sldMkLst>
        <pc:spChg chg="mod">
          <ac:chgData name="I See Maths ltd" userId="2b6a9906fb7c83c6" providerId="LiveId" clId="{E4AFC30E-F79B-4789-962D-0A38FEED326E}" dt="2024-03-18T23:38:25.542" v="68" actId="20577"/>
          <ac:spMkLst>
            <pc:docMk/>
            <pc:sldMk cId="3884383350" sldId="1718"/>
            <ac:spMk id="11" creationId="{9EFE7479-098A-4D74-9534-57C402B049B6}"/>
          </ac:spMkLst>
        </pc:spChg>
      </pc:sldChg>
      <pc:sldChg chg="del">
        <pc:chgData name="I See Maths ltd" userId="2b6a9906fb7c83c6" providerId="LiveId" clId="{E4AFC30E-F79B-4789-962D-0A38FEED326E}" dt="2024-03-18T23:44:58.315" v="225" actId="47"/>
        <pc:sldMkLst>
          <pc:docMk/>
          <pc:sldMk cId="3449571094" sldId="1720"/>
        </pc:sldMkLst>
      </pc:sldChg>
      <pc:sldChg chg="addSp modSp mod">
        <pc:chgData name="I See Maths ltd" userId="2b6a9906fb7c83c6" providerId="LiveId" clId="{E4AFC30E-F79B-4789-962D-0A38FEED326E}" dt="2024-04-02T13:49:27.006" v="4296" actId="207"/>
        <pc:sldMkLst>
          <pc:docMk/>
          <pc:sldMk cId="333827456" sldId="1721"/>
        </pc:sldMkLst>
        <pc:spChg chg="add mod">
          <ac:chgData name="I See Maths ltd" userId="2b6a9906fb7c83c6" providerId="LiveId" clId="{E4AFC30E-F79B-4789-962D-0A38FEED326E}" dt="2024-04-02T13:49:27.006" v="4296" actId="207"/>
          <ac:spMkLst>
            <pc:docMk/>
            <pc:sldMk cId="333827456" sldId="1721"/>
            <ac:spMk id="2" creationId="{546FDD6C-6315-B899-869B-AA36BA9C1A12}"/>
          </ac:spMkLst>
        </pc:spChg>
      </pc:sldChg>
      <pc:sldChg chg="addSp delSp modSp del mod">
        <pc:chgData name="I See Maths ltd" userId="2b6a9906fb7c83c6" providerId="LiveId" clId="{E4AFC30E-F79B-4789-962D-0A38FEED326E}" dt="2024-03-18T23:44:58.923" v="226" actId="47"/>
        <pc:sldMkLst>
          <pc:docMk/>
          <pc:sldMk cId="1349039033" sldId="1722"/>
        </pc:sldMkLst>
        <pc:spChg chg="del">
          <ac:chgData name="I See Maths ltd" userId="2b6a9906fb7c83c6" providerId="LiveId" clId="{E4AFC30E-F79B-4789-962D-0A38FEED326E}" dt="2024-03-18T23:35:41.317" v="6" actId="478"/>
          <ac:spMkLst>
            <pc:docMk/>
            <pc:sldMk cId="1349039033" sldId="1722"/>
            <ac:spMk id="2" creationId="{F79B4911-9A1F-4190-5703-3B8DC3602BDA}"/>
          </ac:spMkLst>
        </pc:spChg>
        <pc:spChg chg="add mod">
          <ac:chgData name="I See Maths ltd" userId="2b6a9906fb7c83c6" providerId="LiveId" clId="{E4AFC30E-F79B-4789-962D-0A38FEED326E}" dt="2024-03-18T23:35:54.282" v="13" actId="6549"/>
          <ac:spMkLst>
            <pc:docMk/>
            <pc:sldMk cId="1349039033" sldId="1722"/>
            <ac:spMk id="4" creationId="{7EF01005-E6E3-F5C5-31D1-CD85C20228FD}"/>
          </ac:spMkLst>
        </pc:spChg>
        <pc:spChg chg="add mod">
          <ac:chgData name="I See Maths ltd" userId="2b6a9906fb7c83c6" providerId="LiveId" clId="{E4AFC30E-F79B-4789-962D-0A38FEED326E}" dt="2024-03-18T23:38:03.612" v="66" actId="1038"/>
          <ac:spMkLst>
            <pc:docMk/>
            <pc:sldMk cId="1349039033" sldId="1722"/>
            <ac:spMk id="5" creationId="{9BAEC3CA-5A7C-9DBE-0AE6-741043283512}"/>
          </ac:spMkLst>
        </pc:spChg>
        <pc:spChg chg="add mod">
          <ac:chgData name="I See Maths ltd" userId="2b6a9906fb7c83c6" providerId="LiveId" clId="{E4AFC30E-F79B-4789-962D-0A38FEED326E}" dt="2024-03-18T23:36:46.327" v="26" actId="14100"/>
          <ac:spMkLst>
            <pc:docMk/>
            <pc:sldMk cId="1349039033" sldId="1722"/>
            <ac:spMk id="6" creationId="{97F96677-AF7F-94C0-5315-A0C0419A7261}"/>
          </ac:spMkLst>
        </pc:spChg>
        <pc:cxnChg chg="add mod">
          <ac:chgData name="I See Maths ltd" userId="2b6a9906fb7c83c6" providerId="LiveId" clId="{E4AFC30E-F79B-4789-962D-0A38FEED326E}" dt="2024-03-18T23:36:04.819" v="17" actId="1037"/>
          <ac:cxnSpMkLst>
            <pc:docMk/>
            <pc:sldMk cId="1349039033" sldId="1722"/>
            <ac:cxnSpMk id="7" creationId="{8B3897BB-17B7-6BF3-7704-FA5CFC3A5BB7}"/>
          </ac:cxnSpMkLst>
        </pc:cxnChg>
        <pc:cxnChg chg="add mod">
          <ac:chgData name="I See Maths ltd" userId="2b6a9906fb7c83c6" providerId="LiveId" clId="{E4AFC30E-F79B-4789-962D-0A38FEED326E}" dt="2024-03-18T23:36:04.819" v="17" actId="1037"/>
          <ac:cxnSpMkLst>
            <pc:docMk/>
            <pc:sldMk cId="1349039033" sldId="1722"/>
            <ac:cxnSpMk id="8" creationId="{B8AF79A6-07AA-7F8C-1D72-00F51373A325}"/>
          </ac:cxnSpMkLst>
        </pc:cxnChg>
      </pc:sldChg>
      <pc:sldChg chg="delSp del mod">
        <pc:chgData name="I See Maths ltd" userId="2b6a9906fb7c83c6" providerId="LiveId" clId="{E4AFC30E-F79B-4789-962D-0A38FEED326E}" dt="2024-04-02T13:54:14.868" v="4474" actId="47"/>
        <pc:sldMkLst>
          <pc:docMk/>
          <pc:sldMk cId="2313267603" sldId="1723"/>
        </pc:sldMkLst>
        <pc:spChg chg="del">
          <ac:chgData name="I See Maths ltd" userId="2b6a9906fb7c83c6" providerId="LiveId" clId="{E4AFC30E-F79B-4789-962D-0A38FEED326E}" dt="2024-03-27T15:52:29.708" v="1211" actId="478"/>
          <ac:spMkLst>
            <pc:docMk/>
            <pc:sldMk cId="2313267603" sldId="1723"/>
            <ac:spMk id="7" creationId="{DE62AF09-F762-C293-FA95-8CE38E1D4092}"/>
          </ac:spMkLst>
        </pc:spChg>
        <pc:spChg chg="del">
          <ac:chgData name="I See Maths ltd" userId="2b6a9906fb7c83c6" providerId="LiveId" clId="{E4AFC30E-F79B-4789-962D-0A38FEED326E}" dt="2024-03-27T15:52:26.145" v="1210" actId="478"/>
          <ac:spMkLst>
            <pc:docMk/>
            <pc:sldMk cId="2313267603" sldId="1723"/>
            <ac:spMk id="9" creationId="{CABFA8DF-7A9E-7134-D3AE-EA4661BFA541}"/>
          </ac:spMkLst>
        </pc:spChg>
        <pc:cxnChg chg="del">
          <ac:chgData name="I See Maths ltd" userId="2b6a9906fb7c83c6" providerId="LiveId" clId="{E4AFC30E-F79B-4789-962D-0A38FEED326E}" dt="2024-03-27T15:52:29.708" v="1211" actId="478"/>
          <ac:cxnSpMkLst>
            <pc:docMk/>
            <pc:sldMk cId="2313267603" sldId="1723"/>
            <ac:cxnSpMk id="5" creationId="{AEBED087-CD58-81D6-8E6D-BDC27FC9774B}"/>
          </ac:cxnSpMkLst>
        </pc:cxnChg>
        <pc:cxnChg chg="del">
          <ac:chgData name="I See Maths ltd" userId="2b6a9906fb7c83c6" providerId="LiveId" clId="{E4AFC30E-F79B-4789-962D-0A38FEED326E}" dt="2024-03-27T15:52:26.145" v="1210" actId="478"/>
          <ac:cxnSpMkLst>
            <pc:docMk/>
            <pc:sldMk cId="2313267603" sldId="1723"/>
            <ac:cxnSpMk id="8" creationId="{4DE0B7CA-BE94-457B-50FB-B5DB819E776A}"/>
          </ac:cxnSpMkLst>
        </pc:cxnChg>
      </pc:sldChg>
      <pc:sldChg chg="delSp del mod">
        <pc:chgData name="I See Maths ltd" userId="2b6a9906fb7c83c6" providerId="LiveId" clId="{E4AFC30E-F79B-4789-962D-0A38FEED326E}" dt="2024-04-02T13:54:16.857" v="4475" actId="47"/>
        <pc:sldMkLst>
          <pc:docMk/>
          <pc:sldMk cId="3828864235" sldId="1725"/>
        </pc:sldMkLst>
        <pc:spChg chg="del">
          <ac:chgData name="I See Maths ltd" userId="2b6a9906fb7c83c6" providerId="LiveId" clId="{E4AFC30E-F79B-4789-962D-0A38FEED326E}" dt="2024-03-27T15:52:41.880" v="1212" actId="478"/>
          <ac:spMkLst>
            <pc:docMk/>
            <pc:sldMk cId="3828864235" sldId="1725"/>
            <ac:spMk id="5" creationId="{FB6D860A-A24C-D624-63F5-1260EF582B9F}"/>
          </ac:spMkLst>
        </pc:spChg>
        <pc:cxnChg chg="del">
          <ac:chgData name="I See Maths ltd" userId="2b6a9906fb7c83c6" providerId="LiveId" clId="{E4AFC30E-F79B-4789-962D-0A38FEED326E}" dt="2024-03-27T15:52:41.880" v="1212" actId="478"/>
          <ac:cxnSpMkLst>
            <pc:docMk/>
            <pc:sldMk cId="3828864235" sldId="1725"/>
            <ac:cxnSpMk id="4" creationId="{2099476F-0825-45D6-34FC-BC847565DD3A}"/>
          </ac:cxnSpMkLst>
        </pc:cxnChg>
      </pc:sldChg>
      <pc:sldChg chg="modSp mod">
        <pc:chgData name="I See Maths ltd" userId="2b6a9906fb7c83c6" providerId="LiveId" clId="{E4AFC30E-F79B-4789-962D-0A38FEED326E}" dt="2024-03-27T15:49:23.573" v="1079" actId="20577"/>
        <pc:sldMkLst>
          <pc:docMk/>
          <pc:sldMk cId="3556316774" sldId="1727"/>
        </pc:sldMkLst>
        <pc:spChg chg="mod">
          <ac:chgData name="I See Maths ltd" userId="2b6a9906fb7c83c6" providerId="LiveId" clId="{E4AFC30E-F79B-4789-962D-0A38FEED326E}" dt="2024-03-27T15:49:23.573" v="1079" actId="20577"/>
          <ac:spMkLst>
            <pc:docMk/>
            <pc:sldMk cId="3556316774" sldId="1727"/>
            <ac:spMk id="11" creationId="{9EFE7479-098A-4D74-9534-57C402B049B6}"/>
          </ac:spMkLst>
        </pc:spChg>
      </pc:sldChg>
      <pc:sldChg chg="addSp delSp modSp mod">
        <pc:chgData name="I See Maths ltd" userId="2b6a9906fb7c83c6" providerId="LiveId" clId="{E4AFC30E-F79B-4789-962D-0A38FEED326E}" dt="2024-03-27T15:49:27.582" v="1081" actId="20577"/>
        <pc:sldMkLst>
          <pc:docMk/>
          <pc:sldMk cId="2652604491" sldId="1729"/>
        </pc:sldMkLst>
        <pc:spChg chg="add mod">
          <ac:chgData name="I See Maths ltd" userId="2b6a9906fb7c83c6" providerId="LiveId" clId="{E4AFC30E-F79B-4789-962D-0A38FEED326E}" dt="2024-03-18T23:37:41.384" v="42" actId="6549"/>
          <ac:spMkLst>
            <pc:docMk/>
            <pc:sldMk cId="2652604491" sldId="1729"/>
            <ac:spMk id="2" creationId="{B5550531-40A6-E942-E465-F7DA84B95348}"/>
          </ac:spMkLst>
        </pc:spChg>
        <pc:spChg chg="del">
          <ac:chgData name="I See Maths ltd" userId="2b6a9906fb7c83c6" providerId="LiveId" clId="{E4AFC30E-F79B-4789-962D-0A38FEED326E}" dt="2024-03-18T23:37:24.824" v="27" actId="478"/>
          <ac:spMkLst>
            <pc:docMk/>
            <pc:sldMk cId="2652604491" sldId="1729"/>
            <ac:spMk id="3" creationId="{EB33E700-12E9-34E3-5211-584105CEF8D8}"/>
          </ac:spMkLst>
        </pc:spChg>
        <pc:spChg chg="add mod">
          <ac:chgData name="I See Maths ltd" userId="2b6a9906fb7c83c6" providerId="LiveId" clId="{E4AFC30E-F79B-4789-962D-0A38FEED326E}" dt="2024-03-18T23:37:55.834" v="58" actId="14100"/>
          <ac:spMkLst>
            <pc:docMk/>
            <pc:sldMk cId="2652604491" sldId="1729"/>
            <ac:spMk id="4" creationId="{6A9406EF-5558-3F7D-C25C-54425C3381B3}"/>
          </ac:spMkLst>
        </pc:spChg>
        <pc:spChg chg="add mod">
          <ac:chgData name="I See Maths ltd" userId="2b6a9906fb7c83c6" providerId="LiveId" clId="{E4AFC30E-F79B-4789-962D-0A38FEED326E}" dt="2024-03-18T23:37:47.138" v="50" actId="1038"/>
          <ac:spMkLst>
            <pc:docMk/>
            <pc:sldMk cId="2652604491" sldId="1729"/>
            <ac:spMk id="6" creationId="{F7FBC01A-30BB-B2A3-AD69-C3900F0E68EC}"/>
          </ac:spMkLst>
        </pc:spChg>
        <pc:spChg chg="mod">
          <ac:chgData name="I See Maths ltd" userId="2b6a9906fb7c83c6" providerId="LiveId" clId="{E4AFC30E-F79B-4789-962D-0A38FEED326E}" dt="2024-03-27T15:49:27.582" v="1081" actId="20577"/>
          <ac:spMkLst>
            <pc:docMk/>
            <pc:sldMk cId="2652604491" sldId="1729"/>
            <ac:spMk id="11" creationId="{9EFE7479-098A-4D74-9534-57C402B049B6}"/>
          </ac:spMkLst>
        </pc:spChg>
        <pc:cxnChg chg="add mod">
          <ac:chgData name="I See Maths ltd" userId="2b6a9906fb7c83c6" providerId="LiveId" clId="{E4AFC30E-F79B-4789-962D-0A38FEED326E}" dt="2024-03-18T23:37:47.138" v="50" actId="1038"/>
          <ac:cxnSpMkLst>
            <pc:docMk/>
            <pc:sldMk cId="2652604491" sldId="1729"/>
            <ac:cxnSpMk id="7" creationId="{BB33089C-83D2-6945-E0A7-D816BD0B3301}"/>
          </ac:cxnSpMkLst>
        </pc:cxnChg>
        <pc:cxnChg chg="add mod">
          <ac:chgData name="I See Maths ltd" userId="2b6a9906fb7c83c6" providerId="LiveId" clId="{E4AFC30E-F79B-4789-962D-0A38FEED326E}" dt="2024-03-18T23:37:47.138" v="50" actId="1038"/>
          <ac:cxnSpMkLst>
            <pc:docMk/>
            <pc:sldMk cId="2652604491" sldId="1729"/>
            <ac:cxnSpMk id="8" creationId="{81954707-ED71-EDFD-C5AA-6A067A4C8520}"/>
          </ac:cxnSpMkLst>
        </pc:cxnChg>
      </pc:sldChg>
      <pc:sldChg chg="addSp delSp modSp mod">
        <pc:chgData name="I See Maths ltd" userId="2b6a9906fb7c83c6" providerId="LiveId" clId="{E4AFC30E-F79B-4789-962D-0A38FEED326E}" dt="2024-03-27T15:51:14.499" v="1207" actId="1037"/>
        <pc:sldMkLst>
          <pc:docMk/>
          <pc:sldMk cId="2587857139" sldId="1730"/>
        </pc:sldMkLst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2" creationId="{E4529901-7FBF-3648-9C9A-B07B34C89AAE}"/>
          </ac:spMkLst>
        </pc:spChg>
        <pc:spChg chg="add del mod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3" creationId="{5371D01C-1B28-D5B7-C3A2-F1CBFE8AA81E}"/>
          </ac:spMkLst>
        </pc:spChg>
        <pc:spChg chg="add 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" creationId="{F98895DD-6318-18A8-0CAE-F958467CF8C0}"/>
          </ac:spMkLst>
        </pc:spChg>
        <pc:spChg chg="mod">
          <ac:chgData name="I See Maths ltd" userId="2b6a9906fb7c83c6" providerId="LiveId" clId="{E4AFC30E-F79B-4789-962D-0A38FEED326E}" dt="2024-03-27T15:49:37.477" v="1085" actId="20577"/>
          <ac:spMkLst>
            <pc:docMk/>
            <pc:sldMk cId="2587857139" sldId="1730"/>
            <ac:spMk id="11" creationId="{9EFE7479-098A-4D74-9534-57C402B049B6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18" creationId="{1F9E4602-3F8B-BFA0-83CC-8809296F67D9}"/>
          </ac:spMkLst>
        </pc:spChg>
        <pc:spChg chg="del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19" creationId="{40C066D0-ABD5-2E18-D573-176DE8E6FE24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22" creationId="{FDE8CF80-6B73-2449-1C0D-813F66099BE4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24" creationId="{406446AF-91ED-5F3B-868C-171C960313AF}"/>
          </ac:spMkLst>
        </pc:spChg>
        <pc:spChg chg="del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25" creationId="{47953D41-2D63-00C3-F32A-42D0872413B4}"/>
          </ac:spMkLst>
        </pc:spChg>
        <pc:spChg chg="del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26" creationId="{12275520-0EEB-0228-A98E-AFA3963AE172}"/>
          </ac:spMkLst>
        </pc:spChg>
        <pc:spChg chg="del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27" creationId="{6FE40546-BEC9-2454-D701-DBD76094C64B}"/>
          </ac:spMkLst>
        </pc:spChg>
        <pc:spChg chg="del">
          <ac:chgData name="I See Maths ltd" userId="2b6a9906fb7c83c6" providerId="LiveId" clId="{E4AFC30E-F79B-4789-962D-0A38FEED326E}" dt="2024-03-27T15:50:12.180" v="1091" actId="478"/>
          <ac:spMkLst>
            <pc:docMk/>
            <pc:sldMk cId="2587857139" sldId="1730"/>
            <ac:spMk id="28" creationId="{8A5CEE7C-D16F-C9FF-E5A1-C0E5155E9485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29" creationId="{E5C964DD-6907-F61F-5DD9-9930BFD55B62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30" creationId="{4602ADF2-1900-1D9E-4ED0-9FDCFF70E720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31" creationId="{A4BB4B2F-13A6-4A9D-9BA2-8C70FD4BA607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37" creationId="{DF310DEF-AC4D-7284-50CF-FEE604B8EA28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38" creationId="{ED3556B6-F7CC-A162-89EE-6CBE34F34DBA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39" creationId="{0CE941A5-8774-B740-2061-39031859D301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0" creationId="{E7D58F55-7539-A0D0-FE52-ED633C8BF80B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1" creationId="{9D4CC3B7-AD0A-37CA-C748-8E596E0880F0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42" creationId="{E3BD40CF-40F3-F4CC-3DB9-2DC7FD57F249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43" creationId="{4A62D8D0-AB2D-BD0E-83C4-7C3A808F9B4D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44" creationId="{2281F398-A6A8-F9D8-81B8-DB3A1D48BDD4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45" creationId="{8D5D69FA-D85B-8727-2239-27A203E2676C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6" creationId="{CD5FA688-0ABF-A02D-411B-92C857FE3AF3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7" creationId="{8487A247-2517-9063-6EDB-FFDC14766303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48" creationId="{468A3318-AE94-551E-EAB7-C7472A6266C7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0" creationId="{882C811F-23B4-1620-5BB0-D7CF7C5297CF}"/>
          </ac:spMkLst>
        </pc:spChg>
        <pc:spChg chg="del">
          <ac:chgData name="I See Maths ltd" userId="2b6a9906fb7c83c6" providerId="LiveId" clId="{E4AFC30E-F79B-4789-962D-0A38FEED326E}" dt="2024-03-27T15:50:01.868" v="1090" actId="478"/>
          <ac:spMkLst>
            <pc:docMk/>
            <pc:sldMk cId="2587857139" sldId="1730"/>
            <ac:spMk id="51" creationId="{6F387B2F-90CA-C449-90E2-61B83056D7C6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2" creationId="{6B2A433E-E7DC-87DB-B1D9-A5F9697341A9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3" creationId="{A4FAC9AF-AFE0-7EA1-AD27-E9E8165C4F52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4" creationId="{AAD7C425-1691-D60F-4227-A1825F5A74C4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5" creationId="{4DE70318-8D41-0E98-D6AE-4FA743D0AD18}"/>
          </ac:spMkLst>
        </pc:spChg>
        <pc:spChg chg="mod">
          <ac:chgData name="I See Maths ltd" userId="2b6a9906fb7c83c6" providerId="LiveId" clId="{E4AFC30E-F79B-4789-962D-0A38FEED326E}" dt="2024-03-27T15:51:14.499" v="1207" actId="1037"/>
          <ac:spMkLst>
            <pc:docMk/>
            <pc:sldMk cId="2587857139" sldId="1730"/>
            <ac:spMk id="56" creationId="{42452669-C229-F912-41F8-D63FB27DFA0F}"/>
          </ac:spMkLst>
        </pc:spChg>
        <pc:spChg chg="del">
          <ac:chgData name="I See Maths ltd" userId="2b6a9906fb7c83c6" providerId="LiveId" clId="{E4AFC30E-F79B-4789-962D-0A38FEED326E}" dt="2024-03-18T23:40:51.531" v="130" actId="478"/>
          <ac:spMkLst>
            <pc:docMk/>
            <pc:sldMk cId="2587857139" sldId="1730"/>
            <ac:spMk id="57" creationId="{CD97116C-D78C-6C5F-8DE3-D672F077CD52}"/>
          </ac:spMkLst>
        </pc:spChg>
        <pc:spChg chg="del">
          <ac:chgData name="I See Maths ltd" userId="2b6a9906fb7c83c6" providerId="LiveId" clId="{E4AFC30E-F79B-4789-962D-0A38FEED326E}" dt="2024-03-18T23:40:51.531" v="130" actId="478"/>
          <ac:spMkLst>
            <pc:docMk/>
            <pc:sldMk cId="2587857139" sldId="1730"/>
            <ac:spMk id="58" creationId="{484E21D3-549A-51C2-CBC8-CAA142FF88FB}"/>
          </ac:spMkLst>
        </pc:spChg>
        <pc:cxnChg chg="mod">
          <ac:chgData name="I See Maths ltd" userId="2b6a9906fb7c83c6" providerId="LiveId" clId="{E4AFC30E-F79B-4789-962D-0A38FEED326E}" dt="2024-03-27T15:51:14.499" v="1207" actId="1037"/>
          <ac:cxnSpMkLst>
            <pc:docMk/>
            <pc:sldMk cId="2587857139" sldId="1730"/>
            <ac:cxnSpMk id="32" creationId="{03862088-803B-EA62-2407-B8D9BD1EDE16}"/>
          </ac:cxnSpMkLst>
        </pc:cxnChg>
        <pc:cxnChg chg="mod">
          <ac:chgData name="I See Maths ltd" userId="2b6a9906fb7c83c6" providerId="LiveId" clId="{E4AFC30E-F79B-4789-962D-0A38FEED326E}" dt="2024-03-27T15:51:14.499" v="1207" actId="1037"/>
          <ac:cxnSpMkLst>
            <pc:docMk/>
            <pc:sldMk cId="2587857139" sldId="1730"/>
            <ac:cxnSpMk id="33" creationId="{B996BDE2-FB69-3062-E604-310C8B188DCE}"/>
          </ac:cxnSpMkLst>
        </pc:cxnChg>
        <pc:cxnChg chg="mod">
          <ac:chgData name="I See Maths ltd" userId="2b6a9906fb7c83c6" providerId="LiveId" clId="{E4AFC30E-F79B-4789-962D-0A38FEED326E}" dt="2024-03-27T15:51:14.499" v="1207" actId="1037"/>
          <ac:cxnSpMkLst>
            <pc:docMk/>
            <pc:sldMk cId="2587857139" sldId="1730"/>
            <ac:cxnSpMk id="35" creationId="{239EFD5E-E217-A395-597A-6390627ECDFF}"/>
          </ac:cxnSpMkLst>
        </pc:cxnChg>
        <pc:cxnChg chg="mod">
          <ac:chgData name="I See Maths ltd" userId="2b6a9906fb7c83c6" providerId="LiveId" clId="{E4AFC30E-F79B-4789-962D-0A38FEED326E}" dt="2024-03-27T15:51:14.499" v="1207" actId="1037"/>
          <ac:cxnSpMkLst>
            <pc:docMk/>
            <pc:sldMk cId="2587857139" sldId="1730"/>
            <ac:cxnSpMk id="49" creationId="{B477C028-C452-7898-C22C-F8B4E95FB03A}"/>
          </ac:cxnSpMkLst>
        </pc:cxnChg>
      </pc:sldChg>
      <pc:sldChg chg="addSp delSp modSp mod">
        <pc:chgData name="I See Maths ltd" userId="2b6a9906fb7c83c6" providerId="LiveId" clId="{E4AFC30E-F79B-4789-962D-0A38FEED326E}" dt="2024-03-27T15:51:24.716" v="1209"/>
        <pc:sldMkLst>
          <pc:docMk/>
          <pc:sldMk cId="4051500483" sldId="1732"/>
        </pc:sldMkLst>
        <pc:spChg chg="mod">
          <ac:chgData name="I See Maths ltd" userId="2b6a9906fb7c83c6" providerId="LiveId" clId="{E4AFC30E-F79B-4789-962D-0A38FEED326E}" dt="2024-03-27T15:49:49.747" v="1089" actId="20577"/>
          <ac:spMkLst>
            <pc:docMk/>
            <pc:sldMk cId="4051500483" sldId="1732"/>
            <ac:spMk id="2" creationId="{02DD56F9-ED2B-5E89-0E96-97498B903E74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3" creationId="{3D99E7A3-2A4B-D2AC-EF54-C53B841286E8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4" creationId="{4C6DC3D3-1714-DB5C-4719-8F7DC3ACA12D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5" creationId="{4E5F70F2-FD2B-ADF2-2AF5-A6BDD2D52EAB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6" creationId="{C7109BCC-1F8B-1258-B37B-E15D25006D55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7" creationId="{69D38C85-08A4-31F6-CBC9-4E08722D4923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8" creationId="{F741C02D-527E-A746-53B3-F95021EA604D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9" creationId="{CE226E37-98B8-903C-DD22-93EDD659BC50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0" creationId="{32C7392E-3FDA-998B-5923-FCBD07299AE8}"/>
          </ac:spMkLst>
        </pc:spChg>
        <pc:spChg chg="mod">
          <ac:chgData name="I See Maths ltd" userId="2b6a9906fb7c83c6" providerId="LiveId" clId="{E4AFC30E-F79B-4789-962D-0A38FEED326E}" dt="2024-03-27T15:49:45.508" v="1087" actId="20577"/>
          <ac:spMkLst>
            <pc:docMk/>
            <pc:sldMk cId="4051500483" sldId="1732"/>
            <ac:spMk id="11" creationId="{9EFE7479-098A-4D74-9534-57C402B049B6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2" creationId="{87C3F628-3511-1145-8A11-FF7A3605118A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3" creationId="{868C9567-B34B-9423-A6DF-570CDFBCE211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4" creationId="{153C8A3F-258C-2825-B5A7-103280EDA859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6" creationId="{D51224DF-5CB1-3026-3DB8-E839BC1B156A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8" creationId="{7C15AD04-150F-0AB9-1D8B-EA9BF1F55ACA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19" creationId="{7A181D31-C635-6B91-78EC-50297710D77B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22" creationId="{26931322-216C-9F26-06E1-A1CD6DE5A3B2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24" creationId="{76CE623D-189E-A871-7E93-2C66CB59E522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25" creationId="{3692C0EF-83B9-5272-3A08-7347EF1EBF1E}"/>
          </ac:spMkLst>
        </pc:spChg>
        <pc:spChg chg="add del mod">
          <ac:chgData name="I See Maths ltd" userId="2b6a9906fb7c83c6" providerId="LiveId" clId="{E4AFC30E-F79B-4789-962D-0A38FEED326E}" dt="2024-03-27T15:51:24.080" v="1208" actId="478"/>
          <ac:spMkLst>
            <pc:docMk/>
            <pc:sldMk cId="4051500483" sldId="1732"/>
            <ac:spMk id="26" creationId="{B7E7D737-08FB-C20F-DD88-21B70DFC5B7E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27" creationId="{15C1EA20-D745-1173-43A3-50F09DCE47F9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28" creationId="{B5BF4175-244F-5051-9AC9-FE2471A8800B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29" creationId="{5B62E51E-BA47-34B5-2A8A-C294E0D514FF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0" creationId="{8EB9A746-5D82-1AC5-F023-B18D9FA89C3B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1" creationId="{537FCAFE-19E6-7FC0-CB98-B94BA90BA0BC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2" creationId="{EF6B0D8B-EBBB-B86F-D391-838214D3EFA0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4" creationId="{CBCE9B94-8941-DC21-51E5-B335DB88A30E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5" creationId="{81627B08-CE33-F16D-BFFE-83753C644E00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6" creationId="{478EE31A-475E-A8D2-C6AA-765957C5DBDB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7" creationId="{C5851CD5-FBC3-395D-7334-D8A4B141EAFF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38" creationId="{ED3556B6-F7CC-A162-89EE-6CBE34F34DBA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8" creationId="{EF350C66-D93A-C2BE-2B7F-010C9F40831C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39" creationId="{0CE941A5-8774-B740-2061-39031859D301}"/>
          </ac:spMkLst>
        </pc:spChg>
        <pc:spChg chg="add mod">
          <ac:chgData name="I See Maths ltd" userId="2b6a9906fb7c83c6" providerId="LiveId" clId="{E4AFC30E-F79B-4789-962D-0A38FEED326E}" dt="2024-03-27T15:51:24.716" v="1209"/>
          <ac:spMkLst>
            <pc:docMk/>
            <pc:sldMk cId="4051500483" sldId="1732"/>
            <ac:spMk id="39" creationId="{7FC40EE8-E73D-72DC-3745-F3E6D45EEA02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0" creationId="{E7D58F55-7539-A0D0-FE52-ED633C8BF80B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1" creationId="{9D4CC3B7-AD0A-37CA-C748-8E596E0880F0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2" creationId="{E3BD40CF-40F3-F4CC-3DB9-2DC7FD57F249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3" creationId="{4A62D8D0-AB2D-BD0E-83C4-7C3A808F9B4D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4" creationId="{2281F398-A6A8-F9D8-81B8-DB3A1D48BDD4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5" creationId="{8D5D69FA-D85B-8727-2239-27A203E2676C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6" creationId="{CD5FA688-0ABF-A02D-411B-92C857FE3AF3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7" creationId="{8487A247-2517-9063-6EDB-FFDC14766303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48" creationId="{468A3318-AE94-551E-EAB7-C7472A6266C7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0" creationId="{882C811F-23B4-1620-5BB0-D7CF7C5297CF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1" creationId="{6F387B2F-90CA-C449-90E2-61B83056D7C6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2" creationId="{6B2A433E-E7DC-87DB-B1D9-A5F9697341A9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3" creationId="{A4FAC9AF-AFE0-7EA1-AD27-E9E8165C4F52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4" creationId="{AAD7C425-1691-D60F-4227-A1825F5A74C4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5" creationId="{4DE70318-8D41-0E98-D6AE-4FA743D0AD18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6" creationId="{42452669-C229-F912-41F8-D63FB27DFA0F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7" creationId="{CD97116C-D78C-6C5F-8DE3-D672F077CD52}"/>
          </ac:spMkLst>
        </pc:spChg>
        <pc:spChg chg="del">
          <ac:chgData name="I See Maths ltd" userId="2b6a9906fb7c83c6" providerId="LiveId" clId="{E4AFC30E-F79B-4789-962D-0A38FEED326E}" dt="2024-03-18T23:42:45.853" v="219" actId="478"/>
          <ac:spMkLst>
            <pc:docMk/>
            <pc:sldMk cId="4051500483" sldId="1732"/>
            <ac:spMk id="58" creationId="{484E21D3-549A-51C2-CBC8-CAA142FF88FB}"/>
          </ac:spMkLst>
        </pc:spChg>
        <pc:cxnChg chg="add del mod">
          <ac:chgData name="I See Maths ltd" userId="2b6a9906fb7c83c6" providerId="LiveId" clId="{E4AFC30E-F79B-4789-962D-0A38FEED326E}" dt="2024-03-27T15:51:24.080" v="1208" actId="478"/>
          <ac:cxnSpMkLst>
            <pc:docMk/>
            <pc:sldMk cId="4051500483" sldId="1732"/>
            <ac:cxnSpMk id="15" creationId="{DD54FD5E-B110-A733-71F5-077B4E08BE9C}"/>
          </ac:cxnSpMkLst>
        </pc:cxnChg>
        <pc:cxnChg chg="add mod">
          <ac:chgData name="I See Maths ltd" userId="2b6a9906fb7c83c6" providerId="LiveId" clId="{E4AFC30E-F79B-4789-962D-0A38FEED326E}" dt="2024-03-27T15:51:24.716" v="1209"/>
          <ac:cxnSpMkLst>
            <pc:docMk/>
            <pc:sldMk cId="4051500483" sldId="1732"/>
            <ac:cxnSpMk id="33" creationId="{5F1E6949-9143-64D4-C7EF-3FFE4B379426}"/>
          </ac:cxnSpMkLst>
        </pc:cxnChg>
        <pc:cxnChg chg="del">
          <ac:chgData name="I See Maths ltd" userId="2b6a9906fb7c83c6" providerId="LiveId" clId="{E4AFC30E-F79B-4789-962D-0A38FEED326E}" dt="2024-03-18T23:42:45.853" v="219" actId="478"/>
          <ac:cxnSpMkLst>
            <pc:docMk/>
            <pc:sldMk cId="4051500483" sldId="1732"/>
            <ac:cxnSpMk id="49" creationId="{B477C028-C452-7898-C22C-F8B4E95FB03A}"/>
          </ac:cxnSpMkLst>
        </pc:cxnChg>
      </pc:sldChg>
      <pc:sldChg chg="addSp modSp">
        <pc:chgData name="I See Maths ltd" userId="2b6a9906fb7c83c6" providerId="LiveId" clId="{E4AFC30E-F79B-4789-962D-0A38FEED326E}" dt="2024-04-02T13:47:39.751" v="4289"/>
        <pc:sldMkLst>
          <pc:docMk/>
          <pc:sldMk cId="376370373" sldId="1735"/>
        </pc:sldMkLst>
        <pc:spChg chg="add mod">
          <ac:chgData name="I See Maths ltd" userId="2b6a9906fb7c83c6" providerId="LiveId" clId="{E4AFC30E-F79B-4789-962D-0A38FEED326E}" dt="2024-04-02T13:47:39.751" v="4289"/>
          <ac:spMkLst>
            <pc:docMk/>
            <pc:sldMk cId="376370373" sldId="1735"/>
            <ac:spMk id="3" creationId="{EB56627B-E695-A5D7-79BA-CE83637A2A5C}"/>
          </ac:spMkLst>
        </pc:spChg>
      </pc:sldChg>
      <pc:sldChg chg="del">
        <pc:chgData name="I See Maths ltd" userId="2b6a9906fb7c83c6" providerId="LiveId" clId="{E4AFC30E-F79B-4789-962D-0A38FEED326E}" dt="2024-04-02T13:48:41.980" v="4292" actId="47"/>
        <pc:sldMkLst>
          <pc:docMk/>
          <pc:sldMk cId="1707708741" sldId="1737"/>
        </pc:sldMkLst>
      </pc:sldChg>
      <pc:sldChg chg="del">
        <pc:chgData name="I See Maths ltd" userId="2b6a9906fb7c83c6" providerId="LiveId" clId="{E4AFC30E-F79B-4789-962D-0A38FEED326E}" dt="2024-03-19T10:09:47.877" v="229" actId="47"/>
        <pc:sldMkLst>
          <pc:docMk/>
          <pc:sldMk cId="2544012734" sldId="1740"/>
        </pc:sldMkLst>
      </pc:sldChg>
      <pc:sldChg chg="del">
        <pc:chgData name="I See Maths ltd" userId="2b6a9906fb7c83c6" providerId="LiveId" clId="{E4AFC30E-F79B-4789-962D-0A38FEED326E}" dt="2024-03-27T15:46:10.240" v="1076" actId="47"/>
        <pc:sldMkLst>
          <pc:docMk/>
          <pc:sldMk cId="3582253242" sldId="1744"/>
        </pc:sldMkLst>
      </pc:sldChg>
      <pc:sldChg chg="del">
        <pc:chgData name="I See Maths ltd" userId="2b6a9906fb7c83c6" providerId="LiveId" clId="{E4AFC30E-F79B-4789-962D-0A38FEED326E}" dt="2024-04-02T14:11:28.631" v="4479" actId="47"/>
        <pc:sldMkLst>
          <pc:docMk/>
          <pc:sldMk cId="1662934681" sldId="1749"/>
        </pc:sldMkLst>
      </pc:sldChg>
      <pc:sldChg chg="modSp mod">
        <pc:chgData name="I See Maths ltd" userId="2b6a9906fb7c83c6" providerId="LiveId" clId="{E4AFC30E-F79B-4789-962D-0A38FEED326E}" dt="2024-04-02T15:14:05.265" v="5301" actId="20577"/>
        <pc:sldMkLst>
          <pc:docMk/>
          <pc:sldMk cId="729899733" sldId="1750"/>
        </pc:sldMkLst>
        <pc:spChg chg="mod">
          <ac:chgData name="I See Maths ltd" userId="2b6a9906fb7c83c6" providerId="LiveId" clId="{E4AFC30E-F79B-4789-962D-0A38FEED326E}" dt="2024-04-02T15:14:05.265" v="5301" actId="20577"/>
          <ac:spMkLst>
            <pc:docMk/>
            <pc:sldMk cId="729899733" sldId="1750"/>
            <ac:spMk id="23" creationId="{B2672183-50C6-4B75-AB18-07F537B6E722}"/>
          </ac:spMkLst>
        </pc:spChg>
      </pc:sldChg>
      <pc:sldChg chg="del">
        <pc:chgData name="I See Maths ltd" userId="2b6a9906fb7c83c6" providerId="LiveId" clId="{E4AFC30E-F79B-4789-962D-0A38FEED326E}" dt="2024-04-02T14:11:29.258" v="4480" actId="47"/>
        <pc:sldMkLst>
          <pc:docMk/>
          <pc:sldMk cId="2929135724" sldId="1751"/>
        </pc:sldMkLst>
      </pc:sldChg>
      <pc:sldChg chg="modSp mod">
        <pc:chgData name="I See Maths ltd" userId="2b6a9906fb7c83c6" providerId="LiveId" clId="{E4AFC30E-F79B-4789-962D-0A38FEED326E}" dt="2024-04-02T15:14:00.044" v="5299" actId="20577"/>
        <pc:sldMkLst>
          <pc:docMk/>
          <pc:sldMk cId="894867663" sldId="1752"/>
        </pc:sldMkLst>
        <pc:spChg chg="mod">
          <ac:chgData name="I See Maths ltd" userId="2b6a9906fb7c83c6" providerId="LiveId" clId="{E4AFC30E-F79B-4789-962D-0A38FEED326E}" dt="2024-04-02T15:14:00.044" v="5299" actId="20577"/>
          <ac:spMkLst>
            <pc:docMk/>
            <pc:sldMk cId="894867663" sldId="1752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4:10.825" v="5303" actId="20577"/>
        <pc:sldMkLst>
          <pc:docMk/>
          <pc:sldMk cId="768696961" sldId="1753"/>
        </pc:sldMkLst>
        <pc:spChg chg="mod">
          <ac:chgData name="I See Maths ltd" userId="2b6a9906fb7c83c6" providerId="LiveId" clId="{E4AFC30E-F79B-4789-962D-0A38FEED326E}" dt="2024-04-02T15:14:10.825" v="5303" actId="20577"/>
          <ac:spMkLst>
            <pc:docMk/>
            <pc:sldMk cId="768696961" sldId="1753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4:15.441" v="5305" actId="20577"/>
        <pc:sldMkLst>
          <pc:docMk/>
          <pc:sldMk cId="1157350282" sldId="1754"/>
        </pc:sldMkLst>
        <pc:spChg chg="mod">
          <ac:chgData name="I See Maths ltd" userId="2b6a9906fb7c83c6" providerId="LiveId" clId="{E4AFC30E-F79B-4789-962D-0A38FEED326E}" dt="2024-04-02T15:14:15.441" v="5305" actId="20577"/>
          <ac:spMkLst>
            <pc:docMk/>
            <pc:sldMk cId="1157350282" sldId="1754"/>
            <ac:spMk id="23" creationId="{B2672183-50C6-4B75-AB18-07F537B6E722}"/>
          </ac:spMkLst>
        </pc:spChg>
      </pc:sldChg>
      <pc:sldChg chg="del">
        <pc:chgData name="I See Maths ltd" userId="2b6a9906fb7c83c6" providerId="LiveId" clId="{E4AFC30E-F79B-4789-962D-0A38FEED326E}" dt="2024-04-02T14:12:00.021" v="4481" actId="47"/>
        <pc:sldMkLst>
          <pc:docMk/>
          <pc:sldMk cId="3514562280" sldId="1755"/>
        </pc:sldMkLst>
      </pc:sldChg>
      <pc:sldChg chg="modSp mod">
        <pc:chgData name="I See Maths ltd" userId="2b6a9906fb7c83c6" providerId="LiveId" clId="{E4AFC30E-F79B-4789-962D-0A38FEED326E}" dt="2024-04-02T15:14:23.599" v="5309" actId="20577"/>
        <pc:sldMkLst>
          <pc:docMk/>
          <pc:sldMk cId="3025011349" sldId="1756"/>
        </pc:sldMkLst>
        <pc:spChg chg="mod">
          <ac:chgData name="I See Maths ltd" userId="2b6a9906fb7c83c6" providerId="LiveId" clId="{E4AFC30E-F79B-4789-962D-0A38FEED326E}" dt="2024-04-02T15:14:23.599" v="5309" actId="20577"/>
          <ac:spMkLst>
            <pc:docMk/>
            <pc:sldMk cId="3025011349" sldId="1756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4:31.270" v="5313" actId="20577"/>
        <pc:sldMkLst>
          <pc:docMk/>
          <pc:sldMk cId="4186665924" sldId="1757"/>
        </pc:sldMkLst>
        <pc:spChg chg="mod">
          <ac:chgData name="I See Maths ltd" userId="2b6a9906fb7c83c6" providerId="LiveId" clId="{E4AFC30E-F79B-4789-962D-0A38FEED326E}" dt="2024-04-02T15:14:31.270" v="5313" actId="20577"/>
          <ac:spMkLst>
            <pc:docMk/>
            <pc:sldMk cId="4186665924" sldId="1757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4:35.606" v="5315" actId="20577"/>
        <pc:sldMkLst>
          <pc:docMk/>
          <pc:sldMk cId="1014750578" sldId="1758"/>
        </pc:sldMkLst>
        <pc:spChg chg="mod">
          <ac:chgData name="I See Maths ltd" userId="2b6a9906fb7c83c6" providerId="LiveId" clId="{E4AFC30E-F79B-4789-962D-0A38FEED326E}" dt="2024-04-02T15:14:35.606" v="5315" actId="20577"/>
          <ac:spMkLst>
            <pc:docMk/>
            <pc:sldMk cId="1014750578" sldId="1758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4:27.358" v="5311" actId="20577"/>
        <pc:sldMkLst>
          <pc:docMk/>
          <pc:sldMk cId="1327277160" sldId="1759"/>
        </pc:sldMkLst>
        <pc:spChg chg="mod">
          <ac:chgData name="I See Maths ltd" userId="2b6a9906fb7c83c6" providerId="LiveId" clId="{E4AFC30E-F79B-4789-962D-0A38FEED326E}" dt="2024-04-02T15:14:27.358" v="5311" actId="20577"/>
          <ac:spMkLst>
            <pc:docMk/>
            <pc:sldMk cId="1327277160" sldId="1759"/>
            <ac:spMk id="23" creationId="{B2672183-50C6-4B75-AB18-07F537B6E722}"/>
          </ac:spMkLst>
        </pc:spChg>
      </pc:sldChg>
      <pc:sldChg chg="addSp modSp mod">
        <pc:chgData name="I See Maths ltd" userId="2b6a9906fb7c83c6" providerId="LiveId" clId="{E4AFC30E-F79B-4789-962D-0A38FEED326E}" dt="2024-04-02T15:14:19.909" v="5307" actId="20577"/>
        <pc:sldMkLst>
          <pc:docMk/>
          <pc:sldMk cId="3652755081" sldId="1760"/>
        </pc:sldMkLst>
        <pc:spChg chg="add mod">
          <ac:chgData name="I See Maths ltd" userId="2b6a9906fb7c83c6" providerId="LiveId" clId="{E4AFC30E-F79B-4789-962D-0A38FEED326E}" dt="2024-04-02T14:15:05.058" v="4991" actId="1076"/>
          <ac:spMkLst>
            <pc:docMk/>
            <pc:sldMk cId="3652755081" sldId="1760"/>
            <ac:spMk id="2" creationId="{44CECE60-1D14-120B-B917-3C66C92D6D7A}"/>
          </ac:spMkLst>
        </pc:spChg>
        <pc:spChg chg="mod">
          <ac:chgData name="I See Maths ltd" userId="2b6a9906fb7c83c6" providerId="LiveId" clId="{E4AFC30E-F79B-4789-962D-0A38FEED326E}" dt="2024-04-02T14:13:50.197" v="4975" actId="207"/>
          <ac:spMkLst>
            <pc:docMk/>
            <pc:sldMk cId="3652755081" sldId="1760"/>
            <ac:spMk id="3" creationId="{30E2DC3D-C946-D777-FB3D-7336246C3DD9}"/>
          </ac:spMkLst>
        </pc:spChg>
        <pc:spChg chg="mod">
          <ac:chgData name="I See Maths ltd" userId="2b6a9906fb7c83c6" providerId="LiveId" clId="{E4AFC30E-F79B-4789-962D-0A38FEED326E}" dt="2024-04-02T15:14:19.909" v="5307" actId="20577"/>
          <ac:spMkLst>
            <pc:docMk/>
            <pc:sldMk cId="3652755081" sldId="1760"/>
            <ac:spMk id="23" creationId="{B2672183-50C6-4B75-AB18-07F537B6E722}"/>
          </ac:spMkLst>
        </pc:spChg>
        <pc:cxnChg chg="add mod">
          <ac:chgData name="I See Maths ltd" userId="2b6a9906fb7c83c6" providerId="LiveId" clId="{E4AFC30E-F79B-4789-962D-0A38FEED326E}" dt="2024-04-02T14:15:00.472" v="4990" actId="1036"/>
          <ac:cxnSpMkLst>
            <pc:docMk/>
            <pc:sldMk cId="3652755081" sldId="1760"/>
            <ac:cxnSpMk id="4" creationId="{114A41C0-7B2C-D6E9-D066-E41B40638586}"/>
          </ac:cxnSpMkLst>
        </pc:cxnChg>
      </pc:sldChg>
      <pc:sldChg chg="del">
        <pc:chgData name="I See Maths ltd" userId="2b6a9906fb7c83c6" providerId="LiveId" clId="{E4AFC30E-F79B-4789-962D-0A38FEED326E}" dt="2024-04-02T14:17:42.008" v="5081" actId="47"/>
        <pc:sldMkLst>
          <pc:docMk/>
          <pc:sldMk cId="1645157105" sldId="1761"/>
        </pc:sldMkLst>
      </pc:sldChg>
      <pc:sldChg chg="modSp mod">
        <pc:chgData name="I See Maths ltd" userId="2b6a9906fb7c83c6" providerId="LiveId" clId="{E4AFC30E-F79B-4789-962D-0A38FEED326E}" dt="2024-05-07T05:57:10.921" v="6633" actId="20577"/>
        <pc:sldMkLst>
          <pc:docMk/>
          <pc:sldMk cId="752085343" sldId="1762"/>
        </pc:sldMkLst>
        <pc:spChg chg="mod">
          <ac:chgData name="I See Maths ltd" userId="2b6a9906fb7c83c6" providerId="LiveId" clId="{E4AFC30E-F79B-4789-962D-0A38FEED326E}" dt="2024-04-02T15:15:08.630" v="5323" actId="20577"/>
          <ac:spMkLst>
            <pc:docMk/>
            <pc:sldMk cId="752085343" sldId="1762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7:10.921" v="6633" actId="20577"/>
          <ac:spMkLst>
            <pc:docMk/>
            <pc:sldMk cId="752085343" sldId="1762"/>
            <ac:spMk id="32" creationId="{5EF0A9E9-7E34-A5CF-2026-3AC350EE23DB}"/>
          </ac:spMkLst>
        </pc:spChg>
      </pc:sldChg>
      <pc:sldChg chg="del">
        <pc:chgData name="I See Maths ltd" userId="2b6a9906fb7c83c6" providerId="LiveId" clId="{E4AFC30E-F79B-4789-962D-0A38FEED326E}" dt="2024-04-02T14:17:38.211" v="5080" actId="47"/>
        <pc:sldMkLst>
          <pc:docMk/>
          <pc:sldMk cId="2502212554" sldId="1763"/>
        </pc:sldMkLst>
      </pc:sldChg>
      <pc:sldChg chg="addSp modSp mod">
        <pc:chgData name="I See Maths ltd" userId="2b6a9906fb7c83c6" providerId="LiveId" clId="{E4AFC30E-F79B-4789-962D-0A38FEED326E}" dt="2024-05-07T05:56:47.926" v="6615" actId="20577"/>
        <pc:sldMkLst>
          <pc:docMk/>
          <pc:sldMk cId="1699873672" sldId="1764"/>
        </pc:sldMkLst>
        <pc:spChg chg="add mod">
          <ac:chgData name="I See Maths ltd" userId="2b6a9906fb7c83c6" providerId="LiveId" clId="{E4AFC30E-F79B-4789-962D-0A38FEED326E}" dt="2024-04-02T14:17:26.828" v="5079" actId="207"/>
          <ac:spMkLst>
            <pc:docMk/>
            <pc:sldMk cId="1699873672" sldId="1764"/>
            <ac:spMk id="2" creationId="{6DEBE847-028E-64EF-7F45-3D63503A8F2F}"/>
          </ac:spMkLst>
        </pc:spChg>
        <pc:spChg chg="add mod">
          <ac:chgData name="I See Maths ltd" userId="2b6a9906fb7c83c6" providerId="LiveId" clId="{E4AFC30E-F79B-4789-962D-0A38FEED326E}" dt="2024-04-02T14:17:07.413" v="5074" actId="1037"/>
          <ac:spMkLst>
            <pc:docMk/>
            <pc:sldMk cId="1699873672" sldId="1764"/>
            <ac:spMk id="3" creationId="{B38841C2-9967-F793-5E63-9C8D9827286A}"/>
          </ac:spMkLst>
        </pc:spChg>
        <pc:spChg chg="mod">
          <ac:chgData name="I See Maths ltd" userId="2b6a9906fb7c83c6" providerId="LiveId" clId="{E4AFC30E-F79B-4789-962D-0A38FEED326E}" dt="2024-04-02T15:14:40.067" v="5317" actId="20577"/>
          <ac:spMkLst>
            <pc:docMk/>
            <pc:sldMk cId="1699873672" sldId="1764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6:47.926" v="6615" actId="20577"/>
          <ac:spMkLst>
            <pc:docMk/>
            <pc:sldMk cId="1699873672" sldId="1764"/>
            <ac:spMk id="32" creationId="{5EF0A9E9-7E34-A5CF-2026-3AC350EE23DB}"/>
          </ac:spMkLst>
        </pc:spChg>
        <pc:cxnChg chg="add mod">
          <ac:chgData name="I See Maths ltd" userId="2b6a9906fb7c83c6" providerId="LiveId" clId="{E4AFC30E-F79B-4789-962D-0A38FEED326E}" dt="2024-04-02T14:17:07.413" v="5074" actId="1037"/>
          <ac:cxnSpMkLst>
            <pc:docMk/>
            <pc:sldMk cId="1699873672" sldId="1764"/>
            <ac:cxnSpMk id="4" creationId="{53180B6C-B602-FB0F-75D4-B832704288A9}"/>
          </ac:cxnSpMkLst>
        </pc:cxnChg>
      </pc:sldChg>
      <pc:sldChg chg="modSp mod">
        <pc:chgData name="I See Maths ltd" userId="2b6a9906fb7c83c6" providerId="LiveId" clId="{E4AFC30E-F79B-4789-962D-0A38FEED326E}" dt="2024-05-07T05:57:16.795" v="6638" actId="20577"/>
        <pc:sldMkLst>
          <pc:docMk/>
          <pc:sldMk cId="1668762060" sldId="1765"/>
        </pc:sldMkLst>
        <pc:spChg chg="mod">
          <ac:chgData name="I See Maths ltd" userId="2b6a9906fb7c83c6" providerId="LiveId" clId="{E4AFC30E-F79B-4789-962D-0A38FEED326E}" dt="2024-04-02T15:15:13.186" v="5325" actId="20577"/>
          <ac:spMkLst>
            <pc:docMk/>
            <pc:sldMk cId="1668762060" sldId="1765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7:16.795" v="6638" actId="20577"/>
          <ac:spMkLst>
            <pc:docMk/>
            <pc:sldMk cId="1668762060" sldId="1765"/>
            <ac:spMk id="32" creationId="{5EF0A9E9-7E34-A5CF-2026-3AC350EE23DB}"/>
          </ac:spMkLst>
        </pc:spChg>
      </pc:sldChg>
      <pc:sldChg chg="modSp mod">
        <pc:chgData name="I See Maths ltd" userId="2b6a9906fb7c83c6" providerId="LiveId" clId="{E4AFC30E-F79B-4789-962D-0A38FEED326E}" dt="2024-05-07T05:57:22.670" v="6643" actId="20577"/>
        <pc:sldMkLst>
          <pc:docMk/>
          <pc:sldMk cId="2473697320" sldId="1766"/>
        </pc:sldMkLst>
        <pc:spChg chg="mod">
          <ac:chgData name="I See Maths ltd" userId="2b6a9906fb7c83c6" providerId="LiveId" clId="{E4AFC30E-F79B-4789-962D-0A38FEED326E}" dt="2024-04-02T15:15:17.968" v="5327" actId="20577"/>
          <ac:spMkLst>
            <pc:docMk/>
            <pc:sldMk cId="2473697320" sldId="1766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7:22.670" v="6643" actId="20577"/>
          <ac:spMkLst>
            <pc:docMk/>
            <pc:sldMk cId="2473697320" sldId="1766"/>
            <ac:spMk id="32" creationId="{5EF0A9E9-7E34-A5CF-2026-3AC350EE23DB}"/>
          </ac:spMkLst>
        </pc:spChg>
      </pc:sldChg>
      <pc:sldChg chg="addSp delSp modSp mod">
        <pc:chgData name="I See Maths ltd" userId="2b6a9906fb7c83c6" providerId="LiveId" clId="{E4AFC30E-F79B-4789-962D-0A38FEED326E}" dt="2024-04-02T15:15:35.508" v="5333" actId="20577"/>
        <pc:sldMkLst>
          <pc:docMk/>
          <pc:sldMk cId="1893011122" sldId="1767"/>
        </pc:sldMkLst>
        <pc:spChg chg="add mod">
          <ac:chgData name="I See Maths ltd" userId="2b6a9906fb7c83c6" providerId="LiveId" clId="{E4AFC30E-F79B-4789-962D-0A38FEED326E}" dt="2024-04-02T14:27:45.334" v="5181" actId="6549"/>
          <ac:spMkLst>
            <pc:docMk/>
            <pc:sldMk cId="1893011122" sldId="1767"/>
            <ac:spMk id="2" creationId="{60131DEE-FD32-16DF-0BC9-DDD3FDE08E6C}"/>
          </ac:spMkLst>
        </pc:spChg>
        <pc:spChg chg="add mod">
          <ac:chgData name="I See Maths ltd" userId="2b6a9906fb7c83c6" providerId="LiveId" clId="{E4AFC30E-F79B-4789-962D-0A38FEED326E}" dt="2024-04-02T14:27:08.123" v="5093"/>
          <ac:spMkLst>
            <pc:docMk/>
            <pc:sldMk cId="1893011122" sldId="1767"/>
            <ac:spMk id="4" creationId="{3C466EAD-C31F-8E61-2841-CF6651520E5E}"/>
          </ac:spMkLst>
        </pc:spChg>
        <pc:spChg chg="mod">
          <ac:chgData name="I See Maths ltd" userId="2b6a9906fb7c83c6" providerId="LiveId" clId="{E4AFC30E-F79B-4789-962D-0A38FEED326E}" dt="2024-04-02T15:15:35.508" v="5333" actId="20577"/>
          <ac:spMkLst>
            <pc:docMk/>
            <pc:sldMk cId="1893011122" sldId="1767"/>
            <ac:spMk id="23" creationId="{B2672183-50C6-4B75-AB18-07F537B6E722}"/>
          </ac:spMkLst>
        </pc:spChg>
        <pc:graphicFrameChg chg="del mod modGraphic">
          <ac:chgData name="I See Maths ltd" userId="2b6a9906fb7c83c6" providerId="LiveId" clId="{E4AFC30E-F79B-4789-962D-0A38FEED326E}" dt="2024-04-02T14:27:49.723" v="5182" actId="478"/>
          <ac:graphicFrameMkLst>
            <pc:docMk/>
            <pc:sldMk cId="1893011122" sldId="1767"/>
            <ac:graphicFrameMk id="3" creationId="{9C2502F1-569C-04E8-233C-77A5998BF6E4}"/>
          </ac:graphicFrameMkLst>
        </pc:graphicFrameChg>
      </pc:sldChg>
      <pc:sldChg chg="addSp delSp modSp mod ord">
        <pc:chgData name="I See Maths ltd" userId="2b6a9906fb7c83c6" providerId="LiveId" clId="{E4AFC30E-F79B-4789-962D-0A38FEED326E}" dt="2024-05-11T13:01:16.927" v="6652"/>
        <pc:sldMkLst>
          <pc:docMk/>
          <pc:sldMk cId="3390096789" sldId="1768"/>
        </pc:sldMkLst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2" creationId="{4D922DB1-EACA-7532-8DE5-40B90AC9EB85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4" creationId="{7B3EF145-8C35-A109-C71D-734455263E02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5" creationId="{728AB45C-E659-7317-5BB8-DD342C193DE6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6" creationId="{B6187BE1-48E5-4568-889B-7C9F2DE58D4B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7" creationId="{ABD45565-471B-ED7A-AB05-DA52AEA458B6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8" creationId="{5783F548-334F-1530-4345-59837AB3310D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9" creationId="{CC5F9FCB-EF4F-B75F-1B56-DE1F399DB044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0" creationId="{275E6186-03D9-E149-9409-CC748C8FC876}"/>
          </ac:spMkLst>
        </pc:spChg>
        <pc:spChg chg="add mod">
          <ac:chgData name="I See Maths ltd" userId="2b6a9906fb7c83c6" providerId="LiveId" clId="{E4AFC30E-F79B-4789-962D-0A38FEED326E}" dt="2024-05-11T13:01:16.927" v="6652"/>
          <ac:spMkLst>
            <pc:docMk/>
            <pc:sldMk cId="3390096789" sldId="1768"/>
            <ac:spMk id="11" creationId="{B573A04E-84C6-399C-1E19-AB5359D3DD97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2" creationId="{98A57C49-739C-1B62-72F3-D397F6D5E3BD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3" creationId="{8C6725F5-FDF2-933E-802C-45B094CCA72D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4" creationId="{5FFBB34E-0CD5-CDB4-CEC7-7652E93C9D1E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5" creationId="{E25DD373-AC29-A89B-661D-974A596E7CCF}"/>
          </ac:spMkLst>
        </pc:spChg>
        <pc:spChg chg="del">
          <ac:chgData name="I See Maths ltd" userId="2b6a9906fb7c83c6" providerId="LiveId" clId="{E4AFC30E-F79B-4789-962D-0A38FEED326E}" dt="2024-05-11T13:01:16.325" v="6651" actId="478"/>
          <ac:spMkLst>
            <pc:docMk/>
            <pc:sldMk cId="3390096789" sldId="1768"/>
            <ac:spMk id="16" creationId="{009585C4-BCB2-CD63-B625-CBB075EAE0CD}"/>
          </ac:spMkLst>
        </pc:spChg>
        <pc:spChg chg="mod">
          <ac:chgData name="I See Maths ltd" userId="2b6a9906fb7c83c6" providerId="LiveId" clId="{E4AFC30E-F79B-4789-962D-0A38FEED326E}" dt="2024-04-02T15:15:53.786" v="5341" actId="20577"/>
          <ac:spMkLst>
            <pc:docMk/>
            <pc:sldMk cId="3390096789" sldId="1768"/>
            <ac:spMk id="23" creationId="{B2672183-50C6-4B75-AB18-07F537B6E722}"/>
          </ac:spMkLst>
        </pc:spChg>
      </pc:sldChg>
      <pc:sldChg chg="addSp delSp modSp mod ord">
        <pc:chgData name="I See Maths ltd" userId="2b6a9906fb7c83c6" providerId="LiveId" clId="{E4AFC30E-F79B-4789-962D-0A38FEED326E}" dt="2024-05-11T13:01:09.131" v="6650"/>
        <pc:sldMkLst>
          <pc:docMk/>
          <pc:sldMk cId="919063656" sldId="1769"/>
        </pc:sldMkLst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2" creationId="{0F89D47B-C4D9-7506-18D8-BCF8941A08FA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4" creationId="{A7C2E53F-28F2-2DBB-6FA7-F4123F285F85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5" creationId="{8E159255-6E11-06EE-BA8F-21455D59379D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6" creationId="{A65F67DF-B4D5-904B-88E7-B2FD889D7ECB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7" creationId="{9A9DD938-32D9-1121-5430-5BC154CB6128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8" creationId="{B7E9D36E-A98D-D6B0-4154-71E030280962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9" creationId="{CC5F9FCB-EF4F-B75F-1B56-DE1F399DB044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0" creationId="{275E6186-03D9-E149-9409-CC748C8FC876}"/>
          </ac:spMkLst>
        </pc:spChg>
        <pc:spChg chg="add mod">
          <ac:chgData name="I See Maths ltd" userId="2b6a9906fb7c83c6" providerId="LiveId" clId="{E4AFC30E-F79B-4789-962D-0A38FEED326E}" dt="2024-05-11T13:01:09.131" v="6650"/>
          <ac:spMkLst>
            <pc:docMk/>
            <pc:sldMk cId="919063656" sldId="1769"/>
            <ac:spMk id="11" creationId="{A6B0E23C-A307-AA39-4F45-4E68ABCE50B8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2" creationId="{98A57C49-739C-1B62-72F3-D397F6D5E3BD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3" creationId="{8C6725F5-FDF2-933E-802C-45B094CCA72D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4" creationId="{5FFBB34E-0CD5-CDB4-CEC7-7652E93C9D1E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5" creationId="{E25DD373-AC29-A89B-661D-974A596E7CCF}"/>
          </ac:spMkLst>
        </pc:spChg>
        <pc:spChg chg="del">
          <ac:chgData name="I See Maths ltd" userId="2b6a9906fb7c83c6" providerId="LiveId" clId="{E4AFC30E-F79B-4789-962D-0A38FEED326E}" dt="2024-05-11T13:01:08.508" v="6649" actId="478"/>
          <ac:spMkLst>
            <pc:docMk/>
            <pc:sldMk cId="919063656" sldId="1769"/>
            <ac:spMk id="16" creationId="{009585C4-BCB2-CD63-B625-CBB075EAE0CD}"/>
          </ac:spMkLst>
        </pc:spChg>
        <pc:spChg chg="mod">
          <ac:chgData name="I See Maths ltd" userId="2b6a9906fb7c83c6" providerId="LiveId" clId="{E4AFC30E-F79B-4789-962D-0A38FEED326E}" dt="2024-04-02T15:15:49.748" v="5339" actId="20577"/>
          <ac:spMkLst>
            <pc:docMk/>
            <pc:sldMk cId="919063656" sldId="1769"/>
            <ac:spMk id="23" creationId="{B2672183-50C6-4B75-AB18-07F537B6E722}"/>
          </ac:spMkLst>
        </pc:spChg>
      </pc:sldChg>
      <pc:sldChg chg="modSp mod ord">
        <pc:chgData name="I See Maths ltd" userId="2b6a9906fb7c83c6" providerId="LiveId" clId="{E4AFC30E-F79B-4789-962D-0A38FEED326E}" dt="2024-05-11T13:00:52.672" v="6648" actId="1582"/>
        <pc:sldMkLst>
          <pc:docMk/>
          <pc:sldMk cId="282130298" sldId="1770"/>
        </pc:sldMkLst>
        <pc:spChg chg="mod">
          <ac:chgData name="I See Maths ltd" userId="2b6a9906fb7c83c6" providerId="LiveId" clId="{E4AFC30E-F79B-4789-962D-0A38FEED326E}" dt="2024-05-11T13:00:27.389" v="6645" actId="208"/>
          <ac:spMkLst>
            <pc:docMk/>
            <pc:sldMk cId="282130298" sldId="1770"/>
            <ac:spMk id="9" creationId="{CC5F9FCB-EF4F-B75F-1B56-DE1F399DB044}"/>
          </ac:spMkLst>
        </pc:spChg>
        <pc:spChg chg="mod">
          <ac:chgData name="I See Maths ltd" userId="2b6a9906fb7c83c6" providerId="LiveId" clId="{E4AFC30E-F79B-4789-962D-0A38FEED326E}" dt="2024-05-11T13:00:27.389" v="6645" actId="208"/>
          <ac:spMkLst>
            <pc:docMk/>
            <pc:sldMk cId="282130298" sldId="1770"/>
            <ac:spMk id="10" creationId="{275E6186-03D9-E149-9409-CC748C8FC876}"/>
          </ac:spMkLst>
        </pc:spChg>
        <pc:spChg chg="mod">
          <ac:chgData name="I See Maths ltd" userId="2b6a9906fb7c83c6" providerId="LiveId" clId="{E4AFC30E-F79B-4789-962D-0A38FEED326E}" dt="2024-05-11T13:00:27.389" v="6645" actId="208"/>
          <ac:spMkLst>
            <pc:docMk/>
            <pc:sldMk cId="282130298" sldId="1770"/>
            <ac:spMk id="12" creationId="{98A57C49-739C-1B62-72F3-D397F6D5E3BD}"/>
          </ac:spMkLst>
        </pc:spChg>
        <pc:spChg chg="mod">
          <ac:chgData name="I See Maths ltd" userId="2b6a9906fb7c83c6" providerId="LiveId" clId="{E4AFC30E-F79B-4789-962D-0A38FEED326E}" dt="2024-05-11T13:00:27.389" v="6645" actId="208"/>
          <ac:spMkLst>
            <pc:docMk/>
            <pc:sldMk cId="282130298" sldId="1770"/>
            <ac:spMk id="13" creationId="{8C6725F5-FDF2-933E-802C-45B094CCA72D}"/>
          </ac:spMkLst>
        </pc:spChg>
        <pc:spChg chg="mod">
          <ac:chgData name="I See Maths ltd" userId="2b6a9906fb7c83c6" providerId="LiveId" clId="{E4AFC30E-F79B-4789-962D-0A38FEED326E}" dt="2024-05-11T13:00:52.672" v="6648" actId="1582"/>
          <ac:spMkLst>
            <pc:docMk/>
            <pc:sldMk cId="282130298" sldId="1770"/>
            <ac:spMk id="14" creationId="{5FFBB34E-0CD5-CDB4-CEC7-7652E93C9D1E}"/>
          </ac:spMkLst>
        </pc:spChg>
        <pc:spChg chg="mod">
          <ac:chgData name="I See Maths ltd" userId="2b6a9906fb7c83c6" providerId="LiveId" clId="{E4AFC30E-F79B-4789-962D-0A38FEED326E}" dt="2024-05-11T13:00:27.389" v="6645" actId="208"/>
          <ac:spMkLst>
            <pc:docMk/>
            <pc:sldMk cId="282130298" sldId="1770"/>
            <ac:spMk id="15" creationId="{E25DD373-AC29-A89B-661D-974A596E7CCF}"/>
          </ac:spMkLst>
        </pc:spChg>
        <pc:spChg chg="mod">
          <ac:chgData name="I See Maths ltd" userId="2b6a9906fb7c83c6" providerId="LiveId" clId="{E4AFC30E-F79B-4789-962D-0A38FEED326E}" dt="2024-05-11T13:00:52.672" v="6648" actId="1582"/>
          <ac:spMkLst>
            <pc:docMk/>
            <pc:sldMk cId="282130298" sldId="1770"/>
            <ac:spMk id="16" creationId="{009585C4-BCB2-CD63-B625-CBB075EAE0CD}"/>
          </ac:spMkLst>
        </pc:spChg>
        <pc:spChg chg="mod">
          <ac:chgData name="I See Maths ltd" userId="2b6a9906fb7c83c6" providerId="LiveId" clId="{E4AFC30E-F79B-4789-962D-0A38FEED326E}" dt="2024-04-02T15:15:44.146" v="5337" actId="20577"/>
          <ac:spMkLst>
            <pc:docMk/>
            <pc:sldMk cId="282130298" sldId="1770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6:02.050" v="5345" actId="20577"/>
        <pc:sldMkLst>
          <pc:docMk/>
          <pc:sldMk cId="2818463099" sldId="1771"/>
        </pc:sldMkLst>
        <pc:spChg chg="mod">
          <ac:chgData name="I See Maths ltd" userId="2b6a9906fb7c83c6" providerId="LiveId" clId="{E4AFC30E-F79B-4789-962D-0A38FEED326E}" dt="2024-04-02T15:16:02.050" v="5345" actId="20577"/>
          <ac:spMkLst>
            <pc:docMk/>
            <pc:sldMk cId="2818463099" sldId="1771"/>
            <ac:spMk id="23" creationId="{B2672183-50C6-4B75-AB18-07F537B6E722}"/>
          </ac:spMkLst>
        </pc:spChg>
      </pc:sldChg>
      <pc:sldChg chg="addSp delSp modSp mod">
        <pc:chgData name="I See Maths ltd" userId="2b6a9906fb7c83c6" providerId="LiveId" clId="{E4AFC30E-F79B-4789-962D-0A38FEED326E}" dt="2024-05-11T13:02:12.736" v="6661"/>
        <pc:sldMkLst>
          <pc:docMk/>
          <pc:sldMk cId="2588449109" sldId="1772"/>
        </pc:sldMkLst>
        <pc:spChg chg="add mod">
          <ac:chgData name="I See Maths ltd" userId="2b6a9906fb7c83c6" providerId="LiveId" clId="{E4AFC30E-F79B-4789-962D-0A38FEED326E}" dt="2024-05-11T13:02:12.736" v="6661"/>
          <ac:spMkLst>
            <pc:docMk/>
            <pc:sldMk cId="2588449109" sldId="1772"/>
            <ac:spMk id="2" creationId="{393B2ADC-B199-D326-9223-7DCE2C79042F}"/>
          </ac:spMkLst>
        </pc:spChg>
        <pc:spChg chg="add mod">
          <ac:chgData name="I See Maths ltd" userId="2b6a9906fb7c83c6" providerId="LiveId" clId="{E4AFC30E-F79B-4789-962D-0A38FEED326E}" dt="2024-05-11T13:02:12.736" v="6661"/>
          <ac:spMkLst>
            <pc:docMk/>
            <pc:sldMk cId="2588449109" sldId="1772"/>
            <ac:spMk id="4" creationId="{AB3A7E29-B2DC-CF67-02A2-DBCB069A7D6E}"/>
          </ac:spMkLst>
        </pc:spChg>
        <pc:spChg chg="add mod">
          <ac:chgData name="I See Maths ltd" userId="2b6a9906fb7c83c6" providerId="LiveId" clId="{E4AFC30E-F79B-4789-962D-0A38FEED326E}" dt="2024-05-11T13:02:12.736" v="6661"/>
          <ac:spMkLst>
            <pc:docMk/>
            <pc:sldMk cId="2588449109" sldId="1772"/>
            <ac:spMk id="5" creationId="{C5B83F9D-5224-F45B-CA2E-504E92D34738}"/>
          </ac:spMkLst>
        </pc:spChg>
        <pc:spChg chg="add mod">
          <ac:chgData name="I See Maths ltd" userId="2b6a9906fb7c83c6" providerId="LiveId" clId="{E4AFC30E-F79B-4789-962D-0A38FEED326E}" dt="2024-05-11T13:02:12.736" v="6661"/>
          <ac:spMkLst>
            <pc:docMk/>
            <pc:sldMk cId="2588449109" sldId="1772"/>
            <ac:spMk id="7" creationId="{CD363906-C0DF-4F29-CB15-41848F6EA33B}"/>
          </ac:spMkLst>
        </pc:spChg>
        <pc:spChg chg="add mod">
          <ac:chgData name="I See Maths ltd" userId="2b6a9906fb7c83c6" providerId="LiveId" clId="{E4AFC30E-F79B-4789-962D-0A38FEED326E}" dt="2024-05-11T13:02:12.736" v="6661"/>
          <ac:spMkLst>
            <pc:docMk/>
            <pc:sldMk cId="2588449109" sldId="1772"/>
            <ac:spMk id="8" creationId="{C6C5AC9B-B4E4-93C8-F253-018E4CFF01DD}"/>
          </ac:spMkLst>
        </pc:spChg>
        <pc:spChg chg="del">
          <ac:chgData name="I See Maths ltd" userId="2b6a9906fb7c83c6" providerId="LiveId" clId="{E4AFC30E-F79B-4789-962D-0A38FEED326E}" dt="2024-05-11T13:02:11.977" v="6660" actId="478"/>
          <ac:spMkLst>
            <pc:docMk/>
            <pc:sldMk cId="2588449109" sldId="1772"/>
            <ac:spMk id="9" creationId="{CC5F9FCB-EF4F-B75F-1B56-DE1F399DB044}"/>
          </ac:spMkLst>
        </pc:spChg>
        <pc:spChg chg="del">
          <ac:chgData name="I See Maths ltd" userId="2b6a9906fb7c83c6" providerId="LiveId" clId="{E4AFC30E-F79B-4789-962D-0A38FEED326E}" dt="2024-05-11T13:02:11.977" v="6660" actId="478"/>
          <ac:spMkLst>
            <pc:docMk/>
            <pc:sldMk cId="2588449109" sldId="1772"/>
            <ac:spMk id="10" creationId="{275E6186-03D9-E149-9409-CC748C8FC876}"/>
          </ac:spMkLst>
        </pc:spChg>
        <pc:spChg chg="del">
          <ac:chgData name="I See Maths ltd" userId="2b6a9906fb7c83c6" providerId="LiveId" clId="{E4AFC30E-F79B-4789-962D-0A38FEED326E}" dt="2024-05-11T13:02:11.977" v="6660" actId="478"/>
          <ac:spMkLst>
            <pc:docMk/>
            <pc:sldMk cId="2588449109" sldId="1772"/>
            <ac:spMk id="12" creationId="{98A57C49-739C-1B62-72F3-D397F6D5E3BD}"/>
          </ac:spMkLst>
        </pc:spChg>
        <pc:spChg chg="del">
          <ac:chgData name="I See Maths ltd" userId="2b6a9906fb7c83c6" providerId="LiveId" clId="{E4AFC30E-F79B-4789-962D-0A38FEED326E}" dt="2024-05-11T13:02:11.977" v="6660" actId="478"/>
          <ac:spMkLst>
            <pc:docMk/>
            <pc:sldMk cId="2588449109" sldId="1772"/>
            <ac:spMk id="13" creationId="{8C6725F5-FDF2-933E-802C-45B094CCA72D}"/>
          </ac:spMkLst>
        </pc:spChg>
        <pc:spChg chg="del">
          <ac:chgData name="I See Maths ltd" userId="2b6a9906fb7c83c6" providerId="LiveId" clId="{E4AFC30E-F79B-4789-962D-0A38FEED326E}" dt="2024-05-11T13:02:11.977" v="6660" actId="478"/>
          <ac:spMkLst>
            <pc:docMk/>
            <pc:sldMk cId="2588449109" sldId="1772"/>
            <ac:spMk id="14" creationId="{5FFBB34E-0CD5-CDB4-CEC7-7652E93C9D1E}"/>
          </ac:spMkLst>
        </pc:spChg>
        <pc:spChg chg="mod">
          <ac:chgData name="I See Maths ltd" userId="2b6a9906fb7c83c6" providerId="LiveId" clId="{E4AFC30E-F79B-4789-962D-0A38FEED326E}" dt="2024-04-02T15:16:16.484" v="5351" actId="20577"/>
          <ac:spMkLst>
            <pc:docMk/>
            <pc:sldMk cId="2588449109" sldId="1772"/>
            <ac:spMk id="23" creationId="{B2672183-50C6-4B75-AB18-07F537B6E722}"/>
          </ac:spMkLst>
        </pc:spChg>
      </pc:sldChg>
      <pc:sldChg chg="addSp delSp modSp mod">
        <pc:chgData name="I See Maths ltd" userId="2b6a9906fb7c83c6" providerId="LiveId" clId="{E4AFC30E-F79B-4789-962D-0A38FEED326E}" dt="2024-05-11T13:02:05.384" v="6659"/>
        <pc:sldMkLst>
          <pc:docMk/>
          <pc:sldMk cId="2720775939" sldId="1773"/>
        </pc:sldMkLst>
        <pc:spChg chg="add mod">
          <ac:chgData name="I See Maths ltd" userId="2b6a9906fb7c83c6" providerId="LiveId" clId="{E4AFC30E-F79B-4789-962D-0A38FEED326E}" dt="2024-05-11T13:02:05.384" v="6659"/>
          <ac:spMkLst>
            <pc:docMk/>
            <pc:sldMk cId="2720775939" sldId="1773"/>
            <ac:spMk id="2" creationId="{FA7B8101-64AD-DC67-2B3B-E00E2C000649}"/>
          </ac:spMkLst>
        </pc:spChg>
        <pc:spChg chg="add mod">
          <ac:chgData name="I See Maths ltd" userId="2b6a9906fb7c83c6" providerId="LiveId" clId="{E4AFC30E-F79B-4789-962D-0A38FEED326E}" dt="2024-05-11T13:02:05.384" v="6659"/>
          <ac:spMkLst>
            <pc:docMk/>
            <pc:sldMk cId="2720775939" sldId="1773"/>
            <ac:spMk id="4" creationId="{9419A7BE-8C33-2D70-9953-C67E6E417ED1}"/>
          </ac:spMkLst>
        </pc:spChg>
        <pc:spChg chg="add mod">
          <ac:chgData name="I See Maths ltd" userId="2b6a9906fb7c83c6" providerId="LiveId" clId="{E4AFC30E-F79B-4789-962D-0A38FEED326E}" dt="2024-05-11T13:02:05.384" v="6659"/>
          <ac:spMkLst>
            <pc:docMk/>
            <pc:sldMk cId="2720775939" sldId="1773"/>
            <ac:spMk id="5" creationId="{2A7E5E45-26E7-C10D-1FFF-97E1CAA289D5}"/>
          </ac:spMkLst>
        </pc:spChg>
        <pc:spChg chg="add mod">
          <ac:chgData name="I See Maths ltd" userId="2b6a9906fb7c83c6" providerId="LiveId" clId="{E4AFC30E-F79B-4789-962D-0A38FEED326E}" dt="2024-05-11T13:02:05.384" v="6659"/>
          <ac:spMkLst>
            <pc:docMk/>
            <pc:sldMk cId="2720775939" sldId="1773"/>
            <ac:spMk id="7" creationId="{8F9BDCDD-E6EE-29F1-88E2-1C12F0A3D3E3}"/>
          </ac:spMkLst>
        </pc:spChg>
        <pc:spChg chg="add mod">
          <ac:chgData name="I See Maths ltd" userId="2b6a9906fb7c83c6" providerId="LiveId" clId="{E4AFC30E-F79B-4789-962D-0A38FEED326E}" dt="2024-05-11T13:02:05.384" v="6659"/>
          <ac:spMkLst>
            <pc:docMk/>
            <pc:sldMk cId="2720775939" sldId="1773"/>
            <ac:spMk id="8" creationId="{F8B1D100-FAA9-7291-41BE-F050B67C421F}"/>
          </ac:spMkLst>
        </pc:spChg>
        <pc:spChg chg="del">
          <ac:chgData name="I See Maths ltd" userId="2b6a9906fb7c83c6" providerId="LiveId" clId="{E4AFC30E-F79B-4789-962D-0A38FEED326E}" dt="2024-05-11T13:02:04.827" v="6658" actId="478"/>
          <ac:spMkLst>
            <pc:docMk/>
            <pc:sldMk cId="2720775939" sldId="1773"/>
            <ac:spMk id="9" creationId="{CC5F9FCB-EF4F-B75F-1B56-DE1F399DB044}"/>
          </ac:spMkLst>
        </pc:spChg>
        <pc:spChg chg="del">
          <ac:chgData name="I See Maths ltd" userId="2b6a9906fb7c83c6" providerId="LiveId" clId="{E4AFC30E-F79B-4789-962D-0A38FEED326E}" dt="2024-05-11T13:02:04.827" v="6658" actId="478"/>
          <ac:spMkLst>
            <pc:docMk/>
            <pc:sldMk cId="2720775939" sldId="1773"/>
            <ac:spMk id="10" creationId="{275E6186-03D9-E149-9409-CC748C8FC876}"/>
          </ac:spMkLst>
        </pc:spChg>
        <pc:spChg chg="del">
          <ac:chgData name="I See Maths ltd" userId="2b6a9906fb7c83c6" providerId="LiveId" clId="{E4AFC30E-F79B-4789-962D-0A38FEED326E}" dt="2024-05-11T13:02:04.827" v="6658" actId="478"/>
          <ac:spMkLst>
            <pc:docMk/>
            <pc:sldMk cId="2720775939" sldId="1773"/>
            <ac:spMk id="12" creationId="{98A57C49-739C-1B62-72F3-D397F6D5E3BD}"/>
          </ac:spMkLst>
        </pc:spChg>
        <pc:spChg chg="del">
          <ac:chgData name="I See Maths ltd" userId="2b6a9906fb7c83c6" providerId="LiveId" clId="{E4AFC30E-F79B-4789-962D-0A38FEED326E}" dt="2024-05-11T13:02:04.827" v="6658" actId="478"/>
          <ac:spMkLst>
            <pc:docMk/>
            <pc:sldMk cId="2720775939" sldId="1773"/>
            <ac:spMk id="13" creationId="{8C6725F5-FDF2-933E-802C-45B094CCA72D}"/>
          </ac:spMkLst>
        </pc:spChg>
        <pc:spChg chg="del">
          <ac:chgData name="I See Maths ltd" userId="2b6a9906fb7c83c6" providerId="LiveId" clId="{E4AFC30E-F79B-4789-962D-0A38FEED326E}" dt="2024-05-11T13:02:04.827" v="6658" actId="478"/>
          <ac:spMkLst>
            <pc:docMk/>
            <pc:sldMk cId="2720775939" sldId="1773"/>
            <ac:spMk id="14" creationId="{5FFBB34E-0CD5-CDB4-CEC7-7652E93C9D1E}"/>
          </ac:spMkLst>
        </pc:spChg>
        <pc:spChg chg="mod">
          <ac:chgData name="I See Maths ltd" userId="2b6a9906fb7c83c6" providerId="LiveId" clId="{E4AFC30E-F79B-4789-962D-0A38FEED326E}" dt="2024-04-02T15:16:11.961" v="5349" actId="20577"/>
          <ac:spMkLst>
            <pc:docMk/>
            <pc:sldMk cId="2720775939" sldId="1773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5-11T13:01:49.579" v="6657" actId="1582"/>
        <pc:sldMkLst>
          <pc:docMk/>
          <pc:sldMk cId="973270528" sldId="1774"/>
        </pc:sldMkLst>
        <pc:spChg chg="mod">
          <ac:chgData name="I See Maths ltd" userId="2b6a9906fb7c83c6" providerId="LiveId" clId="{E4AFC30E-F79B-4789-962D-0A38FEED326E}" dt="2024-05-11T13:01:34.390" v="6654" actId="207"/>
          <ac:spMkLst>
            <pc:docMk/>
            <pc:sldMk cId="973270528" sldId="1774"/>
            <ac:spMk id="9" creationId="{CC5F9FCB-EF4F-B75F-1B56-DE1F399DB044}"/>
          </ac:spMkLst>
        </pc:spChg>
        <pc:spChg chg="mod">
          <ac:chgData name="I See Maths ltd" userId="2b6a9906fb7c83c6" providerId="LiveId" clId="{E4AFC30E-F79B-4789-962D-0A38FEED326E}" dt="2024-05-11T13:01:34.390" v="6654" actId="207"/>
          <ac:spMkLst>
            <pc:docMk/>
            <pc:sldMk cId="973270528" sldId="1774"/>
            <ac:spMk id="10" creationId="{275E6186-03D9-E149-9409-CC748C8FC876}"/>
          </ac:spMkLst>
        </pc:spChg>
        <pc:spChg chg="mod">
          <ac:chgData name="I See Maths ltd" userId="2b6a9906fb7c83c6" providerId="LiveId" clId="{E4AFC30E-F79B-4789-962D-0A38FEED326E}" dt="2024-05-11T13:01:49.579" v="6657" actId="1582"/>
          <ac:spMkLst>
            <pc:docMk/>
            <pc:sldMk cId="973270528" sldId="1774"/>
            <ac:spMk id="12" creationId="{98A57C49-739C-1B62-72F3-D397F6D5E3BD}"/>
          </ac:spMkLst>
        </pc:spChg>
        <pc:spChg chg="mod">
          <ac:chgData name="I See Maths ltd" userId="2b6a9906fb7c83c6" providerId="LiveId" clId="{E4AFC30E-F79B-4789-962D-0A38FEED326E}" dt="2024-05-11T13:01:49.579" v="6657" actId="1582"/>
          <ac:spMkLst>
            <pc:docMk/>
            <pc:sldMk cId="973270528" sldId="1774"/>
            <ac:spMk id="13" creationId="{8C6725F5-FDF2-933E-802C-45B094CCA72D}"/>
          </ac:spMkLst>
        </pc:spChg>
        <pc:spChg chg="mod">
          <ac:chgData name="I See Maths ltd" userId="2b6a9906fb7c83c6" providerId="LiveId" clId="{E4AFC30E-F79B-4789-962D-0A38FEED326E}" dt="2024-05-11T13:01:49.579" v="6657" actId="1582"/>
          <ac:spMkLst>
            <pc:docMk/>
            <pc:sldMk cId="973270528" sldId="1774"/>
            <ac:spMk id="14" creationId="{5FFBB34E-0CD5-CDB4-CEC7-7652E93C9D1E}"/>
          </ac:spMkLst>
        </pc:spChg>
        <pc:spChg chg="mod">
          <ac:chgData name="I See Maths ltd" userId="2b6a9906fb7c83c6" providerId="LiveId" clId="{E4AFC30E-F79B-4789-962D-0A38FEED326E}" dt="2024-04-02T15:16:07.416" v="5347" actId="20577"/>
          <ac:spMkLst>
            <pc:docMk/>
            <pc:sldMk cId="973270528" sldId="1774"/>
            <ac:spMk id="23" creationId="{B2672183-50C6-4B75-AB18-07F537B6E722}"/>
          </ac:spMkLst>
        </pc:spChg>
      </pc:sldChg>
      <pc:sldChg chg="modSp del mod">
        <pc:chgData name="I See Maths ltd" userId="2b6a9906fb7c83c6" providerId="LiveId" clId="{E4AFC30E-F79B-4789-962D-0A38FEED326E}" dt="2024-04-03T10:31:59.602" v="6608" actId="47"/>
        <pc:sldMkLst>
          <pc:docMk/>
          <pc:sldMk cId="3014876569" sldId="1775"/>
        </pc:sldMkLst>
        <pc:spChg chg="mod">
          <ac:chgData name="I See Maths ltd" userId="2b6a9906fb7c83c6" providerId="LiveId" clId="{E4AFC30E-F79B-4789-962D-0A38FEED326E}" dt="2024-04-03T09:23:20.051" v="5427" actId="6549"/>
          <ac:spMkLst>
            <pc:docMk/>
            <pc:sldMk cId="3014876569" sldId="1775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01.996" v="5361" actId="20577"/>
          <ac:spMkLst>
            <pc:docMk/>
            <pc:sldMk cId="3014876569" sldId="1775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4-03T09:23:49.854" v="5471" actId="20577"/>
          <ac:spMkLst>
            <pc:docMk/>
            <pc:sldMk cId="3014876569" sldId="1775"/>
            <ac:spMk id="32" creationId="{5EF0A9E9-7E34-A5CF-2026-3AC350EE23DB}"/>
          </ac:spMkLst>
        </pc:spChg>
      </pc:sldChg>
      <pc:sldChg chg="modSp mod">
        <pc:chgData name="I See Maths ltd" userId="2b6a9906fb7c83c6" providerId="LiveId" clId="{E4AFC30E-F79B-4789-962D-0A38FEED326E}" dt="2024-04-02T19:24:54.571" v="5387" actId="6549"/>
        <pc:sldMkLst>
          <pc:docMk/>
          <pc:sldMk cId="2073283034" sldId="1776"/>
        </pc:sldMkLst>
        <pc:spChg chg="mod">
          <ac:chgData name="I See Maths ltd" userId="2b6a9906fb7c83c6" providerId="LiveId" clId="{E4AFC30E-F79B-4789-962D-0A38FEED326E}" dt="2024-04-02T19:24:54.571" v="5387" actId="6549"/>
          <ac:spMkLst>
            <pc:docMk/>
            <pc:sldMk cId="2073283034" sldId="1776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51.553" v="5385" actId="20577"/>
          <ac:spMkLst>
            <pc:docMk/>
            <pc:sldMk cId="2073283034" sldId="1776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32.505" v="5407" actId="6549"/>
        <pc:sldMkLst>
          <pc:docMk/>
          <pc:sldMk cId="3528561731" sldId="1777"/>
        </pc:sldMkLst>
        <pc:spChg chg="mod">
          <ac:chgData name="I See Maths ltd" userId="2b6a9906fb7c83c6" providerId="LiveId" clId="{E4AFC30E-F79B-4789-962D-0A38FEED326E}" dt="2024-04-02T19:25:32.505" v="5407" actId="6549"/>
          <ac:spMkLst>
            <pc:docMk/>
            <pc:sldMk cId="3528561731" sldId="1777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29.630" v="5405" actId="20577"/>
          <ac:spMkLst>
            <pc:docMk/>
            <pc:sldMk cId="3528561731" sldId="1777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4:14.005" v="5367" actId="6549"/>
        <pc:sldMkLst>
          <pc:docMk/>
          <pc:sldMk cId="2385271771" sldId="1778"/>
        </pc:sldMkLst>
        <pc:spChg chg="mod">
          <ac:chgData name="I See Maths ltd" userId="2b6a9906fb7c83c6" providerId="LiveId" clId="{E4AFC30E-F79B-4789-962D-0A38FEED326E}" dt="2024-04-02T19:24:14.005" v="5367" actId="6549"/>
          <ac:spMkLst>
            <pc:docMk/>
            <pc:sldMk cId="2385271771" sldId="1778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10.697" v="5365" actId="20577"/>
          <ac:spMkLst>
            <pc:docMk/>
            <pc:sldMk cId="2385271771" sldId="1778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4:22.799" v="5371" actId="6549"/>
        <pc:sldMkLst>
          <pc:docMk/>
          <pc:sldMk cId="3228630048" sldId="1779"/>
        </pc:sldMkLst>
        <pc:spChg chg="mod">
          <ac:chgData name="I See Maths ltd" userId="2b6a9906fb7c83c6" providerId="LiveId" clId="{E4AFC30E-F79B-4789-962D-0A38FEED326E}" dt="2024-04-02T19:24:22.799" v="5371" actId="6549"/>
          <ac:spMkLst>
            <pc:docMk/>
            <pc:sldMk cId="3228630048" sldId="1779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19.199" v="5369" actId="20577"/>
          <ac:spMkLst>
            <pc:docMk/>
            <pc:sldMk cId="3228630048" sldId="1779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4:30.154" v="5375" actId="6549"/>
        <pc:sldMkLst>
          <pc:docMk/>
          <pc:sldMk cId="150720303" sldId="1781"/>
        </pc:sldMkLst>
        <pc:spChg chg="mod">
          <ac:chgData name="I See Maths ltd" userId="2b6a9906fb7c83c6" providerId="LiveId" clId="{E4AFC30E-F79B-4789-962D-0A38FEED326E}" dt="2024-04-02T19:24:30.154" v="5375" actId="6549"/>
          <ac:spMkLst>
            <pc:docMk/>
            <pc:sldMk cId="150720303" sldId="1781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27.074" v="5373" actId="20577"/>
          <ac:spMkLst>
            <pc:docMk/>
            <pc:sldMk cId="150720303" sldId="1781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02.044" v="5391" actId="6549"/>
        <pc:sldMkLst>
          <pc:docMk/>
          <pc:sldMk cId="3604311236" sldId="1784"/>
        </pc:sldMkLst>
        <pc:spChg chg="mod">
          <ac:chgData name="I See Maths ltd" userId="2b6a9906fb7c83c6" providerId="LiveId" clId="{E4AFC30E-F79B-4789-962D-0A38FEED326E}" dt="2024-04-02T19:25:02.044" v="5391" actId="6549"/>
          <ac:spMkLst>
            <pc:docMk/>
            <pc:sldMk cId="3604311236" sldId="1784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58.843" v="5389" actId="20577"/>
          <ac:spMkLst>
            <pc:docMk/>
            <pc:sldMk cId="3604311236" sldId="1784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10.524" v="5395" actId="6549"/>
        <pc:sldMkLst>
          <pc:docMk/>
          <pc:sldMk cId="4250801855" sldId="1785"/>
        </pc:sldMkLst>
        <pc:spChg chg="mod">
          <ac:chgData name="I See Maths ltd" userId="2b6a9906fb7c83c6" providerId="LiveId" clId="{E4AFC30E-F79B-4789-962D-0A38FEED326E}" dt="2024-04-02T19:25:10.524" v="5395" actId="6549"/>
          <ac:spMkLst>
            <pc:docMk/>
            <pc:sldMk cId="4250801855" sldId="1785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07.229" v="5393" actId="20577"/>
          <ac:spMkLst>
            <pc:docMk/>
            <pc:sldMk cId="4250801855" sldId="1785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17.700" v="5399" actId="6549"/>
        <pc:sldMkLst>
          <pc:docMk/>
          <pc:sldMk cId="2242423571" sldId="1786"/>
        </pc:sldMkLst>
        <pc:spChg chg="mod">
          <ac:chgData name="I See Maths ltd" userId="2b6a9906fb7c83c6" providerId="LiveId" clId="{E4AFC30E-F79B-4789-962D-0A38FEED326E}" dt="2024-04-02T19:25:17.700" v="5399" actId="6549"/>
          <ac:spMkLst>
            <pc:docMk/>
            <pc:sldMk cId="2242423571" sldId="1786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14.820" v="5397" actId="20577"/>
          <ac:spMkLst>
            <pc:docMk/>
            <pc:sldMk cId="2242423571" sldId="1786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4:46.348" v="5383" actId="6549"/>
        <pc:sldMkLst>
          <pc:docMk/>
          <pc:sldMk cId="963314646" sldId="1787"/>
        </pc:sldMkLst>
        <pc:spChg chg="mod">
          <ac:chgData name="I See Maths ltd" userId="2b6a9906fb7c83c6" providerId="LiveId" clId="{E4AFC30E-F79B-4789-962D-0A38FEED326E}" dt="2024-04-02T19:24:46.348" v="5383" actId="6549"/>
          <ac:spMkLst>
            <pc:docMk/>
            <pc:sldMk cId="963314646" sldId="1787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43.295" v="5381" actId="20577"/>
          <ac:spMkLst>
            <pc:docMk/>
            <pc:sldMk cId="963314646" sldId="1787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4:38.082" v="5379" actId="6549"/>
        <pc:sldMkLst>
          <pc:docMk/>
          <pc:sldMk cId="1165205059" sldId="1788"/>
        </pc:sldMkLst>
        <pc:spChg chg="mod">
          <ac:chgData name="I See Maths ltd" userId="2b6a9906fb7c83c6" providerId="LiveId" clId="{E4AFC30E-F79B-4789-962D-0A38FEED326E}" dt="2024-04-02T19:24:38.082" v="5379" actId="6549"/>
          <ac:spMkLst>
            <pc:docMk/>
            <pc:sldMk cId="1165205059" sldId="1788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4:35.233" v="5377" actId="20577"/>
          <ac:spMkLst>
            <pc:docMk/>
            <pc:sldMk cId="1165205059" sldId="1788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25.194" v="5403" actId="6549"/>
        <pc:sldMkLst>
          <pc:docMk/>
          <pc:sldMk cId="131070098" sldId="1789"/>
        </pc:sldMkLst>
        <pc:spChg chg="mod">
          <ac:chgData name="I See Maths ltd" userId="2b6a9906fb7c83c6" providerId="LiveId" clId="{E4AFC30E-F79B-4789-962D-0A38FEED326E}" dt="2024-04-02T19:25:25.194" v="5403" actId="6549"/>
          <ac:spMkLst>
            <pc:docMk/>
            <pc:sldMk cId="131070098" sldId="1789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22.153" v="5401" actId="20577"/>
          <ac:spMkLst>
            <pc:docMk/>
            <pc:sldMk cId="131070098" sldId="1789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39.875" v="5411" actId="6549"/>
        <pc:sldMkLst>
          <pc:docMk/>
          <pc:sldMk cId="2143625526" sldId="1790"/>
        </pc:sldMkLst>
        <pc:spChg chg="mod">
          <ac:chgData name="I See Maths ltd" userId="2b6a9906fb7c83c6" providerId="LiveId" clId="{E4AFC30E-F79B-4789-962D-0A38FEED326E}" dt="2024-04-02T19:25:39.875" v="5411" actId="6549"/>
          <ac:spMkLst>
            <pc:docMk/>
            <pc:sldMk cId="2143625526" sldId="1790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36.694" v="5409" actId="20577"/>
          <ac:spMkLst>
            <pc:docMk/>
            <pc:sldMk cId="2143625526" sldId="1790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46.691" v="5415" actId="6549"/>
        <pc:sldMkLst>
          <pc:docMk/>
          <pc:sldMk cId="4182376899" sldId="1791"/>
        </pc:sldMkLst>
        <pc:spChg chg="mod">
          <ac:chgData name="I See Maths ltd" userId="2b6a9906fb7c83c6" providerId="LiveId" clId="{E4AFC30E-F79B-4789-962D-0A38FEED326E}" dt="2024-04-02T19:25:46.691" v="5415" actId="6549"/>
          <ac:spMkLst>
            <pc:docMk/>
            <pc:sldMk cId="4182376899" sldId="1791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43.808" v="5413" actId="20577"/>
          <ac:spMkLst>
            <pc:docMk/>
            <pc:sldMk cId="4182376899" sldId="1791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6:02.296" v="5423" actId="6549"/>
        <pc:sldMkLst>
          <pc:docMk/>
          <pc:sldMk cId="3608475753" sldId="1792"/>
        </pc:sldMkLst>
        <pc:spChg chg="mod">
          <ac:chgData name="I See Maths ltd" userId="2b6a9906fb7c83c6" providerId="LiveId" clId="{E4AFC30E-F79B-4789-962D-0A38FEED326E}" dt="2024-04-02T19:26:02.296" v="5423" actId="6549"/>
          <ac:spMkLst>
            <pc:docMk/>
            <pc:sldMk cId="3608475753" sldId="1792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59.380" v="5421" actId="20577"/>
          <ac:spMkLst>
            <pc:docMk/>
            <pc:sldMk cId="3608475753" sldId="1792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9:25:53.913" v="5419" actId="20577"/>
        <pc:sldMkLst>
          <pc:docMk/>
          <pc:sldMk cId="1734945818" sldId="1793"/>
        </pc:sldMkLst>
        <pc:spChg chg="mod">
          <ac:chgData name="I See Maths ltd" userId="2b6a9906fb7c83c6" providerId="LiveId" clId="{E4AFC30E-F79B-4789-962D-0A38FEED326E}" dt="2024-04-02T19:25:53.913" v="5419" actId="20577"/>
          <ac:spMkLst>
            <pc:docMk/>
            <pc:sldMk cId="1734945818" sldId="1793"/>
            <ac:spMk id="21" creationId="{66C3C11C-1AF0-4134-B2B7-C8670802EB51}"/>
          </ac:spMkLst>
        </pc:spChg>
        <pc:spChg chg="mod">
          <ac:chgData name="I See Maths ltd" userId="2b6a9906fb7c83c6" providerId="LiveId" clId="{E4AFC30E-F79B-4789-962D-0A38FEED326E}" dt="2024-04-02T19:25:50.832" v="5417" actId="20577"/>
          <ac:spMkLst>
            <pc:docMk/>
            <pc:sldMk cId="1734945818" sldId="1793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E4AFC30E-F79B-4789-962D-0A38FEED326E}" dt="2024-04-02T15:13:53.957" v="5297" actId="20577"/>
        <pc:sldMkLst>
          <pc:docMk/>
          <pc:sldMk cId="3196504917" sldId="1798"/>
        </pc:sldMkLst>
        <pc:spChg chg="mod">
          <ac:chgData name="I See Maths ltd" userId="2b6a9906fb7c83c6" providerId="LiveId" clId="{E4AFC30E-F79B-4789-962D-0A38FEED326E}" dt="2024-04-02T15:13:53.957" v="5297" actId="20577"/>
          <ac:spMkLst>
            <pc:docMk/>
            <pc:sldMk cId="3196504917" sldId="1798"/>
            <ac:spMk id="4" creationId="{19C0FE18-0BB8-3F50-61FE-CB9063D811C0}"/>
          </ac:spMkLst>
        </pc:spChg>
      </pc:sldChg>
      <pc:sldChg chg="addSp modSp mod setBg">
        <pc:chgData name="I See Maths ltd" userId="2b6a9906fb7c83c6" providerId="LiveId" clId="{E4AFC30E-F79B-4789-962D-0A38FEED326E}" dt="2024-07-09T09:52:46.290" v="10541"/>
        <pc:sldMkLst>
          <pc:docMk/>
          <pc:sldMk cId="1535475152" sldId="1799"/>
        </pc:sldMkLst>
        <pc:spChg chg="add mod">
          <ac:chgData name="I See Maths ltd" userId="2b6a9906fb7c83c6" providerId="LiveId" clId="{E4AFC30E-F79B-4789-962D-0A38FEED326E}" dt="2024-04-02T13:47:20.662" v="4288" actId="207"/>
          <ac:spMkLst>
            <pc:docMk/>
            <pc:sldMk cId="1535475152" sldId="1799"/>
            <ac:spMk id="2" creationId="{CA0AD322-F854-EEB2-397C-5312301F1E92}"/>
          </ac:spMkLst>
        </pc:spChg>
      </pc:sldChg>
      <pc:sldChg chg="addSp delSp modSp mod">
        <pc:chgData name="I See Maths ltd" userId="2b6a9906fb7c83c6" providerId="LiveId" clId="{E4AFC30E-F79B-4789-962D-0A38FEED326E}" dt="2024-05-14T09:59:49.242" v="6662"/>
        <pc:sldMkLst>
          <pc:docMk/>
          <pc:sldMk cId="1673718013" sldId="1803"/>
        </pc:sldMkLst>
        <pc:picChg chg="add mod">
          <ac:chgData name="I See Maths ltd" userId="2b6a9906fb7c83c6" providerId="LiveId" clId="{E4AFC30E-F79B-4789-962D-0A38FEED326E}" dt="2024-05-14T09:59:49.242" v="6662"/>
          <ac:picMkLst>
            <pc:docMk/>
            <pc:sldMk cId="1673718013" sldId="1803"/>
            <ac:picMk id="2" creationId="{0FD97BE2-94ED-ADAF-1983-F1028EA1B824}"/>
          </ac:picMkLst>
        </pc:picChg>
        <pc:picChg chg="del">
          <ac:chgData name="I See Maths ltd" userId="2b6a9906fb7c83c6" providerId="LiveId" clId="{E4AFC30E-F79B-4789-962D-0A38FEED326E}" dt="2024-04-02T13:54:38.945" v="4476" actId="478"/>
          <ac:picMkLst>
            <pc:docMk/>
            <pc:sldMk cId="1673718013" sldId="1803"/>
            <ac:picMk id="2" creationId="{656E0E6C-A7B3-2FEC-6CA1-A65CF525859A}"/>
          </ac:picMkLst>
        </pc:picChg>
        <pc:picChg chg="add mod">
          <ac:chgData name="I See Maths ltd" userId="2b6a9906fb7c83c6" providerId="LiveId" clId="{E4AFC30E-F79B-4789-962D-0A38FEED326E}" dt="2024-05-14T09:59:49.242" v="6662"/>
          <ac:picMkLst>
            <pc:docMk/>
            <pc:sldMk cId="1673718013" sldId="1803"/>
            <ac:picMk id="3" creationId="{587ADE06-5926-10C4-B6C9-BBE807FEB975}"/>
          </ac:picMkLst>
        </pc:picChg>
        <pc:picChg chg="del">
          <ac:chgData name="I See Maths ltd" userId="2b6a9906fb7c83c6" providerId="LiveId" clId="{E4AFC30E-F79B-4789-962D-0A38FEED326E}" dt="2024-04-02T13:54:41.165" v="4477" actId="478"/>
          <ac:picMkLst>
            <pc:docMk/>
            <pc:sldMk cId="1673718013" sldId="1803"/>
            <ac:picMk id="6" creationId="{B7EDADAD-3ABE-F4EE-5380-1E5091CFC8F6}"/>
          </ac:picMkLst>
        </pc:picChg>
      </pc:sldChg>
      <pc:sldChg chg="addSp delSp modSp mod">
        <pc:chgData name="I See Maths ltd" userId="2b6a9906fb7c83c6" providerId="LiveId" clId="{E4AFC30E-F79B-4789-962D-0A38FEED326E}" dt="2024-03-14T19:05:13.185" v="5"/>
        <pc:sldMkLst>
          <pc:docMk/>
          <pc:sldMk cId="1115659092" sldId="1805"/>
        </pc:sldMkLst>
        <pc:picChg chg="add mod">
          <ac:chgData name="I See Maths ltd" userId="2b6a9906fb7c83c6" providerId="LiveId" clId="{E4AFC30E-F79B-4789-962D-0A38FEED326E}" dt="2024-03-14T19:05:13.185" v="5"/>
          <ac:picMkLst>
            <pc:docMk/>
            <pc:sldMk cId="1115659092" sldId="1805"/>
            <ac:picMk id="2" creationId="{47BAEA58-CB2C-65A6-00F2-E6CC022D1BA8}"/>
          </ac:picMkLst>
        </pc:picChg>
        <pc:picChg chg="del">
          <ac:chgData name="I See Maths ltd" userId="2b6a9906fb7c83c6" providerId="LiveId" clId="{E4AFC30E-F79B-4789-962D-0A38FEED326E}" dt="2024-03-14T19:05:12.221" v="4" actId="478"/>
          <ac:picMkLst>
            <pc:docMk/>
            <pc:sldMk cId="1115659092" sldId="1805"/>
            <ac:picMk id="12" creationId="{6C984F09-4E14-5AF1-EAAC-553B2DB3FCA5}"/>
          </ac:picMkLst>
        </pc:picChg>
      </pc:sldChg>
      <pc:sldChg chg="addSp delSp modSp mod">
        <pc:chgData name="I See Maths ltd" userId="2b6a9906fb7c83c6" providerId="LiveId" clId="{E4AFC30E-F79B-4789-962D-0A38FEED326E}" dt="2024-05-14T10:00:19.891" v="6665"/>
        <pc:sldMkLst>
          <pc:docMk/>
          <pc:sldMk cId="2507315726" sldId="1809"/>
        </pc:sldMkLst>
        <pc:picChg chg="add mod">
          <ac:chgData name="I See Maths ltd" userId="2b6a9906fb7c83c6" providerId="LiveId" clId="{E4AFC30E-F79B-4789-962D-0A38FEED326E}" dt="2024-05-14T10:00:19.891" v="6665"/>
          <ac:picMkLst>
            <pc:docMk/>
            <pc:sldMk cId="2507315726" sldId="1809"/>
            <ac:picMk id="2" creationId="{B5588B13-5A56-7C30-F6F9-455295C05D4E}"/>
          </ac:picMkLst>
        </pc:picChg>
        <pc:picChg chg="del">
          <ac:chgData name="I See Maths ltd" userId="2b6a9906fb7c83c6" providerId="LiveId" clId="{E4AFC30E-F79B-4789-962D-0A38FEED326E}" dt="2024-05-14T10:00:17.796" v="6663" actId="478"/>
          <ac:picMkLst>
            <pc:docMk/>
            <pc:sldMk cId="2507315726" sldId="1809"/>
            <ac:picMk id="3" creationId="{CF5D3797-FBEC-FE60-976C-3B05A35B4801}"/>
          </ac:picMkLst>
        </pc:picChg>
        <pc:picChg chg="del">
          <ac:chgData name="I See Maths ltd" userId="2b6a9906fb7c83c6" providerId="LiveId" clId="{E4AFC30E-F79B-4789-962D-0A38FEED326E}" dt="2024-05-14T10:00:19.406" v="6664" actId="478"/>
          <ac:picMkLst>
            <pc:docMk/>
            <pc:sldMk cId="2507315726" sldId="1809"/>
            <ac:picMk id="6" creationId="{4A4E90D5-B26C-A768-B477-E98E7F0D2400}"/>
          </ac:picMkLst>
        </pc:picChg>
        <pc:picChg chg="add mod">
          <ac:chgData name="I See Maths ltd" userId="2b6a9906fb7c83c6" providerId="LiveId" clId="{E4AFC30E-F79B-4789-962D-0A38FEED326E}" dt="2024-05-14T10:00:19.891" v="6665"/>
          <ac:picMkLst>
            <pc:docMk/>
            <pc:sldMk cId="2507315726" sldId="1809"/>
            <ac:picMk id="7" creationId="{CF755B35-FDAC-8818-5BBA-9EB7A63F2773}"/>
          </ac:picMkLst>
        </pc:picChg>
      </pc:sldChg>
      <pc:sldChg chg="modSp mod">
        <pc:chgData name="I See Maths ltd" userId="2b6a9906fb7c83c6" providerId="LiveId" clId="{E4AFC30E-F79B-4789-962D-0A38FEED326E}" dt="2024-03-21T22:57:08.731" v="852" actId="2166"/>
        <pc:sldMkLst>
          <pc:docMk/>
          <pc:sldMk cId="1589336505" sldId="1812"/>
        </pc:sldMkLst>
        <pc:graphicFrameChg chg="modGraphic">
          <ac:chgData name="I See Maths ltd" userId="2b6a9906fb7c83c6" providerId="LiveId" clId="{E4AFC30E-F79B-4789-962D-0A38FEED326E}" dt="2024-03-21T22:57:08.731" v="852" actId="2166"/>
          <ac:graphicFrameMkLst>
            <pc:docMk/>
            <pc:sldMk cId="1589336505" sldId="1812"/>
            <ac:graphicFrameMk id="3" creationId="{FC80FE1F-976D-0B3F-900B-FA233BA7CF8D}"/>
          </ac:graphicFrameMkLst>
        </pc:graphicFrameChg>
      </pc:sldChg>
      <pc:sldChg chg="modSp mod">
        <pc:chgData name="I See Maths ltd" userId="2b6a9906fb7c83c6" providerId="LiveId" clId="{E4AFC30E-F79B-4789-962D-0A38FEED326E}" dt="2024-03-21T22:57:02.375" v="851" actId="2166"/>
        <pc:sldMkLst>
          <pc:docMk/>
          <pc:sldMk cId="1429344064" sldId="1813"/>
        </pc:sldMkLst>
        <pc:graphicFrameChg chg="modGraphic">
          <ac:chgData name="I See Maths ltd" userId="2b6a9906fb7c83c6" providerId="LiveId" clId="{E4AFC30E-F79B-4789-962D-0A38FEED326E}" dt="2024-03-21T22:57:02.375" v="851" actId="2166"/>
          <ac:graphicFrameMkLst>
            <pc:docMk/>
            <pc:sldMk cId="1429344064" sldId="1813"/>
            <ac:graphicFrameMk id="3" creationId="{ED41F9AC-3744-E5B4-3AE1-C0A11BDA13D6}"/>
          </ac:graphicFrameMkLst>
        </pc:graphicFrameChg>
      </pc:sldChg>
      <pc:sldChg chg="modSp mod">
        <pc:chgData name="I See Maths ltd" userId="2b6a9906fb7c83c6" providerId="LiveId" clId="{E4AFC30E-F79B-4789-962D-0A38FEED326E}" dt="2024-03-21T22:56:55.467" v="850" actId="2166"/>
        <pc:sldMkLst>
          <pc:docMk/>
          <pc:sldMk cId="3912001681" sldId="1815"/>
        </pc:sldMkLst>
        <pc:graphicFrameChg chg="modGraphic">
          <ac:chgData name="I See Maths ltd" userId="2b6a9906fb7c83c6" providerId="LiveId" clId="{E4AFC30E-F79B-4789-962D-0A38FEED326E}" dt="2024-03-21T22:56:55.467" v="850" actId="2166"/>
          <ac:graphicFrameMkLst>
            <pc:docMk/>
            <pc:sldMk cId="3912001681" sldId="1815"/>
            <ac:graphicFrameMk id="3" creationId="{C942DCF1-BBF5-C423-CE81-0CB4AC563B56}"/>
          </ac:graphicFrameMkLst>
        </pc:graphicFrameChg>
      </pc:sldChg>
      <pc:sldChg chg="addSp delSp modSp mod">
        <pc:chgData name="I See Maths ltd" userId="2b6a9906fb7c83c6" providerId="LiveId" clId="{E4AFC30E-F79B-4789-962D-0A38FEED326E}" dt="2024-03-21T22:56:23.595" v="846" actId="167"/>
        <pc:sldMkLst>
          <pc:docMk/>
          <pc:sldMk cId="2655908176" sldId="1816"/>
        </pc:sldMkLst>
        <pc:graphicFrameChg chg="del">
          <ac:chgData name="I See Maths ltd" userId="2b6a9906fb7c83c6" providerId="LiveId" clId="{E4AFC30E-F79B-4789-962D-0A38FEED326E}" dt="2024-03-21T22:56:16.560" v="844" actId="478"/>
          <ac:graphicFrameMkLst>
            <pc:docMk/>
            <pc:sldMk cId="2655908176" sldId="1816"/>
            <ac:graphicFrameMk id="3" creationId="{B7A45F6F-31F8-A475-F874-3AAC62FFF478}"/>
          </ac:graphicFrameMkLst>
        </pc:graphicFrameChg>
        <pc:graphicFrameChg chg="add mod ord">
          <ac:chgData name="I See Maths ltd" userId="2b6a9906fb7c83c6" providerId="LiveId" clId="{E4AFC30E-F79B-4789-962D-0A38FEED326E}" dt="2024-03-21T22:56:23.595" v="846" actId="167"/>
          <ac:graphicFrameMkLst>
            <pc:docMk/>
            <pc:sldMk cId="2655908176" sldId="1816"/>
            <ac:graphicFrameMk id="18" creationId="{D703FDD4-2215-3769-6CC3-C5933F43EF46}"/>
          </ac:graphicFrameMkLst>
        </pc:graphicFrameChg>
      </pc:sldChg>
      <pc:sldChg chg="addSp delSp modSp mod">
        <pc:chgData name="I See Maths ltd" userId="2b6a9906fb7c83c6" providerId="LiveId" clId="{E4AFC30E-F79B-4789-962D-0A38FEED326E}" dt="2024-04-02T13:55:20.249" v="4478" actId="478"/>
        <pc:sldMkLst>
          <pc:docMk/>
          <pc:sldMk cId="909408823" sldId="1817"/>
        </pc:sldMkLst>
        <pc:spChg chg="del">
          <ac:chgData name="I See Maths ltd" userId="2b6a9906fb7c83c6" providerId="LiveId" clId="{E4AFC30E-F79B-4789-962D-0A38FEED326E}" dt="2024-04-02T13:55:20.249" v="4478" actId="478"/>
          <ac:spMkLst>
            <pc:docMk/>
            <pc:sldMk cId="909408823" sldId="1817"/>
            <ac:spMk id="24" creationId="{B277962A-7B2F-6ABA-B6B1-C0418867BF50}"/>
          </ac:spMkLst>
        </pc:spChg>
        <pc:graphicFrameChg chg="del">
          <ac:chgData name="I See Maths ltd" userId="2b6a9906fb7c83c6" providerId="LiveId" clId="{E4AFC30E-F79B-4789-962D-0A38FEED326E}" dt="2024-03-21T22:56:28.728" v="847" actId="478"/>
          <ac:graphicFrameMkLst>
            <pc:docMk/>
            <pc:sldMk cId="909408823" sldId="1817"/>
            <ac:graphicFrameMk id="3" creationId="{F958ED10-16D1-E2A4-26CA-9D473E68C3ED}"/>
          </ac:graphicFrameMkLst>
        </pc:graphicFrameChg>
        <pc:graphicFrameChg chg="add mod ord">
          <ac:chgData name="I See Maths ltd" userId="2b6a9906fb7c83c6" providerId="LiveId" clId="{E4AFC30E-F79B-4789-962D-0A38FEED326E}" dt="2024-03-21T22:56:35.940" v="849" actId="167"/>
          <ac:graphicFrameMkLst>
            <pc:docMk/>
            <pc:sldMk cId="909408823" sldId="1817"/>
            <ac:graphicFrameMk id="13" creationId="{165FF069-BF49-F615-AD53-70E2FBFE3CC0}"/>
          </ac:graphicFrameMkLst>
        </pc:graphicFrameChg>
      </pc:sldChg>
      <pc:sldChg chg="modSp mod">
        <pc:chgData name="I See Maths ltd" userId="2b6a9906fb7c83c6" providerId="LiveId" clId="{E4AFC30E-F79B-4789-962D-0A38FEED326E}" dt="2024-03-21T22:56:01.015" v="843"/>
        <pc:sldMkLst>
          <pc:docMk/>
          <pc:sldMk cId="2512755334" sldId="1818"/>
        </pc:sldMkLst>
        <pc:graphicFrameChg chg="mod modGraphic">
          <ac:chgData name="I See Maths ltd" userId="2b6a9906fb7c83c6" providerId="LiveId" clId="{E4AFC30E-F79B-4789-962D-0A38FEED326E}" dt="2024-03-21T22:56:01.015" v="843"/>
          <ac:graphicFrameMkLst>
            <pc:docMk/>
            <pc:sldMk cId="2512755334" sldId="1818"/>
            <ac:graphicFrameMk id="3" creationId="{10A7636D-1C56-96BC-40FB-FD0F9AB7362A}"/>
          </ac:graphicFrameMkLst>
        </pc:graphicFrameChg>
      </pc:sldChg>
      <pc:sldChg chg="addSp delSp modSp mod">
        <pc:chgData name="I See Maths ltd" userId="2b6a9906fb7c83c6" providerId="LiveId" clId="{E4AFC30E-F79B-4789-962D-0A38FEED326E}" dt="2024-03-14T19:05:00.372" v="3" actId="1076"/>
        <pc:sldMkLst>
          <pc:docMk/>
          <pc:sldMk cId="3048551200" sldId="1823"/>
        </pc:sldMkLst>
        <pc:picChg chg="add mod">
          <ac:chgData name="I See Maths ltd" userId="2b6a9906fb7c83c6" providerId="LiveId" clId="{E4AFC30E-F79B-4789-962D-0A38FEED326E}" dt="2024-03-14T19:05:00.372" v="3" actId="1076"/>
          <ac:picMkLst>
            <pc:docMk/>
            <pc:sldMk cId="3048551200" sldId="1823"/>
            <ac:picMk id="3" creationId="{6E95EEC8-9045-481F-265E-AA481644BE99}"/>
          </ac:picMkLst>
        </pc:picChg>
        <pc:picChg chg="del">
          <ac:chgData name="I See Maths ltd" userId="2b6a9906fb7c83c6" providerId="LiveId" clId="{E4AFC30E-F79B-4789-962D-0A38FEED326E}" dt="2024-03-14T19:04:46.790" v="0" actId="478"/>
          <ac:picMkLst>
            <pc:docMk/>
            <pc:sldMk cId="3048551200" sldId="1823"/>
            <ac:picMk id="12" creationId="{1E6A9B8D-C427-F0BE-4C74-4B8572E43CFE}"/>
          </ac:picMkLst>
        </pc:picChg>
      </pc:sldChg>
      <pc:sldChg chg="modSp mod">
        <pc:chgData name="I See Maths ltd" userId="2b6a9906fb7c83c6" providerId="LiveId" clId="{E4AFC30E-F79B-4789-962D-0A38FEED326E}" dt="2024-03-21T15:37:16.241" v="800" actId="2166"/>
        <pc:sldMkLst>
          <pc:docMk/>
          <pc:sldMk cId="1828680413" sldId="1824"/>
        </pc:sldMkLst>
        <pc:graphicFrameChg chg="modGraphic">
          <ac:chgData name="I See Maths ltd" userId="2b6a9906fb7c83c6" providerId="LiveId" clId="{E4AFC30E-F79B-4789-962D-0A38FEED326E}" dt="2024-03-21T15:37:16.241" v="800" actId="2166"/>
          <ac:graphicFrameMkLst>
            <pc:docMk/>
            <pc:sldMk cId="1828680413" sldId="1824"/>
            <ac:graphicFrameMk id="3" creationId="{98DB88BC-0D5F-A09B-A14E-5A423A8C1EFF}"/>
          </ac:graphicFrameMkLst>
        </pc:graphicFrameChg>
      </pc:sldChg>
      <pc:sldChg chg="modSp mod">
        <pc:chgData name="I See Maths ltd" userId="2b6a9906fb7c83c6" providerId="LiveId" clId="{E4AFC30E-F79B-4789-962D-0A38FEED326E}" dt="2024-03-21T15:37:08.200" v="799" actId="2166"/>
        <pc:sldMkLst>
          <pc:docMk/>
          <pc:sldMk cId="2164517918" sldId="1825"/>
        </pc:sldMkLst>
        <pc:graphicFrameChg chg="modGraphic">
          <ac:chgData name="I See Maths ltd" userId="2b6a9906fb7c83c6" providerId="LiveId" clId="{E4AFC30E-F79B-4789-962D-0A38FEED326E}" dt="2024-03-21T15:37:08.200" v="799" actId="2166"/>
          <ac:graphicFrameMkLst>
            <pc:docMk/>
            <pc:sldMk cId="2164517918" sldId="1825"/>
            <ac:graphicFrameMk id="3" creationId="{A34C422B-6FAF-6E76-BF7C-094492D98DFC}"/>
          </ac:graphicFrameMkLst>
        </pc:graphicFrameChg>
      </pc:sldChg>
      <pc:sldChg chg="modSp mod">
        <pc:chgData name="I See Maths ltd" userId="2b6a9906fb7c83c6" providerId="LiveId" clId="{E4AFC30E-F79B-4789-962D-0A38FEED326E}" dt="2024-03-21T15:36:26.876" v="796" actId="2166"/>
        <pc:sldMkLst>
          <pc:docMk/>
          <pc:sldMk cId="3591267411" sldId="1826"/>
        </pc:sldMkLst>
        <pc:graphicFrameChg chg="modGraphic">
          <ac:chgData name="I See Maths ltd" userId="2b6a9906fb7c83c6" providerId="LiveId" clId="{E4AFC30E-F79B-4789-962D-0A38FEED326E}" dt="2024-03-21T15:36:26.876" v="796" actId="2166"/>
          <ac:graphicFrameMkLst>
            <pc:docMk/>
            <pc:sldMk cId="3591267411" sldId="1826"/>
            <ac:graphicFrameMk id="4" creationId="{8A6ABA30-31BF-A648-2366-91E84071CE1D}"/>
          </ac:graphicFrameMkLst>
        </pc:graphicFrameChg>
      </pc:sldChg>
      <pc:sldChg chg="modSp mod">
        <pc:chgData name="I See Maths ltd" userId="2b6a9906fb7c83c6" providerId="LiveId" clId="{E4AFC30E-F79B-4789-962D-0A38FEED326E}" dt="2024-03-21T15:36:49.425" v="798" actId="2166"/>
        <pc:sldMkLst>
          <pc:docMk/>
          <pc:sldMk cId="630825032" sldId="1827"/>
        </pc:sldMkLst>
        <pc:graphicFrameChg chg="modGraphic">
          <ac:chgData name="I See Maths ltd" userId="2b6a9906fb7c83c6" providerId="LiveId" clId="{E4AFC30E-F79B-4789-962D-0A38FEED326E}" dt="2024-03-21T15:36:49.425" v="798" actId="2166"/>
          <ac:graphicFrameMkLst>
            <pc:docMk/>
            <pc:sldMk cId="630825032" sldId="1827"/>
            <ac:graphicFrameMk id="4" creationId="{2FF3C6E6-B38B-BA38-87CE-21B671CC113A}"/>
          </ac:graphicFrameMkLst>
        </pc:graphicFrameChg>
      </pc:sldChg>
      <pc:sldChg chg="modSp mod">
        <pc:chgData name="I See Maths ltd" userId="2b6a9906fb7c83c6" providerId="LiveId" clId="{E4AFC30E-F79B-4789-962D-0A38FEED326E}" dt="2024-03-21T15:36:39.719" v="797" actId="2166"/>
        <pc:sldMkLst>
          <pc:docMk/>
          <pc:sldMk cId="4080465354" sldId="1828"/>
        </pc:sldMkLst>
        <pc:graphicFrameChg chg="modGraphic">
          <ac:chgData name="I See Maths ltd" userId="2b6a9906fb7c83c6" providerId="LiveId" clId="{E4AFC30E-F79B-4789-962D-0A38FEED326E}" dt="2024-03-21T15:36:39.719" v="797" actId="2166"/>
          <ac:graphicFrameMkLst>
            <pc:docMk/>
            <pc:sldMk cId="4080465354" sldId="1828"/>
            <ac:graphicFrameMk id="4" creationId="{89587576-980A-EF97-ABD7-26BAE45FFF84}"/>
          </ac:graphicFrameMkLst>
        </pc:graphicFrameChg>
      </pc:sldChg>
      <pc:sldChg chg="modSp mod">
        <pc:chgData name="I See Maths ltd" userId="2b6a9906fb7c83c6" providerId="LiveId" clId="{E4AFC30E-F79B-4789-962D-0A38FEED326E}" dt="2024-03-21T22:59:15.245" v="887" actId="20577"/>
        <pc:sldMkLst>
          <pc:docMk/>
          <pc:sldMk cId="1570638188" sldId="1831"/>
        </pc:sldMkLst>
        <pc:spChg chg="mod">
          <ac:chgData name="I See Maths ltd" userId="2b6a9906fb7c83c6" providerId="LiveId" clId="{E4AFC30E-F79B-4789-962D-0A38FEED326E}" dt="2024-03-21T22:59:15.245" v="887" actId="20577"/>
          <ac:spMkLst>
            <pc:docMk/>
            <pc:sldMk cId="1570638188" sldId="1831"/>
            <ac:spMk id="13" creationId="{E869A05F-5D12-2A62-D12C-6B7091CF5F73}"/>
          </ac:spMkLst>
        </pc:spChg>
      </pc:sldChg>
      <pc:sldChg chg="del">
        <pc:chgData name="I See Maths ltd" userId="2b6a9906fb7c83c6" providerId="LiveId" clId="{E4AFC30E-F79B-4789-962D-0A38FEED326E}" dt="2024-03-21T15:37:54.547" v="801" actId="47"/>
        <pc:sldMkLst>
          <pc:docMk/>
          <pc:sldMk cId="1557617552" sldId="1836"/>
        </pc:sldMkLst>
      </pc:sldChg>
      <pc:sldChg chg="del">
        <pc:chgData name="I See Maths ltd" userId="2b6a9906fb7c83c6" providerId="LiveId" clId="{E4AFC30E-F79B-4789-962D-0A38FEED326E}" dt="2024-03-27T15:45:55.740" v="1075" actId="47"/>
        <pc:sldMkLst>
          <pc:docMk/>
          <pc:sldMk cId="3896394960" sldId="1838"/>
        </pc:sldMkLst>
      </pc:sldChg>
      <pc:sldChg chg="addSp delSp modSp mod">
        <pc:chgData name="I See Maths ltd" userId="2b6a9906fb7c83c6" providerId="LiveId" clId="{E4AFC30E-F79B-4789-962D-0A38FEED326E}" dt="2024-03-27T15:45:27.245" v="1074"/>
        <pc:sldMkLst>
          <pc:docMk/>
          <pc:sldMk cId="1228844187" sldId="1842"/>
        </pc:sldMkLst>
        <pc:spChg chg="add mod">
          <ac:chgData name="I See Maths ltd" userId="2b6a9906fb7c83c6" providerId="LiveId" clId="{E4AFC30E-F79B-4789-962D-0A38FEED326E}" dt="2024-03-21T23:00:41.074" v="908"/>
          <ac:spMkLst>
            <pc:docMk/>
            <pc:sldMk cId="1228844187" sldId="1842"/>
            <ac:spMk id="2" creationId="{E4038956-F33C-4C42-6598-6F7B945FB7BD}"/>
          </ac:spMkLst>
        </pc:spChg>
        <pc:spChg chg="add mod">
          <ac:chgData name="I See Maths ltd" userId="2b6a9906fb7c83c6" providerId="LiveId" clId="{E4AFC30E-F79B-4789-962D-0A38FEED326E}" dt="2024-03-21T23:01:13.393" v="933"/>
          <ac:spMkLst>
            <pc:docMk/>
            <pc:sldMk cId="1228844187" sldId="1842"/>
            <ac:spMk id="3" creationId="{4BFC3A27-F8C3-29CB-0CDA-10B89A3C37D7}"/>
          </ac:spMkLst>
        </pc:spChg>
        <pc:spChg chg="add mod">
          <ac:chgData name="I See Maths ltd" userId="2b6a9906fb7c83c6" providerId="LiveId" clId="{E4AFC30E-F79B-4789-962D-0A38FEED326E}" dt="2024-03-27T15:45:27.245" v="1074"/>
          <ac:spMkLst>
            <pc:docMk/>
            <pc:sldMk cId="1228844187" sldId="1842"/>
            <ac:spMk id="4" creationId="{5E7CF41C-B3E1-A262-4889-512EEDBCF2EE}"/>
          </ac:spMkLst>
        </pc:spChg>
        <pc:spChg chg="del">
          <ac:chgData name="I See Maths ltd" userId="2b6a9906fb7c83c6" providerId="LiveId" clId="{E4AFC30E-F79B-4789-962D-0A38FEED326E}" dt="2024-03-21T23:00:40.147" v="907" actId="478"/>
          <ac:spMkLst>
            <pc:docMk/>
            <pc:sldMk cId="1228844187" sldId="1842"/>
            <ac:spMk id="13" creationId="{37DA55B2-A0BF-0A6E-F7D9-528BFF2E85B4}"/>
          </ac:spMkLst>
        </pc:spChg>
        <pc:spChg chg="del mod">
          <ac:chgData name="I See Maths ltd" userId="2b6a9906fb7c83c6" providerId="LiveId" clId="{E4AFC30E-F79B-4789-962D-0A38FEED326E}" dt="2024-03-21T23:01:12.451" v="932" actId="478"/>
          <ac:spMkLst>
            <pc:docMk/>
            <pc:sldMk cId="1228844187" sldId="1842"/>
            <ac:spMk id="34" creationId="{7B9A5CD3-4D38-E571-4D6A-72D7128906D0}"/>
          </ac:spMkLst>
        </pc:spChg>
      </pc:sldChg>
      <pc:sldChg chg="addSp delSp modSp mod">
        <pc:chgData name="I See Maths ltd" userId="2b6a9906fb7c83c6" providerId="LiveId" clId="{E4AFC30E-F79B-4789-962D-0A38FEED326E}" dt="2024-04-30T09:33:50.713" v="6610" actId="20577"/>
        <pc:sldMkLst>
          <pc:docMk/>
          <pc:sldMk cId="10557725" sldId="1843"/>
        </pc:sldMkLst>
        <pc:spChg chg="add del mod">
          <ac:chgData name="I See Maths ltd" userId="2b6a9906fb7c83c6" providerId="LiveId" clId="{E4AFC30E-F79B-4789-962D-0A38FEED326E}" dt="2024-03-21T23:00:21.247" v="903" actId="478"/>
          <ac:spMkLst>
            <pc:docMk/>
            <pc:sldMk cId="10557725" sldId="1843"/>
            <ac:spMk id="2" creationId="{639FE82F-0CFE-314B-FE64-295F91C42149}"/>
          </ac:spMkLst>
        </pc:spChg>
        <pc:spChg chg="add mod">
          <ac:chgData name="I See Maths ltd" userId="2b6a9906fb7c83c6" providerId="LiveId" clId="{E4AFC30E-F79B-4789-962D-0A38FEED326E}" dt="2024-03-21T23:00:29.366" v="904"/>
          <ac:spMkLst>
            <pc:docMk/>
            <pc:sldMk cId="10557725" sldId="1843"/>
            <ac:spMk id="3" creationId="{AA62000B-9FBD-2360-BB48-37AE5C1B3C71}"/>
          </ac:spMkLst>
        </pc:spChg>
        <pc:spChg chg="add mod">
          <ac:chgData name="I See Maths ltd" userId="2b6a9906fb7c83c6" providerId="LiveId" clId="{E4AFC30E-F79B-4789-962D-0A38FEED326E}" dt="2024-03-21T23:00:52.640" v="911"/>
          <ac:spMkLst>
            <pc:docMk/>
            <pc:sldMk cId="10557725" sldId="1843"/>
            <ac:spMk id="4" creationId="{2CBB9F72-987F-3DF4-9121-D22B1FDEDEE6}"/>
          </ac:spMkLst>
        </pc:spChg>
        <pc:spChg chg="del">
          <ac:chgData name="I See Maths ltd" userId="2b6a9906fb7c83c6" providerId="LiveId" clId="{E4AFC30E-F79B-4789-962D-0A38FEED326E}" dt="2024-03-21T23:00:19.156" v="901" actId="478"/>
          <ac:spMkLst>
            <pc:docMk/>
            <pc:sldMk cId="10557725" sldId="1843"/>
            <ac:spMk id="13" creationId="{66873CB0-B702-1D28-7566-55602CBB8A4E}"/>
          </ac:spMkLst>
        </pc:spChg>
        <pc:spChg chg="mod">
          <ac:chgData name="I See Maths ltd" userId="2b6a9906fb7c83c6" providerId="LiveId" clId="{E4AFC30E-F79B-4789-962D-0A38FEED326E}" dt="2024-03-21T23:01:06.049" v="931" actId="1038"/>
          <ac:spMkLst>
            <pc:docMk/>
            <pc:sldMk cId="10557725" sldId="1843"/>
            <ac:spMk id="19" creationId="{A3F148E2-EBDC-A63C-C629-CB24CBB75AB6}"/>
          </ac:spMkLst>
        </pc:spChg>
        <pc:spChg chg="mod">
          <ac:chgData name="I See Maths ltd" userId="2b6a9906fb7c83c6" providerId="LiveId" clId="{E4AFC30E-F79B-4789-962D-0A38FEED326E}" dt="2024-04-30T09:33:50.713" v="6610" actId="20577"/>
          <ac:spMkLst>
            <pc:docMk/>
            <pc:sldMk cId="10557725" sldId="1843"/>
            <ac:spMk id="33" creationId="{B6E76317-E7BE-E562-ED36-C630AE7274E8}"/>
          </ac:spMkLst>
        </pc:spChg>
        <pc:spChg chg="mod">
          <ac:chgData name="I See Maths ltd" userId="2b6a9906fb7c83c6" providerId="LiveId" clId="{E4AFC30E-F79B-4789-962D-0A38FEED326E}" dt="2024-03-21T23:01:06.049" v="931" actId="1038"/>
          <ac:spMkLst>
            <pc:docMk/>
            <pc:sldMk cId="10557725" sldId="1843"/>
            <ac:spMk id="34" creationId="{B7E22DC6-BF87-31C4-5E76-2AF86B636F09}"/>
          </ac:spMkLst>
        </pc:spChg>
      </pc:sldChg>
      <pc:sldChg chg="addSp delSp modSp mod">
        <pc:chgData name="I See Maths ltd" userId="2b6a9906fb7c83c6" providerId="LiveId" clId="{E4AFC30E-F79B-4789-962D-0A38FEED326E}" dt="2024-03-21T23:00:07.811" v="900" actId="1038"/>
        <pc:sldMkLst>
          <pc:docMk/>
          <pc:sldMk cId="3011562397" sldId="1844"/>
        </pc:sldMkLst>
        <pc:spChg chg="add mod">
          <ac:chgData name="I See Maths ltd" userId="2b6a9906fb7c83c6" providerId="LiveId" clId="{E4AFC30E-F79B-4789-962D-0A38FEED326E}" dt="2024-03-21T22:59:53.482" v="893"/>
          <ac:spMkLst>
            <pc:docMk/>
            <pc:sldMk cId="3011562397" sldId="1844"/>
            <ac:spMk id="2" creationId="{A22CDF3E-FC13-43F2-55EE-A0D71D60021D}"/>
          </ac:spMkLst>
        </pc:spChg>
        <pc:spChg chg="add mod">
          <ac:chgData name="I See Maths ltd" userId="2b6a9906fb7c83c6" providerId="LiveId" clId="{E4AFC30E-F79B-4789-962D-0A38FEED326E}" dt="2024-03-21T23:00:07.811" v="900" actId="1038"/>
          <ac:spMkLst>
            <pc:docMk/>
            <pc:sldMk cId="3011562397" sldId="1844"/>
            <ac:spMk id="3" creationId="{FE5DF6DC-2FAB-963F-A6BA-110F7B3D1F84}"/>
          </ac:spMkLst>
        </pc:spChg>
        <pc:spChg chg="del">
          <ac:chgData name="I See Maths ltd" userId="2b6a9906fb7c83c6" providerId="LiveId" clId="{E4AFC30E-F79B-4789-962D-0A38FEED326E}" dt="2024-03-21T22:59:52.669" v="892" actId="478"/>
          <ac:spMkLst>
            <pc:docMk/>
            <pc:sldMk cId="3011562397" sldId="1844"/>
            <ac:spMk id="13" creationId="{2F26AD38-B9D6-B188-05C3-77568555209E}"/>
          </ac:spMkLst>
        </pc:spChg>
      </pc:sldChg>
      <pc:sldChg chg="addSp delSp modSp mod">
        <pc:chgData name="I See Maths ltd" userId="2b6a9906fb7c83c6" providerId="LiveId" clId="{E4AFC30E-F79B-4789-962D-0A38FEED326E}" dt="2024-03-21T22:59:43.926" v="891" actId="14100"/>
        <pc:sldMkLst>
          <pc:docMk/>
          <pc:sldMk cId="2202005155" sldId="1845"/>
        </pc:sldMkLst>
        <pc:spChg chg="mod">
          <ac:chgData name="I See Maths ltd" userId="2b6a9906fb7c83c6" providerId="LiveId" clId="{E4AFC30E-F79B-4789-962D-0A38FEED326E}" dt="2024-03-21T22:59:43.926" v="891" actId="14100"/>
          <ac:spMkLst>
            <pc:docMk/>
            <pc:sldMk cId="2202005155" sldId="1845"/>
            <ac:spMk id="2" creationId="{136913EC-3E38-DF24-B9D8-A0FC41B385A9}"/>
          </ac:spMkLst>
        </pc:spChg>
        <pc:spChg chg="add mod ord">
          <ac:chgData name="I See Maths ltd" userId="2b6a9906fb7c83c6" providerId="LiveId" clId="{E4AFC30E-F79B-4789-962D-0A38FEED326E}" dt="2024-03-21T22:59:39.927" v="890" actId="167"/>
          <ac:spMkLst>
            <pc:docMk/>
            <pc:sldMk cId="2202005155" sldId="1845"/>
            <ac:spMk id="5" creationId="{F1031CE0-0453-D693-AC7E-1958D4D56ABB}"/>
          </ac:spMkLst>
        </pc:spChg>
        <pc:spChg chg="del">
          <ac:chgData name="I See Maths ltd" userId="2b6a9906fb7c83c6" providerId="LiveId" clId="{E4AFC30E-F79B-4789-962D-0A38FEED326E}" dt="2024-03-21T22:59:25.672" v="888" actId="478"/>
          <ac:spMkLst>
            <pc:docMk/>
            <pc:sldMk cId="2202005155" sldId="1845"/>
            <ac:spMk id="13" creationId="{EB4AB122-4A37-9E0E-10CC-AD0E1CFFCB9D}"/>
          </ac:spMkLst>
        </pc:spChg>
      </pc:sldChg>
      <pc:sldChg chg="modSp mod">
        <pc:chgData name="I See Maths ltd" userId="2b6a9906fb7c83c6" providerId="LiveId" clId="{E4AFC30E-F79B-4789-962D-0A38FEED326E}" dt="2024-04-02T15:15:22.717" v="5329" actId="20577"/>
        <pc:sldMkLst>
          <pc:docMk/>
          <pc:sldMk cId="4027651080" sldId="1848"/>
        </pc:sldMkLst>
        <pc:spChg chg="mod">
          <ac:chgData name="I See Maths ltd" userId="2b6a9906fb7c83c6" providerId="LiveId" clId="{E4AFC30E-F79B-4789-962D-0A38FEED326E}" dt="2024-04-02T15:15:22.717" v="5329" actId="20577"/>
          <ac:spMkLst>
            <pc:docMk/>
            <pc:sldMk cId="4027651080" sldId="1848"/>
            <ac:spMk id="4" creationId="{CEDF6C36-5BBB-F1BF-0908-AACAAB7A0CE2}"/>
          </ac:spMkLst>
        </pc:spChg>
      </pc:sldChg>
      <pc:sldChg chg="delSp mod">
        <pc:chgData name="I See Maths ltd" userId="2b6a9906fb7c83c6" providerId="LiveId" clId="{E4AFC30E-F79B-4789-962D-0A38FEED326E}" dt="2024-05-23T19:26:32.315" v="6667" actId="478"/>
        <pc:sldMkLst>
          <pc:docMk/>
          <pc:sldMk cId="3519485654" sldId="1849"/>
        </pc:sldMkLst>
        <pc:picChg chg="del">
          <ac:chgData name="I See Maths ltd" userId="2b6a9906fb7c83c6" providerId="LiveId" clId="{E4AFC30E-F79B-4789-962D-0A38FEED326E}" dt="2024-05-23T19:26:32.315" v="6667" actId="478"/>
          <ac:picMkLst>
            <pc:docMk/>
            <pc:sldMk cId="3519485654" sldId="1849"/>
            <ac:picMk id="6" creationId="{DB7900A0-5FFD-9923-AA84-E5EB56EDB7D9}"/>
          </ac:picMkLst>
        </pc:picChg>
      </pc:sldChg>
      <pc:sldChg chg="delSp mod">
        <pc:chgData name="I See Maths ltd" userId="2b6a9906fb7c83c6" providerId="LiveId" clId="{E4AFC30E-F79B-4789-962D-0A38FEED326E}" dt="2024-05-23T19:26:12.341" v="6666" actId="478"/>
        <pc:sldMkLst>
          <pc:docMk/>
          <pc:sldMk cId="1731322465" sldId="1850"/>
        </pc:sldMkLst>
        <pc:picChg chg="del">
          <ac:chgData name="I See Maths ltd" userId="2b6a9906fb7c83c6" providerId="LiveId" clId="{E4AFC30E-F79B-4789-962D-0A38FEED326E}" dt="2024-05-23T19:26:12.341" v="6666" actId="478"/>
          <ac:picMkLst>
            <pc:docMk/>
            <pc:sldMk cId="1731322465" sldId="1850"/>
            <ac:picMk id="6" creationId="{9798BAA3-ABC8-8D8C-E5D0-0449A8E79583}"/>
          </ac:picMkLst>
        </pc:picChg>
      </pc:sldChg>
      <pc:sldChg chg="modSp mod">
        <pc:chgData name="I See Maths ltd" userId="2b6a9906fb7c83c6" providerId="LiveId" clId="{E4AFC30E-F79B-4789-962D-0A38FEED326E}" dt="2024-04-02T15:15:28.013" v="5331" actId="20577"/>
        <pc:sldMkLst>
          <pc:docMk/>
          <pc:sldMk cId="683246809" sldId="1851"/>
        </pc:sldMkLst>
        <pc:spChg chg="mod">
          <ac:chgData name="I See Maths ltd" userId="2b6a9906fb7c83c6" providerId="LiveId" clId="{E4AFC30E-F79B-4789-962D-0A38FEED326E}" dt="2024-04-02T15:15:28.013" v="5331" actId="20577"/>
          <ac:spMkLst>
            <pc:docMk/>
            <pc:sldMk cId="683246809" sldId="1851"/>
            <ac:spMk id="23" creationId="{CE2E16E9-5E2E-CBA9-F0A8-2C96D67E8E57}"/>
          </ac:spMkLst>
        </pc:spChg>
      </pc:sldChg>
      <pc:sldChg chg="delSp mod">
        <pc:chgData name="I See Maths ltd" userId="2b6a9906fb7c83c6" providerId="LiveId" clId="{E4AFC30E-F79B-4789-962D-0A38FEED326E}" dt="2024-04-02T19:23:36.912" v="5352" actId="478"/>
        <pc:sldMkLst>
          <pc:docMk/>
          <pc:sldMk cId="8874085" sldId="1852"/>
        </pc:sldMkLst>
        <pc:picChg chg="del">
          <ac:chgData name="I See Maths ltd" userId="2b6a9906fb7c83c6" providerId="LiveId" clId="{E4AFC30E-F79B-4789-962D-0A38FEED326E}" dt="2024-04-02T19:23:36.912" v="5352" actId="478"/>
          <ac:picMkLst>
            <pc:docMk/>
            <pc:sldMk cId="8874085" sldId="1852"/>
            <ac:picMk id="3" creationId="{83972E87-C1F4-647A-ABCB-99583C863260}"/>
          </ac:picMkLst>
        </pc:picChg>
        <pc:picChg chg="del">
          <ac:chgData name="I See Maths ltd" userId="2b6a9906fb7c83c6" providerId="LiveId" clId="{E4AFC30E-F79B-4789-962D-0A38FEED326E}" dt="2024-04-02T19:23:36.912" v="5352" actId="478"/>
          <ac:picMkLst>
            <pc:docMk/>
            <pc:sldMk cId="8874085" sldId="1852"/>
            <ac:picMk id="7" creationId="{5F6645F1-CD7E-E2EC-BFB0-341BE2E0602D}"/>
          </ac:picMkLst>
        </pc:picChg>
      </pc:sldChg>
      <pc:sldChg chg="delSp modSp mod">
        <pc:chgData name="I See Maths ltd" userId="2b6a9906fb7c83c6" providerId="LiveId" clId="{E4AFC30E-F79B-4789-962D-0A38FEED326E}" dt="2024-04-02T19:23:56.438" v="5359" actId="478"/>
        <pc:sldMkLst>
          <pc:docMk/>
          <pc:sldMk cId="2646046831" sldId="1853"/>
        </pc:sldMkLst>
        <pc:spChg chg="mod">
          <ac:chgData name="I See Maths ltd" userId="2b6a9906fb7c83c6" providerId="LiveId" clId="{E4AFC30E-F79B-4789-962D-0A38FEED326E}" dt="2024-04-02T19:23:44.496" v="5354" actId="20577"/>
          <ac:spMkLst>
            <pc:docMk/>
            <pc:sldMk cId="2646046831" sldId="1853"/>
            <ac:spMk id="11" creationId="{34A30FF3-61E8-2E83-ABC3-92E226166376}"/>
          </ac:spMkLst>
        </pc:spChg>
        <pc:spChg chg="mod">
          <ac:chgData name="I See Maths ltd" userId="2b6a9906fb7c83c6" providerId="LiveId" clId="{E4AFC30E-F79B-4789-962D-0A38FEED326E}" dt="2024-04-02T19:23:48.791" v="5356" actId="6549"/>
          <ac:spMkLst>
            <pc:docMk/>
            <pc:sldMk cId="2646046831" sldId="1853"/>
            <ac:spMk id="21" creationId="{A40B3E54-2307-336B-0B8A-CEF199F214FA}"/>
          </ac:spMkLst>
        </pc:spChg>
        <pc:spChg chg="mod">
          <ac:chgData name="I See Maths ltd" userId="2b6a9906fb7c83c6" providerId="LiveId" clId="{E4AFC30E-F79B-4789-962D-0A38FEED326E}" dt="2024-04-02T19:23:52.043" v="5358" actId="20577"/>
          <ac:spMkLst>
            <pc:docMk/>
            <pc:sldMk cId="2646046831" sldId="1853"/>
            <ac:spMk id="23" creationId="{AFC46928-DBD4-97B5-3C78-BC72E263ED80}"/>
          </ac:spMkLst>
        </pc:spChg>
        <pc:picChg chg="del">
          <ac:chgData name="I See Maths ltd" userId="2b6a9906fb7c83c6" providerId="LiveId" clId="{E4AFC30E-F79B-4789-962D-0A38FEED326E}" dt="2024-04-02T19:23:56.438" v="5359" actId="478"/>
          <ac:picMkLst>
            <pc:docMk/>
            <pc:sldMk cId="2646046831" sldId="1853"/>
            <ac:picMk id="6" creationId="{253E7E7A-C1CA-57CC-5562-35A5FCCAAC38}"/>
          </ac:picMkLst>
        </pc:picChg>
      </pc:sldChg>
      <pc:sldChg chg="delSp mod">
        <pc:chgData name="I See Maths ltd" userId="2b6a9906fb7c83c6" providerId="LiveId" clId="{E4AFC30E-F79B-4789-962D-0A38FEED326E}" dt="2024-04-02T19:26:08.983" v="5424" actId="478"/>
        <pc:sldMkLst>
          <pc:docMk/>
          <pc:sldMk cId="3590060495" sldId="1854"/>
        </pc:sldMkLst>
        <pc:picChg chg="del">
          <ac:chgData name="I See Maths ltd" userId="2b6a9906fb7c83c6" providerId="LiveId" clId="{E4AFC30E-F79B-4789-962D-0A38FEED326E}" dt="2024-04-02T19:26:08.983" v="5424" actId="478"/>
          <ac:picMkLst>
            <pc:docMk/>
            <pc:sldMk cId="3590060495" sldId="1854"/>
            <ac:picMk id="6" creationId="{41CB08D5-473D-6D0F-1D51-776178639C0E}"/>
          </ac:picMkLst>
        </pc:picChg>
      </pc:sldChg>
      <pc:sldChg chg="modSp mod">
        <pc:chgData name="I See Maths ltd" userId="2b6a9906fb7c83c6" providerId="LiveId" clId="{E4AFC30E-F79B-4789-962D-0A38FEED326E}" dt="2024-05-23T19:26:47.773" v="6671" actId="20577"/>
        <pc:sldMkLst>
          <pc:docMk/>
          <pc:sldMk cId="1863241788" sldId="1865"/>
        </pc:sldMkLst>
        <pc:spChg chg="mod">
          <ac:chgData name="I See Maths ltd" userId="2b6a9906fb7c83c6" providerId="LiveId" clId="{E4AFC30E-F79B-4789-962D-0A38FEED326E}" dt="2024-03-19T10:11:23.514" v="231" actId="20577"/>
          <ac:spMkLst>
            <pc:docMk/>
            <pc:sldMk cId="1863241788" sldId="1865"/>
            <ac:spMk id="2" creationId="{CCA6F7D2-EF9B-DA33-DCA2-08CC1B419541}"/>
          </ac:spMkLst>
        </pc:spChg>
        <pc:spChg chg="mod">
          <ac:chgData name="I See Maths ltd" userId="2b6a9906fb7c83c6" providerId="LiveId" clId="{E4AFC30E-F79B-4789-962D-0A38FEED326E}" dt="2024-05-23T19:26:47.773" v="6671" actId="20577"/>
          <ac:spMkLst>
            <pc:docMk/>
            <pc:sldMk cId="1863241788" sldId="1865"/>
            <ac:spMk id="5" creationId="{C7E74BD4-FBED-D725-4B4E-A636C06812B6}"/>
          </ac:spMkLst>
        </pc:spChg>
        <pc:spChg chg="mod">
          <ac:chgData name="I See Maths ltd" userId="2b6a9906fb7c83c6" providerId="LiveId" clId="{E4AFC30E-F79B-4789-962D-0A38FEED326E}" dt="2024-03-19T10:11:34.554" v="233" actId="20577"/>
          <ac:spMkLst>
            <pc:docMk/>
            <pc:sldMk cId="1863241788" sldId="1865"/>
            <ac:spMk id="14" creationId="{EB958940-4972-066C-B477-398BF0EFDDDF}"/>
          </ac:spMkLst>
        </pc:spChg>
      </pc:sldChg>
      <pc:sldChg chg="delSp mod">
        <pc:chgData name="I See Maths ltd" userId="2b6a9906fb7c83c6" providerId="LiveId" clId="{E4AFC30E-F79B-4789-962D-0A38FEED326E}" dt="2024-05-23T19:26:53.771" v="6673" actId="478"/>
        <pc:sldMkLst>
          <pc:docMk/>
          <pc:sldMk cId="29194679" sldId="1881"/>
        </pc:sldMkLst>
        <pc:picChg chg="del">
          <ac:chgData name="I See Maths ltd" userId="2b6a9906fb7c83c6" providerId="LiveId" clId="{E4AFC30E-F79B-4789-962D-0A38FEED326E}" dt="2024-05-23T19:26:52.110" v="6672" actId="478"/>
          <ac:picMkLst>
            <pc:docMk/>
            <pc:sldMk cId="29194679" sldId="1881"/>
            <ac:picMk id="11" creationId="{EB5A3B5E-FA72-6055-565F-939348A41F29}"/>
          </ac:picMkLst>
        </pc:picChg>
        <pc:picChg chg="del">
          <ac:chgData name="I See Maths ltd" userId="2b6a9906fb7c83c6" providerId="LiveId" clId="{E4AFC30E-F79B-4789-962D-0A38FEED326E}" dt="2024-05-23T19:26:53.771" v="6673" actId="478"/>
          <ac:picMkLst>
            <pc:docMk/>
            <pc:sldMk cId="29194679" sldId="1881"/>
            <ac:picMk id="13" creationId="{DB1BB62F-4460-A8EC-3238-8B4ADD9188E6}"/>
          </ac:picMkLst>
        </pc:picChg>
      </pc:sldChg>
      <pc:sldChg chg="delSp mod">
        <pc:chgData name="I See Maths ltd" userId="2b6a9906fb7c83c6" providerId="LiveId" clId="{E4AFC30E-F79B-4789-962D-0A38FEED326E}" dt="2024-05-23T19:27:05.174" v="6675" actId="478"/>
        <pc:sldMkLst>
          <pc:docMk/>
          <pc:sldMk cId="3019257209" sldId="1882"/>
        </pc:sldMkLst>
        <pc:spChg chg="del">
          <ac:chgData name="I See Maths ltd" userId="2b6a9906fb7c83c6" providerId="LiveId" clId="{E4AFC30E-F79B-4789-962D-0A38FEED326E}" dt="2024-03-20T15:29:20.150" v="235" actId="478"/>
          <ac:spMkLst>
            <pc:docMk/>
            <pc:sldMk cId="3019257209" sldId="1882"/>
            <ac:spMk id="3" creationId="{E5D67C14-8845-C807-8C31-EF04FC39129F}"/>
          </ac:spMkLst>
        </pc:spChg>
        <pc:spChg chg="del">
          <ac:chgData name="I See Maths ltd" userId="2b6a9906fb7c83c6" providerId="LiveId" clId="{E4AFC30E-F79B-4789-962D-0A38FEED326E}" dt="2024-03-20T15:29:20.150" v="235" actId="478"/>
          <ac:spMkLst>
            <pc:docMk/>
            <pc:sldMk cId="3019257209" sldId="1882"/>
            <ac:spMk id="6" creationId="{936D10B0-1120-599F-A58A-87D62EB900F1}"/>
          </ac:spMkLst>
        </pc:spChg>
        <pc:spChg chg="del">
          <ac:chgData name="I See Maths ltd" userId="2b6a9906fb7c83c6" providerId="LiveId" clId="{E4AFC30E-F79B-4789-962D-0A38FEED326E}" dt="2024-03-20T15:29:20.150" v="235" actId="478"/>
          <ac:spMkLst>
            <pc:docMk/>
            <pc:sldMk cId="3019257209" sldId="1882"/>
            <ac:spMk id="7" creationId="{75EC848C-0F9F-4B12-1CEF-49C36E323C74}"/>
          </ac:spMkLst>
        </pc:spChg>
        <pc:picChg chg="del">
          <ac:chgData name="I See Maths ltd" userId="2b6a9906fb7c83c6" providerId="LiveId" clId="{E4AFC30E-F79B-4789-962D-0A38FEED326E}" dt="2024-05-23T19:27:03.486" v="6674" actId="478"/>
          <ac:picMkLst>
            <pc:docMk/>
            <pc:sldMk cId="3019257209" sldId="1882"/>
            <ac:picMk id="11" creationId="{AF1C420B-37D7-29FA-19ED-99880635538D}"/>
          </ac:picMkLst>
        </pc:picChg>
        <pc:picChg chg="del">
          <ac:chgData name="I See Maths ltd" userId="2b6a9906fb7c83c6" providerId="LiveId" clId="{E4AFC30E-F79B-4789-962D-0A38FEED326E}" dt="2024-05-23T19:27:05.174" v="6675" actId="478"/>
          <ac:picMkLst>
            <pc:docMk/>
            <pc:sldMk cId="3019257209" sldId="1882"/>
            <ac:picMk id="13" creationId="{AEABBB11-41C8-F9AF-0B68-35925D8F3717}"/>
          </ac:picMkLst>
        </pc:picChg>
        <pc:cxnChg chg="del">
          <ac:chgData name="I See Maths ltd" userId="2b6a9906fb7c83c6" providerId="LiveId" clId="{E4AFC30E-F79B-4789-962D-0A38FEED326E}" dt="2024-03-20T15:29:20.150" v="235" actId="478"/>
          <ac:cxnSpMkLst>
            <pc:docMk/>
            <pc:sldMk cId="3019257209" sldId="1882"/>
            <ac:cxnSpMk id="8" creationId="{B1AEC1E4-7AAF-9B2B-8EA1-B547517CE5BF}"/>
          </ac:cxnSpMkLst>
        </pc:cxnChg>
      </pc:sldChg>
      <pc:sldChg chg="modSp mod">
        <pc:chgData name="I See Maths ltd" userId="2b6a9906fb7c83c6" providerId="LiveId" clId="{E4AFC30E-F79B-4789-962D-0A38FEED326E}" dt="2024-03-21T15:38:51.269" v="802" actId="20577"/>
        <pc:sldMkLst>
          <pc:docMk/>
          <pc:sldMk cId="4181365206" sldId="1883"/>
        </pc:sldMkLst>
        <pc:spChg chg="mod">
          <ac:chgData name="I See Maths ltd" userId="2b6a9906fb7c83c6" providerId="LiveId" clId="{E4AFC30E-F79B-4789-962D-0A38FEED326E}" dt="2024-03-21T15:38:51.269" v="802" actId="20577"/>
          <ac:spMkLst>
            <pc:docMk/>
            <pc:sldMk cId="4181365206" sldId="1883"/>
            <ac:spMk id="6" creationId="{4BE6B5FF-AAE4-DE39-E085-9250F4564450}"/>
          </ac:spMkLst>
        </pc:spChg>
      </pc:sldChg>
      <pc:sldChg chg="addSp delSp modSp del mod">
        <pc:chgData name="I See Maths ltd" userId="2b6a9906fb7c83c6" providerId="LiveId" clId="{E4AFC30E-F79B-4789-962D-0A38FEED326E}" dt="2024-06-06T11:09:52.364" v="7636" actId="47"/>
        <pc:sldMkLst>
          <pc:docMk/>
          <pc:sldMk cId="925473865" sldId="1884"/>
        </pc:sldMkLst>
        <pc:spChg chg="add mod">
          <ac:chgData name="I See Maths ltd" userId="2b6a9906fb7c83c6" providerId="LiveId" clId="{E4AFC30E-F79B-4789-962D-0A38FEED326E}" dt="2024-03-20T19:57:47.707" v="775" actId="6549"/>
          <ac:spMkLst>
            <pc:docMk/>
            <pc:sldMk cId="925473865" sldId="1884"/>
            <ac:spMk id="2" creationId="{E1A6E724-9B98-5795-8CCF-8140DFEBD3DE}"/>
          </ac:spMkLst>
        </pc:spChg>
        <pc:spChg chg="add mod">
          <ac:chgData name="I See Maths ltd" userId="2b6a9906fb7c83c6" providerId="LiveId" clId="{E4AFC30E-F79B-4789-962D-0A38FEED326E}" dt="2024-03-20T19:58:53.928" v="781" actId="207"/>
          <ac:spMkLst>
            <pc:docMk/>
            <pc:sldMk cId="925473865" sldId="1884"/>
            <ac:spMk id="3" creationId="{4044D71A-E324-0B2B-0C48-1A5DE05178E7}"/>
          </ac:spMkLst>
        </pc:spChg>
        <pc:spChg chg="add mod">
          <ac:chgData name="I See Maths ltd" userId="2b6a9906fb7c83c6" providerId="LiveId" clId="{E4AFC30E-F79B-4789-962D-0A38FEED326E}" dt="2024-03-20T19:59:19.743" v="793" actId="1036"/>
          <ac:spMkLst>
            <pc:docMk/>
            <pc:sldMk cId="925473865" sldId="1884"/>
            <ac:spMk id="4" creationId="{292EA01E-1F24-24ED-8E1F-BF9305E3D90F}"/>
          </ac:spMkLst>
        </pc:spChg>
        <pc:spChg chg="add del mod">
          <ac:chgData name="I See Maths ltd" userId="2b6a9906fb7c83c6" providerId="LiveId" clId="{E4AFC30E-F79B-4789-962D-0A38FEED326E}" dt="2024-06-06T10:06:35.056" v="7098" actId="478"/>
          <ac:spMkLst>
            <pc:docMk/>
            <pc:sldMk cId="925473865" sldId="1884"/>
            <ac:spMk id="4" creationId="{B85BC440-1496-FBFF-32D0-7986921441CC}"/>
          </ac:spMkLst>
        </pc:spChg>
        <pc:spChg chg="add del mod">
          <ac:chgData name="I See Maths ltd" userId="2b6a9906fb7c83c6" providerId="LiveId" clId="{E4AFC30E-F79B-4789-962D-0A38FEED326E}" dt="2024-03-20T15:38:04.389" v="558" actId="478"/>
          <ac:spMkLst>
            <pc:docMk/>
            <pc:sldMk cId="925473865" sldId="1884"/>
            <ac:spMk id="6" creationId="{F5E0D66B-783E-B14F-ED5F-4125EA4BC1EB}"/>
          </ac:spMkLst>
        </pc:spChg>
        <pc:spChg chg="del mod">
          <ac:chgData name="I See Maths ltd" userId="2b6a9906fb7c83c6" providerId="LiveId" clId="{E4AFC30E-F79B-4789-962D-0A38FEED326E}" dt="2024-03-20T19:59:33.485" v="795" actId="478"/>
          <ac:spMkLst>
            <pc:docMk/>
            <pc:sldMk cId="925473865" sldId="1884"/>
            <ac:spMk id="11" creationId="{667A09BC-B164-C80C-6964-4F1FC278CC78}"/>
          </ac:spMkLst>
        </pc:spChg>
        <pc:cxnChg chg="add mod">
          <ac:chgData name="I See Maths ltd" userId="2b6a9906fb7c83c6" providerId="LiveId" clId="{E4AFC30E-F79B-4789-962D-0A38FEED326E}" dt="2024-03-20T19:59:15.831" v="786" actId="14100"/>
          <ac:cxnSpMkLst>
            <pc:docMk/>
            <pc:sldMk cId="925473865" sldId="1884"/>
            <ac:cxnSpMk id="5" creationId="{5B8D706C-404C-36AA-34B9-AD70CE2A2B30}"/>
          </ac:cxnSpMkLst>
        </pc:cxnChg>
      </pc:sldChg>
      <pc:sldChg chg="addSp modSp add mod">
        <pc:chgData name="I See Maths ltd" userId="2b6a9906fb7c83c6" providerId="LiveId" clId="{E4AFC30E-F79B-4789-962D-0A38FEED326E}" dt="2024-03-27T15:49:32.569" v="1083" actId="20577"/>
        <pc:sldMkLst>
          <pc:docMk/>
          <pc:sldMk cId="1118148371" sldId="1885"/>
        </pc:sldMkLst>
        <pc:spChg chg="add mod">
          <ac:chgData name="I See Maths ltd" userId="2b6a9906fb7c83c6" providerId="LiveId" clId="{E4AFC30E-F79B-4789-962D-0A38FEED326E}" dt="2024-03-18T23:45:57.408" v="228"/>
          <ac:spMkLst>
            <pc:docMk/>
            <pc:sldMk cId="1118148371" sldId="1885"/>
            <ac:spMk id="2" creationId="{C59E896A-6C5F-AC21-FA35-4E45D9C596FB}"/>
          </ac:spMkLst>
        </pc:spChg>
        <pc:spChg chg="mod">
          <ac:chgData name="I See Maths ltd" userId="2b6a9906fb7c83c6" providerId="LiveId" clId="{E4AFC30E-F79B-4789-962D-0A38FEED326E}" dt="2024-03-27T15:49:32.569" v="1083" actId="20577"/>
          <ac:spMkLst>
            <pc:docMk/>
            <pc:sldMk cId="1118148371" sldId="1885"/>
            <ac:spMk id="11" creationId="{9EFE7479-098A-4D74-9534-57C402B049B6}"/>
          </ac:spMkLst>
        </pc:spChg>
      </pc:sldChg>
      <pc:sldChg chg="add">
        <pc:chgData name="I See Maths ltd" userId="2b6a9906fb7c83c6" providerId="LiveId" clId="{E4AFC30E-F79B-4789-962D-0A38FEED326E}" dt="2024-03-20T19:59:28.428" v="794" actId="2890"/>
        <pc:sldMkLst>
          <pc:docMk/>
          <pc:sldMk cId="2087645699" sldId="1886"/>
        </pc:sldMkLst>
      </pc:sldChg>
      <pc:sldChg chg="addSp modSp add mod">
        <pc:chgData name="I See Maths ltd" userId="2b6a9906fb7c83c6" providerId="LiveId" clId="{E4AFC30E-F79B-4789-962D-0A38FEED326E}" dt="2024-03-21T15:40:13.978" v="826" actId="1076"/>
        <pc:sldMkLst>
          <pc:docMk/>
          <pc:sldMk cId="3757210019" sldId="1887"/>
        </pc:sldMkLst>
        <pc:spChg chg="add mod">
          <ac:chgData name="I See Maths ltd" userId="2b6a9906fb7c83c6" providerId="LiveId" clId="{E4AFC30E-F79B-4789-962D-0A38FEED326E}" dt="2024-03-21T15:40:13.978" v="826" actId="1076"/>
          <ac:spMkLst>
            <pc:docMk/>
            <pc:sldMk cId="3757210019" sldId="1887"/>
            <ac:spMk id="2" creationId="{C1A859F9-A40E-A217-F48B-BE29D2389585}"/>
          </ac:spMkLst>
        </pc:spChg>
      </pc:sldChg>
      <pc:sldChg chg="addSp modSp add">
        <pc:chgData name="I See Maths ltd" userId="2b6a9906fb7c83c6" providerId="LiveId" clId="{E4AFC30E-F79B-4789-962D-0A38FEED326E}" dt="2024-03-21T15:41:05.360" v="828"/>
        <pc:sldMkLst>
          <pc:docMk/>
          <pc:sldMk cId="599124976" sldId="1888"/>
        </pc:sldMkLst>
        <pc:spChg chg="add mod">
          <ac:chgData name="I See Maths ltd" userId="2b6a9906fb7c83c6" providerId="LiveId" clId="{E4AFC30E-F79B-4789-962D-0A38FEED326E}" dt="2024-03-21T15:41:05.360" v="828"/>
          <ac:spMkLst>
            <pc:docMk/>
            <pc:sldMk cId="599124976" sldId="1888"/>
            <ac:spMk id="4" creationId="{94C287A3-2D9D-2976-B8C3-5BC91BB89C61}"/>
          </ac:spMkLst>
        </pc:spChg>
      </pc:sldChg>
      <pc:sldChg chg="delSp del mod">
        <pc:chgData name="I See Maths ltd" userId="2b6a9906fb7c83c6" providerId="LiveId" clId="{E4AFC30E-F79B-4789-962D-0A38FEED326E}" dt="2024-06-06T11:09:52.803" v="7637" actId="47"/>
        <pc:sldMkLst>
          <pc:docMk/>
          <pc:sldMk cId="221147524" sldId="1889"/>
        </pc:sldMkLst>
        <pc:spChg chg="del">
          <ac:chgData name="I See Maths ltd" userId="2b6a9906fb7c83c6" providerId="LiveId" clId="{E4AFC30E-F79B-4789-962D-0A38FEED326E}" dt="2024-03-27T15:58:16.210" v="1214" actId="478"/>
          <ac:spMkLst>
            <pc:docMk/>
            <pc:sldMk cId="221147524" sldId="1889"/>
            <ac:spMk id="9" creationId="{920B44C4-83FA-4E1F-2EF0-812DA4300987}"/>
          </ac:spMkLst>
        </pc:spChg>
        <pc:spChg chg="del">
          <ac:chgData name="I See Maths ltd" userId="2b6a9906fb7c83c6" providerId="LiveId" clId="{E4AFC30E-F79B-4789-962D-0A38FEED326E}" dt="2024-03-27T15:58:16.210" v="1214" actId="478"/>
          <ac:spMkLst>
            <pc:docMk/>
            <pc:sldMk cId="221147524" sldId="1889"/>
            <ac:spMk id="10" creationId="{16D07223-B8F1-EC02-31A6-2D9EDF486313}"/>
          </ac:spMkLst>
        </pc:spChg>
        <pc:cxnChg chg="del">
          <ac:chgData name="I See Maths ltd" userId="2b6a9906fb7c83c6" providerId="LiveId" clId="{E4AFC30E-F79B-4789-962D-0A38FEED326E}" dt="2024-03-27T15:58:16.210" v="1214" actId="478"/>
          <ac:cxnSpMkLst>
            <pc:docMk/>
            <pc:sldMk cId="221147524" sldId="1889"/>
            <ac:cxnSpMk id="5" creationId="{5B8D706C-404C-36AA-34B9-AD70CE2A2B30}"/>
          </ac:cxnSpMkLst>
        </pc:cxnChg>
        <pc:cxnChg chg="del">
          <ac:chgData name="I See Maths ltd" userId="2b6a9906fb7c83c6" providerId="LiveId" clId="{E4AFC30E-F79B-4789-962D-0A38FEED326E}" dt="2024-03-27T15:58:16.210" v="1214" actId="478"/>
          <ac:cxnSpMkLst>
            <pc:docMk/>
            <pc:sldMk cId="221147524" sldId="1889"/>
            <ac:cxnSpMk id="12" creationId="{F1146479-604E-BE1B-D658-0C4979224480}"/>
          </ac:cxnSpMkLst>
        </pc:cxnChg>
      </pc:sldChg>
      <pc:sldChg chg="del">
        <pc:chgData name="I See Maths ltd" userId="2b6a9906fb7c83c6" providerId="LiveId" clId="{E4AFC30E-F79B-4789-962D-0A38FEED326E}" dt="2024-03-27T15:58:26.394" v="1215" actId="47"/>
        <pc:sldMkLst>
          <pc:docMk/>
          <pc:sldMk cId="4161933750" sldId="1890"/>
        </pc:sldMkLst>
      </pc:sldChg>
      <pc:sldChg chg="del">
        <pc:chgData name="I See Maths ltd" userId="2b6a9906fb7c83c6" providerId="LiveId" clId="{E4AFC30E-F79B-4789-962D-0A38FEED326E}" dt="2024-06-05T10:13:53.307" v="6723" actId="47"/>
        <pc:sldMkLst>
          <pc:docMk/>
          <pc:sldMk cId="3196978042" sldId="1891"/>
        </pc:sldMkLst>
      </pc:sldChg>
      <pc:sldChg chg="del">
        <pc:chgData name="I See Maths ltd" userId="2b6a9906fb7c83c6" providerId="LiveId" clId="{E4AFC30E-F79B-4789-962D-0A38FEED326E}" dt="2024-06-05T10:13:54.229" v="6724" actId="47"/>
        <pc:sldMkLst>
          <pc:docMk/>
          <pc:sldMk cId="1238353140" sldId="1892"/>
        </pc:sldMkLst>
      </pc:sldChg>
      <pc:sldChg chg="del">
        <pc:chgData name="I See Maths ltd" userId="2b6a9906fb7c83c6" providerId="LiveId" clId="{E4AFC30E-F79B-4789-962D-0A38FEED326E}" dt="2024-06-11T14:58:59.802" v="7849" actId="47"/>
        <pc:sldMkLst>
          <pc:docMk/>
          <pc:sldMk cId="947714078" sldId="1893"/>
        </pc:sldMkLst>
      </pc:sldChg>
      <pc:sldChg chg="delSp del mod">
        <pc:chgData name="I See Maths ltd" userId="2b6a9906fb7c83c6" providerId="LiveId" clId="{E4AFC30E-F79B-4789-962D-0A38FEED326E}" dt="2024-06-11T14:59:00.392" v="7850" actId="47"/>
        <pc:sldMkLst>
          <pc:docMk/>
          <pc:sldMk cId="1466098949" sldId="1894"/>
        </pc:sldMkLst>
        <pc:spChg chg="del">
          <ac:chgData name="I See Maths ltd" userId="2b6a9906fb7c83c6" providerId="LiveId" clId="{E4AFC30E-F79B-4789-962D-0A38FEED326E}" dt="2024-03-27T15:58:54.671" v="1217" actId="478"/>
          <ac:spMkLst>
            <pc:docMk/>
            <pc:sldMk cId="1466098949" sldId="1894"/>
            <ac:spMk id="9" creationId="{920B44C4-83FA-4E1F-2EF0-812DA4300987}"/>
          </ac:spMkLst>
        </pc:spChg>
        <pc:spChg chg="del">
          <ac:chgData name="I See Maths ltd" userId="2b6a9906fb7c83c6" providerId="LiveId" clId="{E4AFC30E-F79B-4789-962D-0A38FEED326E}" dt="2024-03-27T15:58:54.671" v="1217" actId="478"/>
          <ac:spMkLst>
            <pc:docMk/>
            <pc:sldMk cId="1466098949" sldId="1894"/>
            <ac:spMk id="10" creationId="{16D07223-B8F1-EC02-31A6-2D9EDF486313}"/>
          </ac:spMkLst>
        </pc:spChg>
        <pc:cxnChg chg="del">
          <ac:chgData name="I See Maths ltd" userId="2b6a9906fb7c83c6" providerId="LiveId" clId="{E4AFC30E-F79B-4789-962D-0A38FEED326E}" dt="2024-03-27T15:58:54.671" v="1217" actId="478"/>
          <ac:cxnSpMkLst>
            <pc:docMk/>
            <pc:sldMk cId="1466098949" sldId="1894"/>
            <ac:cxnSpMk id="5" creationId="{5B8D706C-404C-36AA-34B9-AD70CE2A2B30}"/>
          </ac:cxnSpMkLst>
        </pc:cxnChg>
        <pc:cxnChg chg="del">
          <ac:chgData name="I See Maths ltd" userId="2b6a9906fb7c83c6" providerId="LiveId" clId="{E4AFC30E-F79B-4789-962D-0A38FEED326E}" dt="2024-03-27T15:58:54.671" v="1217" actId="478"/>
          <ac:cxnSpMkLst>
            <pc:docMk/>
            <pc:sldMk cId="1466098949" sldId="1894"/>
            <ac:cxnSpMk id="12" creationId="{F1146479-604E-BE1B-D658-0C4979224480}"/>
          </ac:cxnSpMkLst>
        </pc:cxnChg>
      </pc:sldChg>
      <pc:sldChg chg="del">
        <pc:chgData name="I See Maths ltd" userId="2b6a9906fb7c83c6" providerId="LiveId" clId="{E4AFC30E-F79B-4789-962D-0A38FEED326E}" dt="2024-03-27T15:58:57.553" v="1218" actId="47"/>
        <pc:sldMkLst>
          <pc:docMk/>
          <pc:sldMk cId="777094543" sldId="1895"/>
        </pc:sldMkLst>
      </pc:sldChg>
      <pc:sldChg chg="del">
        <pc:chgData name="I See Maths ltd" userId="2b6a9906fb7c83c6" providerId="LiveId" clId="{E4AFC30E-F79B-4789-962D-0A38FEED326E}" dt="2024-06-05T10:14:22.531" v="6726" actId="47"/>
        <pc:sldMkLst>
          <pc:docMk/>
          <pc:sldMk cId="2735394420" sldId="1896"/>
        </pc:sldMkLst>
      </pc:sldChg>
      <pc:sldChg chg="modSp del mod">
        <pc:chgData name="I See Maths ltd" userId="2b6a9906fb7c83c6" providerId="LiveId" clId="{E4AFC30E-F79B-4789-962D-0A38FEED326E}" dt="2024-06-05T10:14:23.250" v="6727" actId="47"/>
        <pc:sldMkLst>
          <pc:docMk/>
          <pc:sldMk cId="1140707054" sldId="1897"/>
        </pc:sldMkLst>
        <pc:spChg chg="mod">
          <ac:chgData name="I See Maths ltd" userId="2b6a9906fb7c83c6" providerId="LiveId" clId="{E4AFC30E-F79B-4789-962D-0A38FEED326E}" dt="2024-05-31T07:10:26.472" v="6683" actId="6549"/>
          <ac:spMkLst>
            <pc:docMk/>
            <pc:sldMk cId="1140707054" sldId="1897"/>
            <ac:spMk id="3" creationId="{0249A14D-07D4-2D9D-94D2-056E7FE425BF}"/>
          </ac:spMkLst>
        </pc:spChg>
      </pc:sldChg>
      <pc:sldChg chg="modSp del mod">
        <pc:chgData name="I See Maths ltd" userId="2b6a9906fb7c83c6" providerId="LiveId" clId="{E4AFC30E-F79B-4789-962D-0A38FEED326E}" dt="2024-03-27T16:09:17.855" v="1438" actId="47"/>
        <pc:sldMkLst>
          <pc:docMk/>
          <pc:sldMk cId="3901666866" sldId="1898"/>
        </pc:sldMkLst>
        <pc:spChg chg="mod">
          <ac:chgData name="I See Maths ltd" userId="2b6a9906fb7c83c6" providerId="LiveId" clId="{E4AFC30E-F79B-4789-962D-0A38FEED326E}" dt="2024-03-27T16:04:52.316" v="1255" actId="6549"/>
          <ac:spMkLst>
            <pc:docMk/>
            <pc:sldMk cId="3901666866" sldId="1898"/>
            <ac:spMk id="2" creationId="{E1A6E724-9B98-5795-8CCF-8140DFEBD3DE}"/>
          </ac:spMkLst>
        </pc:spChg>
        <pc:spChg chg="mod">
          <ac:chgData name="I See Maths ltd" userId="2b6a9906fb7c83c6" providerId="LiveId" clId="{E4AFC30E-F79B-4789-962D-0A38FEED326E}" dt="2024-03-27T16:05:16.183" v="1256" actId="207"/>
          <ac:spMkLst>
            <pc:docMk/>
            <pc:sldMk cId="3901666866" sldId="1898"/>
            <ac:spMk id="3" creationId="{4044D71A-E324-0B2B-0C48-1A5DE05178E7}"/>
          </ac:spMkLst>
        </pc:spChg>
        <pc:spChg chg="mod">
          <ac:chgData name="I See Maths ltd" userId="2b6a9906fb7c83c6" providerId="LiveId" clId="{E4AFC30E-F79B-4789-962D-0A38FEED326E}" dt="2024-03-27T16:05:32.605" v="1257" actId="1076"/>
          <ac:spMkLst>
            <pc:docMk/>
            <pc:sldMk cId="3901666866" sldId="1898"/>
            <ac:spMk id="7" creationId="{B2F65026-8D5B-459F-5C52-0A594B8F4FB5}"/>
          </ac:spMkLst>
        </pc:spChg>
      </pc:sldChg>
      <pc:sldChg chg="del">
        <pc:chgData name="I See Maths ltd" userId="2b6a9906fb7c83c6" providerId="LiveId" clId="{E4AFC30E-F79B-4789-962D-0A38FEED326E}" dt="2024-03-27T16:14:01.454" v="1643" actId="47"/>
        <pc:sldMkLst>
          <pc:docMk/>
          <pc:sldMk cId="4036017145" sldId="1899"/>
        </pc:sldMkLst>
      </pc:sldChg>
      <pc:sldChg chg="delSp del mod">
        <pc:chgData name="I See Maths ltd" userId="2b6a9906fb7c83c6" providerId="LiveId" clId="{E4AFC30E-F79B-4789-962D-0A38FEED326E}" dt="2024-03-27T16:14:02.235" v="1644" actId="47"/>
        <pc:sldMkLst>
          <pc:docMk/>
          <pc:sldMk cId="1786409435" sldId="1900"/>
        </pc:sldMkLst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5" creationId="{E84A4370-C569-CA86-AC3D-6FB3A617C871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6" creationId="{43A46E59-546C-AF68-5894-33EB148A202B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8" creationId="{126F30A0-1B1A-9FAA-DD1C-7696AEFD9446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9" creationId="{EB5AE589-AEBC-F5C7-BA11-9BD4AFEB2AA9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1" creationId="{997EB8C6-A956-F71F-0153-E3B592E3DB50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3" creationId="{BC74B165-C15F-06D6-5A69-880D2C94A6A7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4" creationId="{B215092E-6D16-173B-BEB6-A75FE1B86922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5" creationId="{8C841663-60CE-2A26-4661-8FEA31E05F2E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6" creationId="{4359951C-B432-E4A8-EA07-258CC2ED24B5}"/>
          </ac:spMkLst>
        </pc:spChg>
        <pc:spChg chg="del">
          <ac:chgData name="I See Maths ltd" userId="2b6a9906fb7c83c6" providerId="LiveId" clId="{E4AFC30E-F79B-4789-962D-0A38FEED326E}" dt="2024-03-27T16:12:36.882" v="1617" actId="21"/>
          <ac:spMkLst>
            <pc:docMk/>
            <pc:sldMk cId="1786409435" sldId="1900"/>
            <ac:spMk id="18" creationId="{9676FEC0-F42D-D10D-E8F6-FC3D5A4C97C5}"/>
          </ac:spMkLst>
        </pc:spChg>
      </pc:sldChg>
      <pc:sldChg chg="del">
        <pc:chgData name="I See Maths ltd" userId="2b6a9906fb7c83c6" providerId="LiveId" clId="{E4AFC30E-F79B-4789-962D-0A38FEED326E}" dt="2024-03-27T16:14:02.862" v="1645" actId="47"/>
        <pc:sldMkLst>
          <pc:docMk/>
          <pc:sldMk cId="4270511149" sldId="1901"/>
        </pc:sldMkLst>
      </pc:sldChg>
      <pc:sldChg chg="del">
        <pc:chgData name="I See Maths ltd" userId="2b6a9906fb7c83c6" providerId="LiveId" clId="{E4AFC30E-F79B-4789-962D-0A38FEED326E}" dt="2024-03-27T16:14:04.160" v="1647" actId="47"/>
        <pc:sldMkLst>
          <pc:docMk/>
          <pc:sldMk cId="1569034454" sldId="1902"/>
        </pc:sldMkLst>
      </pc:sldChg>
      <pc:sldChg chg="del">
        <pc:chgData name="I See Maths ltd" userId="2b6a9906fb7c83c6" providerId="LiveId" clId="{E4AFC30E-F79B-4789-962D-0A38FEED326E}" dt="2024-03-27T16:14:03.550" v="1646" actId="47"/>
        <pc:sldMkLst>
          <pc:docMk/>
          <pc:sldMk cId="3466989298" sldId="1903"/>
        </pc:sldMkLst>
      </pc:sldChg>
      <pc:sldChg chg="delSp modSp mod">
        <pc:chgData name="I See Maths ltd" userId="2b6a9906fb7c83c6" providerId="LiveId" clId="{E4AFC30E-F79B-4789-962D-0A38FEED326E}" dt="2024-06-06T11:20:05.546" v="7848" actId="478"/>
        <pc:sldMkLst>
          <pc:docMk/>
          <pc:sldMk cId="1751396794" sldId="1906"/>
        </pc:sldMkLst>
        <pc:spChg chg="mod">
          <ac:chgData name="I See Maths ltd" userId="2b6a9906fb7c83c6" providerId="LiveId" clId="{E4AFC30E-F79B-4789-962D-0A38FEED326E}" dt="2024-06-05T10:41:30.282" v="6975" actId="20577"/>
          <ac:spMkLst>
            <pc:docMk/>
            <pc:sldMk cId="1751396794" sldId="1906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6-06T11:20:05.546" v="7848" actId="478"/>
          <ac:spMkLst>
            <pc:docMk/>
            <pc:sldMk cId="1751396794" sldId="1906"/>
            <ac:spMk id="8" creationId="{AB41FABA-E280-9741-9C84-85B57D25CDED}"/>
          </ac:spMkLst>
        </pc:spChg>
      </pc:sldChg>
      <pc:sldChg chg="addSp delSp modSp mod">
        <pc:chgData name="I See Maths ltd" userId="2b6a9906fb7c83c6" providerId="LiveId" clId="{E4AFC30E-F79B-4789-962D-0A38FEED326E}" dt="2024-06-05T11:04:25.066" v="6988"/>
        <pc:sldMkLst>
          <pc:docMk/>
          <pc:sldMk cId="3086871964" sldId="1907"/>
        </pc:sldMkLst>
        <pc:spChg chg="mod">
          <ac:chgData name="I See Maths ltd" userId="2b6a9906fb7c83c6" providerId="LiveId" clId="{E4AFC30E-F79B-4789-962D-0A38FEED326E}" dt="2024-06-05T11:04:22.555" v="6987" actId="20577"/>
          <ac:spMkLst>
            <pc:docMk/>
            <pc:sldMk cId="3086871964" sldId="1907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5-31T07:13:09.039" v="6710" actId="478"/>
          <ac:spMkLst>
            <pc:docMk/>
            <pc:sldMk cId="3086871964" sldId="1907"/>
            <ac:spMk id="8" creationId="{C341820B-C430-402A-A83B-4BB353A1E629}"/>
          </ac:spMkLst>
        </pc:spChg>
        <pc:spChg chg="add mod">
          <ac:chgData name="I See Maths ltd" userId="2b6a9906fb7c83c6" providerId="LiveId" clId="{E4AFC30E-F79B-4789-962D-0A38FEED326E}" dt="2024-06-05T10:37:05.066" v="6929" actId="1076"/>
          <ac:spMkLst>
            <pc:docMk/>
            <pc:sldMk cId="3086871964" sldId="1907"/>
            <ac:spMk id="8" creationId="{DE32C626-6F76-2ABE-B255-71F7EF1A0032}"/>
          </ac:spMkLst>
        </pc:spChg>
        <pc:spChg chg="add mod">
          <ac:chgData name="I See Maths ltd" userId="2b6a9906fb7c83c6" providerId="LiveId" clId="{E4AFC30E-F79B-4789-962D-0A38FEED326E}" dt="2024-06-05T10:37:05.066" v="6929" actId="1076"/>
          <ac:spMkLst>
            <pc:docMk/>
            <pc:sldMk cId="3086871964" sldId="1907"/>
            <ac:spMk id="13" creationId="{9DF5DA96-FFBA-26FE-C8D6-1082DCBBFE45}"/>
          </ac:spMkLst>
        </pc:spChg>
        <pc:spChg chg="add mod">
          <ac:chgData name="I See Maths ltd" userId="2b6a9906fb7c83c6" providerId="LiveId" clId="{E4AFC30E-F79B-4789-962D-0A38FEED326E}" dt="2024-06-05T11:04:25.066" v="6988"/>
          <ac:spMkLst>
            <pc:docMk/>
            <pc:sldMk cId="3086871964" sldId="1907"/>
            <ac:spMk id="18" creationId="{ACA5960C-14C6-8498-B59A-136932CCD624}"/>
          </ac:spMkLst>
        </pc:spChg>
        <pc:picChg chg="add mod">
          <ac:chgData name="I See Maths ltd" userId="2b6a9906fb7c83c6" providerId="LiveId" clId="{E4AFC30E-F79B-4789-962D-0A38FEED326E}" dt="2024-06-05T10:37:05.066" v="6929" actId="1076"/>
          <ac:picMkLst>
            <pc:docMk/>
            <pc:sldMk cId="3086871964" sldId="1907"/>
            <ac:picMk id="11" creationId="{2397889D-9971-579C-5A49-8DE8773442B4}"/>
          </ac:picMkLst>
        </pc:picChg>
        <pc:picChg chg="add mod">
          <ac:chgData name="I See Maths ltd" userId="2b6a9906fb7c83c6" providerId="LiveId" clId="{E4AFC30E-F79B-4789-962D-0A38FEED326E}" dt="2024-06-05T10:37:05.066" v="6929" actId="1076"/>
          <ac:picMkLst>
            <pc:docMk/>
            <pc:sldMk cId="3086871964" sldId="1907"/>
            <ac:picMk id="12" creationId="{DE3EC574-F832-582D-4383-30F516D38E76}"/>
          </ac:picMkLst>
        </pc:picChg>
        <pc:picChg chg="add del mod">
          <ac:chgData name="I See Maths ltd" userId="2b6a9906fb7c83c6" providerId="LiveId" clId="{E4AFC30E-F79B-4789-962D-0A38FEED326E}" dt="2024-06-05T10:40:11.241" v="6967" actId="478"/>
          <ac:picMkLst>
            <pc:docMk/>
            <pc:sldMk cId="3086871964" sldId="1907"/>
            <ac:picMk id="14" creationId="{57430FC7-5607-44A2-CD46-2792F4CA1772}"/>
          </ac:picMkLst>
        </pc:picChg>
        <pc:picChg chg="add del mod">
          <ac:chgData name="I See Maths ltd" userId="2b6a9906fb7c83c6" providerId="LiveId" clId="{E4AFC30E-F79B-4789-962D-0A38FEED326E}" dt="2024-06-05T10:40:11.241" v="6967" actId="478"/>
          <ac:picMkLst>
            <pc:docMk/>
            <pc:sldMk cId="3086871964" sldId="1907"/>
            <ac:picMk id="15" creationId="{C1652BD6-5CDA-EADE-75C5-3CBDED7C7653}"/>
          </ac:picMkLst>
        </pc:picChg>
        <pc:picChg chg="add del mod">
          <ac:chgData name="I See Maths ltd" userId="2b6a9906fb7c83c6" providerId="LiveId" clId="{E4AFC30E-F79B-4789-962D-0A38FEED326E}" dt="2024-06-05T10:40:11.241" v="6967" actId="478"/>
          <ac:picMkLst>
            <pc:docMk/>
            <pc:sldMk cId="3086871964" sldId="1907"/>
            <ac:picMk id="16" creationId="{B8A28E25-F1CC-B82A-5EA0-B10DC81E9E7A}"/>
          </ac:picMkLst>
        </pc:picChg>
      </pc:sldChg>
      <pc:sldChg chg="addSp delSp modSp del mod">
        <pc:chgData name="I See Maths ltd" userId="2b6a9906fb7c83c6" providerId="LiveId" clId="{E4AFC30E-F79B-4789-962D-0A38FEED326E}" dt="2024-06-05T11:09:43.777" v="7026" actId="47"/>
        <pc:sldMkLst>
          <pc:docMk/>
          <pc:sldMk cId="3394783466" sldId="1908"/>
        </pc:sldMkLst>
        <pc:spChg chg="mod">
          <ac:chgData name="I See Maths ltd" userId="2b6a9906fb7c83c6" providerId="LiveId" clId="{E4AFC30E-F79B-4789-962D-0A38FEED326E}" dt="2024-06-05T11:07:03.832" v="7007" actId="20577"/>
          <ac:spMkLst>
            <pc:docMk/>
            <pc:sldMk cId="3394783466" sldId="1908"/>
            <ac:spMk id="2" creationId="{35B3DDD7-F1A6-9ED7-045D-3E93951F232E}"/>
          </ac:spMkLst>
        </pc:spChg>
        <pc:spChg chg="add mod">
          <ac:chgData name="I See Maths ltd" userId="2b6a9906fb7c83c6" providerId="LiveId" clId="{E4AFC30E-F79B-4789-962D-0A38FEED326E}" dt="2024-06-05T10:37:24.110" v="6930"/>
          <ac:spMkLst>
            <pc:docMk/>
            <pc:sldMk cId="3394783466" sldId="1908"/>
            <ac:spMk id="3" creationId="{199DA7E4-35C1-627E-3B81-B183718CCF95}"/>
          </ac:spMkLst>
        </pc:spChg>
        <pc:spChg chg="del">
          <ac:chgData name="I See Maths ltd" userId="2b6a9906fb7c83c6" providerId="LiveId" clId="{E4AFC30E-F79B-4789-962D-0A38FEED326E}" dt="2024-05-31T07:12:50.197" v="6706" actId="478"/>
          <ac:spMkLst>
            <pc:docMk/>
            <pc:sldMk cId="3394783466" sldId="1908"/>
            <ac:spMk id="9" creationId="{A2281C67-BC92-C064-0B59-B2BE930B1296}"/>
          </ac:spMkLst>
        </pc:spChg>
        <pc:spChg chg="add mod">
          <ac:chgData name="I See Maths ltd" userId="2b6a9906fb7c83c6" providerId="LiveId" clId="{E4AFC30E-F79B-4789-962D-0A38FEED326E}" dt="2024-06-05T10:37:24.110" v="6930"/>
          <ac:spMkLst>
            <pc:docMk/>
            <pc:sldMk cId="3394783466" sldId="1908"/>
            <ac:spMk id="13" creationId="{F75842BB-2FE5-08DF-DB29-F81F109D8CD8}"/>
          </ac:spMkLst>
        </pc:spChg>
        <pc:spChg chg="add mod">
          <ac:chgData name="I See Maths ltd" userId="2b6a9906fb7c83c6" providerId="LiveId" clId="{E4AFC30E-F79B-4789-962D-0A38FEED326E}" dt="2024-06-05T11:07:11.060" v="7008"/>
          <ac:spMkLst>
            <pc:docMk/>
            <pc:sldMk cId="3394783466" sldId="1908"/>
            <ac:spMk id="14" creationId="{D40248D1-F172-3FC6-88D3-6B6E529B9738}"/>
          </ac:spMkLst>
        </pc:spChg>
        <pc:picChg chg="add mod">
          <ac:chgData name="I See Maths ltd" userId="2b6a9906fb7c83c6" providerId="LiveId" clId="{E4AFC30E-F79B-4789-962D-0A38FEED326E}" dt="2024-06-05T10:37:24.110" v="6930"/>
          <ac:picMkLst>
            <pc:docMk/>
            <pc:sldMk cId="3394783466" sldId="1908"/>
            <ac:picMk id="9" creationId="{4F1B53F8-436A-C02C-BB38-4DAF76191161}"/>
          </ac:picMkLst>
        </pc:picChg>
        <pc:picChg chg="add mod">
          <ac:chgData name="I See Maths ltd" userId="2b6a9906fb7c83c6" providerId="LiveId" clId="{E4AFC30E-F79B-4789-962D-0A38FEED326E}" dt="2024-06-05T10:37:24.110" v="6930"/>
          <ac:picMkLst>
            <pc:docMk/>
            <pc:sldMk cId="3394783466" sldId="1908"/>
            <ac:picMk id="12" creationId="{BED7ABF1-21D5-5BAD-F75D-C0AC47CA0CEF}"/>
          </ac:picMkLst>
        </pc:picChg>
      </pc:sldChg>
      <pc:sldChg chg="modSp del mod">
        <pc:chgData name="I See Maths ltd" userId="2b6a9906fb7c83c6" providerId="LiveId" clId="{E4AFC30E-F79B-4789-962D-0A38FEED326E}" dt="2024-06-05T10:24:06.898" v="6823" actId="47"/>
        <pc:sldMkLst>
          <pc:docMk/>
          <pc:sldMk cId="2513231321" sldId="1909"/>
        </pc:sldMkLst>
        <pc:spChg chg="mod">
          <ac:chgData name="I See Maths ltd" userId="2b6a9906fb7c83c6" providerId="LiveId" clId="{E4AFC30E-F79B-4789-962D-0A38FEED326E}" dt="2024-05-31T07:11:46.876" v="6687" actId="20577"/>
          <ac:spMkLst>
            <pc:docMk/>
            <pc:sldMk cId="2513231321" sldId="1909"/>
            <ac:spMk id="2" creationId="{35B3DDD7-F1A6-9ED7-045D-3E93951F232E}"/>
          </ac:spMkLst>
        </pc:spChg>
      </pc:sldChg>
      <pc:sldChg chg="modSp del mod">
        <pc:chgData name="I See Maths ltd" userId="2b6a9906fb7c83c6" providerId="LiveId" clId="{E4AFC30E-F79B-4789-962D-0A38FEED326E}" dt="2024-06-05T10:24:23.671" v="6827" actId="47"/>
        <pc:sldMkLst>
          <pc:docMk/>
          <pc:sldMk cId="1238963213" sldId="1910"/>
        </pc:sldMkLst>
        <pc:spChg chg="mod">
          <ac:chgData name="I See Maths ltd" userId="2b6a9906fb7c83c6" providerId="LiveId" clId="{E4AFC30E-F79B-4789-962D-0A38FEED326E}" dt="2024-05-31T07:11:51.891" v="6689" actId="20577"/>
          <ac:spMkLst>
            <pc:docMk/>
            <pc:sldMk cId="1238963213" sldId="1910"/>
            <ac:spMk id="2" creationId="{35B3DDD7-F1A6-9ED7-045D-3E93951F232E}"/>
          </ac:spMkLst>
        </pc:spChg>
      </pc:sldChg>
      <pc:sldChg chg="addSp delSp modSp mod">
        <pc:chgData name="I See Maths ltd" userId="2b6a9906fb7c83c6" providerId="LiveId" clId="{E4AFC30E-F79B-4789-962D-0A38FEED326E}" dt="2024-06-05T11:06:26.743" v="7005"/>
        <pc:sldMkLst>
          <pc:docMk/>
          <pc:sldMk cId="3681843786" sldId="1911"/>
        </pc:sldMkLst>
        <pc:spChg chg="mod">
          <ac:chgData name="I See Maths ltd" userId="2b6a9906fb7c83c6" providerId="LiveId" clId="{E4AFC30E-F79B-4789-962D-0A38FEED326E}" dt="2024-06-05T11:04:08.479" v="6982" actId="20577"/>
          <ac:spMkLst>
            <pc:docMk/>
            <pc:sldMk cId="3681843786" sldId="1911"/>
            <ac:spMk id="2" creationId="{35B3DDD7-F1A6-9ED7-045D-3E93951F232E}"/>
          </ac:spMkLst>
        </pc:spChg>
        <pc:spChg chg="add del mod">
          <ac:chgData name="I See Maths ltd" userId="2b6a9906fb7c83c6" providerId="LiveId" clId="{E4AFC30E-F79B-4789-962D-0A38FEED326E}" dt="2024-06-05T11:06:25.965" v="7004" actId="478"/>
          <ac:spMkLst>
            <pc:docMk/>
            <pc:sldMk cId="3681843786" sldId="1911"/>
            <ac:spMk id="3" creationId="{7012E9E8-BD43-C23D-ED57-FE732EF3F2CC}"/>
          </ac:spMkLst>
        </pc:spChg>
        <pc:spChg chg="del">
          <ac:chgData name="I See Maths ltd" userId="2b6a9906fb7c83c6" providerId="LiveId" clId="{E4AFC30E-F79B-4789-962D-0A38FEED326E}" dt="2024-05-31T07:13:19.820" v="6712" actId="478"/>
          <ac:spMkLst>
            <pc:docMk/>
            <pc:sldMk cId="3681843786" sldId="1911"/>
            <ac:spMk id="10" creationId="{D4311E43-FE73-248C-CFB7-62AC8D0C4C7D}"/>
          </ac:spMkLst>
        </pc:spChg>
        <pc:spChg chg="add del mod">
          <ac:chgData name="I See Maths ltd" userId="2b6a9906fb7c83c6" providerId="LiveId" clId="{E4AFC30E-F79B-4789-962D-0A38FEED326E}" dt="2024-06-05T11:06:25.965" v="7004" actId="478"/>
          <ac:spMkLst>
            <pc:docMk/>
            <pc:sldMk cId="3681843786" sldId="1911"/>
            <ac:spMk id="13" creationId="{904E835B-5FF7-D456-F9A5-904F69BE0F24}"/>
          </ac:spMkLst>
        </pc:spChg>
        <pc:spChg chg="add mod">
          <ac:chgData name="I See Maths ltd" userId="2b6a9906fb7c83c6" providerId="LiveId" clId="{E4AFC30E-F79B-4789-962D-0A38FEED326E}" dt="2024-06-05T10:37:34.525" v="6931"/>
          <ac:spMkLst>
            <pc:docMk/>
            <pc:sldMk cId="3681843786" sldId="1911"/>
            <ac:spMk id="14" creationId="{9318484D-F530-2FBE-B6FF-914AD83D3087}"/>
          </ac:spMkLst>
        </pc:spChg>
        <pc:spChg chg="add mod">
          <ac:chgData name="I See Maths ltd" userId="2b6a9906fb7c83c6" providerId="LiveId" clId="{E4AFC30E-F79B-4789-962D-0A38FEED326E}" dt="2024-06-05T10:37:34.525" v="6931"/>
          <ac:spMkLst>
            <pc:docMk/>
            <pc:sldMk cId="3681843786" sldId="1911"/>
            <ac:spMk id="18" creationId="{1D2EF37D-38C5-4B58-A91E-03B62450E9CC}"/>
          </ac:spMkLst>
        </pc:spChg>
        <pc:spChg chg="add mod">
          <ac:chgData name="I See Maths ltd" userId="2b6a9906fb7c83c6" providerId="LiveId" clId="{E4AFC30E-F79B-4789-962D-0A38FEED326E}" dt="2024-06-05T11:04:05.249" v="6980"/>
          <ac:spMkLst>
            <pc:docMk/>
            <pc:sldMk cId="3681843786" sldId="1911"/>
            <ac:spMk id="19" creationId="{657ADB02-D518-DB2E-7726-C0EEA56FDA8E}"/>
          </ac:spMkLst>
        </pc:spChg>
        <pc:spChg chg="add mod">
          <ac:chgData name="I See Maths ltd" userId="2b6a9906fb7c83c6" providerId="LiveId" clId="{E4AFC30E-F79B-4789-962D-0A38FEED326E}" dt="2024-06-05T11:06:26.743" v="7005"/>
          <ac:spMkLst>
            <pc:docMk/>
            <pc:sldMk cId="3681843786" sldId="1911"/>
            <ac:spMk id="22" creationId="{6724B0C0-DB68-49A2-7984-762628DFF261}"/>
          </ac:spMkLst>
        </pc:spChg>
        <pc:spChg chg="add mod">
          <ac:chgData name="I See Maths ltd" userId="2b6a9906fb7c83c6" providerId="LiveId" clId="{E4AFC30E-F79B-4789-962D-0A38FEED326E}" dt="2024-06-05T11:06:26.743" v="7005"/>
          <ac:spMkLst>
            <pc:docMk/>
            <pc:sldMk cId="3681843786" sldId="1911"/>
            <ac:spMk id="26" creationId="{08BF8E7D-20DC-201F-DA77-EFCD909845EB}"/>
          </ac:spMkLst>
        </pc:spChg>
        <pc:picChg chg="add del mod">
          <ac:chgData name="I See Maths ltd" userId="2b6a9906fb7c83c6" providerId="LiveId" clId="{E4AFC30E-F79B-4789-962D-0A38FEED326E}" dt="2024-06-05T11:06:25.965" v="7004" actId="478"/>
          <ac:picMkLst>
            <pc:docMk/>
            <pc:sldMk cId="3681843786" sldId="1911"/>
            <ac:picMk id="8" creationId="{DD2AC8A9-F39D-85C1-1FD2-E915EAF0BF11}"/>
          </ac:picMkLst>
        </pc:picChg>
        <pc:picChg chg="add del mod">
          <ac:chgData name="I See Maths ltd" userId="2b6a9906fb7c83c6" providerId="LiveId" clId="{E4AFC30E-F79B-4789-962D-0A38FEED326E}" dt="2024-06-05T11:06:25.965" v="7004" actId="478"/>
          <ac:picMkLst>
            <pc:docMk/>
            <pc:sldMk cId="3681843786" sldId="1911"/>
            <ac:picMk id="10" creationId="{56D333FD-E760-ABFF-7260-FEA30DBB3CA3}"/>
          </ac:picMkLst>
        </pc:picChg>
        <pc:picChg chg="add mod">
          <ac:chgData name="I See Maths ltd" userId="2b6a9906fb7c83c6" providerId="LiveId" clId="{E4AFC30E-F79B-4789-962D-0A38FEED326E}" dt="2024-06-05T10:37:34.525" v="6931"/>
          <ac:picMkLst>
            <pc:docMk/>
            <pc:sldMk cId="3681843786" sldId="1911"/>
            <ac:picMk id="15" creationId="{B70280EA-A443-6B2C-FCDF-025FA0559E3E}"/>
          </ac:picMkLst>
        </pc:picChg>
        <pc:picChg chg="add mod">
          <ac:chgData name="I See Maths ltd" userId="2b6a9906fb7c83c6" providerId="LiveId" clId="{E4AFC30E-F79B-4789-962D-0A38FEED326E}" dt="2024-06-05T10:37:34.525" v="6931"/>
          <ac:picMkLst>
            <pc:docMk/>
            <pc:sldMk cId="3681843786" sldId="1911"/>
            <ac:picMk id="16" creationId="{49DE48A9-6ABF-8B9F-7F24-1EB4C5559247}"/>
          </ac:picMkLst>
        </pc:picChg>
        <pc:picChg chg="add mod">
          <ac:chgData name="I See Maths ltd" userId="2b6a9906fb7c83c6" providerId="LiveId" clId="{E4AFC30E-F79B-4789-962D-0A38FEED326E}" dt="2024-06-05T11:06:26.743" v="7005"/>
          <ac:picMkLst>
            <pc:docMk/>
            <pc:sldMk cId="3681843786" sldId="1911"/>
            <ac:picMk id="24" creationId="{63D132CE-F854-49AA-F1B7-F517433606B5}"/>
          </ac:picMkLst>
        </pc:picChg>
        <pc:picChg chg="add mod">
          <ac:chgData name="I See Maths ltd" userId="2b6a9906fb7c83c6" providerId="LiveId" clId="{E4AFC30E-F79B-4789-962D-0A38FEED326E}" dt="2024-06-05T11:06:26.743" v="7005"/>
          <ac:picMkLst>
            <pc:docMk/>
            <pc:sldMk cId="3681843786" sldId="1911"/>
            <ac:picMk id="25" creationId="{5B9D4AD2-8978-5900-881A-F98ECE6F6EAE}"/>
          </ac:picMkLst>
        </pc:picChg>
      </pc:sldChg>
      <pc:sldChg chg="addSp delSp modSp mod">
        <pc:chgData name="I See Maths ltd" userId="2b6a9906fb7c83c6" providerId="LiveId" clId="{E4AFC30E-F79B-4789-962D-0A38FEED326E}" dt="2024-06-05T11:07:45.848" v="7012" actId="478"/>
        <pc:sldMkLst>
          <pc:docMk/>
          <pc:sldMk cId="1944404647" sldId="1912"/>
        </pc:sldMkLst>
        <pc:spChg chg="mod">
          <ac:chgData name="I See Maths ltd" userId="2b6a9906fb7c83c6" providerId="LiveId" clId="{E4AFC30E-F79B-4789-962D-0A38FEED326E}" dt="2024-06-05T11:04:13.575" v="6984" actId="20577"/>
          <ac:spMkLst>
            <pc:docMk/>
            <pc:sldMk cId="1944404647" sldId="1912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6-05T10:38:01.126" v="6934" actId="478"/>
          <ac:spMkLst>
            <pc:docMk/>
            <pc:sldMk cId="1944404647" sldId="1912"/>
            <ac:spMk id="3" creationId="{82961054-83D4-628A-0CF8-7F9877F3B655}"/>
          </ac:spMkLst>
        </pc:spChg>
        <pc:spChg chg="del">
          <ac:chgData name="I See Maths ltd" userId="2b6a9906fb7c83c6" providerId="LiveId" clId="{E4AFC30E-F79B-4789-962D-0A38FEED326E}" dt="2024-06-05T10:38:04.218" v="6935" actId="478"/>
          <ac:spMkLst>
            <pc:docMk/>
            <pc:sldMk cId="1944404647" sldId="1912"/>
            <ac:spMk id="8" creationId="{35DDC3F5-858F-3AC7-A71C-56CEBD4E54DA}"/>
          </ac:spMkLst>
        </pc:spChg>
        <pc:spChg chg="del">
          <ac:chgData name="I See Maths ltd" userId="2b6a9906fb7c83c6" providerId="LiveId" clId="{E4AFC30E-F79B-4789-962D-0A38FEED326E}" dt="2024-05-31T07:13:15.375" v="6711" actId="478"/>
          <ac:spMkLst>
            <pc:docMk/>
            <pc:sldMk cId="1944404647" sldId="1912"/>
            <ac:spMk id="10" creationId="{D4311E43-FE73-248C-CFB7-62AC8D0C4C7D}"/>
          </ac:spMkLst>
        </pc:spChg>
        <pc:spChg chg="del mod">
          <ac:chgData name="I See Maths ltd" userId="2b6a9906fb7c83c6" providerId="LiveId" clId="{E4AFC30E-F79B-4789-962D-0A38FEED326E}" dt="2024-06-05T11:07:45.848" v="7012" actId="478"/>
          <ac:spMkLst>
            <pc:docMk/>
            <pc:sldMk cId="1944404647" sldId="1912"/>
            <ac:spMk id="13" creationId="{DF39739F-227E-1B8D-69E4-E06B4741108E}"/>
          </ac:spMkLst>
        </pc:spChg>
        <pc:spChg chg="add del mod">
          <ac:chgData name="I See Maths ltd" userId="2b6a9906fb7c83c6" providerId="LiveId" clId="{E4AFC30E-F79B-4789-962D-0A38FEED326E}" dt="2024-06-05T11:06:04.170" v="7001" actId="478"/>
          <ac:spMkLst>
            <pc:docMk/>
            <pc:sldMk cId="1944404647" sldId="1912"/>
            <ac:spMk id="15" creationId="{7467A8D7-2C00-74D4-ECBB-E557166ACD39}"/>
          </ac:spMkLst>
        </pc:spChg>
        <pc:spChg chg="del">
          <ac:chgData name="I See Maths ltd" userId="2b6a9906fb7c83c6" providerId="LiveId" clId="{E4AFC30E-F79B-4789-962D-0A38FEED326E}" dt="2024-06-05T10:38:07.944" v="6936" actId="478"/>
          <ac:spMkLst>
            <pc:docMk/>
            <pc:sldMk cId="1944404647" sldId="1912"/>
            <ac:spMk id="16" creationId="{90A4253F-89CB-4A43-906A-9B026EC7094A}"/>
          </ac:spMkLst>
        </pc:spChg>
        <pc:spChg chg="add del mod">
          <ac:chgData name="I See Maths ltd" userId="2b6a9906fb7c83c6" providerId="LiveId" clId="{E4AFC30E-F79B-4789-962D-0A38FEED326E}" dt="2024-06-05T11:06:04.170" v="7001" actId="478"/>
          <ac:spMkLst>
            <pc:docMk/>
            <pc:sldMk cId="1944404647" sldId="1912"/>
            <ac:spMk id="24" creationId="{CAE92193-FED5-1355-710A-CED64D27E5B1}"/>
          </ac:spMkLst>
        </pc:spChg>
        <pc:spChg chg="add mod">
          <ac:chgData name="I See Maths ltd" userId="2b6a9906fb7c83c6" providerId="LiveId" clId="{E4AFC30E-F79B-4789-962D-0A38FEED326E}" dt="2024-06-05T11:04:15.979" v="6985"/>
          <ac:spMkLst>
            <pc:docMk/>
            <pc:sldMk cId="1944404647" sldId="1912"/>
            <ac:spMk id="26" creationId="{8EAF83FE-086B-ABF8-D9FB-6FDE636B9D7F}"/>
          </ac:spMkLst>
        </pc:spChg>
        <pc:spChg chg="add mod">
          <ac:chgData name="I See Maths ltd" userId="2b6a9906fb7c83c6" providerId="LiveId" clId="{E4AFC30E-F79B-4789-962D-0A38FEED326E}" dt="2024-06-05T11:06:00.093" v="7000"/>
          <ac:spMkLst>
            <pc:docMk/>
            <pc:sldMk cId="1944404647" sldId="1912"/>
            <ac:spMk id="27" creationId="{6FA185A3-6028-AF05-3EC5-ED9F1E532CDF}"/>
          </ac:spMkLst>
        </pc:spChg>
        <pc:spChg chg="add mod">
          <ac:chgData name="I See Maths ltd" userId="2b6a9906fb7c83c6" providerId="LiveId" clId="{E4AFC30E-F79B-4789-962D-0A38FEED326E}" dt="2024-06-05T11:06:00.093" v="7000"/>
          <ac:spMkLst>
            <pc:docMk/>
            <pc:sldMk cId="1944404647" sldId="1912"/>
            <ac:spMk id="30" creationId="{EA31D2BA-FE69-2D79-7B81-518AA28E059A}"/>
          </ac:spMkLst>
        </pc:spChg>
        <pc:picChg chg="add mod">
          <ac:chgData name="I See Maths ltd" userId="2b6a9906fb7c83c6" providerId="LiveId" clId="{E4AFC30E-F79B-4789-962D-0A38FEED326E}" dt="2024-06-05T10:39:01.633" v="6956" actId="1035"/>
          <ac:picMkLst>
            <pc:docMk/>
            <pc:sldMk cId="1944404647" sldId="1912"/>
            <ac:picMk id="10" creationId="{7B099FB5-2636-9EC3-4FA8-2E986E5FA655}"/>
          </ac:picMkLst>
        </pc:picChg>
        <pc:picChg chg="add mod">
          <ac:chgData name="I See Maths ltd" userId="2b6a9906fb7c83c6" providerId="LiveId" clId="{E4AFC30E-F79B-4789-962D-0A38FEED326E}" dt="2024-06-05T10:39:05.166" v="6958" actId="1038"/>
          <ac:picMkLst>
            <pc:docMk/>
            <pc:sldMk cId="1944404647" sldId="1912"/>
            <ac:picMk id="14" creationId="{171C6169-C13D-6031-0A24-7A06B36DAF18}"/>
          </ac:picMkLst>
        </pc:picChg>
        <pc:picChg chg="add del mod">
          <ac:chgData name="I See Maths ltd" userId="2b6a9906fb7c83c6" providerId="LiveId" clId="{E4AFC30E-F79B-4789-962D-0A38FEED326E}" dt="2024-06-05T11:06:04.170" v="7001" actId="478"/>
          <ac:picMkLst>
            <pc:docMk/>
            <pc:sldMk cId="1944404647" sldId="1912"/>
            <ac:picMk id="19" creationId="{CC561B3F-6064-EE4B-58CE-A71BC78958C5}"/>
          </ac:picMkLst>
        </pc:picChg>
        <pc:picChg chg="add del mod">
          <ac:chgData name="I See Maths ltd" userId="2b6a9906fb7c83c6" providerId="LiveId" clId="{E4AFC30E-F79B-4789-962D-0A38FEED326E}" dt="2024-06-05T11:06:04.170" v="7001" actId="478"/>
          <ac:picMkLst>
            <pc:docMk/>
            <pc:sldMk cId="1944404647" sldId="1912"/>
            <ac:picMk id="22" creationId="{A9F630F1-83AD-8C75-8A8A-027DC4A9170D}"/>
          </ac:picMkLst>
        </pc:picChg>
        <pc:picChg chg="add mod">
          <ac:chgData name="I See Maths ltd" userId="2b6a9906fb7c83c6" providerId="LiveId" clId="{E4AFC30E-F79B-4789-962D-0A38FEED326E}" dt="2024-06-05T10:38:56.453" v="6950" actId="1035"/>
          <ac:picMkLst>
            <pc:docMk/>
            <pc:sldMk cId="1944404647" sldId="1912"/>
            <ac:picMk id="25" creationId="{993BBBC6-F1E3-D77F-2233-39D6D822878B}"/>
          </ac:picMkLst>
        </pc:picChg>
        <pc:picChg chg="add mod">
          <ac:chgData name="I See Maths ltd" userId="2b6a9906fb7c83c6" providerId="LiveId" clId="{E4AFC30E-F79B-4789-962D-0A38FEED326E}" dt="2024-06-05T11:06:00.093" v="7000"/>
          <ac:picMkLst>
            <pc:docMk/>
            <pc:sldMk cId="1944404647" sldId="1912"/>
            <ac:picMk id="28" creationId="{37BD997D-6D0B-04F7-996E-AB994843A046}"/>
          </ac:picMkLst>
        </pc:picChg>
        <pc:picChg chg="add mod">
          <ac:chgData name="I See Maths ltd" userId="2b6a9906fb7c83c6" providerId="LiveId" clId="{E4AFC30E-F79B-4789-962D-0A38FEED326E}" dt="2024-06-05T11:06:00.093" v="7000"/>
          <ac:picMkLst>
            <pc:docMk/>
            <pc:sldMk cId="1944404647" sldId="1912"/>
            <ac:picMk id="29" creationId="{AC9A160B-0684-0474-2831-3B258BA6D4AA}"/>
          </ac:picMkLst>
        </pc:picChg>
        <pc:cxnChg chg="del">
          <ac:chgData name="I See Maths ltd" userId="2b6a9906fb7c83c6" providerId="LiveId" clId="{E4AFC30E-F79B-4789-962D-0A38FEED326E}" dt="2024-06-05T10:38:07.944" v="6936" actId="478"/>
          <ac:cxnSpMkLst>
            <pc:docMk/>
            <pc:sldMk cId="1944404647" sldId="1912"/>
            <ac:cxnSpMk id="18" creationId="{A458B083-3B08-50F5-9DB7-3CF074D79FA0}"/>
          </ac:cxnSpMkLst>
        </pc:cxnChg>
      </pc:sldChg>
      <pc:sldChg chg="delSp modSp del mod">
        <pc:chgData name="I See Maths ltd" userId="2b6a9906fb7c83c6" providerId="LiveId" clId="{E4AFC30E-F79B-4789-962D-0A38FEED326E}" dt="2024-06-05T10:41:02.874" v="6973" actId="47"/>
        <pc:sldMkLst>
          <pc:docMk/>
          <pc:sldMk cId="2505420774" sldId="1913"/>
        </pc:sldMkLst>
        <pc:spChg chg="mod">
          <ac:chgData name="I See Maths ltd" userId="2b6a9906fb7c83c6" providerId="LiveId" clId="{E4AFC30E-F79B-4789-962D-0A38FEED326E}" dt="2024-05-31T07:12:12.737" v="6697" actId="20577"/>
          <ac:spMkLst>
            <pc:docMk/>
            <pc:sldMk cId="2505420774" sldId="1913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5-31T07:12:57.552" v="6707" actId="478"/>
          <ac:spMkLst>
            <pc:docMk/>
            <pc:sldMk cId="2505420774" sldId="1913"/>
            <ac:spMk id="8" creationId="{C341820B-C430-402A-A83B-4BB353A1E629}"/>
          </ac:spMkLst>
        </pc:spChg>
        <pc:spChg chg="mod">
          <ac:chgData name="I See Maths ltd" userId="2b6a9906fb7c83c6" providerId="LiveId" clId="{E4AFC30E-F79B-4789-962D-0A38FEED326E}" dt="2024-05-31T07:13:01.262" v="6709" actId="20577"/>
          <ac:spMkLst>
            <pc:docMk/>
            <pc:sldMk cId="2505420774" sldId="1913"/>
            <ac:spMk id="15" creationId="{0D0476ED-A976-7559-09C5-520D9B951F39}"/>
          </ac:spMkLst>
        </pc:spChg>
      </pc:sldChg>
      <pc:sldChg chg="delSp modSp del mod">
        <pc:chgData name="I See Maths ltd" userId="2b6a9906fb7c83c6" providerId="LiveId" clId="{E4AFC30E-F79B-4789-962D-0A38FEED326E}" dt="2024-06-05T11:07:30.425" v="7010" actId="47"/>
        <pc:sldMkLst>
          <pc:docMk/>
          <pc:sldMk cId="4100679552" sldId="1914"/>
        </pc:sldMkLst>
        <pc:spChg chg="mod">
          <ac:chgData name="I See Maths ltd" userId="2b6a9906fb7c83c6" providerId="LiveId" clId="{E4AFC30E-F79B-4789-962D-0A38FEED326E}" dt="2024-05-31T07:12:23.343" v="6701" actId="20577"/>
          <ac:spMkLst>
            <pc:docMk/>
            <pc:sldMk cId="4100679552" sldId="1914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5-31T07:12:41.031" v="6702" actId="478"/>
          <ac:spMkLst>
            <pc:docMk/>
            <pc:sldMk cId="4100679552" sldId="1914"/>
            <ac:spMk id="9" creationId="{A2281C67-BC92-C064-0B59-B2BE930B1296}"/>
          </ac:spMkLst>
        </pc:spChg>
        <pc:spChg chg="mod">
          <ac:chgData name="I See Maths ltd" userId="2b6a9906fb7c83c6" providerId="LiveId" clId="{E4AFC30E-F79B-4789-962D-0A38FEED326E}" dt="2024-05-31T07:12:45.580" v="6705" actId="20577"/>
          <ac:spMkLst>
            <pc:docMk/>
            <pc:sldMk cId="4100679552" sldId="1914"/>
            <ac:spMk id="14" creationId="{E5061B98-051F-1365-D664-3E9F567BF00B}"/>
          </ac:spMkLst>
        </pc:spChg>
      </pc:sldChg>
      <pc:sldChg chg="addSp modSp add del mod">
        <pc:chgData name="I See Maths ltd" userId="2b6a9906fb7c83c6" providerId="LiveId" clId="{E4AFC30E-F79B-4789-962D-0A38FEED326E}" dt="2024-06-06T11:09:54.231" v="7638" actId="47"/>
        <pc:sldMkLst>
          <pc:docMk/>
          <pc:sldMk cId="2298551114" sldId="1915"/>
        </pc:sldMkLst>
        <pc:spChg chg="add mod">
          <ac:chgData name="I See Maths ltd" userId="2b6a9906fb7c83c6" providerId="LiveId" clId="{E4AFC30E-F79B-4789-962D-0A38FEED326E}" dt="2024-06-06T10:08:25.565" v="7183" actId="1076"/>
          <ac:spMkLst>
            <pc:docMk/>
            <pc:sldMk cId="2298551114" sldId="1915"/>
            <ac:spMk id="4" creationId="{8367C309-003C-DE68-99DB-2B49EFEBFA4F}"/>
          </ac:spMkLst>
        </pc:spChg>
      </pc:sldChg>
      <pc:sldChg chg="addSp delSp modSp add del mod">
        <pc:chgData name="I See Maths ltd" userId="2b6a9906fb7c83c6" providerId="LiveId" clId="{E4AFC30E-F79B-4789-962D-0A38FEED326E}" dt="2024-06-11T14:59:02.148" v="7851" actId="47"/>
        <pc:sldMkLst>
          <pc:docMk/>
          <pc:sldMk cId="843182617" sldId="1916"/>
        </pc:sldMkLst>
        <pc:spChg chg="add del mod">
          <ac:chgData name="I See Maths ltd" userId="2b6a9906fb7c83c6" providerId="LiveId" clId="{E4AFC30E-F79B-4789-962D-0A38FEED326E}" dt="2024-06-06T10:09:17.283" v="7187" actId="478"/>
          <ac:spMkLst>
            <pc:docMk/>
            <pc:sldMk cId="843182617" sldId="1916"/>
            <ac:spMk id="4" creationId="{F05B4092-42E5-2E0F-5453-832472F41EBC}"/>
          </ac:spMkLst>
        </pc:spChg>
        <pc:spChg chg="add mod">
          <ac:chgData name="I See Maths ltd" userId="2b6a9906fb7c83c6" providerId="LiveId" clId="{E4AFC30E-F79B-4789-962D-0A38FEED326E}" dt="2024-06-06T10:09:18.694" v="7188"/>
          <ac:spMkLst>
            <pc:docMk/>
            <pc:sldMk cId="843182617" sldId="1916"/>
            <ac:spMk id="6" creationId="{4771FBC5-CCFF-E5F6-9431-C8B90A0BB2F5}"/>
          </ac:spMkLst>
        </pc:spChg>
      </pc:sldChg>
      <pc:sldChg chg="addSp delSp modSp add del mod">
        <pc:chgData name="I See Maths ltd" userId="2b6a9906fb7c83c6" providerId="LiveId" clId="{E4AFC30E-F79B-4789-962D-0A38FEED326E}" dt="2024-06-06T10:16:00.788" v="7420" actId="47"/>
        <pc:sldMkLst>
          <pc:docMk/>
          <pc:sldMk cId="3469851404" sldId="1917"/>
        </pc:sldMkLst>
        <pc:spChg chg="add del mod">
          <ac:chgData name="I See Maths ltd" userId="2b6a9906fb7c83c6" providerId="LiveId" clId="{E4AFC30E-F79B-4789-962D-0A38FEED326E}" dt="2024-06-06T10:05:39.087" v="7033" actId="478"/>
          <ac:spMkLst>
            <pc:docMk/>
            <pc:sldMk cId="3469851404" sldId="1917"/>
            <ac:spMk id="4" creationId="{F151F4A8-FF54-222A-BF34-5707433DE5A0}"/>
          </ac:spMkLst>
        </pc:spChg>
        <pc:spChg chg="add del mod">
          <ac:chgData name="I See Maths ltd" userId="2b6a9906fb7c83c6" providerId="LiveId" clId="{E4AFC30E-F79B-4789-962D-0A38FEED326E}" dt="2024-03-27T16:09:32.531" v="1440" actId="478"/>
          <ac:spMkLst>
            <pc:docMk/>
            <pc:sldMk cId="3469851404" sldId="1917"/>
            <ac:spMk id="5" creationId="{326C654F-61B7-A85F-45D4-B4960A48C65E}"/>
          </ac:spMkLst>
        </pc:spChg>
        <pc:spChg chg="add del mod">
          <ac:chgData name="I See Maths ltd" userId="2b6a9906fb7c83c6" providerId="LiveId" clId="{E4AFC30E-F79B-4789-962D-0A38FEED326E}" dt="2024-03-27T16:09:32.531" v="1440" actId="478"/>
          <ac:spMkLst>
            <pc:docMk/>
            <pc:sldMk cId="3469851404" sldId="1917"/>
            <ac:spMk id="6" creationId="{A9FF5116-4F7B-7ECA-5FB7-7AF51A93C04E}"/>
          </ac:spMkLst>
        </pc:spChg>
        <pc:spChg chg="del mod">
          <ac:chgData name="I See Maths ltd" userId="2b6a9906fb7c83c6" providerId="LiveId" clId="{E4AFC30E-F79B-4789-962D-0A38FEED326E}" dt="2024-06-05T10:11:48.214" v="6713" actId="478"/>
          <ac:spMkLst>
            <pc:docMk/>
            <pc:sldMk cId="3469851404" sldId="1917"/>
            <ac:spMk id="7" creationId="{B2F65026-8D5B-459F-5C52-0A594B8F4FB5}"/>
          </ac:spMkLst>
        </pc:spChg>
        <pc:spChg chg="add del mod">
          <ac:chgData name="I See Maths ltd" userId="2b6a9906fb7c83c6" providerId="LiveId" clId="{E4AFC30E-F79B-4789-962D-0A38FEED326E}" dt="2024-03-27T16:09:32.531" v="1440" actId="478"/>
          <ac:spMkLst>
            <pc:docMk/>
            <pc:sldMk cId="3469851404" sldId="1917"/>
            <ac:spMk id="9" creationId="{5599D3F6-1312-A6B1-E23A-4204B9BCCD76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3" creationId="{5DC43847-9DE1-19B9-E4AF-83C89B69F961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4" creationId="{C296D7FC-AB91-6884-B771-FAD1AC997392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5" creationId="{97E2C6A9-BED2-9D22-9317-DAE704050D23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6" creationId="{005BB84F-2E9F-260C-89E6-A4DF507DB223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8" creationId="{FE332D24-6068-A0DE-2C0E-92DC73BF2B81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19" creationId="{7B86FC4D-70F0-C571-BF3A-4516D0D6B975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22" creationId="{D4EC0527-F8A9-9897-B7AF-741CE345E5D5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24" creationId="{79A323CE-75D6-951A-835E-1176BE58781E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25" creationId="{EE46E53D-A1AB-67C3-420F-7B916FD2F317}"/>
          </ac:spMkLst>
        </pc:spChg>
        <pc:spChg chg="add del mod">
          <ac:chgData name="I See Maths ltd" userId="2b6a9906fb7c83c6" providerId="LiveId" clId="{E4AFC30E-F79B-4789-962D-0A38FEED326E}" dt="2024-03-27T16:13:49.814" v="1642" actId="478"/>
          <ac:spMkLst>
            <pc:docMk/>
            <pc:sldMk cId="3469851404" sldId="1917"/>
            <ac:spMk id="26" creationId="{6CC9E3B2-815E-E548-DDFA-83174FF78CB0}"/>
          </ac:spMkLst>
        </pc:spChg>
        <pc:cxnChg chg="add del mod">
          <ac:chgData name="I See Maths ltd" userId="2b6a9906fb7c83c6" providerId="LiveId" clId="{E4AFC30E-F79B-4789-962D-0A38FEED326E}" dt="2024-03-27T16:09:32.531" v="1440" actId="478"/>
          <ac:cxnSpMkLst>
            <pc:docMk/>
            <pc:sldMk cId="3469851404" sldId="1917"/>
            <ac:cxnSpMk id="4" creationId="{B865F074-ACC2-AABE-DA87-47E2777FEC46}"/>
          </ac:cxnSpMkLst>
        </pc:cxnChg>
        <pc:cxnChg chg="add del mod">
          <ac:chgData name="I See Maths ltd" userId="2b6a9906fb7c83c6" providerId="LiveId" clId="{E4AFC30E-F79B-4789-962D-0A38FEED326E}" dt="2024-03-27T16:09:32.531" v="1440" actId="478"/>
          <ac:cxnSpMkLst>
            <pc:docMk/>
            <pc:sldMk cId="3469851404" sldId="1917"/>
            <ac:cxnSpMk id="8" creationId="{45331484-A357-5C38-1480-755D3EADB138}"/>
          </ac:cxnSpMkLst>
        </pc:cxnChg>
        <pc:cxnChg chg="add del mod">
          <ac:chgData name="I See Maths ltd" userId="2b6a9906fb7c83c6" providerId="LiveId" clId="{E4AFC30E-F79B-4789-962D-0A38FEED326E}" dt="2024-03-27T16:09:32.531" v="1440" actId="478"/>
          <ac:cxnSpMkLst>
            <pc:docMk/>
            <pc:sldMk cId="3469851404" sldId="1917"/>
            <ac:cxnSpMk id="10" creationId="{B389BF25-52F7-B701-73B8-4DE0B5373DDF}"/>
          </ac:cxnSpMkLst>
        </pc:cxnChg>
      </pc:sldChg>
      <pc:sldChg chg="addSp delSp modSp add del mod">
        <pc:chgData name="I See Maths ltd" userId="2b6a9906fb7c83c6" providerId="LiveId" clId="{E4AFC30E-F79B-4789-962D-0A38FEED326E}" dt="2024-06-06T10:15:26.218" v="7411" actId="47"/>
        <pc:sldMkLst>
          <pc:docMk/>
          <pc:sldMk cId="3095732009" sldId="1918"/>
        </pc:sldMkLst>
        <pc:spChg chg="mod">
          <ac:chgData name="I See Maths ltd" userId="2b6a9906fb7c83c6" providerId="LiveId" clId="{E4AFC30E-F79B-4789-962D-0A38FEED326E}" dt="2024-06-06T10:13:12.391" v="7280" actId="1035"/>
          <ac:spMkLst>
            <pc:docMk/>
            <pc:sldMk cId="3095732009" sldId="1918"/>
            <ac:spMk id="2" creationId="{E1A6E724-9B98-5795-8CCF-8140DFEBD3DE}"/>
          </ac:spMkLst>
        </pc:spChg>
        <pc:spChg chg="del">
          <ac:chgData name="I See Maths ltd" userId="2b6a9906fb7c83c6" providerId="LiveId" clId="{E4AFC30E-F79B-4789-962D-0A38FEED326E}" dt="2024-06-06T10:11:48.613" v="7191" actId="478"/>
          <ac:spMkLst>
            <pc:docMk/>
            <pc:sldMk cId="3095732009" sldId="1918"/>
            <ac:spMk id="3" creationId="{4044D71A-E324-0B2B-0C48-1A5DE05178E7}"/>
          </ac:spMkLst>
        </pc:spChg>
        <pc:spChg chg="mod">
          <ac:chgData name="I See Maths ltd" userId="2b6a9906fb7c83c6" providerId="LiveId" clId="{E4AFC30E-F79B-4789-962D-0A38FEED326E}" dt="2024-06-06T10:13:32.151" v="7292" actId="1035"/>
          <ac:spMkLst>
            <pc:docMk/>
            <pc:sldMk cId="3095732009" sldId="1918"/>
            <ac:spMk id="5" creationId="{326C654F-61B7-A85F-45D4-B4960A48C65E}"/>
          </ac:spMkLst>
        </pc:spChg>
        <pc:spChg chg="mod">
          <ac:chgData name="I See Maths ltd" userId="2b6a9906fb7c83c6" providerId="LiveId" clId="{E4AFC30E-F79B-4789-962D-0A38FEED326E}" dt="2024-06-06T10:13:32.151" v="7292" actId="1035"/>
          <ac:spMkLst>
            <pc:docMk/>
            <pc:sldMk cId="3095732009" sldId="1918"/>
            <ac:spMk id="6" creationId="{A9FF5116-4F7B-7ECA-5FB7-7AF51A93C04E}"/>
          </ac:spMkLst>
        </pc:spChg>
        <pc:spChg chg="mod">
          <ac:chgData name="I See Maths ltd" userId="2b6a9906fb7c83c6" providerId="LiveId" clId="{E4AFC30E-F79B-4789-962D-0A38FEED326E}" dt="2024-06-06T10:13:59.500" v="7385" actId="1036"/>
          <ac:spMkLst>
            <pc:docMk/>
            <pc:sldMk cId="3095732009" sldId="1918"/>
            <ac:spMk id="7" creationId="{B2F65026-8D5B-459F-5C52-0A594B8F4FB5}"/>
          </ac:spMkLst>
        </pc:spChg>
        <pc:spChg chg="mod">
          <ac:chgData name="I See Maths ltd" userId="2b6a9906fb7c83c6" providerId="LiveId" clId="{E4AFC30E-F79B-4789-962D-0A38FEED326E}" dt="2024-06-06T10:13:32.151" v="7292" actId="1035"/>
          <ac:spMkLst>
            <pc:docMk/>
            <pc:sldMk cId="3095732009" sldId="1918"/>
            <ac:spMk id="9" creationId="{5599D3F6-1312-A6B1-E23A-4204B9BCCD76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3" creationId="{E84A4370-C569-CA86-AC3D-6FB3A617C871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4" creationId="{43A46E59-546C-AF68-5894-33EB148A202B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5" creationId="{126F30A0-1B1A-9FAA-DD1C-7696AEFD9446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6" creationId="{EB5AE589-AEBC-F5C7-BA11-9BD4AFEB2AA9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8" creationId="{997EB8C6-A956-F71F-0153-E3B592E3DB50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19" creationId="{BC74B165-C15F-06D6-5A69-880D2C94A6A7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22" creationId="{B215092E-6D16-173B-BEB6-A75FE1B86922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24" creationId="{8C841663-60CE-2A26-4661-8FEA31E05F2E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25" creationId="{4359951C-B432-E4A8-EA07-258CC2ED24B5}"/>
          </ac:spMkLst>
        </pc:spChg>
        <pc:spChg chg="add mod">
          <ac:chgData name="I See Maths ltd" userId="2b6a9906fb7c83c6" providerId="LiveId" clId="{E4AFC30E-F79B-4789-962D-0A38FEED326E}" dt="2024-06-06T10:14:04.634" v="7396" actId="1036"/>
          <ac:spMkLst>
            <pc:docMk/>
            <pc:sldMk cId="3095732009" sldId="1918"/>
            <ac:spMk id="26" creationId="{9676FEC0-F42D-D10D-E8F6-FC3D5A4C97C5}"/>
          </ac:spMkLst>
        </pc:spChg>
        <pc:cxnChg chg="mod">
          <ac:chgData name="I See Maths ltd" userId="2b6a9906fb7c83c6" providerId="LiveId" clId="{E4AFC30E-F79B-4789-962D-0A38FEED326E}" dt="2024-06-06T10:12:49.326" v="7221" actId="1035"/>
          <ac:cxnSpMkLst>
            <pc:docMk/>
            <pc:sldMk cId="3095732009" sldId="1918"/>
            <ac:cxnSpMk id="4" creationId="{B865F074-ACC2-AABE-DA87-47E2777FEC46}"/>
          </ac:cxnSpMkLst>
        </pc:cxnChg>
        <pc:cxnChg chg="mod">
          <ac:chgData name="I See Maths ltd" userId="2b6a9906fb7c83c6" providerId="LiveId" clId="{E4AFC30E-F79B-4789-962D-0A38FEED326E}" dt="2024-06-06T10:12:49.326" v="7221" actId="1035"/>
          <ac:cxnSpMkLst>
            <pc:docMk/>
            <pc:sldMk cId="3095732009" sldId="1918"/>
            <ac:cxnSpMk id="8" creationId="{45331484-A357-5C38-1480-755D3EADB138}"/>
          </ac:cxnSpMkLst>
        </pc:cxnChg>
        <pc:cxnChg chg="mod">
          <ac:chgData name="I See Maths ltd" userId="2b6a9906fb7c83c6" providerId="LiveId" clId="{E4AFC30E-F79B-4789-962D-0A38FEED326E}" dt="2024-06-06T10:12:49.326" v="7221" actId="1035"/>
          <ac:cxnSpMkLst>
            <pc:docMk/>
            <pc:sldMk cId="3095732009" sldId="1918"/>
            <ac:cxnSpMk id="10" creationId="{B389BF25-52F7-B701-73B8-4DE0B5373DDF}"/>
          </ac:cxnSpMkLst>
        </pc:cxnChg>
      </pc:sldChg>
      <pc:sldChg chg="delSp modSp add del mod">
        <pc:chgData name="I See Maths ltd" userId="2b6a9906fb7c83c6" providerId="LiveId" clId="{E4AFC30E-F79B-4789-962D-0A38FEED326E}" dt="2024-06-06T10:16:01.152" v="7421" actId="47"/>
        <pc:sldMkLst>
          <pc:docMk/>
          <pc:sldMk cId="550816351" sldId="1919"/>
        </pc:sldMkLst>
        <pc:spChg chg="del mod">
          <ac:chgData name="I See Maths ltd" userId="2b6a9906fb7c83c6" providerId="LiveId" clId="{E4AFC30E-F79B-4789-962D-0A38FEED326E}" dt="2024-06-05T10:11:55.383" v="6715" actId="478"/>
          <ac:spMkLst>
            <pc:docMk/>
            <pc:sldMk cId="550816351" sldId="1919"/>
            <ac:spMk id="7" creationId="{B2F65026-8D5B-459F-5C52-0A594B8F4FB5}"/>
          </ac:spMkLst>
        </pc:spChg>
        <pc:spChg chg="mod">
          <ac:chgData name="I See Maths ltd" userId="2b6a9906fb7c83c6" providerId="LiveId" clId="{E4AFC30E-F79B-4789-962D-0A38FEED326E}" dt="2024-06-06T10:05:03.516" v="7030" actId="208"/>
          <ac:spMkLst>
            <pc:docMk/>
            <pc:sldMk cId="550816351" sldId="1919"/>
            <ac:spMk id="18" creationId="{FE332D24-6068-A0DE-2C0E-92DC73BF2B81}"/>
          </ac:spMkLst>
        </pc:spChg>
        <pc:spChg chg="mod">
          <ac:chgData name="I See Maths ltd" userId="2b6a9906fb7c83c6" providerId="LiveId" clId="{E4AFC30E-F79B-4789-962D-0A38FEED326E}" dt="2024-06-06T10:05:03.516" v="7030" actId="208"/>
          <ac:spMkLst>
            <pc:docMk/>
            <pc:sldMk cId="550816351" sldId="1919"/>
            <ac:spMk id="19" creationId="{7B86FC4D-70F0-C571-BF3A-4516D0D6B975}"/>
          </ac:spMkLst>
        </pc:spChg>
        <pc:spChg chg="mod">
          <ac:chgData name="I See Maths ltd" userId="2b6a9906fb7c83c6" providerId="LiveId" clId="{E4AFC30E-F79B-4789-962D-0A38FEED326E}" dt="2024-06-06T10:05:03.516" v="7030" actId="208"/>
          <ac:spMkLst>
            <pc:docMk/>
            <pc:sldMk cId="550816351" sldId="1919"/>
            <ac:spMk id="22" creationId="{D4EC0527-F8A9-9897-B7AF-741CE345E5D5}"/>
          </ac:spMkLst>
        </pc:spChg>
      </pc:sldChg>
      <pc:sldChg chg="addSp delSp modSp add del mod">
        <pc:chgData name="I See Maths ltd" userId="2b6a9906fb7c83c6" providerId="LiveId" clId="{E4AFC30E-F79B-4789-962D-0A38FEED326E}" dt="2024-06-06T11:01:48.074" v="7422" actId="47"/>
        <pc:sldMkLst>
          <pc:docMk/>
          <pc:sldMk cId="612815563" sldId="1920"/>
        </pc:sldMkLst>
        <pc:spChg chg="del">
          <ac:chgData name="I See Maths ltd" userId="2b6a9906fb7c83c6" providerId="LiveId" clId="{E4AFC30E-F79B-4789-962D-0A38FEED326E}" dt="2024-06-06T10:06:27.464" v="7096" actId="478"/>
          <ac:spMkLst>
            <pc:docMk/>
            <pc:sldMk cId="612815563" sldId="1920"/>
            <ac:spMk id="7" creationId="{B2F65026-8D5B-459F-5C52-0A594B8F4FB5}"/>
          </ac:spMkLst>
        </pc:spChg>
        <pc:spChg chg="add mod">
          <ac:chgData name="I See Maths ltd" userId="2b6a9906fb7c83c6" providerId="LiveId" clId="{E4AFC30E-F79B-4789-962D-0A38FEED326E}" dt="2024-03-27T16:16:25.461" v="1676" actId="1035"/>
          <ac:spMkLst>
            <pc:docMk/>
            <pc:sldMk cId="612815563" sldId="1920"/>
            <ac:spMk id="11" creationId="{46FFD588-BD68-EF28-C9D9-4C38F6BB6154}"/>
          </ac:spMkLst>
        </pc:spChg>
        <pc:spChg chg="add mod">
          <ac:chgData name="I See Maths ltd" userId="2b6a9906fb7c83c6" providerId="LiveId" clId="{E4AFC30E-F79B-4789-962D-0A38FEED326E}" dt="2024-03-27T16:16:48.134" v="1682" actId="14100"/>
          <ac:spMkLst>
            <pc:docMk/>
            <pc:sldMk cId="612815563" sldId="1920"/>
            <ac:spMk id="12" creationId="{C4EA191F-820B-EF6A-FC91-169327A64311}"/>
          </ac:spMkLst>
        </pc:spChg>
        <pc:spChg chg="mod">
          <ac:chgData name="I See Maths ltd" userId="2b6a9906fb7c83c6" providerId="LiveId" clId="{E4AFC30E-F79B-4789-962D-0A38FEED326E}" dt="2024-06-06T10:05:24.075" v="7032" actId="208"/>
          <ac:spMkLst>
            <pc:docMk/>
            <pc:sldMk cId="612815563" sldId="1920"/>
            <ac:spMk id="18" creationId="{997EB8C6-A956-F71F-0153-E3B592E3DB50}"/>
          </ac:spMkLst>
        </pc:spChg>
        <pc:spChg chg="mod">
          <ac:chgData name="I See Maths ltd" userId="2b6a9906fb7c83c6" providerId="LiveId" clId="{E4AFC30E-F79B-4789-962D-0A38FEED326E}" dt="2024-06-06T10:05:24.075" v="7032" actId="208"/>
          <ac:spMkLst>
            <pc:docMk/>
            <pc:sldMk cId="612815563" sldId="1920"/>
            <ac:spMk id="19" creationId="{BC74B165-C15F-06D6-5A69-880D2C94A6A7}"/>
          </ac:spMkLst>
        </pc:spChg>
        <pc:spChg chg="mod">
          <ac:chgData name="I See Maths ltd" userId="2b6a9906fb7c83c6" providerId="LiveId" clId="{E4AFC30E-F79B-4789-962D-0A38FEED326E}" dt="2024-06-06T10:05:24.075" v="7032" actId="208"/>
          <ac:spMkLst>
            <pc:docMk/>
            <pc:sldMk cId="612815563" sldId="1920"/>
            <ac:spMk id="22" creationId="{B215092E-6D16-173B-BEB6-A75FE1B86922}"/>
          </ac:spMkLst>
        </pc:spChg>
        <pc:spChg chg="add del mod">
          <ac:chgData name="I See Maths ltd" userId="2b6a9906fb7c83c6" providerId="LiveId" clId="{E4AFC30E-F79B-4789-962D-0A38FEED326E}" dt="2024-06-06T10:07:53.865" v="7178" actId="478"/>
          <ac:spMkLst>
            <pc:docMk/>
            <pc:sldMk cId="612815563" sldId="1920"/>
            <ac:spMk id="27" creationId="{20C645F0-8126-5888-6513-340427807E34}"/>
          </ac:spMkLst>
        </pc:spChg>
        <pc:spChg chg="add del mod">
          <ac:chgData name="I See Maths ltd" userId="2b6a9906fb7c83c6" providerId="LiveId" clId="{E4AFC30E-F79B-4789-962D-0A38FEED326E}" dt="2024-06-06T10:08:06.888" v="7180" actId="478"/>
          <ac:spMkLst>
            <pc:docMk/>
            <pc:sldMk cId="612815563" sldId="1920"/>
            <ac:spMk id="28" creationId="{97921663-0CC8-2D24-D0A8-D69FD74B5016}"/>
          </ac:spMkLst>
        </pc:spChg>
        <pc:spChg chg="add mod">
          <ac:chgData name="I See Maths ltd" userId="2b6a9906fb7c83c6" providerId="LiveId" clId="{E4AFC30E-F79B-4789-962D-0A38FEED326E}" dt="2024-06-06T10:08:07.460" v="7181"/>
          <ac:spMkLst>
            <pc:docMk/>
            <pc:sldMk cId="612815563" sldId="1920"/>
            <ac:spMk id="29" creationId="{61E89193-57B2-3627-DC17-DE88D968CDA4}"/>
          </ac:spMkLst>
        </pc:spChg>
      </pc:sldChg>
      <pc:sldChg chg="addSp delSp modSp add mod">
        <pc:chgData name="I See Maths ltd" userId="2b6a9906fb7c83c6" providerId="LiveId" clId="{E4AFC30E-F79B-4789-962D-0A38FEED326E}" dt="2024-03-29T19:27:32.202" v="3967" actId="20577"/>
        <pc:sldMkLst>
          <pc:docMk/>
          <pc:sldMk cId="1754910581" sldId="1921"/>
        </pc:sldMkLst>
        <pc:spChg chg="del">
          <ac:chgData name="I See Maths ltd" userId="2b6a9906fb7c83c6" providerId="LiveId" clId="{E4AFC30E-F79B-4789-962D-0A38FEED326E}" dt="2024-03-29T13:35:17.766" v="1744" actId="478"/>
          <ac:spMkLst>
            <pc:docMk/>
            <pc:sldMk cId="1754910581" sldId="1921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3-29T13:35:25.722" v="1746" actId="478"/>
          <ac:spMkLst>
            <pc:docMk/>
            <pc:sldMk cId="1754910581" sldId="1921"/>
            <ac:spMk id="3" creationId="{F58C36D4-0D26-59B9-9B22-750CBB9AEE07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4" creationId="{D79204B0-89AF-C943-436F-70CC50ADA231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5" creationId="{C1B21529-034B-81AB-065A-67AF0C358CE2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6" creationId="{CD78FF21-97D2-E0E6-3BF3-3AF6CBD53893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7" creationId="{05826D7F-2015-CADA-E198-2A68D3286191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8" creationId="{379D275D-2F35-B6F5-5B52-D04543D24E3E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9" creationId="{A2281C67-BC92-C064-0B59-B2BE930B1296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10" creationId="{E03C8713-DBE0-254F-6054-05F65A2D9AA1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11" creationId="{9F00CBAC-122F-2B9A-D398-71E6736037BD}"/>
          </ac:spMkLst>
        </pc:spChg>
        <pc:spChg chg="del">
          <ac:chgData name="I See Maths ltd" userId="2b6a9906fb7c83c6" providerId="LiveId" clId="{E4AFC30E-F79B-4789-962D-0A38FEED326E}" dt="2024-03-29T13:31:13.693" v="1707" actId="478"/>
          <ac:spMkLst>
            <pc:docMk/>
            <pc:sldMk cId="1754910581" sldId="1921"/>
            <ac:spMk id="12" creationId="{45A051CC-2EA8-B359-19C0-94413D63A095}"/>
          </ac:spMkLst>
        </pc:spChg>
        <pc:spChg chg="del">
          <ac:chgData name="I See Maths ltd" userId="2b6a9906fb7c83c6" providerId="LiveId" clId="{E4AFC30E-F79B-4789-962D-0A38FEED326E}" dt="2024-03-29T13:35:25.722" v="1746" actId="478"/>
          <ac:spMkLst>
            <pc:docMk/>
            <pc:sldMk cId="1754910581" sldId="1921"/>
            <ac:spMk id="13" creationId="{A0AB5994-18C2-73FA-A827-125BB054043A}"/>
          </ac:spMkLst>
        </pc:spChg>
        <pc:spChg chg="del">
          <ac:chgData name="I See Maths ltd" userId="2b6a9906fb7c83c6" providerId="LiveId" clId="{E4AFC30E-F79B-4789-962D-0A38FEED326E}" dt="2024-03-29T13:35:21.781" v="1745" actId="478"/>
          <ac:spMkLst>
            <pc:docMk/>
            <pc:sldMk cId="1754910581" sldId="1921"/>
            <ac:spMk id="14" creationId="{E5061B98-051F-1365-D664-3E9F567BF00B}"/>
          </ac:spMkLst>
        </pc:spChg>
        <pc:spChg chg="add mod">
          <ac:chgData name="I See Maths ltd" userId="2b6a9906fb7c83c6" providerId="LiveId" clId="{E4AFC30E-F79B-4789-962D-0A38FEED326E}" dt="2024-03-29T14:17:20.121" v="2426" actId="6549"/>
          <ac:spMkLst>
            <pc:docMk/>
            <pc:sldMk cId="1754910581" sldId="1921"/>
            <ac:spMk id="15" creationId="{062C948A-BDA0-AC2C-9FEC-F0F0B3DD2FAD}"/>
          </ac:spMkLst>
        </pc:spChg>
        <pc:spChg chg="add del mod">
          <ac:chgData name="I See Maths ltd" userId="2b6a9906fb7c83c6" providerId="LiveId" clId="{E4AFC30E-F79B-4789-962D-0A38FEED326E}" dt="2024-03-29T14:10:34.237" v="2145" actId="478"/>
          <ac:spMkLst>
            <pc:docMk/>
            <pc:sldMk cId="1754910581" sldId="1921"/>
            <ac:spMk id="16" creationId="{39B87366-4844-21DF-5B44-F933894A060D}"/>
          </ac:spMkLst>
        </pc:spChg>
        <pc:spChg chg="mod">
          <ac:chgData name="I See Maths ltd" userId="2b6a9906fb7c83c6" providerId="LiveId" clId="{E4AFC30E-F79B-4789-962D-0A38FEED326E}" dt="2024-03-29T19:27:32.202" v="3967" actId="20577"/>
          <ac:spMkLst>
            <pc:docMk/>
            <pc:sldMk cId="1754910581" sldId="1921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3-29T13:34:38.655" v="1743" actId="20577"/>
          <ac:spMkLst>
            <pc:docMk/>
            <pc:sldMk cId="1754910581" sldId="1921"/>
            <ac:spMk id="23" creationId="{2D1196E9-DCC5-8645-FFEE-C403A0F2E439}"/>
          </ac:spMkLst>
        </pc:spChg>
        <pc:spChg chg="add del">
          <ac:chgData name="I See Maths ltd" userId="2b6a9906fb7c83c6" providerId="LiveId" clId="{E4AFC30E-F79B-4789-962D-0A38FEED326E}" dt="2024-03-29T13:52:28.278" v="1813" actId="22"/>
          <ac:spMkLst>
            <pc:docMk/>
            <pc:sldMk cId="1754910581" sldId="1921"/>
            <ac:spMk id="40" creationId="{81A1661F-7CD3-C833-7195-CCFDBBAEA3D8}"/>
          </ac:spMkLst>
        </pc:spChg>
        <pc:spChg chg="add mod">
          <ac:chgData name="I See Maths ltd" userId="2b6a9906fb7c83c6" providerId="LiveId" clId="{E4AFC30E-F79B-4789-962D-0A38FEED326E}" dt="2024-03-29T14:19:51.361" v="2457" actId="6549"/>
          <ac:spMkLst>
            <pc:docMk/>
            <pc:sldMk cId="1754910581" sldId="1921"/>
            <ac:spMk id="42" creationId="{4ADF1C7F-FF72-0720-C549-2F1E82E36F23}"/>
          </ac:spMkLst>
        </pc:spChg>
        <pc:spChg chg="add mod">
          <ac:chgData name="I See Maths ltd" userId="2b6a9906fb7c83c6" providerId="LiveId" clId="{E4AFC30E-F79B-4789-962D-0A38FEED326E}" dt="2024-03-29T14:15:44.677" v="2411" actId="20577"/>
          <ac:spMkLst>
            <pc:docMk/>
            <pc:sldMk cId="1754910581" sldId="1921"/>
            <ac:spMk id="43" creationId="{74A20E8B-2864-C600-5F44-492E5167F66A}"/>
          </ac:spMkLst>
        </pc:spChg>
        <pc:spChg chg="add mod topLvl">
          <ac:chgData name="I See Maths ltd" userId="2b6a9906fb7c83c6" providerId="LiveId" clId="{E4AFC30E-F79B-4789-962D-0A38FEED326E}" dt="2024-03-29T14:39:00.439" v="2814" actId="6549"/>
          <ac:spMkLst>
            <pc:docMk/>
            <pc:sldMk cId="1754910581" sldId="1921"/>
            <ac:spMk id="44" creationId="{7EBFDAB3-F536-F75E-7EEE-9FCF7D9B8D2A}"/>
          </ac:spMkLst>
        </pc:spChg>
        <pc:spChg chg="add del mod topLvl">
          <ac:chgData name="I See Maths ltd" userId="2b6a9906fb7c83c6" providerId="LiveId" clId="{E4AFC30E-F79B-4789-962D-0A38FEED326E}" dt="2024-03-29T14:31:32.157" v="2711" actId="478"/>
          <ac:spMkLst>
            <pc:docMk/>
            <pc:sldMk cId="1754910581" sldId="1921"/>
            <ac:spMk id="50" creationId="{2367ACDC-2A03-D647-B83A-2F3BA8C2BAD9}"/>
          </ac:spMkLst>
        </pc:spChg>
        <pc:spChg chg="add del mod">
          <ac:chgData name="I See Maths ltd" userId="2b6a9906fb7c83c6" providerId="LiveId" clId="{E4AFC30E-F79B-4789-962D-0A38FEED326E}" dt="2024-03-29T14:07:44.153" v="2051" actId="478"/>
          <ac:spMkLst>
            <pc:docMk/>
            <pc:sldMk cId="1754910581" sldId="1921"/>
            <ac:spMk id="51" creationId="{E50C9E10-150D-64B1-D4A0-354003B9C9A2}"/>
          </ac:spMkLst>
        </pc:spChg>
        <pc:spChg chg="add del mod topLvl">
          <ac:chgData name="I See Maths ltd" userId="2b6a9906fb7c83c6" providerId="LiveId" clId="{E4AFC30E-F79B-4789-962D-0A38FEED326E}" dt="2024-03-29T14:31:51.655" v="2714" actId="478"/>
          <ac:spMkLst>
            <pc:docMk/>
            <pc:sldMk cId="1754910581" sldId="1921"/>
            <ac:spMk id="52" creationId="{75443716-51EB-8F1B-64C9-6C211D2AFE3F}"/>
          </ac:spMkLst>
        </pc:spChg>
        <pc:spChg chg="add del mod">
          <ac:chgData name="I See Maths ltd" userId="2b6a9906fb7c83c6" providerId="LiveId" clId="{E4AFC30E-F79B-4789-962D-0A38FEED326E}" dt="2024-03-29T14:17:07.049" v="2422" actId="478"/>
          <ac:spMkLst>
            <pc:docMk/>
            <pc:sldMk cId="1754910581" sldId="1921"/>
            <ac:spMk id="53" creationId="{B93CFC43-2684-500B-84EB-466DE2746840}"/>
          </ac:spMkLst>
        </pc:spChg>
        <pc:spChg chg="add del mod">
          <ac:chgData name="I See Maths ltd" userId="2b6a9906fb7c83c6" providerId="LiveId" clId="{E4AFC30E-F79B-4789-962D-0A38FEED326E}" dt="2024-03-29T14:14:23.457" v="2308" actId="478"/>
          <ac:spMkLst>
            <pc:docMk/>
            <pc:sldMk cId="1754910581" sldId="1921"/>
            <ac:spMk id="54" creationId="{37749024-16C9-CAEB-E1B4-77F139B66352}"/>
          </ac:spMkLst>
        </pc:spChg>
        <pc:spChg chg="add del mod">
          <ac:chgData name="I See Maths ltd" userId="2b6a9906fb7c83c6" providerId="LiveId" clId="{E4AFC30E-F79B-4789-962D-0A38FEED326E}" dt="2024-03-29T14:14:23.457" v="2308" actId="478"/>
          <ac:spMkLst>
            <pc:docMk/>
            <pc:sldMk cId="1754910581" sldId="1921"/>
            <ac:spMk id="55" creationId="{A2F65F8B-3E3A-8551-295F-21673DF9CA3D}"/>
          </ac:spMkLst>
        </pc:spChg>
        <pc:spChg chg="add del mod topLvl">
          <ac:chgData name="I See Maths ltd" userId="2b6a9906fb7c83c6" providerId="LiveId" clId="{E4AFC30E-F79B-4789-962D-0A38FEED326E}" dt="2024-03-29T14:31:58.743" v="2716" actId="478"/>
          <ac:spMkLst>
            <pc:docMk/>
            <pc:sldMk cId="1754910581" sldId="1921"/>
            <ac:spMk id="56" creationId="{6855B742-1A31-9E98-04FD-0D81F02CE44D}"/>
          </ac:spMkLst>
        </pc:spChg>
        <pc:spChg chg="add del mod topLvl">
          <ac:chgData name="I See Maths ltd" userId="2b6a9906fb7c83c6" providerId="LiveId" clId="{E4AFC30E-F79B-4789-962D-0A38FEED326E}" dt="2024-03-29T14:31:22.057" v="2709" actId="478"/>
          <ac:spMkLst>
            <pc:docMk/>
            <pc:sldMk cId="1754910581" sldId="1921"/>
            <ac:spMk id="57" creationId="{AB9006D5-49A9-6D69-5A5F-08E99959E091}"/>
          </ac:spMkLst>
        </pc:spChg>
        <pc:spChg chg="add del mod topLvl">
          <ac:chgData name="I See Maths ltd" userId="2b6a9906fb7c83c6" providerId="LiveId" clId="{E4AFC30E-F79B-4789-962D-0A38FEED326E}" dt="2024-03-29T14:31:22.057" v="2709" actId="478"/>
          <ac:spMkLst>
            <pc:docMk/>
            <pc:sldMk cId="1754910581" sldId="1921"/>
            <ac:spMk id="58" creationId="{935F5CD5-8266-941A-7ACE-7F3D895FF05A}"/>
          </ac:spMkLst>
        </pc:spChg>
        <pc:spChg chg="add del mod topLvl">
          <ac:chgData name="I See Maths ltd" userId="2b6a9906fb7c83c6" providerId="LiveId" clId="{E4AFC30E-F79B-4789-962D-0A38FEED326E}" dt="2024-03-29T14:31:51.655" v="2714" actId="478"/>
          <ac:spMkLst>
            <pc:docMk/>
            <pc:sldMk cId="1754910581" sldId="1921"/>
            <ac:spMk id="59" creationId="{37C13B2C-946B-0E2E-B02C-A19B1F84A65C}"/>
          </ac:spMkLst>
        </pc:spChg>
        <pc:spChg chg="add del mod topLvl">
          <ac:chgData name="I See Maths ltd" userId="2b6a9906fb7c83c6" providerId="LiveId" clId="{E4AFC30E-F79B-4789-962D-0A38FEED326E}" dt="2024-03-29T14:31:51.655" v="2714" actId="478"/>
          <ac:spMkLst>
            <pc:docMk/>
            <pc:sldMk cId="1754910581" sldId="1921"/>
            <ac:spMk id="60" creationId="{A7D2EA10-DF91-2FB0-BA3E-19D41060E0F1}"/>
          </ac:spMkLst>
        </pc:spChg>
        <pc:spChg chg="add del mod topLvl">
          <ac:chgData name="I See Maths ltd" userId="2b6a9906fb7c83c6" providerId="LiveId" clId="{E4AFC30E-F79B-4789-962D-0A38FEED326E}" dt="2024-03-29T14:31:58.743" v="2716" actId="478"/>
          <ac:spMkLst>
            <pc:docMk/>
            <pc:sldMk cId="1754910581" sldId="1921"/>
            <ac:spMk id="61" creationId="{0C9271DB-D2EB-9717-B5E5-8867C798EA31}"/>
          </ac:spMkLst>
        </pc:spChg>
        <pc:spChg chg="add del mod topLvl">
          <ac:chgData name="I See Maths ltd" userId="2b6a9906fb7c83c6" providerId="LiveId" clId="{E4AFC30E-F79B-4789-962D-0A38FEED326E}" dt="2024-03-29T14:31:58.743" v="2716" actId="478"/>
          <ac:spMkLst>
            <pc:docMk/>
            <pc:sldMk cId="1754910581" sldId="1921"/>
            <ac:spMk id="62" creationId="{221E4B40-E5D7-67C0-F85E-0616CB8CD876}"/>
          </ac:spMkLst>
        </pc:spChg>
        <pc:grpChg chg="add mod">
          <ac:chgData name="I See Maths ltd" userId="2b6a9906fb7c83c6" providerId="LiveId" clId="{E4AFC30E-F79B-4789-962D-0A38FEED326E}" dt="2024-03-29T14:03:25.846" v="1989" actId="1076"/>
          <ac:grpSpMkLst>
            <pc:docMk/>
            <pc:sldMk cId="1754910581" sldId="1921"/>
            <ac:grpSpMk id="45" creationId="{23764630-1264-B229-3144-238E622EB72C}"/>
          </ac:grpSpMkLst>
        </pc:grpChg>
        <pc:grpChg chg="add mod">
          <ac:chgData name="I See Maths ltd" userId="2b6a9906fb7c83c6" providerId="LiveId" clId="{E4AFC30E-F79B-4789-962D-0A38FEED326E}" dt="2024-03-29T14:03:25.846" v="1989" actId="1076"/>
          <ac:grpSpMkLst>
            <pc:docMk/>
            <pc:sldMk cId="1754910581" sldId="1921"/>
            <ac:grpSpMk id="46" creationId="{5C04EFF3-A020-D9D8-946A-C74203894951}"/>
          </ac:grpSpMkLst>
        </pc:grpChg>
        <pc:grpChg chg="add del mod">
          <ac:chgData name="I See Maths ltd" userId="2b6a9906fb7c83c6" providerId="LiveId" clId="{E4AFC30E-F79B-4789-962D-0A38FEED326E}" dt="2024-03-29T14:01:43.642" v="1921" actId="165"/>
          <ac:grpSpMkLst>
            <pc:docMk/>
            <pc:sldMk cId="1754910581" sldId="1921"/>
            <ac:grpSpMk id="47" creationId="{36BBEA15-949E-CE74-7692-685FC60E64AB}"/>
          </ac:grpSpMkLst>
        </pc:grpChg>
        <pc:grpChg chg="add mod">
          <ac:chgData name="I See Maths ltd" userId="2b6a9906fb7c83c6" providerId="LiveId" clId="{E4AFC30E-F79B-4789-962D-0A38FEED326E}" dt="2024-03-29T14:03:25.846" v="1989" actId="1076"/>
          <ac:grpSpMkLst>
            <pc:docMk/>
            <pc:sldMk cId="1754910581" sldId="1921"/>
            <ac:grpSpMk id="49" creationId="{2460E32B-690E-DFDA-336C-F1A4D41ADDB5}"/>
          </ac:grpSpMkLst>
        </pc:grpChg>
        <pc:grpChg chg="add del mod">
          <ac:chgData name="I See Maths ltd" userId="2b6a9906fb7c83c6" providerId="LiveId" clId="{E4AFC30E-F79B-4789-962D-0A38FEED326E}" dt="2024-03-29T14:29:58.689" v="2688" actId="165"/>
          <ac:grpSpMkLst>
            <pc:docMk/>
            <pc:sldMk cId="1754910581" sldId="1921"/>
            <ac:grpSpMk id="63" creationId="{1818606A-AD32-D57F-A7C9-C6E5B305082C}"/>
          </ac:grpSpMkLst>
        </pc:grpChg>
        <pc:grpChg chg="add del mod">
          <ac:chgData name="I See Maths ltd" userId="2b6a9906fb7c83c6" providerId="LiveId" clId="{E4AFC30E-F79B-4789-962D-0A38FEED326E}" dt="2024-03-29T14:27:45.195" v="2656" actId="165"/>
          <ac:grpSpMkLst>
            <pc:docMk/>
            <pc:sldMk cId="1754910581" sldId="1921"/>
            <ac:grpSpMk id="64" creationId="{C09C4551-3487-48A5-3DD5-19BC3392A6CF}"/>
          </ac:grpSpMkLst>
        </pc:grpChg>
        <pc:grpChg chg="add del mod">
          <ac:chgData name="I See Maths ltd" userId="2b6a9906fb7c83c6" providerId="LiveId" clId="{E4AFC30E-F79B-4789-962D-0A38FEED326E}" dt="2024-03-29T14:27:05.289" v="2648" actId="165"/>
          <ac:grpSpMkLst>
            <pc:docMk/>
            <pc:sldMk cId="1754910581" sldId="1921"/>
            <ac:grpSpMk id="65" creationId="{4C6DAD80-F9BF-A092-FA50-3B0F963D43C5}"/>
          </ac:grpSpMkLst>
        </pc:grpChg>
        <pc:picChg chg="add del mod">
          <ac:chgData name="I See Maths ltd" userId="2b6a9906fb7c83c6" providerId="LiveId" clId="{E4AFC30E-F79B-4789-962D-0A38FEED326E}" dt="2024-03-29T13:49:05.681" v="1800" actId="478"/>
          <ac:picMkLst>
            <pc:docMk/>
            <pc:sldMk cId="1754910581" sldId="1921"/>
            <ac:picMk id="19" creationId="{510F6D91-FDEE-CB6D-63BE-E1C9E9016E95}"/>
          </ac:picMkLst>
        </pc:picChg>
        <pc:picChg chg="add del mod">
          <ac:chgData name="I See Maths ltd" userId="2b6a9906fb7c83c6" providerId="LiveId" clId="{E4AFC30E-F79B-4789-962D-0A38FEED326E}" dt="2024-03-29T13:43:02.268" v="1787" actId="478"/>
          <ac:picMkLst>
            <pc:docMk/>
            <pc:sldMk cId="1754910581" sldId="1921"/>
            <ac:picMk id="24" creationId="{613BD655-B26B-2DF0-6EF5-689C36A097A0}"/>
          </ac:picMkLst>
        </pc:picChg>
        <pc:picChg chg="add del mod">
          <ac:chgData name="I See Maths ltd" userId="2b6a9906fb7c83c6" providerId="LiveId" clId="{E4AFC30E-F79B-4789-962D-0A38FEED326E}" dt="2024-03-29T13:49:05.681" v="1800" actId="478"/>
          <ac:picMkLst>
            <pc:docMk/>
            <pc:sldMk cId="1754910581" sldId="1921"/>
            <ac:picMk id="26" creationId="{F7E7059C-DB44-9B39-B954-26407D90684E}"/>
          </ac:picMkLst>
        </pc:picChg>
        <pc:picChg chg="add del mod">
          <ac:chgData name="I See Maths ltd" userId="2b6a9906fb7c83c6" providerId="LiveId" clId="{E4AFC30E-F79B-4789-962D-0A38FEED326E}" dt="2024-03-29T13:49:05.681" v="1800" actId="478"/>
          <ac:picMkLst>
            <pc:docMk/>
            <pc:sldMk cId="1754910581" sldId="1921"/>
            <ac:picMk id="28" creationId="{F2E62792-536B-6BB2-338D-2CA4222435D9}"/>
          </ac:picMkLst>
        </pc:picChg>
        <pc:picChg chg="add del mod">
          <ac:chgData name="I See Maths ltd" userId="2b6a9906fb7c83c6" providerId="LiveId" clId="{E4AFC30E-F79B-4789-962D-0A38FEED326E}" dt="2024-03-29T13:49:05.681" v="1800" actId="478"/>
          <ac:picMkLst>
            <pc:docMk/>
            <pc:sldMk cId="1754910581" sldId="1921"/>
            <ac:picMk id="30" creationId="{28C1737F-8010-1819-66E6-B5BE2947F673}"/>
          </ac:picMkLst>
        </pc:picChg>
        <pc:picChg chg="add del mod">
          <ac:chgData name="I See Maths ltd" userId="2b6a9906fb7c83c6" providerId="LiveId" clId="{E4AFC30E-F79B-4789-962D-0A38FEED326E}" dt="2024-03-29T13:49:05.681" v="1800" actId="478"/>
          <ac:picMkLst>
            <pc:docMk/>
            <pc:sldMk cId="1754910581" sldId="1921"/>
            <ac:picMk id="32" creationId="{BEDB1FA9-CEA0-4D7E-984D-DAE8AF91ED18}"/>
          </ac:picMkLst>
        </pc:picChg>
        <pc:picChg chg="add mod">
          <ac:chgData name="I See Maths ltd" userId="2b6a9906fb7c83c6" providerId="LiveId" clId="{E4AFC30E-F79B-4789-962D-0A38FEED326E}" dt="2024-03-29T14:00:25.363" v="1900" actId="164"/>
          <ac:picMkLst>
            <pc:docMk/>
            <pc:sldMk cId="1754910581" sldId="1921"/>
            <ac:picMk id="34" creationId="{8FD05A31-C07D-4D7F-3538-DA9AA781B6D6}"/>
          </ac:picMkLst>
        </pc:picChg>
        <pc:picChg chg="add mod">
          <ac:chgData name="I See Maths ltd" userId="2b6a9906fb7c83c6" providerId="LiveId" clId="{E4AFC30E-F79B-4789-962D-0A38FEED326E}" dt="2024-03-29T14:20:19.990" v="2459" actId="1038"/>
          <ac:picMkLst>
            <pc:docMk/>
            <pc:sldMk cId="1754910581" sldId="1921"/>
            <ac:picMk id="36" creationId="{EF03D326-A90C-9136-7820-31AB408D8440}"/>
          </ac:picMkLst>
        </pc:picChg>
        <pc:picChg chg="add mod topLvl">
          <ac:chgData name="I See Maths ltd" userId="2b6a9906fb7c83c6" providerId="LiveId" clId="{E4AFC30E-F79B-4789-962D-0A38FEED326E}" dt="2024-03-29T14:02:50.118" v="1930" actId="164"/>
          <ac:picMkLst>
            <pc:docMk/>
            <pc:sldMk cId="1754910581" sldId="1921"/>
            <ac:picMk id="38" creationId="{D10E6159-6243-6DBA-2A64-7BDF869E56C0}"/>
          </ac:picMkLst>
        </pc:picChg>
        <pc:picChg chg="add del mod">
          <ac:chgData name="I See Maths ltd" userId="2b6a9906fb7c83c6" providerId="LiveId" clId="{E4AFC30E-F79B-4789-962D-0A38FEED326E}" dt="2024-03-29T14:02:10.071" v="1927" actId="478"/>
          <ac:picMkLst>
            <pc:docMk/>
            <pc:sldMk cId="1754910581" sldId="1921"/>
            <ac:picMk id="48" creationId="{6575476E-96D9-089A-19DB-872D3331B97C}"/>
          </ac:picMkLst>
        </pc:picChg>
      </pc:sldChg>
      <pc:sldChg chg="delSp modSp add mod">
        <pc:chgData name="I See Maths ltd" userId="2b6a9906fb7c83c6" providerId="LiveId" clId="{E4AFC30E-F79B-4789-962D-0A38FEED326E}" dt="2024-03-29T19:27:49.951" v="3975" actId="6549"/>
        <pc:sldMkLst>
          <pc:docMk/>
          <pc:sldMk cId="3701521663" sldId="1922"/>
        </pc:sldMkLst>
        <pc:spChg chg="mod">
          <ac:chgData name="I See Maths ltd" userId="2b6a9906fb7c83c6" providerId="LiveId" clId="{E4AFC30E-F79B-4789-962D-0A38FEED326E}" dt="2024-03-29T19:27:49.951" v="3975" actId="6549"/>
          <ac:spMkLst>
            <pc:docMk/>
            <pc:sldMk cId="3701521663" sldId="1922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3-29T14:19:45.961" v="2455" actId="6549"/>
          <ac:spMkLst>
            <pc:docMk/>
            <pc:sldMk cId="3701521663" sldId="1922"/>
            <ac:spMk id="42" creationId="{4ADF1C7F-FF72-0720-C549-2F1E82E36F23}"/>
          </ac:spMkLst>
        </pc:spChg>
        <pc:spChg chg="mod">
          <ac:chgData name="I See Maths ltd" userId="2b6a9906fb7c83c6" providerId="LiveId" clId="{E4AFC30E-F79B-4789-962D-0A38FEED326E}" dt="2024-03-29T14:15:52.122" v="2415" actId="20577"/>
          <ac:spMkLst>
            <pc:docMk/>
            <pc:sldMk cId="3701521663" sldId="1922"/>
            <ac:spMk id="43" creationId="{74A20E8B-2864-C600-5F44-492E5167F66A}"/>
          </ac:spMkLst>
        </pc:spChg>
        <pc:spChg chg="mod">
          <ac:chgData name="I See Maths ltd" userId="2b6a9906fb7c83c6" providerId="LiveId" clId="{E4AFC30E-F79B-4789-962D-0A38FEED326E}" dt="2024-03-29T14:39:24.484" v="2818" actId="6549"/>
          <ac:spMkLst>
            <pc:docMk/>
            <pc:sldMk cId="3701521663" sldId="1922"/>
            <ac:spMk id="44" creationId="{7EBFDAB3-F536-F75E-7EEE-9FCF7D9B8D2A}"/>
          </ac:spMkLst>
        </pc:spChg>
        <pc:spChg chg="del mod">
          <ac:chgData name="I See Maths ltd" userId="2b6a9906fb7c83c6" providerId="LiveId" clId="{E4AFC30E-F79B-4789-962D-0A38FEED326E}" dt="2024-03-29T14:41:56.584" v="2832" actId="478"/>
          <ac:spMkLst>
            <pc:docMk/>
            <pc:sldMk cId="3701521663" sldId="1922"/>
            <ac:spMk id="50" creationId="{2367ACDC-2A03-D647-B83A-2F3BA8C2BAD9}"/>
          </ac:spMkLst>
        </pc:spChg>
        <pc:spChg chg="del mod">
          <ac:chgData name="I See Maths ltd" userId="2b6a9906fb7c83c6" providerId="LiveId" clId="{E4AFC30E-F79B-4789-962D-0A38FEED326E}" dt="2024-03-29T14:41:56.584" v="2832" actId="478"/>
          <ac:spMkLst>
            <pc:docMk/>
            <pc:sldMk cId="3701521663" sldId="1922"/>
            <ac:spMk id="52" creationId="{75443716-51EB-8F1B-64C9-6C211D2AFE3F}"/>
          </ac:spMkLst>
        </pc:spChg>
        <pc:spChg chg="del mod">
          <ac:chgData name="I See Maths ltd" userId="2b6a9906fb7c83c6" providerId="LiveId" clId="{E4AFC30E-F79B-4789-962D-0A38FEED326E}" dt="2024-03-29T14:41:56.584" v="2832" actId="478"/>
          <ac:spMkLst>
            <pc:docMk/>
            <pc:sldMk cId="3701521663" sldId="1922"/>
            <ac:spMk id="53" creationId="{B93CFC43-2684-500B-84EB-466DE2746840}"/>
          </ac:spMkLst>
        </pc:spChg>
        <pc:spChg chg="mod">
          <ac:chgData name="I See Maths ltd" userId="2b6a9906fb7c83c6" providerId="LiveId" clId="{E4AFC30E-F79B-4789-962D-0A38FEED326E}" dt="2024-03-29T14:41:39.970" v="2829" actId="6549"/>
          <ac:spMkLst>
            <pc:docMk/>
            <pc:sldMk cId="3701521663" sldId="1922"/>
            <ac:spMk id="54" creationId="{37749024-16C9-CAEB-E1B4-77F139B66352}"/>
          </ac:spMkLst>
        </pc:spChg>
        <pc:spChg chg="mod">
          <ac:chgData name="I See Maths ltd" userId="2b6a9906fb7c83c6" providerId="LiveId" clId="{E4AFC30E-F79B-4789-962D-0A38FEED326E}" dt="2024-03-29T14:41:43.264" v="2830" actId="6549"/>
          <ac:spMkLst>
            <pc:docMk/>
            <pc:sldMk cId="3701521663" sldId="1922"/>
            <ac:spMk id="55" creationId="{A2F65F8B-3E3A-8551-295F-21673DF9CA3D}"/>
          </ac:spMkLst>
        </pc:spChg>
        <pc:picChg chg="mod">
          <ac:chgData name="I See Maths ltd" userId="2b6a9906fb7c83c6" providerId="LiveId" clId="{E4AFC30E-F79B-4789-962D-0A38FEED326E}" dt="2024-03-29T14:20:31.293" v="2461" actId="1038"/>
          <ac:picMkLst>
            <pc:docMk/>
            <pc:sldMk cId="3701521663" sldId="1922"/>
            <ac:picMk id="36" creationId="{EF03D326-A90C-9136-7820-31AB408D8440}"/>
          </ac:picMkLst>
        </pc:picChg>
      </pc:sldChg>
      <pc:sldChg chg="addSp delSp modSp add mod">
        <pc:chgData name="I See Maths ltd" userId="2b6a9906fb7c83c6" providerId="LiveId" clId="{E4AFC30E-F79B-4789-962D-0A38FEED326E}" dt="2024-03-29T19:27:45.592" v="3973" actId="6549"/>
        <pc:sldMkLst>
          <pc:docMk/>
          <pc:sldMk cId="3645090617" sldId="1923"/>
        </pc:sldMkLst>
        <pc:spChg chg="add mod">
          <ac:chgData name="I See Maths ltd" userId="2b6a9906fb7c83c6" providerId="LiveId" clId="{E4AFC30E-F79B-4789-962D-0A38FEED326E}" dt="2024-03-29T14:32:48.394" v="2726"/>
          <ac:spMkLst>
            <pc:docMk/>
            <pc:sldMk cId="3645090617" sldId="1923"/>
            <ac:spMk id="2" creationId="{F3C903C8-0005-4C1B-A28D-0983E0C869A8}"/>
          </ac:spMkLst>
        </pc:spChg>
        <pc:spChg chg="add mod">
          <ac:chgData name="I See Maths ltd" userId="2b6a9906fb7c83c6" providerId="LiveId" clId="{E4AFC30E-F79B-4789-962D-0A38FEED326E}" dt="2024-03-29T14:33:16.842" v="2733"/>
          <ac:spMkLst>
            <pc:docMk/>
            <pc:sldMk cId="3645090617" sldId="1923"/>
            <ac:spMk id="3" creationId="{9DAEDC70-F9F6-4E9D-8229-2DD42586B6F7}"/>
          </ac:spMkLst>
        </pc:spChg>
        <pc:spChg chg="mod">
          <ac:chgData name="I See Maths ltd" userId="2b6a9906fb7c83c6" providerId="LiveId" clId="{E4AFC30E-F79B-4789-962D-0A38FEED326E}" dt="2024-03-29T19:27:45.592" v="3973" actId="6549"/>
          <ac:spMkLst>
            <pc:docMk/>
            <pc:sldMk cId="3645090617" sldId="1923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3-29T14:38:12.018" v="2785" actId="6549"/>
          <ac:spMkLst>
            <pc:docMk/>
            <pc:sldMk cId="3645090617" sldId="1923"/>
            <ac:spMk id="44" creationId="{7EBFDAB3-F536-F75E-7EEE-9FCF7D9B8D2A}"/>
          </ac:spMkLst>
        </pc:spChg>
        <pc:spChg chg="del">
          <ac:chgData name="I See Maths ltd" userId="2b6a9906fb7c83c6" providerId="LiveId" clId="{E4AFC30E-F79B-4789-962D-0A38FEED326E}" dt="2024-03-29T14:33:16.289" v="2732" actId="478"/>
          <ac:spMkLst>
            <pc:docMk/>
            <pc:sldMk cId="3645090617" sldId="1923"/>
            <ac:spMk id="52" creationId="{75443716-51EB-8F1B-64C9-6C211D2AFE3F}"/>
          </ac:spMkLst>
        </pc:spChg>
        <pc:spChg chg="del">
          <ac:chgData name="I See Maths ltd" userId="2b6a9906fb7c83c6" providerId="LiveId" clId="{E4AFC30E-F79B-4789-962D-0A38FEED326E}" dt="2024-03-29T14:32:47.789" v="2725" actId="478"/>
          <ac:spMkLst>
            <pc:docMk/>
            <pc:sldMk cId="3645090617" sldId="1923"/>
            <ac:spMk id="56" creationId="{6855B742-1A31-9E98-04FD-0D81F02CE44D}"/>
          </ac:spMkLst>
        </pc:spChg>
        <pc:spChg chg="mod">
          <ac:chgData name="I See Maths ltd" userId="2b6a9906fb7c83c6" providerId="LiveId" clId="{E4AFC30E-F79B-4789-962D-0A38FEED326E}" dt="2024-03-29T14:38:36.462" v="2802" actId="1038"/>
          <ac:spMkLst>
            <pc:docMk/>
            <pc:sldMk cId="3645090617" sldId="1923"/>
            <ac:spMk id="57" creationId="{AB9006D5-49A9-6D69-5A5F-08E99959E091}"/>
          </ac:spMkLst>
        </pc:spChg>
        <pc:spChg chg="mod">
          <ac:chgData name="I See Maths ltd" userId="2b6a9906fb7c83c6" providerId="LiveId" clId="{E4AFC30E-F79B-4789-962D-0A38FEED326E}" dt="2024-03-29T14:38:36.462" v="2802" actId="1038"/>
          <ac:spMkLst>
            <pc:docMk/>
            <pc:sldMk cId="3645090617" sldId="1923"/>
            <ac:spMk id="58" creationId="{935F5CD5-8266-941A-7ACE-7F3D895FF05A}"/>
          </ac:spMkLst>
        </pc:spChg>
      </pc:sldChg>
      <pc:sldChg chg="addSp delSp modSp add mod">
        <pc:chgData name="I See Maths ltd" userId="2b6a9906fb7c83c6" providerId="LiveId" clId="{E4AFC30E-F79B-4789-962D-0A38FEED326E}" dt="2024-03-29T19:27:41.009" v="3971" actId="20577"/>
        <pc:sldMkLst>
          <pc:docMk/>
          <pc:sldMk cId="263523784" sldId="1924"/>
        </pc:sldMkLst>
        <pc:spChg chg="add mod">
          <ac:chgData name="I See Maths ltd" userId="2b6a9906fb7c83c6" providerId="LiveId" clId="{E4AFC30E-F79B-4789-962D-0A38FEED326E}" dt="2024-03-29T14:32:41.911" v="2724"/>
          <ac:spMkLst>
            <pc:docMk/>
            <pc:sldMk cId="263523784" sldId="1924"/>
            <ac:spMk id="2" creationId="{45CE08EF-051F-D8BE-EA3F-6C32F2FAF488}"/>
          </ac:spMkLst>
        </pc:spChg>
        <pc:spChg chg="mod">
          <ac:chgData name="I See Maths ltd" userId="2b6a9906fb7c83c6" providerId="LiveId" clId="{E4AFC30E-F79B-4789-962D-0A38FEED326E}" dt="2024-03-29T19:27:41.009" v="3971" actId="20577"/>
          <ac:spMkLst>
            <pc:docMk/>
            <pc:sldMk cId="263523784" sldId="1924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3-29T14:38:49.871" v="2806" actId="6549"/>
          <ac:spMkLst>
            <pc:docMk/>
            <pc:sldMk cId="263523784" sldId="1924"/>
            <ac:spMk id="44" creationId="{7EBFDAB3-F536-F75E-7EEE-9FCF7D9B8D2A}"/>
          </ac:spMkLst>
        </pc:spChg>
        <pc:spChg chg="mod">
          <ac:chgData name="I See Maths ltd" userId="2b6a9906fb7c83c6" providerId="LiveId" clId="{E4AFC30E-F79B-4789-962D-0A38FEED326E}" dt="2024-03-29T14:33:01.463" v="2731" actId="20577"/>
          <ac:spMkLst>
            <pc:docMk/>
            <pc:sldMk cId="263523784" sldId="1924"/>
            <ac:spMk id="52" creationId="{75443716-51EB-8F1B-64C9-6C211D2AFE3F}"/>
          </ac:spMkLst>
        </pc:spChg>
        <pc:spChg chg="del">
          <ac:chgData name="I See Maths ltd" userId="2b6a9906fb7c83c6" providerId="LiveId" clId="{E4AFC30E-F79B-4789-962D-0A38FEED326E}" dt="2024-03-29T14:32:41.438" v="2723" actId="478"/>
          <ac:spMkLst>
            <pc:docMk/>
            <pc:sldMk cId="263523784" sldId="1924"/>
            <ac:spMk id="56" creationId="{6855B742-1A31-9E98-04FD-0D81F02CE44D}"/>
          </ac:spMkLst>
        </pc:spChg>
      </pc:sldChg>
      <pc:sldChg chg="add del">
        <pc:chgData name="I See Maths ltd" userId="2b6a9906fb7c83c6" providerId="LiveId" clId="{E4AFC30E-F79B-4789-962D-0A38FEED326E}" dt="2024-03-29T14:31:43.375" v="2712" actId="47"/>
        <pc:sldMkLst>
          <pc:docMk/>
          <pc:sldMk cId="2572499268" sldId="1924"/>
        </pc:sldMkLst>
      </pc:sldChg>
      <pc:sldChg chg="modSp add mod">
        <pc:chgData name="I See Maths ltd" userId="2b6a9906fb7c83c6" providerId="LiveId" clId="{E4AFC30E-F79B-4789-962D-0A38FEED326E}" dt="2024-03-29T19:27:36.081" v="3969" actId="20577"/>
        <pc:sldMkLst>
          <pc:docMk/>
          <pc:sldMk cId="2486069811" sldId="1925"/>
        </pc:sldMkLst>
        <pc:spChg chg="mod">
          <ac:chgData name="I See Maths ltd" userId="2b6a9906fb7c83c6" providerId="LiveId" clId="{E4AFC30E-F79B-4789-962D-0A38FEED326E}" dt="2024-03-29T19:27:36.081" v="3969" actId="20577"/>
          <ac:spMkLst>
            <pc:docMk/>
            <pc:sldMk cId="2486069811" sldId="1925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3-29T14:38:54.985" v="2810" actId="6549"/>
          <ac:spMkLst>
            <pc:docMk/>
            <pc:sldMk cId="2486069811" sldId="1925"/>
            <ac:spMk id="44" creationId="{7EBFDAB3-F536-F75E-7EEE-9FCF7D9B8D2A}"/>
          </ac:spMkLst>
        </pc:spChg>
        <pc:spChg chg="mod">
          <ac:chgData name="I See Maths ltd" userId="2b6a9906fb7c83c6" providerId="LiveId" clId="{E4AFC30E-F79B-4789-962D-0A38FEED326E}" dt="2024-03-29T14:32:29.930" v="2722" actId="20577"/>
          <ac:spMkLst>
            <pc:docMk/>
            <pc:sldMk cId="2486069811" sldId="1925"/>
            <ac:spMk id="56" creationId="{6855B742-1A31-9E98-04FD-0D81F02CE44D}"/>
          </ac:spMkLst>
        </pc:spChg>
      </pc:sldChg>
      <pc:sldChg chg="addSp delSp modSp add mod">
        <pc:chgData name="I See Maths ltd" userId="2b6a9906fb7c83c6" providerId="LiveId" clId="{E4AFC30E-F79B-4789-962D-0A38FEED326E}" dt="2024-03-29T19:27:58.562" v="3979" actId="6549"/>
        <pc:sldMkLst>
          <pc:docMk/>
          <pc:sldMk cId="2846976283" sldId="1926"/>
        </pc:sldMkLst>
        <pc:spChg chg="add del mod">
          <ac:chgData name="I See Maths ltd" userId="2b6a9906fb7c83c6" providerId="LiveId" clId="{E4AFC30E-F79B-4789-962D-0A38FEED326E}" dt="2024-03-29T14:44:50.020" v="2919" actId="478"/>
          <ac:spMkLst>
            <pc:docMk/>
            <pc:sldMk cId="2846976283" sldId="1926"/>
            <ac:spMk id="2" creationId="{581817FB-655A-6E19-DDD3-5EC2DC1ED223}"/>
          </ac:spMkLst>
        </pc:spChg>
        <pc:spChg chg="add del mod">
          <ac:chgData name="I See Maths ltd" userId="2b6a9906fb7c83c6" providerId="LiveId" clId="{E4AFC30E-F79B-4789-962D-0A38FEED326E}" dt="2024-03-29T14:44:50.020" v="2919" actId="478"/>
          <ac:spMkLst>
            <pc:docMk/>
            <pc:sldMk cId="2846976283" sldId="1926"/>
            <ac:spMk id="3" creationId="{FDB805B0-3D2D-0748-A0CF-0FE7374B197B}"/>
          </ac:spMkLst>
        </pc:spChg>
        <pc:spChg chg="mod">
          <ac:chgData name="I See Maths ltd" userId="2b6a9906fb7c83c6" providerId="LiveId" clId="{E4AFC30E-F79B-4789-962D-0A38FEED326E}" dt="2024-03-29T19:27:58.562" v="3979" actId="6549"/>
          <ac:spMkLst>
            <pc:docMk/>
            <pc:sldMk cId="2846976283" sldId="1926"/>
            <ac:spMk id="21" creationId="{12FE2986-5AC5-D276-9285-7FA656807477}"/>
          </ac:spMkLst>
        </pc:spChg>
        <pc:spChg chg="del">
          <ac:chgData name="I See Maths ltd" userId="2b6a9906fb7c83c6" providerId="LiveId" clId="{E4AFC30E-F79B-4789-962D-0A38FEED326E}" dt="2024-03-29T14:44:40.787" v="2917" actId="478"/>
          <ac:spMkLst>
            <pc:docMk/>
            <pc:sldMk cId="2846976283" sldId="1926"/>
            <ac:spMk id="52" creationId="{75443716-51EB-8F1B-64C9-6C211D2AFE3F}"/>
          </ac:spMkLst>
        </pc:spChg>
        <pc:spChg chg="del">
          <ac:chgData name="I See Maths ltd" userId="2b6a9906fb7c83c6" providerId="LiveId" clId="{E4AFC30E-F79B-4789-962D-0A38FEED326E}" dt="2024-03-29T14:44:40.787" v="2917" actId="478"/>
          <ac:spMkLst>
            <pc:docMk/>
            <pc:sldMk cId="2846976283" sldId="1926"/>
            <ac:spMk id="53" creationId="{B93CFC43-2684-500B-84EB-466DE2746840}"/>
          </ac:spMkLst>
        </pc:spChg>
      </pc:sldChg>
      <pc:sldChg chg="addSp modSp add mod">
        <pc:chgData name="I See Maths ltd" userId="2b6a9906fb7c83c6" providerId="LiveId" clId="{E4AFC30E-F79B-4789-962D-0A38FEED326E}" dt="2024-04-02T09:55:55.380" v="4165" actId="1038"/>
        <pc:sldMkLst>
          <pc:docMk/>
          <pc:sldMk cId="1623785466" sldId="1927"/>
        </pc:sldMkLst>
        <pc:spChg chg="add mod">
          <ac:chgData name="I See Maths ltd" userId="2b6a9906fb7c83c6" providerId="LiveId" clId="{E4AFC30E-F79B-4789-962D-0A38FEED326E}" dt="2024-04-02T09:55:55.380" v="4165" actId="1038"/>
          <ac:spMkLst>
            <pc:docMk/>
            <pc:sldMk cId="1623785466" sldId="1927"/>
            <ac:spMk id="2" creationId="{A264AD56-7160-DB60-0CED-98F7443354C7}"/>
          </ac:spMkLst>
        </pc:spChg>
        <pc:spChg chg="mod">
          <ac:chgData name="I See Maths ltd" userId="2b6a9906fb7c83c6" providerId="LiveId" clId="{E4AFC30E-F79B-4789-962D-0A38FEED326E}" dt="2024-03-29T19:27:54.233" v="3977" actId="6549"/>
          <ac:spMkLst>
            <pc:docMk/>
            <pc:sldMk cId="1623785466" sldId="1927"/>
            <ac:spMk id="21" creationId="{12FE2986-5AC5-D276-9285-7FA656807477}"/>
          </ac:spMkLst>
        </pc:spChg>
      </pc:sldChg>
      <pc:sldChg chg="modSp add mod">
        <pc:chgData name="I See Maths ltd" userId="2b6a9906fb7c83c6" providerId="LiveId" clId="{E4AFC30E-F79B-4789-962D-0A38FEED326E}" dt="2024-03-29T19:28:02.854" v="3981" actId="6549"/>
        <pc:sldMkLst>
          <pc:docMk/>
          <pc:sldMk cId="1210488284" sldId="1928"/>
        </pc:sldMkLst>
        <pc:spChg chg="mod">
          <ac:chgData name="I See Maths ltd" userId="2b6a9906fb7c83c6" providerId="LiveId" clId="{E4AFC30E-F79B-4789-962D-0A38FEED326E}" dt="2024-03-29T19:28:02.854" v="3981" actId="6549"/>
          <ac:spMkLst>
            <pc:docMk/>
            <pc:sldMk cId="1210488284" sldId="1928"/>
            <ac:spMk id="21" creationId="{12FE2986-5AC5-D276-9285-7FA656807477}"/>
          </ac:spMkLst>
        </pc:spChg>
      </pc:sldChg>
      <pc:sldChg chg="addSp delSp modSp add mod ord">
        <pc:chgData name="I See Maths ltd" userId="2b6a9906fb7c83c6" providerId="LiveId" clId="{E4AFC30E-F79B-4789-962D-0A38FEED326E}" dt="2024-03-29T19:28:07.217" v="3983" actId="6549"/>
        <pc:sldMkLst>
          <pc:docMk/>
          <pc:sldMk cId="2279269755" sldId="1929"/>
        </pc:sldMkLst>
        <pc:spChg chg="del">
          <ac:chgData name="I See Maths ltd" userId="2b6a9906fb7c83c6" providerId="LiveId" clId="{E4AFC30E-F79B-4789-962D-0A38FEED326E}" dt="2024-03-29T14:45:12.038" v="2923" actId="478"/>
          <ac:spMkLst>
            <pc:docMk/>
            <pc:sldMk cId="2279269755" sldId="1929"/>
            <ac:spMk id="2" creationId="{A264AD56-7160-DB60-0CED-98F7443354C7}"/>
          </ac:spMkLst>
        </pc:spChg>
        <pc:spChg chg="add del mod">
          <ac:chgData name="I See Maths ltd" userId="2b6a9906fb7c83c6" providerId="LiveId" clId="{E4AFC30E-F79B-4789-962D-0A38FEED326E}" dt="2024-03-29T14:46:26.645" v="2950" actId="478"/>
          <ac:spMkLst>
            <pc:docMk/>
            <pc:sldMk cId="2279269755" sldId="1929"/>
            <ac:spMk id="3" creationId="{D0EF66FB-11DA-E53E-7AFE-E6C7D8DE7263}"/>
          </ac:spMkLst>
        </pc:spChg>
        <pc:spChg chg="add del mod">
          <ac:chgData name="I See Maths ltd" userId="2b6a9906fb7c83c6" providerId="LiveId" clId="{E4AFC30E-F79B-4789-962D-0A38FEED326E}" dt="2024-03-29T14:46:26.645" v="2950" actId="478"/>
          <ac:spMkLst>
            <pc:docMk/>
            <pc:sldMk cId="2279269755" sldId="1929"/>
            <ac:spMk id="4" creationId="{C9CE9F3C-5060-0617-0CE5-8FBE7A8B14C3}"/>
          </ac:spMkLst>
        </pc:spChg>
        <pc:spChg chg="ord">
          <ac:chgData name="I See Maths ltd" userId="2b6a9906fb7c83c6" providerId="LiveId" clId="{E4AFC30E-F79B-4789-962D-0A38FEED326E}" dt="2024-03-29T14:45:26.595" v="2927" actId="167"/>
          <ac:spMkLst>
            <pc:docMk/>
            <pc:sldMk cId="2279269755" sldId="1929"/>
            <ac:spMk id="15" creationId="{062C948A-BDA0-AC2C-9FEC-F0F0B3DD2FAD}"/>
          </ac:spMkLst>
        </pc:spChg>
        <pc:spChg chg="mod">
          <ac:chgData name="I See Maths ltd" userId="2b6a9906fb7c83c6" providerId="LiveId" clId="{E4AFC30E-F79B-4789-962D-0A38FEED326E}" dt="2024-03-29T19:28:07.217" v="3983" actId="6549"/>
          <ac:spMkLst>
            <pc:docMk/>
            <pc:sldMk cId="2279269755" sldId="1929"/>
            <ac:spMk id="21" creationId="{12FE2986-5AC5-D276-9285-7FA656807477}"/>
          </ac:spMkLst>
        </pc:spChg>
        <pc:spChg chg="del">
          <ac:chgData name="I See Maths ltd" userId="2b6a9906fb7c83c6" providerId="LiveId" clId="{E4AFC30E-F79B-4789-962D-0A38FEED326E}" dt="2024-03-29T14:45:14.109" v="2924" actId="478"/>
          <ac:spMkLst>
            <pc:docMk/>
            <pc:sldMk cId="2279269755" sldId="1929"/>
            <ac:spMk id="50" creationId="{2367ACDC-2A03-D647-B83A-2F3BA8C2BAD9}"/>
          </ac:spMkLst>
        </pc:spChg>
        <pc:spChg chg="del">
          <ac:chgData name="I See Maths ltd" userId="2b6a9906fb7c83c6" providerId="LiveId" clId="{E4AFC30E-F79B-4789-962D-0A38FEED326E}" dt="2024-03-29T14:45:18.494" v="2925" actId="478"/>
          <ac:spMkLst>
            <pc:docMk/>
            <pc:sldMk cId="2279269755" sldId="1929"/>
            <ac:spMk id="53" creationId="{B93CFC43-2684-500B-84EB-466DE2746840}"/>
          </ac:spMkLst>
        </pc:spChg>
        <pc:spChg chg="mod">
          <ac:chgData name="I See Maths ltd" userId="2b6a9906fb7c83c6" providerId="LiveId" clId="{E4AFC30E-F79B-4789-962D-0A38FEED326E}" dt="2024-03-29T14:45:29.968" v="2933" actId="20577"/>
          <ac:spMkLst>
            <pc:docMk/>
            <pc:sldMk cId="2279269755" sldId="1929"/>
            <ac:spMk id="54" creationId="{37749024-16C9-CAEB-E1B4-77F139B66352}"/>
          </ac:spMkLst>
        </pc:spChg>
        <pc:spChg chg="mod">
          <ac:chgData name="I See Maths ltd" userId="2b6a9906fb7c83c6" providerId="LiveId" clId="{E4AFC30E-F79B-4789-962D-0A38FEED326E}" dt="2024-03-29T14:45:33.754" v="2938" actId="20577"/>
          <ac:spMkLst>
            <pc:docMk/>
            <pc:sldMk cId="2279269755" sldId="1929"/>
            <ac:spMk id="55" creationId="{A2F65F8B-3E3A-8551-295F-21673DF9CA3D}"/>
          </ac:spMkLst>
        </pc:spChg>
      </pc:sldChg>
      <pc:sldChg chg="modSp add mod">
        <pc:chgData name="I See Maths ltd" userId="2b6a9906fb7c83c6" providerId="LiveId" clId="{E4AFC30E-F79B-4789-962D-0A38FEED326E}" dt="2024-03-29T19:28:12.151" v="3985" actId="6549"/>
        <pc:sldMkLst>
          <pc:docMk/>
          <pc:sldMk cId="2772108618" sldId="1930"/>
        </pc:sldMkLst>
        <pc:spChg chg="mod">
          <ac:chgData name="I See Maths ltd" userId="2b6a9906fb7c83c6" providerId="LiveId" clId="{E4AFC30E-F79B-4789-962D-0A38FEED326E}" dt="2024-03-29T19:28:12.151" v="3985" actId="6549"/>
          <ac:spMkLst>
            <pc:docMk/>
            <pc:sldMk cId="2772108618" sldId="1930"/>
            <ac:spMk id="21" creationId="{12FE2986-5AC5-D276-9285-7FA656807477}"/>
          </ac:spMkLst>
        </pc:spChg>
      </pc:sldChg>
      <pc:sldChg chg="addSp delSp modSp add mod ord">
        <pc:chgData name="I See Maths ltd" userId="2b6a9906fb7c83c6" providerId="LiveId" clId="{E4AFC30E-F79B-4789-962D-0A38FEED326E}" dt="2024-03-29T19:28:17.116" v="3987" actId="6549"/>
        <pc:sldMkLst>
          <pc:docMk/>
          <pc:sldMk cId="714420958" sldId="1931"/>
        </pc:sldMkLst>
        <pc:spChg chg="del">
          <ac:chgData name="I See Maths ltd" userId="2b6a9906fb7c83c6" providerId="LiveId" clId="{E4AFC30E-F79B-4789-962D-0A38FEED326E}" dt="2024-03-29T14:46:58.053" v="2954" actId="478"/>
          <ac:spMkLst>
            <pc:docMk/>
            <pc:sldMk cId="714420958" sldId="1931"/>
            <ac:spMk id="2" creationId="{A264AD56-7160-DB60-0CED-98F7443354C7}"/>
          </ac:spMkLst>
        </pc:spChg>
        <pc:spChg chg="add del mod">
          <ac:chgData name="I See Maths ltd" userId="2b6a9906fb7c83c6" providerId="LiveId" clId="{E4AFC30E-F79B-4789-962D-0A38FEED326E}" dt="2024-03-29T14:48:12.538" v="2977" actId="478"/>
          <ac:spMkLst>
            <pc:docMk/>
            <pc:sldMk cId="714420958" sldId="1931"/>
            <ac:spMk id="3" creationId="{812C4DC0-0CE8-CAB1-469E-355722B352A6}"/>
          </ac:spMkLst>
        </pc:spChg>
        <pc:spChg chg="add del mod">
          <ac:chgData name="I See Maths ltd" userId="2b6a9906fb7c83c6" providerId="LiveId" clId="{E4AFC30E-F79B-4789-962D-0A38FEED326E}" dt="2024-03-29T14:48:12.538" v="2977" actId="478"/>
          <ac:spMkLst>
            <pc:docMk/>
            <pc:sldMk cId="714420958" sldId="1931"/>
            <ac:spMk id="4" creationId="{E8EE5E3E-1FD5-CA3E-7E84-9D1F3892AE3E}"/>
          </ac:spMkLst>
        </pc:spChg>
        <pc:spChg chg="mod">
          <ac:chgData name="I See Maths ltd" userId="2b6a9906fb7c83c6" providerId="LiveId" clId="{E4AFC30E-F79B-4789-962D-0A38FEED326E}" dt="2024-03-29T19:28:17.116" v="3987" actId="6549"/>
          <ac:spMkLst>
            <pc:docMk/>
            <pc:sldMk cId="714420958" sldId="1931"/>
            <ac:spMk id="21" creationId="{12FE2986-5AC5-D276-9285-7FA656807477}"/>
          </ac:spMkLst>
        </pc:spChg>
        <pc:spChg chg="del">
          <ac:chgData name="I See Maths ltd" userId="2b6a9906fb7c83c6" providerId="LiveId" clId="{E4AFC30E-F79B-4789-962D-0A38FEED326E}" dt="2024-03-29T14:47:02.229" v="2955" actId="478"/>
          <ac:spMkLst>
            <pc:docMk/>
            <pc:sldMk cId="714420958" sldId="1931"/>
            <ac:spMk id="50" creationId="{2367ACDC-2A03-D647-B83A-2F3BA8C2BAD9}"/>
          </ac:spMkLst>
        </pc:spChg>
        <pc:spChg chg="del">
          <ac:chgData name="I See Maths ltd" userId="2b6a9906fb7c83c6" providerId="LiveId" clId="{E4AFC30E-F79B-4789-962D-0A38FEED326E}" dt="2024-03-29T14:47:02.229" v="2955" actId="478"/>
          <ac:spMkLst>
            <pc:docMk/>
            <pc:sldMk cId="714420958" sldId="1931"/>
            <ac:spMk id="52" creationId="{75443716-51EB-8F1B-64C9-6C211D2AFE3F}"/>
          </ac:spMkLst>
        </pc:spChg>
        <pc:spChg chg="mod">
          <ac:chgData name="I See Maths ltd" userId="2b6a9906fb7c83c6" providerId="LiveId" clId="{E4AFC30E-F79B-4789-962D-0A38FEED326E}" dt="2024-03-29T14:47:06.163" v="2961" actId="20577"/>
          <ac:spMkLst>
            <pc:docMk/>
            <pc:sldMk cId="714420958" sldId="1931"/>
            <ac:spMk id="54" creationId="{37749024-16C9-CAEB-E1B4-77F139B66352}"/>
          </ac:spMkLst>
        </pc:spChg>
        <pc:spChg chg="mod">
          <ac:chgData name="I See Maths ltd" userId="2b6a9906fb7c83c6" providerId="LiveId" clId="{E4AFC30E-F79B-4789-962D-0A38FEED326E}" dt="2024-03-29T14:47:08.939" v="2964" actId="20577"/>
          <ac:spMkLst>
            <pc:docMk/>
            <pc:sldMk cId="714420958" sldId="1931"/>
            <ac:spMk id="55" creationId="{A2F65F8B-3E3A-8551-295F-21673DF9CA3D}"/>
          </ac:spMkLst>
        </pc:spChg>
      </pc:sldChg>
      <pc:sldChg chg="modSp add mod">
        <pc:chgData name="I See Maths ltd" userId="2b6a9906fb7c83c6" providerId="LiveId" clId="{E4AFC30E-F79B-4789-962D-0A38FEED326E}" dt="2024-03-29T19:28:21.947" v="3989" actId="6549"/>
        <pc:sldMkLst>
          <pc:docMk/>
          <pc:sldMk cId="2782994912" sldId="1932"/>
        </pc:sldMkLst>
        <pc:spChg chg="mod">
          <ac:chgData name="I See Maths ltd" userId="2b6a9906fb7c83c6" providerId="LiveId" clId="{E4AFC30E-F79B-4789-962D-0A38FEED326E}" dt="2024-03-29T19:28:21.947" v="3989" actId="6549"/>
          <ac:spMkLst>
            <pc:docMk/>
            <pc:sldMk cId="2782994912" sldId="1932"/>
            <ac:spMk id="21" creationId="{12FE2986-5AC5-D276-9285-7FA656807477}"/>
          </ac:spMkLst>
        </pc:spChg>
      </pc:sldChg>
      <pc:sldChg chg="delSp add del mod">
        <pc:chgData name="I See Maths ltd" userId="2b6a9906fb7c83c6" providerId="LiveId" clId="{E4AFC30E-F79B-4789-962D-0A38FEED326E}" dt="2024-04-02T12:36:33.440" v="4270" actId="47"/>
        <pc:sldMkLst>
          <pc:docMk/>
          <pc:sldMk cId="1945296983" sldId="1933"/>
        </pc:sldMkLst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3" creationId="{812C4DC0-0CE8-CAB1-469E-355722B352A6}"/>
          </ac:spMkLst>
        </pc:spChg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4" creationId="{E8EE5E3E-1FD5-CA3E-7E84-9D1F3892AE3E}"/>
          </ac:spMkLst>
        </pc:spChg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15" creationId="{062C948A-BDA0-AC2C-9FEC-F0F0B3DD2FAD}"/>
          </ac:spMkLst>
        </pc:spChg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53" creationId="{B93CFC43-2684-500B-84EB-466DE2746840}"/>
          </ac:spMkLst>
        </pc:spChg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54" creationId="{37749024-16C9-CAEB-E1B4-77F139B66352}"/>
          </ac:spMkLst>
        </pc:spChg>
        <pc:spChg chg="del">
          <ac:chgData name="I See Maths ltd" userId="2b6a9906fb7c83c6" providerId="LiveId" clId="{E4AFC30E-F79B-4789-962D-0A38FEED326E}" dt="2024-03-29T15:16:01.515" v="2979" actId="478"/>
          <ac:spMkLst>
            <pc:docMk/>
            <pc:sldMk cId="1945296983" sldId="1933"/>
            <ac:spMk id="55" creationId="{A2F65F8B-3E3A-8551-295F-21673DF9CA3D}"/>
          </ac:spMkLst>
        </pc:spChg>
        <pc:grpChg chg="del">
          <ac:chgData name="I See Maths ltd" userId="2b6a9906fb7c83c6" providerId="LiveId" clId="{E4AFC30E-F79B-4789-962D-0A38FEED326E}" dt="2024-03-29T15:16:01.515" v="2979" actId="478"/>
          <ac:grpSpMkLst>
            <pc:docMk/>
            <pc:sldMk cId="1945296983" sldId="1933"/>
            <ac:grpSpMk id="45" creationId="{23764630-1264-B229-3144-238E622EB72C}"/>
          </ac:grpSpMkLst>
        </pc:grpChg>
        <pc:grpChg chg="del">
          <ac:chgData name="I See Maths ltd" userId="2b6a9906fb7c83c6" providerId="LiveId" clId="{E4AFC30E-F79B-4789-962D-0A38FEED326E}" dt="2024-03-29T15:16:01.515" v="2979" actId="478"/>
          <ac:grpSpMkLst>
            <pc:docMk/>
            <pc:sldMk cId="1945296983" sldId="1933"/>
            <ac:grpSpMk id="46" creationId="{5C04EFF3-A020-D9D8-946A-C74203894951}"/>
          </ac:grpSpMkLst>
        </pc:grpChg>
        <pc:grpChg chg="del">
          <ac:chgData name="I See Maths ltd" userId="2b6a9906fb7c83c6" providerId="LiveId" clId="{E4AFC30E-F79B-4789-962D-0A38FEED326E}" dt="2024-03-29T15:16:01.515" v="2979" actId="478"/>
          <ac:grpSpMkLst>
            <pc:docMk/>
            <pc:sldMk cId="1945296983" sldId="1933"/>
            <ac:grpSpMk id="49" creationId="{2460E32B-690E-DFDA-336C-F1A4D41ADDB5}"/>
          </ac:grpSpMkLst>
        </pc:grpChg>
      </pc:sldChg>
      <pc:sldChg chg="addSp delSp modSp add mod">
        <pc:chgData name="I See Maths ltd" userId="2b6a9906fb7c83c6" providerId="LiveId" clId="{E4AFC30E-F79B-4789-962D-0A38FEED326E}" dt="2024-04-02T09:59:37.909" v="4200" actId="1076"/>
        <pc:sldMkLst>
          <pc:docMk/>
          <pc:sldMk cId="1537580078" sldId="1934"/>
        </pc:sldMkLst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3" creationId="{812C4DC0-0CE8-CAB1-469E-355722B352A6}"/>
          </ac:spMkLst>
        </pc:spChg>
        <pc:spChg chg="add del">
          <ac:chgData name="I See Maths ltd" userId="2b6a9906fb7c83c6" providerId="LiveId" clId="{E4AFC30E-F79B-4789-962D-0A38FEED326E}" dt="2024-04-02T09:59:01.952" v="4171" actId="22"/>
          <ac:spMkLst>
            <pc:docMk/>
            <pc:sldMk cId="1537580078" sldId="1934"/>
            <ac:spMk id="3" creationId="{C0E2B694-C163-DDEE-5C91-0D112643D4F3}"/>
          </ac:spMkLst>
        </pc:spChg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4" creationId="{E8EE5E3E-1FD5-CA3E-7E84-9D1F3892AE3E}"/>
          </ac:spMkLst>
        </pc:spChg>
        <pc:spChg chg="add mod">
          <ac:chgData name="I See Maths ltd" userId="2b6a9906fb7c83c6" providerId="LiveId" clId="{E4AFC30E-F79B-4789-962D-0A38FEED326E}" dt="2024-04-02T09:59:37.909" v="4200" actId="1076"/>
          <ac:spMkLst>
            <pc:docMk/>
            <pc:sldMk cId="1537580078" sldId="1934"/>
            <ac:spMk id="5" creationId="{4AAEC71F-8790-4809-4CDC-729016257A31}"/>
          </ac:spMkLst>
        </pc:spChg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15" creationId="{062C948A-BDA0-AC2C-9FEC-F0F0B3DD2FAD}"/>
          </ac:spMkLst>
        </pc:spChg>
        <pc:spChg chg="del">
          <ac:chgData name="I See Maths ltd" userId="2b6a9906fb7c83c6" providerId="LiveId" clId="{E4AFC30E-F79B-4789-962D-0A38FEED326E}" dt="2024-03-29T15:29:21.083" v="3018" actId="478"/>
          <ac:spMkLst>
            <pc:docMk/>
            <pc:sldMk cId="1537580078" sldId="1934"/>
            <ac:spMk id="23" creationId="{2D1196E9-DCC5-8645-FFEE-C403A0F2E439}"/>
          </ac:spMkLst>
        </pc:spChg>
        <pc:spChg chg="add del mod">
          <ac:chgData name="I See Maths ltd" userId="2b6a9906fb7c83c6" providerId="LiveId" clId="{E4AFC30E-F79B-4789-962D-0A38FEED326E}" dt="2024-03-29T18:47:48.842" v="3237" actId="478"/>
          <ac:spMkLst>
            <pc:docMk/>
            <pc:sldMk cId="1537580078" sldId="1934"/>
            <ac:spMk id="28" creationId="{BC83EA1B-F59D-29B5-F6D4-C053F6CCA99F}"/>
          </ac:spMkLst>
        </pc:spChg>
        <pc:spChg chg="add del mod">
          <ac:chgData name="I See Maths ltd" userId="2b6a9906fb7c83c6" providerId="LiveId" clId="{E4AFC30E-F79B-4789-962D-0A38FEED326E}" dt="2024-03-29T18:47:53.312" v="3239" actId="478"/>
          <ac:spMkLst>
            <pc:docMk/>
            <pc:sldMk cId="1537580078" sldId="1934"/>
            <ac:spMk id="29" creationId="{D1A8CC2B-F5F4-B3A9-3195-E54E3078FC07}"/>
          </ac:spMkLst>
        </pc:spChg>
        <pc:spChg chg="add del mod">
          <ac:chgData name="I See Maths ltd" userId="2b6a9906fb7c83c6" providerId="LiveId" clId="{E4AFC30E-F79B-4789-962D-0A38FEED326E}" dt="2024-03-29T18:47:50.659" v="3238" actId="478"/>
          <ac:spMkLst>
            <pc:docMk/>
            <pc:sldMk cId="1537580078" sldId="1934"/>
            <ac:spMk id="30" creationId="{8158AA55-0A47-4DE0-4997-870C95B4BBA2}"/>
          </ac:spMkLst>
        </pc:spChg>
        <pc:spChg chg="add mod">
          <ac:chgData name="I See Maths ltd" userId="2b6a9906fb7c83c6" providerId="LiveId" clId="{E4AFC30E-F79B-4789-962D-0A38FEED326E}" dt="2024-03-29T18:53:20.972" v="3345"/>
          <ac:spMkLst>
            <pc:docMk/>
            <pc:sldMk cId="1537580078" sldId="1934"/>
            <ac:spMk id="39" creationId="{C171A664-7489-DE5D-7F2A-7F49F754D80D}"/>
          </ac:spMkLst>
        </pc:spChg>
        <pc:spChg chg="add mod">
          <ac:chgData name="I See Maths ltd" userId="2b6a9906fb7c83c6" providerId="LiveId" clId="{E4AFC30E-F79B-4789-962D-0A38FEED326E}" dt="2024-04-02T09:58:45.470" v="4169" actId="207"/>
          <ac:spMkLst>
            <pc:docMk/>
            <pc:sldMk cId="1537580078" sldId="1934"/>
            <ac:spMk id="40" creationId="{A63233DA-3077-FE18-2694-B2DDB022A4B0}"/>
          </ac:spMkLst>
        </pc:spChg>
        <pc:spChg chg="add del mod">
          <ac:chgData name="I See Maths ltd" userId="2b6a9906fb7c83c6" providerId="LiveId" clId="{E4AFC30E-F79B-4789-962D-0A38FEED326E}" dt="2024-03-29T19:02:49.542" v="3453" actId="478"/>
          <ac:spMkLst>
            <pc:docMk/>
            <pc:sldMk cId="1537580078" sldId="1934"/>
            <ac:spMk id="41" creationId="{7F62E50F-72F3-25E8-C72C-25E40D7809F4}"/>
          </ac:spMkLst>
        </pc:spChg>
        <pc:spChg chg="mod topLvl">
          <ac:chgData name="I See Maths ltd" userId="2b6a9906fb7c83c6" providerId="LiveId" clId="{E4AFC30E-F79B-4789-962D-0A38FEED326E}" dt="2024-03-29T18:54:59.411" v="3372" actId="6549"/>
          <ac:spMkLst>
            <pc:docMk/>
            <pc:sldMk cId="1537580078" sldId="1934"/>
            <ac:spMk id="42" creationId="{4ADF1C7F-FF72-0720-C549-2F1E82E36F23}"/>
          </ac:spMkLst>
        </pc:spChg>
        <pc:spChg chg="mod topLvl">
          <ac:chgData name="I See Maths ltd" userId="2b6a9906fb7c83c6" providerId="LiveId" clId="{E4AFC30E-F79B-4789-962D-0A38FEED326E}" dt="2024-03-29T18:54:51.150" v="3368" actId="6549"/>
          <ac:spMkLst>
            <pc:docMk/>
            <pc:sldMk cId="1537580078" sldId="1934"/>
            <ac:spMk id="43" creationId="{74A20E8B-2864-C600-5F44-492E5167F66A}"/>
          </ac:spMkLst>
        </pc:spChg>
        <pc:spChg chg="mod ord topLvl">
          <ac:chgData name="I See Maths ltd" userId="2b6a9906fb7c83c6" providerId="LiveId" clId="{E4AFC30E-F79B-4789-962D-0A38FEED326E}" dt="2024-03-29T18:55:06.302" v="3374" actId="20577"/>
          <ac:spMkLst>
            <pc:docMk/>
            <pc:sldMk cId="1537580078" sldId="1934"/>
            <ac:spMk id="44" creationId="{7EBFDAB3-F536-F75E-7EEE-9FCF7D9B8D2A}"/>
          </ac:spMkLst>
        </pc:spChg>
        <pc:spChg chg="add del mod">
          <ac:chgData name="I See Maths ltd" userId="2b6a9906fb7c83c6" providerId="LiveId" clId="{E4AFC30E-F79B-4789-962D-0A38FEED326E}" dt="2024-03-29T19:07:20.409" v="3570" actId="478"/>
          <ac:spMkLst>
            <pc:docMk/>
            <pc:sldMk cId="1537580078" sldId="1934"/>
            <ac:spMk id="47" creationId="{BBC9CBFB-1756-27BB-0BE7-ADACBFC98215}"/>
          </ac:spMkLst>
        </pc:spChg>
        <pc:spChg chg="add del mod">
          <ac:chgData name="I See Maths ltd" userId="2b6a9906fb7c83c6" providerId="LiveId" clId="{E4AFC30E-F79B-4789-962D-0A38FEED326E}" dt="2024-03-29T19:08:09.776" v="3571" actId="478"/>
          <ac:spMkLst>
            <pc:docMk/>
            <pc:sldMk cId="1537580078" sldId="1934"/>
            <ac:spMk id="50" creationId="{97A39DAA-3A30-DC3A-30A3-EE14CC60B530}"/>
          </ac:spMkLst>
        </pc:spChg>
        <pc:spChg chg="add del mod">
          <ac:chgData name="I See Maths ltd" userId="2b6a9906fb7c83c6" providerId="LiveId" clId="{E4AFC30E-F79B-4789-962D-0A38FEED326E}" dt="2024-04-02T09:58:39.853" v="4168" actId="478"/>
          <ac:spMkLst>
            <pc:docMk/>
            <pc:sldMk cId="1537580078" sldId="1934"/>
            <ac:spMk id="51" creationId="{5AC0E535-29F9-295E-E579-8E596188EF2E}"/>
          </ac:spMkLst>
        </pc:spChg>
        <pc:spChg chg="add del mod">
          <ac:chgData name="I See Maths ltd" userId="2b6a9906fb7c83c6" providerId="LiveId" clId="{E4AFC30E-F79B-4789-962D-0A38FEED326E}" dt="2024-03-29T19:28:51.084" v="3993" actId="478"/>
          <ac:spMkLst>
            <pc:docMk/>
            <pc:sldMk cId="1537580078" sldId="1934"/>
            <ac:spMk id="52" creationId="{0929B662-E08A-2492-2330-2232DF141F00}"/>
          </ac:spMkLst>
        </pc:spChg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53" creationId="{B93CFC43-2684-500B-84EB-466DE2746840}"/>
          </ac:spMkLst>
        </pc:spChg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54" creationId="{37749024-16C9-CAEB-E1B4-77F139B66352}"/>
          </ac:spMkLst>
        </pc:spChg>
        <pc:spChg chg="del">
          <ac:chgData name="I See Maths ltd" userId="2b6a9906fb7c83c6" providerId="LiveId" clId="{E4AFC30E-F79B-4789-962D-0A38FEED326E}" dt="2024-03-29T15:27:13.031" v="2981" actId="478"/>
          <ac:spMkLst>
            <pc:docMk/>
            <pc:sldMk cId="1537580078" sldId="1934"/>
            <ac:spMk id="55" creationId="{A2F65F8B-3E3A-8551-295F-21673DF9CA3D}"/>
          </ac:spMkLst>
        </pc:spChg>
        <pc:spChg chg="add del">
          <ac:chgData name="I See Maths ltd" userId="2b6a9906fb7c83c6" providerId="LiveId" clId="{E4AFC30E-F79B-4789-962D-0A38FEED326E}" dt="2024-03-29T19:17:27.341" v="3597" actId="22"/>
          <ac:spMkLst>
            <pc:docMk/>
            <pc:sldMk cId="1537580078" sldId="1934"/>
            <ac:spMk id="59" creationId="{75A55879-FC32-B189-77E0-3960281F7A7E}"/>
          </ac:spMkLst>
        </pc:spChg>
        <pc:spChg chg="add del mod">
          <ac:chgData name="I See Maths ltd" userId="2b6a9906fb7c83c6" providerId="LiveId" clId="{E4AFC30E-F79B-4789-962D-0A38FEED326E}" dt="2024-03-29T19:28:51.084" v="3993" actId="478"/>
          <ac:spMkLst>
            <pc:docMk/>
            <pc:sldMk cId="1537580078" sldId="1934"/>
            <ac:spMk id="61" creationId="{CEFF20D0-BA41-8754-AFA2-5EA3E7DBFAC6}"/>
          </ac:spMkLst>
        </pc:spChg>
        <pc:spChg chg="add del mod">
          <ac:chgData name="I See Maths ltd" userId="2b6a9906fb7c83c6" providerId="LiveId" clId="{E4AFC30E-F79B-4789-962D-0A38FEED326E}" dt="2024-03-29T19:28:51.084" v="3993" actId="478"/>
          <ac:spMkLst>
            <pc:docMk/>
            <pc:sldMk cId="1537580078" sldId="1934"/>
            <ac:spMk id="62" creationId="{9F4DB8F9-055D-11F0-FFE6-DF3D8962A713}"/>
          </ac:spMkLst>
        </pc:spChg>
        <pc:spChg chg="add del mod">
          <ac:chgData name="I See Maths ltd" userId="2b6a9906fb7c83c6" providerId="LiveId" clId="{E4AFC30E-F79B-4789-962D-0A38FEED326E}" dt="2024-03-29T19:23:17.329" v="3840" actId="478"/>
          <ac:spMkLst>
            <pc:docMk/>
            <pc:sldMk cId="1537580078" sldId="1934"/>
            <ac:spMk id="65" creationId="{8E8A55D1-DEB2-1BDC-445D-967C1DCE43EF}"/>
          </ac:spMkLst>
        </pc:spChg>
        <pc:spChg chg="add del mod">
          <ac:chgData name="I See Maths ltd" userId="2b6a9906fb7c83c6" providerId="LiveId" clId="{E4AFC30E-F79B-4789-962D-0A38FEED326E}" dt="2024-03-29T19:22:28.337" v="3816" actId="478"/>
          <ac:spMkLst>
            <pc:docMk/>
            <pc:sldMk cId="1537580078" sldId="1934"/>
            <ac:spMk id="66" creationId="{0F81DEC5-0AB1-9822-9B43-6EFEB02D6AE4}"/>
          </ac:spMkLst>
        </pc:spChg>
        <pc:grpChg chg="add mod">
          <ac:chgData name="I See Maths ltd" userId="2b6a9906fb7c83c6" providerId="LiveId" clId="{E4AFC30E-F79B-4789-962D-0A38FEED326E}" dt="2024-03-29T18:54:36.697" v="3366" actId="1035"/>
          <ac:grpSpMkLst>
            <pc:docMk/>
            <pc:sldMk cId="1537580078" sldId="1934"/>
            <ac:grpSpMk id="33" creationId="{92921C2C-224B-ECAE-2500-DA66ACD216BC}"/>
          </ac:grpSpMkLst>
        </pc:grpChg>
        <pc:grpChg chg="add mod">
          <ac:chgData name="I See Maths ltd" userId="2b6a9906fb7c83c6" providerId="LiveId" clId="{E4AFC30E-F79B-4789-962D-0A38FEED326E}" dt="2024-03-29T18:54:36.697" v="3366" actId="1035"/>
          <ac:grpSpMkLst>
            <pc:docMk/>
            <pc:sldMk cId="1537580078" sldId="1934"/>
            <ac:grpSpMk id="35" creationId="{84AEC551-6A9D-5CEE-B1AC-CD316EC7F271}"/>
          </ac:grpSpMkLst>
        </pc:grpChg>
        <pc:grpChg chg="add mod">
          <ac:chgData name="I See Maths ltd" userId="2b6a9906fb7c83c6" providerId="LiveId" clId="{E4AFC30E-F79B-4789-962D-0A38FEED326E}" dt="2024-03-29T18:54:36.697" v="3366" actId="1035"/>
          <ac:grpSpMkLst>
            <pc:docMk/>
            <pc:sldMk cId="1537580078" sldId="1934"/>
            <ac:grpSpMk id="37" creationId="{4BDA7E8D-D8B1-29D5-8946-F38FA7D6E226}"/>
          </ac:grpSpMkLst>
        </pc:grpChg>
        <pc:grpChg chg="del mod">
          <ac:chgData name="I See Maths ltd" userId="2b6a9906fb7c83c6" providerId="LiveId" clId="{E4AFC30E-F79B-4789-962D-0A38FEED326E}" dt="2024-03-29T18:48:38.882" v="3247" actId="478"/>
          <ac:grpSpMkLst>
            <pc:docMk/>
            <pc:sldMk cId="1537580078" sldId="1934"/>
            <ac:grpSpMk id="45" creationId="{23764630-1264-B229-3144-238E622EB72C}"/>
          </ac:grpSpMkLst>
        </pc:grpChg>
        <pc:grpChg chg="del mod">
          <ac:chgData name="I See Maths ltd" userId="2b6a9906fb7c83c6" providerId="LiveId" clId="{E4AFC30E-F79B-4789-962D-0A38FEED326E}" dt="2024-03-29T18:48:43.274" v="3248" actId="478"/>
          <ac:grpSpMkLst>
            <pc:docMk/>
            <pc:sldMk cId="1537580078" sldId="1934"/>
            <ac:grpSpMk id="46" creationId="{5C04EFF3-A020-D9D8-946A-C74203894951}"/>
          </ac:grpSpMkLst>
        </pc:grpChg>
        <pc:grpChg chg="del">
          <ac:chgData name="I See Maths ltd" userId="2b6a9906fb7c83c6" providerId="LiveId" clId="{E4AFC30E-F79B-4789-962D-0A38FEED326E}" dt="2024-03-29T15:27:48.052" v="2984" actId="478"/>
          <ac:grpSpMkLst>
            <pc:docMk/>
            <pc:sldMk cId="1537580078" sldId="1934"/>
            <ac:grpSpMk id="49" creationId="{2460E32B-690E-DFDA-336C-F1A4D41ADDB5}"/>
          </ac:grpSpMkLst>
        </pc:grpChg>
        <pc:graphicFrameChg chg="add del mod modGraphic">
          <ac:chgData name="I See Maths ltd" userId="2b6a9906fb7c83c6" providerId="LiveId" clId="{E4AFC30E-F79B-4789-962D-0A38FEED326E}" dt="2024-03-29T19:28:40.513" v="3991" actId="478"/>
          <ac:graphicFrameMkLst>
            <pc:docMk/>
            <pc:sldMk cId="1537580078" sldId="1934"/>
            <ac:graphicFrameMk id="67" creationId="{32F823B7-26BD-9E23-69F3-3D938351F914}"/>
          </ac:graphicFrameMkLst>
        </pc:graphicFrameChg>
        <pc:graphicFrameChg chg="add del mod modGraphic">
          <ac:chgData name="I See Maths ltd" userId="2b6a9906fb7c83c6" providerId="LiveId" clId="{E4AFC30E-F79B-4789-962D-0A38FEED326E}" dt="2024-03-29T19:28:40.513" v="3991" actId="478"/>
          <ac:graphicFrameMkLst>
            <pc:docMk/>
            <pc:sldMk cId="1537580078" sldId="1934"/>
            <ac:graphicFrameMk id="68" creationId="{0106E291-E7DC-C9CF-85E5-E1524C63B18B}"/>
          </ac:graphicFrameMkLst>
        </pc:graphicFrameChg>
        <pc:picChg chg="add del mod">
          <ac:chgData name="I See Maths ltd" userId="2b6a9906fb7c83c6" providerId="LiveId" clId="{E4AFC30E-F79B-4789-962D-0A38FEED326E}" dt="2024-03-29T18:48:33.455" v="3246" actId="478"/>
          <ac:picMkLst>
            <pc:docMk/>
            <pc:sldMk cId="1537580078" sldId="1934"/>
            <ac:picMk id="2" creationId="{03989831-2A7A-4712-EBB2-F3921126FC3F}"/>
          </ac:picMkLst>
        </pc:picChg>
        <pc:picChg chg="add del mod">
          <ac:chgData name="I See Maths ltd" userId="2b6a9906fb7c83c6" providerId="LiveId" clId="{E4AFC30E-F79B-4789-962D-0A38FEED326E}" dt="2024-03-29T17:56:03.804" v="3180" actId="478"/>
          <ac:picMkLst>
            <pc:docMk/>
            <pc:sldMk cId="1537580078" sldId="1934"/>
            <ac:picMk id="6" creationId="{A6903FEC-46E8-D196-7B4D-1CA511F5C6BF}"/>
          </ac:picMkLst>
        </pc:picChg>
        <pc:picChg chg="add del mod">
          <ac:chgData name="I See Maths ltd" userId="2b6a9906fb7c83c6" providerId="LiveId" clId="{E4AFC30E-F79B-4789-962D-0A38FEED326E}" dt="2024-03-29T17:57:35.387" v="3183" actId="478"/>
          <ac:picMkLst>
            <pc:docMk/>
            <pc:sldMk cId="1537580078" sldId="1934"/>
            <ac:picMk id="8" creationId="{35600217-F2AB-BD12-EBBC-023EAF188260}"/>
          </ac:picMkLst>
        </pc:picChg>
        <pc:picChg chg="add del mod">
          <ac:chgData name="I See Maths ltd" userId="2b6a9906fb7c83c6" providerId="LiveId" clId="{E4AFC30E-F79B-4789-962D-0A38FEED326E}" dt="2024-03-29T18:45:28.988" v="3198" actId="478"/>
          <ac:picMkLst>
            <pc:docMk/>
            <pc:sldMk cId="1537580078" sldId="1934"/>
            <ac:picMk id="10" creationId="{7D99BCCC-AA90-BBF9-3AB7-5893158D9C4E}"/>
          </ac:picMkLst>
        </pc:picChg>
        <pc:picChg chg="add del mod">
          <ac:chgData name="I See Maths ltd" userId="2b6a9906fb7c83c6" providerId="LiveId" clId="{E4AFC30E-F79B-4789-962D-0A38FEED326E}" dt="2024-03-29T18:45:28.988" v="3198" actId="478"/>
          <ac:picMkLst>
            <pc:docMk/>
            <pc:sldMk cId="1537580078" sldId="1934"/>
            <ac:picMk id="12" creationId="{F2F28B0F-8918-7E06-E6DE-11C567EBF007}"/>
          </ac:picMkLst>
        </pc:picChg>
        <pc:picChg chg="add mod modCrop">
          <ac:chgData name="I See Maths ltd" userId="2b6a9906fb7c83c6" providerId="LiveId" clId="{E4AFC30E-F79B-4789-962D-0A38FEED326E}" dt="2024-03-29T18:54:16.720" v="3357" actId="732"/>
          <ac:picMkLst>
            <pc:docMk/>
            <pc:sldMk cId="1537580078" sldId="1934"/>
            <ac:picMk id="14" creationId="{5787C726-A0D0-51EA-7BAA-54E6954415AB}"/>
          </ac:picMkLst>
        </pc:picChg>
        <pc:picChg chg="add del mod">
          <ac:chgData name="I See Maths ltd" userId="2b6a9906fb7c83c6" providerId="LiveId" clId="{E4AFC30E-F79B-4789-962D-0A38FEED326E}" dt="2024-03-29T18:44:52.577" v="3194" actId="478"/>
          <ac:picMkLst>
            <pc:docMk/>
            <pc:sldMk cId="1537580078" sldId="1934"/>
            <ac:picMk id="18" creationId="{0696D8E6-0BD8-47D0-5D9D-7663415AA069}"/>
          </ac:picMkLst>
        </pc:picChg>
        <pc:picChg chg="add del mod">
          <ac:chgData name="I See Maths ltd" userId="2b6a9906fb7c83c6" providerId="LiveId" clId="{E4AFC30E-F79B-4789-962D-0A38FEED326E}" dt="2024-03-29T18:44:52.577" v="3194" actId="478"/>
          <ac:picMkLst>
            <pc:docMk/>
            <pc:sldMk cId="1537580078" sldId="1934"/>
            <ac:picMk id="22" creationId="{12403F89-B365-39F0-CB3D-CE68236D4F9B}"/>
          </ac:picMkLst>
        </pc:picChg>
        <pc:picChg chg="add del mod">
          <ac:chgData name="I See Maths ltd" userId="2b6a9906fb7c83c6" providerId="LiveId" clId="{E4AFC30E-F79B-4789-962D-0A38FEED326E}" dt="2024-03-29T18:47:55.013" v="3240" actId="478"/>
          <ac:picMkLst>
            <pc:docMk/>
            <pc:sldMk cId="1537580078" sldId="1934"/>
            <ac:picMk id="25" creationId="{8ADE3FC2-12A7-45E1-CAEB-857B42EC0AC7}"/>
          </ac:picMkLst>
        </pc:picChg>
        <pc:picChg chg="add mod">
          <ac:chgData name="I See Maths ltd" userId="2b6a9906fb7c83c6" providerId="LiveId" clId="{E4AFC30E-F79B-4789-962D-0A38FEED326E}" dt="2024-03-29T18:52:01.161" v="3300" actId="164"/>
          <ac:picMkLst>
            <pc:docMk/>
            <pc:sldMk cId="1537580078" sldId="1934"/>
            <ac:picMk id="27" creationId="{D0BB5A3A-3375-C249-57CD-D1C24BD73EEE}"/>
          </ac:picMkLst>
        </pc:picChg>
        <pc:picChg chg="add mod">
          <ac:chgData name="I See Maths ltd" userId="2b6a9906fb7c83c6" providerId="LiveId" clId="{E4AFC30E-F79B-4789-962D-0A38FEED326E}" dt="2024-03-29T18:52:28.491" v="3341" actId="164"/>
          <ac:picMkLst>
            <pc:docMk/>
            <pc:sldMk cId="1537580078" sldId="1934"/>
            <ac:picMk id="32" creationId="{C1AF9450-9FC5-0C53-92C3-391AD5709D34}"/>
          </ac:picMkLst>
        </pc:picChg>
        <pc:picChg chg="del topLvl">
          <ac:chgData name="I See Maths ltd" userId="2b6a9906fb7c83c6" providerId="LiveId" clId="{E4AFC30E-F79B-4789-962D-0A38FEED326E}" dt="2024-03-29T18:48:43.274" v="3248" actId="478"/>
          <ac:picMkLst>
            <pc:docMk/>
            <pc:sldMk cId="1537580078" sldId="1934"/>
            <ac:picMk id="34" creationId="{8FD05A31-C07D-4D7F-3538-DA9AA781B6D6}"/>
          </ac:picMkLst>
        </pc:picChg>
        <pc:picChg chg="del topLvl">
          <ac:chgData name="I See Maths ltd" userId="2b6a9906fb7c83c6" providerId="LiveId" clId="{E4AFC30E-F79B-4789-962D-0A38FEED326E}" dt="2024-03-29T18:48:38.882" v="3247" actId="478"/>
          <ac:picMkLst>
            <pc:docMk/>
            <pc:sldMk cId="1537580078" sldId="1934"/>
            <ac:picMk id="36" creationId="{EF03D326-A90C-9136-7820-31AB408D8440}"/>
          </ac:picMkLst>
        </pc:picChg>
        <pc:picChg chg="del topLvl">
          <ac:chgData name="I See Maths ltd" userId="2b6a9906fb7c83c6" providerId="LiveId" clId="{E4AFC30E-F79B-4789-962D-0A38FEED326E}" dt="2024-03-29T15:27:48.052" v="2984" actId="478"/>
          <ac:picMkLst>
            <pc:docMk/>
            <pc:sldMk cId="1537580078" sldId="1934"/>
            <ac:picMk id="38" creationId="{D10E6159-6243-6DBA-2A64-7BDF869E56C0}"/>
          </ac:picMkLst>
        </pc:picChg>
        <pc:cxnChg chg="add del mod">
          <ac:chgData name="I See Maths ltd" userId="2b6a9906fb7c83c6" providerId="LiveId" clId="{E4AFC30E-F79B-4789-962D-0A38FEED326E}" dt="2024-03-29T19:07:13.970" v="3569" actId="478"/>
          <ac:cxnSpMkLst>
            <pc:docMk/>
            <pc:sldMk cId="1537580078" sldId="1934"/>
            <ac:cxnSpMk id="48" creationId="{3BA7AEC7-34F0-E6CB-87CF-280729B8E26A}"/>
          </ac:cxnSpMkLst>
        </pc:cxnChg>
        <pc:cxnChg chg="add del mod">
          <ac:chgData name="I See Maths ltd" userId="2b6a9906fb7c83c6" providerId="LiveId" clId="{E4AFC30E-F79B-4789-962D-0A38FEED326E}" dt="2024-03-29T19:28:51.084" v="3993" actId="478"/>
          <ac:cxnSpMkLst>
            <pc:docMk/>
            <pc:sldMk cId="1537580078" sldId="1934"/>
            <ac:cxnSpMk id="56" creationId="{8E868CA6-8872-B404-4288-27107DD51AB1}"/>
          </ac:cxnSpMkLst>
        </pc:cxnChg>
        <pc:cxnChg chg="add del mod">
          <ac:chgData name="I See Maths ltd" userId="2b6a9906fb7c83c6" providerId="LiveId" clId="{E4AFC30E-F79B-4789-962D-0A38FEED326E}" dt="2024-03-29T19:28:51.084" v="3993" actId="478"/>
          <ac:cxnSpMkLst>
            <pc:docMk/>
            <pc:sldMk cId="1537580078" sldId="1934"/>
            <ac:cxnSpMk id="64" creationId="{50420675-E367-D477-34AE-E8D12B8E1560}"/>
          </ac:cxnSpMkLst>
        </pc:cxnChg>
      </pc:sldChg>
      <pc:sldChg chg="modSp add mod">
        <pc:chgData name="I See Maths ltd" userId="2b6a9906fb7c83c6" providerId="LiveId" clId="{E4AFC30E-F79B-4789-962D-0A38FEED326E}" dt="2024-03-29T19:29:24.982" v="4008" actId="1037"/>
        <pc:sldMkLst>
          <pc:docMk/>
          <pc:sldMk cId="3304788398" sldId="1935"/>
        </pc:sldMkLst>
        <pc:graphicFrameChg chg="mod">
          <ac:chgData name="I See Maths ltd" userId="2b6a9906fb7c83c6" providerId="LiveId" clId="{E4AFC30E-F79B-4789-962D-0A38FEED326E}" dt="2024-03-29T19:29:24.982" v="4008" actId="1037"/>
          <ac:graphicFrameMkLst>
            <pc:docMk/>
            <pc:sldMk cId="3304788398" sldId="1935"/>
            <ac:graphicFrameMk id="67" creationId="{32F823B7-26BD-9E23-69F3-3D938351F914}"/>
          </ac:graphicFrameMkLst>
        </pc:graphicFrameChg>
        <pc:graphicFrameChg chg="mod">
          <ac:chgData name="I See Maths ltd" userId="2b6a9906fb7c83c6" providerId="LiveId" clId="{E4AFC30E-F79B-4789-962D-0A38FEED326E}" dt="2024-03-29T19:29:24.982" v="4008" actId="1037"/>
          <ac:graphicFrameMkLst>
            <pc:docMk/>
            <pc:sldMk cId="3304788398" sldId="1935"/>
            <ac:graphicFrameMk id="68" creationId="{0106E291-E7DC-C9CF-85E5-E1524C63B18B}"/>
          </ac:graphicFrameMkLst>
        </pc:graphicFrameChg>
      </pc:sldChg>
      <pc:sldChg chg="add">
        <pc:chgData name="I See Maths ltd" userId="2b6a9906fb7c83c6" providerId="LiveId" clId="{E4AFC30E-F79B-4789-962D-0A38FEED326E}" dt="2024-03-29T19:28:46.143" v="3992" actId="2890"/>
        <pc:sldMkLst>
          <pc:docMk/>
          <pc:sldMk cId="866849963" sldId="1936"/>
        </pc:sldMkLst>
      </pc:sldChg>
      <pc:sldChg chg="delSp add mod">
        <pc:chgData name="I See Maths ltd" userId="2b6a9906fb7c83c6" providerId="LiveId" clId="{E4AFC30E-F79B-4789-962D-0A38FEED326E}" dt="2024-03-29T19:29:40.048" v="4011" actId="478"/>
        <pc:sldMkLst>
          <pc:docMk/>
          <pc:sldMk cId="1218527718" sldId="1937"/>
        </pc:sldMkLst>
        <pc:spChg chg="del">
          <ac:chgData name="I See Maths ltd" userId="2b6a9906fb7c83c6" providerId="LiveId" clId="{E4AFC30E-F79B-4789-962D-0A38FEED326E}" dt="2024-03-29T19:29:35.941" v="4010" actId="478"/>
          <ac:spMkLst>
            <pc:docMk/>
            <pc:sldMk cId="1218527718" sldId="1937"/>
            <ac:spMk id="51" creationId="{5AC0E535-29F9-295E-E579-8E596188EF2E}"/>
          </ac:spMkLst>
        </pc:spChg>
        <pc:spChg chg="del">
          <ac:chgData name="I See Maths ltd" userId="2b6a9906fb7c83c6" providerId="LiveId" clId="{E4AFC30E-F79B-4789-962D-0A38FEED326E}" dt="2024-03-29T19:29:40.048" v="4011" actId="478"/>
          <ac:spMkLst>
            <pc:docMk/>
            <pc:sldMk cId="1218527718" sldId="1937"/>
            <ac:spMk id="52" creationId="{0929B662-E08A-2492-2330-2232DF141F00}"/>
          </ac:spMkLst>
        </pc:spChg>
        <pc:spChg chg="del">
          <ac:chgData name="I See Maths ltd" userId="2b6a9906fb7c83c6" providerId="LiveId" clId="{E4AFC30E-F79B-4789-962D-0A38FEED326E}" dt="2024-03-29T19:29:40.048" v="4011" actId="478"/>
          <ac:spMkLst>
            <pc:docMk/>
            <pc:sldMk cId="1218527718" sldId="1937"/>
            <ac:spMk id="61" creationId="{CEFF20D0-BA41-8754-AFA2-5EA3E7DBFAC6}"/>
          </ac:spMkLst>
        </pc:spChg>
        <pc:spChg chg="del">
          <ac:chgData name="I See Maths ltd" userId="2b6a9906fb7c83c6" providerId="LiveId" clId="{E4AFC30E-F79B-4789-962D-0A38FEED326E}" dt="2024-03-29T19:29:40.048" v="4011" actId="478"/>
          <ac:spMkLst>
            <pc:docMk/>
            <pc:sldMk cId="1218527718" sldId="1937"/>
            <ac:spMk id="62" creationId="{9F4DB8F9-055D-11F0-FFE6-DF3D8962A713}"/>
          </ac:spMkLst>
        </pc:spChg>
        <pc:cxnChg chg="del">
          <ac:chgData name="I See Maths ltd" userId="2b6a9906fb7c83c6" providerId="LiveId" clId="{E4AFC30E-F79B-4789-962D-0A38FEED326E}" dt="2024-03-29T19:29:40.048" v="4011" actId="478"/>
          <ac:cxnSpMkLst>
            <pc:docMk/>
            <pc:sldMk cId="1218527718" sldId="1937"/>
            <ac:cxnSpMk id="56" creationId="{8E868CA6-8872-B404-4288-27107DD51AB1}"/>
          </ac:cxnSpMkLst>
        </pc:cxnChg>
        <pc:cxnChg chg="del">
          <ac:chgData name="I See Maths ltd" userId="2b6a9906fb7c83c6" providerId="LiveId" clId="{E4AFC30E-F79B-4789-962D-0A38FEED326E}" dt="2024-03-29T19:29:40.048" v="4011" actId="478"/>
          <ac:cxnSpMkLst>
            <pc:docMk/>
            <pc:sldMk cId="1218527718" sldId="1937"/>
            <ac:cxnSpMk id="64" creationId="{50420675-E367-D477-34AE-E8D12B8E1560}"/>
          </ac:cxnSpMkLst>
        </pc:cxnChg>
      </pc:sldChg>
      <pc:sldChg chg="addSp modSp add mod">
        <pc:chgData name="I See Maths ltd" userId="2b6a9906fb7c83c6" providerId="LiveId" clId="{E4AFC30E-F79B-4789-962D-0A38FEED326E}" dt="2024-03-29T19:30:34.214" v="4027" actId="1035"/>
        <pc:sldMkLst>
          <pc:docMk/>
          <pc:sldMk cId="1595246828" sldId="1938"/>
        </pc:sldMkLst>
        <pc:spChg chg="add mod">
          <ac:chgData name="I See Maths ltd" userId="2b6a9906fb7c83c6" providerId="LiveId" clId="{E4AFC30E-F79B-4789-962D-0A38FEED326E}" dt="2024-03-29T19:30:34.214" v="4027" actId="1035"/>
          <ac:spMkLst>
            <pc:docMk/>
            <pc:sldMk cId="1595246828" sldId="1938"/>
            <ac:spMk id="2" creationId="{AD1C53F3-1857-F251-9FD7-0B1DA1E862D4}"/>
          </ac:spMkLst>
        </pc:spChg>
      </pc:sldChg>
      <pc:sldChg chg="addSp delSp modSp add mod">
        <pc:chgData name="I See Maths ltd" userId="2b6a9906fb7c83c6" providerId="LiveId" clId="{E4AFC30E-F79B-4789-962D-0A38FEED326E}" dt="2024-03-29T19:36:15.085" v="4115" actId="478"/>
        <pc:sldMkLst>
          <pc:docMk/>
          <pc:sldMk cId="1685630197" sldId="1939"/>
        </pc:sldMkLst>
        <pc:spChg chg="del">
          <ac:chgData name="I See Maths ltd" userId="2b6a9906fb7c83c6" providerId="LiveId" clId="{E4AFC30E-F79B-4789-962D-0A38FEED326E}" dt="2024-03-29T19:34:15.690" v="4078" actId="478"/>
          <ac:spMkLst>
            <pc:docMk/>
            <pc:sldMk cId="1685630197" sldId="1939"/>
            <ac:spMk id="2" creationId="{AD1C53F3-1857-F251-9FD7-0B1DA1E862D4}"/>
          </ac:spMkLst>
        </pc:spChg>
        <pc:spChg chg="add mod">
          <ac:chgData name="I See Maths ltd" userId="2b6a9906fb7c83c6" providerId="LiveId" clId="{E4AFC30E-F79B-4789-962D-0A38FEED326E}" dt="2024-03-29T19:33:35.956" v="4067"/>
          <ac:spMkLst>
            <pc:docMk/>
            <pc:sldMk cId="1685630197" sldId="1939"/>
            <ac:spMk id="3" creationId="{C9373939-DF9B-46FB-B9DB-75022E1200F0}"/>
          </ac:spMkLst>
        </pc:spChg>
        <pc:spChg chg="add del mod">
          <ac:chgData name="I See Maths ltd" userId="2b6a9906fb7c83c6" providerId="LiveId" clId="{E4AFC30E-F79B-4789-962D-0A38FEED326E}" dt="2024-03-29T19:34:18.472" v="4079" actId="478"/>
          <ac:spMkLst>
            <pc:docMk/>
            <pc:sldMk cId="1685630197" sldId="1939"/>
            <ac:spMk id="4" creationId="{FB4C7105-0D5D-BF64-E34A-1A4FE732834B}"/>
          </ac:spMkLst>
        </pc:spChg>
        <pc:spChg chg="add del mod">
          <ac:chgData name="I See Maths ltd" userId="2b6a9906fb7c83c6" providerId="LiveId" clId="{E4AFC30E-F79B-4789-962D-0A38FEED326E}" dt="2024-03-29T19:34:10.589" v="4076" actId="478"/>
          <ac:spMkLst>
            <pc:docMk/>
            <pc:sldMk cId="1685630197" sldId="1939"/>
            <ac:spMk id="6" creationId="{7FC1D80D-A227-7E25-8E38-57453BAE3ABA}"/>
          </ac:spMkLst>
        </pc:spChg>
        <pc:spChg chg="add del mod">
          <ac:chgData name="I See Maths ltd" userId="2b6a9906fb7c83c6" providerId="LiveId" clId="{E4AFC30E-F79B-4789-962D-0A38FEED326E}" dt="2024-03-29T19:34:22.241" v="4080" actId="478"/>
          <ac:spMkLst>
            <pc:docMk/>
            <pc:sldMk cId="1685630197" sldId="1939"/>
            <ac:spMk id="7" creationId="{CF767826-224C-D4A6-7656-16AC39285C56}"/>
          </ac:spMkLst>
        </pc:spChg>
        <pc:spChg chg="add mod">
          <ac:chgData name="I See Maths ltd" userId="2b6a9906fb7c83c6" providerId="LiveId" clId="{E4AFC30E-F79B-4789-962D-0A38FEED326E}" dt="2024-03-29T19:35:59.921" v="4113" actId="1037"/>
          <ac:spMkLst>
            <pc:docMk/>
            <pc:sldMk cId="1685630197" sldId="1939"/>
            <ac:spMk id="8" creationId="{7C64F162-E199-C5B1-2683-2DB4DDAA43E8}"/>
          </ac:spMkLst>
        </pc:spChg>
        <pc:spChg chg="mod">
          <ac:chgData name="I See Maths ltd" userId="2b6a9906fb7c83c6" providerId="LiveId" clId="{E4AFC30E-F79B-4789-962D-0A38FEED326E}" dt="2024-03-29T19:32:53.533" v="4066" actId="6549"/>
          <ac:spMkLst>
            <pc:docMk/>
            <pc:sldMk cId="1685630197" sldId="1939"/>
            <ac:spMk id="40" creationId="{A63233DA-3077-FE18-2694-B2DDB022A4B0}"/>
          </ac:spMkLst>
        </pc:spChg>
        <pc:graphicFrameChg chg="del">
          <ac:chgData name="I See Maths ltd" userId="2b6a9906fb7c83c6" providerId="LiveId" clId="{E4AFC30E-F79B-4789-962D-0A38FEED326E}" dt="2024-03-29T19:36:15.085" v="4115" actId="478"/>
          <ac:graphicFrameMkLst>
            <pc:docMk/>
            <pc:sldMk cId="1685630197" sldId="1939"/>
            <ac:graphicFrameMk id="67" creationId="{32F823B7-26BD-9E23-69F3-3D938351F914}"/>
          </ac:graphicFrameMkLst>
        </pc:graphicFrameChg>
        <pc:graphicFrameChg chg="del mod modGraphic">
          <ac:chgData name="I See Maths ltd" userId="2b6a9906fb7c83c6" providerId="LiveId" clId="{E4AFC30E-F79B-4789-962D-0A38FEED326E}" dt="2024-03-29T19:36:15.085" v="4115" actId="478"/>
          <ac:graphicFrameMkLst>
            <pc:docMk/>
            <pc:sldMk cId="1685630197" sldId="1939"/>
            <ac:graphicFrameMk id="68" creationId="{0106E291-E7DC-C9CF-85E5-E1524C63B18B}"/>
          </ac:graphicFrameMkLst>
        </pc:graphicFrameChg>
        <pc:cxnChg chg="add del mod">
          <ac:chgData name="I See Maths ltd" userId="2b6a9906fb7c83c6" providerId="LiveId" clId="{E4AFC30E-F79B-4789-962D-0A38FEED326E}" dt="2024-03-29T19:34:13.168" v="4077" actId="478"/>
          <ac:cxnSpMkLst>
            <pc:docMk/>
            <pc:sldMk cId="1685630197" sldId="1939"/>
            <ac:cxnSpMk id="5" creationId="{24280692-1AD2-783E-B57A-7288ADCF8446}"/>
          </ac:cxnSpMkLst>
        </pc:cxnChg>
        <pc:cxnChg chg="add mod">
          <ac:chgData name="I See Maths ltd" userId="2b6a9906fb7c83c6" providerId="LiveId" clId="{E4AFC30E-F79B-4789-962D-0A38FEED326E}" dt="2024-03-29T19:35:59.921" v="4113" actId="1037"/>
          <ac:cxnSpMkLst>
            <pc:docMk/>
            <pc:sldMk cId="1685630197" sldId="1939"/>
            <ac:cxnSpMk id="9" creationId="{828AA960-5543-B3A7-9386-37DBD005AA9A}"/>
          </ac:cxnSpMkLst>
        </pc:cxnChg>
      </pc:sldChg>
      <pc:sldChg chg="add">
        <pc:chgData name="I See Maths ltd" userId="2b6a9906fb7c83c6" providerId="LiveId" clId="{E4AFC30E-F79B-4789-962D-0A38FEED326E}" dt="2024-03-29T19:36:09.492" v="4114" actId="2890"/>
        <pc:sldMkLst>
          <pc:docMk/>
          <pc:sldMk cId="1495450481" sldId="1940"/>
        </pc:sldMkLst>
      </pc:sldChg>
      <pc:sldChg chg="delSp add mod">
        <pc:chgData name="I See Maths ltd" userId="2b6a9906fb7c83c6" providerId="LiveId" clId="{E4AFC30E-F79B-4789-962D-0A38FEED326E}" dt="2024-03-29T19:36:32.871" v="4118" actId="478"/>
        <pc:sldMkLst>
          <pc:docMk/>
          <pc:sldMk cId="2437445703" sldId="1941"/>
        </pc:sldMkLst>
        <pc:spChg chg="del">
          <ac:chgData name="I See Maths ltd" userId="2b6a9906fb7c83c6" providerId="LiveId" clId="{E4AFC30E-F79B-4789-962D-0A38FEED326E}" dt="2024-03-29T19:36:29.762" v="4117" actId="478"/>
          <ac:spMkLst>
            <pc:docMk/>
            <pc:sldMk cId="2437445703" sldId="1941"/>
            <ac:spMk id="3" creationId="{C9373939-DF9B-46FB-B9DB-75022E1200F0}"/>
          </ac:spMkLst>
        </pc:spChg>
        <pc:spChg chg="del">
          <ac:chgData name="I See Maths ltd" userId="2b6a9906fb7c83c6" providerId="LiveId" clId="{E4AFC30E-F79B-4789-962D-0A38FEED326E}" dt="2024-03-29T19:36:32.871" v="4118" actId="478"/>
          <ac:spMkLst>
            <pc:docMk/>
            <pc:sldMk cId="2437445703" sldId="1941"/>
            <ac:spMk id="8" creationId="{7C64F162-E199-C5B1-2683-2DB4DDAA43E8}"/>
          </ac:spMkLst>
        </pc:spChg>
        <pc:cxnChg chg="del">
          <ac:chgData name="I See Maths ltd" userId="2b6a9906fb7c83c6" providerId="LiveId" clId="{E4AFC30E-F79B-4789-962D-0A38FEED326E}" dt="2024-03-29T19:36:32.871" v="4118" actId="478"/>
          <ac:cxnSpMkLst>
            <pc:docMk/>
            <pc:sldMk cId="2437445703" sldId="1941"/>
            <ac:cxnSpMk id="9" creationId="{828AA960-5543-B3A7-9386-37DBD005AA9A}"/>
          </ac:cxnSpMkLst>
        </pc:cxnChg>
      </pc:sldChg>
      <pc:sldChg chg="add">
        <pc:chgData name="I See Maths ltd" userId="2b6a9906fb7c83c6" providerId="LiveId" clId="{E4AFC30E-F79B-4789-962D-0A38FEED326E}" dt="2024-04-02T09:58:12.259" v="4166" actId="2890"/>
        <pc:sldMkLst>
          <pc:docMk/>
          <pc:sldMk cId="2858134420" sldId="1942"/>
        </pc:sldMkLst>
      </pc:sldChg>
      <pc:sldChg chg="addSp modSp add">
        <pc:chgData name="I See Maths ltd" userId="2b6a9906fb7c83c6" providerId="LiveId" clId="{E4AFC30E-F79B-4789-962D-0A38FEED326E}" dt="2024-04-02T10:04:08.789" v="4202"/>
        <pc:sldMkLst>
          <pc:docMk/>
          <pc:sldMk cId="55765438" sldId="1943"/>
        </pc:sldMkLst>
        <pc:spChg chg="add mod">
          <ac:chgData name="I See Maths ltd" userId="2b6a9906fb7c83c6" providerId="LiveId" clId="{E4AFC30E-F79B-4789-962D-0A38FEED326E}" dt="2024-04-02T10:04:08.789" v="4202"/>
          <ac:spMkLst>
            <pc:docMk/>
            <pc:sldMk cId="55765438" sldId="1943"/>
            <ac:spMk id="2" creationId="{0882A247-41BE-6B37-4214-95E5506E176D}"/>
          </ac:spMkLst>
        </pc:spChg>
      </pc:sldChg>
      <pc:sldChg chg="delSp modSp add mod">
        <pc:chgData name="I See Maths ltd" userId="2b6a9906fb7c83c6" providerId="LiveId" clId="{E4AFC30E-F79B-4789-962D-0A38FEED326E}" dt="2024-04-02T11:57:48.984" v="4269" actId="1037"/>
        <pc:sldMkLst>
          <pc:docMk/>
          <pc:sldMk cId="1673328301" sldId="1944"/>
        </pc:sldMkLst>
        <pc:spChg chg="del">
          <ac:chgData name="I See Maths ltd" userId="2b6a9906fb7c83c6" providerId="LiveId" clId="{E4AFC30E-F79B-4789-962D-0A38FEED326E}" dt="2024-04-02T11:55:40.632" v="4204" actId="478"/>
          <ac:spMkLst>
            <pc:docMk/>
            <pc:sldMk cId="1673328301" sldId="1944"/>
            <ac:spMk id="2" creationId="{0882A247-41BE-6B37-4214-95E5506E176D}"/>
          </ac:spMkLst>
        </pc:spChg>
        <pc:spChg chg="del">
          <ac:chgData name="I See Maths ltd" userId="2b6a9906fb7c83c6" providerId="LiveId" clId="{E4AFC30E-F79B-4789-962D-0A38FEED326E}" dt="2024-04-02T11:55:40.632" v="4204" actId="478"/>
          <ac:spMkLst>
            <pc:docMk/>
            <pc:sldMk cId="1673328301" sldId="1944"/>
            <ac:spMk id="40" creationId="{A63233DA-3077-FE18-2694-B2DDB022A4B0}"/>
          </ac:spMkLst>
        </pc:spChg>
        <pc:grpChg chg="mod">
          <ac:chgData name="I See Maths ltd" userId="2b6a9906fb7c83c6" providerId="LiveId" clId="{E4AFC30E-F79B-4789-962D-0A38FEED326E}" dt="2024-04-02T11:57:48.984" v="4269" actId="1037"/>
          <ac:grpSpMkLst>
            <pc:docMk/>
            <pc:sldMk cId="1673328301" sldId="1944"/>
            <ac:grpSpMk id="33" creationId="{92921C2C-224B-ECAE-2500-DA66ACD216BC}"/>
          </ac:grpSpMkLst>
        </pc:grpChg>
        <pc:grpChg chg="mod">
          <ac:chgData name="I See Maths ltd" userId="2b6a9906fb7c83c6" providerId="LiveId" clId="{E4AFC30E-F79B-4789-962D-0A38FEED326E}" dt="2024-04-02T11:57:46.561" v="4267" actId="1038"/>
          <ac:grpSpMkLst>
            <pc:docMk/>
            <pc:sldMk cId="1673328301" sldId="1944"/>
            <ac:grpSpMk id="37" creationId="{4BDA7E8D-D8B1-29D5-8946-F38FA7D6E226}"/>
          </ac:grpSpMkLst>
        </pc:grpChg>
        <pc:graphicFrameChg chg="del">
          <ac:chgData name="I See Maths ltd" userId="2b6a9906fb7c83c6" providerId="LiveId" clId="{E4AFC30E-F79B-4789-962D-0A38FEED326E}" dt="2024-04-02T11:55:40.632" v="4204" actId="478"/>
          <ac:graphicFrameMkLst>
            <pc:docMk/>
            <pc:sldMk cId="1673328301" sldId="1944"/>
            <ac:graphicFrameMk id="67" creationId="{32F823B7-26BD-9E23-69F3-3D938351F914}"/>
          </ac:graphicFrameMkLst>
        </pc:graphicFrameChg>
        <pc:graphicFrameChg chg="del">
          <ac:chgData name="I See Maths ltd" userId="2b6a9906fb7c83c6" providerId="LiveId" clId="{E4AFC30E-F79B-4789-962D-0A38FEED326E}" dt="2024-04-02T11:55:40.632" v="4204" actId="478"/>
          <ac:graphicFrameMkLst>
            <pc:docMk/>
            <pc:sldMk cId="1673328301" sldId="1944"/>
            <ac:graphicFrameMk id="68" creationId="{0106E291-E7DC-C9CF-85E5-E1524C63B18B}"/>
          </ac:graphicFrameMkLst>
        </pc:graphicFrameChg>
      </pc:sldChg>
      <pc:sldChg chg="delSp add mod">
        <pc:chgData name="I See Maths ltd" userId="2b6a9906fb7c83c6" providerId="LiveId" clId="{E4AFC30E-F79B-4789-962D-0A38FEED326E}" dt="2024-04-02T13:48:17.600" v="4291" actId="478"/>
        <pc:sldMkLst>
          <pc:docMk/>
          <pc:sldMk cId="2995280125" sldId="1945"/>
        </pc:sldMkLst>
        <pc:spChg chg="del">
          <ac:chgData name="I See Maths ltd" userId="2b6a9906fb7c83c6" providerId="LiveId" clId="{E4AFC30E-F79B-4789-962D-0A38FEED326E}" dt="2024-04-02T13:48:17.600" v="4291" actId="478"/>
          <ac:spMkLst>
            <pc:docMk/>
            <pc:sldMk cId="2995280125" sldId="1945"/>
            <ac:spMk id="3" creationId="{EB56627B-E695-A5D7-79BA-CE83637A2A5C}"/>
          </ac:spMkLst>
        </pc:spChg>
      </pc:sldChg>
      <pc:sldChg chg="addSp delSp modSp add mod">
        <pc:chgData name="I See Maths ltd" userId="2b6a9906fb7c83c6" providerId="LiveId" clId="{E4AFC30E-F79B-4789-962D-0A38FEED326E}" dt="2024-04-02T13:53:21.420" v="4460" actId="478"/>
        <pc:sldMkLst>
          <pc:docMk/>
          <pc:sldMk cId="3104870893" sldId="1946"/>
        </pc:sldMkLst>
        <pc:spChg chg="del">
          <ac:chgData name="I See Maths ltd" userId="2b6a9906fb7c83c6" providerId="LiveId" clId="{E4AFC30E-F79B-4789-962D-0A38FEED326E}" dt="2024-04-02T13:53:18.144" v="4459" actId="478"/>
          <ac:spMkLst>
            <pc:docMk/>
            <pc:sldMk cId="3104870893" sldId="1946"/>
            <ac:spMk id="2" creationId="{546FDD6C-6315-B899-869B-AA36BA9C1A12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3" creationId="{AABE8CE4-5C56-5CB8-2F0B-1EFE380B46D7}"/>
          </ac:spMkLst>
        </pc:spChg>
        <pc:spChg chg="add del mod">
          <ac:chgData name="I See Maths ltd" userId="2b6a9906fb7c83c6" providerId="LiveId" clId="{E4AFC30E-F79B-4789-962D-0A38FEED326E}" dt="2024-04-02T13:53:21.420" v="4460" actId="478"/>
          <ac:spMkLst>
            <pc:docMk/>
            <pc:sldMk cId="3104870893" sldId="1946"/>
            <ac:spMk id="4" creationId="{4FD0DF0C-C144-07F1-98CB-AEEF06EE0A47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5" creationId="{6088AD4C-9F32-C92F-4A18-8BE2726BEC12}"/>
          </ac:spMkLst>
        </pc:spChg>
        <pc:spChg chg="add del mod">
          <ac:chgData name="I See Maths ltd" userId="2b6a9906fb7c83c6" providerId="LiveId" clId="{E4AFC30E-F79B-4789-962D-0A38FEED326E}" dt="2024-04-02T13:53:21.420" v="4460" actId="478"/>
          <ac:spMkLst>
            <pc:docMk/>
            <pc:sldMk cId="3104870893" sldId="1946"/>
            <ac:spMk id="6" creationId="{FA7EC768-2944-ADF9-02DF-10AAB7C98859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7" creationId="{935D64B2-15FF-91B0-252C-0C3D7B5344EA}"/>
          </ac:spMkLst>
        </pc:spChg>
        <pc:spChg chg="add del mod">
          <ac:chgData name="I See Maths ltd" userId="2b6a9906fb7c83c6" providerId="LiveId" clId="{E4AFC30E-F79B-4789-962D-0A38FEED326E}" dt="2024-04-02T13:53:21.420" v="4460" actId="478"/>
          <ac:spMkLst>
            <pc:docMk/>
            <pc:sldMk cId="3104870893" sldId="1946"/>
            <ac:spMk id="8" creationId="{0787078C-7E43-B65A-DD5A-6727F9E5F221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9" creationId="{2F97C3C5-D1CA-DF0A-B759-3FD6B5592204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10" creationId="{C600A8FB-1C9A-11E0-7B7E-B014072030E4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12" creationId="{4613C2F2-B61B-5CE7-EA4A-EC680A65130E}"/>
          </ac:spMkLst>
        </pc:spChg>
        <pc:spChg chg="add mod">
          <ac:chgData name="I See Maths ltd" userId="2b6a9906fb7c83c6" providerId="LiveId" clId="{E4AFC30E-F79B-4789-962D-0A38FEED326E}" dt="2024-04-02T13:50:45.212" v="4319" actId="1037"/>
          <ac:spMkLst>
            <pc:docMk/>
            <pc:sldMk cId="3104870893" sldId="1946"/>
            <ac:spMk id="13" creationId="{6844DE0C-52C6-6EEB-8C81-F697BA8172EB}"/>
          </ac:spMkLst>
        </pc:spChg>
        <pc:spChg chg="add del mod">
          <ac:chgData name="I See Maths ltd" userId="2b6a9906fb7c83c6" providerId="LiveId" clId="{E4AFC30E-F79B-4789-962D-0A38FEED326E}" dt="2024-04-02T13:53:21.420" v="4460" actId="478"/>
          <ac:spMkLst>
            <pc:docMk/>
            <pc:sldMk cId="3104870893" sldId="1946"/>
            <ac:spMk id="15" creationId="{443DAF85-1DEC-CDAB-F6E0-3BF70291FC9E}"/>
          </ac:spMkLst>
        </pc:spChg>
        <pc:cxnChg chg="add del mod">
          <ac:chgData name="I See Maths ltd" userId="2b6a9906fb7c83c6" providerId="LiveId" clId="{E4AFC30E-F79B-4789-962D-0A38FEED326E}" dt="2024-04-02T13:53:21.420" v="4460" actId="478"/>
          <ac:cxnSpMkLst>
            <pc:docMk/>
            <pc:sldMk cId="3104870893" sldId="1946"/>
            <ac:cxnSpMk id="14" creationId="{E332B5E4-6A32-0AA6-E621-367512FF5AB8}"/>
          </ac:cxnSpMkLst>
        </pc:cxnChg>
      </pc:sldChg>
      <pc:sldChg chg="addSp modSp add">
        <pc:chgData name="I See Maths ltd" userId="2b6a9906fb7c83c6" providerId="LiveId" clId="{E4AFC30E-F79B-4789-962D-0A38FEED326E}" dt="2024-04-02T13:52:58.273" v="4456"/>
        <pc:sldMkLst>
          <pc:docMk/>
          <pc:sldMk cId="1964272030" sldId="1947"/>
        </pc:sldMkLst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3" creationId="{C311E177-DCE2-BEF7-5335-CE77A9E48174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4" creationId="{0F49E54B-2A78-BE5E-49F4-BB2C4EF2EB80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5" creationId="{AB1863B2-8E41-9D93-7656-16E71FDA2517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6" creationId="{5E42CC0C-C5F6-40F0-4D28-406B319F2F2C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7" creationId="{068E5FD6-73E4-ED30-43E8-ADF107ED973E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8" creationId="{BA16D142-EE20-C702-11E9-3DB64C476FAD}"/>
          </ac:spMkLst>
        </pc:spChg>
        <pc:spChg chg="add mod">
          <ac:chgData name="I See Maths ltd" userId="2b6a9906fb7c83c6" providerId="LiveId" clId="{E4AFC30E-F79B-4789-962D-0A38FEED326E}" dt="2024-04-02T13:52:58.273" v="4456"/>
          <ac:spMkLst>
            <pc:docMk/>
            <pc:sldMk cId="1964272030" sldId="1947"/>
            <ac:spMk id="9" creationId="{21E9F313-47E6-3554-679A-5D56BB40FCAA}"/>
          </ac:spMkLst>
        </pc:spChg>
      </pc:sldChg>
      <pc:sldChg chg="addSp delSp modSp add mod">
        <pc:chgData name="I See Maths ltd" userId="2b6a9906fb7c83c6" providerId="LiveId" clId="{E4AFC30E-F79B-4789-962D-0A38FEED326E}" dt="2024-04-02T13:54:03.332" v="4473" actId="6549"/>
        <pc:sldMkLst>
          <pc:docMk/>
          <pc:sldMk cId="820249997" sldId="1948"/>
        </pc:sldMkLst>
        <pc:spChg chg="del">
          <ac:chgData name="I See Maths ltd" userId="2b6a9906fb7c83c6" providerId="LiveId" clId="{E4AFC30E-F79B-4789-962D-0A38FEED326E}" dt="2024-04-02T13:53:12.090" v="4458" actId="478"/>
          <ac:spMkLst>
            <pc:docMk/>
            <pc:sldMk cId="820249997" sldId="1948"/>
            <ac:spMk id="2" creationId="{546FDD6C-6315-B899-869B-AA36BA9C1A12}"/>
          </ac:spMkLst>
        </pc:spChg>
        <pc:spChg chg="add mod">
          <ac:chgData name="I See Maths ltd" userId="2b6a9906fb7c83c6" providerId="LiveId" clId="{E4AFC30E-F79B-4789-962D-0A38FEED326E}" dt="2024-04-02T13:54:03.332" v="4473" actId="6549"/>
          <ac:spMkLst>
            <pc:docMk/>
            <pc:sldMk cId="820249997" sldId="1948"/>
            <ac:spMk id="16" creationId="{27293586-19D9-23D3-E611-183B9CB017FD}"/>
          </ac:spMkLst>
        </pc:spChg>
      </pc:sldChg>
      <pc:sldChg chg="delSp modSp add mod">
        <pc:chgData name="I See Maths ltd" userId="2b6a9906fb7c83c6" providerId="LiveId" clId="{E4AFC30E-F79B-4789-962D-0A38FEED326E}" dt="2024-05-07T05:56:56.462" v="6620" actId="20577"/>
        <pc:sldMkLst>
          <pc:docMk/>
          <pc:sldMk cId="1123374680" sldId="1949"/>
        </pc:sldMkLst>
        <pc:spChg chg="del">
          <ac:chgData name="I See Maths ltd" userId="2b6a9906fb7c83c6" providerId="LiveId" clId="{E4AFC30E-F79B-4789-962D-0A38FEED326E}" dt="2024-04-02T14:17:55.909" v="5083" actId="478"/>
          <ac:spMkLst>
            <pc:docMk/>
            <pc:sldMk cId="1123374680" sldId="1949"/>
            <ac:spMk id="2" creationId="{6DEBE847-028E-64EF-7F45-3D63503A8F2F}"/>
          </ac:spMkLst>
        </pc:spChg>
        <pc:spChg chg="del">
          <ac:chgData name="I See Maths ltd" userId="2b6a9906fb7c83c6" providerId="LiveId" clId="{E4AFC30E-F79B-4789-962D-0A38FEED326E}" dt="2024-04-02T14:18:00.861" v="5085" actId="478"/>
          <ac:spMkLst>
            <pc:docMk/>
            <pc:sldMk cId="1123374680" sldId="1949"/>
            <ac:spMk id="3" creationId="{B38841C2-9967-F793-5E63-9C8D9827286A}"/>
          </ac:spMkLst>
        </pc:spChg>
        <pc:spChg chg="mod">
          <ac:chgData name="I See Maths ltd" userId="2b6a9906fb7c83c6" providerId="LiveId" clId="{E4AFC30E-F79B-4789-962D-0A38FEED326E}" dt="2024-04-02T15:14:46.357" v="5319" actId="20577"/>
          <ac:spMkLst>
            <pc:docMk/>
            <pc:sldMk cId="1123374680" sldId="1949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6:56.462" v="6620" actId="20577"/>
          <ac:spMkLst>
            <pc:docMk/>
            <pc:sldMk cId="1123374680" sldId="1949"/>
            <ac:spMk id="32" creationId="{5EF0A9E9-7E34-A5CF-2026-3AC350EE23DB}"/>
          </ac:spMkLst>
        </pc:spChg>
        <pc:cxnChg chg="del">
          <ac:chgData name="I See Maths ltd" userId="2b6a9906fb7c83c6" providerId="LiveId" clId="{E4AFC30E-F79B-4789-962D-0A38FEED326E}" dt="2024-04-02T14:17:58.289" v="5084" actId="478"/>
          <ac:cxnSpMkLst>
            <pc:docMk/>
            <pc:sldMk cId="1123374680" sldId="1949"/>
            <ac:cxnSpMk id="4" creationId="{53180B6C-B602-FB0F-75D4-B832704288A9}"/>
          </ac:cxnSpMkLst>
        </pc:cxnChg>
      </pc:sldChg>
      <pc:sldChg chg="addSp modSp add mod">
        <pc:chgData name="I See Maths ltd" userId="2b6a9906fb7c83c6" providerId="LiveId" clId="{E4AFC30E-F79B-4789-962D-0A38FEED326E}" dt="2024-05-07T05:57:04.182" v="6628" actId="20577"/>
        <pc:sldMkLst>
          <pc:docMk/>
          <pc:sldMk cId="3320732402" sldId="1950"/>
        </pc:sldMkLst>
        <pc:spChg chg="add mod">
          <ac:chgData name="I See Maths ltd" userId="2b6a9906fb7c83c6" providerId="LiveId" clId="{E4AFC30E-F79B-4789-962D-0A38FEED326E}" dt="2024-04-02T14:19:11.260" v="5088" actId="1076"/>
          <ac:spMkLst>
            <pc:docMk/>
            <pc:sldMk cId="3320732402" sldId="1950"/>
            <ac:spMk id="2" creationId="{4CA88506-9653-8069-B025-01CA939664E8}"/>
          </ac:spMkLst>
        </pc:spChg>
        <pc:spChg chg="mod">
          <ac:chgData name="I See Maths ltd" userId="2b6a9906fb7c83c6" providerId="LiveId" clId="{E4AFC30E-F79B-4789-962D-0A38FEED326E}" dt="2024-04-02T15:14:52.134" v="5321" actId="20577"/>
          <ac:spMkLst>
            <pc:docMk/>
            <pc:sldMk cId="3320732402" sldId="1950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5-07T05:57:04.182" v="6628" actId="20577"/>
          <ac:spMkLst>
            <pc:docMk/>
            <pc:sldMk cId="3320732402" sldId="1950"/>
            <ac:spMk id="32" creationId="{5EF0A9E9-7E34-A5CF-2026-3AC350EE23DB}"/>
          </ac:spMkLst>
        </pc:spChg>
      </pc:sldChg>
      <pc:sldChg chg="modSp add mod ord">
        <pc:chgData name="I See Maths ltd" userId="2b6a9906fb7c83c6" providerId="LiveId" clId="{E4AFC30E-F79B-4789-962D-0A38FEED326E}" dt="2024-04-02T15:15:39.803" v="5335" actId="20577"/>
        <pc:sldMkLst>
          <pc:docMk/>
          <pc:sldMk cId="2857216539" sldId="1951"/>
        </pc:sldMkLst>
        <pc:spChg chg="mod">
          <ac:chgData name="I See Maths ltd" userId="2b6a9906fb7c83c6" providerId="LiveId" clId="{E4AFC30E-F79B-4789-962D-0A38FEED326E}" dt="2024-04-02T15:15:39.803" v="5335" actId="20577"/>
          <ac:spMkLst>
            <pc:docMk/>
            <pc:sldMk cId="2857216539" sldId="1951"/>
            <ac:spMk id="23" creationId="{B2672183-50C6-4B75-AB18-07F537B6E722}"/>
          </ac:spMkLst>
        </pc:spChg>
      </pc:sldChg>
      <pc:sldChg chg="addSp delSp modSp add mod">
        <pc:chgData name="I See Maths ltd" userId="2b6a9906fb7c83c6" providerId="LiveId" clId="{E4AFC30E-F79B-4789-962D-0A38FEED326E}" dt="2024-04-02T15:15:57.902" v="5343" actId="20577"/>
        <pc:sldMkLst>
          <pc:docMk/>
          <pc:sldMk cId="746895579" sldId="1952"/>
        </pc:sldMkLst>
        <pc:spChg chg="mod">
          <ac:chgData name="I See Maths ltd" userId="2b6a9906fb7c83c6" providerId="LiveId" clId="{E4AFC30E-F79B-4789-962D-0A38FEED326E}" dt="2024-04-02T14:29:10.433" v="5294" actId="6549"/>
          <ac:spMkLst>
            <pc:docMk/>
            <pc:sldMk cId="746895579" sldId="1952"/>
            <ac:spMk id="2" creationId="{60131DEE-FD32-16DF-0BC9-DDD3FDE08E6C}"/>
          </ac:spMkLst>
        </pc:spChg>
        <pc:spChg chg="add del mod">
          <ac:chgData name="I See Maths ltd" userId="2b6a9906fb7c83c6" providerId="LiveId" clId="{E4AFC30E-F79B-4789-962D-0A38FEED326E}" dt="2024-04-02T14:29:13.959" v="5295" actId="478"/>
          <ac:spMkLst>
            <pc:docMk/>
            <pc:sldMk cId="746895579" sldId="1952"/>
            <ac:spMk id="3" creationId="{2DA94B6D-D69C-A1E6-25EC-AF38558D7F68}"/>
          </ac:spMkLst>
        </pc:spChg>
        <pc:spChg chg="mod">
          <ac:chgData name="I See Maths ltd" userId="2b6a9906fb7c83c6" providerId="LiveId" clId="{E4AFC30E-F79B-4789-962D-0A38FEED326E}" dt="2024-04-02T15:15:57.902" v="5343" actId="20577"/>
          <ac:spMkLst>
            <pc:docMk/>
            <pc:sldMk cId="746895579" sldId="1952"/>
            <ac:spMk id="23" creationId="{B2672183-50C6-4B75-AB18-07F537B6E722}"/>
          </ac:spMkLst>
        </pc:spChg>
      </pc:sldChg>
      <pc:sldChg chg="add">
        <pc:chgData name="I See Maths ltd" userId="2b6a9906fb7c83c6" providerId="LiveId" clId="{E4AFC30E-F79B-4789-962D-0A38FEED326E}" dt="2024-04-03T09:23:14.825" v="5425" actId="2890"/>
        <pc:sldMkLst>
          <pc:docMk/>
          <pc:sldMk cId="2696164183" sldId="1953"/>
        </pc:sldMkLst>
      </pc:sldChg>
      <pc:sldChg chg="addSp delSp modSp mod">
        <pc:chgData name="I See Maths ltd" userId="2b6a9906fb7c83c6" providerId="LiveId" clId="{E4AFC30E-F79B-4789-962D-0A38FEED326E}" dt="2024-04-03T09:44:10.403" v="6607" actId="1037"/>
        <pc:sldMkLst>
          <pc:docMk/>
          <pc:sldMk cId="1138656263" sldId="1954"/>
        </pc:sldMkLst>
        <pc:spChg chg="del">
          <ac:chgData name="I See Maths ltd" userId="2b6a9906fb7c83c6" providerId="LiveId" clId="{E4AFC30E-F79B-4789-962D-0A38FEED326E}" dt="2024-04-03T09:28:20.888" v="5663" actId="478"/>
          <ac:spMkLst>
            <pc:docMk/>
            <pc:sldMk cId="1138656263" sldId="1954"/>
            <ac:spMk id="2" creationId="{BA7B819A-A64D-A450-57F1-01E703EEBF90}"/>
          </ac:spMkLst>
        </pc:spChg>
        <pc:spChg chg="mod">
          <ac:chgData name="I See Maths ltd" userId="2b6a9906fb7c83c6" providerId="LiveId" clId="{E4AFC30E-F79B-4789-962D-0A38FEED326E}" dt="2024-04-03T09:25:48.374" v="5497" actId="6549"/>
          <ac:spMkLst>
            <pc:docMk/>
            <pc:sldMk cId="1138656263" sldId="1954"/>
            <ac:spMk id="3" creationId="{C970F684-E36A-0983-CBCA-E1E00A5E9AE0}"/>
          </ac:spMkLst>
        </pc:spChg>
        <pc:spChg chg="del mod">
          <ac:chgData name="I See Maths ltd" userId="2b6a9906fb7c83c6" providerId="LiveId" clId="{E4AFC30E-F79B-4789-962D-0A38FEED326E}" dt="2024-04-03T09:42:48.087" v="6462" actId="478"/>
          <ac:spMkLst>
            <pc:docMk/>
            <pc:sldMk cId="1138656263" sldId="1954"/>
            <ac:spMk id="6" creationId="{64C94DC7-4D19-C996-7740-EA8D0C921DEE}"/>
          </ac:spMkLst>
        </pc:spChg>
        <pc:spChg chg="add del mod">
          <ac:chgData name="I See Maths ltd" userId="2b6a9906fb7c83c6" providerId="LiveId" clId="{E4AFC30E-F79B-4789-962D-0A38FEED326E}" dt="2024-04-03T09:43:44.987" v="6511" actId="478"/>
          <ac:spMkLst>
            <pc:docMk/>
            <pc:sldMk cId="1138656263" sldId="1954"/>
            <ac:spMk id="8" creationId="{2950E0AF-732B-B03C-7E89-5C25F7B1E03F}"/>
          </ac:spMkLst>
        </pc:spChg>
        <pc:spChg chg="add del mod">
          <ac:chgData name="I See Maths ltd" userId="2b6a9906fb7c83c6" providerId="LiveId" clId="{E4AFC30E-F79B-4789-962D-0A38FEED326E}" dt="2024-04-03T09:42:35.289" v="6459" actId="478"/>
          <ac:spMkLst>
            <pc:docMk/>
            <pc:sldMk cId="1138656263" sldId="1954"/>
            <ac:spMk id="9" creationId="{7D4E684A-976D-B048-A63E-0A39FC558201}"/>
          </ac:spMkLst>
        </pc:spChg>
        <pc:spChg chg="mod">
          <ac:chgData name="I See Maths ltd" userId="2b6a9906fb7c83c6" providerId="LiveId" clId="{E4AFC30E-F79B-4789-962D-0A38FEED326E}" dt="2024-04-03T09:32:06.443" v="6022" actId="1036"/>
          <ac:spMkLst>
            <pc:docMk/>
            <pc:sldMk cId="1138656263" sldId="1954"/>
            <ac:spMk id="11" creationId="{9EFE7479-098A-4D74-9534-57C402B049B6}"/>
          </ac:spMkLst>
        </pc:spChg>
        <pc:spChg chg="add del mod">
          <ac:chgData name="I See Maths ltd" userId="2b6a9906fb7c83c6" providerId="LiveId" clId="{E4AFC30E-F79B-4789-962D-0A38FEED326E}" dt="2024-04-03T09:42:44.556" v="6461" actId="478"/>
          <ac:spMkLst>
            <pc:docMk/>
            <pc:sldMk cId="1138656263" sldId="1954"/>
            <ac:spMk id="12" creationId="{323F4BC2-076A-A5FA-C608-6454CD16C13F}"/>
          </ac:spMkLst>
        </pc:spChg>
        <pc:spChg chg="add del mod">
          <ac:chgData name="I See Maths ltd" userId="2b6a9906fb7c83c6" providerId="LiveId" clId="{E4AFC30E-F79B-4789-962D-0A38FEED326E}" dt="2024-04-03T09:42:32.125" v="6458" actId="478"/>
          <ac:spMkLst>
            <pc:docMk/>
            <pc:sldMk cId="1138656263" sldId="1954"/>
            <ac:spMk id="13" creationId="{C924A7B9-2202-F7B3-D813-C30BA6F7BF90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18" creationId="{4304CE9E-3192-297C-BCFC-83422A05F0F2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19" creationId="{6731AD1E-E96D-97D0-0F31-B0A9255CE8D6}"/>
          </ac:spMkLst>
        </pc:spChg>
        <pc:spChg chg="mod">
          <ac:chgData name="I See Maths ltd" userId="2b6a9906fb7c83c6" providerId="LiveId" clId="{E4AFC30E-F79B-4789-962D-0A38FEED326E}" dt="2024-04-03T09:26:00.596" v="5499" actId="20577"/>
          <ac:spMkLst>
            <pc:docMk/>
            <pc:sldMk cId="1138656263" sldId="1954"/>
            <ac:spMk id="21" creationId="{66C3C11C-1AF0-4134-B2B7-C8670802EB51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2" creationId="{25FE4AF4-0D21-D763-65D6-0F66E9F4C4E5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3" creationId="{34D81657-DDD7-93CC-4601-C04120DDB22F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4" creationId="{ACF11723-E63F-31D4-553F-5E806ABA1606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5" creationId="{BCC4230D-30E0-A685-259C-87632A015671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6" creationId="{29B79990-0D13-E193-BFE2-E268D20FDD6B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27" creationId="{5FAEECA5-8E51-011F-943B-216708830B57}"/>
          </ac:spMkLst>
        </pc:spChg>
        <pc:spChg chg="add del mod">
          <ac:chgData name="I See Maths ltd" userId="2b6a9906fb7c83c6" providerId="LiveId" clId="{E4AFC30E-F79B-4789-962D-0A38FEED326E}" dt="2024-04-03T09:36:10.448" v="6223" actId="478"/>
          <ac:spMkLst>
            <pc:docMk/>
            <pc:sldMk cId="1138656263" sldId="1954"/>
            <ac:spMk id="28" creationId="{29395563-E2BC-8019-4B18-31B3428C4265}"/>
          </ac:spMkLst>
        </pc:spChg>
        <pc:spChg chg="add del mod">
          <ac:chgData name="I See Maths ltd" userId="2b6a9906fb7c83c6" providerId="LiveId" clId="{E4AFC30E-F79B-4789-962D-0A38FEED326E}" dt="2024-04-03T09:36:10.448" v="6223" actId="478"/>
          <ac:spMkLst>
            <pc:docMk/>
            <pc:sldMk cId="1138656263" sldId="1954"/>
            <ac:spMk id="29" creationId="{88F97D5B-6B1B-1CAE-2970-06DB1DAA7780}"/>
          </ac:spMkLst>
        </pc:spChg>
        <pc:spChg chg="add del mod">
          <ac:chgData name="I See Maths ltd" userId="2b6a9906fb7c83c6" providerId="LiveId" clId="{E4AFC30E-F79B-4789-962D-0A38FEED326E}" dt="2024-04-03T09:36:10.448" v="6223" actId="478"/>
          <ac:spMkLst>
            <pc:docMk/>
            <pc:sldMk cId="1138656263" sldId="1954"/>
            <ac:spMk id="30" creationId="{F918164F-50B5-E9F5-6243-52B0F466B20A}"/>
          </ac:spMkLst>
        </pc:spChg>
        <pc:spChg chg="add del mod">
          <ac:chgData name="I See Maths ltd" userId="2b6a9906fb7c83c6" providerId="LiveId" clId="{E4AFC30E-F79B-4789-962D-0A38FEED326E}" dt="2024-04-03T09:36:10.448" v="6223" actId="478"/>
          <ac:spMkLst>
            <pc:docMk/>
            <pc:sldMk cId="1138656263" sldId="1954"/>
            <ac:spMk id="31" creationId="{2977FBC4-B156-A230-1DF4-762C22F98B63}"/>
          </ac:spMkLst>
        </pc:spChg>
        <pc:spChg chg="add del">
          <ac:chgData name="I See Maths ltd" userId="2b6a9906fb7c83c6" providerId="LiveId" clId="{E4AFC30E-F79B-4789-962D-0A38FEED326E}" dt="2024-04-03T09:39:54.424" v="6268" actId="22"/>
          <ac:spMkLst>
            <pc:docMk/>
            <pc:sldMk cId="1138656263" sldId="1954"/>
            <ac:spMk id="36" creationId="{E15519E4-CD67-F116-5FA4-24FCE9890E92}"/>
          </ac:spMkLst>
        </pc:spChg>
        <pc:spChg chg="add del mod">
          <ac:chgData name="I See Maths ltd" userId="2b6a9906fb7c83c6" providerId="LiveId" clId="{E4AFC30E-F79B-4789-962D-0A38FEED326E}" dt="2024-04-03T09:43:59.118" v="6513" actId="478"/>
          <ac:spMkLst>
            <pc:docMk/>
            <pc:sldMk cId="1138656263" sldId="1954"/>
            <ac:spMk id="38" creationId="{8073B902-F1C0-48E2-3E3F-BA4B08775523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39" creationId="{EAB0CEEE-0CE0-F504-6945-4DD9DE685D1C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40" creationId="{5D9BBA3B-08A2-6917-6BA9-F69BA24E1231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41" creationId="{8EBD6661-CC1D-25DE-B82D-A34375726E52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42" creationId="{3978DDF6-7184-3816-958B-37FBC9C8B398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43" creationId="{FBE562A7-E42F-9E2A-83BF-BB7C505563D3}"/>
          </ac:spMkLst>
        </pc:spChg>
        <pc:spChg chg="add del mod">
          <ac:chgData name="I See Maths ltd" userId="2b6a9906fb7c83c6" providerId="LiveId" clId="{E4AFC30E-F79B-4789-962D-0A38FEED326E}" dt="2024-04-03T09:42:57.536" v="6464" actId="478"/>
          <ac:spMkLst>
            <pc:docMk/>
            <pc:sldMk cId="1138656263" sldId="1954"/>
            <ac:spMk id="44" creationId="{F4BB46BF-E46A-627C-4EF3-5BD9175C5173}"/>
          </ac:spMkLst>
        </pc:spChg>
        <pc:spChg chg="add del mod">
          <ac:chgData name="I See Maths ltd" userId="2b6a9906fb7c83c6" providerId="LiveId" clId="{E4AFC30E-F79B-4789-962D-0A38FEED326E}" dt="2024-04-03T09:41:05.512" v="6365" actId="478"/>
          <ac:spMkLst>
            <pc:docMk/>
            <pc:sldMk cId="1138656263" sldId="1954"/>
            <ac:spMk id="45" creationId="{FF18766B-C4AD-796A-35D4-D5CC8A4B2127}"/>
          </ac:spMkLst>
        </pc:spChg>
        <pc:spChg chg="add del mod">
          <ac:chgData name="I See Maths ltd" userId="2b6a9906fb7c83c6" providerId="LiveId" clId="{E4AFC30E-F79B-4789-962D-0A38FEED326E}" dt="2024-04-03T09:41:05.512" v="6365" actId="478"/>
          <ac:spMkLst>
            <pc:docMk/>
            <pc:sldMk cId="1138656263" sldId="1954"/>
            <ac:spMk id="46" creationId="{E34C6499-F06F-C246-E1EE-8CD45D0238F2}"/>
          </ac:spMkLst>
        </pc:spChg>
        <pc:spChg chg="add del mod">
          <ac:chgData name="I See Maths ltd" userId="2b6a9906fb7c83c6" providerId="LiveId" clId="{E4AFC30E-F79B-4789-962D-0A38FEED326E}" dt="2024-04-03T09:43:41.220" v="6510" actId="21"/>
          <ac:spMkLst>
            <pc:docMk/>
            <pc:sldMk cId="1138656263" sldId="1954"/>
            <ac:spMk id="49" creationId="{AD271F6B-75D8-4ADE-E0C0-003AD0E65A27}"/>
          </ac:spMkLst>
        </pc:spChg>
        <pc:spChg chg="add mod">
          <ac:chgData name="I See Maths ltd" userId="2b6a9906fb7c83c6" providerId="LiveId" clId="{E4AFC30E-F79B-4789-962D-0A38FEED326E}" dt="2024-04-03T09:44:10.403" v="6607" actId="1037"/>
          <ac:spMkLst>
            <pc:docMk/>
            <pc:sldMk cId="1138656263" sldId="1954"/>
            <ac:spMk id="50" creationId="{AD271F6B-75D8-4ADE-E0C0-003AD0E65A27}"/>
          </ac:spMkLst>
        </pc:spChg>
        <pc:graphicFrameChg chg="add del mod modGraphic">
          <ac:chgData name="I See Maths ltd" userId="2b6a9906fb7c83c6" providerId="LiveId" clId="{E4AFC30E-F79B-4789-962D-0A38FEED326E}" dt="2024-04-03T09:34:42.148" v="6215" actId="478"/>
          <ac:graphicFrameMkLst>
            <pc:docMk/>
            <pc:sldMk cId="1138656263" sldId="1954"/>
            <ac:graphicFrameMk id="4" creationId="{05B75263-C3B5-7A45-D435-6CC6EC11D42C}"/>
          </ac:graphicFrameMkLst>
        </pc:graphicFrameChg>
        <pc:graphicFrameChg chg="add del mod modGraphic">
          <ac:chgData name="I See Maths ltd" userId="2b6a9906fb7c83c6" providerId="LiveId" clId="{E4AFC30E-F79B-4789-962D-0A38FEED326E}" dt="2024-04-03T09:43:59.118" v="6513" actId="478"/>
          <ac:graphicFrameMkLst>
            <pc:docMk/>
            <pc:sldMk cId="1138656263" sldId="1954"/>
            <ac:graphicFrameMk id="32" creationId="{7C0709E2-7F01-DD48-69A0-83492CDE9C7E}"/>
          </ac:graphicFrameMkLst>
        </pc:graphicFrameChg>
        <pc:graphicFrameChg chg="add del mod">
          <ac:chgData name="I See Maths ltd" userId="2b6a9906fb7c83c6" providerId="LiveId" clId="{E4AFC30E-F79B-4789-962D-0A38FEED326E}" dt="2024-04-03T09:42:57.536" v="6464" actId="478"/>
          <ac:graphicFrameMkLst>
            <pc:docMk/>
            <pc:sldMk cId="1138656263" sldId="1954"/>
            <ac:graphicFrameMk id="47" creationId="{AEB8DCD4-45AE-DF3D-690E-CCD21ADA60F6}"/>
          </ac:graphicFrameMkLst>
        </pc:graphicFrameChg>
        <pc:picChg chg="del">
          <ac:chgData name="I See Maths ltd" userId="2b6a9906fb7c83c6" providerId="LiveId" clId="{E4AFC30E-F79B-4789-962D-0A38FEED326E}" dt="2024-04-03T09:27:51.629" v="5631" actId="478"/>
          <ac:picMkLst>
            <pc:docMk/>
            <pc:sldMk cId="1138656263" sldId="1954"/>
            <ac:picMk id="7" creationId="{BF94B002-8E4F-2657-41BA-CF55B4E36DC6}"/>
          </ac:picMkLst>
        </pc:picChg>
        <pc:picChg chg="del">
          <ac:chgData name="I See Maths ltd" userId="2b6a9906fb7c83c6" providerId="LiveId" clId="{E4AFC30E-F79B-4789-962D-0A38FEED326E}" dt="2024-04-03T09:27:44.566" v="5630" actId="478"/>
          <ac:picMkLst>
            <pc:docMk/>
            <pc:sldMk cId="1138656263" sldId="1954"/>
            <ac:picMk id="10" creationId="{0D887916-91D5-C661-07A0-9547BD21FD04}"/>
          </ac:picMkLst>
        </pc:picChg>
        <pc:cxnChg chg="mod">
          <ac:chgData name="I See Maths ltd" userId="2b6a9906fb7c83c6" providerId="LiveId" clId="{E4AFC30E-F79B-4789-962D-0A38FEED326E}" dt="2024-04-03T09:30:15.854" v="5873" actId="1037"/>
          <ac:cxnSpMkLst>
            <pc:docMk/>
            <pc:sldMk cId="1138656263" sldId="1954"/>
            <ac:cxnSpMk id="5" creationId="{DBEAD18A-AD51-1E7D-E044-E0C42E672F91}"/>
          </ac:cxnSpMkLst>
        </pc:cxnChg>
        <pc:cxnChg chg="add del mod">
          <ac:chgData name="I See Maths ltd" userId="2b6a9906fb7c83c6" providerId="LiveId" clId="{E4AFC30E-F79B-4789-962D-0A38FEED326E}" dt="2024-04-03T09:42:48.087" v="6462" actId="478"/>
          <ac:cxnSpMkLst>
            <pc:docMk/>
            <pc:sldMk cId="1138656263" sldId="1954"/>
            <ac:cxnSpMk id="15" creationId="{58C843CF-3F18-A20C-77D1-6E6F833A9CAC}"/>
          </ac:cxnSpMkLst>
        </pc:cxnChg>
        <pc:cxnChg chg="add del mod">
          <ac:chgData name="I See Maths ltd" userId="2b6a9906fb7c83c6" providerId="LiveId" clId="{E4AFC30E-F79B-4789-962D-0A38FEED326E}" dt="2024-04-03T09:42:35.289" v="6459" actId="478"/>
          <ac:cxnSpMkLst>
            <pc:docMk/>
            <pc:sldMk cId="1138656263" sldId="1954"/>
            <ac:cxnSpMk id="16" creationId="{6136F731-D106-DB88-79F7-128DA29315FD}"/>
          </ac:cxnSpMkLst>
        </pc:cxnChg>
        <pc:cxnChg chg="add del mod">
          <ac:chgData name="I See Maths ltd" userId="2b6a9906fb7c83c6" providerId="LiveId" clId="{E4AFC30E-F79B-4789-962D-0A38FEED326E}" dt="2024-04-03T09:43:59.118" v="6513" actId="478"/>
          <ac:cxnSpMkLst>
            <pc:docMk/>
            <pc:sldMk cId="1138656263" sldId="1954"/>
            <ac:cxnSpMk id="34" creationId="{4E00973C-050F-5413-801F-4AC14B2E79A6}"/>
          </ac:cxnSpMkLst>
        </pc:cxnChg>
        <pc:cxnChg chg="add del mod">
          <ac:chgData name="I See Maths ltd" userId="2b6a9906fb7c83c6" providerId="LiveId" clId="{E4AFC30E-F79B-4789-962D-0A38FEED326E}" dt="2024-04-03T09:42:57.536" v="6464" actId="478"/>
          <ac:cxnSpMkLst>
            <pc:docMk/>
            <pc:sldMk cId="1138656263" sldId="1954"/>
            <ac:cxnSpMk id="48" creationId="{8E7CB3EF-A078-D919-B0A9-1DFB6F78A24C}"/>
          </ac:cxnSpMkLst>
        </pc:cxnChg>
      </pc:sldChg>
      <pc:sldChg chg="add">
        <pc:chgData name="I See Maths ltd" userId="2b6a9906fb7c83c6" providerId="LiveId" clId="{E4AFC30E-F79B-4789-962D-0A38FEED326E}" dt="2024-04-03T09:42:17.177" v="6457" actId="2890"/>
        <pc:sldMkLst>
          <pc:docMk/>
          <pc:sldMk cId="1233223616" sldId="1955"/>
        </pc:sldMkLst>
      </pc:sldChg>
      <pc:sldChg chg="add">
        <pc:chgData name="I See Maths ltd" userId="2b6a9906fb7c83c6" providerId="LiveId" clId="{E4AFC30E-F79B-4789-962D-0A38FEED326E}" dt="2024-04-03T09:42:41.007" v="6460" actId="2890"/>
        <pc:sldMkLst>
          <pc:docMk/>
          <pc:sldMk cId="2408792875" sldId="1956"/>
        </pc:sldMkLst>
      </pc:sldChg>
      <pc:sldChg chg="add">
        <pc:chgData name="I See Maths ltd" userId="2b6a9906fb7c83c6" providerId="LiveId" clId="{E4AFC30E-F79B-4789-962D-0A38FEED326E}" dt="2024-04-03T09:42:52.407" v="6463" actId="2890"/>
        <pc:sldMkLst>
          <pc:docMk/>
          <pc:sldMk cId="2949240433" sldId="1957"/>
        </pc:sldMkLst>
      </pc:sldChg>
      <pc:sldChg chg="add">
        <pc:chgData name="I See Maths ltd" userId="2b6a9906fb7c83c6" providerId="LiveId" clId="{E4AFC30E-F79B-4789-962D-0A38FEED326E}" dt="2024-04-03T09:43:36.797" v="6509" actId="2890"/>
        <pc:sldMkLst>
          <pc:docMk/>
          <pc:sldMk cId="3897291681" sldId="1958"/>
        </pc:sldMkLst>
      </pc:sldChg>
      <pc:sldChg chg="add">
        <pc:chgData name="I See Maths ltd" userId="2b6a9906fb7c83c6" providerId="LiveId" clId="{E4AFC30E-F79B-4789-962D-0A38FEED326E}" dt="2024-04-03T09:43:53.364" v="6512" actId="2890"/>
        <pc:sldMkLst>
          <pc:docMk/>
          <pc:sldMk cId="1424979809" sldId="1959"/>
        </pc:sldMkLst>
      </pc:sldChg>
      <pc:sldChg chg="addSp delSp modSp add del mod">
        <pc:chgData name="I See Maths ltd" userId="2b6a9906fb7c83c6" providerId="LiveId" clId="{E4AFC30E-F79B-4789-962D-0A38FEED326E}" dt="2024-06-24T09:36:07.447" v="8801" actId="47"/>
        <pc:sldMkLst>
          <pc:docMk/>
          <pc:sldMk cId="3346781783" sldId="1968"/>
        </pc:sldMkLst>
        <pc:spChg chg="mod">
          <ac:chgData name="I See Maths ltd" userId="2b6a9906fb7c83c6" providerId="LiveId" clId="{E4AFC30E-F79B-4789-962D-0A38FEED326E}" dt="2024-06-06T11:08:23.910" v="7536" actId="6549"/>
          <ac:spMkLst>
            <pc:docMk/>
            <pc:sldMk cId="3346781783" sldId="1968"/>
            <ac:spMk id="2" creationId="{E1A6E724-9B98-5795-8CCF-8140DFEBD3DE}"/>
          </ac:spMkLst>
        </pc:spChg>
        <pc:spChg chg="del">
          <ac:chgData name="I See Maths ltd" userId="2b6a9906fb7c83c6" providerId="LiveId" clId="{E4AFC30E-F79B-4789-962D-0A38FEED326E}" dt="2024-06-06T11:08:19.842" v="7535" actId="478"/>
          <ac:spMkLst>
            <pc:docMk/>
            <pc:sldMk cId="3346781783" sldId="1968"/>
            <ac:spMk id="3" creationId="{4044D71A-E324-0B2B-0C48-1A5DE05178E7}"/>
          </ac:spMkLst>
        </pc:spChg>
        <pc:spChg chg="del">
          <ac:chgData name="I See Maths ltd" userId="2b6a9906fb7c83c6" providerId="LiveId" clId="{E4AFC30E-F79B-4789-962D-0A38FEED326E}" dt="2024-06-06T10:08:33.510" v="7184" actId="478"/>
          <ac:spMkLst>
            <pc:docMk/>
            <pc:sldMk cId="3346781783" sldId="1968"/>
            <ac:spMk id="4" creationId="{8367C309-003C-DE68-99DB-2B49EFEBFA4F}"/>
          </ac:spMkLst>
        </pc:spChg>
        <pc:spChg chg="add del mod">
          <ac:chgData name="I See Maths ltd" userId="2b6a9906fb7c83c6" providerId="LiveId" clId="{E4AFC30E-F79B-4789-962D-0A38FEED326E}" dt="2024-06-06T11:10:25.174" v="7643" actId="478"/>
          <ac:spMkLst>
            <pc:docMk/>
            <pc:sldMk cId="3346781783" sldId="1968"/>
            <ac:spMk id="6" creationId="{9C7A86F3-38F3-1E13-8CD8-EB31AC58468F}"/>
          </ac:spMkLst>
        </pc:spChg>
        <pc:spChg chg="add del mod">
          <ac:chgData name="I See Maths ltd" userId="2b6a9906fb7c83c6" providerId="LiveId" clId="{E4AFC30E-F79B-4789-962D-0A38FEED326E}" dt="2024-06-06T11:08:48.829" v="7584" actId="478"/>
          <ac:spMkLst>
            <pc:docMk/>
            <pc:sldMk cId="3346781783" sldId="1968"/>
            <ac:spMk id="7" creationId="{423DE5F9-9545-A7CF-1220-4ABE5EFF9318}"/>
          </ac:spMkLst>
        </pc:spChg>
        <pc:spChg chg="add del mod">
          <ac:chgData name="I See Maths ltd" userId="2b6a9906fb7c83c6" providerId="LiveId" clId="{E4AFC30E-F79B-4789-962D-0A38FEED326E}" dt="2024-06-06T11:10:33.421" v="7645" actId="478"/>
          <ac:spMkLst>
            <pc:docMk/>
            <pc:sldMk cId="3346781783" sldId="1968"/>
            <ac:spMk id="8" creationId="{5E955B07-0550-0A0F-C18F-66C9E1AC7D98}"/>
          </ac:spMkLst>
        </pc:spChg>
        <pc:spChg chg="del mod">
          <ac:chgData name="I See Maths ltd" userId="2b6a9906fb7c83c6" providerId="LiveId" clId="{E4AFC30E-F79B-4789-962D-0A38FEED326E}" dt="2024-06-06T11:10:38.959" v="7646" actId="478"/>
          <ac:spMkLst>
            <pc:docMk/>
            <pc:sldMk cId="3346781783" sldId="1968"/>
            <ac:spMk id="9" creationId="{920B44C4-83FA-4E1F-2EF0-812DA4300987}"/>
          </ac:spMkLst>
        </pc:spChg>
        <pc:spChg chg="del mod">
          <ac:chgData name="I See Maths ltd" userId="2b6a9906fb7c83c6" providerId="LiveId" clId="{E4AFC30E-F79B-4789-962D-0A38FEED326E}" dt="2024-06-06T11:10:38.959" v="7646" actId="478"/>
          <ac:spMkLst>
            <pc:docMk/>
            <pc:sldMk cId="3346781783" sldId="1968"/>
            <ac:spMk id="10" creationId="{16D07223-B8F1-EC02-31A6-2D9EDF486313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3" creationId="{ABCE1672-9BBB-BAC4-F101-B85D49464A03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4" creationId="{651F8FA3-1DE4-8C22-9FC1-23139A6D6E14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5" creationId="{F52BA456-D6B1-E70F-6E8D-0EFEAE97807D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6" creationId="{2DB6FB5F-C032-FDDC-853C-3A9F2C37E159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8" creationId="{118AFEC9-8AE4-5AA6-C6BE-1AE70F89DF85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19" creationId="{A25E246D-8974-BD94-1EC4-9C48B0CB07A5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2" creationId="{79EA5244-E744-75AF-2B1F-38909E82AEE6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4" creationId="{F63DAD2D-72DF-D217-8574-247E64C40C38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5" creationId="{98242001-1ACD-CCE6-EB23-91C4EA5B2227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6" creationId="{38895AA0-F5C0-1895-7707-18A1904C7FE3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7" creationId="{65EF0DF1-EBFB-E6E0-7549-F800F8D98119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8" creationId="{DE8AFFD7-68DE-991A-2C62-E29FC9E2C689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29" creationId="{877D91BF-AA65-D14F-7995-A895692B39C8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30" creationId="{A2D34060-3E95-BECA-22C8-6B4F1474685E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31" creationId="{6B6433AB-62E5-BCB9-1054-B80097267778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32" creationId="{2EF059E3-B686-48C5-E3D1-FC372ACE327C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33" creationId="{67FB57E7-5D86-41F8-69C9-9447281C09E7}"/>
          </ac:spMkLst>
        </pc:spChg>
        <pc:spChg chg="del mod">
          <ac:chgData name="I See Maths ltd" userId="2b6a9906fb7c83c6" providerId="LiveId" clId="{E4AFC30E-F79B-4789-962D-0A38FEED326E}" dt="2024-06-06T11:10:47.921" v="7648" actId="478"/>
          <ac:spMkLst>
            <pc:docMk/>
            <pc:sldMk cId="3346781783" sldId="1968"/>
            <ac:spMk id="34" creationId="{DC6E7CF2-A52C-5562-559A-478220AF9C59}"/>
          </ac:spMkLst>
        </pc:spChg>
        <pc:cxnChg chg="del mod">
          <ac:chgData name="I See Maths ltd" userId="2b6a9906fb7c83c6" providerId="LiveId" clId="{E4AFC30E-F79B-4789-962D-0A38FEED326E}" dt="2024-06-06T11:10:38.959" v="7646" actId="478"/>
          <ac:cxnSpMkLst>
            <pc:docMk/>
            <pc:sldMk cId="3346781783" sldId="1968"/>
            <ac:cxnSpMk id="5" creationId="{5B8D706C-404C-36AA-34B9-AD70CE2A2B30}"/>
          </ac:cxnSpMkLst>
        </pc:cxnChg>
        <pc:cxnChg chg="del mod">
          <ac:chgData name="I See Maths ltd" userId="2b6a9906fb7c83c6" providerId="LiveId" clId="{E4AFC30E-F79B-4789-962D-0A38FEED326E}" dt="2024-06-06T11:10:38.959" v="7646" actId="478"/>
          <ac:cxnSpMkLst>
            <pc:docMk/>
            <pc:sldMk cId="3346781783" sldId="1968"/>
            <ac:cxnSpMk id="12" creationId="{F1146479-604E-BE1B-D658-0C4979224480}"/>
          </ac:cxnSpMkLst>
        </pc:cxnChg>
      </pc:sldChg>
      <pc:sldChg chg="addSp delSp modSp add del mod">
        <pc:chgData name="I See Maths ltd" userId="2b6a9906fb7c83c6" providerId="LiveId" clId="{E4AFC30E-F79B-4789-962D-0A38FEED326E}" dt="2024-06-06T11:17:24.138" v="7845" actId="47"/>
        <pc:sldMkLst>
          <pc:docMk/>
          <pc:sldMk cId="2563338759" sldId="1969"/>
        </pc:sldMkLst>
        <pc:spChg chg="mod">
          <ac:chgData name="I See Maths ltd" userId="2b6a9906fb7c83c6" providerId="LiveId" clId="{E4AFC30E-F79B-4789-962D-0A38FEED326E}" dt="2024-06-06T11:11:58.186" v="7702" actId="1038"/>
          <ac:spMkLst>
            <pc:docMk/>
            <pc:sldMk cId="2563338759" sldId="1969"/>
            <ac:spMk id="2" creationId="{E1A6E724-9B98-5795-8CCF-8140DFEBD3DE}"/>
          </ac:spMkLst>
        </pc:spChg>
        <pc:spChg chg="del">
          <ac:chgData name="I See Maths ltd" userId="2b6a9906fb7c83c6" providerId="LiveId" clId="{E4AFC30E-F79B-4789-962D-0A38FEED326E}" dt="2024-06-06T11:11:31.481" v="7664" actId="478"/>
          <ac:spMkLst>
            <pc:docMk/>
            <pc:sldMk cId="2563338759" sldId="1969"/>
            <ac:spMk id="3" creationId="{4044D71A-E324-0B2B-0C48-1A5DE05178E7}"/>
          </ac:spMkLst>
        </pc:spChg>
        <pc:spChg chg="del">
          <ac:chgData name="I See Maths ltd" userId="2b6a9906fb7c83c6" providerId="LiveId" clId="{E4AFC30E-F79B-4789-962D-0A38FEED326E}" dt="2024-06-06T10:09:24.571" v="7189" actId="478"/>
          <ac:spMkLst>
            <pc:docMk/>
            <pc:sldMk cId="2563338759" sldId="1969"/>
            <ac:spMk id="4" creationId="{F05B4092-42E5-2E0F-5453-832472F41EBC}"/>
          </ac:spMkLst>
        </pc:spChg>
        <pc:spChg chg="add del mod">
          <ac:chgData name="I See Maths ltd" userId="2b6a9906fb7c83c6" providerId="LiveId" clId="{E4AFC30E-F79B-4789-962D-0A38FEED326E}" dt="2024-06-06T11:14:18.289" v="7787" actId="478"/>
          <ac:spMkLst>
            <pc:docMk/>
            <pc:sldMk cId="2563338759" sldId="1969"/>
            <ac:spMk id="6" creationId="{DA23E11A-7D03-0929-14CA-99C6DC056B13}"/>
          </ac:spMkLst>
        </pc:spChg>
        <pc:spChg chg="add del mod">
          <ac:chgData name="I See Maths ltd" userId="2b6a9906fb7c83c6" providerId="LiveId" clId="{E4AFC30E-F79B-4789-962D-0A38FEED326E}" dt="2024-06-06T11:11:12.568" v="7649" actId="478"/>
          <ac:spMkLst>
            <pc:docMk/>
            <pc:sldMk cId="2563338759" sldId="1969"/>
            <ac:spMk id="7" creationId="{D3AA118F-E601-CFBC-182B-687840950516}"/>
          </ac:spMkLst>
        </pc:spChg>
        <pc:spChg chg="add del mod">
          <ac:chgData name="I See Maths ltd" userId="2b6a9906fb7c83c6" providerId="LiveId" clId="{E4AFC30E-F79B-4789-962D-0A38FEED326E}" dt="2024-06-06T11:14:29.930" v="7790" actId="478"/>
          <ac:spMkLst>
            <pc:docMk/>
            <pc:sldMk cId="2563338759" sldId="1969"/>
            <ac:spMk id="8" creationId="{0FCC7D3D-3CE5-7DDA-01B6-7F70E7542D7D}"/>
          </ac:spMkLst>
        </pc:spChg>
        <pc:spChg chg="del mod">
          <ac:chgData name="I See Maths ltd" userId="2b6a9906fb7c83c6" providerId="LiveId" clId="{E4AFC30E-F79B-4789-962D-0A38FEED326E}" dt="2024-06-06T11:14:27.712" v="7789" actId="478"/>
          <ac:spMkLst>
            <pc:docMk/>
            <pc:sldMk cId="2563338759" sldId="1969"/>
            <ac:spMk id="9" creationId="{920B44C4-83FA-4E1F-2EF0-812DA4300987}"/>
          </ac:spMkLst>
        </pc:spChg>
        <pc:spChg chg="del mod">
          <ac:chgData name="I See Maths ltd" userId="2b6a9906fb7c83c6" providerId="LiveId" clId="{E4AFC30E-F79B-4789-962D-0A38FEED326E}" dt="2024-06-06T11:14:27.712" v="7789" actId="478"/>
          <ac:spMkLst>
            <pc:docMk/>
            <pc:sldMk cId="2563338759" sldId="1969"/>
            <ac:spMk id="10" creationId="{16D07223-B8F1-EC02-31A6-2D9EDF486313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13" creationId="{ABCE1672-9BBB-BAC4-F101-B85D49464A03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14" creationId="{651F8FA3-1DE4-8C22-9FC1-23139A6D6E14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15" creationId="{F52BA456-D6B1-E70F-6E8D-0EFEAE97807D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16" creationId="{2DB6FB5F-C032-FDDC-853C-3A9F2C37E159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18" creationId="{118AFEC9-8AE4-5AA6-C6BE-1AE70F89DF85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2" creationId="{79EA5244-E744-75AF-2B1F-38909E82AEE6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4" creationId="{F63DAD2D-72DF-D217-8574-247E64C40C38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5" creationId="{98242001-1ACD-CCE6-EB23-91C4EA5B2227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6" creationId="{38895AA0-F5C0-1895-7707-18A1904C7FE3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7" creationId="{65EF0DF1-EBFB-E6E0-7549-F800F8D98119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8" creationId="{DE8AFFD7-68DE-991A-2C62-E29FC9E2C689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29" creationId="{877D91BF-AA65-D14F-7995-A895692B39C8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30" creationId="{A2D34060-3E95-BECA-22C8-6B4F1474685E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31" creationId="{6B6433AB-62E5-BCB9-1054-B80097267778}"/>
          </ac:spMkLst>
        </pc:spChg>
        <pc:spChg chg="del mod">
          <ac:chgData name="I See Maths ltd" userId="2b6a9906fb7c83c6" providerId="LiveId" clId="{E4AFC30E-F79B-4789-962D-0A38FEED326E}" dt="2024-06-06T11:14:37.608" v="7792" actId="478"/>
          <ac:spMkLst>
            <pc:docMk/>
            <pc:sldMk cId="2563338759" sldId="1969"/>
            <ac:spMk id="32" creationId="{2EF059E3-B686-48C5-E3D1-FC372ACE327C}"/>
          </ac:spMkLst>
        </pc:spChg>
        <pc:cxnChg chg="del mod">
          <ac:chgData name="I See Maths ltd" userId="2b6a9906fb7c83c6" providerId="LiveId" clId="{E4AFC30E-F79B-4789-962D-0A38FEED326E}" dt="2024-06-06T11:14:27.712" v="7789" actId="478"/>
          <ac:cxnSpMkLst>
            <pc:docMk/>
            <pc:sldMk cId="2563338759" sldId="1969"/>
            <ac:cxnSpMk id="5" creationId="{5B8D706C-404C-36AA-34B9-AD70CE2A2B30}"/>
          </ac:cxnSpMkLst>
        </pc:cxnChg>
        <pc:cxnChg chg="del mod">
          <ac:chgData name="I See Maths ltd" userId="2b6a9906fb7c83c6" providerId="LiveId" clId="{E4AFC30E-F79B-4789-962D-0A38FEED326E}" dt="2024-06-06T11:14:27.712" v="7789" actId="478"/>
          <ac:cxnSpMkLst>
            <pc:docMk/>
            <pc:sldMk cId="2563338759" sldId="1969"/>
            <ac:cxnSpMk id="12" creationId="{F1146479-604E-BE1B-D658-0C4979224480}"/>
          </ac:cxnSpMkLst>
        </pc:cxnChg>
      </pc:sldChg>
      <pc:sldChg chg="addSp delSp modSp add mod">
        <pc:chgData name="I See Maths ltd" userId="2b6a9906fb7c83c6" providerId="LiveId" clId="{E4AFC30E-F79B-4789-962D-0A38FEED326E}" dt="2024-06-11T15:17:51.055" v="7872" actId="1037"/>
        <pc:sldMkLst>
          <pc:docMk/>
          <pc:sldMk cId="937826663" sldId="1970"/>
        </pc:sldMkLst>
        <pc:spChg chg="mod">
          <ac:chgData name="I See Maths ltd" userId="2b6a9906fb7c83c6" providerId="LiveId" clId="{E4AFC30E-F79B-4789-962D-0A38FEED326E}" dt="2024-06-05T11:04:02.080" v="6979" actId="20577"/>
          <ac:spMkLst>
            <pc:docMk/>
            <pc:sldMk cId="937826663" sldId="1970"/>
            <ac:spMk id="2" creationId="{35B3DDD7-F1A6-9ED7-045D-3E93951F232E}"/>
          </ac:spMkLst>
        </pc:spChg>
        <pc:spChg chg="del">
          <ac:chgData name="I See Maths ltd" userId="2b6a9906fb7c83c6" providerId="LiveId" clId="{E4AFC30E-F79B-4789-962D-0A38FEED326E}" dt="2024-06-05T10:24:11.401" v="6824" actId="478"/>
          <ac:spMkLst>
            <pc:docMk/>
            <pc:sldMk cId="937826663" sldId="1970"/>
            <ac:spMk id="4" creationId="{A4065CDE-054C-1DD2-CA61-DDA23C01FD0E}"/>
          </ac:spMkLst>
        </pc:spChg>
        <pc:spChg chg="add mod">
          <ac:chgData name="I See Maths ltd" userId="2b6a9906fb7c83c6" providerId="LiveId" clId="{E4AFC30E-F79B-4789-962D-0A38FEED326E}" dt="2024-06-05T11:03:57.738" v="6977" actId="1076"/>
          <ac:spMkLst>
            <pc:docMk/>
            <pc:sldMk cId="937826663" sldId="1970"/>
            <ac:spMk id="4" creationId="{EE5286AE-7B26-4553-3313-0785B6D28296}"/>
          </ac:spMkLst>
        </pc:spChg>
        <pc:spChg chg="add mod">
          <ac:chgData name="I See Maths ltd" userId="2b6a9906fb7c83c6" providerId="LiveId" clId="{E4AFC30E-F79B-4789-962D-0A38FEED326E}" dt="2024-06-11T15:17:51.055" v="7872" actId="1037"/>
          <ac:spMkLst>
            <pc:docMk/>
            <pc:sldMk cId="937826663" sldId="1970"/>
            <ac:spMk id="5" creationId="{33D5D9F0-8BC6-3705-CCC9-F1BAFAC4A7E8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6" creationId="{B22A3D33-34A1-1451-40C3-5E4CB52448F1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7" creationId="{C96F720F-D41C-3EA0-9576-25505D8367C2}"/>
          </ac:spMkLst>
        </pc:spChg>
        <pc:spChg chg="del">
          <ac:chgData name="I See Maths ltd" userId="2b6a9906fb7c83c6" providerId="LiveId" clId="{E4AFC30E-F79B-4789-962D-0A38FEED326E}" dt="2024-06-05T10:24:13.842" v="6825" actId="478"/>
          <ac:spMkLst>
            <pc:docMk/>
            <pc:sldMk cId="937826663" sldId="1970"/>
            <ac:spMk id="8" creationId="{AB41FABA-E280-9741-9C84-85B57D25CDED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9" creationId="{E67EF0DF-0C96-0073-6C57-5C1B266C1CBB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10" creationId="{45B435ED-D734-E22C-0DA6-CC3EEB170CE2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11" creationId="{BB7E1565-A7E2-2780-F544-6DEF2D51BA27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12" creationId="{D5278F19-DA69-36A0-0F27-C80E06D73936}"/>
          </ac:spMkLst>
        </pc:spChg>
        <pc:spChg chg="add mod">
          <ac:chgData name="I See Maths ltd" userId="2b6a9906fb7c83c6" providerId="LiveId" clId="{E4AFC30E-F79B-4789-962D-0A38FEED326E}" dt="2024-06-05T10:24:14.954" v="6826"/>
          <ac:spMkLst>
            <pc:docMk/>
            <pc:sldMk cId="937826663" sldId="1970"/>
            <ac:spMk id="13" creationId="{4A651A5A-3C97-F2BA-41A7-CF6D37D49380}"/>
          </ac:spMkLst>
        </pc:spChg>
        <pc:cxnChg chg="del">
          <ac:chgData name="I See Maths ltd" userId="2b6a9906fb7c83c6" providerId="LiveId" clId="{E4AFC30E-F79B-4789-962D-0A38FEED326E}" dt="2024-06-05T10:24:11.401" v="6824" actId="478"/>
          <ac:cxnSpMkLst>
            <pc:docMk/>
            <pc:sldMk cId="937826663" sldId="1970"/>
            <ac:cxnSpMk id="5" creationId="{CE518AE5-1D4D-6DC6-2075-12EFD133ED14}"/>
          </ac:cxnSpMkLst>
        </pc:cxnChg>
        <pc:cxnChg chg="add mod">
          <ac:chgData name="I See Maths ltd" userId="2b6a9906fb7c83c6" providerId="LiveId" clId="{E4AFC30E-F79B-4789-962D-0A38FEED326E}" dt="2024-06-11T15:17:46.882" v="7860" actId="1037"/>
          <ac:cxnSpMkLst>
            <pc:docMk/>
            <pc:sldMk cId="937826663" sldId="1970"/>
            <ac:cxnSpMk id="8" creationId="{38351C59-5C2F-683F-723B-BF855E8C10DB}"/>
          </ac:cxnSpMkLst>
        </pc:cxnChg>
      </pc:sldChg>
      <pc:sldChg chg="addSp delSp modSp add mod">
        <pc:chgData name="I See Maths ltd" userId="2b6a9906fb7c83c6" providerId="LiveId" clId="{E4AFC30E-F79B-4789-962D-0A38FEED326E}" dt="2024-06-05T11:07:57.908" v="7014" actId="478"/>
        <pc:sldMkLst>
          <pc:docMk/>
          <pc:sldMk cId="2775893590" sldId="1971"/>
        </pc:sldMkLst>
        <pc:spChg chg="mod">
          <ac:chgData name="I See Maths ltd" userId="2b6a9906fb7c83c6" providerId="LiveId" clId="{E4AFC30E-F79B-4789-962D-0A38FEED326E}" dt="2024-06-05T11:04:31.225" v="6990" actId="20577"/>
          <ac:spMkLst>
            <pc:docMk/>
            <pc:sldMk cId="2775893590" sldId="1971"/>
            <ac:spMk id="2" creationId="{35B3DDD7-F1A6-9ED7-045D-3E93951F232E}"/>
          </ac:spMkLst>
        </pc:spChg>
        <pc:spChg chg="add del mod">
          <ac:chgData name="I See Maths ltd" userId="2b6a9906fb7c83c6" providerId="LiveId" clId="{E4AFC30E-F79B-4789-962D-0A38FEED326E}" dt="2024-06-05T11:07:57.908" v="7014" actId="478"/>
          <ac:spMkLst>
            <pc:docMk/>
            <pc:sldMk cId="2775893590" sldId="1971"/>
            <ac:spMk id="18" creationId="{576A4BE7-03EC-2E61-9845-877C11A1B38F}"/>
          </ac:spMkLst>
        </pc:spChg>
        <pc:spChg chg="add mod">
          <ac:chgData name="I See Maths ltd" userId="2b6a9906fb7c83c6" providerId="LiveId" clId="{E4AFC30E-F79B-4789-962D-0A38FEED326E}" dt="2024-06-05T11:04:33.627" v="6991"/>
          <ac:spMkLst>
            <pc:docMk/>
            <pc:sldMk cId="2775893590" sldId="1971"/>
            <ac:spMk id="19" creationId="{99568322-5CE8-5B46-21F0-D36DB2AD24D7}"/>
          </ac:spMkLst>
        </pc:spChg>
      </pc:sldChg>
      <pc:sldChg chg="addSp modSp add del">
        <pc:chgData name="I See Maths ltd" userId="2b6a9906fb7c83c6" providerId="LiveId" clId="{E4AFC30E-F79B-4789-962D-0A38FEED326E}" dt="2024-06-05T11:09:44.453" v="7027" actId="47"/>
        <pc:sldMkLst>
          <pc:docMk/>
          <pc:sldMk cId="2038562973" sldId="1972"/>
        </pc:sldMkLst>
        <pc:picChg chg="add mod">
          <ac:chgData name="I See Maths ltd" userId="2b6a9906fb7c83c6" providerId="LiveId" clId="{E4AFC30E-F79B-4789-962D-0A38FEED326E}" dt="2024-06-05T11:08:36.978" v="7021" actId="1076"/>
          <ac:picMkLst>
            <pc:docMk/>
            <pc:sldMk cId="2038562973" sldId="1972"/>
            <ac:picMk id="15" creationId="{725E3582-6021-E607-8435-5A8807C45B6C}"/>
          </ac:picMkLst>
        </pc:picChg>
        <pc:picChg chg="add mod">
          <ac:chgData name="I See Maths ltd" userId="2b6a9906fb7c83c6" providerId="LiveId" clId="{E4AFC30E-F79B-4789-962D-0A38FEED326E}" dt="2024-06-05T11:08:44.241" v="7023" actId="1076"/>
          <ac:picMkLst>
            <pc:docMk/>
            <pc:sldMk cId="2038562973" sldId="1972"/>
            <ac:picMk id="16" creationId="{D83FC4E8-6D8D-8FF7-EAF9-3223E5B0A260}"/>
          </ac:picMkLst>
        </pc:picChg>
        <pc:picChg chg="add mod">
          <ac:chgData name="I See Maths ltd" userId="2b6a9906fb7c83c6" providerId="LiveId" clId="{E4AFC30E-F79B-4789-962D-0A38FEED326E}" dt="2024-06-05T11:08:53.319" v="7025" actId="1076"/>
          <ac:picMkLst>
            <pc:docMk/>
            <pc:sldMk cId="2038562973" sldId="1972"/>
            <ac:picMk id="18" creationId="{AACA184A-61F1-6750-932B-DE4CBEADD3DB}"/>
          </ac:picMkLst>
        </pc:picChg>
      </pc:sldChg>
      <pc:sldChg chg="add">
        <pc:chgData name="I See Maths ltd" userId="2b6a9906fb7c83c6" providerId="LiveId" clId="{E4AFC30E-F79B-4789-962D-0A38FEED326E}" dt="2024-06-05T11:07:41.601" v="7011" actId="2890"/>
        <pc:sldMkLst>
          <pc:docMk/>
          <pc:sldMk cId="3713261432" sldId="1973"/>
        </pc:sldMkLst>
      </pc:sldChg>
      <pc:sldChg chg="modSp add mod">
        <pc:chgData name="I See Maths ltd" userId="2b6a9906fb7c83c6" providerId="LiveId" clId="{E4AFC30E-F79B-4789-962D-0A38FEED326E}" dt="2024-06-05T11:08:19.280" v="7019" actId="1036"/>
        <pc:sldMkLst>
          <pc:docMk/>
          <pc:sldMk cId="3632903268" sldId="1974"/>
        </pc:sldMkLst>
        <pc:spChg chg="mod">
          <ac:chgData name="I See Maths ltd" userId="2b6a9906fb7c83c6" providerId="LiveId" clId="{E4AFC30E-F79B-4789-962D-0A38FEED326E}" dt="2024-06-05T11:08:19.280" v="7019" actId="1036"/>
          <ac:spMkLst>
            <pc:docMk/>
            <pc:sldMk cId="3632903268" sldId="1974"/>
            <ac:spMk id="18" creationId="{576A4BE7-03EC-2E61-9845-877C11A1B38F}"/>
          </ac:spMkLst>
        </pc:spChg>
      </pc:sldChg>
      <pc:sldChg chg="addSp modSp add del">
        <pc:chgData name="I See Maths ltd" userId="2b6a9906fb7c83c6" providerId="LiveId" clId="{E4AFC30E-F79B-4789-962D-0A38FEED326E}" dt="2024-06-06T10:09:02.041" v="7186" actId="47"/>
        <pc:sldMkLst>
          <pc:docMk/>
          <pc:sldMk cId="326674194" sldId="1975"/>
        </pc:sldMkLst>
        <pc:spChg chg="add mod">
          <ac:chgData name="I See Maths ltd" userId="2b6a9906fb7c83c6" providerId="LiveId" clId="{E4AFC30E-F79B-4789-962D-0A38FEED326E}" dt="2024-06-06T07:58:40.689" v="7029"/>
          <ac:spMkLst>
            <pc:docMk/>
            <pc:sldMk cId="326674194" sldId="1975"/>
            <ac:spMk id="4" creationId="{969D1F44-CB87-310B-8EE3-3162C8C1A443}"/>
          </ac:spMkLst>
        </pc:spChg>
      </pc:sldChg>
      <pc:sldChg chg="addSp delSp modSp add del mod">
        <pc:chgData name="I See Maths ltd" userId="2b6a9906fb7c83c6" providerId="LiveId" clId="{E4AFC30E-F79B-4789-962D-0A38FEED326E}" dt="2024-06-06T11:07:35.811" v="7533" actId="47"/>
        <pc:sldMkLst>
          <pc:docMk/>
          <pc:sldMk cId="3969800581" sldId="1975"/>
        </pc:sldMkLst>
        <pc:spChg chg="del">
          <ac:chgData name="I See Maths ltd" userId="2b6a9906fb7c83c6" providerId="LiveId" clId="{E4AFC30E-F79B-4789-962D-0A38FEED326E}" dt="2024-06-06T11:04:09.241" v="7445" actId="478"/>
          <ac:spMkLst>
            <pc:docMk/>
            <pc:sldMk cId="3969800581" sldId="1975"/>
            <ac:spMk id="2" creationId="{E1A6E724-9B98-5795-8CCF-8140DFEBD3DE}"/>
          </ac:spMkLst>
        </pc:spChg>
        <pc:spChg chg="add del mod">
          <ac:chgData name="I See Maths ltd" userId="2b6a9906fb7c83c6" providerId="LiveId" clId="{E4AFC30E-F79B-4789-962D-0A38FEED326E}" dt="2024-06-06T10:15:34.344" v="7413" actId="478"/>
          <ac:spMkLst>
            <pc:docMk/>
            <pc:sldMk cId="3969800581" sldId="1975"/>
            <ac:spMk id="3" creationId="{1B449DA2-FC55-1581-D33E-ABC622AF1FA0}"/>
          </ac:spMkLst>
        </pc:spChg>
        <pc:spChg chg="del">
          <ac:chgData name="I See Maths ltd" userId="2b6a9906fb7c83c6" providerId="LiveId" clId="{E4AFC30E-F79B-4789-962D-0A38FEED326E}" dt="2024-06-06T10:15:48.992" v="7417" actId="478"/>
          <ac:spMkLst>
            <pc:docMk/>
            <pc:sldMk cId="3969800581" sldId="1975"/>
            <ac:spMk id="5" creationId="{326C654F-61B7-A85F-45D4-B4960A48C65E}"/>
          </ac:spMkLst>
        </pc:spChg>
        <pc:spChg chg="del">
          <ac:chgData name="I See Maths ltd" userId="2b6a9906fb7c83c6" providerId="LiveId" clId="{E4AFC30E-F79B-4789-962D-0A38FEED326E}" dt="2024-06-06T10:15:48.992" v="7417" actId="478"/>
          <ac:spMkLst>
            <pc:docMk/>
            <pc:sldMk cId="3969800581" sldId="1975"/>
            <ac:spMk id="6" creationId="{A9FF5116-4F7B-7ECA-5FB7-7AF51A93C04E}"/>
          </ac:spMkLst>
        </pc:spChg>
        <pc:spChg chg="del">
          <ac:chgData name="I See Maths ltd" userId="2b6a9906fb7c83c6" providerId="LiveId" clId="{E4AFC30E-F79B-4789-962D-0A38FEED326E}" dt="2024-06-06T10:15:45.258" v="7416" actId="478"/>
          <ac:spMkLst>
            <pc:docMk/>
            <pc:sldMk cId="3969800581" sldId="1975"/>
            <ac:spMk id="7" creationId="{B2F65026-8D5B-459F-5C52-0A594B8F4FB5}"/>
          </ac:spMkLst>
        </pc:spChg>
        <pc:spChg chg="del">
          <ac:chgData name="I See Maths ltd" userId="2b6a9906fb7c83c6" providerId="LiveId" clId="{E4AFC30E-F79B-4789-962D-0A38FEED326E}" dt="2024-06-06T10:15:48.992" v="7417" actId="478"/>
          <ac:spMkLst>
            <pc:docMk/>
            <pc:sldMk cId="3969800581" sldId="1975"/>
            <ac:spMk id="9" creationId="{5599D3F6-1312-A6B1-E23A-4204B9BCCD76}"/>
          </ac:spMkLst>
        </pc:spChg>
        <pc:spChg chg="add del mod">
          <ac:chgData name="I See Maths ltd" userId="2b6a9906fb7c83c6" providerId="LiveId" clId="{E4AFC30E-F79B-4789-962D-0A38FEED326E}" dt="2024-06-06T10:15:36.258" v="7414" actId="478"/>
          <ac:spMkLst>
            <pc:docMk/>
            <pc:sldMk cId="3969800581" sldId="1975"/>
            <ac:spMk id="11" creationId="{5709BA6B-F167-C276-BF3B-802486153F2E}"/>
          </ac:spMkLst>
        </pc:spChg>
        <pc:spChg chg="add mod">
          <ac:chgData name="I See Maths ltd" userId="2b6a9906fb7c83c6" providerId="LiveId" clId="{E4AFC30E-F79B-4789-962D-0A38FEED326E}" dt="2024-06-06T11:04:09.773" v="7446"/>
          <ac:spMkLst>
            <pc:docMk/>
            <pc:sldMk cId="3969800581" sldId="1975"/>
            <ac:spMk id="12" creationId="{215BF0D9-C95F-650B-4F91-81A59BC510B6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3" creationId="{E84A4370-C569-CA86-AC3D-6FB3A617C871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4" creationId="{43A46E59-546C-AF68-5894-33EB148A202B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5" creationId="{126F30A0-1B1A-9FAA-DD1C-7696AEFD9446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6" creationId="{EB5AE589-AEBC-F5C7-BA11-9BD4AFEB2AA9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8" creationId="{997EB8C6-A956-F71F-0153-E3B592E3DB50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19" creationId="{BC74B165-C15F-06D6-5A69-880D2C94A6A7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22" creationId="{B215092E-6D16-173B-BEB6-A75FE1B86922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24" creationId="{8C841663-60CE-2A26-4661-8FEA31E05F2E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25" creationId="{4359951C-B432-E4A8-EA07-258CC2ED24B5}"/>
          </ac:spMkLst>
        </pc:spChg>
        <pc:spChg chg="del">
          <ac:chgData name="I See Maths ltd" userId="2b6a9906fb7c83c6" providerId="LiveId" clId="{E4AFC30E-F79B-4789-962D-0A38FEED326E}" dt="2024-06-06T10:15:56.710" v="7419" actId="478"/>
          <ac:spMkLst>
            <pc:docMk/>
            <pc:sldMk cId="3969800581" sldId="1975"/>
            <ac:spMk id="26" creationId="{9676FEC0-F42D-D10D-E8F6-FC3D5A4C97C5}"/>
          </ac:spMkLst>
        </pc:spChg>
        <pc:cxnChg chg="del mod">
          <ac:chgData name="I See Maths ltd" userId="2b6a9906fb7c83c6" providerId="LiveId" clId="{E4AFC30E-F79B-4789-962D-0A38FEED326E}" dt="2024-06-06T10:15:48.992" v="7417" actId="478"/>
          <ac:cxnSpMkLst>
            <pc:docMk/>
            <pc:sldMk cId="3969800581" sldId="1975"/>
            <ac:cxnSpMk id="4" creationId="{B865F074-ACC2-AABE-DA87-47E2777FEC46}"/>
          </ac:cxnSpMkLst>
        </pc:cxnChg>
        <pc:cxnChg chg="del">
          <ac:chgData name="I See Maths ltd" userId="2b6a9906fb7c83c6" providerId="LiveId" clId="{E4AFC30E-F79B-4789-962D-0A38FEED326E}" dt="2024-06-06T10:15:48.992" v="7417" actId="478"/>
          <ac:cxnSpMkLst>
            <pc:docMk/>
            <pc:sldMk cId="3969800581" sldId="1975"/>
            <ac:cxnSpMk id="8" creationId="{45331484-A357-5C38-1480-755D3EADB138}"/>
          </ac:cxnSpMkLst>
        </pc:cxnChg>
        <pc:cxnChg chg="del">
          <ac:chgData name="I See Maths ltd" userId="2b6a9906fb7c83c6" providerId="LiveId" clId="{E4AFC30E-F79B-4789-962D-0A38FEED326E}" dt="2024-06-06T10:15:48.992" v="7417" actId="478"/>
          <ac:cxnSpMkLst>
            <pc:docMk/>
            <pc:sldMk cId="3969800581" sldId="1975"/>
            <ac:cxnSpMk id="10" creationId="{B389BF25-52F7-B701-73B8-4DE0B5373DDF}"/>
          </ac:cxnSpMkLst>
        </pc:cxnChg>
      </pc:sldChg>
      <pc:sldChg chg="add del">
        <pc:chgData name="I See Maths ltd" userId="2b6a9906fb7c83c6" providerId="LiveId" clId="{E4AFC30E-F79B-4789-962D-0A38FEED326E}" dt="2024-06-06T11:06:44.162" v="7524" actId="47"/>
        <pc:sldMkLst>
          <pc:docMk/>
          <pc:sldMk cId="1226118061" sldId="1976"/>
        </pc:sldMkLst>
      </pc:sldChg>
      <pc:sldChg chg="addSp delSp modSp add del mod">
        <pc:chgData name="I See Maths ltd" userId="2b6a9906fb7c83c6" providerId="LiveId" clId="{E4AFC30E-F79B-4789-962D-0A38FEED326E}" dt="2024-06-24T09:35:56.302" v="8800" actId="47"/>
        <pc:sldMkLst>
          <pc:docMk/>
          <pc:sldMk cId="2855404759" sldId="1977"/>
        </pc:sldMkLst>
        <pc:spChg chg="mod">
          <ac:chgData name="I See Maths ltd" userId="2b6a9906fb7c83c6" providerId="LiveId" clId="{E4AFC30E-F79B-4789-962D-0A38FEED326E}" dt="2024-06-06T11:03:49.480" v="7442" actId="1038"/>
          <ac:spMkLst>
            <pc:docMk/>
            <pc:sldMk cId="2855404759" sldId="1977"/>
            <ac:spMk id="2" creationId="{E1A6E724-9B98-5795-8CCF-8140DFEBD3DE}"/>
          </ac:spMkLst>
        </pc:spChg>
        <pc:spChg chg="add del mod">
          <ac:chgData name="I See Maths ltd" userId="2b6a9906fb7c83c6" providerId="LiveId" clId="{E4AFC30E-F79B-4789-962D-0A38FEED326E}" dt="2024-06-06T11:07:06.245" v="7526" actId="478"/>
          <ac:spMkLst>
            <pc:docMk/>
            <pc:sldMk cId="2855404759" sldId="1977"/>
            <ac:spMk id="3" creationId="{672954D3-1721-33F5-2716-7B1986208F6F}"/>
          </ac:spMkLst>
        </pc:spChg>
        <pc:spChg chg="del mod">
          <ac:chgData name="I See Maths ltd" userId="2b6a9906fb7c83c6" providerId="LiveId" clId="{E4AFC30E-F79B-4789-962D-0A38FEED326E}" dt="2024-06-06T11:07:21.062" v="7530" actId="478"/>
          <ac:spMkLst>
            <pc:docMk/>
            <pc:sldMk cId="2855404759" sldId="1977"/>
            <ac:spMk id="5" creationId="{326C654F-61B7-A85F-45D4-B4960A48C65E}"/>
          </ac:spMkLst>
        </pc:spChg>
        <pc:spChg chg="del mod">
          <ac:chgData name="I See Maths ltd" userId="2b6a9906fb7c83c6" providerId="LiveId" clId="{E4AFC30E-F79B-4789-962D-0A38FEED326E}" dt="2024-06-06T11:07:21.062" v="7530" actId="478"/>
          <ac:spMkLst>
            <pc:docMk/>
            <pc:sldMk cId="2855404759" sldId="1977"/>
            <ac:spMk id="6" creationId="{A9FF5116-4F7B-7ECA-5FB7-7AF51A93C04E}"/>
          </ac:spMkLst>
        </pc:spChg>
        <pc:spChg chg="del">
          <ac:chgData name="I See Maths ltd" userId="2b6a9906fb7c83c6" providerId="LiveId" clId="{E4AFC30E-F79B-4789-962D-0A38FEED326E}" dt="2024-06-06T11:07:16.555" v="7529" actId="478"/>
          <ac:spMkLst>
            <pc:docMk/>
            <pc:sldMk cId="2855404759" sldId="1977"/>
            <ac:spMk id="7" creationId="{B2F65026-8D5B-459F-5C52-0A594B8F4FB5}"/>
          </ac:spMkLst>
        </pc:spChg>
        <pc:spChg chg="del mod">
          <ac:chgData name="I See Maths ltd" userId="2b6a9906fb7c83c6" providerId="LiveId" clId="{E4AFC30E-F79B-4789-962D-0A38FEED326E}" dt="2024-06-06T11:07:21.062" v="7530" actId="478"/>
          <ac:spMkLst>
            <pc:docMk/>
            <pc:sldMk cId="2855404759" sldId="1977"/>
            <ac:spMk id="9" creationId="{5599D3F6-1312-A6B1-E23A-4204B9BCCD76}"/>
          </ac:spMkLst>
        </pc:spChg>
        <pc:spChg chg="add del mod">
          <ac:chgData name="I See Maths ltd" userId="2b6a9906fb7c83c6" providerId="LiveId" clId="{E4AFC30E-F79B-4789-962D-0A38FEED326E}" dt="2024-06-06T11:07:08.892" v="7527" actId="478"/>
          <ac:spMkLst>
            <pc:docMk/>
            <pc:sldMk cId="2855404759" sldId="1977"/>
            <ac:spMk id="11" creationId="{5DA1377A-BC9E-C312-21BA-E002F33C76B7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3" creationId="{E84A4370-C569-CA86-AC3D-6FB3A617C871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4" creationId="{43A46E59-546C-AF68-5894-33EB148A202B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5" creationId="{126F30A0-1B1A-9FAA-DD1C-7696AEFD9446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6" creationId="{EB5AE589-AEBC-F5C7-BA11-9BD4AFEB2AA9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8" creationId="{997EB8C6-A956-F71F-0153-E3B592E3DB50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19" creationId="{BC74B165-C15F-06D6-5A69-880D2C94A6A7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22" creationId="{B215092E-6D16-173B-BEB6-A75FE1B86922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24" creationId="{8C841663-60CE-2A26-4661-8FEA31E05F2E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25" creationId="{4359951C-B432-E4A8-EA07-258CC2ED24B5}"/>
          </ac:spMkLst>
        </pc:spChg>
        <pc:spChg chg="del">
          <ac:chgData name="I See Maths ltd" userId="2b6a9906fb7c83c6" providerId="LiveId" clId="{E4AFC30E-F79B-4789-962D-0A38FEED326E}" dt="2024-06-06T11:07:32.004" v="7532" actId="478"/>
          <ac:spMkLst>
            <pc:docMk/>
            <pc:sldMk cId="2855404759" sldId="1977"/>
            <ac:spMk id="26" creationId="{9676FEC0-F42D-D10D-E8F6-FC3D5A4C97C5}"/>
          </ac:spMkLst>
        </pc:spChg>
        <pc:cxnChg chg="del">
          <ac:chgData name="I See Maths ltd" userId="2b6a9906fb7c83c6" providerId="LiveId" clId="{E4AFC30E-F79B-4789-962D-0A38FEED326E}" dt="2024-06-06T11:07:21.062" v="7530" actId="478"/>
          <ac:cxnSpMkLst>
            <pc:docMk/>
            <pc:sldMk cId="2855404759" sldId="1977"/>
            <ac:cxnSpMk id="4" creationId="{B865F074-ACC2-AABE-DA87-47E2777FEC46}"/>
          </ac:cxnSpMkLst>
        </pc:cxnChg>
        <pc:cxnChg chg="del">
          <ac:chgData name="I See Maths ltd" userId="2b6a9906fb7c83c6" providerId="LiveId" clId="{E4AFC30E-F79B-4789-962D-0A38FEED326E}" dt="2024-06-06T11:07:21.062" v="7530" actId="478"/>
          <ac:cxnSpMkLst>
            <pc:docMk/>
            <pc:sldMk cId="2855404759" sldId="1977"/>
            <ac:cxnSpMk id="8" creationId="{45331484-A357-5C38-1480-755D3EADB138}"/>
          </ac:cxnSpMkLst>
        </pc:cxnChg>
        <pc:cxnChg chg="del">
          <ac:chgData name="I See Maths ltd" userId="2b6a9906fb7c83c6" providerId="LiveId" clId="{E4AFC30E-F79B-4789-962D-0A38FEED326E}" dt="2024-06-06T11:07:21.062" v="7530" actId="478"/>
          <ac:cxnSpMkLst>
            <pc:docMk/>
            <pc:sldMk cId="2855404759" sldId="1977"/>
            <ac:cxnSpMk id="10" creationId="{B389BF25-52F7-B701-73B8-4DE0B5373DDF}"/>
          </ac:cxnSpMkLst>
        </pc:cxnChg>
      </pc:sldChg>
      <pc:sldChg chg="addSp delSp modSp add del mod">
        <pc:chgData name="I See Maths ltd" userId="2b6a9906fb7c83c6" providerId="LiveId" clId="{E4AFC30E-F79B-4789-962D-0A38FEED326E}" dt="2024-06-06T11:07:37.678" v="7534" actId="47"/>
        <pc:sldMkLst>
          <pc:docMk/>
          <pc:sldMk cId="544413493" sldId="1978"/>
        </pc:sldMkLst>
        <pc:spChg chg="del">
          <ac:chgData name="I See Maths ltd" userId="2b6a9906fb7c83c6" providerId="LiveId" clId="{E4AFC30E-F79B-4789-962D-0A38FEED326E}" dt="2024-06-06T11:04:02.211" v="7443" actId="478"/>
          <ac:spMkLst>
            <pc:docMk/>
            <pc:sldMk cId="544413493" sldId="1978"/>
            <ac:spMk id="2" creationId="{E1A6E724-9B98-5795-8CCF-8140DFEBD3DE}"/>
          </ac:spMkLst>
        </pc:spChg>
        <pc:spChg chg="add mod">
          <ac:chgData name="I See Maths ltd" userId="2b6a9906fb7c83c6" providerId="LiveId" clId="{E4AFC30E-F79B-4789-962D-0A38FEED326E}" dt="2024-06-06T11:04:02.682" v="7444"/>
          <ac:spMkLst>
            <pc:docMk/>
            <pc:sldMk cId="544413493" sldId="1978"/>
            <ac:spMk id="3" creationId="{94F682BF-BA23-0AC6-26AB-D720DA8FF5FC}"/>
          </ac:spMkLst>
        </pc:spChg>
      </pc:sldChg>
      <pc:sldChg chg="add">
        <pc:chgData name="I See Maths ltd" userId="2b6a9906fb7c83c6" providerId="LiveId" clId="{E4AFC30E-F79B-4789-962D-0A38FEED326E}" dt="2024-06-06T11:07:00.522" v="7525" actId="2890"/>
        <pc:sldMkLst>
          <pc:docMk/>
          <pc:sldMk cId="2615771735" sldId="1979"/>
        </pc:sldMkLst>
      </pc:sldChg>
      <pc:sldChg chg="add">
        <pc:chgData name="I See Maths ltd" userId="2b6a9906fb7c83c6" providerId="LiveId" clId="{E4AFC30E-F79B-4789-962D-0A38FEED326E}" dt="2024-06-06T11:07:13.351" v="7528" actId="2890"/>
        <pc:sldMkLst>
          <pc:docMk/>
          <pc:sldMk cId="3820101757" sldId="1980"/>
        </pc:sldMkLst>
      </pc:sldChg>
      <pc:sldChg chg="add">
        <pc:chgData name="I See Maths ltd" userId="2b6a9906fb7c83c6" providerId="LiveId" clId="{E4AFC30E-F79B-4789-962D-0A38FEED326E}" dt="2024-06-06T11:07:26.901" v="7531" actId="2890"/>
        <pc:sldMkLst>
          <pc:docMk/>
          <pc:sldMk cId="517684355" sldId="1981"/>
        </pc:sldMkLst>
      </pc:sldChg>
      <pc:sldChg chg="add del">
        <pc:chgData name="I See Maths ltd" userId="2b6a9906fb7c83c6" providerId="LiveId" clId="{E4AFC30E-F79B-4789-962D-0A38FEED326E}" dt="2024-06-06T11:10:05.713" v="7640" actId="47"/>
        <pc:sldMkLst>
          <pc:docMk/>
          <pc:sldMk cId="510160796" sldId="1982"/>
        </pc:sldMkLst>
      </pc:sldChg>
      <pc:sldChg chg="addSp delSp modSp add mod">
        <pc:chgData name="I See Maths ltd" userId="2b6a9906fb7c83c6" providerId="LiveId" clId="{E4AFC30E-F79B-4789-962D-0A38FEED326E}" dt="2024-06-24T09:37:38.202" v="8940"/>
        <pc:sldMkLst>
          <pc:docMk/>
          <pc:sldMk cId="792655923" sldId="1982"/>
        </pc:sldMkLst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" creationId="{76C8FDC2-08F7-879D-C4C2-40F8A63C3A8C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" creationId="{A81DCC1E-0DD7-CECA-005E-792C8477D3CA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7" creationId="{4C98B28D-A8FF-9EDB-E3C3-AE8361CD93B4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11" creationId="{4933F6CA-1B48-2174-36D7-CFB11B4C61DB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3" creationId="{CE254FE3-BA3D-5B35-0A37-57F3F1C13CCC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4" creationId="{B3547312-2CC3-3255-8C10-A33BC308B208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5" creationId="{9A782AC6-7267-2163-2EAB-CAFAE71AB089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6" creationId="{EBE9CDE4-CE94-0D73-8C39-6C4EA144C594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8" creationId="{DD1D014C-8CC6-30C4-F861-996637464CEE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19" creationId="{390A8C13-ADB3-8C4F-AF7D-34032A0CBC8E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2" creationId="{5C9AE305-A5EF-D754-BE6F-BCC6B599EE80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4" creationId="{9D2FC029-3FC7-B841-8B66-8D8405F6E292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5" creationId="{5F6E1036-CFB5-E44D-350B-A1E5A0C70FF4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6" creationId="{6A59659A-FBFE-63E3-A3A9-0BA019910FF1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7" creationId="{0FC20110-37B1-7DE4-4E8C-A4BB38893B7F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8" creationId="{C8AB50C6-B268-8551-5E65-27FA4EFF2656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29" creationId="{12376769-5BA6-8D18-DF58-658DCAC4FF0E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30" creationId="{B5347CE2-D839-751D-4640-1BCCB921C969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31" creationId="{91E0D206-0D2D-2248-E2B8-F0ED48F0EF09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32" creationId="{E5A23C74-7570-2767-F7FF-3909298EBF37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33" creationId="{2F8F6428-B178-A635-FFFB-514393492BAF}"/>
          </ac:spMkLst>
        </pc:spChg>
        <pc:spChg chg="add mod">
          <ac:chgData name="I See Maths ltd" userId="2b6a9906fb7c83c6" providerId="LiveId" clId="{E4AFC30E-F79B-4789-962D-0A38FEED326E}" dt="2024-06-24T09:37:38.202" v="8940"/>
          <ac:spMkLst>
            <pc:docMk/>
            <pc:sldMk cId="792655923" sldId="1982"/>
            <ac:spMk id="34" creationId="{CB8D3F85-A1A4-3C6A-BE49-8C4E4FF878C1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5" creationId="{CE1618AD-5EE5-6885-3DBB-F81D68DD812D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6" creationId="{469D82B2-2C8A-B8A4-A173-AD229299FA3F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7" creationId="{F368F3CF-E147-EEC0-1D07-A48DA1595EC4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8" creationId="{E186733E-E68C-A285-B5D2-63A10FBBE9CE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39" creationId="{ECE0C79A-4F56-7F69-03D9-4F211E60C986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0" creationId="{C56546A4-6131-7081-A691-E07E843430F5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1" creationId="{C72CC56E-DE4A-5F9A-05AD-DF14098271E5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2" creationId="{AA404CD0-1139-55EF-FE04-5BC32A09619A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3" creationId="{E6BAAE32-7FDD-7068-242C-5A27B780AAB2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4" creationId="{5501749D-C60D-78E8-ED3B-6F846CC1DB74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5" creationId="{C4F23430-6FB3-4A44-3653-4FDF16977856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6" creationId="{E6F96788-92EE-6790-6706-5F81C1DF629F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7" creationId="{7FDA6B2A-8913-528D-52BC-50E0C61D51D7}"/>
          </ac:spMkLst>
        </pc:spChg>
        <pc:spChg chg="del">
          <ac:chgData name="I See Maths ltd" userId="2b6a9906fb7c83c6" providerId="LiveId" clId="{E4AFC30E-F79B-4789-962D-0A38FEED326E}" dt="2024-06-24T09:37:37.871" v="8939" actId="478"/>
          <ac:spMkLst>
            <pc:docMk/>
            <pc:sldMk cId="792655923" sldId="1982"/>
            <ac:spMk id="48" creationId="{A54B67A0-EA3B-791E-1919-B15314C8CCAD}"/>
          </ac:spMkLst>
        </pc:spChg>
      </pc:sldChg>
      <pc:sldChg chg="addSp delSp modSp add mod">
        <pc:chgData name="I See Maths ltd" userId="2b6a9906fb7c83c6" providerId="LiveId" clId="{E4AFC30E-F79B-4789-962D-0A38FEED326E}" dt="2024-06-24T09:37:32.304" v="8938"/>
        <pc:sldMkLst>
          <pc:docMk/>
          <pc:sldMk cId="1131096387" sldId="1983"/>
        </pc:sldMkLst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" creationId="{C8269BDA-B7A7-8EC1-93CF-21D71D8573C2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" creationId="{680E1893-4E21-D84F-7646-2FF2AB4D578E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6" creationId="{E09A707F-825B-97E3-9A1F-347C8446DB3E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7" creationId="{AAEB17F1-E60C-57F3-749C-F519C7384264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11" creationId="{F4FAA329-FCC2-CAB2-1B27-F752787A221F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3" creationId="{F0B76904-BA4A-4A96-6F18-2E324538CF74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4" creationId="{5DC64815-74F1-49E7-2574-7F87242233AD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5" creationId="{61904C2C-E2E5-8BB7-A0A0-9AD8D0CBE78E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6" creationId="{F95867B4-7F1E-496F-6571-12CED7408215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8" creationId="{B1CEEC2F-45FF-2A41-52B0-6BAA516EFF74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19" creationId="{F349F881-9E94-A44A-9158-994AA8B8D918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2" creationId="{03D0638D-3E01-F59A-6F9F-15E1E19DBA06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4" creationId="{3C59EE0F-C94F-B8BE-C9BD-7FEF029A676E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5" creationId="{E21EBB47-EC91-1FC6-7080-8E4A9DA3F316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6" creationId="{3EB6E6A8-C056-5430-F458-4E42FCE87AD2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7" creationId="{D96E6B88-E5E9-FA35-CC5C-CD71F81390E7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8" creationId="{2E7B4DD9-A891-6E38-0040-1804F2A258AB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29" creationId="{4700F71F-96CF-CB1E-8A2A-337572847AC7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30" creationId="{E93ADFE4-9DF1-A2B8-5D4B-973D80293E8A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31" creationId="{5728288D-AEE8-F675-FA3A-BF313EFDBBC6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32" creationId="{5DFCBBE5-6C6F-FD3F-9B10-D7A903988FF5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33" creationId="{1EC97588-14C9-070A-EF41-8ABA6BF316D8}"/>
          </ac:spMkLst>
        </pc:spChg>
        <pc:spChg chg="add mod">
          <ac:chgData name="I See Maths ltd" userId="2b6a9906fb7c83c6" providerId="LiveId" clId="{E4AFC30E-F79B-4789-962D-0A38FEED326E}" dt="2024-06-24T09:37:32.304" v="8938"/>
          <ac:spMkLst>
            <pc:docMk/>
            <pc:sldMk cId="1131096387" sldId="1983"/>
            <ac:spMk id="34" creationId="{EBE3156A-C75B-14E8-5A5C-ABDD3DC86002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5" creationId="{6C1C0309-7E74-21E6-C664-D3C2B690C87A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6" creationId="{FCFA70E8-2CFC-2C9A-592A-6876C9639BBA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7" creationId="{4EC8426C-B96B-C429-EFA6-65A4A4BBF474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8" creationId="{1256ED83-8CB2-A446-2ECF-8D530D542A55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39" creationId="{5E63D6F6-054D-6A2A-98E8-726DE3939986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0" creationId="{D6C1F3CE-9DA3-B57B-7358-E9E084B6121B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1" creationId="{4EC45BE1-8D13-BD21-A504-B26AB1A036BB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2" creationId="{8A8BB0DE-A042-A6F8-4949-893DEB752882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3" creationId="{D498B956-709F-326F-EF36-212CA668AFC0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4" creationId="{B1D93270-5E78-608D-3BE1-78E342DC0532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5" creationId="{D0E24BA5-B7BD-46EB-444B-8649F4C233FD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6" creationId="{8FFEC095-673E-63FB-ED98-A1FEAA0AC474}"/>
          </ac:spMkLst>
        </pc:spChg>
        <pc:spChg chg="del">
          <ac:chgData name="I See Maths ltd" userId="2b6a9906fb7c83c6" providerId="LiveId" clId="{E4AFC30E-F79B-4789-962D-0A38FEED326E}" dt="2024-06-24T09:37:31.792" v="8937" actId="478"/>
          <ac:spMkLst>
            <pc:docMk/>
            <pc:sldMk cId="1131096387" sldId="1983"/>
            <ac:spMk id="47" creationId="{9A6652D0-61D9-88EC-ED94-52CE3925AF6D}"/>
          </ac:spMkLst>
        </pc:spChg>
      </pc:sldChg>
      <pc:sldChg chg="modSp add mod">
        <pc:chgData name="I See Maths ltd" userId="2b6a9906fb7c83c6" providerId="LiveId" clId="{E4AFC30E-F79B-4789-962D-0A38FEED326E}" dt="2024-06-24T09:37:22.126" v="8936" actId="1076"/>
        <pc:sldMkLst>
          <pc:docMk/>
          <pc:sldMk cId="3528417121" sldId="1984"/>
        </pc:sldMkLst>
        <pc:spChg chg="mod">
          <ac:chgData name="I See Maths ltd" userId="2b6a9906fb7c83c6" providerId="LiveId" clId="{E4AFC30E-F79B-4789-962D-0A38FEED326E}" dt="2024-06-24T09:36:51.961" v="8854" actId="1038"/>
          <ac:spMkLst>
            <pc:docMk/>
            <pc:sldMk cId="3528417121" sldId="1984"/>
            <ac:spMk id="14" creationId="{651F8FA3-1DE4-8C22-9FC1-23139A6D6E14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15" creationId="{F52BA456-D6B1-E70F-6E8D-0EFEAE97807D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16" creationId="{2DB6FB5F-C032-FDDC-853C-3A9F2C37E159}"/>
          </ac:spMkLst>
        </pc:spChg>
        <pc:spChg chg="mod">
          <ac:chgData name="I See Maths ltd" userId="2b6a9906fb7c83c6" providerId="LiveId" clId="{E4AFC30E-F79B-4789-962D-0A38FEED326E}" dt="2024-06-24T09:37:03.737" v="8897" actId="1037"/>
          <ac:spMkLst>
            <pc:docMk/>
            <pc:sldMk cId="3528417121" sldId="1984"/>
            <ac:spMk id="18" creationId="{118AFEC9-8AE4-5AA6-C6BE-1AE70F89DF85}"/>
          </ac:spMkLst>
        </pc:spChg>
        <pc:spChg chg="mod">
          <ac:chgData name="I See Maths ltd" userId="2b6a9906fb7c83c6" providerId="LiveId" clId="{E4AFC30E-F79B-4789-962D-0A38FEED326E}" dt="2024-06-24T09:36:51.961" v="8854" actId="1038"/>
          <ac:spMkLst>
            <pc:docMk/>
            <pc:sldMk cId="3528417121" sldId="1984"/>
            <ac:spMk id="25" creationId="{98242001-1ACD-CCE6-EB23-91C4EA5B2227}"/>
          </ac:spMkLst>
        </pc:spChg>
        <pc:spChg chg="mod">
          <ac:chgData name="I See Maths ltd" userId="2b6a9906fb7c83c6" providerId="LiveId" clId="{E4AFC30E-F79B-4789-962D-0A38FEED326E}" dt="2024-06-24T09:36:51.961" v="8854" actId="1038"/>
          <ac:spMkLst>
            <pc:docMk/>
            <pc:sldMk cId="3528417121" sldId="1984"/>
            <ac:spMk id="26" creationId="{38895AA0-F5C0-1895-7707-18A1904C7FE3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27" creationId="{65EF0DF1-EBFB-E6E0-7549-F800F8D98119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28" creationId="{DE8AFFD7-68DE-991A-2C62-E29FC9E2C689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29" creationId="{877D91BF-AA65-D14F-7995-A895692B39C8}"/>
          </ac:spMkLst>
        </pc:spChg>
        <pc:spChg chg="mod">
          <ac:chgData name="I See Maths ltd" userId="2b6a9906fb7c83c6" providerId="LiveId" clId="{E4AFC30E-F79B-4789-962D-0A38FEED326E}" dt="2024-06-24T09:37:22.126" v="8936" actId="1076"/>
          <ac:spMkLst>
            <pc:docMk/>
            <pc:sldMk cId="3528417121" sldId="1984"/>
            <ac:spMk id="30" creationId="{A2D34060-3E95-BECA-22C8-6B4F1474685E}"/>
          </ac:spMkLst>
        </pc:spChg>
        <pc:spChg chg="mod">
          <ac:chgData name="I See Maths ltd" userId="2b6a9906fb7c83c6" providerId="LiveId" clId="{E4AFC30E-F79B-4789-962D-0A38FEED326E}" dt="2024-06-24T09:37:03.737" v="8897" actId="1037"/>
          <ac:spMkLst>
            <pc:docMk/>
            <pc:sldMk cId="3528417121" sldId="1984"/>
            <ac:spMk id="31" creationId="{6B6433AB-62E5-BCB9-1054-B80097267778}"/>
          </ac:spMkLst>
        </pc:spChg>
        <pc:spChg chg="mod">
          <ac:chgData name="I See Maths ltd" userId="2b6a9906fb7c83c6" providerId="LiveId" clId="{E4AFC30E-F79B-4789-962D-0A38FEED326E}" dt="2024-06-24T09:37:03.737" v="8897" actId="1037"/>
          <ac:spMkLst>
            <pc:docMk/>
            <pc:sldMk cId="3528417121" sldId="1984"/>
            <ac:spMk id="32" creationId="{2EF059E3-B686-48C5-E3D1-FC372ACE327C}"/>
          </ac:spMkLst>
        </pc:spChg>
      </pc:sldChg>
      <pc:sldChg chg="addSp delSp modSp add mod">
        <pc:chgData name="I See Maths ltd" userId="2b6a9906fb7c83c6" providerId="LiveId" clId="{E4AFC30E-F79B-4789-962D-0A38FEED326E}" dt="2024-06-06T11:17:04.974" v="7844" actId="478"/>
        <pc:sldMkLst>
          <pc:docMk/>
          <pc:sldMk cId="867617495" sldId="1985"/>
        </pc:sldMkLst>
        <pc:spChg chg="mod">
          <ac:chgData name="I See Maths ltd" userId="2b6a9906fb7c83c6" providerId="LiveId" clId="{E4AFC30E-F79B-4789-962D-0A38FEED326E}" dt="2024-06-06T11:16:02.570" v="7812" actId="20577"/>
          <ac:spMkLst>
            <pc:docMk/>
            <pc:sldMk cId="867617495" sldId="1985"/>
            <ac:spMk id="2" creationId="{E1A6E724-9B98-5795-8CCF-8140DFEBD3DE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" creationId="{D7794364-2398-A92A-841A-DCB60847BCEF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4" creationId="{440D58F4-0C34-A914-0DCA-C699406CE123}"/>
          </ac:spMkLst>
        </pc:spChg>
        <pc:spChg chg="del">
          <ac:chgData name="I See Maths ltd" userId="2b6a9906fb7c83c6" providerId="LiveId" clId="{E4AFC30E-F79B-4789-962D-0A38FEED326E}" dt="2024-06-06T11:16:43.199" v="7839" actId="478"/>
          <ac:spMkLst>
            <pc:docMk/>
            <pc:sldMk cId="867617495" sldId="1985"/>
            <ac:spMk id="6" creationId="{DA23E11A-7D03-0929-14CA-99C6DC056B13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7" creationId="{8077A0AD-A7BF-2221-76E1-4D64090C9DDE}"/>
          </ac:spMkLst>
        </pc:spChg>
        <pc:spChg chg="del">
          <ac:chgData name="I See Maths ltd" userId="2b6a9906fb7c83c6" providerId="LiveId" clId="{E4AFC30E-F79B-4789-962D-0A38FEED326E}" dt="2024-06-06T11:16:51.683" v="7841" actId="478"/>
          <ac:spMkLst>
            <pc:docMk/>
            <pc:sldMk cId="867617495" sldId="1985"/>
            <ac:spMk id="8" creationId="{0FCC7D3D-3CE5-7DDA-01B6-7F70E7542D7D}"/>
          </ac:spMkLst>
        </pc:spChg>
        <pc:spChg chg="del">
          <ac:chgData name="I See Maths ltd" userId="2b6a9906fb7c83c6" providerId="LiveId" clId="{E4AFC30E-F79B-4789-962D-0A38FEED326E}" dt="2024-06-06T11:16:56" v="7842" actId="478"/>
          <ac:spMkLst>
            <pc:docMk/>
            <pc:sldMk cId="867617495" sldId="1985"/>
            <ac:spMk id="9" creationId="{920B44C4-83FA-4E1F-2EF0-812DA4300987}"/>
          </ac:spMkLst>
        </pc:spChg>
        <pc:spChg chg="add del">
          <ac:chgData name="I See Maths ltd" userId="2b6a9906fb7c83c6" providerId="LiveId" clId="{E4AFC30E-F79B-4789-962D-0A38FEED326E}" dt="2024-06-06T11:16:56" v="7842" actId="478"/>
          <ac:spMkLst>
            <pc:docMk/>
            <pc:sldMk cId="867617495" sldId="1985"/>
            <ac:spMk id="10" creationId="{16D07223-B8F1-EC02-31A6-2D9EDF486313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11" creationId="{E8F007C1-58F0-6108-82D8-D696E955E1D7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13" creationId="{ABCE1672-9BBB-BAC4-F101-B85D49464A03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14" creationId="{651F8FA3-1DE4-8C22-9FC1-23139A6D6E14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15" creationId="{F52BA456-D6B1-E70F-6E8D-0EFEAE97807D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16" creationId="{2DB6FB5F-C032-FDDC-853C-3A9F2C37E159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18" creationId="{118AFEC9-8AE4-5AA6-C6BE-1AE70F89DF85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19" creationId="{9E58D996-C60E-0FBA-AA5A-DE8329907D40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2" creationId="{79EA5244-E744-75AF-2B1F-38909E82AEE6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4" creationId="{F63DAD2D-72DF-D217-8574-247E64C40C38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5" creationId="{98242001-1ACD-CCE6-EB23-91C4EA5B2227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6" creationId="{38895AA0-F5C0-1895-7707-18A1904C7FE3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7" creationId="{65EF0DF1-EBFB-E6E0-7549-F800F8D98119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8" creationId="{DE8AFFD7-68DE-991A-2C62-E29FC9E2C689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29" creationId="{877D91BF-AA65-D14F-7995-A895692B39C8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30" creationId="{A2D34060-3E95-BECA-22C8-6B4F1474685E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31" creationId="{6B6433AB-62E5-BCB9-1054-B80097267778}"/>
          </ac:spMkLst>
        </pc:spChg>
        <pc:spChg chg="del">
          <ac:chgData name="I See Maths ltd" userId="2b6a9906fb7c83c6" providerId="LiveId" clId="{E4AFC30E-F79B-4789-962D-0A38FEED326E}" dt="2024-06-06T11:16:07.666" v="7813" actId="478"/>
          <ac:spMkLst>
            <pc:docMk/>
            <pc:sldMk cId="867617495" sldId="1985"/>
            <ac:spMk id="32" creationId="{2EF059E3-B686-48C5-E3D1-FC372ACE327C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3" creationId="{D19CF032-EF52-F3A8-7D4C-1C0C58B17776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4" creationId="{C147F35D-70F2-C86E-4EAB-A5C036581609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5" creationId="{B1887DBD-F3C3-C9C4-49A2-0208173F14F4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6" creationId="{5D90ADF6-CB14-D57F-6F21-A0A04549199C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7" creationId="{CA888066-7F51-E859-DC19-F965860A7285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8" creationId="{9A7D5C8F-81C0-23D0-71D1-EE2AF47BDE6B}"/>
          </ac:spMkLst>
        </pc:spChg>
        <pc:spChg chg="add del mod">
          <ac:chgData name="I See Maths ltd" userId="2b6a9906fb7c83c6" providerId="LiveId" clId="{E4AFC30E-F79B-4789-962D-0A38FEED326E}" dt="2024-06-06T11:17:04.974" v="7844" actId="478"/>
          <ac:spMkLst>
            <pc:docMk/>
            <pc:sldMk cId="867617495" sldId="1985"/>
            <ac:spMk id="39" creationId="{0AB2D7ED-02C4-D4F6-7A74-B8FEFA538554}"/>
          </ac:spMkLst>
        </pc:spChg>
        <pc:cxnChg chg="del">
          <ac:chgData name="I See Maths ltd" userId="2b6a9906fb7c83c6" providerId="LiveId" clId="{E4AFC30E-F79B-4789-962D-0A38FEED326E}" dt="2024-06-06T11:16:56" v="7842" actId="478"/>
          <ac:cxnSpMkLst>
            <pc:docMk/>
            <pc:sldMk cId="867617495" sldId="1985"/>
            <ac:cxnSpMk id="5" creationId="{5B8D706C-404C-36AA-34B9-AD70CE2A2B30}"/>
          </ac:cxnSpMkLst>
        </pc:cxnChg>
        <pc:cxnChg chg="del">
          <ac:chgData name="I See Maths ltd" userId="2b6a9906fb7c83c6" providerId="LiveId" clId="{E4AFC30E-F79B-4789-962D-0A38FEED326E}" dt="2024-06-06T11:16:56" v="7842" actId="478"/>
          <ac:cxnSpMkLst>
            <pc:docMk/>
            <pc:sldMk cId="867617495" sldId="1985"/>
            <ac:cxnSpMk id="12" creationId="{F1146479-604E-BE1B-D658-0C4979224480}"/>
          </ac:cxnSpMkLst>
        </pc:cxnChg>
      </pc:sldChg>
      <pc:sldChg chg="modSp add del mod">
        <pc:chgData name="I See Maths ltd" userId="2b6a9906fb7c83c6" providerId="LiveId" clId="{E4AFC30E-F79B-4789-962D-0A38FEED326E}" dt="2024-06-06T11:17:29.321" v="7847" actId="47"/>
        <pc:sldMkLst>
          <pc:docMk/>
          <pc:sldMk cId="36649639" sldId="1986"/>
        </pc:sldMkLst>
        <pc:spChg chg="mod">
          <ac:chgData name="I See Maths ltd" userId="2b6a9906fb7c83c6" providerId="LiveId" clId="{E4AFC30E-F79B-4789-962D-0A38FEED326E}" dt="2024-06-06T11:15:57.948" v="7810" actId="20577"/>
          <ac:spMkLst>
            <pc:docMk/>
            <pc:sldMk cId="36649639" sldId="1986"/>
            <ac:spMk id="2" creationId="{E1A6E724-9B98-5795-8CCF-8140DFEBD3DE}"/>
          </ac:spMkLst>
        </pc:spChg>
      </pc:sldChg>
      <pc:sldChg chg="addSp delSp modSp add del mod">
        <pc:chgData name="I See Maths ltd" userId="2b6a9906fb7c83c6" providerId="LiveId" clId="{E4AFC30E-F79B-4789-962D-0A38FEED326E}" dt="2024-06-06T11:17:24.814" v="7846" actId="47"/>
        <pc:sldMkLst>
          <pc:docMk/>
          <pc:sldMk cId="1965530633" sldId="1987"/>
        </pc:sldMkLst>
        <pc:spChg chg="mod">
          <ac:chgData name="I See Maths ltd" userId="2b6a9906fb7c83c6" providerId="LiveId" clId="{E4AFC30E-F79B-4789-962D-0A38FEED326E}" dt="2024-06-06T11:15:04.008" v="7794" actId="20577"/>
          <ac:spMkLst>
            <pc:docMk/>
            <pc:sldMk cId="1965530633" sldId="1987"/>
            <ac:spMk id="2" creationId="{E1A6E724-9B98-5795-8CCF-8140DFEBD3DE}"/>
          </ac:spMkLst>
        </pc:spChg>
        <pc:spChg chg="add del mod">
          <ac:chgData name="I See Maths ltd" userId="2b6a9906fb7c83c6" providerId="LiveId" clId="{E4AFC30E-F79B-4789-962D-0A38FEED326E}" dt="2024-06-06T11:15:29.807" v="7800" actId="478"/>
          <ac:spMkLst>
            <pc:docMk/>
            <pc:sldMk cId="1965530633" sldId="1987"/>
            <ac:spMk id="3" creationId="{D1D9B4C1-0C55-610A-D63F-CCA39B5A3E95}"/>
          </ac:spMkLst>
        </pc:spChg>
        <pc:spChg chg="mod">
          <ac:chgData name="I See Maths ltd" userId="2b6a9906fb7c83c6" providerId="LiveId" clId="{E4AFC30E-F79B-4789-962D-0A38FEED326E}" dt="2024-06-06T11:15:19.112" v="7796" actId="14100"/>
          <ac:spMkLst>
            <pc:docMk/>
            <pc:sldMk cId="1965530633" sldId="1987"/>
            <ac:spMk id="13" creationId="{ABCE1672-9BBB-BAC4-F101-B85D49464A03}"/>
          </ac:spMkLst>
        </pc:spChg>
        <pc:spChg chg="del">
          <ac:chgData name="I See Maths ltd" userId="2b6a9906fb7c83c6" providerId="LiveId" clId="{E4AFC30E-F79B-4789-962D-0A38FEED326E}" dt="2024-06-06T11:15:21.491" v="7797" actId="478"/>
          <ac:spMkLst>
            <pc:docMk/>
            <pc:sldMk cId="1965530633" sldId="1987"/>
            <ac:spMk id="14" creationId="{651F8FA3-1DE4-8C22-9FC1-23139A6D6E14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15" creationId="{F52BA456-D6B1-E70F-6E8D-0EFEAE97807D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16" creationId="{2DB6FB5F-C032-FDDC-853C-3A9F2C37E159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18" creationId="{118AFEC9-8AE4-5AA6-C6BE-1AE70F89DF85}"/>
          </ac:spMkLst>
        </pc:spChg>
        <pc:spChg chg="mod">
          <ac:chgData name="I See Maths ltd" userId="2b6a9906fb7c83c6" providerId="LiveId" clId="{E4AFC30E-F79B-4789-962D-0A38FEED326E}" dt="2024-06-06T11:15:39.374" v="7804" actId="1076"/>
          <ac:spMkLst>
            <pc:docMk/>
            <pc:sldMk cId="1965530633" sldId="1987"/>
            <ac:spMk id="22" creationId="{79EA5244-E744-75AF-2B1F-38909E82AEE6}"/>
          </ac:spMkLst>
        </pc:spChg>
        <pc:spChg chg="mod">
          <ac:chgData name="I See Maths ltd" userId="2b6a9906fb7c83c6" providerId="LiveId" clId="{E4AFC30E-F79B-4789-962D-0A38FEED326E}" dt="2024-06-06T11:15:45.799" v="7807" actId="1076"/>
          <ac:spMkLst>
            <pc:docMk/>
            <pc:sldMk cId="1965530633" sldId="1987"/>
            <ac:spMk id="25" creationId="{98242001-1ACD-CCE6-EB23-91C4EA5B2227}"/>
          </ac:spMkLst>
        </pc:spChg>
        <pc:spChg chg="mod">
          <ac:chgData name="I See Maths ltd" userId="2b6a9906fb7c83c6" providerId="LiveId" clId="{E4AFC30E-F79B-4789-962D-0A38FEED326E}" dt="2024-06-06T11:15:43.234" v="7806" actId="1076"/>
          <ac:spMkLst>
            <pc:docMk/>
            <pc:sldMk cId="1965530633" sldId="1987"/>
            <ac:spMk id="26" creationId="{38895AA0-F5C0-1895-7707-18A1904C7FE3}"/>
          </ac:spMkLst>
        </pc:spChg>
        <pc:spChg chg="mod">
          <ac:chgData name="I See Maths ltd" userId="2b6a9906fb7c83c6" providerId="LiveId" clId="{E4AFC30E-F79B-4789-962D-0A38FEED326E}" dt="2024-06-06T11:15:41.389" v="7805" actId="1076"/>
          <ac:spMkLst>
            <pc:docMk/>
            <pc:sldMk cId="1965530633" sldId="1987"/>
            <ac:spMk id="27" creationId="{65EF0DF1-EBFB-E6E0-7549-F800F8D98119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28" creationId="{DE8AFFD7-68DE-991A-2C62-E29FC9E2C689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29" creationId="{877D91BF-AA65-D14F-7995-A895692B39C8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30" creationId="{A2D34060-3E95-BECA-22C8-6B4F1474685E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31" creationId="{6B6433AB-62E5-BCB9-1054-B80097267778}"/>
          </ac:spMkLst>
        </pc:spChg>
        <pc:spChg chg="del">
          <ac:chgData name="I See Maths ltd" userId="2b6a9906fb7c83c6" providerId="LiveId" clId="{E4AFC30E-F79B-4789-962D-0A38FEED326E}" dt="2024-06-06T11:15:50.416" v="7808" actId="478"/>
          <ac:spMkLst>
            <pc:docMk/>
            <pc:sldMk cId="1965530633" sldId="1987"/>
            <ac:spMk id="32" creationId="{2EF059E3-B686-48C5-E3D1-FC372ACE327C}"/>
          </ac:spMkLst>
        </pc:spChg>
      </pc:sldChg>
      <pc:sldChg chg="add">
        <pc:chgData name="I See Maths ltd" userId="2b6a9906fb7c83c6" providerId="LiveId" clId="{E4AFC30E-F79B-4789-962D-0A38FEED326E}" dt="2024-06-06T11:16:34.702" v="7836" actId="2890"/>
        <pc:sldMkLst>
          <pc:docMk/>
          <pc:sldMk cId="2583518732" sldId="1988"/>
        </pc:sldMkLst>
      </pc:sldChg>
      <pc:sldChg chg="add">
        <pc:chgData name="I See Maths ltd" userId="2b6a9906fb7c83c6" providerId="LiveId" clId="{E4AFC30E-F79B-4789-962D-0A38FEED326E}" dt="2024-06-06T11:16:47.904" v="7840" actId="2890"/>
        <pc:sldMkLst>
          <pc:docMk/>
          <pc:sldMk cId="1352939100" sldId="1989"/>
        </pc:sldMkLst>
      </pc:sldChg>
      <pc:sldChg chg="add">
        <pc:chgData name="I See Maths ltd" userId="2b6a9906fb7c83c6" providerId="LiveId" clId="{E4AFC30E-F79B-4789-962D-0A38FEED326E}" dt="2024-06-06T11:17:00.473" v="7843" actId="2890"/>
        <pc:sldMkLst>
          <pc:docMk/>
          <pc:sldMk cId="4194165980" sldId="1990"/>
        </pc:sldMkLst>
      </pc:sldChg>
      <pc:sldChg chg="addSp delSp modSp add mod ord">
        <pc:chgData name="I See Maths ltd" userId="2b6a9906fb7c83c6" providerId="LiveId" clId="{E4AFC30E-F79B-4789-962D-0A38FEED326E}" dt="2024-06-21T11:09:48.475" v="8177" actId="1076"/>
        <pc:sldMkLst>
          <pc:docMk/>
          <pc:sldMk cId="3469029907" sldId="1999"/>
        </pc:sldMkLst>
        <pc:spChg chg="add mod">
          <ac:chgData name="I See Maths ltd" userId="2b6a9906fb7c83c6" providerId="LiveId" clId="{E4AFC30E-F79B-4789-962D-0A38FEED326E}" dt="2024-06-21T11:01:49.128" v="8082" actId="207"/>
          <ac:spMkLst>
            <pc:docMk/>
            <pc:sldMk cId="3469029907" sldId="1999"/>
            <ac:spMk id="2" creationId="{CE6FC12F-A464-6A4E-D2AD-E48E4499C7AD}"/>
          </ac:spMkLst>
        </pc:spChg>
        <pc:spChg chg="add mod">
          <ac:chgData name="I See Maths ltd" userId="2b6a9906fb7c83c6" providerId="LiveId" clId="{E4AFC30E-F79B-4789-962D-0A38FEED326E}" dt="2024-06-21T11:02:06.857" v="8085" actId="1076"/>
          <ac:spMkLst>
            <pc:docMk/>
            <pc:sldMk cId="3469029907" sldId="1999"/>
            <ac:spMk id="3" creationId="{9383FBAA-5CA2-85AC-E47A-8321694EBD78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5" creationId="{3EA4D4B2-8A2E-A604-B4C3-4F020341EF00}"/>
          </ac:spMkLst>
        </pc:spChg>
        <pc:spChg chg="add mod">
          <ac:chgData name="I See Maths ltd" userId="2b6a9906fb7c83c6" providerId="LiveId" clId="{E4AFC30E-F79B-4789-962D-0A38FEED326E}" dt="2024-06-21T11:02:26.671" v="8088" actId="14100"/>
          <ac:spMkLst>
            <pc:docMk/>
            <pc:sldMk cId="3469029907" sldId="1999"/>
            <ac:spMk id="6" creationId="{9FFBF147-D56E-1BEE-B7B2-B9BE1A53BC0A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9" creationId="{99E6C87B-6413-F872-5BDF-F9E9FE98CE4B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10" creationId="{A0355B03-9714-0D4B-F4C8-B253E793AC4A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11" creationId="{7247105A-E24A-B5CA-05DE-8B2A17CEDEA2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12" creationId="{5DBC8F47-21E8-3008-4E31-97D6C576301D}"/>
          </ac:spMkLst>
        </pc:spChg>
        <pc:spChg chg="del">
          <ac:chgData name="I See Maths ltd" userId="2b6a9906fb7c83c6" providerId="LiveId" clId="{E4AFC30E-F79B-4789-962D-0A38FEED326E}" dt="2024-06-21T10:53:04.953" v="7972" actId="478"/>
          <ac:spMkLst>
            <pc:docMk/>
            <pc:sldMk cId="3469029907" sldId="1999"/>
            <ac:spMk id="13" creationId="{6189D555-618B-6E3E-DA28-E82DCD52AA38}"/>
          </ac:spMkLst>
        </pc:spChg>
        <pc:spChg chg="mod">
          <ac:chgData name="I See Maths ltd" userId="2b6a9906fb7c83c6" providerId="LiveId" clId="{E4AFC30E-F79B-4789-962D-0A38FEED326E}" dt="2024-06-21T10:59:19.228" v="8042" actId="1076"/>
          <ac:spMkLst>
            <pc:docMk/>
            <pc:sldMk cId="3469029907" sldId="1999"/>
            <ac:spMk id="14" creationId="{8AEB49CF-D056-4AF7-E18E-332700516814}"/>
          </ac:spMkLst>
        </pc:spChg>
        <pc:spChg chg="mod">
          <ac:chgData name="I See Maths ltd" userId="2b6a9906fb7c83c6" providerId="LiveId" clId="{E4AFC30E-F79B-4789-962D-0A38FEED326E}" dt="2024-06-21T11:08:12.960" v="8165" actId="14100"/>
          <ac:spMkLst>
            <pc:docMk/>
            <pc:sldMk cId="3469029907" sldId="1999"/>
            <ac:spMk id="16" creationId="{A133F1DE-0D6B-15C3-8029-0A5EBED12362}"/>
          </ac:spMkLst>
        </pc:spChg>
        <pc:spChg chg="mod">
          <ac:chgData name="I See Maths ltd" userId="2b6a9906fb7c83c6" providerId="LiveId" clId="{E4AFC30E-F79B-4789-962D-0A38FEED326E}" dt="2024-06-21T11:08:29.157" v="8168" actId="1037"/>
          <ac:spMkLst>
            <pc:docMk/>
            <pc:sldMk cId="3469029907" sldId="1999"/>
            <ac:spMk id="18" creationId="{FA3684B1-08E9-98EF-C326-E4C2C783621A}"/>
          </ac:spMkLst>
        </pc:spChg>
        <pc:spChg chg="mod">
          <ac:chgData name="I See Maths ltd" userId="2b6a9906fb7c83c6" providerId="LiveId" clId="{E4AFC30E-F79B-4789-962D-0A38FEED326E}" dt="2024-06-21T11:08:54.856" v="8169"/>
          <ac:spMkLst>
            <pc:docMk/>
            <pc:sldMk cId="3469029907" sldId="1999"/>
            <ac:spMk id="22" creationId="{24174AE5-FC5F-AA76-6D24-8A6722032E86}"/>
          </ac:spMkLst>
        </pc:spChg>
        <pc:spChg chg="mod">
          <ac:chgData name="I See Maths ltd" userId="2b6a9906fb7c83c6" providerId="LiveId" clId="{E4AFC30E-F79B-4789-962D-0A38FEED326E}" dt="2024-06-21T10:50:28.092" v="7900" actId="6549"/>
          <ac:spMkLst>
            <pc:docMk/>
            <pc:sldMk cId="3469029907" sldId="1999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6-21T11:08:54.856" v="8169"/>
          <ac:spMkLst>
            <pc:docMk/>
            <pc:sldMk cId="3469029907" sldId="1999"/>
            <ac:spMk id="24" creationId="{690C4019-4D86-6AC2-E391-91B30B378EA5}"/>
          </ac:spMkLst>
        </pc:spChg>
        <pc:spChg chg="mod">
          <ac:chgData name="I See Maths ltd" userId="2b6a9906fb7c83c6" providerId="LiveId" clId="{E4AFC30E-F79B-4789-962D-0A38FEED326E}" dt="2024-06-21T11:09:04.374" v="8171"/>
          <ac:spMkLst>
            <pc:docMk/>
            <pc:sldMk cId="3469029907" sldId="1999"/>
            <ac:spMk id="26" creationId="{09982788-43FA-03CA-63EF-7F8AD096666C}"/>
          </ac:spMkLst>
        </pc:spChg>
        <pc:spChg chg="mod">
          <ac:chgData name="I See Maths ltd" userId="2b6a9906fb7c83c6" providerId="LiveId" clId="{E4AFC30E-F79B-4789-962D-0A38FEED326E}" dt="2024-06-21T11:09:04.374" v="8171"/>
          <ac:spMkLst>
            <pc:docMk/>
            <pc:sldMk cId="3469029907" sldId="1999"/>
            <ac:spMk id="27" creationId="{5BFACAAC-E30E-ED75-5D32-971B6D74368D}"/>
          </ac:spMkLst>
        </pc:spChg>
        <pc:spChg chg="mod">
          <ac:chgData name="I See Maths ltd" userId="2b6a9906fb7c83c6" providerId="LiveId" clId="{E4AFC30E-F79B-4789-962D-0A38FEED326E}" dt="2024-06-21T11:09:04.374" v="8171"/>
          <ac:spMkLst>
            <pc:docMk/>
            <pc:sldMk cId="3469029907" sldId="1999"/>
            <ac:spMk id="29" creationId="{1ABD456C-C485-53FC-B448-22FC24C1D275}"/>
          </ac:spMkLst>
        </pc:spChg>
        <pc:spChg chg="mod">
          <ac:chgData name="I See Maths ltd" userId="2b6a9906fb7c83c6" providerId="LiveId" clId="{E4AFC30E-F79B-4789-962D-0A38FEED326E}" dt="2024-06-21T11:09:04.374" v="8171"/>
          <ac:spMkLst>
            <pc:docMk/>
            <pc:sldMk cId="3469029907" sldId="1999"/>
            <ac:spMk id="30" creationId="{FB4F0FEB-8B93-3D89-F151-C6E52C3F5B9A}"/>
          </ac:spMkLst>
        </pc:spChg>
        <pc:spChg chg="mod">
          <ac:chgData name="I See Maths ltd" userId="2b6a9906fb7c83c6" providerId="LiveId" clId="{E4AFC30E-F79B-4789-962D-0A38FEED326E}" dt="2024-06-21T10:58:58.588" v="8036" actId="20577"/>
          <ac:spMkLst>
            <pc:docMk/>
            <pc:sldMk cId="3469029907" sldId="1999"/>
            <ac:spMk id="32" creationId="{5EF0A9E9-7E34-A5CF-2026-3AC350EE23DB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33" creationId="{9D9F9AB6-231C-C260-3F7D-0FDF19FF837B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34" creationId="{A4CD3321-FB8F-1EC9-8AE6-9C9C53C15C4D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36" creationId="{E3F800D6-1679-610D-C775-50DCDE8FF4B9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37" creationId="{81CDDB08-12B5-E16C-677E-90BEE5ED29A2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39" creationId="{794A6B9F-E8D7-53D2-202E-4ED386B1BC93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40" creationId="{4726280C-FD41-7F45-AA7C-5F0F431B9734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42" creationId="{9CF95C0C-619B-A350-AF20-F0D6D3964BB8}"/>
          </ac:spMkLst>
        </pc:spChg>
        <pc:spChg chg="mod">
          <ac:chgData name="I See Maths ltd" userId="2b6a9906fb7c83c6" providerId="LiveId" clId="{E4AFC30E-F79B-4789-962D-0A38FEED326E}" dt="2024-06-21T11:09:17.703" v="8173"/>
          <ac:spMkLst>
            <pc:docMk/>
            <pc:sldMk cId="3469029907" sldId="1999"/>
            <ac:spMk id="43" creationId="{59D21CA8-9E41-68E2-599F-C147438F638E}"/>
          </ac:spMkLst>
        </pc:spChg>
        <pc:spChg chg="mod">
          <ac:chgData name="I See Maths ltd" userId="2b6a9906fb7c83c6" providerId="LiveId" clId="{E4AFC30E-F79B-4789-962D-0A38FEED326E}" dt="2024-06-21T11:09:31.013" v="8175"/>
          <ac:spMkLst>
            <pc:docMk/>
            <pc:sldMk cId="3469029907" sldId="1999"/>
            <ac:spMk id="45" creationId="{B0EB5E81-BDB0-C6A9-B176-9E4F4ED8D2C3}"/>
          </ac:spMkLst>
        </pc:spChg>
        <pc:spChg chg="mod">
          <ac:chgData name="I See Maths ltd" userId="2b6a9906fb7c83c6" providerId="LiveId" clId="{E4AFC30E-F79B-4789-962D-0A38FEED326E}" dt="2024-06-21T11:09:31.013" v="8175"/>
          <ac:spMkLst>
            <pc:docMk/>
            <pc:sldMk cId="3469029907" sldId="1999"/>
            <ac:spMk id="46" creationId="{A2F87BA0-109F-F695-C443-DDAB416C55CD}"/>
          </ac:spMkLst>
        </pc:spChg>
        <pc:spChg chg="mod">
          <ac:chgData name="I See Maths ltd" userId="2b6a9906fb7c83c6" providerId="LiveId" clId="{E4AFC30E-F79B-4789-962D-0A38FEED326E}" dt="2024-06-21T11:09:31.013" v="8175"/>
          <ac:spMkLst>
            <pc:docMk/>
            <pc:sldMk cId="3469029907" sldId="1999"/>
            <ac:spMk id="48" creationId="{E2236FAA-BEFB-046E-49A3-A3EE17DD1485}"/>
          </ac:spMkLst>
        </pc:spChg>
        <pc:spChg chg="mod">
          <ac:chgData name="I See Maths ltd" userId="2b6a9906fb7c83c6" providerId="LiveId" clId="{E4AFC30E-F79B-4789-962D-0A38FEED326E}" dt="2024-06-21T11:09:31.013" v="8175"/>
          <ac:spMkLst>
            <pc:docMk/>
            <pc:sldMk cId="3469029907" sldId="1999"/>
            <ac:spMk id="49" creationId="{A7A4E7A4-DC0A-9FF3-A627-CBDE8E4AAE94}"/>
          </ac:spMkLst>
        </pc:s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15" creationId="{A7D02B79-BB3E-C432-5F53-3B68C6DEF2D5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19" creationId="{C5136475-28C5-7EA4-7F0D-00257478CC95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25" creationId="{31887AB7-1AFB-3D81-A881-04B23F441D74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28" creationId="{0A12A8F0-6AB3-E58D-008F-5B1065FB6050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31" creationId="{D195B380-C769-632C-BD06-6B5BF1363BE0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35" creationId="{E53EF949-A874-E0C1-252C-169E6EB90F6D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38" creationId="{95A0520E-5EDF-C87A-030F-1575157CF70F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41" creationId="{9B8B3E21-ADD2-EB14-DA41-65D72C7E123F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44" creationId="{4550E36D-35BE-116D-B2B7-05ED47F84DB5}"/>
          </ac:grpSpMkLst>
        </pc:grpChg>
        <pc:grpChg chg="add mod">
          <ac:chgData name="I See Maths ltd" userId="2b6a9906fb7c83c6" providerId="LiveId" clId="{E4AFC30E-F79B-4789-962D-0A38FEED326E}" dt="2024-06-21T11:09:48.475" v="8177" actId="1076"/>
          <ac:grpSpMkLst>
            <pc:docMk/>
            <pc:sldMk cId="3469029907" sldId="1999"/>
            <ac:grpSpMk id="47" creationId="{C41ADE2D-F37C-30B9-D88F-8107AA927983}"/>
          </ac:grpSpMkLst>
        </pc:grpChg>
        <pc:cxnChg chg="add mod">
          <ac:chgData name="I See Maths ltd" userId="2b6a9906fb7c83c6" providerId="LiveId" clId="{E4AFC30E-F79B-4789-962D-0A38FEED326E}" dt="2024-06-21T11:02:36.302" v="8089" actId="1035"/>
          <ac:cxnSpMkLst>
            <pc:docMk/>
            <pc:sldMk cId="3469029907" sldId="1999"/>
            <ac:cxnSpMk id="4" creationId="{5131F05C-37C4-A5A5-10D9-B8F05E7DAEC9}"/>
          </ac:cxnSpMkLst>
        </pc:cxnChg>
        <pc:cxnChg chg="add mod">
          <ac:chgData name="I See Maths ltd" userId="2b6a9906fb7c83c6" providerId="LiveId" clId="{E4AFC30E-F79B-4789-962D-0A38FEED326E}" dt="2024-06-21T11:03:20.958" v="8153" actId="1037"/>
          <ac:cxnSpMkLst>
            <pc:docMk/>
            <pc:sldMk cId="3469029907" sldId="1999"/>
            <ac:cxnSpMk id="8" creationId="{D8FECF7A-B07F-F274-A02E-5C70DB1538C3}"/>
          </ac:cxnSpMkLst>
        </pc:cxnChg>
      </pc:sldChg>
      <pc:sldChg chg="addSp delSp modSp add mod">
        <pc:chgData name="I See Maths ltd" userId="2b6a9906fb7c83c6" providerId="LiveId" clId="{E4AFC30E-F79B-4789-962D-0A38FEED326E}" dt="2024-06-21T11:12:57.618" v="8447" actId="1037"/>
        <pc:sldMkLst>
          <pc:docMk/>
          <pc:sldMk cId="4132271288" sldId="2000"/>
        </pc:sldMkLst>
        <pc:spChg chg="del">
          <ac:chgData name="I See Maths ltd" userId="2b6a9906fb7c83c6" providerId="LiveId" clId="{E4AFC30E-F79B-4789-962D-0A38FEED326E}" dt="2024-06-21T11:10:12.380" v="8179" actId="478"/>
          <ac:spMkLst>
            <pc:docMk/>
            <pc:sldMk cId="4132271288" sldId="2000"/>
            <ac:spMk id="2" creationId="{CE6FC12F-A464-6A4E-D2AD-E48E4499C7AD}"/>
          </ac:spMkLst>
        </pc:spChg>
        <pc:cxnChg chg="del">
          <ac:chgData name="I See Maths ltd" userId="2b6a9906fb7c83c6" providerId="LiveId" clId="{E4AFC30E-F79B-4789-962D-0A38FEED326E}" dt="2024-06-21T11:10:15.937" v="8180" actId="478"/>
          <ac:cxnSpMkLst>
            <pc:docMk/>
            <pc:sldMk cId="4132271288" sldId="2000"/>
            <ac:cxnSpMk id="4" creationId="{5131F05C-37C4-A5A5-10D9-B8F05E7DAEC9}"/>
          </ac:cxnSpMkLst>
        </pc:cxnChg>
        <pc:cxnChg chg="add mod">
          <ac:chgData name="I See Maths ltd" userId="2b6a9906fb7c83c6" providerId="LiveId" clId="{E4AFC30E-F79B-4789-962D-0A38FEED326E}" dt="2024-06-21T11:11:34.796" v="8199" actId="1037"/>
          <ac:cxnSpMkLst>
            <pc:docMk/>
            <pc:sldMk cId="4132271288" sldId="2000"/>
            <ac:cxnSpMk id="7" creationId="{F3FE4342-7333-BB58-B38B-8D52BB5899C0}"/>
          </ac:cxnSpMkLst>
        </pc:cxnChg>
        <pc:cxnChg chg="add mod">
          <ac:chgData name="I See Maths ltd" userId="2b6a9906fb7c83c6" providerId="LiveId" clId="{E4AFC30E-F79B-4789-962D-0A38FEED326E}" dt="2024-06-21T11:12:57.618" v="8447" actId="1037"/>
          <ac:cxnSpMkLst>
            <pc:docMk/>
            <pc:sldMk cId="4132271288" sldId="2000"/>
            <ac:cxnSpMk id="9" creationId="{E4F39303-A185-5908-A309-0E6205E5550A}"/>
          </ac:cxnSpMkLst>
        </pc:cxnChg>
        <pc:cxnChg chg="add mod">
          <ac:chgData name="I See Maths ltd" userId="2b6a9906fb7c83c6" providerId="LiveId" clId="{E4AFC30E-F79B-4789-962D-0A38FEED326E}" dt="2024-06-21T11:12:46.969" v="8412" actId="1037"/>
          <ac:cxnSpMkLst>
            <pc:docMk/>
            <pc:sldMk cId="4132271288" sldId="2000"/>
            <ac:cxnSpMk id="10" creationId="{D6E21356-D3F0-7582-D04E-8436964E1009}"/>
          </ac:cxnSpMkLst>
        </pc:cxnChg>
        <pc:cxnChg chg="add mod">
          <ac:chgData name="I See Maths ltd" userId="2b6a9906fb7c83c6" providerId="LiveId" clId="{E4AFC30E-F79B-4789-962D-0A38FEED326E}" dt="2024-06-21T11:12:35.309" v="8360" actId="1038"/>
          <ac:cxnSpMkLst>
            <pc:docMk/>
            <pc:sldMk cId="4132271288" sldId="2000"/>
            <ac:cxnSpMk id="11" creationId="{F5326947-784E-164D-6883-F23F7FAE6270}"/>
          </ac:cxnSpMkLst>
        </pc:cxnChg>
        <pc:cxnChg chg="add mod">
          <ac:chgData name="I See Maths ltd" userId="2b6a9906fb7c83c6" providerId="LiveId" clId="{E4AFC30E-F79B-4789-962D-0A38FEED326E}" dt="2024-06-21T11:12:23.381" v="8297" actId="1037"/>
          <ac:cxnSpMkLst>
            <pc:docMk/>
            <pc:sldMk cId="4132271288" sldId="2000"/>
            <ac:cxnSpMk id="12" creationId="{1A905153-ABC4-D9EA-85CA-81CE64506254}"/>
          </ac:cxnSpMkLst>
        </pc:cxnChg>
      </pc:sldChg>
      <pc:sldChg chg="addSp delSp modSp add mod">
        <pc:chgData name="I See Maths ltd" userId="2b6a9906fb7c83c6" providerId="LiveId" clId="{E4AFC30E-F79B-4789-962D-0A38FEED326E}" dt="2024-06-21T11:14:02.946" v="8540" actId="1036"/>
        <pc:sldMkLst>
          <pc:docMk/>
          <pc:sldMk cId="1210377840" sldId="2001"/>
        </pc:sldMkLst>
        <pc:spChg chg="del">
          <ac:chgData name="I See Maths ltd" userId="2b6a9906fb7c83c6" providerId="LiveId" clId="{E4AFC30E-F79B-4789-962D-0A38FEED326E}" dt="2024-06-21T11:13:21.633" v="8451" actId="478"/>
          <ac:spMkLst>
            <pc:docMk/>
            <pc:sldMk cId="1210377840" sldId="2001"/>
            <ac:spMk id="3" creationId="{9383FBAA-5CA2-85AC-E47A-8321694EBD78}"/>
          </ac:spMkLst>
        </pc:spChg>
        <pc:spChg chg="del">
          <ac:chgData name="I See Maths ltd" userId="2b6a9906fb7c83c6" providerId="LiveId" clId="{E4AFC30E-F79B-4789-962D-0A38FEED326E}" dt="2024-06-21T11:13:16.235" v="8449" actId="478"/>
          <ac:spMkLst>
            <pc:docMk/>
            <pc:sldMk cId="1210377840" sldId="2001"/>
            <ac:spMk id="6" creationId="{9FFBF147-D56E-1BEE-B7B2-B9BE1A53BC0A}"/>
          </ac:spMkLst>
        </pc:spChg>
        <pc:cxnChg chg="add mod">
          <ac:chgData name="I See Maths ltd" userId="2b6a9906fb7c83c6" providerId="LiveId" clId="{E4AFC30E-F79B-4789-962D-0A38FEED326E}" dt="2024-06-21T11:14:02.946" v="8540" actId="1036"/>
          <ac:cxnSpMkLst>
            <pc:docMk/>
            <pc:sldMk cId="1210377840" sldId="2001"/>
            <ac:cxnSpMk id="2" creationId="{5E4179A8-22AE-C67E-641C-480A239D0637}"/>
          </ac:cxnSpMkLst>
        </pc:cxnChg>
        <pc:cxnChg chg="add mod">
          <ac:chgData name="I See Maths ltd" userId="2b6a9906fb7c83c6" providerId="LiveId" clId="{E4AFC30E-F79B-4789-962D-0A38FEED326E}" dt="2024-06-21T11:14:02.946" v="8540" actId="1036"/>
          <ac:cxnSpMkLst>
            <pc:docMk/>
            <pc:sldMk cId="1210377840" sldId="2001"/>
            <ac:cxnSpMk id="4" creationId="{72F41A26-739F-F965-E657-2EF06347CEA3}"/>
          </ac:cxnSpMkLst>
        </pc:cxnChg>
        <pc:cxnChg chg="del">
          <ac:chgData name="I See Maths ltd" userId="2b6a9906fb7c83c6" providerId="LiveId" clId="{E4AFC30E-F79B-4789-962D-0A38FEED326E}" dt="2024-06-21T11:13:19.058" v="8450" actId="478"/>
          <ac:cxnSpMkLst>
            <pc:docMk/>
            <pc:sldMk cId="1210377840" sldId="2001"/>
            <ac:cxnSpMk id="8" creationId="{D8FECF7A-B07F-F274-A02E-5C70DB1538C3}"/>
          </ac:cxnSpMkLst>
        </pc:cxnChg>
        <pc:cxnChg chg="mod">
          <ac:chgData name="I See Maths ltd" userId="2b6a9906fb7c83c6" providerId="LiveId" clId="{E4AFC30E-F79B-4789-962D-0A38FEED326E}" dt="2024-06-21T11:13:48.989" v="8485" actId="1036"/>
          <ac:cxnSpMkLst>
            <pc:docMk/>
            <pc:sldMk cId="1210377840" sldId="2001"/>
            <ac:cxnSpMk id="9" creationId="{E4F39303-A185-5908-A309-0E6205E5550A}"/>
          </ac:cxnSpMkLst>
        </pc:cxnChg>
      </pc:sldChg>
      <pc:sldChg chg="addSp delSp modSp add mod ord">
        <pc:chgData name="I See Maths ltd" userId="2b6a9906fb7c83c6" providerId="LiveId" clId="{E4AFC30E-F79B-4789-962D-0A38FEED326E}" dt="2024-06-21T12:15:12.678" v="8799" actId="208"/>
        <pc:sldMkLst>
          <pc:docMk/>
          <pc:sldMk cId="2363045733" sldId="2002"/>
        </pc:sldMkLst>
        <pc:spChg chg="mod">
          <ac:chgData name="I See Maths ltd" userId="2b6a9906fb7c83c6" providerId="LiveId" clId="{E4AFC30E-F79B-4789-962D-0A38FEED326E}" dt="2024-06-21T12:14:57.725" v="8797" actId="207"/>
          <ac:spMkLst>
            <pc:docMk/>
            <pc:sldMk cId="2363045733" sldId="2002"/>
            <ac:spMk id="2" creationId="{CE6FC12F-A464-6A4E-D2AD-E48E4499C7AD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5" creationId="{1AB0DA0C-5DB9-FA16-8B54-798C1DAB268B}"/>
          </ac:spMkLst>
        </pc:spChg>
        <pc:spChg chg="mod">
          <ac:chgData name="I See Maths ltd" userId="2b6a9906fb7c83c6" providerId="LiveId" clId="{E4AFC30E-F79B-4789-962D-0A38FEED326E}" dt="2024-06-21T12:14:57.725" v="8797" actId="207"/>
          <ac:spMkLst>
            <pc:docMk/>
            <pc:sldMk cId="2363045733" sldId="2002"/>
            <ac:spMk id="6" creationId="{9FFBF147-D56E-1BEE-B7B2-B9BE1A53BC0A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7" creationId="{D4EB3D56-3D9E-6A06-E30E-D45D43DF707D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9" creationId="{DA8E4A34-4D51-FE32-BB59-EC279010E483}"/>
          </ac:spMkLst>
        </pc:spChg>
        <pc:spChg chg="add del mod">
          <ac:chgData name="I See Maths ltd" userId="2b6a9906fb7c83c6" providerId="LiveId" clId="{E4AFC30E-F79B-4789-962D-0A38FEED326E}" dt="2024-06-21T12:13:27.039" v="8756" actId="478"/>
          <ac:spMkLst>
            <pc:docMk/>
            <pc:sldMk cId="2363045733" sldId="2002"/>
            <ac:spMk id="10" creationId="{BD095157-8719-8406-3EA6-F55F6DF0ED6C}"/>
          </ac:spMkLst>
        </pc:spChg>
        <pc:spChg chg="add del mod">
          <ac:chgData name="I See Maths ltd" userId="2b6a9906fb7c83c6" providerId="LiveId" clId="{E4AFC30E-F79B-4789-962D-0A38FEED326E}" dt="2024-06-21T12:13:27.039" v="8756" actId="478"/>
          <ac:spMkLst>
            <pc:docMk/>
            <pc:sldMk cId="2363045733" sldId="2002"/>
            <ac:spMk id="11" creationId="{8DAC3C2B-512C-CFBE-2C83-D7449C5AAF85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12" creationId="{5F6561B0-3212-0A83-7CE0-E3C602D028F3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13" creationId="{6A063AC3-6F3B-0482-9C6B-1BCFA1C201F4}"/>
          </ac:spMkLst>
        </pc:spChg>
        <pc:spChg chg="mod">
          <ac:chgData name="I See Maths ltd" userId="2b6a9906fb7c83c6" providerId="LiveId" clId="{E4AFC30E-F79B-4789-962D-0A38FEED326E}" dt="2024-06-21T12:14:47.400" v="8796" actId="20577"/>
          <ac:spMkLst>
            <pc:docMk/>
            <pc:sldMk cId="2363045733" sldId="2002"/>
            <ac:spMk id="14" creationId="{8AEB49CF-D056-4AF7-E18E-332700516814}"/>
          </ac:spMkLst>
        </pc:spChg>
        <pc:spChg chg="mod">
          <ac:chgData name="I See Maths ltd" userId="2b6a9906fb7c83c6" providerId="LiveId" clId="{E4AFC30E-F79B-4789-962D-0A38FEED326E}" dt="2024-06-21T12:02:26.165" v="8748" actId="20577"/>
          <ac:spMkLst>
            <pc:docMk/>
            <pc:sldMk cId="2363045733" sldId="2002"/>
            <ac:spMk id="23" creationId="{B2672183-50C6-4B75-AB18-07F537B6E722}"/>
          </ac:spMkLst>
        </pc:spChg>
        <pc:spChg chg="mod">
          <ac:chgData name="I See Maths ltd" userId="2b6a9906fb7c83c6" providerId="LiveId" clId="{E4AFC30E-F79B-4789-962D-0A38FEED326E}" dt="2024-06-21T12:14:42.682" v="8794" actId="20577"/>
          <ac:spMkLst>
            <pc:docMk/>
            <pc:sldMk cId="2363045733" sldId="2002"/>
            <ac:spMk id="32" creationId="{5EF0A9E9-7E34-A5CF-2026-3AC350EE23DB}"/>
          </ac:spMkLst>
        </pc:spChg>
        <pc:spChg chg="add mod">
          <ac:chgData name="I See Maths ltd" userId="2b6a9906fb7c83c6" providerId="LiveId" clId="{E4AFC30E-F79B-4789-962D-0A38FEED326E}" dt="2024-06-21T12:15:12.678" v="8799" actId="208"/>
          <ac:spMkLst>
            <pc:docMk/>
            <pc:sldMk cId="2363045733" sldId="2002"/>
            <ac:spMk id="50" creationId="{B9CE54DB-8127-1104-CBCE-242D10101A34}"/>
          </ac:spMkLst>
        </pc:s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15" creationId="{A7D02B79-BB3E-C432-5F53-3B68C6DEF2D5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19" creationId="{C5136475-28C5-7EA4-7F0D-00257478CC95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25" creationId="{31887AB7-1AFB-3D81-A881-04B23F441D74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28" creationId="{0A12A8F0-6AB3-E58D-008F-5B1065FB6050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31" creationId="{D195B380-C769-632C-BD06-6B5BF1363BE0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35" creationId="{E53EF949-A874-E0C1-252C-169E6EB90F6D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38" creationId="{95A0520E-5EDF-C87A-030F-1575157CF70F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41" creationId="{9B8B3E21-ADD2-EB14-DA41-65D72C7E123F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44" creationId="{4550E36D-35BE-116D-B2B7-05ED47F84DB5}"/>
          </ac:grpSpMkLst>
        </pc:grpChg>
        <pc:grpChg chg="del">
          <ac:chgData name="I See Maths ltd" userId="2b6a9906fb7c83c6" providerId="LiveId" clId="{E4AFC30E-F79B-4789-962D-0A38FEED326E}" dt="2024-06-21T12:00:23.517" v="8561" actId="478"/>
          <ac:grpSpMkLst>
            <pc:docMk/>
            <pc:sldMk cId="2363045733" sldId="2002"/>
            <ac:grpSpMk id="47" creationId="{C41ADE2D-F37C-30B9-D88F-8107AA927983}"/>
          </ac:grpSpMkLst>
        </pc:grpChg>
      </pc:sldChg>
      <pc:sldChg chg="addSp delSp modSp mod">
        <pc:chgData name="I See Maths ltd" userId="2b6a9906fb7c83c6" providerId="LiveId" clId="{E4AFC30E-F79B-4789-962D-0A38FEED326E}" dt="2024-06-26T09:40:49.103" v="9666" actId="20577"/>
        <pc:sldMkLst>
          <pc:docMk/>
          <pc:sldMk cId="4233001464" sldId="2017"/>
        </pc:sldMkLst>
        <pc:spChg chg="add mod">
          <ac:chgData name="I See Maths ltd" userId="2b6a9906fb7c83c6" providerId="LiveId" clId="{E4AFC30E-F79B-4789-962D-0A38FEED326E}" dt="2024-06-25T14:40:21.079" v="9481" actId="6549"/>
          <ac:spMkLst>
            <pc:docMk/>
            <pc:sldMk cId="4233001464" sldId="2017"/>
            <ac:spMk id="2" creationId="{A1D17C10-F3A9-84A7-A99C-947C72CF23CA}"/>
          </ac:spMkLst>
        </pc:spChg>
        <pc:spChg chg="add del mod">
          <ac:chgData name="I See Maths ltd" userId="2b6a9906fb7c83c6" providerId="LiveId" clId="{E4AFC30E-F79B-4789-962D-0A38FEED326E}" dt="2024-06-25T14:37:47.568" v="9413" actId="478"/>
          <ac:spMkLst>
            <pc:docMk/>
            <pc:sldMk cId="4233001464" sldId="2017"/>
            <ac:spMk id="3" creationId="{09FEF343-88EA-231B-FE0E-AC78856C5777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5" creationId="{D433695D-67DC-CD0B-942D-D88A3B543A52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6" creationId="{692FDF03-D131-558F-D0D6-D96B3139B387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7" creationId="{E775D8B4-2D4A-5F1E-4E49-FE61728E047E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8" creationId="{9342994D-ADF4-95DF-6266-F4B98C07EF95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9" creationId="{897EDFF8-B97F-51E0-A27B-5B6FB3953DFE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0" creationId="{98229D3F-0D5C-2F56-8BF8-759DB247701F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1" creationId="{B148382E-B80B-8C8C-578B-983F462230C6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2" creationId="{239799C5-B0C9-9D73-FDFA-5D0E518ACFCC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3" creationId="{F5F5EB49-8F1D-5E58-EA1D-85442AFDEAF1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4" creationId="{AB248234-43BD-0AC3-6832-5473C5DDFE96}"/>
          </ac:spMkLst>
        </pc:spChg>
        <pc:spChg chg="add del mod">
          <ac:chgData name="I See Maths ltd" userId="2b6a9906fb7c83c6" providerId="LiveId" clId="{E4AFC30E-F79B-4789-962D-0A38FEED326E}" dt="2024-06-25T14:36:56.821" v="9399" actId="478"/>
          <ac:spMkLst>
            <pc:docMk/>
            <pc:sldMk cId="4233001464" sldId="2017"/>
            <ac:spMk id="15" creationId="{F5483F80-F71C-0556-B571-F5991838FAD8}"/>
          </ac:spMkLst>
        </pc:spChg>
        <pc:spChg chg="add del mod">
          <ac:chgData name="I See Maths ltd" userId="2b6a9906fb7c83c6" providerId="LiveId" clId="{E4AFC30E-F79B-4789-962D-0A38FEED326E}" dt="2024-06-25T14:36:56.821" v="9399" actId="478"/>
          <ac:spMkLst>
            <pc:docMk/>
            <pc:sldMk cId="4233001464" sldId="2017"/>
            <ac:spMk id="16" creationId="{905311B9-CA64-CD24-7526-B9925A11FD74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18" creationId="{888F0DC3-34FD-EED1-A545-1846F8CF478D}"/>
          </ac:spMkLst>
        </pc:spChg>
        <pc:spChg chg="add del mod">
          <ac:chgData name="I See Maths ltd" userId="2b6a9906fb7c83c6" providerId="LiveId" clId="{E4AFC30E-F79B-4789-962D-0A38FEED326E}" dt="2024-06-25T14:37:17.480" v="9401" actId="478"/>
          <ac:spMkLst>
            <pc:docMk/>
            <pc:sldMk cId="4233001464" sldId="2017"/>
            <ac:spMk id="19" creationId="{5915EC6C-FBD4-3475-2089-471E1DD6F6CE}"/>
          </ac:spMkLst>
        </pc:spChg>
        <pc:spChg chg="mod">
          <ac:chgData name="I See Maths ltd" userId="2b6a9906fb7c83c6" providerId="LiveId" clId="{E4AFC30E-F79B-4789-962D-0A38FEED326E}" dt="2024-06-26T09:40:49.103" v="9666" actId="20577"/>
          <ac:spMkLst>
            <pc:docMk/>
            <pc:sldMk cId="4233001464" sldId="2017"/>
            <ac:spMk id="21" creationId="{12FE2986-5AC5-D276-9285-7FA656807477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2" creationId="{4D46267E-0BBC-FAB8-DA97-7B0AA0A76581}"/>
          </ac:spMkLst>
        </pc:spChg>
        <pc:spChg chg="mod">
          <ac:chgData name="I See Maths ltd" userId="2b6a9906fb7c83c6" providerId="LiveId" clId="{E4AFC30E-F79B-4789-962D-0A38FEED326E}" dt="2024-06-25T13:56:15.227" v="8971" actId="6549"/>
          <ac:spMkLst>
            <pc:docMk/>
            <pc:sldMk cId="4233001464" sldId="2017"/>
            <ac:spMk id="23" creationId="{2D1196E9-DCC5-8645-FFEE-C403A0F2E439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4" creationId="{61529A42-AFBC-8EDB-ED10-2E8D8C35DD67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5" creationId="{9EBC2F58-C82C-6C26-4CDC-8F273C93B52D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6" creationId="{55056A74-C1A6-DE1D-ED57-65360022DFAD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7" creationId="{C4E77CEF-C1D3-69DF-8011-0F4FD0783354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8" creationId="{9A418182-068B-8058-E985-AB30D51254CE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29" creationId="{975BF446-D1BC-FC7D-8298-1DB8FC1DD438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30" creationId="{6CB5BE37-E32B-E7DE-7C75-B1B19382AD0D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31" creationId="{0C256758-C1C4-B649-1242-D0C437EBF19E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32" creationId="{E4BEA605-73E9-B393-2A99-51D6EEEAE628}"/>
          </ac:spMkLst>
        </pc:spChg>
        <pc:spChg chg="add del mod">
          <ac:chgData name="I See Maths ltd" userId="2b6a9906fb7c83c6" providerId="LiveId" clId="{E4AFC30E-F79B-4789-962D-0A38FEED326E}" dt="2024-06-25T14:40:25.329" v="9482" actId="478"/>
          <ac:spMkLst>
            <pc:docMk/>
            <pc:sldMk cId="4233001464" sldId="2017"/>
            <ac:spMk id="33" creationId="{5B897996-F016-784E-9801-C7DFD760863B}"/>
          </ac:spMkLst>
        </pc:spChg>
        <pc:spChg chg="add mod">
          <ac:chgData name="I See Maths ltd" userId="2b6a9906fb7c83c6" providerId="LiveId" clId="{E4AFC30E-F79B-4789-962D-0A38FEED326E}" dt="2024-06-25T14:47:06.302" v="9525"/>
          <ac:spMkLst>
            <pc:docMk/>
            <pc:sldMk cId="4233001464" sldId="2017"/>
            <ac:spMk id="34" creationId="{BC1C0906-85A0-FA80-CB1F-6A7469286475}"/>
          </ac:spMkLst>
        </pc:spChg>
        <pc:spChg chg="add mod">
          <ac:chgData name="I See Maths ltd" userId="2b6a9906fb7c83c6" providerId="LiveId" clId="{E4AFC30E-F79B-4789-962D-0A38FEED326E}" dt="2024-06-25T14:47:06.302" v="9525"/>
          <ac:spMkLst>
            <pc:docMk/>
            <pc:sldMk cId="4233001464" sldId="2017"/>
            <ac:spMk id="35" creationId="{97920677-F902-0436-2C87-260903E24195}"/>
          </ac:spMkLst>
        </pc:spChg>
        <pc:graphicFrameChg chg="add del mod">
          <ac:chgData name="I See Maths ltd" userId="2b6a9906fb7c83c6" providerId="LiveId" clId="{E4AFC30E-F79B-4789-962D-0A38FEED326E}" dt="2024-06-25T14:40:25.329" v="9482" actId="478"/>
          <ac:graphicFrameMkLst>
            <pc:docMk/>
            <pc:sldMk cId="4233001464" sldId="2017"/>
            <ac:graphicFrameMk id="4" creationId="{4B3EACA0-ED82-C849-D4B4-B72348065026}"/>
          </ac:graphicFrameMkLst>
        </pc:graphicFrameChg>
      </pc:sldChg>
      <pc:sldChg chg="addSp delSp modSp add mod">
        <pc:chgData name="I See Maths ltd" userId="2b6a9906fb7c83c6" providerId="LiveId" clId="{E4AFC30E-F79B-4789-962D-0A38FEED326E}" dt="2024-06-26T09:40:54.366" v="9668" actId="6549"/>
        <pc:sldMkLst>
          <pc:docMk/>
          <pc:sldMk cId="3803064640" sldId="2018"/>
        </pc:sldMkLst>
        <pc:spChg chg="add del mod">
          <ac:chgData name="I See Maths ltd" userId="2b6a9906fb7c83c6" providerId="LiveId" clId="{E4AFC30E-F79B-4789-962D-0A38FEED326E}" dt="2024-06-25T14:47:03.427" v="9524" actId="21"/>
          <ac:spMkLst>
            <pc:docMk/>
            <pc:sldMk cId="3803064640" sldId="2018"/>
            <ac:spMk id="3" creationId="{BC1C0906-85A0-FA80-CB1F-6A7469286475}"/>
          </ac:spMkLst>
        </pc:spChg>
        <pc:spChg chg="add del mod">
          <ac:chgData name="I See Maths ltd" userId="2b6a9906fb7c83c6" providerId="LiveId" clId="{E4AFC30E-F79B-4789-962D-0A38FEED326E}" dt="2024-06-25T14:47:03.427" v="9524" actId="21"/>
          <ac:spMkLst>
            <pc:docMk/>
            <pc:sldMk cId="3803064640" sldId="2018"/>
            <ac:spMk id="15" creationId="{97920677-F902-0436-2C87-260903E24195}"/>
          </ac:spMkLst>
        </pc:spChg>
        <pc:spChg chg="mod">
          <ac:chgData name="I See Maths ltd" userId="2b6a9906fb7c83c6" providerId="LiveId" clId="{E4AFC30E-F79B-4789-962D-0A38FEED326E}" dt="2024-06-26T09:40:54.366" v="9668" actId="6549"/>
          <ac:spMkLst>
            <pc:docMk/>
            <pc:sldMk cId="3803064640" sldId="2018"/>
            <ac:spMk id="21" creationId="{12FE2986-5AC5-D276-9285-7FA656807477}"/>
          </ac:spMkLst>
        </pc:spChg>
      </pc:sldChg>
      <pc:sldChg chg="addSp delSp modSp add del mod">
        <pc:chgData name="I See Maths ltd" userId="2b6a9906fb7c83c6" providerId="LiveId" clId="{E4AFC30E-F79B-4789-962D-0A38FEED326E}" dt="2024-06-25T14:50:52.888" v="9607" actId="47"/>
        <pc:sldMkLst>
          <pc:docMk/>
          <pc:sldMk cId="3300146603" sldId="2019"/>
        </pc:sldMkLst>
        <pc:spChg chg="mod">
          <ac:chgData name="I See Maths ltd" userId="2b6a9906fb7c83c6" providerId="LiveId" clId="{E4AFC30E-F79B-4789-962D-0A38FEED326E}" dt="2024-06-25T14:49:04.665" v="9571" actId="6549"/>
          <ac:spMkLst>
            <pc:docMk/>
            <pc:sldMk cId="3300146603" sldId="2019"/>
            <ac:spMk id="2" creationId="{A1D17C10-F3A9-84A7-A99C-947C72CF23CA}"/>
          </ac:spMkLst>
        </pc:spChg>
        <pc:spChg chg="add del mod">
          <ac:chgData name="I See Maths ltd" userId="2b6a9906fb7c83c6" providerId="LiveId" clId="{E4AFC30E-F79B-4789-962D-0A38FEED326E}" dt="2024-06-25T14:50:48.536" v="9606" actId="21"/>
          <ac:spMkLst>
            <pc:docMk/>
            <pc:sldMk cId="3300146603" sldId="2019"/>
            <ac:spMk id="3" creationId="{E2D7D5FE-3716-CF88-B5A7-23C3AE627B35}"/>
          </ac:spMkLst>
        </pc:spChg>
        <pc:spChg chg="del">
          <ac:chgData name="I See Maths ltd" userId="2b6a9906fb7c83c6" providerId="LiveId" clId="{E4AFC30E-F79B-4789-962D-0A38FEED326E}" dt="2024-06-25T14:47:49.016" v="9527" actId="478"/>
          <ac:spMkLst>
            <pc:docMk/>
            <pc:sldMk cId="3300146603" sldId="2019"/>
            <ac:spMk id="34" creationId="{BC1C0906-85A0-FA80-CB1F-6A7469286475}"/>
          </ac:spMkLst>
        </pc:spChg>
        <pc:spChg chg="del">
          <ac:chgData name="I See Maths ltd" userId="2b6a9906fb7c83c6" providerId="LiveId" clId="{E4AFC30E-F79B-4789-962D-0A38FEED326E}" dt="2024-06-25T14:47:49.016" v="9527" actId="478"/>
          <ac:spMkLst>
            <pc:docMk/>
            <pc:sldMk cId="3300146603" sldId="2019"/>
            <ac:spMk id="35" creationId="{97920677-F902-0436-2C87-260903E24195}"/>
          </ac:spMkLst>
        </pc:spChg>
      </pc:sldChg>
      <pc:sldChg chg="addSp delSp modSp add mod">
        <pc:chgData name="I See Maths ltd" userId="2b6a9906fb7c83c6" providerId="LiveId" clId="{E4AFC30E-F79B-4789-962D-0A38FEED326E}" dt="2024-06-26T09:40:59.175" v="9670" actId="20577"/>
        <pc:sldMkLst>
          <pc:docMk/>
          <pc:sldMk cId="3695893106" sldId="2019"/>
        </pc:sldMkLst>
        <pc:spChg chg="mod">
          <ac:chgData name="I See Maths ltd" userId="2b6a9906fb7c83c6" providerId="LiveId" clId="{E4AFC30E-F79B-4789-962D-0A38FEED326E}" dt="2024-06-25T14:51:30.581" v="9642" actId="6549"/>
          <ac:spMkLst>
            <pc:docMk/>
            <pc:sldMk cId="3695893106" sldId="2019"/>
            <ac:spMk id="2" creationId="{A1D17C10-F3A9-84A7-A99C-947C72CF23CA}"/>
          </ac:spMkLst>
        </pc:spChg>
        <pc:spChg chg="add mod">
          <ac:chgData name="I See Maths ltd" userId="2b6a9906fb7c83c6" providerId="LiveId" clId="{E4AFC30E-F79B-4789-962D-0A38FEED326E}" dt="2024-06-25T14:51:50.108" v="9647" actId="1076"/>
          <ac:spMkLst>
            <pc:docMk/>
            <pc:sldMk cId="3695893106" sldId="2019"/>
            <ac:spMk id="3" creationId="{E2D7D5FE-3716-CF88-B5A7-23C3AE627B35}"/>
          </ac:spMkLst>
        </pc:spChg>
        <pc:spChg chg="mod">
          <ac:chgData name="I See Maths ltd" userId="2b6a9906fb7c83c6" providerId="LiveId" clId="{E4AFC30E-F79B-4789-962D-0A38FEED326E}" dt="2024-06-26T09:40:59.175" v="9670" actId="20577"/>
          <ac:spMkLst>
            <pc:docMk/>
            <pc:sldMk cId="3695893106" sldId="2019"/>
            <ac:spMk id="21" creationId="{12FE2986-5AC5-D276-9285-7FA656807477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2" creationId="{4D46267E-0BBC-FAB8-DA97-7B0AA0A76581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4" creationId="{61529A42-AFBC-8EDB-ED10-2E8D8C35DD67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5" creationId="{9EBC2F58-C82C-6C26-4CDC-8F273C93B52D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6" creationId="{55056A74-C1A6-DE1D-ED57-65360022DFAD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7" creationId="{C4E77CEF-C1D3-69DF-8011-0F4FD0783354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8" creationId="{9A418182-068B-8058-E985-AB30D51254CE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29" creationId="{975BF446-D1BC-FC7D-8298-1DB8FC1DD438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30" creationId="{6CB5BE37-E32B-E7DE-7C75-B1B19382AD0D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31" creationId="{0C256758-C1C4-B649-1242-D0C437EBF19E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32" creationId="{E4BEA605-73E9-B393-2A99-51D6EEEAE628}"/>
          </ac:spMkLst>
        </pc:spChg>
        <pc:spChg chg="del">
          <ac:chgData name="I See Maths ltd" userId="2b6a9906fb7c83c6" providerId="LiveId" clId="{E4AFC30E-F79B-4789-962D-0A38FEED326E}" dt="2024-06-25T14:51:05.852" v="9609" actId="478"/>
          <ac:spMkLst>
            <pc:docMk/>
            <pc:sldMk cId="3695893106" sldId="2019"/>
            <ac:spMk id="33" creationId="{5B897996-F016-784E-9801-C7DFD760863B}"/>
          </ac:spMkLst>
        </pc:spChg>
      </pc:sldChg>
      <pc:sldChg chg="addSp delSp modSp add mod">
        <pc:chgData name="I See Maths ltd" userId="2b6a9906fb7c83c6" providerId="LiveId" clId="{E4AFC30E-F79B-4789-962D-0A38FEED326E}" dt="2024-06-26T09:41:04.578" v="9672" actId="6549"/>
        <pc:sldMkLst>
          <pc:docMk/>
          <pc:sldMk cId="2318065564" sldId="2020"/>
        </pc:sldMkLst>
        <pc:spChg chg="mod">
          <ac:chgData name="I See Maths ltd" userId="2b6a9906fb7c83c6" providerId="LiveId" clId="{E4AFC30E-F79B-4789-962D-0A38FEED326E}" dt="2024-06-25T14:52:02.334" v="9650" actId="6549"/>
          <ac:spMkLst>
            <pc:docMk/>
            <pc:sldMk cId="2318065564" sldId="2020"/>
            <ac:spMk id="2" creationId="{A1D17C10-F3A9-84A7-A99C-947C72CF23CA}"/>
          </ac:spMkLst>
        </pc:spChg>
        <pc:spChg chg="del">
          <ac:chgData name="I See Maths ltd" userId="2b6a9906fb7c83c6" providerId="LiveId" clId="{E4AFC30E-F79B-4789-962D-0A38FEED326E}" dt="2024-06-25T14:51:59.107" v="9649" actId="478"/>
          <ac:spMkLst>
            <pc:docMk/>
            <pc:sldMk cId="2318065564" sldId="2020"/>
            <ac:spMk id="3" creationId="{E2D7D5FE-3716-CF88-B5A7-23C3AE627B35}"/>
          </ac:spMkLst>
        </pc:spChg>
        <pc:spChg chg="add mod">
          <ac:chgData name="I See Maths ltd" userId="2b6a9906fb7c83c6" providerId="LiveId" clId="{E4AFC30E-F79B-4789-962D-0A38FEED326E}" dt="2024-06-25T14:52:41.011" v="9664" actId="1076"/>
          <ac:spMkLst>
            <pc:docMk/>
            <pc:sldMk cId="2318065564" sldId="2020"/>
            <ac:spMk id="15" creationId="{3AAD9936-344E-BF9D-DD2A-A0AB72FB8D31}"/>
          </ac:spMkLst>
        </pc:spChg>
        <pc:spChg chg="mod">
          <ac:chgData name="I See Maths ltd" userId="2b6a9906fb7c83c6" providerId="LiveId" clId="{E4AFC30E-F79B-4789-962D-0A38FEED326E}" dt="2024-06-26T09:41:04.578" v="9672" actId="6549"/>
          <ac:spMkLst>
            <pc:docMk/>
            <pc:sldMk cId="2318065564" sldId="2020"/>
            <ac:spMk id="21" creationId="{12FE2986-5AC5-D276-9285-7FA656807477}"/>
          </ac:spMkLst>
        </pc:spChg>
      </pc:sldChg>
      <pc:sldChg chg="delSp add mod">
        <pc:chgData name="I See Maths ltd" userId="2b6a9906fb7c83c6" providerId="LiveId" clId="{E4AFC30E-F79B-4789-962D-0A38FEED326E}" dt="2024-06-26T09:41:18.469" v="9674" actId="478"/>
        <pc:sldMkLst>
          <pc:docMk/>
          <pc:sldMk cId="2260595146" sldId="2021"/>
        </pc:sldMkLst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5" creationId="{D433695D-67DC-CD0B-942D-D88A3B543A52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6" creationId="{692FDF03-D131-558F-D0D6-D96B3139B387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7" creationId="{E775D8B4-2D4A-5F1E-4E49-FE61728E047E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8" creationId="{9342994D-ADF4-95DF-6266-F4B98C07EF95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9" creationId="{897EDFF8-B97F-51E0-A27B-5B6FB3953DFE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0" creationId="{98229D3F-0D5C-2F56-8BF8-759DB247701F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1" creationId="{B148382E-B80B-8C8C-578B-983F462230C6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2" creationId="{239799C5-B0C9-9D73-FDFA-5D0E518ACFCC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3" creationId="{F5F5EB49-8F1D-5E58-EA1D-85442AFDEAF1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4" creationId="{AB248234-43BD-0AC3-6832-5473C5DDFE96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5" creationId="{3AAD9936-344E-BF9D-DD2A-A0AB72FB8D31}"/>
          </ac:spMkLst>
        </pc:spChg>
        <pc:spChg chg="del">
          <ac:chgData name="I See Maths ltd" userId="2b6a9906fb7c83c6" providerId="LiveId" clId="{E4AFC30E-F79B-4789-962D-0A38FEED326E}" dt="2024-06-26T09:41:18.469" v="9674" actId="478"/>
          <ac:spMkLst>
            <pc:docMk/>
            <pc:sldMk cId="2260595146" sldId="2021"/>
            <ac:spMk id="18" creationId="{888F0DC3-34FD-EED1-A545-1846F8CF478D}"/>
          </ac:spMkLst>
        </pc:spChg>
        <pc:graphicFrameChg chg="del">
          <ac:chgData name="I See Maths ltd" userId="2b6a9906fb7c83c6" providerId="LiveId" clId="{E4AFC30E-F79B-4789-962D-0A38FEED326E}" dt="2024-06-26T09:41:18.469" v="9674" actId="478"/>
          <ac:graphicFrameMkLst>
            <pc:docMk/>
            <pc:sldMk cId="2260595146" sldId="2021"/>
            <ac:graphicFrameMk id="4" creationId="{4B3EACA0-ED82-C849-D4B4-B72348065026}"/>
          </ac:graphicFrameMkLst>
        </pc:graphicFrameChg>
      </pc:sldChg>
      <pc:sldChg chg="addSp delSp modSp del mod">
        <pc:chgData name="I See Maths ltd" userId="2b6a9906fb7c83c6" providerId="LiveId" clId="{E4AFC30E-F79B-4789-962D-0A38FEED326E}" dt="2024-07-11T14:28:05.826" v="10542" actId="47"/>
        <pc:sldMkLst>
          <pc:docMk/>
          <pc:sldMk cId="930757153" sldId="2022"/>
        </pc:sldMkLst>
        <pc:spChg chg="mod">
          <ac:chgData name="I See Maths ltd" userId="2b6a9906fb7c83c6" providerId="LiveId" clId="{E4AFC30E-F79B-4789-962D-0A38FEED326E}" dt="2024-06-26T09:54:31.211" v="10198" actId="6549"/>
          <ac:spMkLst>
            <pc:docMk/>
            <pc:sldMk cId="930757153" sldId="2022"/>
            <ac:spMk id="2" creationId="{BA7B819A-A64D-A450-57F1-01E703EEBF90}"/>
          </ac:spMkLst>
        </pc:spChg>
        <pc:spChg chg="add mod">
          <ac:chgData name="I See Maths ltd" userId="2b6a9906fb7c83c6" providerId="LiveId" clId="{E4AFC30E-F79B-4789-962D-0A38FEED326E}" dt="2024-06-26T09:52:40.678" v="10158" actId="1076"/>
          <ac:spMkLst>
            <pc:docMk/>
            <pc:sldMk cId="930757153" sldId="2022"/>
            <ac:spMk id="4" creationId="{0B79D6B2-D328-0D6B-D586-D8EF6FCC3059}"/>
          </ac:spMkLst>
        </pc:spChg>
        <pc:spChg chg="del">
          <ac:chgData name="I See Maths ltd" userId="2b6a9906fb7c83c6" providerId="LiveId" clId="{E4AFC30E-F79B-4789-962D-0A38FEED326E}" dt="2024-06-26T09:48:30.608" v="9927" actId="478"/>
          <ac:spMkLst>
            <pc:docMk/>
            <pc:sldMk cId="930757153" sldId="2022"/>
            <ac:spMk id="6" creationId="{64C94DC7-4D19-C996-7740-EA8D0C921DEE}"/>
          </ac:spMkLst>
        </pc:spChg>
        <pc:spChg chg="add mod">
          <ac:chgData name="I See Maths ltd" userId="2b6a9906fb7c83c6" providerId="LiveId" clId="{E4AFC30E-F79B-4789-962D-0A38FEED326E}" dt="2024-06-26T09:52:57.256" v="10161" actId="1076"/>
          <ac:spMkLst>
            <pc:docMk/>
            <pc:sldMk cId="930757153" sldId="2022"/>
            <ac:spMk id="8" creationId="{E6968845-A813-F436-F39E-057532942415}"/>
          </ac:spMkLst>
        </pc:spChg>
        <pc:spChg chg="mod">
          <ac:chgData name="I See Maths ltd" userId="2b6a9906fb7c83c6" providerId="LiveId" clId="{E4AFC30E-F79B-4789-962D-0A38FEED326E}" dt="2024-06-26T09:48:36.741" v="9946" actId="1035"/>
          <ac:spMkLst>
            <pc:docMk/>
            <pc:sldMk cId="930757153" sldId="2022"/>
            <ac:spMk id="11" creationId="{9EFE7479-098A-4D74-9534-57C402B049B6}"/>
          </ac:spMkLst>
        </pc:spChg>
        <pc:picChg chg="del">
          <ac:chgData name="I See Maths ltd" userId="2b6a9906fb7c83c6" providerId="LiveId" clId="{E4AFC30E-F79B-4789-962D-0A38FEED326E}" dt="2024-06-26T09:46:16.293" v="9835" actId="478"/>
          <ac:picMkLst>
            <pc:docMk/>
            <pc:sldMk cId="930757153" sldId="2022"/>
            <ac:picMk id="7" creationId="{BF94B002-8E4F-2657-41BA-CF55B4E36DC6}"/>
          </ac:picMkLst>
        </pc:picChg>
        <pc:picChg chg="del">
          <ac:chgData name="I See Maths ltd" userId="2b6a9906fb7c83c6" providerId="LiveId" clId="{E4AFC30E-F79B-4789-962D-0A38FEED326E}" dt="2024-06-26T09:46:13.534" v="9834" actId="478"/>
          <ac:picMkLst>
            <pc:docMk/>
            <pc:sldMk cId="930757153" sldId="2022"/>
            <ac:picMk id="10" creationId="{0D887916-91D5-C661-07A0-9547BD21FD04}"/>
          </ac:picMkLst>
        </pc:picChg>
        <pc:cxnChg chg="mod">
          <ac:chgData name="I See Maths ltd" userId="2b6a9906fb7c83c6" providerId="LiveId" clId="{E4AFC30E-F79B-4789-962D-0A38FEED326E}" dt="2024-06-26T09:48:53.002" v="10033" actId="14100"/>
          <ac:cxnSpMkLst>
            <pc:docMk/>
            <pc:sldMk cId="930757153" sldId="2022"/>
            <ac:cxnSpMk id="5" creationId="{DBEAD18A-AD51-1E7D-E044-E0C42E672F91}"/>
          </ac:cxnSpMkLst>
        </pc:cxnChg>
      </pc:sldChg>
      <pc:sldChg chg="addSp delSp modSp add mod">
        <pc:chgData name="I See Maths ltd" userId="2b6a9906fb7c83c6" providerId="LiveId" clId="{E4AFC30E-F79B-4789-962D-0A38FEED326E}" dt="2024-06-26T09:59:09.993" v="10387" actId="478"/>
        <pc:sldMkLst>
          <pc:docMk/>
          <pc:sldMk cId="2692625472" sldId="2023"/>
        </pc:sldMkLst>
        <pc:spChg chg="del">
          <ac:chgData name="I See Maths ltd" userId="2b6a9906fb7c83c6" providerId="LiveId" clId="{E4AFC30E-F79B-4789-962D-0A38FEED326E}" dt="2024-06-26T09:54:55.721" v="10201" actId="478"/>
          <ac:spMkLst>
            <pc:docMk/>
            <pc:sldMk cId="2692625472" sldId="2023"/>
            <ac:spMk id="4" creationId="{0B79D6B2-D328-0D6B-D586-D8EF6FCC3059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7" creationId="{2DEEF9C7-DAB5-BE72-7D20-363BF3D45B6E}"/>
          </ac:spMkLst>
        </pc:spChg>
        <pc:spChg chg="del">
          <ac:chgData name="I See Maths ltd" userId="2b6a9906fb7c83c6" providerId="LiveId" clId="{E4AFC30E-F79B-4789-962D-0A38FEED326E}" dt="2024-06-26T09:54:55.721" v="10201" actId="478"/>
          <ac:spMkLst>
            <pc:docMk/>
            <pc:sldMk cId="2692625472" sldId="2023"/>
            <ac:spMk id="8" creationId="{E6968845-A813-F436-F39E-057532942415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9" creationId="{396ECC71-31D7-5A65-2491-FEC49DA5B34F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0" creationId="{EF38597B-9604-4EF0-64CC-C340F6111414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2" creationId="{7F2B4CC1-555E-4100-1F84-F99DC484683F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3" creationId="{443839BE-41BF-05D5-1E74-5E96FB64187A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4" creationId="{5EC8873C-04DD-C1F7-63AD-9FC429668938}"/>
          </ac:spMkLst>
        </pc:spChg>
        <pc:spChg chg="add del mod">
          <ac:chgData name="I See Maths ltd" userId="2b6a9906fb7c83c6" providerId="LiveId" clId="{E4AFC30E-F79B-4789-962D-0A38FEED326E}" dt="2024-06-26T09:55:07.475" v="10204" actId="478"/>
          <ac:spMkLst>
            <pc:docMk/>
            <pc:sldMk cId="2692625472" sldId="2023"/>
            <ac:spMk id="15" creationId="{13AC29FE-A4DB-534C-06EB-6C57EC98D8F9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6" creationId="{EA9E2902-D40C-EAD6-1308-0F80640444CA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8" creationId="{33A40005-65ED-C2C1-44C6-B7183E460E06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19" creationId="{4306D72E-B28D-6298-B416-B11207567B9C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22" creationId="{F8096774-E88A-B939-847F-CB9B96FDDCE5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23" creationId="{CB327741-E3BD-A139-CB80-236CB4575CE3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24" creationId="{D3C1B1D7-A31B-A0C2-3606-DE335C292006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25" creationId="{BB99776F-9777-5F46-81B8-655341E5F099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27" creationId="{04CED7AA-7A7E-210E-3BDA-094B7A858246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28" creationId="{096D9B63-5677-3829-FF79-91D75A1C5A5D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29" creationId="{DF39FFD6-6F2C-113E-8217-CD2ABD0EF008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0" creationId="{1478167B-E2A3-5BCE-F0B5-5B159BF85D6C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1" creationId="{7590B0E2-C156-82F7-19EA-8E027BF6E3E1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2" creationId="{FE6B34E4-0D78-0FA6-8317-451AD69B46FE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3" creationId="{BD2463EA-9A37-DEB2-51BB-F08DF9203D17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4" creationId="{CA9760A3-09D1-5D38-B8B4-06CD7B53FC07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35" creationId="{D32DBA29-50FB-21BC-28BF-F080E018D07D}"/>
          </ac:spMkLst>
        </pc:spChg>
        <pc:spChg chg="add del mod">
          <ac:chgData name="I See Maths ltd" userId="2b6a9906fb7c83c6" providerId="LiveId" clId="{E4AFC30E-F79B-4789-962D-0A38FEED326E}" dt="2024-06-26T09:56:40.837" v="10234" actId="478"/>
          <ac:spMkLst>
            <pc:docMk/>
            <pc:sldMk cId="2692625472" sldId="2023"/>
            <ac:spMk id="36" creationId="{1A391412-AA77-227F-DE65-A22509E4E763}"/>
          </ac:spMkLst>
        </pc:spChg>
        <pc:spChg chg="add del mod">
          <ac:chgData name="I See Maths ltd" userId="2b6a9906fb7c83c6" providerId="LiveId" clId="{E4AFC30E-F79B-4789-962D-0A38FEED326E}" dt="2024-06-26T09:56:40.837" v="10234" actId="478"/>
          <ac:spMkLst>
            <pc:docMk/>
            <pc:sldMk cId="2692625472" sldId="2023"/>
            <ac:spMk id="37" creationId="{FBAB5691-1E3D-53B3-CB44-605F0D6562EA}"/>
          </ac:spMkLst>
        </pc:spChg>
        <pc:spChg chg="add del mod">
          <ac:chgData name="I See Maths ltd" userId="2b6a9906fb7c83c6" providerId="LiveId" clId="{E4AFC30E-F79B-4789-962D-0A38FEED326E}" dt="2024-06-26T09:56:40.837" v="10234" actId="478"/>
          <ac:spMkLst>
            <pc:docMk/>
            <pc:sldMk cId="2692625472" sldId="2023"/>
            <ac:spMk id="38" creationId="{05439F7F-0B50-A30B-D869-1D5DD0D7EB23}"/>
          </ac:spMkLst>
        </pc:spChg>
        <pc:spChg chg="add del mod">
          <ac:chgData name="I See Maths ltd" userId="2b6a9906fb7c83c6" providerId="LiveId" clId="{E4AFC30E-F79B-4789-962D-0A38FEED326E}" dt="2024-06-26T09:56:40.837" v="10234" actId="478"/>
          <ac:spMkLst>
            <pc:docMk/>
            <pc:sldMk cId="2692625472" sldId="2023"/>
            <ac:spMk id="39" creationId="{30727E75-E247-530A-8B9E-FE19FDC3FD8B}"/>
          </ac:spMkLst>
        </pc:spChg>
        <pc:spChg chg="add del mod">
          <ac:chgData name="I See Maths ltd" userId="2b6a9906fb7c83c6" providerId="LiveId" clId="{E4AFC30E-F79B-4789-962D-0A38FEED326E}" dt="2024-06-26T09:59:09.993" v="10387" actId="478"/>
          <ac:spMkLst>
            <pc:docMk/>
            <pc:sldMk cId="2692625472" sldId="2023"/>
            <ac:spMk id="40" creationId="{5C023EAD-7A7A-504A-937A-E12A5FF46D32}"/>
          </ac:spMkLst>
        </pc:spChg>
        <pc:spChg chg="add del mod">
          <ac:chgData name="I See Maths ltd" userId="2b6a9906fb7c83c6" providerId="LiveId" clId="{E4AFC30E-F79B-4789-962D-0A38FEED326E}" dt="2024-06-26T09:59:00.929" v="10385" actId="478"/>
          <ac:spMkLst>
            <pc:docMk/>
            <pc:sldMk cId="2692625472" sldId="2023"/>
            <ac:spMk id="41" creationId="{1C0097F1-95D8-533D-D46D-7E32C25895A3}"/>
          </ac:spMkLst>
        </pc:spChg>
        <pc:graphicFrameChg chg="add del mod">
          <ac:chgData name="I See Maths ltd" userId="2b6a9906fb7c83c6" providerId="LiveId" clId="{E4AFC30E-F79B-4789-962D-0A38FEED326E}" dt="2024-06-26T09:59:09.993" v="10387" actId="478"/>
          <ac:graphicFrameMkLst>
            <pc:docMk/>
            <pc:sldMk cId="2692625472" sldId="2023"/>
            <ac:graphicFrameMk id="6" creationId="{4190DFCA-494C-C86E-E4F9-672774D9FDEE}"/>
          </ac:graphicFrameMkLst>
        </pc:graphicFrameChg>
        <pc:graphicFrameChg chg="add del mod">
          <ac:chgData name="I See Maths ltd" userId="2b6a9906fb7c83c6" providerId="LiveId" clId="{E4AFC30E-F79B-4789-962D-0A38FEED326E}" dt="2024-06-26T09:59:00.929" v="10385" actId="478"/>
          <ac:graphicFrameMkLst>
            <pc:docMk/>
            <pc:sldMk cId="2692625472" sldId="2023"/>
            <ac:graphicFrameMk id="26" creationId="{C396B0CC-79EF-8345-7389-74AEE0641D5A}"/>
          </ac:graphicFrameMkLst>
        </pc:graphicFrameChg>
      </pc:sldChg>
      <pc:sldChg chg="delSp add del mod">
        <pc:chgData name="I See Maths ltd" userId="2b6a9906fb7c83c6" providerId="LiveId" clId="{E4AFC30E-F79B-4789-962D-0A38FEED326E}" dt="2024-06-26T09:54:46.417" v="10199" actId="47"/>
        <pc:sldMkLst>
          <pc:docMk/>
          <pc:sldMk cId="3091869031" sldId="2023"/>
        </pc:sldMkLst>
        <pc:spChg chg="del">
          <ac:chgData name="I See Maths ltd" userId="2b6a9906fb7c83c6" providerId="LiveId" clId="{E4AFC30E-F79B-4789-962D-0A38FEED326E}" dt="2024-06-26T09:53:22.326" v="10163" actId="478"/>
          <ac:spMkLst>
            <pc:docMk/>
            <pc:sldMk cId="3091869031" sldId="2023"/>
            <ac:spMk id="4" creationId="{0B79D6B2-D328-0D6B-D586-D8EF6FCC3059}"/>
          </ac:spMkLst>
        </pc:spChg>
        <pc:spChg chg="del">
          <ac:chgData name="I See Maths ltd" userId="2b6a9906fb7c83c6" providerId="LiveId" clId="{E4AFC30E-F79B-4789-962D-0A38FEED326E}" dt="2024-06-26T09:53:22.326" v="10163" actId="478"/>
          <ac:spMkLst>
            <pc:docMk/>
            <pc:sldMk cId="3091869031" sldId="2023"/>
            <ac:spMk id="8" creationId="{E6968845-A813-F436-F39E-057532942415}"/>
          </ac:spMkLst>
        </pc:spChg>
      </pc:sldChg>
      <pc:sldChg chg="add">
        <pc:chgData name="I See Maths ltd" userId="2b6a9906fb7c83c6" providerId="LiveId" clId="{E4AFC30E-F79B-4789-962D-0A38FEED326E}" dt="2024-06-26T09:58:49.098" v="10384" actId="2890"/>
        <pc:sldMkLst>
          <pc:docMk/>
          <pc:sldMk cId="1526523705" sldId="2024"/>
        </pc:sldMkLst>
      </pc:sldChg>
      <pc:sldChg chg="add">
        <pc:chgData name="I See Maths ltd" userId="2b6a9906fb7c83c6" providerId="LiveId" clId="{E4AFC30E-F79B-4789-962D-0A38FEED326E}" dt="2024-06-26T09:59:05.617" v="10386" actId="2890"/>
        <pc:sldMkLst>
          <pc:docMk/>
          <pc:sldMk cId="798364368" sldId="2025"/>
        </pc:sldMkLst>
      </pc:sldChg>
      <pc:sldChg chg="del ord">
        <pc:chgData name="I See Maths ltd" userId="2b6a9906fb7c83c6" providerId="LiveId" clId="{E4AFC30E-F79B-4789-962D-0A38FEED326E}" dt="2024-06-27T14:18:36.762" v="10505" actId="47"/>
        <pc:sldMkLst>
          <pc:docMk/>
          <pc:sldMk cId="3282744533" sldId="2026"/>
        </pc:sldMkLst>
      </pc:sldChg>
      <pc:sldChg chg="del">
        <pc:chgData name="I See Maths ltd" userId="2b6a9906fb7c83c6" providerId="LiveId" clId="{E4AFC30E-F79B-4789-962D-0A38FEED326E}" dt="2024-06-27T14:15:56.972" v="10458" actId="47"/>
        <pc:sldMkLst>
          <pc:docMk/>
          <pc:sldMk cId="3994744417" sldId="2027"/>
        </pc:sldMkLst>
      </pc:sldChg>
      <pc:sldChg chg="del">
        <pc:chgData name="I See Maths ltd" userId="2b6a9906fb7c83c6" providerId="LiveId" clId="{E4AFC30E-F79B-4789-962D-0A38FEED326E}" dt="2024-06-27T14:15:57.631" v="10459" actId="47"/>
        <pc:sldMkLst>
          <pc:docMk/>
          <pc:sldMk cId="4007219203" sldId="2029"/>
        </pc:sldMkLst>
      </pc:sldChg>
      <pc:sldChg chg="del">
        <pc:chgData name="I See Maths ltd" userId="2b6a9906fb7c83c6" providerId="LiveId" clId="{E4AFC30E-F79B-4789-962D-0A38FEED326E}" dt="2024-06-27T14:16:01.893" v="10460" actId="47"/>
        <pc:sldMkLst>
          <pc:docMk/>
          <pc:sldMk cId="469986926" sldId="2030"/>
        </pc:sldMkLst>
      </pc:sldChg>
      <pc:sldChg chg="del">
        <pc:chgData name="I See Maths ltd" userId="2b6a9906fb7c83c6" providerId="LiveId" clId="{E4AFC30E-F79B-4789-962D-0A38FEED326E}" dt="2024-06-27T14:16:02.272" v="10461" actId="47"/>
        <pc:sldMkLst>
          <pc:docMk/>
          <pc:sldMk cId="827509409" sldId="2031"/>
        </pc:sldMkLst>
      </pc:sldChg>
      <pc:sldChg chg="delSp modSp mod">
        <pc:chgData name="I See Maths ltd" userId="2b6a9906fb7c83c6" providerId="LiveId" clId="{E4AFC30E-F79B-4789-962D-0A38FEED326E}" dt="2024-06-27T14:20:49.171" v="10527" actId="14100"/>
        <pc:sldMkLst>
          <pc:docMk/>
          <pc:sldMk cId="3862516061" sldId="2032"/>
        </pc:sldMkLst>
        <pc:spChg chg="mod">
          <ac:chgData name="I See Maths ltd" userId="2b6a9906fb7c83c6" providerId="LiveId" clId="{E4AFC30E-F79B-4789-962D-0A38FEED326E}" dt="2024-06-27T14:15:45.046" v="10457" actId="14100"/>
          <ac:spMkLst>
            <pc:docMk/>
            <pc:sldMk cId="3862516061" sldId="2032"/>
            <ac:spMk id="2" creationId="{A1D17C10-F3A9-84A7-A99C-947C72CF23CA}"/>
          </ac:spMkLst>
        </pc:spChg>
        <pc:spChg chg="del">
          <ac:chgData name="I See Maths ltd" userId="2b6a9906fb7c83c6" providerId="LiveId" clId="{E4AFC30E-F79B-4789-962D-0A38FEED326E}" dt="2024-06-27T14:15:18.556" v="10396" actId="478"/>
          <ac:spMkLst>
            <pc:docMk/>
            <pc:sldMk cId="3862516061" sldId="2032"/>
            <ac:spMk id="3" creationId="{00211D41-79DE-ED14-76BA-FEC0DA2CA40C}"/>
          </ac:spMkLst>
        </pc:spChg>
        <pc:spChg chg="mod">
          <ac:chgData name="I See Maths ltd" userId="2b6a9906fb7c83c6" providerId="LiveId" clId="{E4AFC30E-F79B-4789-962D-0A38FEED326E}" dt="2024-06-27T14:20:49.171" v="10527" actId="14100"/>
          <ac:spMkLst>
            <pc:docMk/>
            <pc:sldMk cId="3862516061" sldId="2032"/>
            <ac:spMk id="4" creationId="{15AB6CC6-C701-024D-4422-22DB1D467FFE}"/>
          </ac:spMkLst>
        </pc:spChg>
      </pc:sldChg>
      <pc:sldChg chg="delSp del mod">
        <pc:chgData name="I See Maths ltd" userId="2b6a9906fb7c83c6" providerId="LiveId" clId="{E4AFC30E-F79B-4789-962D-0A38FEED326E}" dt="2024-06-27T14:20:09.938" v="10515" actId="47"/>
        <pc:sldMkLst>
          <pc:docMk/>
          <pc:sldMk cId="1278230301" sldId="2033"/>
        </pc:sldMkLst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8" creationId="{B39B61F5-5E52-3097-3833-E2E2EDD7ACDF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9" creationId="{B4193E86-8FFC-5549-EDE6-62E15B824CDD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0" creationId="{3ADD88AA-862E-5849-F425-13A4D49F5C5F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1" creationId="{A0095383-6904-9FEC-85C2-02555BDC50C4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2" creationId="{1B6CD4B3-461D-78C1-D748-BAEF23212759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3" creationId="{8FDFEB07-7061-7F7D-D49D-CB452149E237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4" creationId="{76809EB1-9F10-F2C5-207B-3C2015C70AC1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5" creationId="{25F7B090-4E05-0532-2236-C867BAD14682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6" creationId="{6895EA11-FB2F-D97F-7F10-2D8255EDAF2F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19" creationId="{A2B52058-5609-60C6-0833-CCD635064892}"/>
          </ac:spMkLst>
        </pc:spChg>
        <pc:spChg chg="del">
          <ac:chgData name="I See Maths ltd" userId="2b6a9906fb7c83c6" providerId="LiveId" clId="{E4AFC30E-F79B-4789-962D-0A38FEED326E}" dt="2024-06-27T14:19:33.052" v="10508" actId="21"/>
          <ac:spMkLst>
            <pc:docMk/>
            <pc:sldMk cId="1278230301" sldId="2033"/>
            <ac:spMk id="22" creationId="{7DB7BEE6-ECB8-C918-FE0B-BD7E48080017}"/>
          </ac:spMkLst>
        </pc:spChg>
        <pc:graphicFrameChg chg="del">
          <ac:chgData name="I See Maths ltd" userId="2b6a9906fb7c83c6" providerId="LiveId" clId="{E4AFC30E-F79B-4789-962D-0A38FEED326E}" dt="2024-06-27T14:19:33.052" v="10508" actId="21"/>
          <ac:graphicFrameMkLst>
            <pc:docMk/>
            <pc:sldMk cId="1278230301" sldId="2033"/>
            <ac:graphicFrameMk id="7" creationId="{4A0369C3-E2FB-A996-755B-2F9CD3D4EC08}"/>
          </ac:graphicFrameMkLst>
        </pc:graphicFrameChg>
      </pc:sldChg>
      <pc:sldChg chg="delSp del mod">
        <pc:chgData name="I See Maths ltd" userId="2b6a9906fb7c83c6" providerId="LiveId" clId="{E4AFC30E-F79B-4789-962D-0A38FEED326E}" dt="2024-06-27T14:20:10.443" v="10516" actId="47"/>
        <pc:sldMkLst>
          <pc:docMk/>
          <pc:sldMk cId="2448757979" sldId="2034"/>
        </pc:sldMkLst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4" creationId="{AA482F07-9C1F-7E1C-8593-712CF3D50CE7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8" creationId="{B39B61F5-5E52-3097-3833-E2E2EDD7ACDF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9" creationId="{B4193E86-8FFC-5549-EDE6-62E15B824CDD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0" creationId="{3ADD88AA-862E-5849-F425-13A4D49F5C5F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1" creationId="{A0095383-6904-9FEC-85C2-02555BDC50C4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2" creationId="{1B6CD4B3-461D-78C1-D748-BAEF23212759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3" creationId="{8FDFEB07-7061-7F7D-D49D-CB452149E237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4" creationId="{76809EB1-9F10-F2C5-207B-3C2015C70AC1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5" creationId="{25F7B090-4E05-0532-2236-C867BAD14682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6" creationId="{6895EA11-FB2F-D97F-7F10-2D8255EDAF2F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19" creationId="{A2B52058-5609-60C6-0833-CCD635064892}"/>
          </ac:spMkLst>
        </pc:spChg>
        <pc:spChg chg="del">
          <ac:chgData name="I See Maths ltd" userId="2b6a9906fb7c83c6" providerId="LiveId" clId="{E4AFC30E-F79B-4789-962D-0A38FEED326E}" dt="2024-06-27T14:19:56.568" v="10512" actId="21"/>
          <ac:spMkLst>
            <pc:docMk/>
            <pc:sldMk cId="2448757979" sldId="2034"/>
            <ac:spMk id="22" creationId="{7DB7BEE6-ECB8-C918-FE0B-BD7E48080017}"/>
          </ac:spMkLst>
        </pc:spChg>
        <pc:graphicFrameChg chg="del">
          <ac:chgData name="I See Maths ltd" userId="2b6a9906fb7c83c6" providerId="LiveId" clId="{E4AFC30E-F79B-4789-962D-0A38FEED326E}" dt="2024-06-27T14:19:56.568" v="10512" actId="21"/>
          <ac:graphicFrameMkLst>
            <pc:docMk/>
            <pc:sldMk cId="2448757979" sldId="2034"/>
            <ac:graphicFrameMk id="7" creationId="{4A0369C3-E2FB-A996-755B-2F9CD3D4EC08}"/>
          </ac:graphicFrameMkLst>
        </pc:graphicFrameChg>
      </pc:sldChg>
      <pc:sldChg chg="addSp delSp modSp add mod">
        <pc:chgData name="I See Maths ltd" userId="2b6a9906fb7c83c6" providerId="LiveId" clId="{E4AFC30E-F79B-4789-962D-0A38FEED326E}" dt="2024-06-27T14:18:43.583" v="10506" actId="478"/>
        <pc:sldMkLst>
          <pc:docMk/>
          <pc:sldMk cId="993934587" sldId="2036"/>
        </pc:sldMkLst>
        <pc:spChg chg="mod">
          <ac:chgData name="I See Maths ltd" userId="2b6a9906fb7c83c6" providerId="LiveId" clId="{E4AFC30E-F79B-4789-962D-0A38FEED326E}" dt="2024-06-27T14:17:56.909" v="10500" actId="20577"/>
          <ac:spMkLst>
            <pc:docMk/>
            <pc:sldMk cId="993934587" sldId="2036"/>
            <ac:spMk id="2" creationId="{A1D17C10-F3A9-84A7-A99C-947C72CF23CA}"/>
          </ac:spMkLst>
        </pc:spChg>
        <pc:spChg chg="del">
          <ac:chgData name="I See Maths ltd" userId="2b6a9906fb7c83c6" providerId="LiveId" clId="{E4AFC30E-F79B-4789-962D-0A38FEED326E}" dt="2024-06-27T14:17:49.993" v="10498" actId="478"/>
          <ac:spMkLst>
            <pc:docMk/>
            <pc:sldMk cId="993934587" sldId="2036"/>
            <ac:spMk id="3" creationId="{00211D41-79DE-ED14-76BA-FEC0DA2CA40C}"/>
          </ac:spMkLst>
        </pc:spChg>
        <pc:spChg chg="del">
          <ac:chgData name="I See Maths ltd" userId="2b6a9906fb7c83c6" providerId="LiveId" clId="{E4AFC30E-F79B-4789-962D-0A38FEED326E}" dt="2024-06-27T14:18:43.583" v="10506" actId="478"/>
          <ac:spMkLst>
            <pc:docMk/>
            <pc:sldMk cId="993934587" sldId="2036"/>
            <ac:spMk id="4" creationId="{15AB6CC6-C701-024D-4422-22DB1D467FFE}"/>
          </ac:spMkLst>
        </pc:spChg>
        <pc:spChg chg="add mod">
          <ac:chgData name="I See Maths ltd" userId="2b6a9906fb7c83c6" providerId="LiveId" clId="{E4AFC30E-F79B-4789-962D-0A38FEED326E}" dt="2024-06-27T14:18:32.747" v="10504"/>
          <ac:spMkLst>
            <pc:docMk/>
            <pc:sldMk cId="993934587" sldId="2036"/>
            <ac:spMk id="5" creationId="{4F75C249-CF89-2A27-D15C-1D0C9082A9E4}"/>
          </ac:spMkLst>
        </pc:spChg>
        <pc:spChg chg="add mod">
          <ac:chgData name="I See Maths ltd" userId="2b6a9906fb7c83c6" providerId="LiveId" clId="{E4AFC30E-F79B-4789-962D-0A38FEED326E}" dt="2024-06-27T14:18:32.747" v="10504"/>
          <ac:spMkLst>
            <pc:docMk/>
            <pc:sldMk cId="993934587" sldId="2036"/>
            <ac:spMk id="6" creationId="{F77E7A88-DEE2-0286-F2F4-EB85776B2D99}"/>
          </ac:spMkLst>
        </pc:spChg>
        <pc:cxnChg chg="add mod">
          <ac:chgData name="I See Maths ltd" userId="2b6a9906fb7c83c6" providerId="LiveId" clId="{E4AFC30E-F79B-4789-962D-0A38FEED326E}" dt="2024-06-27T14:18:32.747" v="10504"/>
          <ac:cxnSpMkLst>
            <pc:docMk/>
            <pc:sldMk cId="993934587" sldId="2036"/>
            <ac:cxnSpMk id="7" creationId="{53D2AD74-C87A-4292-69A4-A3F05986DB45}"/>
          </ac:cxnSpMkLst>
        </pc:cxnChg>
      </pc:sldChg>
      <pc:sldChg chg="addSp delSp modSp add mod">
        <pc:chgData name="I See Maths ltd" userId="2b6a9906fb7c83c6" providerId="LiveId" clId="{E4AFC30E-F79B-4789-962D-0A38FEED326E}" dt="2024-06-27T14:20:35.610" v="10518" actId="478"/>
        <pc:sldMkLst>
          <pc:docMk/>
          <pc:sldMk cId="3595776979" sldId="2037"/>
        </pc:sldMkLst>
        <pc:spChg chg="del">
          <ac:chgData name="I See Maths ltd" userId="2b6a9906fb7c83c6" providerId="LiveId" clId="{E4AFC30E-F79B-4789-962D-0A38FEED326E}" dt="2024-06-27T14:16:27.822" v="10465" actId="478"/>
          <ac:spMkLst>
            <pc:docMk/>
            <pc:sldMk cId="3595776979" sldId="2037"/>
            <ac:spMk id="4" creationId="{15AB6CC6-C701-024D-4422-22DB1D467FFE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5" creationId="{E3D18551-742A-0908-BFF5-BEC91770344D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6" creationId="{550E11D2-CFED-4040-1E5F-1F7B6184F9A1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7" creationId="{49DDB62F-5E16-2B6C-B200-3D86C99E2B21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8" creationId="{90805D89-40DB-723D-2059-2A9922905CC1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9" creationId="{B9D2AF37-2877-3844-7970-B887FD71BAD3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0" creationId="{F8E482F9-A7F0-0409-85C2-9B67A31C1609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1" creationId="{FD2D1290-6DCF-27F4-7576-2D48D64B5C95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2" creationId="{7F016C5F-494F-F43B-96C4-6D9D7AF5EE5E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3" creationId="{FBC252C1-63E7-23E0-6A9D-6DDA4E9DFC38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4" creationId="{B682E9F5-A53B-42C6-7A39-6C161319786F}"/>
          </ac:spMkLst>
        </pc:spChg>
        <pc:spChg chg="add mod">
          <ac:chgData name="I See Maths ltd" userId="2b6a9906fb7c83c6" providerId="LiveId" clId="{E4AFC30E-F79B-4789-962D-0A38FEED326E}" dt="2024-06-27T14:16:28.718" v="10466"/>
          <ac:spMkLst>
            <pc:docMk/>
            <pc:sldMk cId="3595776979" sldId="2037"/>
            <ac:spMk id="15" creationId="{A179A877-7F68-86A2-6985-FF634C7CD8D6}"/>
          </ac:spMkLst>
        </pc:spChg>
        <pc:spChg chg="add del mod">
          <ac:chgData name="I See Maths ltd" userId="2b6a9906fb7c83c6" providerId="LiveId" clId="{E4AFC30E-F79B-4789-962D-0A38FEED326E}" dt="2024-06-27T14:20:35.610" v="10518" actId="478"/>
          <ac:spMkLst>
            <pc:docMk/>
            <pc:sldMk cId="3595776979" sldId="2037"/>
            <ac:spMk id="16" creationId="{11748182-76B7-7CE8-A564-0AF5815AF847}"/>
          </ac:spMkLst>
        </pc:spChg>
        <pc:graphicFrameChg chg="add mod">
          <ac:chgData name="I See Maths ltd" userId="2b6a9906fb7c83c6" providerId="LiveId" clId="{E4AFC30E-F79B-4789-962D-0A38FEED326E}" dt="2024-06-27T14:16:28.718" v="10466"/>
          <ac:graphicFrameMkLst>
            <pc:docMk/>
            <pc:sldMk cId="3595776979" sldId="2037"/>
            <ac:graphicFrameMk id="3" creationId="{4CDC3B77-0F5C-7DB3-09FA-4405EA1C1F0C}"/>
          </ac:graphicFrameMkLst>
        </pc:graphicFrameChg>
      </pc:sldChg>
      <pc:sldChg chg="modSp add mod">
        <pc:chgData name="I See Maths ltd" userId="2b6a9906fb7c83c6" providerId="LiveId" clId="{E4AFC30E-F79B-4789-962D-0A38FEED326E}" dt="2024-06-27T14:21:16.533" v="10536" actId="20577"/>
        <pc:sldMkLst>
          <pc:docMk/>
          <pc:sldMk cId="3048597986" sldId="2038"/>
        </pc:sldMkLst>
        <pc:spChg chg="mod">
          <ac:chgData name="I See Maths ltd" userId="2b6a9906fb7c83c6" providerId="LiveId" clId="{E4AFC30E-F79B-4789-962D-0A38FEED326E}" dt="2024-06-27T14:21:16.533" v="10536" actId="20577"/>
          <ac:spMkLst>
            <pc:docMk/>
            <pc:sldMk cId="3048597986" sldId="2038"/>
            <ac:spMk id="4" creationId="{15AB6CC6-C701-024D-4422-22DB1D467FFE}"/>
          </ac:spMkLst>
        </pc:spChg>
      </pc:sldChg>
      <pc:sldChg chg="addSp delSp modSp add mod">
        <pc:chgData name="I See Maths ltd" userId="2b6a9906fb7c83c6" providerId="LiveId" clId="{E4AFC30E-F79B-4789-962D-0A38FEED326E}" dt="2024-06-27T14:19:40.721" v="10510"/>
        <pc:sldMkLst>
          <pc:docMk/>
          <pc:sldMk cId="1281376077" sldId="2039"/>
        </pc:sldMkLst>
        <pc:spChg chg="del">
          <ac:chgData name="I See Maths ltd" userId="2b6a9906fb7c83c6" providerId="LiveId" clId="{E4AFC30E-F79B-4789-962D-0A38FEED326E}" dt="2024-06-27T14:19:40.135" v="10509" actId="478"/>
          <ac:spMkLst>
            <pc:docMk/>
            <pc:sldMk cId="1281376077" sldId="2039"/>
            <ac:spMk id="4" creationId="{15AB6CC6-C701-024D-4422-22DB1D467FFE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8" creationId="{B39B61F5-5E52-3097-3833-E2E2EDD7ACDF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9" creationId="{B4193E86-8FFC-5549-EDE6-62E15B824CDD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0" creationId="{3ADD88AA-862E-5849-F425-13A4D49F5C5F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1" creationId="{A0095383-6904-9FEC-85C2-02555BDC50C4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2" creationId="{1B6CD4B3-461D-78C1-D748-BAEF23212759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3" creationId="{8FDFEB07-7061-7F7D-D49D-CB452149E237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4" creationId="{76809EB1-9F10-F2C5-207B-3C2015C70AC1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5" creationId="{25F7B090-4E05-0532-2236-C867BAD14682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6" creationId="{6895EA11-FB2F-D97F-7F10-2D8255EDAF2F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19" creationId="{A2B52058-5609-60C6-0833-CCD635064892}"/>
          </ac:spMkLst>
        </pc:spChg>
        <pc:spChg chg="add mod">
          <ac:chgData name="I See Maths ltd" userId="2b6a9906fb7c83c6" providerId="LiveId" clId="{E4AFC30E-F79B-4789-962D-0A38FEED326E}" dt="2024-06-27T14:19:40.721" v="10510"/>
          <ac:spMkLst>
            <pc:docMk/>
            <pc:sldMk cId="1281376077" sldId="2039"/>
            <ac:spMk id="22" creationId="{7DB7BEE6-ECB8-C918-FE0B-BD7E48080017}"/>
          </ac:spMkLst>
        </pc:spChg>
        <pc:graphicFrameChg chg="add mod">
          <ac:chgData name="I See Maths ltd" userId="2b6a9906fb7c83c6" providerId="LiveId" clId="{E4AFC30E-F79B-4789-962D-0A38FEED326E}" dt="2024-06-27T14:19:40.721" v="10510"/>
          <ac:graphicFrameMkLst>
            <pc:docMk/>
            <pc:sldMk cId="1281376077" sldId="2039"/>
            <ac:graphicFrameMk id="7" creationId="{4A0369C3-E2FB-A996-755B-2F9CD3D4EC08}"/>
          </ac:graphicFrameMkLst>
        </pc:graphicFrameChg>
      </pc:sldChg>
      <pc:sldChg chg="add del">
        <pc:chgData name="I See Maths ltd" userId="2b6a9906fb7c83c6" providerId="LiveId" clId="{E4AFC30E-F79B-4789-962D-0A38FEED326E}" dt="2024-06-27T14:18:22.581" v="10503" actId="47"/>
        <pc:sldMkLst>
          <pc:docMk/>
          <pc:sldMk cId="1906334710" sldId="2039"/>
        </pc:sldMkLst>
      </pc:sldChg>
      <pc:sldChg chg="addSp delSp modSp add mod">
        <pc:chgData name="I See Maths ltd" userId="2b6a9906fb7c83c6" providerId="LiveId" clId="{E4AFC30E-F79B-4789-962D-0A38FEED326E}" dt="2024-06-27T14:20:02.928" v="10514"/>
        <pc:sldMkLst>
          <pc:docMk/>
          <pc:sldMk cId="3931939662" sldId="2040"/>
        </pc:sldMkLst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4" creationId="{B39B61F5-5E52-3097-3833-E2E2EDD7ACDF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5" creationId="{B4193E86-8FFC-5549-EDE6-62E15B824CDD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6" creationId="{3ADD88AA-862E-5849-F425-13A4D49F5C5F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8" creationId="{B39B61F5-5E52-3097-3833-E2E2EDD7ACDF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9" creationId="{B4193E86-8FFC-5549-EDE6-62E15B824CDD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0" creationId="{3ADD88AA-862E-5849-F425-13A4D49F5C5F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1" creationId="{A0095383-6904-9FEC-85C2-02555BDC50C4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2" creationId="{1B6CD4B3-461D-78C1-D748-BAEF23212759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3" creationId="{8FDFEB07-7061-7F7D-D49D-CB452149E237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4" creationId="{76809EB1-9F10-F2C5-207B-3C2015C70AC1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5" creationId="{25F7B090-4E05-0532-2236-C867BAD14682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6" creationId="{6895EA11-FB2F-D97F-7F10-2D8255EDAF2F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18" creationId="{A0095383-6904-9FEC-85C2-02555BDC50C4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19" creationId="{A2B52058-5609-60C6-0833-CCD635064892}"/>
          </ac:spMkLst>
        </pc:spChg>
        <pc:spChg chg="del">
          <ac:chgData name="I See Maths ltd" userId="2b6a9906fb7c83c6" providerId="LiveId" clId="{E4AFC30E-F79B-4789-962D-0A38FEED326E}" dt="2024-06-27T14:20:02.453" v="10513" actId="478"/>
          <ac:spMkLst>
            <pc:docMk/>
            <pc:sldMk cId="3931939662" sldId="2040"/>
            <ac:spMk id="22" creationId="{7DB7BEE6-ECB8-C918-FE0B-BD7E48080017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4" creationId="{1B6CD4B3-461D-78C1-D748-BAEF23212759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5" creationId="{8FDFEB07-7061-7F7D-D49D-CB452149E237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6" creationId="{76809EB1-9F10-F2C5-207B-3C2015C70AC1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7" creationId="{25F7B090-4E05-0532-2236-C867BAD14682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8" creationId="{6895EA11-FB2F-D97F-7F10-2D8255EDAF2F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29" creationId="{A2B52058-5609-60C6-0833-CCD635064892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30" creationId="{7DB7BEE6-ECB8-C918-FE0B-BD7E48080017}"/>
          </ac:spMkLst>
        </pc:spChg>
        <pc:spChg chg="add mod">
          <ac:chgData name="I See Maths ltd" userId="2b6a9906fb7c83c6" providerId="LiveId" clId="{E4AFC30E-F79B-4789-962D-0A38FEED326E}" dt="2024-06-27T14:20:02.928" v="10514"/>
          <ac:spMkLst>
            <pc:docMk/>
            <pc:sldMk cId="3931939662" sldId="2040"/>
            <ac:spMk id="31" creationId="{AA482F07-9C1F-7E1C-8593-712CF3D50CE7}"/>
          </ac:spMkLst>
        </pc:spChg>
        <pc:graphicFrameChg chg="add mod">
          <ac:chgData name="I See Maths ltd" userId="2b6a9906fb7c83c6" providerId="LiveId" clId="{E4AFC30E-F79B-4789-962D-0A38FEED326E}" dt="2024-06-27T14:20:02.928" v="10514"/>
          <ac:graphicFrameMkLst>
            <pc:docMk/>
            <pc:sldMk cId="3931939662" sldId="2040"/>
            <ac:graphicFrameMk id="3" creationId="{4A0369C3-E2FB-A996-755B-2F9CD3D4EC08}"/>
          </ac:graphicFrameMkLst>
        </pc:graphicFrameChg>
        <pc:graphicFrameChg chg="del">
          <ac:chgData name="I See Maths ltd" userId="2b6a9906fb7c83c6" providerId="LiveId" clId="{E4AFC30E-F79B-4789-962D-0A38FEED326E}" dt="2024-06-27T14:20:02.453" v="10513" actId="478"/>
          <ac:graphicFrameMkLst>
            <pc:docMk/>
            <pc:sldMk cId="3931939662" sldId="2040"/>
            <ac:graphicFrameMk id="7" creationId="{4A0369C3-E2FB-A996-755B-2F9CD3D4EC08}"/>
          </ac:graphicFrameMkLst>
        </pc:graphicFrameChg>
      </pc:sldChg>
      <pc:sldChg chg="add">
        <pc:chgData name="I See Maths ltd" userId="2b6a9906fb7c83c6" providerId="LiveId" clId="{E4AFC30E-F79B-4789-962D-0A38FEED326E}" dt="2024-06-27T14:20:31.729" v="10517" actId="2890"/>
        <pc:sldMkLst>
          <pc:docMk/>
          <pc:sldMk cId="3453316199" sldId="2041"/>
        </pc:sldMkLst>
      </pc:sldChg>
      <pc:sldChg chg="addSp delSp modSp add mod">
        <pc:chgData name="I See Maths ltd" userId="2b6a9906fb7c83c6" providerId="LiveId" clId="{E4AFC30E-F79B-4789-962D-0A38FEED326E}" dt="2024-07-12T19:05:45.424" v="11412" actId="478"/>
        <pc:sldMkLst>
          <pc:docMk/>
          <pc:sldMk cId="786642019" sldId="2042"/>
        </pc:sldMkLst>
        <pc:spChg chg="add mod">
          <ac:chgData name="I See Maths ltd" userId="2b6a9906fb7c83c6" providerId="LiveId" clId="{E4AFC30E-F79B-4789-962D-0A38FEED326E}" dt="2024-07-12T18:54:45.337" v="11201" actId="1035"/>
          <ac:spMkLst>
            <pc:docMk/>
            <pc:sldMk cId="786642019" sldId="2042"/>
            <ac:spMk id="6" creationId="{C803884D-65A0-C5CE-6E55-DD6467EB8491}"/>
          </ac:spMkLst>
        </pc:spChg>
        <pc:spChg chg="add del mod">
          <ac:chgData name="I See Maths ltd" userId="2b6a9906fb7c83c6" providerId="LiveId" clId="{E4AFC30E-F79B-4789-962D-0A38FEED326E}" dt="2024-07-12T19:05:45.424" v="11412" actId="478"/>
          <ac:spMkLst>
            <pc:docMk/>
            <pc:sldMk cId="786642019" sldId="2042"/>
            <ac:spMk id="9" creationId="{637C34AA-94AD-5201-C880-43E4EE6C3FFE}"/>
          </ac:spMkLst>
        </pc:spChg>
        <pc:spChg chg="add mod">
          <ac:chgData name="I See Maths ltd" userId="2b6a9906fb7c83c6" providerId="LiveId" clId="{E4AFC30E-F79B-4789-962D-0A38FEED326E}" dt="2024-07-12T18:45:48.039" v="10936" actId="571"/>
          <ac:spMkLst>
            <pc:docMk/>
            <pc:sldMk cId="786642019" sldId="2042"/>
            <ac:spMk id="11" creationId="{86BB6804-84E9-2B4C-A7DB-056D6FEC03CF}"/>
          </ac:spMkLst>
        </pc:spChg>
        <pc:spChg chg="add del mod">
          <ac:chgData name="I See Maths ltd" userId="2b6a9906fb7c83c6" providerId="LiveId" clId="{E4AFC30E-F79B-4789-962D-0A38FEED326E}" dt="2024-07-12T19:05:22.867" v="11409" actId="478"/>
          <ac:spMkLst>
            <pc:docMk/>
            <pc:sldMk cId="786642019" sldId="2042"/>
            <ac:spMk id="13" creationId="{AD634A61-7C92-1D2C-3C69-9DEBE83F17F1}"/>
          </ac:spMkLst>
        </pc:spChg>
        <pc:spChg chg="add del mod">
          <ac:chgData name="I See Maths ltd" userId="2b6a9906fb7c83c6" providerId="LiveId" clId="{E4AFC30E-F79B-4789-962D-0A38FEED326E}" dt="2024-07-12T19:05:45.424" v="11412" actId="478"/>
          <ac:spMkLst>
            <pc:docMk/>
            <pc:sldMk cId="786642019" sldId="2042"/>
            <ac:spMk id="15" creationId="{04D9C6B1-F0F3-BFCB-9C5C-34EA6973249B}"/>
          </ac:spMkLst>
        </pc:spChg>
        <pc:spChg chg="mod">
          <ac:chgData name="I See Maths ltd" userId="2b6a9906fb7c83c6" providerId="LiveId" clId="{E4AFC30E-F79B-4789-962D-0A38FEED326E}" dt="2024-07-12T18:19:02.118" v="10572" actId="6549"/>
          <ac:spMkLst>
            <pc:docMk/>
            <pc:sldMk cId="786642019" sldId="2042"/>
            <ac:spMk id="21" creationId="{12FE2986-5AC5-D276-9285-7FA656807477}"/>
          </ac:spMkLst>
        </pc:spChg>
        <pc:spChg chg="mod">
          <ac:chgData name="I See Maths ltd" userId="2b6a9906fb7c83c6" providerId="LiveId" clId="{E4AFC30E-F79B-4789-962D-0A38FEED326E}" dt="2024-07-12T18:18:54.814" v="10569" actId="6549"/>
          <ac:spMkLst>
            <pc:docMk/>
            <pc:sldMk cId="786642019" sldId="2042"/>
            <ac:spMk id="39" creationId="{C171A664-7489-DE5D-7F2A-7F49F754D80D}"/>
          </ac:spMkLst>
        </pc:spChg>
        <pc:grpChg chg="del">
          <ac:chgData name="I See Maths ltd" userId="2b6a9906fb7c83c6" providerId="LiveId" clId="{E4AFC30E-F79B-4789-962D-0A38FEED326E}" dt="2024-07-12T18:18:59.090" v="10570" actId="478"/>
          <ac:grpSpMkLst>
            <pc:docMk/>
            <pc:sldMk cId="786642019" sldId="2042"/>
            <ac:grpSpMk id="33" creationId="{92921C2C-224B-ECAE-2500-DA66ACD216BC}"/>
          </ac:grpSpMkLst>
        </pc:grpChg>
        <pc:grpChg chg="del">
          <ac:chgData name="I See Maths ltd" userId="2b6a9906fb7c83c6" providerId="LiveId" clId="{E4AFC30E-F79B-4789-962D-0A38FEED326E}" dt="2024-07-12T18:18:59.090" v="10570" actId="478"/>
          <ac:grpSpMkLst>
            <pc:docMk/>
            <pc:sldMk cId="786642019" sldId="2042"/>
            <ac:grpSpMk id="35" creationId="{84AEC551-6A9D-5CEE-B1AC-CD316EC7F271}"/>
          </ac:grpSpMkLst>
        </pc:grpChg>
        <pc:grpChg chg="del">
          <ac:chgData name="I See Maths ltd" userId="2b6a9906fb7c83c6" providerId="LiveId" clId="{E4AFC30E-F79B-4789-962D-0A38FEED326E}" dt="2024-07-12T18:18:59.090" v="10570" actId="478"/>
          <ac:grpSpMkLst>
            <pc:docMk/>
            <pc:sldMk cId="786642019" sldId="2042"/>
            <ac:grpSpMk id="37" creationId="{4BDA7E8D-D8B1-29D5-8946-F38FA7D6E226}"/>
          </ac:grpSpMkLst>
        </pc:grpChg>
        <pc:cxnChg chg="add mod">
          <ac:chgData name="I See Maths ltd" userId="2b6a9906fb7c83c6" providerId="LiveId" clId="{E4AFC30E-F79B-4789-962D-0A38FEED326E}" dt="2024-07-12T18:54:45.337" v="11201" actId="1035"/>
          <ac:cxnSpMkLst>
            <pc:docMk/>
            <pc:sldMk cId="786642019" sldId="2042"/>
            <ac:cxnSpMk id="3" creationId="{74CA67D3-61F5-D11C-B635-1F3B26CD5492}"/>
          </ac:cxnSpMkLst>
        </pc:cxnChg>
        <pc:cxnChg chg="add del mod">
          <ac:chgData name="I See Maths ltd" userId="2b6a9906fb7c83c6" providerId="LiveId" clId="{E4AFC30E-F79B-4789-962D-0A38FEED326E}" dt="2024-07-12T19:05:45.424" v="11412" actId="478"/>
          <ac:cxnSpMkLst>
            <pc:docMk/>
            <pc:sldMk cId="786642019" sldId="2042"/>
            <ac:cxnSpMk id="4" creationId="{2DD07BBD-E199-4179-A5D4-13B0B2ED1A04}"/>
          </ac:cxnSpMkLst>
        </pc:cxnChg>
        <pc:cxnChg chg="add mod">
          <ac:chgData name="I See Maths ltd" userId="2b6a9906fb7c83c6" providerId="LiveId" clId="{E4AFC30E-F79B-4789-962D-0A38FEED326E}" dt="2024-07-12T18:54:45.337" v="11201" actId="1035"/>
          <ac:cxnSpMkLst>
            <pc:docMk/>
            <pc:sldMk cId="786642019" sldId="2042"/>
            <ac:cxnSpMk id="5" creationId="{1B867924-DEA7-8A83-90B0-7FDAED3E3423}"/>
          </ac:cxnSpMkLst>
        </pc:cxnChg>
        <pc:cxnChg chg="add del mod">
          <ac:chgData name="I See Maths ltd" userId="2b6a9906fb7c83c6" providerId="LiveId" clId="{E4AFC30E-F79B-4789-962D-0A38FEED326E}" dt="2024-07-12T19:05:45.424" v="11412" actId="478"/>
          <ac:cxnSpMkLst>
            <pc:docMk/>
            <pc:sldMk cId="786642019" sldId="2042"/>
            <ac:cxnSpMk id="8" creationId="{FB7CBE56-7079-DBD2-FEA0-96521A08DA4D}"/>
          </ac:cxnSpMkLst>
        </pc:cxnChg>
        <pc:cxnChg chg="add mod">
          <ac:chgData name="I See Maths ltd" userId="2b6a9906fb7c83c6" providerId="LiveId" clId="{E4AFC30E-F79B-4789-962D-0A38FEED326E}" dt="2024-07-12T18:45:48.039" v="10936" actId="571"/>
          <ac:cxnSpMkLst>
            <pc:docMk/>
            <pc:sldMk cId="786642019" sldId="2042"/>
            <ac:cxnSpMk id="10" creationId="{7767480D-540F-7BCC-F5FF-E8717A8CED5F}"/>
          </ac:cxnSpMkLst>
        </pc:cxnChg>
      </pc:sldChg>
      <pc:sldChg chg="addSp delSp modSp add del mod">
        <pc:chgData name="I See Maths ltd" userId="2b6a9906fb7c83c6" providerId="LiveId" clId="{E4AFC30E-F79B-4789-962D-0A38FEED326E}" dt="2024-07-12T19:07:15.559" v="11425" actId="47"/>
        <pc:sldMkLst>
          <pc:docMk/>
          <pc:sldMk cId="719771503" sldId="2043"/>
        </pc:sldMkLst>
        <pc:spChg chg="add del">
          <ac:chgData name="I See Maths ltd" userId="2b6a9906fb7c83c6" providerId="LiveId" clId="{E4AFC30E-F79B-4789-962D-0A38FEED326E}" dt="2024-07-12T18:23:45.995" v="10605" actId="478"/>
          <ac:spMkLst>
            <pc:docMk/>
            <pc:sldMk cId="719771503" sldId="2043"/>
            <ac:spMk id="2" creationId="{0B34C16B-04C1-53F9-0C0E-E16D2BFD334C}"/>
          </ac:spMkLst>
        </pc:spChg>
        <pc:cxnChg chg="mod">
          <ac:chgData name="I See Maths ltd" userId="2b6a9906fb7c83c6" providerId="LiveId" clId="{E4AFC30E-F79B-4789-962D-0A38FEED326E}" dt="2024-07-12T18:22:45.217" v="10602" actId="14100"/>
          <ac:cxnSpMkLst>
            <pc:docMk/>
            <pc:sldMk cId="719771503" sldId="2043"/>
            <ac:cxnSpMk id="3" creationId="{74CA67D3-61F5-D11C-B635-1F3B26CD5492}"/>
          </ac:cxnSpMkLst>
        </pc:cxnChg>
        <pc:cxnChg chg="del">
          <ac:chgData name="I See Maths ltd" userId="2b6a9906fb7c83c6" providerId="LiveId" clId="{E4AFC30E-F79B-4789-962D-0A38FEED326E}" dt="2024-07-12T18:23:05.944" v="10603" actId="478"/>
          <ac:cxnSpMkLst>
            <pc:docMk/>
            <pc:sldMk cId="719771503" sldId="2043"/>
            <ac:cxnSpMk id="4" creationId="{2DD07BBD-E199-4179-A5D4-13B0B2ED1A04}"/>
          </ac:cxnSpMkLst>
        </pc:cxnChg>
      </pc:sldChg>
      <pc:sldChg chg="addSp delSp modSp add mod">
        <pc:chgData name="I See Maths ltd" userId="2b6a9906fb7c83c6" providerId="LiveId" clId="{E4AFC30E-F79B-4789-962D-0A38FEED326E}" dt="2024-07-12T19:08:19.952" v="11432" actId="478"/>
        <pc:sldMkLst>
          <pc:docMk/>
          <pc:sldMk cId="1417266311" sldId="2044"/>
        </pc:sldMkLst>
        <pc:spChg chg="add mod">
          <ac:chgData name="I See Maths ltd" userId="2b6a9906fb7c83c6" providerId="LiveId" clId="{E4AFC30E-F79B-4789-962D-0A38FEED326E}" dt="2024-07-12T18:52:21.104" v="11081" actId="1076"/>
          <ac:spMkLst>
            <pc:docMk/>
            <pc:sldMk cId="1417266311" sldId="2044"/>
            <ac:spMk id="11" creationId="{18AA1669-C14A-AB95-368D-1D52AAC14DA8}"/>
          </ac:spMkLst>
        </pc:spChg>
        <pc:spChg chg="add del mod">
          <ac:chgData name="I See Maths ltd" userId="2b6a9906fb7c83c6" providerId="LiveId" clId="{E4AFC30E-F79B-4789-962D-0A38FEED326E}" dt="2024-07-12T19:08:19.952" v="11432" actId="478"/>
          <ac:spMkLst>
            <pc:docMk/>
            <pc:sldMk cId="1417266311" sldId="2044"/>
            <ac:spMk id="15" creationId="{10CA7CEE-1566-06CF-6528-2B9217D6A0D4}"/>
          </ac:spMkLst>
        </pc:spChg>
        <pc:spChg chg="add del mod">
          <ac:chgData name="I See Maths ltd" userId="2b6a9906fb7c83c6" providerId="LiveId" clId="{E4AFC30E-F79B-4789-962D-0A38FEED326E}" dt="2024-07-12T19:07:29.195" v="11427" actId="478"/>
          <ac:spMkLst>
            <pc:docMk/>
            <pc:sldMk cId="1417266311" sldId="2044"/>
            <ac:spMk id="25" creationId="{5A2689E1-7C9F-ABE3-84EB-B8B582F8C649}"/>
          </ac:spMkLst>
        </pc:spChg>
        <pc:spChg chg="add del mod">
          <ac:chgData name="I See Maths ltd" userId="2b6a9906fb7c83c6" providerId="LiveId" clId="{E4AFC30E-F79B-4789-962D-0A38FEED326E}" dt="2024-07-12T19:08:19.952" v="11432" actId="478"/>
          <ac:spMkLst>
            <pc:docMk/>
            <pc:sldMk cId="1417266311" sldId="2044"/>
            <ac:spMk id="26" creationId="{BA2DDFDA-2E5F-7010-E5D6-72A2702A284B}"/>
          </ac:spMkLst>
        </pc:spChg>
        <pc:grpChg chg="add del mod">
          <ac:chgData name="I See Maths ltd" userId="2b6a9906fb7c83c6" providerId="LiveId" clId="{E4AFC30E-F79B-4789-962D-0A38FEED326E}" dt="2024-07-12T19:08:19.952" v="11432" actId="478"/>
          <ac:grpSpMkLst>
            <pc:docMk/>
            <pc:sldMk cId="1417266311" sldId="2044"/>
            <ac:grpSpMk id="16" creationId="{D4EDE39D-2DDA-A446-83E1-E1F372582CBF}"/>
          </ac:grpSpMkLst>
        </pc:grp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2" creationId="{0F08FD7C-0D5D-F5EC-AB75-B67B50D62B61}"/>
          </ac:cxnSpMkLst>
        </pc:cxnChg>
        <pc:cxnChg chg="mod">
          <ac:chgData name="I See Maths ltd" userId="2b6a9906fb7c83c6" providerId="LiveId" clId="{E4AFC30E-F79B-4789-962D-0A38FEED326E}" dt="2024-07-12T18:48:10.158" v="10973" actId="208"/>
          <ac:cxnSpMkLst>
            <pc:docMk/>
            <pc:sldMk cId="1417266311" sldId="2044"/>
            <ac:cxnSpMk id="3" creationId="{74CA67D3-61F5-D11C-B635-1F3B26CD5492}"/>
          </ac:cxnSpMkLst>
        </pc:cxnChg>
        <pc:cxnChg chg="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4" creationId="{2DD07BBD-E199-4179-A5D4-13B0B2ED1A04}"/>
          </ac:cxnSpMkLst>
        </pc:cxn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5" creationId="{A30233CF-7EE4-1B60-C20D-C03A6B63AF7A}"/>
          </ac:cxnSpMkLst>
        </pc:cxn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6" creationId="{D821C724-6C94-0EE1-12A0-D8F0B949FAA8}"/>
          </ac:cxnSpMkLst>
        </pc:cxn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7" creationId="{0BBE9C3F-99E8-CA2F-9B2A-D1377232B707}"/>
          </ac:cxnSpMkLst>
        </pc:cxn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8" creationId="{60A53CAC-80A0-9467-A790-062A868CF7A7}"/>
          </ac:cxnSpMkLst>
        </pc:cxnChg>
        <pc:cxnChg chg="add mod">
          <ac:chgData name="I See Maths ltd" userId="2b6a9906fb7c83c6" providerId="LiveId" clId="{E4AFC30E-F79B-4789-962D-0A38FEED326E}" dt="2024-07-12T18:49:10.545" v="10991" actId="208"/>
          <ac:cxnSpMkLst>
            <pc:docMk/>
            <pc:sldMk cId="1417266311" sldId="2044"/>
            <ac:cxnSpMk id="9" creationId="{9EF64030-72C1-55B6-FBBF-516DE821A8D2}"/>
          </ac:cxnSpMkLst>
        </pc:cxnChg>
        <pc:cxnChg chg="add mod">
          <ac:chgData name="I See Maths ltd" userId="2b6a9906fb7c83c6" providerId="LiveId" clId="{E4AFC30E-F79B-4789-962D-0A38FEED326E}" dt="2024-07-12T18:48:30.514" v="10983" actId="14100"/>
          <ac:cxnSpMkLst>
            <pc:docMk/>
            <pc:sldMk cId="1417266311" sldId="2044"/>
            <ac:cxnSpMk id="10" creationId="{74434284-6B22-3F06-5700-F7CF20A6F535}"/>
          </ac:cxnSpMkLst>
        </pc:cxnChg>
        <pc:cxnChg chg="add del mod">
          <ac:chgData name="I See Maths ltd" userId="2b6a9906fb7c83c6" providerId="LiveId" clId="{E4AFC30E-F79B-4789-962D-0A38FEED326E}" dt="2024-07-12T19:08:19.952" v="11432" actId="478"/>
          <ac:cxnSpMkLst>
            <pc:docMk/>
            <pc:sldMk cId="1417266311" sldId="2044"/>
            <ac:cxnSpMk id="14" creationId="{CCB09203-890F-71A0-8D1A-BDAE69AB5AB0}"/>
          </ac:cxnSpMkLst>
        </pc:cxnChg>
      </pc:sldChg>
      <pc:sldChg chg="addSp delSp modSp add mod">
        <pc:chgData name="I See Maths ltd" userId="2b6a9906fb7c83c6" providerId="LiveId" clId="{E4AFC30E-F79B-4789-962D-0A38FEED326E}" dt="2024-07-12T19:06:18.057" v="11417" actId="478"/>
        <pc:sldMkLst>
          <pc:docMk/>
          <pc:sldMk cId="995719641" sldId="2045"/>
        </pc:sldMkLst>
        <pc:spChg chg="add del mod">
          <ac:chgData name="I See Maths ltd" userId="2b6a9906fb7c83c6" providerId="LiveId" clId="{E4AFC30E-F79B-4789-962D-0A38FEED326E}" dt="2024-07-12T19:06:18.057" v="11417" actId="478"/>
          <ac:spMkLst>
            <pc:docMk/>
            <pc:sldMk cId="995719641" sldId="2045"/>
            <ac:spMk id="2" creationId="{95B06FFD-8F26-26D5-4596-733D1437380F}"/>
          </ac:spMkLst>
        </pc:spChg>
        <pc:spChg chg="mod">
          <ac:chgData name="I See Maths ltd" userId="2b6a9906fb7c83c6" providerId="LiveId" clId="{E4AFC30E-F79B-4789-962D-0A38FEED326E}" dt="2024-07-12T18:59:46.896" v="11343" actId="1035"/>
          <ac:spMkLst>
            <pc:docMk/>
            <pc:sldMk cId="995719641" sldId="2045"/>
            <ac:spMk id="6" creationId="{C803884D-65A0-C5CE-6E55-DD6467EB8491}"/>
          </ac:spMkLst>
        </pc:spChg>
        <pc:spChg chg="del mod">
          <ac:chgData name="I See Maths ltd" userId="2b6a9906fb7c83c6" providerId="LiveId" clId="{E4AFC30E-F79B-4789-962D-0A38FEED326E}" dt="2024-07-12T19:06:18.057" v="11417" actId="478"/>
          <ac:spMkLst>
            <pc:docMk/>
            <pc:sldMk cId="995719641" sldId="2045"/>
            <ac:spMk id="9" creationId="{637C34AA-94AD-5201-C880-43E4EE6C3FFE}"/>
          </ac:spMkLst>
        </pc:spChg>
        <pc:spChg chg="del mod">
          <ac:chgData name="I See Maths ltd" userId="2b6a9906fb7c83c6" providerId="LiveId" clId="{E4AFC30E-F79B-4789-962D-0A38FEED326E}" dt="2024-07-12T19:06:00.291" v="11414" actId="478"/>
          <ac:spMkLst>
            <pc:docMk/>
            <pc:sldMk cId="995719641" sldId="2045"/>
            <ac:spMk id="13" creationId="{AD634A61-7C92-1D2C-3C69-9DEBE83F17F1}"/>
          </ac:spMkLst>
        </pc:spChg>
        <pc:cxnChg chg="mod">
          <ac:chgData name="I See Maths ltd" userId="2b6a9906fb7c83c6" providerId="LiveId" clId="{E4AFC30E-F79B-4789-962D-0A38FEED326E}" dt="2024-07-12T18:59:13.509" v="11307" actId="208"/>
          <ac:cxnSpMkLst>
            <pc:docMk/>
            <pc:sldMk cId="995719641" sldId="2045"/>
            <ac:cxnSpMk id="3" creationId="{74CA67D3-61F5-D11C-B635-1F3B26CD5492}"/>
          </ac:cxnSpMkLst>
        </pc:cxnChg>
        <pc:cxnChg chg="del mod">
          <ac:chgData name="I See Maths ltd" userId="2b6a9906fb7c83c6" providerId="LiveId" clId="{E4AFC30E-F79B-4789-962D-0A38FEED326E}" dt="2024-07-12T19:06:18.057" v="11417" actId="478"/>
          <ac:cxnSpMkLst>
            <pc:docMk/>
            <pc:sldMk cId="995719641" sldId="2045"/>
            <ac:cxnSpMk id="4" creationId="{2DD07BBD-E199-4179-A5D4-13B0B2ED1A04}"/>
          </ac:cxnSpMkLst>
        </pc:cxnChg>
        <pc:cxnChg chg="mod">
          <ac:chgData name="I See Maths ltd" userId="2b6a9906fb7c83c6" providerId="LiveId" clId="{E4AFC30E-F79B-4789-962D-0A38FEED326E}" dt="2024-07-12T18:59:31.805" v="11328" actId="1038"/>
          <ac:cxnSpMkLst>
            <pc:docMk/>
            <pc:sldMk cId="995719641" sldId="2045"/>
            <ac:cxnSpMk id="5" creationId="{1B867924-DEA7-8A83-90B0-7FDAED3E3423}"/>
          </ac:cxnSpMkLst>
        </pc:cxnChg>
        <pc:cxnChg chg="del">
          <ac:chgData name="I See Maths ltd" userId="2b6a9906fb7c83c6" providerId="LiveId" clId="{E4AFC30E-F79B-4789-962D-0A38FEED326E}" dt="2024-07-12T19:06:18.057" v="11417" actId="478"/>
          <ac:cxnSpMkLst>
            <pc:docMk/>
            <pc:sldMk cId="995719641" sldId="2045"/>
            <ac:cxnSpMk id="8" creationId="{FB7CBE56-7079-DBD2-FEA0-96521A08DA4D}"/>
          </ac:cxnSpMkLst>
        </pc:cxnChg>
      </pc:sldChg>
      <pc:sldChg chg="delSp modSp add del mod">
        <pc:chgData name="I See Maths ltd" userId="2b6a9906fb7c83c6" providerId="LiveId" clId="{E4AFC30E-F79B-4789-962D-0A38FEED326E}" dt="2024-07-12T19:06:59.338" v="11423" actId="47"/>
        <pc:sldMkLst>
          <pc:docMk/>
          <pc:sldMk cId="1905459555" sldId="2046"/>
        </pc:sldMkLst>
        <pc:spChg chg="del">
          <ac:chgData name="I See Maths ltd" userId="2b6a9906fb7c83c6" providerId="LiveId" clId="{E4AFC30E-F79B-4789-962D-0A38FEED326E}" dt="2024-07-12T19:06:44.825" v="11422" actId="478"/>
          <ac:spMkLst>
            <pc:docMk/>
            <pc:sldMk cId="1905459555" sldId="2046"/>
            <ac:spMk id="9" creationId="{637C34AA-94AD-5201-C880-43E4EE6C3FFE}"/>
          </ac:spMkLst>
        </pc:spChg>
        <pc:spChg chg="del">
          <ac:chgData name="I See Maths ltd" userId="2b6a9906fb7c83c6" providerId="LiveId" clId="{E4AFC30E-F79B-4789-962D-0A38FEED326E}" dt="2024-07-12T19:06:27.528" v="11419" actId="478"/>
          <ac:spMkLst>
            <pc:docMk/>
            <pc:sldMk cId="1905459555" sldId="2046"/>
            <ac:spMk id="13" creationId="{AD634A61-7C92-1D2C-3C69-9DEBE83F17F1}"/>
          </ac:spMkLst>
        </pc:spChg>
        <pc:spChg chg="del mod">
          <ac:chgData name="I See Maths ltd" userId="2b6a9906fb7c83c6" providerId="LiveId" clId="{E4AFC30E-F79B-4789-962D-0A38FEED326E}" dt="2024-07-12T19:06:44.825" v="11422" actId="478"/>
          <ac:spMkLst>
            <pc:docMk/>
            <pc:sldMk cId="1905459555" sldId="2046"/>
            <ac:spMk id="15" creationId="{04D9C6B1-F0F3-BFCB-9C5C-34EA6973249B}"/>
          </ac:spMkLst>
        </pc:spChg>
        <pc:cxnChg chg="del">
          <ac:chgData name="I See Maths ltd" userId="2b6a9906fb7c83c6" providerId="LiveId" clId="{E4AFC30E-F79B-4789-962D-0A38FEED326E}" dt="2024-07-12T19:06:44.825" v="11422" actId="478"/>
          <ac:cxnSpMkLst>
            <pc:docMk/>
            <pc:sldMk cId="1905459555" sldId="2046"/>
            <ac:cxnSpMk id="4" creationId="{2DD07BBD-E199-4179-A5D4-13B0B2ED1A04}"/>
          </ac:cxnSpMkLst>
        </pc:cxnChg>
        <pc:cxnChg chg="del">
          <ac:chgData name="I See Maths ltd" userId="2b6a9906fb7c83c6" providerId="LiveId" clId="{E4AFC30E-F79B-4789-962D-0A38FEED326E}" dt="2024-07-12T19:06:44.825" v="11422" actId="478"/>
          <ac:cxnSpMkLst>
            <pc:docMk/>
            <pc:sldMk cId="1905459555" sldId="2046"/>
            <ac:cxnSpMk id="8" creationId="{FB7CBE56-7079-DBD2-FEA0-96521A08DA4D}"/>
          </ac:cxnSpMkLst>
        </pc:cxnChg>
      </pc:sldChg>
      <pc:sldChg chg="add">
        <pc:chgData name="I See Maths ltd" userId="2b6a9906fb7c83c6" providerId="LiveId" clId="{E4AFC30E-F79B-4789-962D-0A38FEED326E}" dt="2024-07-12T19:05:39.692" v="11411" actId="2890"/>
        <pc:sldMkLst>
          <pc:docMk/>
          <pc:sldMk cId="2255685439" sldId="2047"/>
        </pc:sldMkLst>
      </pc:sldChg>
      <pc:sldChg chg="add">
        <pc:chgData name="I See Maths ltd" userId="2b6a9906fb7c83c6" providerId="LiveId" clId="{E4AFC30E-F79B-4789-962D-0A38FEED326E}" dt="2024-07-12T19:05:56.402" v="11413" actId="2890"/>
        <pc:sldMkLst>
          <pc:docMk/>
          <pc:sldMk cId="513147898" sldId="2048"/>
        </pc:sldMkLst>
      </pc:sldChg>
      <pc:sldChg chg="add">
        <pc:chgData name="I See Maths ltd" userId="2b6a9906fb7c83c6" providerId="LiveId" clId="{E4AFC30E-F79B-4789-962D-0A38FEED326E}" dt="2024-07-12T19:06:12.311" v="11416" actId="2890"/>
        <pc:sldMkLst>
          <pc:docMk/>
          <pc:sldMk cId="281784538" sldId="2049"/>
        </pc:sldMkLst>
      </pc:sldChg>
      <pc:sldChg chg="add">
        <pc:chgData name="I See Maths ltd" userId="2b6a9906fb7c83c6" providerId="LiveId" clId="{E4AFC30E-F79B-4789-962D-0A38FEED326E}" dt="2024-07-12T19:06:23.570" v="11418" actId="2890"/>
        <pc:sldMkLst>
          <pc:docMk/>
          <pc:sldMk cId="95326982" sldId="2050"/>
        </pc:sldMkLst>
      </pc:sldChg>
      <pc:sldChg chg="add">
        <pc:chgData name="I See Maths ltd" userId="2b6a9906fb7c83c6" providerId="LiveId" clId="{E4AFC30E-F79B-4789-962D-0A38FEED326E}" dt="2024-07-12T19:07:24.629" v="11426" actId="2890"/>
        <pc:sldMkLst>
          <pc:docMk/>
          <pc:sldMk cId="2012084668" sldId="2051"/>
        </pc:sldMkLst>
      </pc:sldChg>
      <pc:sldChg chg="add del">
        <pc:chgData name="I See Maths ltd" userId="2b6a9906fb7c83c6" providerId="LiveId" clId="{E4AFC30E-F79B-4789-962D-0A38FEED326E}" dt="2024-07-12T19:07:04.167" v="11424" actId="47"/>
        <pc:sldMkLst>
          <pc:docMk/>
          <pc:sldMk cId="3252307852" sldId="2051"/>
        </pc:sldMkLst>
      </pc:sldChg>
      <pc:sldChg chg="add del">
        <pc:chgData name="I See Maths ltd" userId="2b6a9906fb7c83c6" providerId="LiveId" clId="{E4AFC30E-F79B-4789-962D-0A38FEED326E}" dt="2024-07-12T19:08:08.155" v="11431" actId="47"/>
        <pc:sldMkLst>
          <pc:docMk/>
          <pc:sldMk cId="4152538900" sldId="2052"/>
        </pc:sldMkLst>
      </pc:sldChg>
      <pc:sldChg chg="add">
        <pc:chgData name="I See Maths ltd" userId="2b6a9906fb7c83c6" providerId="LiveId" clId="{E4AFC30E-F79B-4789-962D-0A38FEED326E}" dt="2024-07-12T19:08:05.184" v="11430" actId="2890"/>
        <pc:sldMkLst>
          <pc:docMk/>
          <pc:sldMk cId="2257586059" sldId="2053"/>
        </pc:sldMkLst>
      </pc:sldChg>
      <pc:sldChg chg="addSp delSp modSp add mod">
        <pc:chgData name="I See Maths ltd" userId="2b6a9906fb7c83c6" providerId="LiveId" clId="{E4AFC30E-F79B-4789-962D-0A38FEED326E}" dt="2024-07-13T13:09:50.542" v="11577" actId="1037"/>
        <pc:sldMkLst>
          <pc:docMk/>
          <pc:sldMk cId="3659963083" sldId="2054"/>
        </pc:sldMkLst>
        <pc:spChg chg="del">
          <ac:chgData name="I See Maths ltd" userId="2b6a9906fb7c83c6" providerId="LiveId" clId="{E4AFC30E-F79B-4789-962D-0A38FEED326E}" dt="2024-07-13T12:07:05.926" v="11434" actId="478"/>
          <ac:spMkLst>
            <pc:docMk/>
            <pc:sldMk cId="3659963083" sldId="2054"/>
            <ac:spMk id="11" creationId="{18AA1669-C14A-AB95-368D-1D52AAC14DA8}"/>
          </ac:spMkLst>
        </pc:spChg>
        <pc:spChg chg="add mod">
          <ac:chgData name="I See Maths ltd" userId="2b6a9906fb7c83c6" providerId="LiveId" clId="{E4AFC30E-F79B-4789-962D-0A38FEED326E}" dt="2024-07-13T13:06:12.930" v="11477" actId="1076"/>
          <ac:spMkLst>
            <pc:docMk/>
            <pc:sldMk cId="3659963083" sldId="2054"/>
            <ac:spMk id="12" creationId="{8AB557DD-8248-1429-05AE-E99CAA542800}"/>
          </ac:spMkLst>
        </pc:spChg>
        <pc:spChg chg="add mod">
          <ac:chgData name="I See Maths ltd" userId="2b6a9906fb7c83c6" providerId="LiveId" clId="{E4AFC30E-F79B-4789-962D-0A38FEED326E}" dt="2024-07-13T13:09:11.830" v="11569" actId="14100"/>
          <ac:spMkLst>
            <pc:docMk/>
            <pc:sldMk cId="3659963083" sldId="2054"/>
            <ac:spMk id="13" creationId="{11FEF23C-AE55-8095-72CC-451D3F9056D1}"/>
          </ac:spMkLst>
        </pc:spChg>
        <pc:spChg chg="del">
          <ac:chgData name="I See Maths ltd" userId="2b6a9906fb7c83c6" providerId="LiveId" clId="{E4AFC30E-F79B-4789-962D-0A38FEED326E}" dt="2024-07-13T12:07:05.926" v="11434" actId="478"/>
          <ac:spMkLst>
            <pc:docMk/>
            <pc:sldMk cId="3659963083" sldId="2054"/>
            <ac:spMk id="15" creationId="{10CA7CEE-1566-06CF-6528-2B9217D6A0D4}"/>
          </ac:spMkLst>
        </pc:spChg>
        <pc:spChg chg="add mod">
          <ac:chgData name="I See Maths ltd" userId="2b6a9906fb7c83c6" providerId="LiveId" clId="{E4AFC30E-F79B-4789-962D-0A38FEED326E}" dt="2024-07-13T13:09:50.542" v="11577" actId="1037"/>
          <ac:spMkLst>
            <pc:docMk/>
            <pc:sldMk cId="3659963083" sldId="2054"/>
            <ac:spMk id="18" creationId="{940D3AB3-F813-9A0E-0BCD-06A765E367D0}"/>
          </ac:spMkLst>
        </pc:spChg>
        <pc:spChg chg="del">
          <ac:chgData name="I See Maths ltd" userId="2b6a9906fb7c83c6" providerId="LiveId" clId="{E4AFC30E-F79B-4789-962D-0A38FEED326E}" dt="2024-07-13T12:07:05.926" v="11434" actId="478"/>
          <ac:spMkLst>
            <pc:docMk/>
            <pc:sldMk cId="3659963083" sldId="2054"/>
            <ac:spMk id="25" creationId="{5A2689E1-7C9F-ABE3-84EB-B8B582F8C649}"/>
          </ac:spMkLst>
        </pc:spChg>
        <pc:spChg chg="del">
          <ac:chgData name="I See Maths ltd" userId="2b6a9906fb7c83c6" providerId="LiveId" clId="{E4AFC30E-F79B-4789-962D-0A38FEED326E}" dt="2024-07-13T12:07:05.926" v="11434" actId="478"/>
          <ac:spMkLst>
            <pc:docMk/>
            <pc:sldMk cId="3659963083" sldId="2054"/>
            <ac:spMk id="26" creationId="{BA2DDFDA-2E5F-7010-E5D6-72A2702A284B}"/>
          </ac:spMkLst>
        </pc:spChg>
        <pc:grpChg chg="del">
          <ac:chgData name="I See Maths ltd" userId="2b6a9906fb7c83c6" providerId="LiveId" clId="{E4AFC30E-F79B-4789-962D-0A38FEED326E}" dt="2024-07-13T12:07:05.926" v="11434" actId="478"/>
          <ac:grpSpMkLst>
            <pc:docMk/>
            <pc:sldMk cId="3659963083" sldId="2054"/>
            <ac:grpSpMk id="16" creationId="{D4EDE39D-2DDA-A446-83E1-E1F372582CBF}"/>
          </ac:grpSpMkLst>
        </pc:grpChg>
        <pc:cxnChg chg="del">
          <ac:chgData name="I See Maths ltd" userId="2b6a9906fb7c83c6" providerId="LiveId" clId="{E4AFC30E-F79B-4789-962D-0A38FEED326E}" dt="2024-07-13T12:07:05.926" v="11434" actId="478"/>
          <ac:cxnSpMkLst>
            <pc:docMk/>
            <pc:sldMk cId="3659963083" sldId="2054"/>
            <ac:cxnSpMk id="3" creationId="{74CA67D3-61F5-D11C-B635-1F3B26CD5492}"/>
          </ac:cxnSpMkLst>
        </pc:cxnChg>
        <pc:cxnChg chg="del">
          <ac:chgData name="I See Maths ltd" userId="2b6a9906fb7c83c6" providerId="LiveId" clId="{E4AFC30E-F79B-4789-962D-0A38FEED326E}" dt="2024-07-13T12:07:05.926" v="11434" actId="478"/>
          <ac:cxnSpMkLst>
            <pc:docMk/>
            <pc:sldMk cId="3659963083" sldId="2054"/>
            <ac:cxnSpMk id="10" creationId="{74434284-6B22-3F06-5700-F7CF20A6F535}"/>
          </ac:cxnSpMkLst>
        </pc:cxnChg>
        <pc:cxnChg chg="del">
          <ac:chgData name="I See Maths ltd" userId="2b6a9906fb7c83c6" providerId="LiveId" clId="{E4AFC30E-F79B-4789-962D-0A38FEED326E}" dt="2024-07-13T12:07:05.926" v="11434" actId="478"/>
          <ac:cxnSpMkLst>
            <pc:docMk/>
            <pc:sldMk cId="3659963083" sldId="2054"/>
            <ac:cxnSpMk id="14" creationId="{CCB09203-890F-71A0-8D1A-BDAE69AB5AB0}"/>
          </ac:cxnSpMkLst>
        </pc:cxnChg>
      </pc:sldChg>
      <pc:sldChg chg="modSp add mod">
        <pc:chgData name="I See Maths ltd" userId="2b6a9906fb7c83c6" providerId="LiveId" clId="{E4AFC30E-F79B-4789-962D-0A38FEED326E}" dt="2024-07-13T13:14:06.081" v="11700" actId="20577"/>
        <pc:sldMkLst>
          <pc:docMk/>
          <pc:sldMk cId="3000500780" sldId="2055"/>
        </pc:sldMkLst>
        <pc:spChg chg="mod">
          <ac:chgData name="I See Maths ltd" userId="2b6a9906fb7c83c6" providerId="LiveId" clId="{E4AFC30E-F79B-4789-962D-0A38FEED326E}" dt="2024-07-13T13:13:51.730" v="11680" actId="20577"/>
          <ac:spMkLst>
            <pc:docMk/>
            <pc:sldMk cId="3000500780" sldId="2055"/>
            <ac:spMk id="13" creationId="{11FEF23C-AE55-8095-72CC-451D3F9056D1}"/>
          </ac:spMkLst>
        </pc:spChg>
        <pc:spChg chg="mod">
          <ac:chgData name="I See Maths ltd" userId="2b6a9906fb7c83c6" providerId="LiveId" clId="{E4AFC30E-F79B-4789-962D-0A38FEED326E}" dt="2024-07-13T13:14:06.081" v="11700" actId="20577"/>
          <ac:spMkLst>
            <pc:docMk/>
            <pc:sldMk cId="3000500780" sldId="2055"/>
            <ac:spMk id="18" creationId="{940D3AB3-F813-9A0E-0BCD-06A765E367D0}"/>
          </ac:spMkLst>
        </pc:spChg>
      </pc:sldChg>
      <pc:sldChg chg="add">
        <pc:chgData name="I See Maths ltd" userId="2b6a9906fb7c83c6" providerId="LiveId" clId="{E4AFC30E-F79B-4789-962D-0A38FEED326E}" dt="2024-07-13T13:11:18.285" v="11623" actId="2890"/>
        <pc:sldMkLst>
          <pc:docMk/>
          <pc:sldMk cId="1501229266" sldId="2056"/>
        </pc:sldMkLst>
      </pc:sldChg>
      <pc:sldChg chg="addSp delSp modSp add del mod">
        <pc:chgData name="I See Maths ltd" userId="2b6a9906fb7c83c6" providerId="LiveId" clId="{E4AFC30E-F79B-4789-962D-0A38FEED326E}" dt="2024-07-15T09:27:34.565" v="13329" actId="47"/>
        <pc:sldMkLst>
          <pc:docMk/>
          <pc:sldMk cId="1340376059" sldId="2057"/>
        </pc:sldMkLst>
        <pc:spChg chg="add mod">
          <ac:chgData name="I See Maths ltd" userId="2b6a9906fb7c83c6" providerId="LiveId" clId="{E4AFC30E-F79B-4789-962D-0A38FEED326E}" dt="2024-07-15T09:06:13.697" v="12009" actId="1036"/>
          <ac:spMkLst>
            <pc:docMk/>
            <pc:sldMk cId="1340376059" sldId="2057"/>
            <ac:spMk id="7" creationId="{A0955FDE-65E7-DAEC-140C-2230176B2FA7}"/>
          </ac:spMkLst>
        </pc:spChg>
        <pc:spChg chg="add del">
          <ac:chgData name="I See Maths ltd" userId="2b6a9906fb7c83c6" providerId="LiveId" clId="{E4AFC30E-F79B-4789-962D-0A38FEED326E}" dt="2024-07-15T09:04:26.691" v="11935" actId="22"/>
          <ac:spMkLst>
            <pc:docMk/>
            <pc:sldMk cId="1340376059" sldId="2057"/>
            <ac:spMk id="9" creationId="{D851E834-44EA-118C-5A63-65ACC1C4A844}"/>
          </ac:spMkLst>
        </pc:spChg>
        <pc:spChg chg="add del mod">
          <ac:chgData name="I See Maths ltd" userId="2b6a9906fb7c83c6" providerId="LiveId" clId="{E4AFC30E-F79B-4789-962D-0A38FEED326E}" dt="2024-07-15T09:12:07.499" v="12206" actId="478"/>
          <ac:spMkLst>
            <pc:docMk/>
            <pc:sldMk cId="1340376059" sldId="2057"/>
            <ac:spMk id="11" creationId="{7347124F-B9CA-7636-F939-CD32BB4E93DA}"/>
          </ac:spMkLst>
        </pc:spChg>
        <pc:spChg chg="del">
          <ac:chgData name="I See Maths ltd" userId="2b6a9906fb7c83c6" providerId="LiveId" clId="{E4AFC30E-F79B-4789-962D-0A38FEED326E}" dt="2024-07-15T08:48:49.510" v="11702" actId="478"/>
          <ac:spMkLst>
            <pc:docMk/>
            <pc:sldMk cId="1340376059" sldId="2057"/>
            <ac:spMk id="12" creationId="{8AB557DD-8248-1429-05AE-E99CAA542800}"/>
          </ac:spMkLst>
        </pc:spChg>
        <pc:spChg chg="del">
          <ac:chgData name="I See Maths ltd" userId="2b6a9906fb7c83c6" providerId="LiveId" clId="{E4AFC30E-F79B-4789-962D-0A38FEED326E}" dt="2024-07-15T08:48:49.510" v="11702" actId="478"/>
          <ac:spMkLst>
            <pc:docMk/>
            <pc:sldMk cId="1340376059" sldId="2057"/>
            <ac:spMk id="13" creationId="{11FEF23C-AE55-8095-72CC-451D3F9056D1}"/>
          </ac:spMkLst>
        </pc:spChg>
        <pc:spChg chg="add del mod">
          <ac:chgData name="I See Maths ltd" userId="2b6a9906fb7c83c6" providerId="LiveId" clId="{E4AFC30E-F79B-4789-962D-0A38FEED326E}" dt="2024-07-15T09:11:50.926" v="12203" actId="478"/>
          <ac:spMkLst>
            <pc:docMk/>
            <pc:sldMk cId="1340376059" sldId="2057"/>
            <ac:spMk id="14" creationId="{56F72DCF-FCBF-E2CE-B9BE-5ECF6C975425}"/>
          </ac:spMkLst>
        </pc:spChg>
        <pc:spChg chg="add del mod">
          <ac:chgData name="I See Maths ltd" userId="2b6a9906fb7c83c6" providerId="LiveId" clId="{E4AFC30E-F79B-4789-962D-0A38FEED326E}" dt="2024-07-15T09:11:39.562" v="12201" actId="478"/>
          <ac:spMkLst>
            <pc:docMk/>
            <pc:sldMk cId="1340376059" sldId="2057"/>
            <ac:spMk id="15" creationId="{2D752CE9-8EB3-3573-65F6-BD8E251595A9}"/>
          </ac:spMkLst>
        </pc:spChg>
        <pc:spChg chg="add del mod">
          <ac:chgData name="I See Maths ltd" userId="2b6a9906fb7c83c6" providerId="LiveId" clId="{E4AFC30E-F79B-4789-962D-0A38FEED326E}" dt="2024-07-15T09:11:53.065" v="12204" actId="478"/>
          <ac:spMkLst>
            <pc:docMk/>
            <pc:sldMk cId="1340376059" sldId="2057"/>
            <ac:spMk id="16" creationId="{144BB86B-2B89-B7B8-E3CA-38BB6CE52593}"/>
          </ac:spMkLst>
        </pc:spChg>
        <pc:spChg chg="del">
          <ac:chgData name="I See Maths ltd" userId="2b6a9906fb7c83c6" providerId="LiveId" clId="{E4AFC30E-F79B-4789-962D-0A38FEED326E}" dt="2024-07-15T08:48:49.510" v="11702" actId="478"/>
          <ac:spMkLst>
            <pc:docMk/>
            <pc:sldMk cId="1340376059" sldId="2057"/>
            <ac:spMk id="18" creationId="{940D3AB3-F813-9A0E-0BCD-06A765E367D0}"/>
          </ac:spMkLst>
        </pc:spChg>
        <pc:spChg chg="add del mod">
          <ac:chgData name="I See Maths ltd" userId="2b6a9906fb7c83c6" providerId="LiveId" clId="{E4AFC30E-F79B-4789-962D-0A38FEED326E}" dt="2024-07-15T09:11:39.562" v="12201" actId="478"/>
          <ac:spMkLst>
            <pc:docMk/>
            <pc:sldMk cId="1340376059" sldId="2057"/>
            <ac:spMk id="19" creationId="{85FFECDC-C483-349F-92BF-301244C018A7}"/>
          </ac:spMkLst>
        </pc:spChg>
        <pc:spChg chg="mod">
          <ac:chgData name="I See Maths ltd" userId="2b6a9906fb7c83c6" providerId="LiveId" clId="{E4AFC30E-F79B-4789-962D-0A38FEED326E}" dt="2024-07-15T08:48:52.914" v="11704" actId="20577"/>
          <ac:spMkLst>
            <pc:docMk/>
            <pc:sldMk cId="1340376059" sldId="2057"/>
            <ac:spMk id="21" creationId="{12FE2986-5AC5-D276-9285-7FA656807477}"/>
          </ac:spMkLst>
        </pc:spChg>
        <pc:graphicFrameChg chg="add del mod modGraphic">
          <ac:chgData name="I See Maths ltd" userId="2b6a9906fb7c83c6" providerId="LiveId" clId="{E4AFC30E-F79B-4789-962D-0A38FEED326E}" dt="2024-07-15T09:11:39.562" v="12201" actId="478"/>
          <ac:graphicFrameMkLst>
            <pc:docMk/>
            <pc:sldMk cId="1340376059" sldId="2057"/>
            <ac:graphicFrameMk id="2" creationId="{753908C7-D8E8-D9A2-B86C-B84BCA58CB99}"/>
          </ac:graphicFrameMkLst>
        </pc:graphicFrameChg>
        <pc:graphicFrameChg chg="add del mod modGraphic">
          <ac:chgData name="I See Maths ltd" userId="2b6a9906fb7c83c6" providerId="LiveId" clId="{E4AFC30E-F79B-4789-962D-0A38FEED326E}" dt="2024-07-15T09:00:28.765" v="11872" actId="478"/>
          <ac:graphicFrameMkLst>
            <pc:docMk/>
            <pc:sldMk cId="1340376059" sldId="2057"/>
            <ac:graphicFrameMk id="3" creationId="{212A0DE3-25BD-A55B-EDD2-36962DB152DF}"/>
          </ac:graphicFrameMkLst>
        </pc:graphicFrameChg>
        <pc:graphicFrameChg chg="add del mod modGraphic">
          <ac:chgData name="I See Maths ltd" userId="2b6a9906fb7c83c6" providerId="LiveId" clId="{E4AFC30E-F79B-4789-962D-0A38FEED326E}" dt="2024-07-15T09:12:07.499" v="12206" actId="478"/>
          <ac:graphicFrameMkLst>
            <pc:docMk/>
            <pc:sldMk cId="1340376059" sldId="2057"/>
            <ac:graphicFrameMk id="6" creationId="{86AA6E95-9BB8-52D4-AEB1-6C8D11D90394}"/>
          </ac:graphicFrameMkLst>
        </pc:graphicFrameChg>
        <pc:cxnChg chg="add mod">
          <ac:chgData name="I See Maths ltd" userId="2b6a9906fb7c83c6" providerId="LiveId" clId="{E4AFC30E-F79B-4789-962D-0A38FEED326E}" dt="2024-07-15T09:06:24.129" v="12028" actId="1036"/>
          <ac:cxnSpMkLst>
            <pc:docMk/>
            <pc:sldMk cId="1340376059" sldId="2057"/>
            <ac:cxnSpMk id="5" creationId="{4D84B4BA-0D59-1CF5-4E0E-0D622417D53D}"/>
          </ac:cxnSpMkLst>
        </pc:cxnChg>
      </pc:sldChg>
      <pc:sldChg chg="addSp delSp modSp add mod">
        <pc:chgData name="I See Maths ltd" userId="2b6a9906fb7c83c6" providerId="LiveId" clId="{E4AFC30E-F79B-4789-962D-0A38FEED326E}" dt="2024-07-15T17:31:42.425" v="14094" actId="478"/>
        <pc:sldMkLst>
          <pc:docMk/>
          <pc:sldMk cId="2233258950" sldId="2058"/>
        </pc:sldMkLst>
        <pc:spChg chg="add mod">
          <ac:chgData name="I See Maths ltd" userId="2b6a9906fb7c83c6" providerId="LiveId" clId="{E4AFC30E-F79B-4789-962D-0A38FEED326E}" dt="2024-07-15T09:49:40.920" v="14070" actId="1035"/>
          <ac:spMkLst>
            <pc:docMk/>
            <pc:sldMk cId="2233258950" sldId="2058"/>
            <ac:spMk id="9" creationId="{108CDB6F-3554-0172-6955-AFFFDBE2AB56}"/>
          </ac:spMkLst>
        </pc:spChg>
        <pc:spChg chg="add del mod">
          <ac:chgData name="I See Maths ltd" userId="2b6a9906fb7c83c6" providerId="LiveId" clId="{E4AFC30E-F79B-4789-962D-0A38FEED326E}" dt="2024-07-15T17:31:33.161" v="14092" actId="478"/>
          <ac:spMkLst>
            <pc:docMk/>
            <pc:sldMk cId="2233258950" sldId="2058"/>
            <ac:spMk id="10" creationId="{327D56E2-516E-EFAE-B8F0-BCCF6722B535}"/>
          </ac:spMkLst>
        </pc:spChg>
        <pc:spChg chg="add del mod">
          <ac:chgData name="I See Maths ltd" userId="2b6a9906fb7c83c6" providerId="LiveId" clId="{E4AFC30E-F79B-4789-962D-0A38FEED326E}" dt="2024-07-15T17:31:33.161" v="14092" actId="478"/>
          <ac:spMkLst>
            <pc:docMk/>
            <pc:sldMk cId="2233258950" sldId="2058"/>
            <ac:spMk id="11" creationId="{F1D68F9A-F524-8649-7F2B-67B1AD15B195}"/>
          </ac:spMkLst>
        </pc:spChg>
        <pc:spChg chg="add del mod">
          <ac:chgData name="I See Maths ltd" userId="2b6a9906fb7c83c6" providerId="LiveId" clId="{E4AFC30E-F79B-4789-962D-0A38FEED326E}" dt="2024-07-15T09:45:34.952" v="13954" actId="478"/>
          <ac:spMkLst>
            <pc:docMk/>
            <pc:sldMk cId="2233258950" sldId="2058"/>
            <ac:spMk id="12" creationId="{8C00DFE5-C969-C6AA-E3A0-1FF8A5989EAA}"/>
          </ac:spMkLst>
        </pc:spChg>
        <pc:spChg chg="add del mod">
          <ac:chgData name="I See Maths ltd" userId="2b6a9906fb7c83c6" providerId="LiveId" clId="{E4AFC30E-F79B-4789-962D-0A38FEED326E}" dt="2024-07-15T17:31:42.425" v="14094" actId="478"/>
          <ac:spMkLst>
            <pc:docMk/>
            <pc:sldMk cId="2233258950" sldId="2058"/>
            <ac:spMk id="13" creationId="{A3D79392-3A9D-80AA-75D6-E4993BE1B4A4}"/>
          </ac:spMkLst>
        </pc:spChg>
        <pc:spChg chg="add del mod">
          <ac:chgData name="I See Maths ltd" userId="2b6a9906fb7c83c6" providerId="LiveId" clId="{E4AFC30E-F79B-4789-962D-0A38FEED326E}" dt="2024-07-15T17:31:28.929" v="14091" actId="478"/>
          <ac:spMkLst>
            <pc:docMk/>
            <pc:sldMk cId="2233258950" sldId="2058"/>
            <ac:spMk id="14" creationId="{5BBDB4E7-6E23-F01D-6DEE-1846B925BF6A}"/>
          </ac:spMkLst>
        </pc:spChg>
        <pc:spChg chg="add del mod">
          <ac:chgData name="I See Maths ltd" userId="2b6a9906fb7c83c6" providerId="LiveId" clId="{E4AFC30E-F79B-4789-962D-0A38FEED326E}" dt="2024-07-15T17:31:28.929" v="14091" actId="478"/>
          <ac:spMkLst>
            <pc:docMk/>
            <pc:sldMk cId="2233258950" sldId="2058"/>
            <ac:spMk id="15" creationId="{D0AC6554-7CAE-0933-AE82-061EC2D1ACA7}"/>
          </ac:spMkLst>
        </pc:spChg>
        <pc:spChg chg="add del mod">
          <ac:chgData name="I See Maths ltd" userId="2b6a9906fb7c83c6" providerId="LiveId" clId="{E4AFC30E-F79B-4789-962D-0A38FEED326E}" dt="2024-07-15T17:31:17.676" v="14089" actId="478"/>
          <ac:spMkLst>
            <pc:docMk/>
            <pc:sldMk cId="2233258950" sldId="2058"/>
            <ac:spMk id="16" creationId="{3D9AAE91-C926-C3B4-35DB-D3B67A812CC5}"/>
          </ac:spMkLst>
        </pc:spChg>
        <pc:spChg chg="add mod">
          <ac:chgData name="I See Maths ltd" userId="2b6a9906fb7c83c6" providerId="LiveId" clId="{E4AFC30E-F79B-4789-962D-0A38FEED326E}" dt="2024-07-15T09:47:03.430" v="14035" actId="1038"/>
          <ac:spMkLst>
            <pc:docMk/>
            <pc:sldMk cId="2233258950" sldId="2058"/>
            <ac:spMk id="18" creationId="{18E1455E-A8AB-DBD7-D9D7-57F8FB8AF201}"/>
          </ac:spMkLst>
        </pc:spChg>
        <pc:spChg chg="add del mod">
          <ac:chgData name="I See Maths ltd" userId="2b6a9906fb7c83c6" providerId="LiveId" clId="{E4AFC30E-F79B-4789-962D-0A38FEED326E}" dt="2024-07-15T09:49:45.109" v="14071" actId="478"/>
          <ac:spMkLst>
            <pc:docMk/>
            <pc:sldMk cId="2233258950" sldId="2058"/>
            <ac:spMk id="22" creationId="{43D70B8B-215A-5F2B-AD91-2C061D1D9798}"/>
          </ac:spMkLst>
        </pc:spChg>
        <pc:spChg chg="add del mod">
          <ac:chgData name="I See Maths ltd" userId="2b6a9906fb7c83c6" providerId="LiveId" clId="{E4AFC30E-F79B-4789-962D-0A38FEED326E}" dt="2024-07-15T09:49:47.903" v="14072" actId="478"/>
          <ac:spMkLst>
            <pc:docMk/>
            <pc:sldMk cId="2233258950" sldId="2058"/>
            <ac:spMk id="23" creationId="{E03E85EC-891A-5079-D9AD-D6FDFC6C8892}"/>
          </ac:spMkLst>
        </pc:spChg>
        <pc:graphicFrameChg chg="del">
          <ac:chgData name="I See Maths ltd" userId="2b6a9906fb7c83c6" providerId="LiveId" clId="{E4AFC30E-F79B-4789-962D-0A38FEED326E}" dt="2024-07-15T08:58:28.993" v="11840" actId="478"/>
          <ac:graphicFrameMkLst>
            <pc:docMk/>
            <pc:sldMk cId="2233258950" sldId="2058"/>
            <ac:graphicFrameMk id="2" creationId="{753908C7-D8E8-D9A2-B86C-B84BCA58CB99}"/>
          </ac:graphicFrameMkLst>
        </pc:graphicFrameChg>
        <pc:graphicFrameChg chg="del mod modGraphic">
          <ac:chgData name="I See Maths ltd" userId="2b6a9906fb7c83c6" providerId="LiveId" clId="{E4AFC30E-F79B-4789-962D-0A38FEED326E}" dt="2024-07-15T17:31:28.929" v="14091" actId="478"/>
          <ac:graphicFrameMkLst>
            <pc:docMk/>
            <pc:sldMk cId="2233258950" sldId="2058"/>
            <ac:graphicFrameMk id="3" creationId="{212A0DE3-25BD-A55B-EDD2-36962DB152DF}"/>
          </ac:graphicFrameMkLst>
        </pc:graphicFrameChg>
        <pc:graphicFrameChg chg="del">
          <ac:chgData name="I See Maths ltd" userId="2b6a9906fb7c83c6" providerId="LiveId" clId="{E4AFC30E-F79B-4789-962D-0A38FEED326E}" dt="2024-07-15T08:58:32.730" v="11841" actId="478"/>
          <ac:graphicFrameMkLst>
            <pc:docMk/>
            <pc:sldMk cId="2233258950" sldId="2058"/>
            <ac:graphicFrameMk id="6" creationId="{86AA6E95-9BB8-52D4-AEB1-6C8D11D90394}"/>
          </ac:graphicFrameMkLst>
        </pc:graphicFrameChg>
        <pc:graphicFrameChg chg="add del mod modGraphic">
          <ac:chgData name="I See Maths ltd" userId="2b6a9906fb7c83c6" providerId="LiveId" clId="{E4AFC30E-F79B-4789-962D-0A38FEED326E}" dt="2024-07-15T17:31:42.425" v="14094" actId="478"/>
          <ac:graphicFrameMkLst>
            <pc:docMk/>
            <pc:sldMk cId="2233258950" sldId="2058"/>
            <ac:graphicFrameMk id="7" creationId="{D5F01924-810E-DCD9-0DB2-01E69089D10E}"/>
          </ac:graphicFrameMkLst>
        </pc:graphicFrameChg>
        <pc:graphicFrameChg chg="add del mod modGraphic">
          <ac:chgData name="I See Maths ltd" userId="2b6a9906fb7c83c6" providerId="LiveId" clId="{E4AFC30E-F79B-4789-962D-0A38FEED326E}" dt="2024-07-15T09:26:53.370" v="13319" actId="478"/>
          <ac:graphicFrameMkLst>
            <pc:docMk/>
            <pc:sldMk cId="2233258950" sldId="2058"/>
            <ac:graphicFrameMk id="19" creationId="{BFFFDFBC-08BD-095B-877B-F0B278EC8B62}"/>
          </ac:graphicFrameMkLst>
        </pc:graphicFrameChg>
        <pc:cxnChg chg="mod">
          <ac:chgData name="I See Maths ltd" userId="2b6a9906fb7c83c6" providerId="LiveId" clId="{E4AFC30E-F79B-4789-962D-0A38FEED326E}" dt="2024-07-15T09:25:58.930" v="13243" actId="14100"/>
          <ac:cxnSpMkLst>
            <pc:docMk/>
            <pc:sldMk cId="2233258950" sldId="2058"/>
            <ac:cxnSpMk id="5" creationId="{4D84B4BA-0D59-1CF5-4E0E-0D622417D53D}"/>
          </ac:cxnSpMkLst>
        </pc:cxnChg>
        <pc:cxnChg chg="add del mod">
          <ac:chgData name="I See Maths ltd" userId="2b6a9906fb7c83c6" providerId="LiveId" clId="{E4AFC30E-F79B-4789-962D-0A38FEED326E}" dt="2024-07-15T09:12:40.860" v="12264" actId="478"/>
          <ac:cxnSpMkLst>
            <pc:docMk/>
            <pc:sldMk cId="2233258950" sldId="2058"/>
            <ac:cxnSpMk id="8" creationId="{908258F1-FDF5-1838-500D-869EBEBE0540}"/>
          </ac:cxnSpMkLst>
        </pc:cxnChg>
      </pc:sldChg>
      <pc:sldChg chg="addSp delSp modSp add del mod">
        <pc:chgData name="I See Maths ltd" userId="2b6a9906fb7c83c6" providerId="LiveId" clId="{E4AFC30E-F79B-4789-962D-0A38FEED326E}" dt="2024-07-15T09:44:14.247" v="13719" actId="47"/>
        <pc:sldMkLst>
          <pc:docMk/>
          <pc:sldMk cId="592711383" sldId="2059"/>
        </pc:sldMkLst>
        <pc:spChg chg="add del">
          <ac:chgData name="I See Maths ltd" userId="2b6a9906fb7c83c6" providerId="LiveId" clId="{E4AFC30E-F79B-4789-962D-0A38FEED326E}" dt="2024-07-15T09:13:07.052" v="12267" actId="22"/>
          <ac:spMkLst>
            <pc:docMk/>
            <pc:sldMk cId="592711383" sldId="2059"/>
            <ac:spMk id="4" creationId="{305E459C-AC2E-9751-3B2F-26750B9B987E}"/>
          </ac:spMkLst>
        </pc:spChg>
        <pc:spChg chg="add mod">
          <ac:chgData name="I See Maths ltd" userId="2b6a9906fb7c83c6" providerId="LiveId" clId="{E4AFC30E-F79B-4789-962D-0A38FEED326E}" dt="2024-07-15T09:13:38.338" v="12300" actId="1037"/>
          <ac:spMkLst>
            <pc:docMk/>
            <pc:sldMk cId="592711383" sldId="2059"/>
            <ac:spMk id="9" creationId="{484B6C15-97FA-A1F8-EFB0-7CBA6B9242C4}"/>
          </ac:spMkLst>
        </pc:spChg>
        <pc:spChg chg="mod">
          <ac:chgData name="I See Maths ltd" userId="2b6a9906fb7c83c6" providerId="LiveId" clId="{E4AFC30E-F79B-4789-962D-0A38FEED326E}" dt="2024-07-15T09:29:03.278" v="13403" actId="1038"/>
          <ac:spMkLst>
            <pc:docMk/>
            <pc:sldMk cId="592711383" sldId="2059"/>
            <ac:spMk id="11" creationId="{7347124F-B9CA-7636-F939-CD32BB4E93DA}"/>
          </ac:spMkLst>
        </pc:spChg>
        <pc:spChg chg="mod">
          <ac:chgData name="I See Maths ltd" userId="2b6a9906fb7c83c6" providerId="LiveId" clId="{E4AFC30E-F79B-4789-962D-0A38FEED326E}" dt="2024-07-15T09:29:24.156" v="13447" actId="1037"/>
          <ac:spMkLst>
            <pc:docMk/>
            <pc:sldMk cId="592711383" sldId="2059"/>
            <ac:spMk id="15" creationId="{2D752CE9-8EB3-3573-65F6-BD8E251595A9}"/>
          </ac:spMkLst>
        </pc:spChg>
        <pc:spChg chg="mod">
          <ac:chgData name="I See Maths ltd" userId="2b6a9906fb7c83c6" providerId="LiveId" clId="{E4AFC30E-F79B-4789-962D-0A38FEED326E}" dt="2024-07-15T09:29:24.156" v="13447" actId="1037"/>
          <ac:spMkLst>
            <pc:docMk/>
            <pc:sldMk cId="592711383" sldId="2059"/>
            <ac:spMk id="19" creationId="{85FFECDC-C483-349F-92BF-301244C018A7}"/>
          </ac:spMkLst>
        </pc:spChg>
        <pc:graphicFrameChg chg="mod">
          <ac:chgData name="I See Maths ltd" userId="2b6a9906fb7c83c6" providerId="LiveId" clId="{E4AFC30E-F79B-4789-962D-0A38FEED326E}" dt="2024-07-15T09:28:17.159" v="13369"/>
          <ac:graphicFrameMkLst>
            <pc:docMk/>
            <pc:sldMk cId="592711383" sldId="2059"/>
            <ac:graphicFrameMk id="2" creationId="{753908C7-D8E8-D9A2-B86C-B84BCA58CB99}"/>
          </ac:graphicFrameMkLst>
        </pc:graphicFrameChg>
        <pc:graphicFrameChg chg="mod modGraphic">
          <ac:chgData name="I See Maths ltd" userId="2b6a9906fb7c83c6" providerId="LiveId" clId="{E4AFC30E-F79B-4789-962D-0A38FEED326E}" dt="2024-07-15T09:28:36.956" v="13371"/>
          <ac:graphicFrameMkLst>
            <pc:docMk/>
            <pc:sldMk cId="592711383" sldId="2059"/>
            <ac:graphicFrameMk id="6" creationId="{86AA6E95-9BB8-52D4-AEB1-6C8D11D90394}"/>
          </ac:graphicFrameMkLst>
        </pc:graphicFrameChg>
        <pc:graphicFrameChg chg="add del mod modGraphic">
          <ac:chgData name="I See Maths ltd" userId="2b6a9906fb7c83c6" providerId="LiveId" clId="{E4AFC30E-F79B-4789-962D-0A38FEED326E}" dt="2024-07-15T09:29:30.456" v="13448" actId="478"/>
          <ac:graphicFrameMkLst>
            <pc:docMk/>
            <pc:sldMk cId="592711383" sldId="2059"/>
            <ac:graphicFrameMk id="10" creationId="{3C6DA9D3-52CC-0179-D945-C2D8B8F3DBB0}"/>
          </ac:graphicFrameMkLst>
        </pc:graphicFrameChg>
        <pc:cxnChg chg="mod">
          <ac:chgData name="I See Maths ltd" userId="2b6a9906fb7c83c6" providerId="LiveId" clId="{E4AFC30E-F79B-4789-962D-0A38FEED326E}" dt="2024-07-15T09:28:28.148" v="13370" actId="14100"/>
          <ac:cxnSpMkLst>
            <pc:docMk/>
            <pc:sldMk cId="592711383" sldId="2059"/>
            <ac:cxnSpMk id="5" creationId="{4D84B4BA-0D59-1CF5-4E0E-0D622417D53D}"/>
          </ac:cxnSpMkLst>
        </pc:cxnChg>
      </pc:sldChg>
      <pc:sldChg chg="add del">
        <pc:chgData name="I See Maths ltd" userId="2b6a9906fb7c83c6" providerId="LiveId" clId="{E4AFC30E-F79B-4789-962D-0A38FEED326E}" dt="2024-07-15T09:27:35.505" v="13331" actId="47"/>
        <pc:sldMkLst>
          <pc:docMk/>
          <pc:sldMk cId="3991981314" sldId="2060"/>
        </pc:sldMkLst>
      </pc:sldChg>
      <pc:sldChg chg="add del">
        <pc:chgData name="I See Maths ltd" userId="2b6a9906fb7c83c6" providerId="LiveId" clId="{E4AFC30E-F79B-4789-962D-0A38FEED326E}" dt="2024-07-15T09:27:34.968" v="13330" actId="47"/>
        <pc:sldMkLst>
          <pc:docMk/>
          <pc:sldMk cId="3157437111" sldId="2061"/>
        </pc:sldMkLst>
      </pc:sldChg>
      <pc:sldChg chg="delSp modSp add del mod ord">
        <pc:chgData name="I See Maths ltd" userId="2b6a9906fb7c83c6" providerId="LiveId" clId="{E4AFC30E-F79B-4789-962D-0A38FEED326E}" dt="2024-07-15T09:27:25.366" v="13327" actId="47"/>
        <pc:sldMkLst>
          <pc:docMk/>
          <pc:sldMk cId="2899223319" sldId="2062"/>
        </pc:sldMkLst>
        <pc:spChg chg="del">
          <ac:chgData name="I See Maths ltd" userId="2b6a9906fb7c83c6" providerId="LiveId" clId="{E4AFC30E-F79B-4789-962D-0A38FEED326E}" dt="2024-07-15T09:23:15.142" v="13144" actId="478"/>
          <ac:spMkLst>
            <pc:docMk/>
            <pc:sldMk cId="2899223319" sldId="2062"/>
            <ac:spMk id="10" creationId="{327D56E2-516E-EFAE-B8F0-BCCF6722B535}"/>
          </ac:spMkLst>
        </pc:spChg>
        <pc:spChg chg="del mod">
          <ac:chgData name="I See Maths ltd" userId="2b6a9906fb7c83c6" providerId="LiveId" clId="{E4AFC30E-F79B-4789-962D-0A38FEED326E}" dt="2024-07-15T09:23:15.142" v="13144" actId="478"/>
          <ac:spMkLst>
            <pc:docMk/>
            <pc:sldMk cId="2899223319" sldId="2062"/>
            <ac:spMk id="11" creationId="{F1D68F9A-F524-8649-7F2B-67B1AD15B195}"/>
          </ac:spMkLst>
        </pc:spChg>
        <pc:spChg chg="del">
          <ac:chgData name="I See Maths ltd" userId="2b6a9906fb7c83c6" providerId="LiveId" clId="{E4AFC30E-F79B-4789-962D-0A38FEED326E}" dt="2024-07-15T09:23:24.251" v="13146" actId="478"/>
          <ac:spMkLst>
            <pc:docMk/>
            <pc:sldMk cId="2899223319" sldId="2062"/>
            <ac:spMk id="13" creationId="{A3D79392-3A9D-80AA-75D6-E4993BE1B4A4}"/>
          </ac:spMkLst>
        </pc:spChg>
        <pc:spChg chg="del">
          <ac:chgData name="I See Maths ltd" userId="2b6a9906fb7c83c6" providerId="LiveId" clId="{E4AFC30E-F79B-4789-962D-0A38FEED326E}" dt="2024-07-15T09:23:10.926" v="13143" actId="478"/>
          <ac:spMkLst>
            <pc:docMk/>
            <pc:sldMk cId="2899223319" sldId="2062"/>
            <ac:spMk id="14" creationId="{5BBDB4E7-6E23-F01D-6DEE-1846B925BF6A}"/>
          </ac:spMkLst>
        </pc:spChg>
        <pc:spChg chg="del mod">
          <ac:chgData name="I See Maths ltd" userId="2b6a9906fb7c83c6" providerId="LiveId" clId="{E4AFC30E-F79B-4789-962D-0A38FEED326E}" dt="2024-07-15T09:23:10.926" v="13143" actId="478"/>
          <ac:spMkLst>
            <pc:docMk/>
            <pc:sldMk cId="2899223319" sldId="2062"/>
            <ac:spMk id="15" creationId="{D0AC6554-7CAE-0933-AE82-061EC2D1ACA7}"/>
          </ac:spMkLst>
        </pc:spChg>
        <pc:spChg chg="del">
          <ac:chgData name="I See Maths ltd" userId="2b6a9906fb7c83c6" providerId="LiveId" clId="{E4AFC30E-F79B-4789-962D-0A38FEED326E}" dt="2024-07-15T09:18:58.084" v="12954" actId="478"/>
          <ac:spMkLst>
            <pc:docMk/>
            <pc:sldMk cId="2899223319" sldId="2062"/>
            <ac:spMk id="16" creationId="{3D9AAE91-C926-C3B4-35DB-D3B67A812CC5}"/>
          </ac:spMkLst>
        </pc:spChg>
        <pc:spChg chg="del">
          <ac:chgData name="I See Maths ltd" userId="2b6a9906fb7c83c6" providerId="LiveId" clId="{E4AFC30E-F79B-4789-962D-0A38FEED326E}" dt="2024-07-15T09:22:59.178" v="13141" actId="478"/>
          <ac:spMkLst>
            <pc:docMk/>
            <pc:sldMk cId="2899223319" sldId="2062"/>
            <ac:spMk id="18" creationId="{18E1455E-A8AB-DBD7-D9D7-57F8FB8AF201}"/>
          </ac:spMkLst>
        </pc:spChg>
        <pc:graphicFrameChg chg="del">
          <ac:chgData name="I See Maths ltd" userId="2b6a9906fb7c83c6" providerId="LiveId" clId="{E4AFC30E-F79B-4789-962D-0A38FEED326E}" dt="2024-07-15T09:23:10.926" v="13143" actId="478"/>
          <ac:graphicFrameMkLst>
            <pc:docMk/>
            <pc:sldMk cId="2899223319" sldId="2062"/>
            <ac:graphicFrameMk id="3" creationId="{212A0DE3-25BD-A55B-EDD2-36962DB152DF}"/>
          </ac:graphicFrameMkLst>
        </pc:graphicFrameChg>
        <pc:graphicFrameChg chg="del">
          <ac:chgData name="I See Maths ltd" userId="2b6a9906fb7c83c6" providerId="LiveId" clId="{E4AFC30E-F79B-4789-962D-0A38FEED326E}" dt="2024-07-15T09:23:24.251" v="13146" actId="478"/>
          <ac:graphicFrameMkLst>
            <pc:docMk/>
            <pc:sldMk cId="2899223319" sldId="2062"/>
            <ac:graphicFrameMk id="7" creationId="{D5F01924-810E-DCD9-0DB2-01E69089D10E}"/>
          </ac:graphicFrameMkLst>
        </pc:graphicFrameChg>
      </pc:sldChg>
      <pc:sldChg chg="add del">
        <pc:chgData name="I See Maths ltd" userId="2b6a9906fb7c83c6" providerId="LiveId" clId="{E4AFC30E-F79B-4789-962D-0A38FEED326E}" dt="2024-07-15T09:27:13.900" v="13326" actId="47"/>
        <pc:sldMkLst>
          <pc:docMk/>
          <pc:sldMk cId="1662209307" sldId="2063"/>
        </pc:sldMkLst>
      </pc:sldChg>
      <pc:sldChg chg="addSp delSp modSp add del mod">
        <pc:chgData name="I See Maths ltd" userId="2b6a9906fb7c83c6" providerId="LiveId" clId="{E4AFC30E-F79B-4789-962D-0A38FEED326E}" dt="2024-07-15T09:44:17.823" v="13720" actId="47"/>
        <pc:sldMkLst>
          <pc:docMk/>
          <pc:sldMk cId="2968053761" sldId="2064"/>
        </pc:sldMkLst>
        <pc:spChg chg="add mod">
          <ac:chgData name="I See Maths ltd" userId="2b6a9906fb7c83c6" providerId="LiveId" clId="{E4AFC30E-F79B-4789-962D-0A38FEED326E}" dt="2024-07-15T09:35:07.018" v="13716" actId="1076"/>
          <ac:spMkLst>
            <pc:docMk/>
            <pc:sldMk cId="2968053761" sldId="2064"/>
            <ac:spMk id="4" creationId="{217FC323-167D-3DB4-094E-FD3B41E4F1E3}"/>
          </ac:spMkLst>
        </pc:spChg>
        <pc:spChg chg="mod">
          <ac:chgData name="I See Maths ltd" userId="2b6a9906fb7c83c6" providerId="LiveId" clId="{E4AFC30E-F79B-4789-962D-0A38FEED326E}" dt="2024-07-15T09:32:16.177" v="13582" actId="14100"/>
          <ac:spMkLst>
            <pc:docMk/>
            <pc:sldMk cId="2968053761" sldId="2064"/>
            <ac:spMk id="9" creationId="{108CDB6F-3554-0172-6955-AFFFDBE2AB56}"/>
          </ac:spMkLst>
        </pc:spChg>
        <pc:spChg chg="del">
          <ac:chgData name="I See Maths ltd" userId="2b6a9906fb7c83c6" providerId="LiveId" clId="{E4AFC30E-F79B-4789-962D-0A38FEED326E}" dt="2024-07-15T09:34:46.506" v="13715" actId="478"/>
          <ac:spMkLst>
            <pc:docMk/>
            <pc:sldMk cId="2968053761" sldId="2064"/>
            <ac:spMk id="10" creationId="{327D56E2-516E-EFAE-B8F0-BCCF6722B535}"/>
          </ac:spMkLst>
        </pc:spChg>
        <pc:spChg chg="del">
          <ac:chgData name="I See Maths ltd" userId="2b6a9906fb7c83c6" providerId="LiveId" clId="{E4AFC30E-F79B-4789-962D-0A38FEED326E}" dt="2024-07-15T09:34:46.506" v="13715" actId="478"/>
          <ac:spMkLst>
            <pc:docMk/>
            <pc:sldMk cId="2968053761" sldId="2064"/>
            <ac:spMk id="11" creationId="{F1D68F9A-F524-8649-7F2B-67B1AD15B195}"/>
          </ac:spMkLst>
        </pc:spChg>
        <pc:spChg chg="del mod">
          <ac:chgData name="I See Maths ltd" userId="2b6a9906fb7c83c6" providerId="LiveId" clId="{E4AFC30E-F79B-4789-962D-0A38FEED326E}" dt="2024-07-15T09:34:46.506" v="13715" actId="478"/>
          <ac:spMkLst>
            <pc:docMk/>
            <pc:sldMk cId="2968053761" sldId="2064"/>
            <ac:spMk id="13" creationId="{A3D79392-3A9D-80AA-75D6-E4993BE1B4A4}"/>
          </ac:spMkLst>
        </pc:spChg>
        <pc:spChg chg="del mod">
          <ac:chgData name="I See Maths ltd" userId="2b6a9906fb7c83c6" providerId="LiveId" clId="{E4AFC30E-F79B-4789-962D-0A38FEED326E}" dt="2024-07-15T09:34:38.653" v="13714" actId="478"/>
          <ac:spMkLst>
            <pc:docMk/>
            <pc:sldMk cId="2968053761" sldId="2064"/>
            <ac:spMk id="14" creationId="{5BBDB4E7-6E23-F01D-6DEE-1846B925BF6A}"/>
          </ac:spMkLst>
        </pc:spChg>
        <pc:spChg chg="del mod">
          <ac:chgData name="I See Maths ltd" userId="2b6a9906fb7c83c6" providerId="LiveId" clId="{E4AFC30E-F79B-4789-962D-0A38FEED326E}" dt="2024-07-15T09:34:38.653" v="13714" actId="478"/>
          <ac:spMkLst>
            <pc:docMk/>
            <pc:sldMk cId="2968053761" sldId="2064"/>
            <ac:spMk id="15" creationId="{D0AC6554-7CAE-0933-AE82-061EC2D1ACA7}"/>
          </ac:spMkLst>
        </pc:spChg>
        <pc:graphicFrameChg chg="add del mod modGraphic">
          <ac:chgData name="I See Maths ltd" userId="2b6a9906fb7c83c6" providerId="LiveId" clId="{E4AFC30E-F79B-4789-962D-0A38FEED326E}" dt="2024-07-15T09:25:22.342" v="13240" actId="478"/>
          <ac:graphicFrameMkLst>
            <pc:docMk/>
            <pc:sldMk cId="2968053761" sldId="2064"/>
            <ac:graphicFrameMk id="2" creationId="{61F72674-41B2-5CCB-95AB-309AC36FC540}"/>
          </ac:graphicFrameMkLst>
        </pc:graphicFrameChg>
        <pc:graphicFrameChg chg="del mod">
          <ac:chgData name="I See Maths ltd" userId="2b6a9906fb7c83c6" providerId="LiveId" clId="{E4AFC30E-F79B-4789-962D-0A38FEED326E}" dt="2024-07-15T09:34:32.481" v="13713" actId="478"/>
          <ac:graphicFrameMkLst>
            <pc:docMk/>
            <pc:sldMk cId="2968053761" sldId="2064"/>
            <ac:graphicFrameMk id="3" creationId="{212A0DE3-25BD-A55B-EDD2-36962DB152DF}"/>
          </ac:graphicFrameMkLst>
        </pc:graphicFrameChg>
        <pc:graphicFrameChg chg="del modGraphic">
          <ac:chgData name="I See Maths ltd" userId="2b6a9906fb7c83c6" providerId="LiveId" clId="{E4AFC30E-F79B-4789-962D-0A38FEED326E}" dt="2024-07-15T09:34:46.506" v="13715" actId="478"/>
          <ac:graphicFrameMkLst>
            <pc:docMk/>
            <pc:sldMk cId="2968053761" sldId="2064"/>
            <ac:graphicFrameMk id="7" creationId="{D5F01924-810E-DCD9-0DB2-01E69089D10E}"/>
          </ac:graphicFrameMkLst>
        </pc:graphicFrameChg>
        <pc:cxnChg chg="mod">
          <ac:chgData name="I See Maths ltd" userId="2b6a9906fb7c83c6" providerId="LiveId" clId="{E4AFC30E-F79B-4789-962D-0A38FEED326E}" dt="2024-07-15T09:24:26.155" v="13151" actId="14100"/>
          <ac:cxnSpMkLst>
            <pc:docMk/>
            <pc:sldMk cId="2968053761" sldId="2064"/>
            <ac:cxnSpMk id="5" creationId="{4D84B4BA-0D59-1CF5-4E0E-0D622417D53D}"/>
          </ac:cxnSpMkLst>
        </pc:cxnChg>
      </pc:sldChg>
      <pc:sldChg chg="add del">
        <pc:chgData name="I See Maths ltd" userId="2b6a9906fb7c83c6" providerId="LiveId" clId="{E4AFC30E-F79B-4789-962D-0A38FEED326E}" dt="2024-07-15T09:27:25.884" v="13328" actId="47"/>
        <pc:sldMkLst>
          <pc:docMk/>
          <pc:sldMk cId="727571048" sldId="2065"/>
        </pc:sldMkLst>
      </pc:sldChg>
      <pc:sldChg chg="addSp delSp modSp add mod">
        <pc:chgData name="I See Maths ltd" userId="2b6a9906fb7c83c6" providerId="LiveId" clId="{E4AFC30E-F79B-4789-962D-0A38FEED326E}" dt="2024-07-15T09:51:42.313" v="14084" actId="478"/>
        <pc:sldMkLst>
          <pc:docMk/>
          <pc:sldMk cId="3450420739" sldId="2065"/>
        </pc:sldMkLst>
        <pc:spChg chg="add del mod">
          <ac:chgData name="I See Maths ltd" userId="2b6a9906fb7c83c6" providerId="LiveId" clId="{E4AFC30E-F79B-4789-962D-0A38FEED326E}" dt="2024-07-15T09:47:18.568" v="14037" actId="478"/>
          <ac:spMkLst>
            <pc:docMk/>
            <pc:sldMk cId="3450420739" sldId="2065"/>
            <ac:spMk id="2" creationId="{FFA04C35-E980-C997-3521-AA1E31F32593}"/>
          </ac:spMkLst>
        </pc:spChg>
        <pc:spChg chg="del">
          <ac:chgData name="I See Maths ltd" userId="2b6a9906fb7c83c6" providerId="LiveId" clId="{E4AFC30E-F79B-4789-962D-0A38FEED326E}" dt="2024-07-15T09:44:57.407" v="13752" actId="478"/>
          <ac:spMkLst>
            <pc:docMk/>
            <pc:sldMk cId="3450420739" sldId="2065"/>
            <ac:spMk id="4" creationId="{217FC323-167D-3DB4-094E-FD3B41E4F1E3}"/>
          </ac:spMkLst>
        </pc:spChg>
        <pc:spChg chg="add del mod">
          <ac:chgData name="I See Maths ltd" userId="2b6a9906fb7c83c6" providerId="LiveId" clId="{E4AFC30E-F79B-4789-962D-0A38FEED326E}" dt="2024-07-15T09:50:52.643" v="14079" actId="478"/>
          <ac:spMkLst>
            <pc:docMk/>
            <pc:sldMk cId="3450420739" sldId="2065"/>
            <ac:spMk id="6" creationId="{9E339928-AE87-7C69-EAB1-27DF06B370A0}"/>
          </ac:spMkLst>
        </pc:spChg>
        <pc:spChg chg="mod">
          <ac:chgData name="I See Maths ltd" userId="2b6a9906fb7c83c6" providerId="LiveId" clId="{E4AFC30E-F79B-4789-962D-0A38FEED326E}" dt="2024-07-15T09:44:30.291" v="13729" actId="6549"/>
          <ac:spMkLst>
            <pc:docMk/>
            <pc:sldMk cId="3450420739" sldId="2065"/>
            <ac:spMk id="9" creationId="{108CDB6F-3554-0172-6955-AFFFDBE2AB56}"/>
          </ac:spMkLst>
        </pc:spChg>
        <pc:spChg chg="del mod">
          <ac:chgData name="I See Maths ltd" userId="2b6a9906fb7c83c6" providerId="LiveId" clId="{E4AFC30E-F79B-4789-962D-0A38FEED326E}" dt="2024-07-15T09:51:42.313" v="14084" actId="478"/>
          <ac:spMkLst>
            <pc:docMk/>
            <pc:sldMk cId="3450420739" sldId="2065"/>
            <ac:spMk id="10" creationId="{327D56E2-516E-EFAE-B8F0-BCCF6722B535}"/>
          </ac:spMkLst>
        </pc:spChg>
        <pc:spChg chg="del mod">
          <ac:chgData name="I See Maths ltd" userId="2b6a9906fb7c83c6" providerId="LiveId" clId="{E4AFC30E-F79B-4789-962D-0A38FEED326E}" dt="2024-07-15T09:51:42.313" v="14084" actId="478"/>
          <ac:spMkLst>
            <pc:docMk/>
            <pc:sldMk cId="3450420739" sldId="2065"/>
            <ac:spMk id="11" creationId="{F1D68F9A-F524-8649-7F2B-67B1AD15B195}"/>
          </ac:spMkLst>
        </pc:spChg>
        <pc:spChg chg="del">
          <ac:chgData name="I See Maths ltd" userId="2b6a9906fb7c83c6" providerId="LiveId" clId="{E4AFC30E-F79B-4789-962D-0A38FEED326E}" dt="2024-07-15T09:45:02.160" v="13753" actId="478"/>
          <ac:spMkLst>
            <pc:docMk/>
            <pc:sldMk cId="3450420739" sldId="2065"/>
            <ac:spMk id="12" creationId="{8C00DFE5-C969-C6AA-E3A0-1FF8A5989EAA}"/>
          </ac:spMkLst>
        </pc:spChg>
        <pc:spChg chg="del">
          <ac:chgData name="I See Maths ltd" userId="2b6a9906fb7c83c6" providerId="LiveId" clId="{E4AFC30E-F79B-4789-962D-0A38FEED326E}" dt="2024-07-15T09:51:42.313" v="14084" actId="478"/>
          <ac:spMkLst>
            <pc:docMk/>
            <pc:sldMk cId="3450420739" sldId="2065"/>
            <ac:spMk id="13" creationId="{A3D79392-3A9D-80AA-75D6-E4993BE1B4A4}"/>
          </ac:spMkLst>
        </pc:spChg>
        <pc:spChg chg="del">
          <ac:chgData name="I See Maths ltd" userId="2b6a9906fb7c83c6" providerId="LiveId" clId="{E4AFC30E-F79B-4789-962D-0A38FEED326E}" dt="2024-07-15T09:51:06.555" v="14081" actId="478"/>
          <ac:spMkLst>
            <pc:docMk/>
            <pc:sldMk cId="3450420739" sldId="2065"/>
            <ac:spMk id="14" creationId="{5BBDB4E7-6E23-F01D-6DEE-1846B925BF6A}"/>
          </ac:spMkLst>
        </pc:spChg>
        <pc:spChg chg="del mod">
          <ac:chgData name="I See Maths ltd" userId="2b6a9906fb7c83c6" providerId="LiveId" clId="{E4AFC30E-F79B-4789-962D-0A38FEED326E}" dt="2024-07-15T09:51:06.555" v="14081" actId="478"/>
          <ac:spMkLst>
            <pc:docMk/>
            <pc:sldMk cId="3450420739" sldId="2065"/>
            <ac:spMk id="15" creationId="{D0AC6554-7CAE-0933-AE82-061EC2D1ACA7}"/>
          </ac:spMkLst>
        </pc:spChg>
        <pc:graphicFrameChg chg="del">
          <ac:chgData name="I See Maths ltd" userId="2b6a9906fb7c83c6" providerId="LiveId" clId="{E4AFC30E-F79B-4789-962D-0A38FEED326E}" dt="2024-07-15T09:51:06.555" v="14081" actId="478"/>
          <ac:graphicFrameMkLst>
            <pc:docMk/>
            <pc:sldMk cId="3450420739" sldId="2065"/>
            <ac:graphicFrameMk id="3" creationId="{212A0DE3-25BD-A55B-EDD2-36962DB152DF}"/>
          </ac:graphicFrameMkLst>
        </pc:graphicFrameChg>
        <pc:graphicFrameChg chg="del">
          <ac:chgData name="I See Maths ltd" userId="2b6a9906fb7c83c6" providerId="LiveId" clId="{E4AFC30E-F79B-4789-962D-0A38FEED326E}" dt="2024-07-15T09:51:42.313" v="14084" actId="478"/>
          <ac:graphicFrameMkLst>
            <pc:docMk/>
            <pc:sldMk cId="3450420739" sldId="2065"/>
            <ac:graphicFrameMk id="7" creationId="{D5F01924-810E-DCD9-0DB2-01E69089D10E}"/>
          </ac:graphicFrameMkLst>
        </pc:graphicFrameChg>
        <pc:cxnChg chg="mod">
          <ac:chgData name="I See Maths ltd" userId="2b6a9906fb7c83c6" providerId="LiveId" clId="{E4AFC30E-F79B-4789-962D-0A38FEED326E}" dt="2024-07-15T09:47:46.036" v="14038" actId="208"/>
          <ac:cxnSpMkLst>
            <pc:docMk/>
            <pc:sldMk cId="3450420739" sldId="2065"/>
            <ac:cxnSpMk id="5" creationId="{4D84B4BA-0D59-1CF5-4E0E-0D622417D53D}"/>
          </ac:cxnSpMkLst>
        </pc:cxnChg>
      </pc:sldChg>
      <pc:sldChg chg="add del">
        <pc:chgData name="I See Maths ltd" userId="2b6a9906fb7c83c6" providerId="LiveId" clId="{E4AFC30E-F79B-4789-962D-0A38FEED326E}" dt="2024-07-15T09:51:58.042" v="14085" actId="47"/>
        <pc:sldMkLst>
          <pc:docMk/>
          <pc:sldMk cId="29982518" sldId="2066"/>
        </pc:sldMkLst>
      </pc:sldChg>
      <pc:sldChg chg="add del">
        <pc:chgData name="I See Maths ltd" userId="2b6a9906fb7c83c6" providerId="LiveId" clId="{E4AFC30E-F79B-4789-962D-0A38FEED326E}" dt="2024-07-15T09:42:46.723" v="13718" actId="47"/>
        <pc:sldMkLst>
          <pc:docMk/>
          <pc:sldMk cId="3574479220" sldId="2066"/>
        </pc:sldMkLst>
      </pc:sldChg>
      <pc:sldChg chg="add del">
        <pc:chgData name="I See Maths ltd" userId="2b6a9906fb7c83c6" providerId="LiveId" clId="{E4AFC30E-F79B-4789-962D-0A38FEED326E}" dt="2024-07-15T09:52:20.062" v="14086" actId="47"/>
        <pc:sldMkLst>
          <pc:docMk/>
          <pc:sldMk cId="4181276740" sldId="2067"/>
        </pc:sldMkLst>
      </pc:sldChg>
      <pc:sldChg chg="modSp add mod">
        <pc:chgData name="I See Maths ltd" userId="2b6a9906fb7c83c6" providerId="LiveId" clId="{E4AFC30E-F79B-4789-962D-0A38FEED326E}" dt="2024-07-15T09:50:45.496" v="14078" actId="207"/>
        <pc:sldMkLst>
          <pc:docMk/>
          <pc:sldMk cId="1240560498" sldId="2068"/>
        </pc:sldMkLst>
        <pc:spChg chg="mod">
          <ac:chgData name="I See Maths ltd" userId="2b6a9906fb7c83c6" providerId="LiveId" clId="{E4AFC30E-F79B-4789-962D-0A38FEED326E}" dt="2024-07-15T09:50:45.496" v="14078" actId="207"/>
          <ac:spMkLst>
            <pc:docMk/>
            <pc:sldMk cId="1240560498" sldId="2068"/>
            <ac:spMk id="11" creationId="{F1D68F9A-F524-8649-7F2B-67B1AD15B195}"/>
          </ac:spMkLst>
        </pc:spChg>
        <pc:spChg chg="mod">
          <ac:chgData name="I See Maths ltd" userId="2b6a9906fb7c83c6" providerId="LiveId" clId="{E4AFC30E-F79B-4789-962D-0A38FEED326E}" dt="2024-07-15T09:50:45.496" v="14078" actId="207"/>
          <ac:spMkLst>
            <pc:docMk/>
            <pc:sldMk cId="1240560498" sldId="2068"/>
            <ac:spMk id="15" creationId="{D0AC6554-7CAE-0933-AE82-061EC2D1ACA7}"/>
          </ac:spMkLst>
        </pc:spChg>
      </pc:sldChg>
      <pc:sldChg chg="add">
        <pc:chgData name="I See Maths ltd" userId="2b6a9906fb7c83c6" providerId="LiveId" clId="{E4AFC30E-F79B-4789-962D-0A38FEED326E}" dt="2024-07-15T09:50:56.768" v="14080" actId="2890"/>
        <pc:sldMkLst>
          <pc:docMk/>
          <pc:sldMk cId="163065256" sldId="2069"/>
        </pc:sldMkLst>
      </pc:sldChg>
      <pc:sldChg chg="delSp add mod">
        <pc:chgData name="I See Maths ltd" userId="2b6a9906fb7c83c6" providerId="LiveId" clId="{E4AFC30E-F79B-4789-962D-0A38FEED326E}" dt="2024-07-15T09:51:27.203" v="14083" actId="478"/>
        <pc:sldMkLst>
          <pc:docMk/>
          <pc:sldMk cId="1426368782" sldId="2070"/>
        </pc:sldMkLst>
        <pc:spChg chg="del">
          <ac:chgData name="I See Maths ltd" userId="2b6a9906fb7c83c6" providerId="LiveId" clId="{E4AFC30E-F79B-4789-962D-0A38FEED326E}" dt="2024-07-15T09:51:27.203" v="14083" actId="478"/>
          <ac:spMkLst>
            <pc:docMk/>
            <pc:sldMk cId="1426368782" sldId="2070"/>
            <ac:spMk id="10" creationId="{327D56E2-516E-EFAE-B8F0-BCCF6722B535}"/>
          </ac:spMkLst>
        </pc:spChg>
        <pc:spChg chg="del">
          <ac:chgData name="I See Maths ltd" userId="2b6a9906fb7c83c6" providerId="LiveId" clId="{E4AFC30E-F79B-4789-962D-0A38FEED326E}" dt="2024-07-15T09:51:27.203" v="14083" actId="478"/>
          <ac:spMkLst>
            <pc:docMk/>
            <pc:sldMk cId="1426368782" sldId="2070"/>
            <ac:spMk id="11" creationId="{F1D68F9A-F524-8649-7F2B-67B1AD15B195}"/>
          </ac:spMkLst>
        </pc:spChg>
      </pc:sldChg>
      <pc:sldChg chg="modSp add mod">
        <pc:chgData name="I See Maths ltd" userId="2b6a9906fb7c83c6" providerId="LiveId" clId="{E4AFC30E-F79B-4789-962D-0A38FEED326E}" dt="2024-07-15T09:52:43.438" v="14088" actId="207"/>
        <pc:sldMkLst>
          <pc:docMk/>
          <pc:sldMk cId="1460011142" sldId="2071"/>
        </pc:sldMkLst>
        <pc:spChg chg="mod">
          <ac:chgData name="I See Maths ltd" userId="2b6a9906fb7c83c6" providerId="LiveId" clId="{E4AFC30E-F79B-4789-962D-0A38FEED326E}" dt="2024-07-15T09:52:43.438" v="14088" actId="207"/>
          <ac:spMkLst>
            <pc:docMk/>
            <pc:sldMk cId="1460011142" sldId="2071"/>
            <ac:spMk id="11" creationId="{F1D68F9A-F524-8649-7F2B-67B1AD15B195}"/>
          </ac:spMkLst>
        </pc:spChg>
        <pc:spChg chg="mod">
          <ac:chgData name="I See Maths ltd" userId="2b6a9906fb7c83c6" providerId="LiveId" clId="{E4AFC30E-F79B-4789-962D-0A38FEED326E}" dt="2024-07-15T09:52:43.438" v="14088" actId="207"/>
          <ac:spMkLst>
            <pc:docMk/>
            <pc:sldMk cId="1460011142" sldId="2071"/>
            <ac:spMk id="15" creationId="{D0AC6554-7CAE-0933-AE82-061EC2D1ACA7}"/>
          </ac:spMkLst>
        </pc:spChg>
      </pc:sldChg>
      <pc:sldChg chg="add">
        <pc:chgData name="I See Maths ltd" userId="2b6a9906fb7c83c6" providerId="LiveId" clId="{E4AFC30E-F79B-4789-962D-0A38FEED326E}" dt="2024-07-15T17:31:22.477" v="14090" actId="2890"/>
        <pc:sldMkLst>
          <pc:docMk/>
          <pc:sldMk cId="781446340" sldId="2072"/>
        </pc:sldMkLst>
      </pc:sldChg>
      <pc:sldChg chg="add">
        <pc:chgData name="I See Maths ltd" userId="2b6a9906fb7c83c6" providerId="LiveId" clId="{E4AFC30E-F79B-4789-962D-0A38FEED326E}" dt="2024-07-15T17:31:37.626" v="14093" actId="2890"/>
        <pc:sldMkLst>
          <pc:docMk/>
          <pc:sldMk cId="3440660754" sldId="2073"/>
        </pc:sldMkLst>
      </pc:sldChg>
      <pc:sldChg chg="delSp add del mod">
        <pc:chgData name="I See Maths ltd" userId="2b6a9906fb7c83c6" providerId="LiveId" clId="{E4AFC30E-F79B-4789-962D-0A38FEED326E}" dt="2024-07-17T20:52:20.791" v="14649" actId="47"/>
        <pc:sldMkLst>
          <pc:docMk/>
          <pc:sldMk cId="2750241504" sldId="2074"/>
        </pc:sldMkLst>
        <pc:spChg chg="del">
          <ac:chgData name="I See Maths ltd" userId="2b6a9906fb7c83c6" providerId="LiveId" clId="{E4AFC30E-F79B-4789-962D-0A38FEED326E}" dt="2024-07-15T17:32:31.551" v="14096" actId="478"/>
          <ac:spMkLst>
            <pc:docMk/>
            <pc:sldMk cId="2750241504" sldId="2074"/>
            <ac:spMk id="13" creationId="{A3D79392-3A9D-80AA-75D6-E4993BE1B4A4}"/>
          </ac:spMkLst>
        </pc:spChg>
        <pc:spChg chg="del">
          <ac:chgData name="I See Maths ltd" userId="2b6a9906fb7c83c6" providerId="LiveId" clId="{E4AFC30E-F79B-4789-962D-0A38FEED326E}" dt="2024-07-15T17:32:31.551" v="14096" actId="478"/>
          <ac:spMkLst>
            <pc:docMk/>
            <pc:sldMk cId="2750241504" sldId="2074"/>
            <ac:spMk id="14" creationId="{5BBDB4E7-6E23-F01D-6DEE-1846B925BF6A}"/>
          </ac:spMkLst>
        </pc:spChg>
        <pc:spChg chg="del">
          <ac:chgData name="I See Maths ltd" userId="2b6a9906fb7c83c6" providerId="LiveId" clId="{E4AFC30E-F79B-4789-962D-0A38FEED326E}" dt="2024-07-15T17:32:31.551" v="14096" actId="478"/>
          <ac:spMkLst>
            <pc:docMk/>
            <pc:sldMk cId="2750241504" sldId="2074"/>
            <ac:spMk id="15" creationId="{D0AC6554-7CAE-0933-AE82-061EC2D1ACA7}"/>
          </ac:spMkLst>
        </pc:spChg>
        <pc:graphicFrameChg chg="del">
          <ac:chgData name="I See Maths ltd" userId="2b6a9906fb7c83c6" providerId="LiveId" clId="{E4AFC30E-F79B-4789-962D-0A38FEED326E}" dt="2024-07-15T17:32:31.551" v="14096" actId="478"/>
          <ac:graphicFrameMkLst>
            <pc:docMk/>
            <pc:sldMk cId="2750241504" sldId="2074"/>
            <ac:graphicFrameMk id="3" creationId="{212A0DE3-25BD-A55B-EDD2-36962DB152DF}"/>
          </ac:graphicFrameMkLst>
        </pc:graphicFrameChg>
        <pc:graphicFrameChg chg="del">
          <ac:chgData name="I See Maths ltd" userId="2b6a9906fb7c83c6" providerId="LiveId" clId="{E4AFC30E-F79B-4789-962D-0A38FEED326E}" dt="2024-07-15T17:32:31.551" v="14096" actId="478"/>
          <ac:graphicFrameMkLst>
            <pc:docMk/>
            <pc:sldMk cId="2750241504" sldId="2074"/>
            <ac:graphicFrameMk id="7" creationId="{D5F01924-810E-DCD9-0DB2-01E69089D10E}"/>
          </ac:graphicFrameMkLst>
        </pc:graphicFrameChg>
        <pc:cxnChg chg="del">
          <ac:chgData name="I See Maths ltd" userId="2b6a9906fb7c83c6" providerId="LiveId" clId="{E4AFC30E-F79B-4789-962D-0A38FEED326E}" dt="2024-07-15T17:32:31.551" v="14096" actId="478"/>
          <ac:cxnSpMkLst>
            <pc:docMk/>
            <pc:sldMk cId="2750241504" sldId="2074"/>
            <ac:cxnSpMk id="5" creationId="{4D84B4BA-0D59-1CF5-4E0E-0D622417D53D}"/>
          </ac:cxnSpMkLst>
        </pc:cxnChg>
      </pc:sldChg>
      <pc:sldChg chg="addSp delSp modSp add del mod">
        <pc:chgData name="I See Maths ltd" userId="2b6a9906fb7c83c6" providerId="LiveId" clId="{E4AFC30E-F79B-4789-962D-0A38FEED326E}" dt="2024-07-16T17:48:40.546" v="14360" actId="47"/>
        <pc:sldMkLst>
          <pc:docMk/>
          <pc:sldMk cId="3172301686" sldId="2075"/>
        </pc:sldMkLst>
        <pc:spChg chg="add del mod">
          <ac:chgData name="I See Maths ltd" userId="2b6a9906fb7c83c6" providerId="LiveId" clId="{E4AFC30E-F79B-4789-962D-0A38FEED326E}" dt="2024-07-15T17:44:51.780" v="14345" actId="478"/>
          <ac:spMkLst>
            <pc:docMk/>
            <pc:sldMk cId="3172301686" sldId="2075"/>
            <ac:spMk id="2" creationId="{82F477A4-765D-8040-A7EB-E12C1C0928B8}"/>
          </ac:spMkLst>
        </pc:spChg>
        <pc:spChg chg="add del mod">
          <ac:chgData name="I See Maths ltd" userId="2b6a9906fb7c83c6" providerId="LiveId" clId="{E4AFC30E-F79B-4789-962D-0A38FEED326E}" dt="2024-07-15T17:45:37.957" v="14356" actId="478"/>
          <ac:spMkLst>
            <pc:docMk/>
            <pc:sldMk cId="3172301686" sldId="2075"/>
            <ac:spMk id="3" creationId="{1C41C725-4042-ED62-91F5-B6132034AE3E}"/>
          </ac:spMkLst>
        </pc:spChg>
        <pc:spChg chg="add del mod">
          <ac:chgData name="I See Maths ltd" userId="2b6a9906fb7c83c6" providerId="LiveId" clId="{E4AFC30E-F79B-4789-962D-0A38FEED326E}" dt="2024-07-15T17:44:54.951" v="14346" actId="478"/>
          <ac:spMkLst>
            <pc:docMk/>
            <pc:sldMk cId="3172301686" sldId="2075"/>
            <ac:spMk id="4" creationId="{3F7F25AB-010A-9A9A-3902-E2E4EDEC4C1D}"/>
          </ac:spMkLst>
        </pc:spChg>
        <pc:spChg chg="add del mod">
          <ac:chgData name="I See Maths ltd" userId="2b6a9906fb7c83c6" providerId="LiveId" clId="{E4AFC30E-F79B-4789-962D-0A38FEED326E}" dt="2024-07-15T17:45:30.618" v="14354" actId="478"/>
          <ac:spMkLst>
            <pc:docMk/>
            <pc:sldMk cId="3172301686" sldId="2075"/>
            <ac:spMk id="5" creationId="{87BD2A79-1DE7-A607-1129-49C7808108B0}"/>
          </ac:spMkLst>
        </pc:spChg>
        <pc:spChg chg="add del mod">
          <ac:chgData name="I See Maths ltd" userId="2b6a9906fb7c83c6" providerId="LiveId" clId="{E4AFC30E-F79B-4789-962D-0A38FEED326E}" dt="2024-07-15T17:45:22.934" v="14352" actId="478"/>
          <ac:spMkLst>
            <pc:docMk/>
            <pc:sldMk cId="3172301686" sldId="2075"/>
            <ac:spMk id="6" creationId="{99075EDB-10A9-BCBD-6428-0E27081D04DA}"/>
          </ac:spMkLst>
        </pc:spChg>
        <pc:spChg chg="add del mod">
          <ac:chgData name="I See Maths ltd" userId="2b6a9906fb7c83c6" providerId="LiveId" clId="{E4AFC30E-F79B-4789-962D-0A38FEED326E}" dt="2024-07-15T17:44:57.654" v="14347" actId="478"/>
          <ac:spMkLst>
            <pc:docMk/>
            <pc:sldMk cId="3172301686" sldId="2075"/>
            <ac:spMk id="7" creationId="{5200A29F-CAD7-37FE-4D5F-4BE56EEEC5E6}"/>
          </ac:spMkLst>
        </pc:spChg>
        <pc:spChg chg="add del mod">
          <ac:chgData name="I See Maths ltd" userId="2b6a9906fb7c83c6" providerId="LiveId" clId="{E4AFC30E-F79B-4789-962D-0A38FEED326E}" dt="2024-07-15T17:45:15.887" v="14350" actId="478"/>
          <ac:spMkLst>
            <pc:docMk/>
            <pc:sldMk cId="3172301686" sldId="2075"/>
            <ac:spMk id="8" creationId="{B191E04B-2708-E5A6-579A-343F7C4A1C0B}"/>
          </ac:spMkLst>
        </pc:spChg>
        <pc:spChg chg="mod">
          <ac:chgData name="I See Maths ltd" userId="2b6a9906fb7c83c6" providerId="LiveId" clId="{E4AFC30E-F79B-4789-962D-0A38FEED326E}" dt="2024-07-15T17:41:05.870" v="14237" actId="948"/>
          <ac:spMkLst>
            <pc:docMk/>
            <pc:sldMk cId="3172301686" sldId="2075"/>
            <ac:spMk id="9" creationId="{108CDB6F-3554-0172-6955-AFFFDBE2AB56}"/>
          </ac:spMkLst>
        </pc:spChg>
        <pc:spChg chg="del">
          <ac:chgData name="I See Maths ltd" userId="2b6a9906fb7c83c6" providerId="LiveId" clId="{E4AFC30E-F79B-4789-962D-0A38FEED326E}" dt="2024-07-15T17:34:25.086" v="14156" actId="478"/>
          <ac:spMkLst>
            <pc:docMk/>
            <pc:sldMk cId="3172301686" sldId="2075"/>
            <ac:spMk id="10" creationId="{327D56E2-516E-EFAE-B8F0-BCCF6722B535}"/>
          </ac:spMkLst>
        </pc:spChg>
        <pc:spChg chg="del">
          <ac:chgData name="I See Maths ltd" userId="2b6a9906fb7c83c6" providerId="LiveId" clId="{E4AFC30E-F79B-4789-962D-0A38FEED326E}" dt="2024-07-15T17:34:25.086" v="14156" actId="478"/>
          <ac:spMkLst>
            <pc:docMk/>
            <pc:sldMk cId="3172301686" sldId="2075"/>
            <ac:spMk id="11" creationId="{F1D68F9A-F524-8649-7F2B-67B1AD15B195}"/>
          </ac:spMkLst>
        </pc:spChg>
        <pc:spChg chg="add del mod">
          <ac:chgData name="I See Maths ltd" userId="2b6a9906fb7c83c6" providerId="LiveId" clId="{E4AFC30E-F79B-4789-962D-0A38FEED326E}" dt="2024-07-15T17:45:01.492" v="14348" actId="478"/>
          <ac:spMkLst>
            <pc:docMk/>
            <pc:sldMk cId="3172301686" sldId="2075"/>
            <ac:spMk id="12" creationId="{6A671E69-1EEA-4871-28AF-015C941F54E3}"/>
          </ac:spMkLst>
        </pc:spChg>
      </pc:sldChg>
      <pc:sldChg chg="delSp modSp del mod">
        <pc:chgData name="I See Maths ltd" userId="2b6a9906fb7c83c6" providerId="LiveId" clId="{E4AFC30E-F79B-4789-962D-0A38FEED326E}" dt="2024-07-17T20:57:50.927" v="14818" actId="47"/>
        <pc:sldMkLst>
          <pc:docMk/>
          <pc:sldMk cId="812482493" sldId="2076"/>
        </pc:sldMkLst>
        <pc:spChg chg="del mod">
          <ac:chgData name="I See Maths ltd" userId="2b6a9906fb7c83c6" providerId="LiveId" clId="{E4AFC30E-F79B-4789-962D-0A38FEED326E}" dt="2024-07-16T17:51:51.824" v="14644" actId="478"/>
          <ac:spMkLst>
            <pc:docMk/>
            <pc:sldMk cId="812482493" sldId="2076"/>
            <ac:spMk id="3" creationId="{CBAC349C-F095-8EA4-B032-A7195C79812E}"/>
          </ac:spMkLst>
        </pc:spChg>
        <pc:spChg chg="del mod">
          <ac:chgData name="I See Maths ltd" userId="2b6a9906fb7c83c6" providerId="LiveId" clId="{E4AFC30E-F79B-4789-962D-0A38FEED326E}" dt="2024-07-16T17:51:59.550" v="14646" actId="478"/>
          <ac:spMkLst>
            <pc:docMk/>
            <pc:sldMk cId="812482493" sldId="2076"/>
            <ac:spMk id="4" creationId="{4F8C270F-6B26-6680-1F2B-907D4F21830B}"/>
          </ac:spMkLst>
        </pc:spChg>
        <pc:spChg chg="del mod">
          <ac:chgData name="I See Maths ltd" userId="2b6a9906fb7c83c6" providerId="LiveId" clId="{E4AFC30E-F79B-4789-962D-0A38FEED326E}" dt="2024-07-16T17:52:05.629" v="14648" actId="478"/>
          <ac:spMkLst>
            <pc:docMk/>
            <pc:sldMk cId="812482493" sldId="2076"/>
            <ac:spMk id="5" creationId="{EEEF9275-3CBC-92B1-F831-FBADD4E8B220}"/>
          </ac:spMkLst>
        </pc:spChg>
        <pc:spChg chg="del mod">
          <ac:chgData name="I See Maths ltd" userId="2b6a9906fb7c83c6" providerId="LiveId" clId="{E4AFC30E-F79B-4789-962D-0A38FEED326E}" dt="2024-07-16T17:51:43.615" v="14642" actId="478"/>
          <ac:spMkLst>
            <pc:docMk/>
            <pc:sldMk cId="812482493" sldId="2076"/>
            <ac:spMk id="6" creationId="{E4039EA4-1766-EDE0-46C3-72DC8B662500}"/>
          </ac:spMkLst>
        </pc:spChg>
        <pc:spChg chg="mod">
          <ac:chgData name="I See Maths ltd" userId="2b6a9906fb7c83c6" providerId="LiveId" clId="{E4AFC30E-F79B-4789-962D-0A38FEED326E}" dt="2024-07-16T17:51:07.611" v="14640" actId="20577"/>
          <ac:spMkLst>
            <pc:docMk/>
            <pc:sldMk cId="812482493" sldId="2076"/>
            <ac:spMk id="9" creationId="{108CDB6F-3554-0172-6955-AFFFDBE2AB56}"/>
          </ac:spMkLst>
        </pc:spChg>
      </pc:sldChg>
      <pc:sldChg chg="modSp add mod">
        <pc:chgData name="I See Maths ltd" userId="2b6a9906fb7c83c6" providerId="LiveId" clId="{E4AFC30E-F79B-4789-962D-0A38FEED326E}" dt="2024-07-15T17:45:58.004" v="14359" actId="1036"/>
        <pc:sldMkLst>
          <pc:docMk/>
          <pc:sldMk cId="1765112794" sldId="2076"/>
        </pc:sldMkLst>
        <pc:spChg chg="mod">
          <ac:chgData name="I See Maths ltd" userId="2b6a9906fb7c83c6" providerId="LiveId" clId="{E4AFC30E-F79B-4789-962D-0A38FEED326E}" dt="2024-07-15T17:45:53.549" v="14358" actId="1036"/>
          <ac:spMkLst>
            <pc:docMk/>
            <pc:sldMk cId="1765112794" sldId="2076"/>
            <ac:spMk id="6" creationId="{99075EDB-10A9-BCBD-6428-0E27081D04DA}"/>
          </ac:spMkLst>
        </pc:spChg>
        <pc:spChg chg="mod">
          <ac:chgData name="I See Maths ltd" userId="2b6a9906fb7c83c6" providerId="LiveId" clId="{E4AFC30E-F79B-4789-962D-0A38FEED326E}" dt="2024-07-15T17:45:58.004" v="14359" actId="1036"/>
          <ac:spMkLst>
            <pc:docMk/>
            <pc:sldMk cId="1765112794" sldId="2076"/>
            <ac:spMk id="8" creationId="{B191E04B-2708-E5A6-579A-343F7C4A1C0B}"/>
          </ac:spMkLst>
        </pc:spChg>
      </pc:sldChg>
      <pc:sldChg chg="add">
        <pc:chgData name="I See Maths ltd" userId="2b6a9906fb7c83c6" providerId="LiveId" clId="{E4AFC30E-F79B-4789-962D-0A38FEED326E}" dt="2024-07-15T17:45:19.405" v="14351" actId="2890"/>
        <pc:sldMkLst>
          <pc:docMk/>
          <pc:sldMk cId="320825628" sldId="2077"/>
        </pc:sldMkLst>
      </pc:sldChg>
      <pc:sldChg chg="del">
        <pc:chgData name="I See Maths ltd" userId="2b6a9906fb7c83c6" providerId="LiveId" clId="{E4AFC30E-F79B-4789-962D-0A38FEED326E}" dt="2024-07-16T17:48:43.553" v="14363" actId="47"/>
        <pc:sldMkLst>
          <pc:docMk/>
          <pc:sldMk cId="1203236290" sldId="2077"/>
        </pc:sldMkLst>
      </pc:sldChg>
      <pc:sldChg chg="addSp delSp modSp add mod">
        <pc:chgData name="I See Maths ltd" userId="2b6a9906fb7c83c6" providerId="LiveId" clId="{E4AFC30E-F79B-4789-962D-0A38FEED326E}" dt="2024-07-17T20:58:45.036" v="14829" actId="478"/>
        <pc:sldMkLst>
          <pc:docMk/>
          <pc:sldMk cId="2106372648" sldId="2077"/>
        </pc:sldMkLst>
        <pc:spChg chg="add del mod">
          <ac:chgData name="I See Maths ltd" userId="2b6a9906fb7c83c6" providerId="LiveId" clId="{E4AFC30E-F79B-4789-962D-0A38FEED326E}" dt="2024-07-17T20:58:37.168" v="14827" actId="478"/>
          <ac:spMkLst>
            <pc:docMk/>
            <pc:sldMk cId="2106372648" sldId="2077"/>
            <ac:spMk id="3" creationId="{CBAC349C-F095-8EA4-B032-A7195C79812E}"/>
          </ac:spMkLst>
        </pc:spChg>
        <pc:spChg chg="del mod">
          <ac:chgData name="I See Maths ltd" userId="2b6a9906fb7c83c6" providerId="LiveId" clId="{E4AFC30E-F79B-4789-962D-0A38FEED326E}" dt="2024-07-17T20:58:29.666" v="14825" actId="478"/>
          <ac:spMkLst>
            <pc:docMk/>
            <pc:sldMk cId="2106372648" sldId="2077"/>
            <ac:spMk id="4" creationId="{4F8C270F-6B26-6680-1F2B-907D4F21830B}"/>
          </ac:spMkLst>
        </pc:spChg>
        <pc:spChg chg="del">
          <ac:chgData name="I See Maths ltd" userId="2b6a9906fb7c83c6" providerId="LiveId" clId="{E4AFC30E-F79B-4789-962D-0A38FEED326E}" dt="2024-07-17T20:58:45.036" v="14829" actId="478"/>
          <ac:spMkLst>
            <pc:docMk/>
            <pc:sldMk cId="2106372648" sldId="2077"/>
            <ac:spMk id="5" creationId="{EEEF9275-3CBC-92B1-F831-FBADD4E8B220}"/>
          </ac:spMkLst>
        </pc:spChg>
        <pc:spChg chg="del">
          <ac:chgData name="I See Maths ltd" userId="2b6a9906fb7c83c6" providerId="LiveId" clId="{E4AFC30E-F79B-4789-962D-0A38FEED326E}" dt="2024-07-17T20:58:22.265" v="14823" actId="478"/>
          <ac:spMkLst>
            <pc:docMk/>
            <pc:sldMk cId="2106372648" sldId="2077"/>
            <ac:spMk id="6" creationId="{E4039EA4-1766-EDE0-46C3-72DC8B662500}"/>
          </ac:spMkLst>
        </pc:spChg>
        <pc:spChg chg="mod">
          <ac:chgData name="I See Maths ltd" userId="2b6a9906fb7c83c6" providerId="LiveId" clId="{E4AFC30E-F79B-4789-962D-0A38FEED326E}" dt="2024-07-17T20:55:12.346" v="14663" actId="948"/>
          <ac:spMkLst>
            <pc:docMk/>
            <pc:sldMk cId="2106372648" sldId="2077"/>
            <ac:spMk id="9" creationId="{108CDB6F-3554-0172-6955-AFFFDBE2AB56}"/>
          </ac:spMkLst>
        </pc:spChg>
      </pc:sldChg>
      <pc:sldChg chg="add del">
        <pc:chgData name="I See Maths ltd" userId="2b6a9906fb7c83c6" providerId="LiveId" clId="{E4AFC30E-F79B-4789-962D-0A38FEED326E}" dt="2024-07-17T20:57:54.774" v="14821" actId="47"/>
        <pc:sldMkLst>
          <pc:docMk/>
          <pc:sldMk cId="3692404423" sldId="2078"/>
        </pc:sldMkLst>
      </pc:sldChg>
      <pc:sldChg chg="add">
        <pc:chgData name="I See Maths ltd" userId="2b6a9906fb7c83c6" providerId="LiveId" clId="{E4AFC30E-F79B-4789-962D-0A38FEED326E}" dt="2024-07-15T17:45:27.740" v="14353" actId="2890"/>
        <pc:sldMkLst>
          <pc:docMk/>
          <pc:sldMk cId="3923066423" sldId="2078"/>
        </pc:sldMkLst>
      </pc:sldChg>
      <pc:sldChg chg="del">
        <pc:chgData name="I See Maths ltd" userId="2b6a9906fb7c83c6" providerId="LiveId" clId="{E4AFC30E-F79B-4789-962D-0A38FEED326E}" dt="2024-07-16T17:48:42.645" v="14362" actId="47"/>
        <pc:sldMkLst>
          <pc:docMk/>
          <pc:sldMk cId="4078638580" sldId="2078"/>
        </pc:sldMkLst>
      </pc:sldChg>
      <pc:sldChg chg="add">
        <pc:chgData name="I See Maths ltd" userId="2b6a9906fb7c83c6" providerId="LiveId" clId="{E4AFC30E-F79B-4789-962D-0A38FEED326E}" dt="2024-07-15T17:45:34.154" v="14355" actId="2890"/>
        <pc:sldMkLst>
          <pc:docMk/>
          <pc:sldMk cId="264156198" sldId="2079"/>
        </pc:sldMkLst>
      </pc:sldChg>
      <pc:sldChg chg="add del">
        <pc:chgData name="I See Maths ltd" userId="2b6a9906fb7c83c6" providerId="LiveId" clId="{E4AFC30E-F79B-4789-962D-0A38FEED326E}" dt="2024-07-17T20:57:53.273" v="14820" actId="47"/>
        <pc:sldMkLst>
          <pc:docMk/>
          <pc:sldMk cId="455098202" sldId="2079"/>
        </pc:sldMkLst>
      </pc:sldChg>
      <pc:sldChg chg="del">
        <pc:chgData name="I See Maths ltd" userId="2b6a9906fb7c83c6" providerId="LiveId" clId="{E4AFC30E-F79B-4789-962D-0A38FEED326E}" dt="2024-07-16T17:48:41.141" v="14361" actId="47"/>
        <pc:sldMkLst>
          <pc:docMk/>
          <pc:sldMk cId="3741653752" sldId="2079"/>
        </pc:sldMkLst>
      </pc:sldChg>
      <pc:sldChg chg="add del">
        <pc:chgData name="I See Maths ltd" userId="2b6a9906fb7c83c6" providerId="LiveId" clId="{E4AFC30E-F79B-4789-962D-0A38FEED326E}" dt="2024-07-17T20:57:52.475" v="14819" actId="47"/>
        <pc:sldMkLst>
          <pc:docMk/>
          <pc:sldMk cId="1014458162" sldId="2080"/>
        </pc:sldMkLst>
      </pc:sldChg>
      <pc:sldChg chg="modSp add mod">
        <pc:chgData name="I See Maths ltd" userId="2b6a9906fb7c83c6" providerId="LiveId" clId="{E4AFC30E-F79B-4789-962D-0A38FEED326E}" dt="2024-07-17T20:58:59.712" v="14831" actId="1036"/>
        <pc:sldMkLst>
          <pc:docMk/>
          <pc:sldMk cId="4145270766" sldId="2082"/>
        </pc:sldMkLst>
        <pc:spChg chg="mod">
          <ac:chgData name="I See Maths ltd" userId="2b6a9906fb7c83c6" providerId="LiveId" clId="{E4AFC30E-F79B-4789-962D-0A38FEED326E}" dt="2024-07-17T20:58:59.712" v="14831" actId="1036"/>
          <ac:spMkLst>
            <pc:docMk/>
            <pc:sldMk cId="4145270766" sldId="2082"/>
            <ac:spMk id="6" creationId="{E4039EA4-1766-EDE0-46C3-72DC8B662500}"/>
          </ac:spMkLst>
        </pc:spChg>
      </pc:sldChg>
      <pc:sldChg chg="add">
        <pc:chgData name="I See Maths ltd" userId="2b6a9906fb7c83c6" providerId="LiveId" clId="{E4AFC30E-F79B-4789-962D-0A38FEED326E}" dt="2024-07-17T20:58:25.879" v="14824" actId="2890"/>
        <pc:sldMkLst>
          <pc:docMk/>
          <pc:sldMk cId="2477405789" sldId="2083"/>
        </pc:sldMkLst>
      </pc:sldChg>
      <pc:sldChg chg="add">
        <pc:chgData name="I See Maths ltd" userId="2b6a9906fb7c83c6" providerId="LiveId" clId="{E4AFC30E-F79B-4789-962D-0A38FEED326E}" dt="2024-07-17T20:58:33.452" v="14826" actId="2890"/>
        <pc:sldMkLst>
          <pc:docMk/>
          <pc:sldMk cId="596602833" sldId="2084"/>
        </pc:sldMkLst>
      </pc:sldChg>
      <pc:sldChg chg="add">
        <pc:chgData name="I See Maths ltd" userId="2b6a9906fb7c83c6" providerId="LiveId" clId="{E4AFC30E-F79B-4789-962D-0A38FEED326E}" dt="2024-07-17T20:58:40.867" v="14828" actId="2890"/>
        <pc:sldMkLst>
          <pc:docMk/>
          <pc:sldMk cId="3866783551" sldId="2085"/>
        </pc:sldMkLst>
      </pc:sldChg>
      <pc:sldMasterChg chg="setBg modSldLayout">
        <pc:chgData name="I See Maths ltd" userId="2b6a9906fb7c83c6" providerId="LiveId" clId="{E4AFC30E-F79B-4789-962D-0A38FEED326E}" dt="2024-07-09T09:52:46.290" v="10541"/>
        <pc:sldMasterMkLst>
          <pc:docMk/>
          <pc:sldMasterMk cId="1270579917" sldId="2147483708"/>
        </pc:sldMasterMkLst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823047080" sldId="2147483709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300658810" sldId="2147483710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1717697272" sldId="2147483711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886024413" sldId="2147483712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390557031" sldId="2147483713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085499129" sldId="2147483714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4151085686" sldId="2147483715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596744735" sldId="2147483716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067180658" sldId="2147483717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2467575146" sldId="2147483718"/>
          </pc:sldLayoutMkLst>
        </pc:sldLayoutChg>
        <pc:sldLayoutChg chg="setBg">
          <pc:chgData name="I See Maths ltd" userId="2b6a9906fb7c83c6" providerId="LiveId" clId="{E4AFC30E-F79B-4789-962D-0A38FEED326E}" dt="2024-07-09T09:52:46.290" v="10541"/>
          <pc:sldLayoutMkLst>
            <pc:docMk/>
            <pc:sldMasterMk cId="1270579917" sldId="2147483708"/>
            <pc:sldLayoutMk cId="3543529061" sldId="2147483719"/>
          </pc:sldLayoutMkLst>
        </pc:sldLayoutChg>
      </pc:sldMasterChg>
    </pc:docChg>
  </pc:docChgLst>
  <pc:docChgLst>
    <pc:chgData name="I See Maths ltd" userId="2b6a9906fb7c83c6" providerId="LiveId" clId="{3510EB78-8F55-475E-AB6D-25A38F47AFCA}"/>
    <pc:docChg chg="custSel addSld delSld modSld">
      <pc:chgData name="I See Maths ltd" userId="2b6a9906fb7c83c6" providerId="LiveId" clId="{3510EB78-8F55-475E-AB6D-25A38F47AFCA}" dt="2024-09-12T09:58:16.670" v="87" actId="1076"/>
      <pc:docMkLst>
        <pc:docMk/>
      </pc:docMkLst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49200731" sldId="1715"/>
        </pc:sldMkLst>
      </pc:sldChg>
      <pc:sldChg chg="del">
        <pc:chgData name="I See Maths ltd" userId="2b6a9906fb7c83c6" providerId="LiveId" clId="{3510EB78-8F55-475E-AB6D-25A38F47AFCA}" dt="2024-09-12T09:53:58.839" v="0" actId="47"/>
        <pc:sldMkLst>
          <pc:docMk/>
          <pc:sldMk cId="2511757024" sldId="171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33827456" sldId="172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56316774" sldId="172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52604491" sldId="172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87857139" sldId="173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051500483" sldId="173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6370373" sldId="173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39993490" sldId="173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55991983" sldId="173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51427850" sldId="174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29899733" sldId="175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94867663" sldId="175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68696961" sldId="175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25011349" sldId="175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27277160" sldId="175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52755081" sldId="176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52085343" sldId="176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99873672" sldId="176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390096789" sldId="176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19063656" sldId="176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2130298" sldId="177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18463099" sldId="177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88449109" sldId="177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720775939" sldId="177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73270528" sldId="177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073283034" sldId="177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28561731" sldId="177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385271771" sldId="177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228630048" sldId="177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0720303" sldId="178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04311236" sldId="178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250801855" sldId="178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42423571" sldId="178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63314646" sldId="178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65205059" sldId="178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1070098" sldId="178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143625526" sldId="179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82376899" sldId="179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08475753" sldId="179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34945818" sldId="179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196504917" sldId="179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35475152" sldId="179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337888925" sldId="180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73718013" sldId="180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15659092" sldId="180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333344865" sldId="180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07315726" sldId="180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17461346" sldId="181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89336505" sldId="181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29344064" sldId="181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07110093" sldId="181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12001681" sldId="181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55908176" sldId="181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09408823" sldId="181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12755334" sldId="181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48551200" sldId="182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828680413" sldId="182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164517918" sldId="182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04706827" sldId="182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26835794" sldId="183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70638188" sldId="183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60449094" sldId="183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69521994" sldId="183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45011064" sldId="183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235053560" sldId="183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34578747" sldId="183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13944148" sldId="184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28844187" sldId="184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0557725" sldId="184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02005155" sldId="184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20539425" sldId="184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027651080" sldId="184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19485654" sldId="184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31322465" sldId="185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683246809" sldId="185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874085" sldId="185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46046831" sldId="185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90060495" sldId="185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995324632" sldId="185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218760106" sldId="185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071177359" sldId="185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059246107" sldId="186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902690558" sldId="186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23204139" sldId="186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39234232" sldId="186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863241788" sldId="186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14225187" sldId="186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849507464" sldId="186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65473692" sldId="186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4019929" sldId="186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159539054" sldId="187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58627732" sldId="187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847841738" sldId="187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09895998" sldId="187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73921297" sldId="187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87124973" sldId="187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91662433" sldId="187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9194679" sldId="188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19257209" sldId="188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81365206" sldId="188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18148371" sldId="188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57210019" sldId="188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99124976" sldId="188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78093715" sldId="190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51396794" sldId="190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86871964" sldId="190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81843786" sldId="191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944404647" sldId="191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54910581" sldId="192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45090617" sldId="192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3523784" sldId="192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486069811" sldId="192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46976283" sldId="192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10488284" sldId="192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79269755" sldId="192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772108618" sldId="193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087365392" sldId="193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54379435" sldId="193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37580078" sldId="193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66849963" sldId="193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18527718" sldId="193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95246828" sldId="193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85630197" sldId="193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437445703" sldId="194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58134420" sldId="194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5765438" sldId="194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73328301" sldId="194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995280125" sldId="194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104870893" sldId="194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964272030" sldId="194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20249997" sldId="194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23374680" sldId="194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320732402" sldId="195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57216539" sldId="195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96164183" sldId="195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38656263" sldId="195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33223616" sldId="195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408792875" sldId="195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949240433" sldId="195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97291681" sldId="195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24979809" sldId="195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03859943" sldId="196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94194774" sldId="196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92596766" sldId="196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772102368" sldId="196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49055558" sldId="196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0652811" sldId="196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12885726" sldId="196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37826663" sldId="197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775893590" sldId="197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13261432" sldId="197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32903268" sldId="197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15771735" sldId="197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20101757" sldId="198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17684355" sldId="198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92655923" sldId="198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31096387" sldId="198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28417121" sldId="198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867617495" sldId="198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83518732" sldId="198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52939100" sldId="198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94165980" sldId="199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243627669" sldId="199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60744867" sldId="199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09993518" sldId="199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630281774" sldId="199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04731324" sldId="199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86986633" sldId="199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097799486" sldId="199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469029907" sldId="199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32271288" sldId="200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10377840" sldId="200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363045733" sldId="200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66071995" sldId="200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45419822" sldId="200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73787479" sldId="200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009459866" sldId="200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26467924" sldId="200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44118904" sldId="200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096631087" sldId="201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30516110" sldId="201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46718264" sldId="201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365395369" sldId="201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675047467" sldId="201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34556257" sldId="201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749449562" sldId="201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233001464" sldId="201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03064640" sldId="201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95893106" sldId="201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318065564" sldId="202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26523705" sldId="202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98364368" sldId="202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62516061" sldId="203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235645640" sldId="203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93934587" sldId="203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595776979" sldId="203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48597986" sldId="203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81376077" sldId="203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31939662" sldId="204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453316199" sldId="204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86642019" sldId="204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17266311" sldId="204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95719641" sldId="204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55685439" sldId="204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13147898" sldId="204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1784538" sldId="204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5326982" sldId="205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012084668" sldId="205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57586059" sldId="205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59963083" sldId="205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000500780" sldId="205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501229266" sldId="205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450420739" sldId="206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240560498" sldId="206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3065256" sldId="206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26368782" sldId="207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460011142" sldId="207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81446340" sldId="207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106372648" sldId="207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866718154" sldId="208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45270766" sldId="208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477405789" sldId="208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96602833" sldId="208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866783551" sldId="208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13141270" sldId="2086"/>
        </pc:sldMkLst>
      </pc:sldChg>
      <pc:sldChg chg="addSp delSp modSp mod">
        <pc:chgData name="I See Maths ltd" userId="2b6a9906fb7c83c6" providerId="LiveId" clId="{3510EB78-8F55-475E-AB6D-25A38F47AFCA}" dt="2024-09-12T09:58:02.796" v="86" actId="1076"/>
        <pc:sldMkLst>
          <pc:docMk/>
          <pc:sldMk cId="2415358472" sldId="2087"/>
        </pc:sldMkLst>
        <pc:spChg chg="add mod">
          <ac:chgData name="I See Maths ltd" userId="2b6a9906fb7c83c6" providerId="LiveId" clId="{3510EB78-8F55-475E-AB6D-25A38F47AFCA}" dt="2024-09-12T09:58:02.796" v="86" actId="1076"/>
          <ac:spMkLst>
            <pc:docMk/>
            <pc:sldMk cId="2415358472" sldId="2087"/>
            <ac:spMk id="2" creationId="{9EFE7479-098A-4D74-9534-57C402B049B6}"/>
          </ac:spMkLst>
        </pc:spChg>
        <pc:spChg chg="del">
          <ac:chgData name="I See Maths ltd" userId="2b6a9906fb7c83c6" providerId="LiveId" clId="{3510EB78-8F55-475E-AB6D-25A38F47AFCA}" dt="2024-09-12T09:55:41.208" v="3" actId="478"/>
          <ac:spMkLst>
            <pc:docMk/>
            <pc:sldMk cId="2415358472" sldId="2087"/>
            <ac:spMk id="4" creationId="{602648A1-7D41-424C-31DD-C5A58F4048DA}"/>
          </ac:spMkLst>
        </pc:spChg>
        <pc:spChg chg="del">
          <ac:chgData name="I See Maths ltd" userId="2b6a9906fb7c83c6" providerId="LiveId" clId="{3510EB78-8F55-475E-AB6D-25A38F47AFCA}" dt="2024-09-12T09:55:41.208" v="3" actId="478"/>
          <ac:spMkLst>
            <pc:docMk/>
            <pc:sldMk cId="2415358472" sldId="2087"/>
            <ac:spMk id="5" creationId="{D0EF06B6-A142-755D-C9F9-56A52BE701CA}"/>
          </ac:spMkLst>
        </pc:spChg>
        <pc:spChg chg="del">
          <ac:chgData name="I See Maths ltd" userId="2b6a9906fb7c83c6" providerId="LiveId" clId="{3510EB78-8F55-475E-AB6D-25A38F47AFCA}" dt="2024-09-12T09:55:41.208" v="3" actId="478"/>
          <ac:spMkLst>
            <pc:docMk/>
            <pc:sldMk cId="2415358472" sldId="2087"/>
            <ac:spMk id="8" creationId="{11393CD5-5731-ED25-3445-8E48A346CF58}"/>
          </ac:spMkLst>
        </pc:spChg>
        <pc:spChg chg="del">
          <ac:chgData name="I See Maths ltd" userId="2b6a9906fb7c83c6" providerId="LiveId" clId="{3510EB78-8F55-475E-AB6D-25A38F47AFCA}" dt="2024-09-12T09:55:41.208" v="3" actId="478"/>
          <ac:spMkLst>
            <pc:docMk/>
            <pc:sldMk cId="2415358472" sldId="2087"/>
            <ac:spMk id="10" creationId="{7CB631FE-7EAF-DF74-EC7B-3E53FDFF22F9}"/>
          </ac:spMkLst>
        </pc:spChg>
        <pc:spChg chg="del">
          <ac:chgData name="I See Maths ltd" userId="2b6a9906fb7c83c6" providerId="LiveId" clId="{3510EB78-8F55-475E-AB6D-25A38F47AFCA}" dt="2024-09-12T09:55:41.208" v="3" actId="478"/>
          <ac:spMkLst>
            <pc:docMk/>
            <pc:sldMk cId="2415358472" sldId="2087"/>
            <ac:spMk id="12" creationId="{07E259E1-950D-3DBC-1586-D7B4721BE398}"/>
          </ac:spMkLst>
        </pc:spChg>
        <pc:graphicFrameChg chg="del">
          <ac:chgData name="I See Maths ltd" userId="2b6a9906fb7c83c6" providerId="LiveId" clId="{3510EB78-8F55-475E-AB6D-25A38F47AFCA}" dt="2024-09-12T09:55:41.208" v="3" actId="478"/>
          <ac:graphicFrameMkLst>
            <pc:docMk/>
            <pc:sldMk cId="2415358472" sldId="2087"/>
            <ac:graphicFrameMk id="3" creationId="{AF306D61-3293-9050-3E63-D56CDC7FD2A8}"/>
          </ac:graphicFrameMkLst>
        </pc:graphicFrameChg>
        <pc:cxnChg chg="del">
          <ac:chgData name="I See Maths ltd" userId="2b6a9906fb7c83c6" providerId="LiveId" clId="{3510EB78-8F55-475E-AB6D-25A38F47AFCA}" dt="2024-09-12T09:55:41.208" v="3" actId="478"/>
          <ac:cxnSpMkLst>
            <pc:docMk/>
            <pc:sldMk cId="2415358472" sldId="2087"/>
            <ac:cxnSpMk id="13" creationId="{8F6C7819-6022-4A93-AD14-700304753FF7}"/>
          </ac:cxnSpMkLst>
        </pc:cxnChg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862356765" sldId="2106"/>
        </pc:sldMkLst>
      </pc:sldChg>
      <pc:sldChg chg="add">
        <pc:chgData name="I See Maths ltd" userId="2b6a9906fb7c83c6" providerId="LiveId" clId="{3510EB78-8F55-475E-AB6D-25A38F47AFCA}" dt="2024-09-12T09:55:34.167" v="2" actId="2890"/>
        <pc:sldMkLst>
          <pc:docMk/>
          <pc:sldMk cId="2622342308" sldId="210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756661393" sldId="2107"/>
        </pc:sldMkLst>
      </pc:sldChg>
      <pc:sldChg chg="modSp mod">
        <pc:chgData name="I See Maths ltd" userId="2b6a9906fb7c83c6" providerId="LiveId" clId="{3510EB78-8F55-475E-AB6D-25A38F47AFCA}" dt="2024-09-12T09:58:16.670" v="87" actId="1076"/>
        <pc:sldMkLst>
          <pc:docMk/>
          <pc:sldMk cId="3743880596" sldId="2107"/>
        </pc:sldMkLst>
        <pc:spChg chg="mod">
          <ac:chgData name="I See Maths ltd" userId="2b6a9906fb7c83c6" providerId="LiveId" clId="{3510EB78-8F55-475E-AB6D-25A38F47AFCA}" dt="2024-09-12T09:58:16.670" v="87" actId="1076"/>
          <ac:spMkLst>
            <pc:docMk/>
            <pc:sldMk cId="3743880596" sldId="2107"/>
            <ac:spMk id="2" creationId="{9EFE7479-098A-4D74-9534-57C402B049B6}"/>
          </ac:spMkLst>
        </pc:spChg>
        <pc:spChg chg="mod">
          <ac:chgData name="I See Maths ltd" userId="2b6a9906fb7c83c6" providerId="LiveId" clId="{3510EB78-8F55-475E-AB6D-25A38F47AFCA}" dt="2024-09-12T09:57:46.752" v="85" actId="6549"/>
          <ac:spMkLst>
            <pc:docMk/>
            <pc:sldMk cId="3743880596" sldId="2107"/>
            <ac:spMk id="21" creationId="{66C3C11C-1AF0-4134-B2B7-C8670802EB51}"/>
          </ac:spMkLst>
        </pc:spChg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055688673" sldId="210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31416871" sldId="210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11779841" sldId="2110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964989893" sldId="211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458774501" sldId="211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650455592" sldId="211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612454821" sldId="211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4824553" sldId="211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100574888" sldId="211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4162620702" sldId="211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521810183" sldId="2118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903941525" sldId="2119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321288048" sldId="2121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576688180" sldId="2122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778219806" sldId="2123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3187291863" sldId="2124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927123639" sldId="2125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763764259" sldId="2126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2223731290" sldId="2127"/>
        </pc:sldMkLst>
      </pc:sldChg>
      <pc:sldChg chg="del">
        <pc:chgData name="I See Maths ltd" userId="2b6a9906fb7c83c6" providerId="LiveId" clId="{3510EB78-8F55-475E-AB6D-25A38F47AFCA}" dt="2024-09-12T09:54:13.199" v="1" actId="47"/>
        <pc:sldMkLst>
          <pc:docMk/>
          <pc:sldMk cId="1191122108" sldId="2128"/>
        </pc:sldMkLst>
      </pc:sldChg>
    </pc:docChg>
  </pc:docChgLst>
  <pc:docChgLst>
    <pc:chgData name="I See Maths ltd" userId="2b6a9906fb7c83c6" providerId="LiveId" clId="{F99B7A12-6C9F-45DE-898A-327BC51A468A}"/>
    <pc:docChg chg="undo custSel addSld delSld modSld">
      <pc:chgData name="I See Maths ltd" userId="2b6a9906fb7c83c6" providerId="LiveId" clId="{F99B7A12-6C9F-45DE-898A-327BC51A468A}" dt="2024-09-12T08:04:32.251" v="4053" actId="6549"/>
      <pc:docMkLst>
        <pc:docMk/>
      </pc:docMkLst>
      <pc:sldChg chg="modSp mod">
        <pc:chgData name="I See Maths ltd" userId="2b6a9906fb7c83c6" providerId="LiveId" clId="{F99B7A12-6C9F-45DE-898A-327BC51A468A}" dt="2024-08-26T16:18:07.544" v="2635" actId="20577"/>
        <pc:sldMkLst>
          <pc:docMk/>
          <pc:sldMk cId="1751396794" sldId="1906"/>
        </pc:sldMkLst>
        <pc:spChg chg="mod">
          <ac:chgData name="I See Maths ltd" userId="2b6a9906fb7c83c6" providerId="LiveId" clId="{F99B7A12-6C9F-45DE-898A-327BC51A468A}" dt="2024-08-26T16:18:07.544" v="2635" actId="20577"/>
          <ac:spMkLst>
            <pc:docMk/>
            <pc:sldMk cId="1751396794" sldId="1906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43.640" v="2625" actId="20577"/>
        <pc:sldMkLst>
          <pc:docMk/>
          <pc:sldMk cId="3086871964" sldId="1907"/>
        </pc:sldMkLst>
        <pc:spChg chg="mod">
          <ac:chgData name="I See Maths ltd" userId="2b6a9906fb7c83c6" providerId="LiveId" clId="{F99B7A12-6C9F-45DE-898A-327BC51A468A}" dt="2024-08-26T16:17:43.640" v="2625" actId="20577"/>
          <ac:spMkLst>
            <pc:docMk/>
            <pc:sldMk cId="3086871964" sldId="1907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59.485" v="2631" actId="20577"/>
        <pc:sldMkLst>
          <pc:docMk/>
          <pc:sldMk cId="3681843786" sldId="1911"/>
        </pc:sldMkLst>
        <pc:spChg chg="mod">
          <ac:chgData name="I See Maths ltd" userId="2b6a9906fb7c83c6" providerId="LiveId" clId="{F99B7A12-6C9F-45DE-898A-327BC51A468A}" dt="2024-08-26T16:17:59.485" v="2631" actId="20577"/>
          <ac:spMkLst>
            <pc:docMk/>
            <pc:sldMk cId="3681843786" sldId="1911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53.210" v="2629" actId="20577"/>
        <pc:sldMkLst>
          <pc:docMk/>
          <pc:sldMk cId="1944404647" sldId="1912"/>
        </pc:sldMkLst>
        <pc:spChg chg="mod">
          <ac:chgData name="I See Maths ltd" userId="2b6a9906fb7c83c6" providerId="LiveId" clId="{F99B7A12-6C9F-45DE-898A-327BC51A468A}" dt="2024-08-26T16:17:53.210" v="2629" actId="20577"/>
          <ac:spMkLst>
            <pc:docMk/>
            <pc:sldMk cId="1944404647" sldId="1912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03.417" v="2633" actId="20577"/>
        <pc:sldMkLst>
          <pc:docMk/>
          <pc:sldMk cId="937826663" sldId="1970"/>
        </pc:sldMkLst>
        <pc:spChg chg="mod">
          <ac:chgData name="I See Maths ltd" userId="2b6a9906fb7c83c6" providerId="LiveId" clId="{F99B7A12-6C9F-45DE-898A-327BC51A468A}" dt="2024-08-26T16:18:03.417" v="2633" actId="20577"/>
          <ac:spMkLst>
            <pc:docMk/>
            <pc:sldMk cId="937826663" sldId="1970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38.957" v="2623" actId="20577"/>
        <pc:sldMkLst>
          <pc:docMk/>
          <pc:sldMk cId="2775893590" sldId="1971"/>
        </pc:sldMkLst>
        <pc:spChg chg="mod">
          <ac:chgData name="I See Maths ltd" userId="2b6a9906fb7c83c6" providerId="LiveId" clId="{F99B7A12-6C9F-45DE-898A-327BC51A468A}" dt="2024-08-26T16:17:38.957" v="2623" actId="20577"/>
          <ac:spMkLst>
            <pc:docMk/>
            <pc:sldMk cId="2775893590" sldId="1971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48.303" v="2627" actId="20577"/>
        <pc:sldMkLst>
          <pc:docMk/>
          <pc:sldMk cId="3713261432" sldId="1973"/>
        </pc:sldMkLst>
        <pc:spChg chg="mod">
          <ac:chgData name="I See Maths ltd" userId="2b6a9906fb7c83c6" providerId="LiveId" clId="{F99B7A12-6C9F-45DE-898A-327BC51A468A}" dt="2024-08-26T16:17:48.303" v="2627" actId="20577"/>
          <ac:spMkLst>
            <pc:docMk/>
            <pc:sldMk cId="3713261432" sldId="1973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7:34.130" v="2621" actId="20577"/>
        <pc:sldMkLst>
          <pc:docMk/>
          <pc:sldMk cId="3632903268" sldId="1974"/>
        </pc:sldMkLst>
        <pc:spChg chg="mod">
          <ac:chgData name="I See Maths ltd" userId="2b6a9906fb7c83c6" providerId="LiveId" clId="{F99B7A12-6C9F-45DE-898A-327BC51A468A}" dt="2024-08-26T16:17:34.130" v="2621" actId="20577"/>
          <ac:spMkLst>
            <pc:docMk/>
            <pc:sldMk cId="3632903268" sldId="1974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46.650" v="2651" actId="20577"/>
        <pc:sldMkLst>
          <pc:docMk/>
          <pc:sldMk cId="2615771735" sldId="1979"/>
        </pc:sldMkLst>
        <pc:spChg chg="mod">
          <ac:chgData name="I See Maths ltd" userId="2b6a9906fb7c83c6" providerId="LiveId" clId="{F99B7A12-6C9F-45DE-898A-327BC51A468A}" dt="2024-08-26T16:18:46.650" v="2651" actId="20577"/>
          <ac:spMkLst>
            <pc:docMk/>
            <pc:sldMk cId="2615771735" sldId="1979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50.275" v="2653" actId="20577"/>
        <pc:sldMkLst>
          <pc:docMk/>
          <pc:sldMk cId="3820101757" sldId="1980"/>
        </pc:sldMkLst>
        <pc:spChg chg="mod">
          <ac:chgData name="I See Maths ltd" userId="2b6a9906fb7c83c6" providerId="LiveId" clId="{F99B7A12-6C9F-45DE-898A-327BC51A468A}" dt="2024-08-26T16:18:50.275" v="2653" actId="20577"/>
          <ac:spMkLst>
            <pc:docMk/>
            <pc:sldMk cId="3820101757" sldId="1980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54.356" v="2655" actId="20577"/>
        <pc:sldMkLst>
          <pc:docMk/>
          <pc:sldMk cId="517684355" sldId="1981"/>
        </pc:sldMkLst>
        <pc:spChg chg="mod">
          <ac:chgData name="I See Maths ltd" userId="2b6a9906fb7c83c6" providerId="LiveId" clId="{F99B7A12-6C9F-45DE-898A-327BC51A468A}" dt="2024-08-26T16:18:54.356" v="2655" actId="20577"/>
          <ac:spMkLst>
            <pc:docMk/>
            <pc:sldMk cId="517684355" sldId="1981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32.722" v="2645" actId="20577"/>
        <pc:sldMkLst>
          <pc:docMk/>
          <pc:sldMk cId="792655923" sldId="1982"/>
        </pc:sldMkLst>
        <pc:spChg chg="mod">
          <ac:chgData name="I See Maths ltd" userId="2b6a9906fb7c83c6" providerId="LiveId" clId="{F99B7A12-6C9F-45DE-898A-327BC51A468A}" dt="2024-08-26T16:18:32.722" v="2645" actId="20577"/>
          <ac:spMkLst>
            <pc:docMk/>
            <pc:sldMk cId="792655923" sldId="1982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36.247" v="2647" actId="20577"/>
        <pc:sldMkLst>
          <pc:docMk/>
          <pc:sldMk cId="1131096387" sldId="1983"/>
        </pc:sldMkLst>
        <pc:spChg chg="mod">
          <ac:chgData name="I See Maths ltd" userId="2b6a9906fb7c83c6" providerId="LiveId" clId="{F99B7A12-6C9F-45DE-898A-327BC51A468A}" dt="2024-08-26T16:18:36.247" v="2647" actId="20577"/>
          <ac:spMkLst>
            <pc:docMk/>
            <pc:sldMk cId="1131096387" sldId="1983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43.061" v="2649" actId="20577"/>
        <pc:sldMkLst>
          <pc:docMk/>
          <pc:sldMk cId="3528417121" sldId="1984"/>
        </pc:sldMkLst>
        <pc:spChg chg="mod">
          <ac:chgData name="I See Maths ltd" userId="2b6a9906fb7c83c6" providerId="LiveId" clId="{F99B7A12-6C9F-45DE-898A-327BC51A468A}" dt="2024-08-26T16:18:43.061" v="2649" actId="20577"/>
          <ac:spMkLst>
            <pc:docMk/>
            <pc:sldMk cId="3528417121" sldId="1984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29.327" v="2643" actId="20577"/>
        <pc:sldMkLst>
          <pc:docMk/>
          <pc:sldMk cId="867617495" sldId="1985"/>
        </pc:sldMkLst>
        <pc:spChg chg="mod">
          <ac:chgData name="I See Maths ltd" userId="2b6a9906fb7c83c6" providerId="LiveId" clId="{F99B7A12-6C9F-45DE-898A-327BC51A468A}" dt="2024-08-26T16:18:29.327" v="2643" actId="20577"/>
          <ac:spMkLst>
            <pc:docMk/>
            <pc:sldMk cId="867617495" sldId="1985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15.854" v="2637" actId="20577"/>
        <pc:sldMkLst>
          <pc:docMk/>
          <pc:sldMk cId="2583518732" sldId="1988"/>
        </pc:sldMkLst>
        <pc:spChg chg="mod">
          <ac:chgData name="I See Maths ltd" userId="2b6a9906fb7c83c6" providerId="LiveId" clId="{F99B7A12-6C9F-45DE-898A-327BC51A468A}" dt="2024-08-26T16:18:15.854" v="2637" actId="20577"/>
          <ac:spMkLst>
            <pc:docMk/>
            <pc:sldMk cId="2583518732" sldId="1988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19.621" v="2639" actId="20577"/>
        <pc:sldMkLst>
          <pc:docMk/>
          <pc:sldMk cId="1352939100" sldId="1989"/>
        </pc:sldMkLst>
        <pc:spChg chg="mod">
          <ac:chgData name="I See Maths ltd" userId="2b6a9906fb7c83c6" providerId="LiveId" clId="{F99B7A12-6C9F-45DE-898A-327BC51A468A}" dt="2024-08-26T16:18:19.621" v="2639" actId="20577"/>
          <ac:spMkLst>
            <pc:docMk/>
            <pc:sldMk cId="1352939100" sldId="1989"/>
            <ac:spMk id="23" creationId="{2D1196E9-DCC5-8645-FFEE-C403A0F2E439}"/>
          </ac:spMkLst>
        </pc:spChg>
      </pc:sldChg>
      <pc:sldChg chg="modSp mod">
        <pc:chgData name="I See Maths ltd" userId="2b6a9906fb7c83c6" providerId="LiveId" clId="{F99B7A12-6C9F-45DE-898A-327BC51A468A}" dt="2024-08-26T16:18:23.186" v="2641" actId="20577"/>
        <pc:sldMkLst>
          <pc:docMk/>
          <pc:sldMk cId="4194165980" sldId="1990"/>
        </pc:sldMkLst>
        <pc:spChg chg="mod">
          <ac:chgData name="I See Maths ltd" userId="2b6a9906fb7c83c6" providerId="LiveId" clId="{F99B7A12-6C9F-45DE-898A-327BC51A468A}" dt="2024-08-26T16:18:23.186" v="2641" actId="20577"/>
          <ac:spMkLst>
            <pc:docMk/>
            <pc:sldMk cId="4194165980" sldId="1990"/>
            <ac:spMk id="23" creationId="{2D1196E9-DCC5-8645-FFEE-C403A0F2E439}"/>
          </ac:spMkLst>
        </pc:spChg>
      </pc:sldChg>
      <pc:sldChg chg="addSp delSp modSp mod">
        <pc:chgData name="I See Maths ltd" userId="2b6a9906fb7c83c6" providerId="LiveId" clId="{F99B7A12-6C9F-45DE-898A-327BC51A468A}" dt="2024-08-15T11:01:55.293" v="2552" actId="2162"/>
        <pc:sldMkLst>
          <pc:docMk/>
          <pc:sldMk cId="2415358472" sldId="2087"/>
        </pc:sldMkLst>
        <pc:spChg chg="del">
          <ac:chgData name="I See Maths ltd" userId="2b6a9906fb7c83c6" providerId="LiveId" clId="{F99B7A12-6C9F-45DE-898A-327BC51A468A}" dt="2024-08-14T14:55:07.014" v="0" actId="478"/>
          <ac:spMkLst>
            <pc:docMk/>
            <pc:sldMk cId="2415358472" sldId="2087"/>
            <ac:spMk id="2" creationId="{CA0AD322-F854-EEB2-397C-5312301F1E92}"/>
          </ac:spMkLst>
        </pc:spChg>
        <pc:spChg chg="add mod">
          <ac:chgData name="I See Maths ltd" userId="2b6a9906fb7c83c6" providerId="LiveId" clId="{F99B7A12-6C9F-45DE-898A-327BC51A468A}" dt="2024-08-14T15:58:27.832" v="806" actId="1036"/>
          <ac:spMkLst>
            <pc:docMk/>
            <pc:sldMk cId="2415358472" sldId="2087"/>
            <ac:spMk id="4" creationId="{602648A1-7D41-424C-31DD-C5A58F4048DA}"/>
          </ac:spMkLst>
        </pc:spChg>
        <pc:spChg chg="add mod">
          <ac:chgData name="I See Maths ltd" userId="2b6a9906fb7c83c6" providerId="LiveId" clId="{F99B7A12-6C9F-45DE-898A-327BC51A468A}" dt="2024-08-14T15:58:27.832" v="806" actId="1036"/>
          <ac:spMkLst>
            <pc:docMk/>
            <pc:sldMk cId="2415358472" sldId="2087"/>
            <ac:spMk id="5" creationId="{D0EF06B6-A142-755D-C9F9-56A52BE701CA}"/>
          </ac:spMkLst>
        </pc:spChg>
        <pc:spChg chg="add del mod">
          <ac:chgData name="I See Maths ltd" userId="2b6a9906fb7c83c6" providerId="LiveId" clId="{F99B7A12-6C9F-45DE-898A-327BC51A468A}" dt="2024-08-14T16:00:28.660" v="858" actId="478"/>
          <ac:spMkLst>
            <pc:docMk/>
            <pc:sldMk cId="2415358472" sldId="2087"/>
            <ac:spMk id="6" creationId="{7388EDAD-3733-2FD0-13A8-E9E5BB079D5E}"/>
          </ac:spMkLst>
        </pc:spChg>
        <pc:spChg chg="add del mod">
          <ac:chgData name="I See Maths ltd" userId="2b6a9906fb7c83c6" providerId="LiveId" clId="{F99B7A12-6C9F-45DE-898A-327BC51A468A}" dt="2024-08-14T16:00:28.660" v="858" actId="478"/>
          <ac:spMkLst>
            <pc:docMk/>
            <pc:sldMk cId="2415358472" sldId="2087"/>
            <ac:spMk id="7" creationId="{B2BA3238-70B3-428A-50F4-28509EA66008}"/>
          </ac:spMkLst>
        </pc:spChg>
        <pc:spChg chg="add mod">
          <ac:chgData name="I See Maths ltd" userId="2b6a9906fb7c83c6" providerId="LiveId" clId="{F99B7A12-6C9F-45DE-898A-327BC51A468A}" dt="2024-08-14T16:01:19.453" v="874" actId="1038"/>
          <ac:spMkLst>
            <pc:docMk/>
            <pc:sldMk cId="2415358472" sldId="2087"/>
            <ac:spMk id="8" creationId="{11393CD5-5731-ED25-3445-8E48A346CF58}"/>
          </ac:spMkLst>
        </pc:spChg>
        <pc:spChg chg="add del mod">
          <ac:chgData name="I See Maths ltd" userId="2b6a9906fb7c83c6" providerId="LiveId" clId="{F99B7A12-6C9F-45DE-898A-327BC51A468A}" dt="2024-08-14T16:00:33.077" v="859" actId="478"/>
          <ac:spMkLst>
            <pc:docMk/>
            <pc:sldMk cId="2415358472" sldId="2087"/>
            <ac:spMk id="9" creationId="{B5AE485A-806C-2BAD-D58E-F9A994CA34ED}"/>
          </ac:spMkLst>
        </pc:spChg>
        <pc:spChg chg="add mod">
          <ac:chgData name="I See Maths ltd" userId="2b6a9906fb7c83c6" providerId="LiveId" clId="{F99B7A12-6C9F-45DE-898A-327BC51A468A}" dt="2024-08-14T16:01:38.163" v="876" actId="207"/>
          <ac:spMkLst>
            <pc:docMk/>
            <pc:sldMk cId="2415358472" sldId="2087"/>
            <ac:spMk id="10" creationId="{7CB631FE-7EAF-DF74-EC7B-3E53FDFF22F9}"/>
          </ac:spMkLst>
        </pc:spChg>
        <pc:spChg chg="del">
          <ac:chgData name="I See Maths ltd" userId="2b6a9906fb7c83c6" providerId="LiveId" clId="{F99B7A12-6C9F-45DE-898A-327BC51A468A}" dt="2024-08-14T14:55:07.014" v="0" actId="478"/>
          <ac:spMkLst>
            <pc:docMk/>
            <pc:sldMk cId="2415358472" sldId="2087"/>
            <ac:spMk id="11" creationId="{9EFE7479-098A-4D74-9534-57C402B049B6}"/>
          </ac:spMkLst>
        </pc:spChg>
        <pc:spChg chg="add mod">
          <ac:chgData name="I See Maths ltd" userId="2b6a9906fb7c83c6" providerId="LiveId" clId="{F99B7A12-6C9F-45DE-898A-327BC51A468A}" dt="2024-08-14T16:03:14.512" v="941" actId="1035"/>
          <ac:spMkLst>
            <pc:docMk/>
            <pc:sldMk cId="2415358472" sldId="2087"/>
            <ac:spMk id="12" creationId="{07E259E1-950D-3DBC-1586-D7B4721BE398}"/>
          </ac:spMkLst>
        </pc:spChg>
        <pc:spChg chg="mod">
          <ac:chgData name="I See Maths ltd" userId="2b6a9906fb7c83c6" providerId="LiveId" clId="{F99B7A12-6C9F-45DE-898A-327BC51A468A}" dt="2024-08-14T14:55:14.119" v="13" actId="6549"/>
          <ac:spMkLst>
            <pc:docMk/>
            <pc:sldMk cId="2415358472" sldId="2087"/>
            <ac:spMk id="23" creationId="{B2672183-50C6-4B75-AB18-07F537B6E722}"/>
          </ac:spMkLst>
        </pc:spChg>
        <pc:graphicFrameChg chg="add mod modGraphic">
          <ac:chgData name="I See Maths ltd" userId="2b6a9906fb7c83c6" providerId="LiveId" clId="{F99B7A12-6C9F-45DE-898A-327BC51A468A}" dt="2024-08-15T11:01:55.293" v="2552" actId="2162"/>
          <ac:graphicFrameMkLst>
            <pc:docMk/>
            <pc:sldMk cId="2415358472" sldId="2087"/>
            <ac:graphicFrameMk id="3" creationId="{AF306D61-3293-9050-3E63-D56CDC7FD2A8}"/>
          </ac:graphicFrameMkLst>
        </pc:graphicFrameChg>
        <pc:cxnChg chg="add mod">
          <ac:chgData name="I See Maths ltd" userId="2b6a9906fb7c83c6" providerId="LiveId" clId="{F99B7A12-6C9F-45DE-898A-327BC51A468A}" dt="2024-08-14T16:03:14.512" v="941" actId="1035"/>
          <ac:cxnSpMkLst>
            <pc:docMk/>
            <pc:sldMk cId="2415358472" sldId="2087"/>
            <ac:cxnSpMk id="13" creationId="{8F6C7819-6022-4A93-AD14-700304753FF7}"/>
          </ac:cxnSpMkLst>
        </pc:cxnChg>
      </pc:sldChg>
      <pc:sldChg chg="addSp delSp modSp add mod">
        <pc:chgData name="I See Maths ltd" userId="2b6a9906fb7c83c6" providerId="LiveId" clId="{F99B7A12-6C9F-45DE-898A-327BC51A468A}" dt="2024-08-15T11:02:48.196" v="2562" actId="572"/>
        <pc:sldMkLst>
          <pc:docMk/>
          <pc:sldMk cId="670257761" sldId="2088"/>
        </pc:sldMkLst>
        <pc:spChg chg="add mod">
          <ac:chgData name="I See Maths ltd" userId="2b6a9906fb7c83c6" providerId="LiveId" clId="{F99B7A12-6C9F-45DE-898A-327BC51A468A}" dt="2024-08-14T16:04:38.041" v="967" actId="6549"/>
          <ac:spMkLst>
            <pc:docMk/>
            <pc:sldMk cId="670257761" sldId="2088"/>
            <ac:spMk id="2" creationId="{9A332600-C4B4-AE3F-0EFD-310F9A3316BE}"/>
          </ac:spMkLst>
        </pc:spChg>
        <pc:spChg chg="mod">
          <ac:chgData name="I See Maths ltd" userId="2b6a9906fb7c83c6" providerId="LiveId" clId="{F99B7A12-6C9F-45DE-898A-327BC51A468A}" dt="2024-08-14T16:01:26.839" v="875" actId="1038"/>
          <ac:spMkLst>
            <pc:docMk/>
            <pc:sldMk cId="670257761" sldId="2088"/>
            <ac:spMk id="8" creationId="{11393CD5-5731-ED25-3445-8E48A346CF58}"/>
          </ac:spMkLst>
        </pc:spChg>
        <pc:spChg chg="del">
          <ac:chgData name="I See Maths ltd" userId="2b6a9906fb7c83c6" providerId="LiveId" clId="{F99B7A12-6C9F-45DE-898A-327BC51A468A}" dt="2024-08-14T16:04:03.985" v="949" actId="478"/>
          <ac:spMkLst>
            <pc:docMk/>
            <pc:sldMk cId="670257761" sldId="2088"/>
            <ac:spMk id="9" creationId="{B5AE485A-806C-2BAD-D58E-F9A994CA34ED}"/>
          </ac:spMkLst>
        </pc:spChg>
        <pc:graphicFrameChg chg="mod modGraphic">
          <ac:chgData name="I See Maths ltd" userId="2b6a9906fb7c83c6" providerId="LiveId" clId="{F99B7A12-6C9F-45DE-898A-327BC51A468A}" dt="2024-08-15T11:02:48.196" v="2562" actId="572"/>
          <ac:graphicFrameMkLst>
            <pc:docMk/>
            <pc:sldMk cId="670257761" sldId="2088"/>
            <ac:graphicFrameMk id="3" creationId="{AF306D61-3293-9050-3E63-D56CDC7FD2A8}"/>
          </ac:graphicFrameMkLst>
        </pc:graphicFrameChg>
      </pc:sldChg>
      <pc:sldChg chg="delSp modSp add mod">
        <pc:chgData name="I See Maths ltd" userId="2b6a9906fb7c83c6" providerId="LiveId" clId="{F99B7A12-6C9F-45DE-898A-327BC51A468A}" dt="2024-08-15T11:02:08.258" v="2554" actId="2162"/>
        <pc:sldMkLst>
          <pc:docMk/>
          <pc:sldMk cId="1484344892" sldId="2089"/>
        </pc:sldMkLst>
        <pc:spChg chg="del">
          <ac:chgData name="I See Maths ltd" userId="2b6a9906fb7c83c6" providerId="LiveId" clId="{F99B7A12-6C9F-45DE-898A-327BC51A468A}" dt="2024-08-14T16:03:23.462" v="943" actId="478"/>
          <ac:spMkLst>
            <pc:docMk/>
            <pc:sldMk cId="1484344892" sldId="2089"/>
            <ac:spMk id="10" creationId="{7CB631FE-7EAF-DF74-EC7B-3E53FDFF22F9}"/>
          </ac:spMkLst>
        </pc:spChg>
        <pc:spChg chg="del">
          <ac:chgData name="I See Maths ltd" userId="2b6a9906fb7c83c6" providerId="LiveId" clId="{F99B7A12-6C9F-45DE-898A-327BC51A468A}" dt="2024-08-14T16:03:26.487" v="944" actId="478"/>
          <ac:spMkLst>
            <pc:docMk/>
            <pc:sldMk cId="1484344892" sldId="2089"/>
            <ac:spMk id="12" creationId="{07E259E1-950D-3DBC-1586-D7B4721BE398}"/>
          </ac:spMkLst>
        </pc:spChg>
        <pc:graphicFrameChg chg="modGraphic">
          <ac:chgData name="I See Maths ltd" userId="2b6a9906fb7c83c6" providerId="LiveId" clId="{F99B7A12-6C9F-45DE-898A-327BC51A468A}" dt="2024-08-15T11:02:08.258" v="2554" actId="2162"/>
          <ac:graphicFrameMkLst>
            <pc:docMk/>
            <pc:sldMk cId="1484344892" sldId="2089"/>
            <ac:graphicFrameMk id="3" creationId="{AF306D61-3293-9050-3E63-D56CDC7FD2A8}"/>
          </ac:graphicFrameMkLst>
        </pc:graphicFrameChg>
        <pc:cxnChg chg="del">
          <ac:chgData name="I See Maths ltd" userId="2b6a9906fb7c83c6" providerId="LiveId" clId="{F99B7A12-6C9F-45DE-898A-327BC51A468A}" dt="2024-08-14T16:03:26.487" v="944" actId="478"/>
          <ac:cxnSpMkLst>
            <pc:docMk/>
            <pc:sldMk cId="1484344892" sldId="2089"/>
            <ac:cxnSpMk id="13" creationId="{8F6C7819-6022-4A93-AD14-700304753FF7}"/>
          </ac:cxnSpMkLst>
        </pc:cxnChg>
      </pc:sldChg>
      <pc:sldChg chg="addSp delSp modSp add mod">
        <pc:chgData name="I See Maths ltd" userId="2b6a9906fb7c83c6" providerId="LiveId" clId="{F99B7A12-6C9F-45DE-898A-327BC51A468A}" dt="2024-08-15T11:03:03.349" v="2564"/>
        <pc:sldMkLst>
          <pc:docMk/>
          <pc:sldMk cId="921629028" sldId="2090"/>
        </pc:sldMkLst>
        <pc:spChg chg="mod">
          <ac:chgData name="I See Maths ltd" userId="2b6a9906fb7c83c6" providerId="LiveId" clId="{F99B7A12-6C9F-45DE-898A-327BC51A468A}" dt="2024-08-14T19:36:27.495" v="2185" actId="6549"/>
          <ac:spMkLst>
            <pc:docMk/>
            <pc:sldMk cId="921629028" sldId="2090"/>
            <ac:spMk id="9" creationId="{B5AE485A-806C-2BAD-D58E-F9A994CA34ED}"/>
          </ac:spMkLst>
        </pc:spChg>
        <pc:graphicFrameChg chg="add mod">
          <ac:chgData name="I See Maths ltd" userId="2b6a9906fb7c83c6" providerId="LiveId" clId="{F99B7A12-6C9F-45DE-898A-327BC51A468A}" dt="2024-08-15T11:03:03.349" v="2564"/>
          <ac:graphicFrameMkLst>
            <pc:docMk/>
            <pc:sldMk cId="921629028" sldId="2090"/>
            <ac:graphicFrameMk id="2" creationId="{BAB5297C-C5E7-AF98-F019-4491C6481819}"/>
          </ac:graphicFrameMkLst>
        </pc:graphicFrameChg>
        <pc:graphicFrameChg chg="del">
          <ac:chgData name="I See Maths ltd" userId="2b6a9906fb7c83c6" providerId="LiveId" clId="{F99B7A12-6C9F-45DE-898A-327BC51A468A}" dt="2024-08-15T11:03:02.441" v="2563" actId="478"/>
          <ac:graphicFrameMkLst>
            <pc:docMk/>
            <pc:sldMk cId="921629028" sldId="2090"/>
            <ac:graphicFrameMk id="3" creationId="{AF306D61-3293-9050-3E63-D56CDC7FD2A8}"/>
          </ac:graphicFrameMkLst>
        </pc:graphicFrameChg>
      </pc:sldChg>
      <pc:sldChg chg="addSp delSp modSp add mod">
        <pc:chgData name="I See Maths ltd" userId="2b6a9906fb7c83c6" providerId="LiveId" clId="{F99B7A12-6C9F-45DE-898A-327BC51A468A}" dt="2024-08-15T11:03:08.777" v="2566"/>
        <pc:sldMkLst>
          <pc:docMk/>
          <pc:sldMk cId="3883829050" sldId="2091"/>
        </pc:sldMkLst>
        <pc:spChg chg="add mod">
          <ac:chgData name="I See Maths ltd" userId="2b6a9906fb7c83c6" providerId="LiveId" clId="{F99B7A12-6C9F-45DE-898A-327BC51A468A}" dt="2024-08-14T16:37:05.839" v="1189" actId="1035"/>
          <ac:spMkLst>
            <pc:docMk/>
            <pc:sldMk cId="3883829050" sldId="2091"/>
            <ac:spMk id="2" creationId="{F6B68AC4-8605-FF22-BE3F-9258E85EA25C}"/>
          </ac:spMkLst>
        </pc:spChg>
        <pc:spChg chg="mod">
          <ac:chgData name="I See Maths ltd" userId="2b6a9906fb7c83c6" providerId="LiveId" clId="{F99B7A12-6C9F-45DE-898A-327BC51A468A}" dt="2024-08-14T19:36:33.344" v="2190" actId="6549"/>
          <ac:spMkLst>
            <pc:docMk/>
            <pc:sldMk cId="3883829050" sldId="2091"/>
            <ac:spMk id="9" creationId="{B5AE485A-806C-2BAD-D58E-F9A994CA34ED}"/>
          </ac:spMkLst>
        </pc:spChg>
        <pc:spChg chg="add mod">
          <ac:chgData name="I See Maths ltd" userId="2b6a9906fb7c83c6" providerId="LiveId" clId="{F99B7A12-6C9F-45DE-898A-327BC51A468A}" dt="2024-08-14T16:35:51.290" v="1126" actId="207"/>
          <ac:spMkLst>
            <pc:docMk/>
            <pc:sldMk cId="3883829050" sldId="2091"/>
            <ac:spMk id="10" creationId="{4AE3B658-8CBD-16EE-B50E-13223438C562}"/>
          </ac:spMkLst>
        </pc:spChg>
        <pc:spChg chg="add del mod">
          <ac:chgData name="I See Maths ltd" userId="2b6a9906fb7c83c6" providerId="LiveId" clId="{F99B7A12-6C9F-45DE-898A-327BC51A468A}" dt="2024-08-14T16:37:55.618" v="1198" actId="478"/>
          <ac:spMkLst>
            <pc:docMk/>
            <pc:sldMk cId="3883829050" sldId="2091"/>
            <ac:spMk id="14" creationId="{2BA42163-A0BE-A648-C219-28213D1C99D1}"/>
          </ac:spMkLst>
        </pc:spChg>
        <pc:spChg chg="add del mod">
          <ac:chgData name="I See Maths ltd" userId="2b6a9906fb7c83c6" providerId="LiveId" clId="{F99B7A12-6C9F-45DE-898A-327BC51A468A}" dt="2024-08-14T16:37:02.459" v="1188" actId="478"/>
          <ac:spMkLst>
            <pc:docMk/>
            <pc:sldMk cId="3883829050" sldId="2091"/>
            <ac:spMk id="16" creationId="{30CD3DD8-0855-6DFF-D73A-495490DC4055}"/>
          </ac:spMkLst>
        </pc:spChg>
        <pc:spChg chg="add del mod">
          <ac:chgData name="I See Maths ltd" userId="2b6a9906fb7c83c6" providerId="LiveId" clId="{F99B7A12-6C9F-45DE-898A-327BC51A468A}" dt="2024-08-14T16:37:52.127" v="1197" actId="478"/>
          <ac:spMkLst>
            <pc:docMk/>
            <pc:sldMk cId="3883829050" sldId="2091"/>
            <ac:spMk id="18" creationId="{74EBC71F-9EC4-A4C3-BC10-AFA053413C49}"/>
          </ac:spMkLst>
        </pc:spChg>
        <pc:graphicFrameChg chg="del">
          <ac:chgData name="I See Maths ltd" userId="2b6a9906fb7c83c6" providerId="LiveId" clId="{F99B7A12-6C9F-45DE-898A-327BC51A468A}" dt="2024-08-15T11:03:08.292" v="2565" actId="478"/>
          <ac:graphicFrameMkLst>
            <pc:docMk/>
            <pc:sldMk cId="3883829050" sldId="2091"/>
            <ac:graphicFrameMk id="3" creationId="{AF306D61-3293-9050-3E63-D56CDC7FD2A8}"/>
          </ac:graphicFrameMkLst>
        </pc:graphicFrameChg>
        <pc:graphicFrameChg chg="add mod">
          <ac:chgData name="I See Maths ltd" userId="2b6a9906fb7c83c6" providerId="LiveId" clId="{F99B7A12-6C9F-45DE-898A-327BC51A468A}" dt="2024-08-15T11:03:08.777" v="2566"/>
          <ac:graphicFrameMkLst>
            <pc:docMk/>
            <pc:sldMk cId="3883829050" sldId="2091"/>
            <ac:graphicFrameMk id="12" creationId="{89896697-BF30-FA64-6B12-8886E5F4FCD8}"/>
          </ac:graphicFrameMkLst>
        </pc:graphicFrameChg>
        <pc:graphicFrameChg chg="add del mod modGraphic">
          <ac:chgData name="I See Maths ltd" userId="2b6a9906fb7c83c6" providerId="LiveId" clId="{F99B7A12-6C9F-45DE-898A-327BC51A468A}" dt="2024-08-14T16:36:31.087" v="1181" actId="478"/>
          <ac:graphicFrameMkLst>
            <pc:docMk/>
            <pc:sldMk cId="3883829050" sldId="2091"/>
            <ac:graphicFrameMk id="13" creationId="{CC562737-2FD7-A133-368F-07A83077E014}"/>
          </ac:graphicFrameMkLst>
        </pc:graphicFrameChg>
        <pc:cxnChg chg="add mod">
          <ac:chgData name="I See Maths ltd" userId="2b6a9906fb7c83c6" providerId="LiveId" clId="{F99B7A12-6C9F-45DE-898A-327BC51A468A}" dt="2024-08-14T16:35:55.230" v="1127" actId="208"/>
          <ac:cxnSpMkLst>
            <pc:docMk/>
            <pc:sldMk cId="3883829050" sldId="2091"/>
            <ac:cxnSpMk id="11" creationId="{6696B0A5-8CE0-BD32-6714-F33B8EA01E7F}"/>
          </ac:cxnSpMkLst>
        </pc:cxnChg>
        <pc:cxnChg chg="add del mod">
          <ac:chgData name="I See Maths ltd" userId="2b6a9906fb7c83c6" providerId="LiveId" clId="{F99B7A12-6C9F-45DE-898A-327BC51A468A}" dt="2024-08-14T16:37:55.618" v="1198" actId="478"/>
          <ac:cxnSpMkLst>
            <pc:docMk/>
            <pc:sldMk cId="3883829050" sldId="2091"/>
            <ac:cxnSpMk id="15" creationId="{C6B56B92-BB75-946C-B483-C77B960A2A7B}"/>
          </ac:cxnSpMkLst>
        </pc:cxnChg>
      </pc:sldChg>
      <pc:sldChg chg="addSp delSp modSp add mod">
        <pc:chgData name="I See Maths ltd" userId="2b6a9906fb7c83c6" providerId="LiveId" clId="{F99B7A12-6C9F-45DE-898A-327BC51A468A}" dt="2024-08-15T11:03:14.888" v="2568"/>
        <pc:sldMkLst>
          <pc:docMk/>
          <pc:sldMk cId="2458909993" sldId="2092"/>
        </pc:sldMkLst>
        <pc:spChg chg="mod">
          <ac:chgData name="I See Maths ltd" userId="2b6a9906fb7c83c6" providerId="LiveId" clId="{F99B7A12-6C9F-45DE-898A-327BC51A468A}" dt="2024-08-14T19:36:38.147" v="2194" actId="6549"/>
          <ac:spMkLst>
            <pc:docMk/>
            <pc:sldMk cId="2458909993" sldId="2092"/>
            <ac:spMk id="9" creationId="{B5AE485A-806C-2BAD-D58E-F9A994CA34ED}"/>
          </ac:spMkLst>
        </pc:spChg>
        <pc:graphicFrameChg chg="del">
          <ac:chgData name="I See Maths ltd" userId="2b6a9906fb7c83c6" providerId="LiveId" clId="{F99B7A12-6C9F-45DE-898A-327BC51A468A}" dt="2024-08-15T11:03:14.396" v="2567" actId="478"/>
          <ac:graphicFrameMkLst>
            <pc:docMk/>
            <pc:sldMk cId="2458909993" sldId="2092"/>
            <ac:graphicFrameMk id="3" creationId="{AF306D61-3293-9050-3E63-D56CDC7FD2A8}"/>
          </ac:graphicFrameMkLst>
        </pc:graphicFrameChg>
        <pc:graphicFrameChg chg="add mod">
          <ac:chgData name="I See Maths ltd" userId="2b6a9906fb7c83c6" providerId="LiveId" clId="{F99B7A12-6C9F-45DE-898A-327BC51A468A}" dt="2024-08-15T11:03:14.888" v="2568"/>
          <ac:graphicFrameMkLst>
            <pc:docMk/>
            <pc:sldMk cId="2458909993" sldId="2092"/>
            <ac:graphicFrameMk id="12" creationId="{476198A9-F29B-7430-164B-532E105CE5AF}"/>
          </ac:graphicFrameMkLst>
        </pc:graphicFrameChg>
      </pc:sldChg>
      <pc:sldChg chg="addSp delSp modSp add mod">
        <pc:chgData name="I See Maths ltd" userId="2b6a9906fb7c83c6" providerId="LiveId" clId="{F99B7A12-6C9F-45DE-898A-327BC51A468A}" dt="2024-08-14T17:04:41.112" v="2141" actId="1076"/>
        <pc:sldMkLst>
          <pc:docMk/>
          <pc:sldMk cId="3056615961" sldId="2093"/>
        </pc:sldMkLst>
        <pc:spChg chg="del">
          <ac:chgData name="I See Maths ltd" userId="2b6a9906fb7c83c6" providerId="LiveId" clId="{F99B7A12-6C9F-45DE-898A-327BC51A468A}" dt="2024-08-14T16:42:31.881" v="1594" actId="478"/>
          <ac:spMkLst>
            <pc:docMk/>
            <pc:sldMk cId="3056615961" sldId="2093"/>
            <ac:spMk id="2" creationId="{F6B68AC4-8605-FF22-BE3F-9258E85EA25C}"/>
          </ac:spMkLst>
        </pc:spChg>
        <pc:spChg chg="mod">
          <ac:chgData name="I See Maths ltd" userId="2b6a9906fb7c83c6" providerId="LiveId" clId="{F99B7A12-6C9F-45DE-898A-327BC51A468A}" dt="2024-08-14T16:44:48.260" v="1623" actId="1038"/>
          <ac:spMkLst>
            <pc:docMk/>
            <pc:sldMk cId="3056615961" sldId="2093"/>
            <ac:spMk id="4" creationId="{602648A1-7D41-424C-31DD-C5A58F4048DA}"/>
          </ac:spMkLst>
        </pc:spChg>
        <pc:spChg chg="mod">
          <ac:chgData name="I See Maths ltd" userId="2b6a9906fb7c83c6" providerId="LiveId" clId="{F99B7A12-6C9F-45DE-898A-327BC51A468A}" dt="2024-08-14T16:44:48.260" v="1623" actId="1038"/>
          <ac:spMkLst>
            <pc:docMk/>
            <pc:sldMk cId="3056615961" sldId="2093"/>
            <ac:spMk id="5" creationId="{D0EF06B6-A142-755D-C9F9-56A52BE701CA}"/>
          </ac:spMkLst>
        </pc:spChg>
        <pc:spChg chg="del mod">
          <ac:chgData name="I See Maths ltd" userId="2b6a9906fb7c83c6" providerId="LiveId" clId="{F99B7A12-6C9F-45DE-898A-327BC51A468A}" dt="2024-08-14T17:03:53.144" v="2129" actId="478"/>
          <ac:spMkLst>
            <pc:docMk/>
            <pc:sldMk cId="3056615961" sldId="2093"/>
            <ac:spMk id="6" creationId="{7388EDAD-3733-2FD0-13A8-E9E5BB079D5E}"/>
          </ac:spMkLst>
        </pc:spChg>
        <pc:spChg chg="del mod">
          <ac:chgData name="I See Maths ltd" userId="2b6a9906fb7c83c6" providerId="LiveId" clId="{F99B7A12-6C9F-45DE-898A-327BC51A468A}" dt="2024-08-14T17:03:53.144" v="2129" actId="478"/>
          <ac:spMkLst>
            <pc:docMk/>
            <pc:sldMk cId="3056615961" sldId="2093"/>
            <ac:spMk id="7" creationId="{B2BA3238-70B3-428A-50F4-28509EA66008}"/>
          </ac:spMkLst>
        </pc:spChg>
        <pc:spChg chg="mod">
          <ac:chgData name="I See Maths ltd" userId="2b6a9906fb7c83c6" providerId="LiveId" clId="{F99B7A12-6C9F-45DE-898A-327BC51A468A}" dt="2024-08-14T16:44:48.260" v="1623" actId="1038"/>
          <ac:spMkLst>
            <pc:docMk/>
            <pc:sldMk cId="3056615961" sldId="2093"/>
            <ac:spMk id="8" creationId="{11393CD5-5731-ED25-3445-8E48A346CF58}"/>
          </ac:spMkLst>
        </pc:spChg>
        <pc:spChg chg="del mod">
          <ac:chgData name="I See Maths ltd" userId="2b6a9906fb7c83c6" providerId="LiveId" clId="{F99B7A12-6C9F-45DE-898A-327BC51A468A}" dt="2024-08-14T17:03:00.748" v="2121" actId="478"/>
          <ac:spMkLst>
            <pc:docMk/>
            <pc:sldMk cId="3056615961" sldId="2093"/>
            <ac:spMk id="9" creationId="{B5AE485A-806C-2BAD-D58E-F9A994CA34ED}"/>
          </ac:spMkLst>
        </pc:spChg>
        <pc:spChg chg="del mod">
          <ac:chgData name="I See Maths ltd" userId="2b6a9906fb7c83c6" providerId="LiveId" clId="{F99B7A12-6C9F-45DE-898A-327BC51A468A}" dt="2024-08-14T16:59:36.186" v="2045" actId="478"/>
          <ac:spMkLst>
            <pc:docMk/>
            <pc:sldMk cId="3056615961" sldId="2093"/>
            <ac:spMk id="10" creationId="{4AE3B658-8CBD-16EE-B50E-13223438C562}"/>
          </ac:spMkLst>
        </pc:spChg>
        <pc:spChg chg="add del mod">
          <ac:chgData name="I See Maths ltd" userId="2b6a9906fb7c83c6" providerId="LiveId" clId="{F99B7A12-6C9F-45DE-898A-327BC51A468A}" dt="2024-08-14T16:49:07.869" v="1762" actId="478"/>
          <ac:spMkLst>
            <pc:docMk/>
            <pc:sldMk cId="3056615961" sldId="2093"/>
            <ac:spMk id="13" creationId="{E77F8F92-2406-FEE0-8BFB-468CBA46CE8D}"/>
          </ac:spMkLst>
        </pc:spChg>
        <pc:spChg chg="del mod">
          <ac:chgData name="I See Maths ltd" userId="2b6a9906fb7c83c6" providerId="LiveId" clId="{F99B7A12-6C9F-45DE-898A-327BC51A468A}" dt="2024-08-14T16:59:36.186" v="2045" actId="478"/>
          <ac:spMkLst>
            <pc:docMk/>
            <pc:sldMk cId="3056615961" sldId="2093"/>
            <ac:spMk id="14" creationId="{2BA42163-A0BE-A648-C219-28213D1C99D1}"/>
          </ac:spMkLst>
        </pc:spChg>
        <pc:spChg chg="add del mod">
          <ac:chgData name="I See Maths ltd" userId="2b6a9906fb7c83c6" providerId="LiveId" clId="{F99B7A12-6C9F-45DE-898A-327BC51A468A}" dt="2024-08-14T16:59:36.186" v="2045" actId="478"/>
          <ac:spMkLst>
            <pc:docMk/>
            <pc:sldMk cId="3056615961" sldId="2093"/>
            <ac:spMk id="16" creationId="{B3F33CB2-3691-71EE-EF98-67B86EF861D8}"/>
          </ac:spMkLst>
        </pc:spChg>
        <pc:spChg chg="del">
          <ac:chgData name="I See Maths ltd" userId="2b6a9906fb7c83c6" providerId="LiveId" clId="{F99B7A12-6C9F-45DE-898A-327BC51A468A}" dt="2024-08-14T16:42:29.368" v="1593" actId="478"/>
          <ac:spMkLst>
            <pc:docMk/>
            <pc:sldMk cId="3056615961" sldId="2093"/>
            <ac:spMk id="18" creationId="{74EBC71F-9EC4-A4C3-BC10-AFA053413C49}"/>
          </ac:spMkLst>
        </pc:spChg>
        <pc:spChg chg="add del mod">
          <ac:chgData name="I See Maths ltd" userId="2b6a9906fb7c83c6" providerId="LiveId" clId="{F99B7A12-6C9F-45DE-898A-327BC51A468A}" dt="2024-08-14T16:59:39.442" v="2046" actId="478"/>
          <ac:spMkLst>
            <pc:docMk/>
            <pc:sldMk cId="3056615961" sldId="2093"/>
            <ac:spMk id="22" creationId="{3C9E34D1-E4F3-FF3D-037A-C553B2F2561A}"/>
          </ac:spMkLst>
        </pc:spChg>
        <pc:spChg chg="add del mod">
          <ac:chgData name="I See Maths ltd" userId="2b6a9906fb7c83c6" providerId="LiveId" clId="{F99B7A12-6C9F-45DE-898A-327BC51A468A}" dt="2024-08-14T17:02:43.994" v="2119" actId="478"/>
          <ac:spMkLst>
            <pc:docMk/>
            <pc:sldMk cId="3056615961" sldId="2093"/>
            <ac:spMk id="25" creationId="{8B04076C-C69B-87BF-908B-6CD3CFA69491}"/>
          </ac:spMkLst>
        </pc:spChg>
        <pc:spChg chg="add del mod">
          <ac:chgData name="I See Maths ltd" userId="2b6a9906fb7c83c6" providerId="LiveId" clId="{F99B7A12-6C9F-45DE-898A-327BC51A468A}" dt="2024-08-14T17:02:43.994" v="2119" actId="478"/>
          <ac:spMkLst>
            <pc:docMk/>
            <pc:sldMk cId="3056615961" sldId="2093"/>
            <ac:spMk id="26" creationId="{55D7D49E-DAE4-15F8-1996-6BD05B52519B}"/>
          </ac:spMkLst>
        </pc:spChg>
        <pc:spChg chg="add del mod">
          <ac:chgData name="I See Maths ltd" userId="2b6a9906fb7c83c6" providerId="LiveId" clId="{F99B7A12-6C9F-45DE-898A-327BC51A468A}" dt="2024-08-14T17:02:43.994" v="2119" actId="478"/>
          <ac:spMkLst>
            <pc:docMk/>
            <pc:sldMk cId="3056615961" sldId="2093"/>
            <ac:spMk id="27" creationId="{7F50698A-900C-D21A-E08E-D9E1F109710C}"/>
          </ac:spMkLst>
        </pc:spChg>
        <pc:spChg chg="add del mod">
          <ac:chgData name="I See Maths ltd" userId="2b6a9906fb7c83c6" providerId="LiveId" clId="{F99B7A12-6C9F-45DE-898A-327BC51A468A}" dt="2024-08-14T17:02:43.994" v="2119" actId="478"/>
          <ac:spMkLst>
            <pc:docMk/>
            <pc:sldMk cId="3056615961" sldId="2093"/>
            <ac:spMk id="28" creationId="{80432E61-D7F6-8EDB-C1E1-72A4840F7B69}"/>
          </ac:spMkLst>
        </pc:spChg>
        <pc:spChg chg="add del mod">
          <ac:chgData name="I See Maths ltd" userId="2b6a9906fb7c83c6" providerId="LiveId" clId="{F99B7A12-6C9F-45DE-898A-327BC51A468A}" dt="2024-08-14T17:02:31.964" v="2102" actId="478"/>
          <ac:spMkLst>
            <pc:docMk/>
            <pc:sldMk cId="3056615961" sldId="2093"/>
            <ac:spMk id="29" creationId="{382B8C99-B959-B59F-E360-9FAD08F1A64B}"/>
          </ac:spMkLst>
        </pc:spChg>
        <pc:spChg chg="add del">
          <ac:chgData name="I See Maths ltd" userId="2b6a9906fb7c83c6" providerId="LiveId" clId="{F99B7A12-6C9F-45DE-898A-327BC51A468A}" dt="2024-08-14T17:00:10.682" v="2049" actId="22"/>
          <ac:spMkLst>
            <pc:docMk/>
            <pc:sldMk cId="3056615961" sldId="2093"/>
            <ac:spMk id="31" creationId="{3C956174-E37F-F1C8-5357-2C9D5063FDE0}"/>
          </ac:spMkLst>
        </pc:spChg>
        <pc:spChg chg="add del">
          <ac:chgData name="I See Maths ltd" userId="2b6a9906fb7c83c6" providerId="LiveId" clId="{F99B7A12-6C9F-45DE-898A-327BC51A468A}" dt="2024-08-14T17:00:16.740" v="2051" actId="478"/>
          <ac:spMkLst>
            <pc:docMk/>
            <pc:sldMk cId="3056615961" sldId="2093"/>
            <ac:spMk id="33" creationId="{A22B6D63-43F9-B76A-FB1B-A945E5BA9A08}"/>
          </ac:spMkLst>
        </pc:spChg>
        <pc:spChg chg="add del mod">
          <ac:chgData name="I See Maths ltd" userId="2b6a9906fb7c83c6" providerId="LiveId" clId="{F99B7A12-6C9F-45DE-898A-327BC51A468A}" dt="2024-08-14T17:02:31.964" v="2102" actId="478"/>
          <ac:spMkLst>
            <pc:docMk/>
            <pc:sldMk cId="3056615961" sldId="2093"/>
            <ac:spMk id="34" creationId="{03FD23E7-3484-8DE2-46FC-7DCD4F4E99E5}"/>
          </ac:spMkLst>
        </pc:spChg>
        <pc:spChg chg="add del mod">
          <ac:chgData name="I See Maths ltd" userId="2b6a9906fb7c83c6" providerId="LiveId" clId="{F99B7A12-6C9F-45DE-898A-327BC51A468A}" dt="2024-08-14T17:04:17.010" v="2134" actId="478"/>
          <ac:spMkLst>
            <pc:docMk/>
            <pc:sldMk cId="3056615961" sldId="2093"/>
            <ac:spMk id="38" creationId="{1BFBDEDA-10E7-B77B-B67B-D1EA0C4F0F65}"/>
          </ac:spMkLst>
        </pc:spChg>
        <pc:spChg chg="add mod">
          <ac:chgData name="I See Maths ltd" userId="2b6a9906fb7c83c6" providerId="LiveId" clId="{F99B7A12-6C9F-45DE-898A-327BC51A468A}" dt="2024-08-14T17:04:35.558" v="2140" actId="207"/>
          <ac:spMkLst>
            <pc:docMk/>
            <pc:sldMk cId="3056615961" sldId="2093"/>
            <ac:spMk id="39" creationId="{4DDCEEA2-DF44-A473-45A0-971FD0C1945C}"/>
          </ac:spMkLst>
        </pc:spChg>
        <pc:spChg chg="add mod">
          <ac:chgData name="I See Maths ltd" userId="2b6a9906fb7c83c6" providerId="LiveId" clId="{F99B7A12-6C9F-45DE-898A-327BC51A468A}" dt="2024-08-14T17:04:41.112" v="2141" actId="1076"/>
          <ac:spMkLst>
            <pc:docMk/>
            <pc:sldMk cId="3056615961" sldId="2093"/>
            <ac:spMk id="40" creationId="{9A599B15-3AE5-7AFF-0F1C-DFC20FEA18E0}"/>
          </ac:spMkLst>
        </pc:spChg>
        <pc:graphicFrameChg chg="mod modGraphic">
          <ac:chgData name="I See Maths ltd" userId="2b6a9906fb7c83c6" providerId="LiveId" clId="{F99B7A12-6C9F-45DE-898A-327BC51A468A}" dt="2024-08-14T17:03:48.416" v="2128" actId="572"/>
          <ac:graphicFrameMkLst>
            <pc:docMk/>
            <pc:sldMk cId="3056615961" sldId="2093"/>
            <ac:graphicFrameMk id="3" creationId="{AF306D61-3293-9050-3E63-D56CDC7FD2A8}"/>
          </ac:graphicFrameMkLst>
        </pc:graphicFrameChg>
        <pc:graphicFrameChg chg="add del mod modGraphic">
          <ac:chgData name="I See Maths ltd" userId="2b6a9906fb7c83c6" providerId="LiveId" clId="{F99B7A12-6C9F-45DE-898A-327BC51A468A}" dt="2024-08-14T16:50:08.587" v="1865" actId="478"/>
          <ac:graphicFrameMkLst>
            <pc:docMk/>
            <pc:sldMk cId="3056615961" sldId="2093"/>
            <ac:graphicFrameMk id="12" creationId="{6FDE9493-50D7-7757-3C7D-46225B2AEE9E}"/>
          </ac:graphicFrameMkLst>
        </pc:graphicFrameChg>
        <pc:cxnChg chg="del mod">
          <ac:chgData name="I See Maths ltd" userId="2b6a9906fb7c83c6" providerId="LiveId" clId="{F99B7A12-6C9F-45DE-898A-327BC51A468A}" dt="2024-08-14T16:59:36.186" v="2045" actId="478"/>
          <ac:cxnSpMkLst>
            <pc:docMk/>
            <pc:sldMk cId="3056615961" sldId="2093"/>
            <ac:cxnSpMk id="11" creationId="{6696B0A5-8CE0-BD32-6714-F33B8EA01E7F}"/>
          </ac:cxnSpMkLst>
        </pc:cxnChg>
        <pc:cxnChg chg="del mod">
          <ac:chgData name="I See Maths ltd" userId="2b6a9906fb7c83c6" providerId="LiveId" clId="{F99B7A12-6C9F-45DE-898A-327BC51A468A}" dt="2024-08-14T16:59:36.186" v="2045" actId="478"/>
          <ac:cxnSpMkLst>
            <pc:docMk/>
            <pc:sldMk cId="3056615961" sldId="2093"/>
            <ac:cxnSpMk id="15" creationId="{C6B56B92-BB75-946C-B483-C77B960A2A7B}"/>
          </ac:cxnSpMkLst>
        </pc:cxnChg>
        <pc:cxnChg chg="add del mod">
          <ac:chgData name="I See Maths ltd" userId="2b6a9906fb7c83c6" providerId="LiveId" clId="{F99B7A12-6C9F-45DE-898A-327BC51A468A}" dt="2024-08-14T16:59:36.186" v="2045" actId="478"/>
          <ac:cxnSpMkLst>
            <pc:docMk/>
            <pc:sldMk cId="3056615961" sldId="2093"/>
            <ac:cxnSpMk id="19" creationId="{D69EBD19-D829-F579-8270-53261F6D529F}"/>
          </ac:cxnSpMkLst>
        </pc:cxnChg>
        <pc:cxnChg chg="add del mod">
          <ac:chgData name="I See Maths ltd" userId="2b6a9906fb7c83c6" providerId="LiveId" clId="{F99B7A12-6C9F-45DE-898A-327BC51A468A}" dt="2024-08-14T16:59:39.442" v="2046" actId="478"/>
          <ac:cxnSpMkLst>
            <pc:docMk/>
            <pc:sldMk cId="3056615961" sldId="2093"/>
            <ac:cxnSpMk id="24" creationId="{69DC2747-93EE-1384-085B-827B7F888D64}"/>
          </ac:cxnSpMkLst>
        </pc:cxnChg>
        <pc:cxnChg chg="add del mod">
          <ac:chgData name="I See Maths ltd" userId="2b6a9906fb7c83c6" providerId="LiveId" clId="{F99B7A12-6C9F-45DE-898A-327BC51A468A}" dt="2024-08-14T17:01:08.994" v="2087" actId="478"/>
          <ac:cxnSpMkLst>
            <pc:docMk/>
            <pc:sldMk cId="3056615961" sldId="2093"/>
            <ac:cxnSpMk id="35" creationId="{9C178DB8-B993-83BD-B09F-2DA7AD4C1AFC}"/>
          </ac:cxnSpMkLst>
        </pc:cxnChg>
        <pc:cxnChg chg="add mod">
          <ac:chgData name="I See Maths ltd" userId="2b6a9906fb7c83c6" providerId="LiveId" clId="{F99B7A12-6C9F-45DE-898A-327BC51A468A}" dt="2024-08-14T17:04:41.112" v="2141" actId="1076"/>
          <ac:cxnSpMkLst>
            <pc:docMk/>
            <pc:sldMk cId="3056615961" sldId="2093"/>
            <ac:cxnSpMk id="41" creationId="{BEE6438C-523D-3D4C-ECEF-2FCF38B15628}"/>
          </ac:cxnSpMkLst>
        </pc:cxnChg>
      </pc:sldChg>
      <pc:sldChg chg="delSp modSp add mod">
        <pc:chgData name="I See Maths ltd" userId="2b6a9906fb7c83c6" providerId="LiveId" clId="{F99B7A12-6C9F-45DE-898A-327BC51A468A}" dt="2024-08-14T19:36:56.794" v="2206" actId="6549"/>
        <pc:sldMkLst>
          <pc:docMk/>
          <pc:sldMk cId="2006724008" sldId="2094"/>
        </pc:sldMkLst>
        <pc:spChg chg="mod">
          <ac:chgData name="I See Maths ltd" userId="2b6a9906fb7c83c6" providerId="LiveId" clId="{F99B7A12-6C9F-45DE-898A-327BC51A468A}" dt="2024-08-14T19:36:56.794" v="2206" actId="6549"/>
          <ac:spMkLst>
            <pc:docMk/>
            <pc:sldMk cId="2006724008" sldId="2094"/>
            <ac:spMk id="9" creationId="{B5AE485A-806C-2BAD-D58E-F9A994CA34ED}"/>
          </ac:spMkLst>
        </pc:spChg>
        <pc:spChg chg="del">
          <ac:chgData name="I See Maths ltd" userId="2b6a9906fb7c83c6" providerId="LiveId" clId="{F99B7A12-6C9F-45DE-898A-327BC51A468A}" dt="2024-08-14T17:02:06.439" v="2100" actId="478"/>
          <ac:spMkLst>
            <pc:docMk/>
            <pc:sldMk cId="2006724008" sldId="2094"/>
            <ac:spMk id="25" creationId="{8B04076C-C69B-87BF-908B-6CD3CFA69491}"/>
          </ac:spMkLst>
        </pc:spChg>
        <pc:spChg chg="del">
          <ac:chgData name="I See Maths ltd" userId="2b6a9906fb7c83c6" providerId="LiveId" clId="{F99B7A12-6C9F-45DE-898A-327BC51A468A}" dt="2024-08-14T17:02:04.755" v="2099" actId="478"/>
          <ac:spMkLst>
            <pc:docMk/>
            <pc:sldMk cId="2006724008" sldId="2094"/>
            <ac:spMk id="26" creationId="{55D7D49E-DAE4-15F8-1996-6BD05B52519B}"/>
          </ac:spMkLst>
        </pc:spChg>
        <pc:spChg chg="del">
          <ac:chgData name="I See Maths ltd" userId="2b6a9906fb7c83c6" providerId="LiveId" clId="{F99B7A12-6C9F-45DE-898A-327BC51A468A}" dt="2024-08-14T17:02:02.785" v="2098" actId="478"/>
          <ac:spMkLst>
            <pc:docMk/>
            <pc:sldMk cId="2006724008" sldId="2094"/>
            <ac:spMk id="27" creationId="{7F50698A-900C-D21A-E08E-D9E1F109710C}"/>
          </ac:spMkLst>
        </pc:spChg>
        <pc:spChg chg="del">
          <ac:chgData name="I See Maths ltd" userId="2b6a9906fb7c83c6" providerId="LiveId" clId="{F99B7A12-6C9F-45DE-898A-327BC51A468A}" dt="2024-08-14T17:02:01.111" v="2097" actId="478"/>
          <ac:spMkLst>
            <pc:docMk/>
            <pc:sldMk cId="2006724008" sldId="2094"/>
            <ac:spMk id="28" creationId="{80432E61-D7F6-8EDB-C1E1-72A4840F7B69}"/>
          </ac:spMkLst>
        </pc:spChg>
        <pc:spChg chg="del">
          <ac:chgData name="I See Maths ltd" userId="2b6a9906fb7c83c6" providerId="LiveId" clId="{F99B7A12-6C9F-45DE-898A-327BC51A468A}" dt="2024-08-14T17:01:59.243" v="2096" actId="478"/>
          <ac:spMkLst>
            <pc:docMk/>
            <pc:sldMk cId="2006724008" sldId="2094"/>
            <ac:spMk id="29" creationId="{382B8C99-B959-B59F-E360-9FAD08F1A64B}"/>
          </ac:spMkLst>
        </pc:spChg>
      </pc:sldChg>
      <pc:sldChg chg="addSp delSp modSp add mod">
        <pc:chgData name="I See Maths ltd" userId="2b6a9906fb7c83c6" providerId="LiveId" clId="{F99B7A12-6C9F-45DE-898A-327BC51A468A}" dt="2024-09-12T08:04:32.251" v="4053" actId="6549"/>
        <pc:sldMkLst>
          <pc:docMk/>
          <pc:sldMk cId="1159009442" sldId="2095"/>
        </pc:sldMkLst>
        <pc:spChg chg="add mod">
          <ac:chgData name="I See Maths ltd" userId="2b6a9906fb7c83c6" providerId="LiveId" clId="{F99B7A12-6C9F-45DE-898A-327BC51A468A}" dt="2024-09-12T08:04:23.051" v="4051"/>
          <ac:spMkLst>
            <pc:docMk/>
            <pc:sldMk cId="1159009442" sldId="2095"/>
            <ac:spMk id="2" creationId="{91A92E51-1622-AAF8-8030-127FB21E4D74}"/>
          </ac:spMkLst>
        </pc:spChg>
        <pc:spChg chg="del mod">
          <ac:chgData name="I See Maths ltd" userId="2b6a9906fb7c83c6" providerId="LiveId" clId="{F99B7A12-6C9F-45DE-898A-327BC51A468A}" dt="2024-09-12T08:04:22.553" v="4050" actId="478"/>
          <ac:spMkLst>
            <pc:docMk/>
            <pc:sldMk cId="1159009442" sldId="2095"/>
            <ac:spMk id="9" creationId="{B5AE485A-806C-2BAD-D58E-F9A994CA34ED}"/>
          </ac:spMkLst>
        </pc:spChg>
        <pc:spChg chg="del">
          <ac:chgData name="I See Maths ltd" userId="2b6a9906fb7c83c6" providerId="LiveId" clId="{F99B7A12-6C9F-45DE-898A-327BC51A468A}" dt="2024-09-12T08:04:20.207" v="4049" actId="478"/>
          <ac:spMkLst>
            <pc:docMk/>
            <pc:sldMk cId="1159009442" sldId="2095"/>
            <ac:spMk id="25" creationId="{8B04076C-C69B-87BF-908B-6CD3CFA69491}"/>
          </ac:spMkLst>
        </pc:spChg>
        <pc:spChg chg="del">
          <ac:chgData name="I See Maths ltd" userId="2b6a9906fb7c83c6" providerId="LiveId" clId="{F99B7A12-6C9F-45DE-898A-327BC51A468A}" dt="2024-09-12T08:04:20.207" v="4049" actId="478"/>
          <ac:spMkLst>
            <pc:docMk/>
            <pc:sldMk cId="1159009442" sldId="2095"/>
            <ac:spMk id="26" creationId="{55D7D49E-DAE4-15F8-1996-6BD05B52519B}"/>
          </ac:spMkLst>
        </pc:spChg>
        <pc:spChg chg="del">
          <ac:chgData name="I See Maths ltd" userId="2b6a9906fb7c83c6" providerId="LiveId" clId="{F99B7A12-6C9F-45DE-898A-327BC51A468A}" dt="2024-08-14T17:05:33.517" v="2144" actId="478"/>
          <ac:spMkLst>
            <pc:docMk/>
            <pc:sldMk cId="1159009442" sldId="2095"/>
            <ac:spMk id="27" creationId="{7F50698A-900C-D21A-E08E-D9E1F109710C}"/>
          </ac:spMkLst>
        </pc:spChg>
        <pc:spChg chg="del">
          <ac:chgData name="I See Maths ltd" userId="2b6a9906fb7c83c6" providerId="LiveId" clId="{F99B7A12-6C9F-45DE-898A-327BC51A468A}" dt="2024-08-14T17:05:33.517" v="2144" actId="478"/>
          <ac:spMkLst>
            <pc:docMk/>
            <pc:sldMk cId="1159009442" sldId="2095"/>
            <ac:spMk id="28" creationId="{80432E61-D7F6-8EDB-C1E1-72A4840F7B69}"/>
          </ac:spMkLst>
        </pc:spChg>
        <pc:spChg chg="mod">
          <ac:chgData name="I See Maths ltd" userId="2b6a9906fb7c83c6" providerId="LiveId" clId="{F99B7A12-6C9F-45DE-898A-327BC51A468A}" dt="2024-08-14T17:06:10.959" v="2175" actId="1037"/>
          <ac:spMkLst>
            <pc:docMk/>
            <pc:sldMk cId="1159009442" sldId="2095"/>
            <ac:spMk id="29" creationId="{382B8C99-B959-B59F-E360-9FAD08F1A64B}"/>
          </ac:spMkLst>
        </pc:spChg>
        <pc:spChg chg="mod">
          <ac:chgData name="I See Maths ltd" userId="2b6a9906fb7c83c6" providerId="LiveId" clId="{F99B7A12-6C9F-45DE-898A-327BC51A468A}" dt="2024-09-12T08:04:32.251" v="4053" actId="6549"/>
          <ac:spMkLst>
            <pc:docMk/>
            <pc:sldMk cId="1159009442" sldId="2095"/>
            <ac:spMk id="34" creationId="{03FD23E7-3484-8DE2-46FC-7DCD4F4E99E5}"/>
          </ac:spMkLst>
        </pc:spChg>
      </pc:sldChg>
      <pc:sldChg chg="modSp add mod">
        <pc:chgData name="I See Maths ltd" userId="2b6a9906fb7c83c6" providerId="LiveId" clId="{F99B7A12-6C9F-45DE-898A-327BC51A468A}" dt="2024-08-14T19:36:46.020" v="2198" actId="6549"/>
        <pc:sldMkLst>
          <pc:docMk/>
          <pc:sldMk cId="540531337" sldId="2096"/>
        </pc:sldMkLst>
        <pc:spChg chg="mod">
          <ac:chgData name="I See Maths ltd" userId="2b6a9906fb7c83c6" providerId="LiveId" clId="{F99B7A12-6C9F-45DE-898A-327BC51A468A}" dt="2024-08-14T19:36:46.020" v="2198" actId="6549"/>
          <ac:spMkLst>
            <pc:docMk/>
            <pc:sldMk cId="540531337" sldId="2096"/>
            <ac:spMk id="9" creationId="{B5AE485A-806C-2BAD-D58E-F9A994CA34ED}"/>
          </ac:spMkLst>
        </pc:spChg>
      </pc:sldChg>
      <pc:sldChg chg="add">
        <pc:chgData name="I See Maths ltd" userId="2b6a9906fb7c83c6" providerId="LiveId" clId="{F99B7A12-6C9F-45DE-898A-327BC51A468A}" dt="2024-08-14T17:03:04.546" v="2122" actId="2890"/>
        <pc:sldMkLst>
          <pc:docMk/>
          <pc:sldMk cId="2229371052" sldId="2097"/>
        </pc:sldMkLst>
      </pc:sldChg>
      <pc:sldChg chg="add del">
        <pc:chgData name="I See Maths ltd" userId="2b6a9906fb7c83c6" providerId="LiveId" clId="{F99B7A12-6C9F-45DE-898A-327BC51A468A}" dt="2024-08-14T17:04:54.372" v="2142" actId="47"/>
        <pc:sldMkLst>
          <pc:docMk/>
          <pc:sldMk cId="1563500313" sldId="2098"/>
        </pc:sldMkLst>
      </pc:sldChg>
      <pc:sldChg chg="add">
        <pc:chgData name="I See Maths ltd" userId="2b6a9906fb7c83c6" providerId="LiveId" clId="{F99B7A12-6C9F-45DE-898A-327BC51A468A}" dt="2024-08-14T17:03:58.048" v="2130" actId="2890"/>
        <pc:sldMkLst>
          <pc:docMk/>
          <pc:sldMk cId="3036071356" sldId="2099"/>
        </pc:sldMkLst>
      </pc:sldChg>
      <pc:sldChg chg="modSp del mod">
        <pc:chgData name="I See Maths ltd" userId="2b6a9906fb7c83c6" providerId="LiveId" clId="{F99B7A12-6C9F-45DE-898A-327BC51A468A}" dt="2024-08-14T19:38:41.225" v="2211" actId="47"/>
        <pc:sldMkLst>
          <pc:docMk/>
          <pc:sldMk cId="1398426520" sldId="2100"/>
        </pc:sldMkLst>
        <pc:spChg chg="mod">
          <ac:chgData name="I See Maths ltd" userId="2b6a9906fb7c83c6" providerId="LiveId" clId="{F99B7A12-6C9F-45DE-898A-327BC51A468A}" dt="2024-08-14T19:37:01.822" v="2210" actId="6549"/>
          <ac:spMkLst>
            <pc:docMk/>
            <pc:sldMk cId="1398426520" sldId="2100"/>
            <ac:spMk id="9" creationId="{B5AE485A-806C-2BAD-D58E-F9A994CA34ED}"/>
          </ac:spMkLst>
        </pc:spChg>
        <pc:spChg chg="mod">
          <ac:chgData name="I See Maths ltd" userId="2b6a9906fb7c83c6" providerId="LiveId" clId="{F99B7A12-6C9F-45DE-898A-327BC51A468A}" dt="2024-08-14T19:36:01.646" v="2181" actId="20577"/>
          <ac:spMkLst>
            <pc:docMk/>
            <pc:sldMk cId="1398426520" sldId="2100"/>
            <ac:spMk id="21" creationId="{66C3C11C-1AF0-4134-B2B7-C8670802EB51}"/>
          </ac:spMkLst>
        </pc:spChg>
      </pc:sldChg>
      <pc:sldChg chg="modSp add del mod">
        <pc:chgData name="I See Maths ltd" userId="2b6a9906fb7c83c6" providerId="LiveId" clId="{F99B7A12-6C9F-45DE-898A-327BC51A468A}" dt="2024-08-14T19:35:41.350" v="2179" actId="47"/>
        <pc:sldMkLst>
          <pc:docMk/>
          <pc:sldMk cId="1412065864" sldId="2100"/>
        </pc:sldMkLst>
        <pc:spChg chg="mod">
          <ac:chgData name="I See Maths ltd" userId="2b6a9906fb7c83c6" providerId="LiveId" clId="{F99B7A12-6C9F-45DE-898A-327BC51A468A}" dt="2024-08-14T19:35:02.676" v="2178" actId="20577"/>
          <ac:spMkLst>
            <pc:docMk/>
            <pc:sldMk cId="1412065864" sldId="2100"/>
            <ac:spMk id="21" creationId="{66C3C11C-1AF0-4134-B2B7-C8670802EB51}"/>
          </ac:spMkLst>
        </pc:spChg>
      </pc:sldChg>
      <pc:sldChg chg="addSp delSp modSp mod">
        <pc:chgData name="I See Maths ltd" userId="2b6a9906fb7c83c6" providerId="LiveId" clId="{F99B7A12-6C9F-45DE-898A-327BC51A468A}" dt="2024-08-14T19:53:25.156" v="2550" actId="478"/>
        <pc:sldMkLst>
          <pc:docMk/>
          <pc:sldMk cId="2450778825" sldId="2100"/>
        </pc:sldMkLst>
        <pc:spChg chg="add mod">
          <ac:chgData name="I See Maths ltd" userId="2b6a9906fb7c83c6" providerId="LiveId" clId="{F99B7A12-6C9F-45DE-898A-327BC51A468A}" dt="2024-08-14T19:44:39.036" v="2389" actId="14100"/>
          <ac:spMkLst>
            <pc:docMk/>
            <pc:sldMk cId="2450778825" sldId="2100"/>
            <ac:spMk id="2" creationId="{DF8CF94D-C1AA-61E7-39F5-CB4143ABA343}"/>
          </ac:spMkLst>
        </pc:spChg>
        <pc:spChg chg="mod">
          <ac:chgData name="I See Maths ltd" userId="2b6a9906fb7c83c6" providerId="LiveId" clId="{F99B7A12-6C9F-45DE-898A-327BC51A468A}" dt="2024-08-14T19:44:24.669" v="2386" actId="1036"/>
          <ac:spMkLst>
            <pc:docMk/>
            <pc:sldMk cId="2450778825" sldId="2100"/>
            <ac:spMk id="4" creationId="{602648A1-7D41-424C-31DD-C5A58F4048DA}"/>
          </ac:spMkLst>
        </pc:spChg>
        <pc:spChg chg="mod">
          <ac:chgData name="I See Maths ltd" userId="2b6a9906fb7c83c6" providerId="LiveId" clId="{F99B7A12-6C9F-45DE-898A-327BC51A468A}" dt="2024-08-14T19:44:24.669" v="2386" actId="1036"/>
          <ac:spMkLst>
            <pc:docMk/>
            <pc:sldMk cId="2450778825" sldId="2100"/>
            <ac:spMk id="5" creationId="{D0EF06B6-A142-755D-C9F9-56A52BE701CA}"/>
          </ac:spMkLst>
        </pc:spChg>
        <pc:spChg chg="mod">
          <ac:chgData name="I See Maths ltd" userId="2b6a9906fb7c83c6" providerId="LiveId" clId="{F99B7A12-6C9F-45DE-898A-327BC51A468A}" dt="2024-08-14T19:44:24.669" v="2386" actId="1036"/>
          <ac:spMkLst>
            <pc:docMk/>
            <pc:sldMk cId="2450778825" sldId="2100"/>
            <ac:spMk id="6" creationId="{7388EDAD-3733-2FD0-13A8-E9E5BB079D5E}"/>
          </ac:spMkLst>
        </pc:spChg>
        <pc:spChg chg="mod">
          <ac:chgData name="I See Maths ltd" userId="2b6a9906fb7c83c6" providerId="LiveId" clId="{F99B7A12-6C9F-45DE-898A-327BC51A468A}" dt="2024-08-14T19:44:24.669" v="2386" actId="1036"/>
          <ac:spMkLst>
            <pc:docMk/>
            <pc:sldMk cId="2450778825" sldId="2100"/>
            <ac:spMk id="7" creationId="{B2BA3238-70B3-428A-50F4-28509EA66008}"/>
          </ac:spMkLst>
        </pc:spChg>
        <pc:spChg chg="mod">
          <ac:chgData name="I See Maths ltd" userId="2b6a9906fb7c83c6" providerId="LiveId" clId="{F99B7A12-6C9F-45DE-898A-327BC51A468A}" dt="2024-08-14T19:44:24.669" v="2386" actId="1036"/>
          <ac:spMkLst>
            <pc:docMk/>
            <pc:sldMk cId="2450778825" sldId="2100"/>
            <ac:spMk id="8" creationId="{11393CD5-5731-ED25-3445-8E48A346CF58}"/>
          </ac:spMkLst>
        </pc:spChg>
        <pc:spChg chg="del mod">
          <ac:chgData name="I See Maths ltd" userId="2b6a9906fb7c83c6" providerId="LiveId" clId="{F99B7A12-6C9F-45DE-898A-327BC51A468A}" dt="2024-08-14T19:53:13.305" v="2548" actId="478"/>
          <ac:spMkLst>
            <pc:docMk/>
            <pc:sldMk cId="2450778825" sldId="2100"/>
            <ac:spMk id="9" creationId="{B5AE485A-806C-2BAD-D58E-F9A994CA34ED}"/>
          </ac:spMkLst>
        </pc:spChg>
        <pc:spChg chg="add mod">
          <ac:chgData name="I See Maths ltd" userId="2b6a9906fb7c83c6" providerId="LiveId" clId="{F99B7A12-6C9F-45DE-898A-327BC51A468A}" dt="2024-08-14T19:50:51.037" v="2457" actId="1037"/>
          <ac:spMkLst>
            <pc:docMk/>
            <pc:sldMk cId="2450778825" sldId="2100"/>
            <ac:spMk id="10" creationId="{D6C1880D-8CA7-2D17-7CB0-C1EBB7413C7F}"/>
          </ac:spMkLst>
        </pc:spChg>
        <pc:spChg chg="add mod">
          <ac:chgData name="I See Maths ltd" userId="2b6a9906fb7c83c6" providerId="LiveId" clId="{F99B7A12-6C9F-45DE-898A-327BC51A468A}" dt="2024-08-14T19:50:51.037" v="2457" actId="1037"/>
          <ac:spMkLst>
            <pc:docMk/>
            <pc:sldMk cId="2450778825" sldId="2100"/>
            <ac:spMk id="11" creationId="{6EFAD260-E0CF-A5EA-CD25-A52D1EF6B010}"/>
          </ac:spMkLst>
        </pc:spChg>
        <pc:spChg chg="add mod">
          <ac:chgData name="I See Maths ltd" userId="2b6a9906fb7c83c6" providerId="LiveId" clId="{F99B7A12-6C9F-45DE-898A-327BC51A468A}" dt="2024-08-14T19:51:20.834" v="2467" actId="6549"/>
          <ac:spMkLst>
            <pc:docMk/>
            <pc:sldMk cId="2450778825" sldId="2100"/>
            <ac:spMk id="12" creationId="{B1264443-2281-8BAF-3C06-5B638F016A1D}"/>
          </ac:spMkLst>
        </pc:spChg>
        <pc:spChg chg="add mod">
          <ac:chgData name="I See Maths ltd" userId="2b6a9906fb7c83c6" providerId="LiveId" clId="{F99B7A12-6C9F-45DE-898A-327BC51A468A}" dt="2024-08-14T19:51:14.248" v="2464" actId="6549"/>
          <ac:spMkLst>
            <pc:docMk/>
            <pc:sldMk cId="2450778825" sldId="2100"/>
            <ac:spMk id="13" creationId="{DAA0DABE-96B3-264E-EAD0-A233F4D5BB55}"/>
          </ac:spMkLst>
        </pc:spChg>
        <pc:spChg chg="add mod">
          <ac:chgData name="I See Maths ltd" userId="2b6a9906fb7c83c6" providerId="LiveId" clId="{F99B7A12-6C9F-45DE-898A-327BC51A468A}" dt="2024-08-14T19:50:51.037" v="2457" actId="1037"/>
          <ac:spMkLst>
            <pc:docMk/>
            <pc:sldMk cId="2450778825" sldId="2100"/>
            <ac:spMk id="19" creationId="{920B9659-F0A3-093A-075D-C426B4369743}"/>
          </ac:spMkLst>
        </pc:spChg>
        <pc:spChg chg="mod">
          <ac:chgData name="I See Maths ltd" userId="2b6a9906fb7c83c6" providerId="LiveId" clId="{F99B7A12-6C9F-45DE-898A-327BC51A468A}" dt="2024-08-14T19:49:49.149" v="2452" actId="20577"/>
          <ac:spMkLst>
            <pc:docMk/>
            <pc:sldMk cId="2450778825" sldId="2100"/>
            <ac:spMk id="21" creationId="{66C3C11C-1AF0-4134-B2B7-C8670802EB51}"/>
          </ac:spMkLst>
        </pc:spChg>
        <pc:graphicFrameChg chg="mod">
          <ac:chgData name="I See Maths ltd" userId="2b6a9906fb7c83c6" providerId="LiveId" clId="{F99B7A12-6C9F-45DE-898A-327BC51A468A}" dt="2024-08-14T19:44:24.669" v="2386" actId="1036"/>
          <ac:graphicFrameMkLst>
            <pc:docMk/>
            <pc:sldMk cId="2450778825" sldId="2100"/>
            <ac:graphicFrameMk id="3" creationId="{AF306D61-3293-9050-3E63-D56CDC7FD2A8}"/>
          </ac:graphicFrameMkLst>
        </pc:graphicFrameChg>
        <pc:picChg chg="add del mod">
          <ac:chgData name="I See Maths ltd" userId="2b6a9906fb7c83c6" providerId="LiveId" clId="{F99B7A12-6C9F-45DE-898A-327BC51A468A}" dt="2024-08-14T19:52:26.493" v="2542" actId="478"/>
          <ac:picMkLst>
            <pc:docMk/>
            <pc:sldMk cId="2450778825" sldId="2100"/>
            <ac:picMk id="14" creationId="{89AB4E86-0986-FA1B-250D-E9BCD198D5D8}"/>
          </ac:picMkLst>
        </pc:picChg>
        <pc:picChg chg="add del mod">
          <ac:chgData name="I See Maths ltd" userId="2b6a9906fb7c83c6" providerId="LiveId" clId="{F99B7A12-6C9F-45DE-898A-327BC51A468A}" dt="2024-08-14T19:53:25.156" v="2550" actId="478"/>
          <ac:picMkLst>
            <pc:docMk/>
            <pc:sldMk cId="2450778825" sldId="2100"/>
            <ac:picMk id="15" creationId="{47DDD8D4-58D5-C99B-CAF4-8D1338954923}"/>
          </ac:picMkLst>
        </pc:picChg>
        <pc:picChg chg="add del mod">
          <ac:chgData name="I See Maths ltd" userId="2b6a9906fb7c83c6" providerId="LiveId" clId="{F99B7A12-6C9F-45DE-898A-327BC51A468A}" dt="2024-08-14T19:51:24.412" v="2468" actId="478"/>
          <ac:picMkLst>
            <pc:docMk/>
            <pc:sldMk cId="2450778825" sldId="2100"/>
            <ac:picMk id="16" creationId="{C219D525-99AE-FCC9-E305-BEFEBDB568C9}"/>
          </ac:picMkLst>
        </pc:picChg>
        <pc:picChg chg="add del mod">
          <ac:chgData name="I See Maths ltd" userId="2b6a9906fb7c83c6" providerId="LiveId" clId="{F99B7A12-6C9F-45DE-898A-327BC51A468A}" dt="2024-08-14T19:53:06.077" v="2546" actId="478"/>
          <ac:picMkLst>
            <pc:docMk/>
            <pc:sldMk cId="2450778825" sldId="2100"/>
            <ac:picMk id="18" creationId="{C9C42019-CE09-CBC3-8E4F-F4D4AE36848C}"/>
          </ac:picMkLst>
        </pc:picChg>
        <pc:picChg chg="add del mod">
          <ac:chgData name="I See Maths ltd" userId="2b6a9906fb7c83c6" providerId="LiveId" clId="{F99B7A12-6C9F-45DE-898A-327BC51A468A}" dt="2024-08-14T19:52:24.315" v="2541" actId="478"/>
          <ac:picMkLst>
            <pc:docMk/>
            <pc:sldMk cId="2450778825" sldId="2100"/>
            <ac:picMk id="22" creationId="{9B372512-9EF7-48C9-124D-F3D53AC26A22}"/>
          </ac:picMkLst>
        </pc:picChg>
        <pc:picChg chg="add del mod">
          <ac:chgData name="I See Maths ltd" userId="2b6a9906fb7c83c6" providerId="LiveId" clId="{F99B7A12-6C9F-45DE-898A-327BC51A468A}" dt="2024-08-14T19:52:20.566" v="2540" actId="478"/>
          <ac:picMkLst>
            <pc:docMk/>
            <pc:sldMk cId="2450778825" sldId="2100"/>
            <ac:picMk id="24" creationId="{94A054B1-6CBC-C7BB-5806-5FF40C382117}"/>
          </ac:picMkLst>
        </pc:picChg>
      </pc:sldChg>
      <pc:sldChg chg="add del">
        <pc:chgData name="I See Maths ltd" userId="2b6a9906fb7c83c6" providerId="LiveId" clId="{F99B7A12-6C9F-45DE-898A-327BC51A468A}" dt="2024-08-14T19:52:07.981" v="2538" actId="47"/>
        <pc:sldMkLst>
          <pc:docMk/>
          <pc:sldMk cId="948729866" sldId="2101"/>
        </pc:sldMkLst>
      </pc:sldChg>
      <pc:sldChg chg="modSp add mod">
        <pc:chgData name="I See Maths ltd" userId="2b6a9906fb7c83c6" providerId="LiveId" clId="{F99B7A12-6C9F-45DE-898A-327BC51A468A}" dt="2024-08-16T10:54:02.204" v="2569" actId="207"/>
        <pc:sldMkLst>
          <pc:docMk/>
          <pc:sldMk cId="2170993084" sldId="2101"/>
        </pc:sldMkLst>
        <pc:spChg chg="mod">
          <ac:chgData name="I See Maths ltd" userId="2b6a9906fb7c83c6" providerId="LiveId" clId="{F99B7A12-6C9F-45DE-898A-327BC51A468A}" dt="2024-08-16T10:54:02.204" v="2569" actId="207"/>
          <ac:spMkLst>
            <pc:docMk/>
            <pc:sldMk cId="2170993084" sldId="2101"/>
            <ac:spMk id="13" creationId="{DAA0DABE-96B3-264E-EAD0-A233F4D5BB55}"/>
          </ac:spMkLst>
        </pc:spChg>
      </pc:sldChg>
      <pc:sldChg chg="add">
        <pc:chgData name="I See Maths ltd" userId="2b6a9906fb7c83c6" providerId="LiveId" clId="{F99B7A12-6C9F-45DE-898A-327BC51A468A}" dt="2024-08-14T19:52:36.146" v="2543" actId="2890"/>
        <pc:sldMkLst>
          <pc:docMk/>
          <pc:sldMk cId="3396796627" sldId="2102"/>
        </pc:sldMkLst>
      </pc:sldChg>
      <pc:sldChg chg="add">
        <pc:chgData name="I See Maths ltd" userId="2b6a9906fb7c83c6" providerId="LiveId" clId="{F99B7A12-6C9F-45DE-898A-327BC51A468A}" dt="2024-08-14T19:53:00.283" v="2545" actId="2890"/>
        <pc:sldMkLst>
          <pc:docMk/>
          <pc:sldMk cId="3663728133" sldId="2103"/>
        </pc:sldMkLst>
      </pc:sldChg>
      <pc:sldChg chg="addSp delSp modSp add mod">
        <pc:chgData name="I See Maths ltd" userId="2b6a9906fb7c83c6" providerId="LiveId" clId="{F99B7A12-6C9F-45DE-898A-327BC51A468A}" dt="2024-08-16T12:33:26.377" v="2619" actId="478"/>
        <pc:sldMkLst>
          <pc:docMk/>
          <pc:sldMk cId="31119876" sldId="2104"/>
        </pc:sldMkLst>
        <pc:spChg chg="add del mod">
          <ac:chgData name="I See Maths ltd" userId="2b6a9906fb7c83c6" providerId="LiveId" clId="{F99B7A12-6C9F-45DE-898A-327BC51A468A}" dt="2024-08-16T12:33:26.377" v="2619" actId="478"/>
          <ac:spMkLst>
            <pc:docMk/>
            <pc:sldMk cId="31119876" sldId="2104"/>
            <ac:spMk id="14" creationId="{7D30A805-4DC7-2845-A5A3-69C8EECA44BE}"/>
          </ac:spMkLst>
        </pc:spChg>
        <pc:cxnChg chg="add del mod">
          <ac:chgData name="I See Maths ltd" userId="2b6a9906fb7c83c6" providerId="LiveId" clId="{F99B7A12-6C9F-45DE-898A-327BC51A468A}" dt="2024-08-16T12:33:26.377" v="2619" actId="478"/>
          <ac:cxnSpMkLst>
            <pc:docMk/>
            <pc:sldMk cId="31119876" sldId="2104"/>
            <ac:cxnSpMk id="16" creationId="{B6317BA5-6BD8-569A-AD86-5FD6C4E80170}"/>
          </ac:cxnSpMkLst>
        </pc:cxnChg>
      </pc:sldChg>
      <pc:sldChg chg="addSp delSp modSp add mod">
        <pc:chgData name="I See Maths ltd" userId="2b6a9906fb7c83c6" providerId="LiveId" clId="{F99B7A12-6C9F-45DE-898A-327BC51A468A}" dt="2024-08-16T12:33:14.762" v="2617" actId="478"/>
        <pc:sldMkLst>
          <pc:docMk/>
          <pc:sldMk cId="4192620946" sldId="2105"/>
        </pc:sldMkLst>
        <pc:spChg chg="add mod">
          <ac:chgData name="I See Maths ltd" userId="2b6a9906fb7c83c6" providerId="LiveId" clId="{F99B7A12-6C9F-45DE-898A-327BC51A468A}" dt="2024-08-16T12:33:10.736" v="2616" actId="1038"/>
          <ac:spMkLst>
            <pc:docMk/>
            <pc:sldMk cId="4192620946" sldId="2105"/>
            <ac:spMk id="9" creationId="{A6F0E673-6495-4A30-8F79-58A7A6637FD0}"/>
          </ac:spMkLst>
        </pc:spChg>
        <pc:graphicFrameChg chg="add del mod modGraphic">
          <ac:chgData name="I See Maths ltd" userId="2b6a9906fb7c83c6" providerId="LiveId" clId="{F99B7A12-6C9F-45DE-898A-327BC51A468A}" dt="2024-08-16T12:33:14.762" v="2617" actId="478"/>
          <ac:graphicFrameMkLst>
            <pc:docMk/>
            <pc:sldMk cId="4192620946" sldId="2105"/>
            <ac:graphicFrameMk id="16" creationId="{4F14A00F-2EBB-E8D8-3FCF-60979389F877}"/>
          </ac:graphicFrameMkLst>
        </pc:graphicFrameChg>
        <pc:cxnChg chg="add mod">
          <ac:chgData name="I See Maths ltd" userId="2b6a9906fb7c83c6" providerId="LiveId" clId="{F99B7A12-6C9F-45DE-898A-327BC51A468A}" dt="2024-08-16T12:33:10.736" v="2616" actId="1038"/>
          <ac:cxnSpMkLst>
            <pc:docMk/>
            <pc:sldMk cId="4192620946" sldId="2105"/>
            <ac:cxnSpMk id="14" creationId="{83195B63-FD5B-8A1F-A891-104C31117E0A}"/>
          </ac:cxnSpMkLst>
        </pc:cxnChg>
      </pc:sldChg>
      <pc:sldChg chg="addSp delSp modSp mod">
        <pc:chgData name="I See Maths ltd" userId="2b6a9906fb7c83c6" providerId="LiveId" clId="{F99B7A12-6C9F-45DE-898A-327BC51A468A}" dt="2024-09-05T19:37:24.591" v="3389" actId="478"/>
        <pc:sldMkLst>
          <pc:docMk/>
          <pc:sldMk cId="2100574888" sldId="2116"/>
        </pc:sldMkLst>
        <pc:spChg chg="add mod">
          <ac:chgData name="I See Maths ltd" userId="2b6a9906fb7c83c6" providerId="LiveId" clId="{F99B7A12-6C9F-45DE-898A-327BC51A468A}" dt="2024-09-05T19:21:42.264" v="3078" actId="207"/>
          <ac:spMkLst>
            <pc:docMk/>
            <pc:sldMk cId="2100574888" sldId="2116"/>
            <ac:spMk id="2" creationId="{4027BA3B-F745-A69C-7F8D-6784CDC4F07B}"/>
          </ac:spMkLst>
        </pc:spChg>
        <pc:spChg chg="mod">
          <ac:chgData name="I See Maths ltd" userId="2b6a9906fb7c83c6" providerId="LiveId" clId="{F99B7A12-6C9F-45DE-898A-327BC51A468A}" dt="2024-09-05T18:48:41.753" v="2662" actId="1035"/>
          <ac:spMkLst>
            <pc:docMk/>
            <pc:sldMk cId="2100574888" sldId="2116"/>
            <ac:spMk id="3" creationId="{1EE22BE7-D8E7-260E-3FD0-6E938189B290}"/>
          </ac:spMkLst>
        </pc:spChg>
        <pc:spChg chg="del">
          <ac:chgData name="I See Maths ltd" userId="2b6a9906fb7c83c6" providerId="LiveId" clId="{F99B7A12-6C9F-45DE-898A-327BC51A468A}" dt="2024-09-05T18:48:46.505" v="2663" actId="478"/>
          <ac:spMkLst>
            <pc:docMk/>
            <pc:sldMk cId="2100574888" sldId="2116"/>
            <ac:spMk id="4" creationId="{DE48A2FB-5B2A-2B73-E275-83EA54CEA967}"/>
          </ac:spMkLst>
        </pc:spChg>
        <pc:spChg chg="add del mod">
          <ac:chgData name="I See Maths ltd" userId="2b6a9906fb7c83c6" providerId="LiveId" clId="{F99B7A12-6C9F-45DE-898A-327BC51A468A}" dt="2024-09-05T19:21:07.895" v="3024" actId="478"/>
          <ac:spMkLst>
            <pc:docMk/>
            <pc:sldMk cId="2100574888" sldId="2116"/>
            <ac:spMk id="5" creationId="{6A889047-B7B5-BD8D-CE06-63721B0D9533}"/>
          </ac:spMkLst>
        </pc:spChg>
        <pc:spChg chg="add del mod">
          <ac:chgData name="I See Maths ltd" userId="2b6a9906fb7c83c6" providerId="LiveId" clId="{F99B7A12-6C9F-45DE-898A-327BC51A468A}" dt="2024-09-05T19:21:09.742" v="3025" actId="478"/>
          <ac:spMkLst>
            <pc:docMk/>
            <pc:sldMk cId="2100574888" sldId="2116"/>
            <ac:spMk id="6" creationId="{E25252D7-A519-420B-1EEF-F87E53755FD5}"/>
          </ac:spMkLst>
        </pc:spChg>
        <pc:spChg chg="add del mod">
          <ac:chgData name="I See Maths ltd" userId="2b6a9906fb7c83c6" providerId="LiveId" clId="{F99B7A12-6C9F-45DE-898A-327BC51A468A}" dt="2024-09-05T19:37:24.591" v="3389" actId="478"/>
          <ac:spMkLst>
            <pc:docMk/>
            <pc:sldMk cId="2100574888" sldId="2116"/>
            <ac:spMk id="7" creationId="{CE4A01F8-E393-44D6-6339-CE3207240F9C}"/>
          </ac:spMkLst>
        </pc:spChg>
        <pc:spChg chg="add del mod">
          <ac:chgData name="I See Maths ltd" userId="2b6a9906fb7c83c6" providerId="LiveId" clId="{F99B7A12-6C9F-45DE-898A-327BC51A468A}" dt="2024-09-05T19:37:24.591" v="3389" actId="478"/>
          <ac:spMkLst>
            <pc:docMk/>
            <pc:sldMk cId="2100574888" sldId="2116"/>
            <ac:spMk id="8" creationId="{45847AAC-33AB-2BC8-AC67-81FD0FAC5F75}"/>
          </ac:spMkLst>
        </pc:spChg>
        <pc:spChg chg="add mod ord">
          <ac:chgData name="I See Maths ltd" userId="2b6a9906fb7c83c6" providerId="LiveId" clId="{F99B7A12-6C9F-45DE-898A-327BC51A468A}" dt="2024-09-05T19:32:07.478" v="3311" actId="1035"/>
          <ac:spMkLst>
            <pc:docMk/>
            <pc:sldMk cId="2100574888" sldId="2116"/>
            <ac:spMk id="9" creationId="{B84FED3E-EFFB-8FE7-051C-44CAC5D58757}"/>
          </ac:spMkLst>
        </pc:spChg>
        <pc:spChg chg="add del mod">
          <ac:chgData name="I See Maths ltd" userId="2b6a9906fb7c83c6" providerId="LiveId" clId="{F99B7A12-6C9F-45DE-898A-327BC51A468A}" dt="2024-09-05T19:27:22.256" v="3185" actId="478"/>
          <ac:spMkLst>
            <pc:docMk/>
            <pc:sldMk cId="2100574888" sldId="2116"/>
            <ac:spMk id="10" creationId="{EE23ABCC-1CED-A320-4F23-0E79A4B4B88E}"/>
          </ac:spMkLst>
        </pc:spChg>
        <pc:spChg chg="add del mod">
          <ac:chgData name="I See Maths ltd" userId="2b6a9906fb7c83c6" providerId="LiveId" clId="{F99B7A12-6C9F-45DE-898A-327BC51A468A}" dt="2024-09-05T19:27:22.256" v="3185" actId="478"/>
          <ac:spMkLst>
            <pc:docMk/>
            <pc:sldMk cId="2100574888" sldId="2116"/>
            <ac:spMk id="11" creationId="{9A553FF4-988C-07C9-F9A2-6A4045C7735E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2" creationId="{5AC7EBFC-79FE-12DC-A288-8E0B0A402449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3" creationId="{EF996E76-4632-F1B7-3F26-78BB238406CE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4" creationId="{4943846E-170F-9F36-B3DA-B85710AF43FC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5" creationId="{D4607737-6041-4F7D-EAEE-B8320501B1D3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6" creationId="{2A5A19EF-432F-AD8E-6C58-DA335D6DAEF5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8" creationId="{B7652B0A-A8E0-78FE-5734-0738F8AE58E4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19" creationId="{06917C02-25CC-8DDD-F156-B3C7ADEEEA0E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22" creationId="{C7F1E0BA-57EA-6A3B-786A-1FFD6B8F479E}"/>
          </ac:spMkLst>
        </pc:spChg>
        <pc:spChg chg="add del mod">
          <ac:chgData name="I See Maths ltd" userId="2b6a9906fb7c83c6" providerId="LiveId" clId="{F99B7A12-6C9F-45DE-898A-327BC51A468A}" dt="2024-09-05T19:27:11.470" v="3184" actId="478"/>
          <ac:spMkLst>
            <pc:docMk/>
            <pc:sldMk cId="2100574888" sldId="2116"/>
            <ac:spMk id="23" creationId="{45211462-234B-E4BB-1B39-595340D0D1E2}"/>
          </ac:spMkLst>
        </pc:spChg>
        <pc:spChg chg="add del mod">
          <ac:chgData name="I See Maths ltd" userId="2b6a9906fb7c83c6" providerId="LiveId" clId="{F99B7A12-6C9F-45DE-898A-327BC51A468A}" dt="2024-09-05T19:29:17.560" v="3221" actId="478"/>
          <ac:spMkLst>
            <pc:docMk/>
            <pc:sldMk cId="2100574888" sldId="2116"/>
            <ac:spMk id="34" creationId="{DED1D480-4DAE-95E6-3AB8-B2E2FFEF1AD4}"/>
          </ac:spMkLst>
        </pc:spChg>
        <pc:spChg chg="add mod">
          <ac:chgData name="I See Maths ltd" userId="2b6a9906fb7c83c6" providerId="LiveId" clId="{F99B7A12-6C9F-45DE-898A-327BC51A468A}" dt="2024-09-05T19:32:07.478" v="3311" actId="1035"/>
          <ac:spMkLst>
            <pc:docMk/>
            <pc:sldMk cId="2100574888" sldId="2116"/>
            <ac:spMk id="38" creationId="{3D470014-7657-D970-4928-7FA26C261255}"/>
          </ac:spMkLst>
        </pc:spChg>
        <pc:spChg chg="add mod">
          <ac:chgData name="I See Maths ltd" userId="2b6a9906fb7c83c6" providerId="LiveId" clId="{F99B7A12-6C9F-45DE-898A-327BC51A468A}" dt="2024-09-05T19:32:07.478" v="3311" actId="1035"/>
          <ac:spMkLst>
            <pc:docMk/>
            <pc:sldMk cId="2100574888" sldId="2116"/>
            <ac:spMk id="42" creationId="{D241BF1F-BA67-E99D-E23A-53C0F8B713E5}"/>
          </ac:spMkLst>
        </pc:spChg>
        <pc:spChg chg="add mod">
          <ac:chgData name="I See Maths ltd" userId="2b6a9906fb7c83c6" providerId="LiveId" clId="{F99B7A12-6C9F-45DE-898A-327BC51A468A}" dt="2024-09-05T19:32:07.478" v="3311" actId="1035"/>
          <ac:spMkLst>
            <pc:docMk/>
            <pc:sldMk cId="2100574888" sldId="2116"/>
            <ac:spMk id="45" creationId="{8E4DCB00-3177-5F33-5F7A-010B18ED7061}"/>
          </ac:spMkLst>
        </pc:spChg>
        <pc:cxnChg chg="add del mod">
          <ac:chgData name="I See Maths ltd" userId="2b6a9906fb7c83c6" providerId="LiveId" clId="{F99B7A12-6C9F-45DE-898A-327BC51A468A}" dt="2024-09-05T19:29:24.212" v="3223" actId="478"/>
          <ac:cxnSpMkLst>
            <pc:docMk/>
            <pc:sldMk cId="2100574888" sldId="2116"/>
            <ac:cxnSpMk id="25" creationId="{772B720B-87C2-1E9C-79BF-6EE9DF7253EA}"/>
          </ac:cxnSpMkLst>
        </pc:cxnChg>
        <pc:cxnChg chg="add del mod">
          <ac:chgData name="I See Maths ltd" userId="2b6a9906fb7c83c6" providerId="LiveId" clId="{F99B7A12-6C9F-45DE-898A-327BC51A468A}" dt="2024-09-05T19:29:35.282" v="3230" actId="478"/>
          <ac:cxnSpMkLst>
            <pc:docMk/>
            <pc:sldMk cId="2100574888" sldId="2116"/>
            <ac:cxnSpMk id="27" creationId="{E9843C7E-2664-E718-DB77-9FB1FC792D19}"/>
          </ac:cxnSpMkLst>
        </pc:cxnChg>
        <pc:cxnChg chg="add del mod">
          <ac:chgData name="I See Maths ltd" userId="2b6a9906fb7c83c6" providerId="LiveId" clId="{F99B7A12-6C9F-45DE-898A-327BC51A468A}" dt="2024-09-05T19:37:06.419" v="3383" actId="478"/>
          <ac:cxnSpMkLst>
            <pc:docMk/>
            <pc:sldMk cId="2100574888" sldId="2116"/>
            <ac:cxnSpMk id="28" creationId="{867A3C71-F482-EE4B-834E-8BDC6ECC555F}"/>
          </ac:cxnSpMkLst>
        </pc:cxnChg>
        <pc:cxnChg chg="add del mod">
          <ac:chgData name="I See Maths ltd" userId="2b6a9906fb7c83c6" providerId="LiveId" clId="{F99B7A12-6C9F-45DE-898A-327BC51A468A}" dt="2024-09-05T19:29:21.851" v="3222" actId="478"/>
          <ac:cxnSpMkLst>
            <pc:docMk/>
            <pc:sldMk cId="2100574888" sldId="2116"/>
            <ac:cxnSpMk id="29" creationId="{395A69E2-2EB0-149C-283F-66B60ADA08DD}"/>
          </ac:cxnSpMkLst>
        </pc:cxnChg>
        <pc:cxnChg chg="add del mod">
          <ac:chgData name="I See Maths ltd" userId="2b6a9906fb7c83c6" providerId="LiveId" clId="{F99B7A12-6C9F-45DE-898A-327BC51A468A}" dt="2024-09-05T19:29:17.560" v="3221" actId="478"/>
          <ac:cxnSpMkLst>
            <pc:docMk/>
            <pc:sldMk cId="2100574888" sldId="2116"/>
            <ac:cxnSpMk id="30" creationId="{F9EDB369-E3A5-7443-AE50-364B3F548F98}"/>
          </ac:cxnSpMkLst>
        </pc:cxnChg>
        <pc:cxnChg chg="add del mod">
          <ac:chgData name="I See Maths ltd" userId="2b6a9906fb7c83c6" providerId="LiveId" clId="{F99B7A12-6C9F-45DE-898A-327BC51A468A}" dt="2024-09-05T19:29:17.560" v="3221" actId="478"/>
          <ac:cxnSpMkLst>
            <pc:docMk/>
            <pc:sldMk cId="2100574888" sldId="2116"/>
            <ac:cxnSpMk id="31" creationId="{FE48DA33-5ABC-55A3-47E1-440BC2C901B0}"/>
          </ac:cxnSpMkLst>
        </pc:cxnChg>
        <pc:cxnChg chg="add del mod">
          <ac:chgData name="I See Maths ltd" userId="2b6a9906fb7c83c6" providerId="LiveId" clId="{F99B7A12-6C9F-45DE-898A-327BC51A468A}" dt="2024-09-05T19:29:17.560" v="3221" actId="478"/>
          <ac:cxnSpMkLst>
            <pc:docMk/>
            <pc:sldMk cId="2100574888" sldId="2116"/>
            <ac:cxnSpMk id="32" creationId="{70213BFE-2567-B032-422C-DC81E6FAF61E}"/>
          </ac:cxnSpMkLst>
        </pc:cxnChg>
        <pc:cxnChg chg="add del mod">
          <ac:chgData name="I See Maths ltd" userId="2b6a9906fb7c83c6" providerId="LiveId" clId="{F99B7A12-6C9F-45DE-898A-327BC51A468A}" dt="2024-09-05T19:29:17.560" v="3221" actId="478"/>
          <ac:cxnSpMkLst>
            <pc:docMk/>
            <pc:sldMk cId="2100574888" sldId="2116"/>
            <ac:cxnSpMk id="33" creationId="{54B6FBE2-A01D-49AE-68F3-ED266C7345D7}"/>
          </ac:cxnSpMkLst>
        </pc:cxnChg>
        <pc:cxnChg chg="add del mod">
          <ac:chgData name="I See Maths ltd" userId="2b6a9906fb7c83c6" providerId="LiveId" clId="{F99B7A12-6C9F-45DE-898A-327BC51A468A}" dt="2024-09-05T19:37:04.206" v="3382" actId="478"/>
          <ac:cxnSpMkLst>
            <pc:docMk/>
            <pc:sldMk cId="2100574888" sldId="2116"/>
            <ac:cxnSpMk id="36" creationId="{77029DB5-EB3F-E8CE-8E6D-89017A5F7FAF}"/>
          </ac:cxnSpMkLst>
        </pc:cxnChg>
        <pc:cxnChg chg="add del mod">
          <ac:chgData name="I See Maths ltd" userId="2b6a9906fb7c83c6" providerId="LiveId" clId="{F99B7A12-6C9F-45DE-898A-327BC51A468A}" dt="2024-09-05T19:37:10.514" v="3385" actId="478"/>
          <ac:cxnSpMkLst>
            <pc:docMk/>
            <pc:sldMk cId="2100574888" sldId="2116"/>
            <ac:cxnSpMk id="37" creationId="{5349EDAC-FDB4-4732-32B2-4F5A9BB3342D}"/>
          </ac:cxnSpMkLst>
        </pc:cxnChg>
        <pc:cxnChg chg="add del mod">
          <ac:chgData name="I See Maths ltd" userId="2b6a9906fb7c83c6" providerId="LiveId" clId="{F99B7A12-6C9F-45DE-898A-327BC51A468A}" dt="2024-09-05T19:37:08.447" v="3384" actId="478"/>
          <ac:cxnSpMkLst>
            <pc:docMk/>
            <pc:sldMk cId="2100574888" sldId="2116"/>
            <ac:cxnSpMk id="40" creationId="{CA830462-E6DC-B537-98F1-401CB826D3A0}"/>
          </ac:cxnSpMkLst>
        </pc:cxnChg>
        <pc:cxnChg chg="add del mod">
          <ac:chgData name="I See Maths ltd" userId="2b6a9906fb7c83c6" providerId="LiveId" clId="{F99B7A12-6C9F-45DE-898A-327BC51A468A}" dt="2024-09-05T19:37:14.936" v="3387" actId="478"/>
          <ac:cxnSpMkLst>
            <pc:docMk/>
            <pc:sldMk cId="2100574888" sldId="2116"/>
            <ac:cxnSpMk id="41" creationId="{CF7809B4-6B0F-31B3-6B3C-DAF27AFF30E9}"/>
          </ac:cxnSpMkLst>
        </pc:cxnChg>
        <pc:cxnChg chg="add del mod">
          <ac:chgData name="I See Maths ltd" userId="2b6a9906fb7c83c6" providerId="LiveId" clId="{F99B7A12-6C9F-45DE-898A-327BC51A468A}" dt="2024-09-05T19:37:12.634" v="3386" actId="478"/>
          <ac:cxnSpMkLst>
            <pc:docMk/>
            <pc:sldMk cId="2100574888" sldId="2116"/>
            <ac:cxnSpMk id="43" creationId="{EB92B7E3-48A2-E47A-FD75-143E8B86A319}"/>
          </ac:cxnSpMkLst>
        </pc:cxnChg>
        <pc:cxnChg chg="add del mod">
          <ac:chgData name="I See Maths ltd" userId="2b6a9906fb7c83c6" providerId="LiveId" clId="{F99B7A12-6C9F-45DE-898A-327BC51A468A}" dt="2024-09-05T19:37:02.035" v="3381" actId="478"/>
          <ac:cxnSpMkLst>
            <pc:docMk/>
            <pc:sldMk cId="2100574888" sldId="2116"/>
            <ac:cxnSpMk id="44" creationId="{CE825667-064F-1235-DFCD-9D3D6F07FAB1}"/>
          </ac:cxnSpMkLst>
        </pc:cxnChg>
        <pc:cxnChg chg="add del mod">
          <ac:chgData name="I See Maths ltd" userId="2b6a9906fb7c83c6" providerId="LiveId" clId="{F99B7A12-6C9F-45DE-898A-327BC51A468A}" dt="2024-09-05T19:36:59.061" v="3380" actId="478"/>
          <ac:cxnSpMkLst>
            <pc:docMk/>
            <pc:sldMk cId="2100574888" sldId="2116"/>
            <ac:cxnSpMk id="46" creationId="{B9246B50-EB33-B83C-1B81-6CA839EC91A2}"/>
          </ac:cxnSpMkLst>
        </pc:cxnChg>
      </pc:sldChg>
      <pc:sldChg chg="addSp delSp modSp add mod">
        <pc:chgData name="I See Maths ltd" userId="2b6a9906fb7c83c6" providerId="LiveId" clId="{F99B7A12-6C9F-45DE-898A-327BC51A468A}" dt="2024-09-05T19:13:47.175" v="2813" actId="1037"/>
        <pc:sldMkLst>
          <pc:docMk/>
          <pc:sldMk cId="4162620702" sldId="2117"/>
        </pc:sldMkLst>
        <pc:spChg chg="del">
          <ac:chgData name="I See Maths ltd" userId="2b6a9906fb7c83c6" providerId="LiveId" clId="{F99B7A12-6C9F-45DE-898A-327BC51A468A}" dt="2024-09-05T19:12:58.045" v="2792" actId="478"/>
          <ac:spMkLst>
            <pc:docMk/>
            <pc:sldMk cId="4162620702" sldId="2117"/>
            <ac:spMk id="2" creationId="{4027BA3B-F745-A69C-7F8D-6784CDC4F07B}"/>
          </ac:spMkLst>
        </pc:spChg>
        <pc:spChg chg="mod">
          <ac:chgData name="I See Maths ltd" userId="2b6a9906fb7c83c6" providerId="LiveId" clId="{F99B7A12-6C9F-45DE-898A-327BC51A468A}" dt="2024-09-05T19:13:42.408" v="2808" actId="1035"/>
          <ac:spMkLst>
            <pc:docMk/>
            <pc:sldMk cId="4162620702" sldId="2117"/>
            <ac:spMk id="3" creationId="{1EE22BE7-D8E7-260E-3FD0-6E938189B290}"/>
          </ac:spMkLst>
        </pc:spChg>
        <pc:picChg chg="add del mod modCrop">
          <ac:chgData name="I See Maths ltd" userId="2b6a9906fb7c83c6" providerId="LiveId" clId="{F99B7A12-6C9F-45DE-898A-327BC51A468A}" dt="2024-09-05T19:11:33.764" v="2726" actId="478"/>
          <ac:picMkLst>
            <pc:docMk/>
            <pc:sldMk cId="4162620702" sldId="2117"/>
            <ac:picMk id="5" creationId="{A36B3C86-AE0A-94E0-50A0-D220BA1926E3}"/>
          </ac:picMkLst>
        </pc:picChg>
        <pc:picChg chg="add mod">
          <ac:chgData name="I See Maths ltd" userId="2b6a9906fb7c83c6" providerId="LiveId" clId="{F99B7A12-6C9F-45DE-898A-327BC51A468A}" dt="2024-09-05T19:13:47.175" v="2813" actId="1037"/>
          <ac:picMkLst>
            <pc:docMk/>
            <pc:sldMk cId="4162620702" sldId="2117"/>
            <ac:picMk id="7" creationId="{17B257D3-4785-BEB0-811A-289A8957C426}"/>
          </ac:picMkLst>
        </pc:picChg>
      </pc:sldChg>
      <pc:sldChg chg="addSp delSp modSp add mod">
        <pc:chgData name="I See Maths ltd" userId="2b6a9906fb7c83c6" providerId="LiveId" clId="{F99B7A12-6C9F-45DE-898A-327BC51A468A}" dt="2024-09-05T19:45:39.258" v="3735" actId="478"/>
        <pc:sldMkLst>
          <pc:docMk/>
          <pc:sldMk cId="521810183" sldId="2118"/>
        </pc:sldMkLst>
        <pc:spChg chg="del mod">
          <ac:chgData name="I See Maths ltd" userId="2b6a9906fb7c83c6" providerId="LiveId" clId="{F99B7A12-6C9F-45DE-898A-327BC51A468A}" dt="2024-09-05T19:21:52.897" v="3080" actId="478"/>
          <ac:spMkLst>
            <pc:docMk/>
            <pc:sldMk cId="521810183" sldId="2118"/>
            <ac:spMk id="2" creationId="{4027BA3B-F745-A69C-7F8D-6784CDC4F07B}"/>
          </ac:spMkLst>
        </pc:spChg>
        <pc:spChg chg="mod">
          <ac:chgData name="I See Maths ltd" userId="2b6a9906fb7c83c6" providerId="LiveId" clId="{F99B7A12-6C9F-45DE-898A-327BC51A468A}" dt="2024-09-05T19:17:45.388" v="2916" actId="6549"/>
          <ac:spMkLst>
            <pc:docMk/>
            <pc:sldMk cId="521810183" sldId="2118"/>
            <ac:spMk id="3" creationId="{1EE22BE7-D8E7-260E-3FD0-6E938189B290}"/>
          </ac:spMkLst>
        </pc:spChg>
        <pc:spChg chg="add del mod">
          <ac:chgData name="I See Maths ltd" userId="2b6a9906fb7c83c6" providerId="LiveId" clId="{F99B7A12-6C9F-45DE-898A-327BC51A468A}" dt="2024-09-05T19:22:10.435" v="3081" actId="478"/>
          <ac:spMkLst>
            <pc:docMk/>
            <pc:sldMk cId="521810183" sldId="2118"/>
            <ac:spMk id="4" creationId="{56F7356D-1CCA-584B-CBFE-9690B6C0131E}"/>
          </ac:spMkLst>
        </pc:spChg>
        <pc:spChg chg="add del mod">
          <ac:chgData name="I See Maths ltd" userId="2b6a9906fb7c83c6" providerId="LiveId" clId="{F99B7A12-6C9F-45DE-898A-327BC51A468A}" dt="2024-09-05T19:45:39.258" v="3735" actId="478"/>
          <ac:spMkLst>
            <pc:docMk/>
            <pc:sldMk cId="521810183" sldId="2118"/>
            <ac:spMk id="5" creationId="{C91486D7-358E-EB3D-9B05-C6F3B3C8DB23}"/>
          </ac:spMkLst>
        </pc:spChg>
        <pc:spChg chg="add mod">
          <ac:chgData name="I See Maths ltd" userId="2b6a9906fb7c83c6" providerId="LiveId" clId="{F99B7A12-6C9F-45DE-898A-327BC51A468A}" dt="2024-09-05T19:21:48.644" v="3079" actId="207"/>
          <ac:spMkLst>
            <pc:docMk/>
            <pc:sldMk cId="521810183" sldId="2118"/>
            <ac:spMk id="6" creationId="{D9BDBBAB-7D35-5A51-9120-45DF499A21F4}"/>
          </ac:spMkLst>
        </pc:spChg>
        <pc:spChg chg="add del mod">
          <ac:chgData name="I See Maths ltd" userId="2b6a9906fb7c83c6" providerId="LiveId" clId="{F99B7A12-6C9F-45DE-898A-327BC51A468A}" dt="2024-09-05T19:45:39.258" v="3735" actId="478"/>
          <ac:spMkLst>
            <pc:docMk/>
            <pc:sldMk cId="521810183" sldId="2118"/>
            <ac:spMk id="8" creationId="{23796105-41AF-2C90-7F30-F7A3971EF92D}"/>
          </ac:spMkLst>
        </pc:spChg>
        <pc:spChg chg="add mod">
          <ac:chgData name="I See Maths ltd" userId="2b6a9906fb7c83c6" providerId="LiveId" clId="{F99B7A12-6C9F-45DE-898A-327BC51A468A}" dt="2024-09-05T19:34:33.004" v="3352" actId="1036"/>
          <ac:spMkLst>
            <pc:docMk/>
            <pc:sldMk cId="521810183" sldId="2118"/>
            <ac:spMk id="9" creationId="{CD2E91E5-EA6E-68D7-92A0-B7C46D1EC769}"/>
          </ac:spMkLst>
        </pc:spChg>
        <pc:spChg chg="add del mod">
          <ac:chgData name="I See Maths ltd" userId="2b6a9906fb7c83c6" providerId="LiveId" clId="{F99B7A12-6C9F-45DE-898A-327BC51A468A}" dt="2024-09-05T19:45:29.922" v="3733" actId="478"/>
          <ac:spMkLst>
            <pc:docMk/>
            <pc:sldMk cId="521810183" sldId="2118"/>
            <ac:spMk id="15" creationId="{0967EE32-ABF2-D507-A85F-07615BEF0965}"/>
          </ac:spMkLst>
        </pc:spChg>
        <pc:picChg chg="del">
          <ac:chgData name="I See Maths ltd" userId="2b6a9906fb7c83c6" providerId="LiveId" clId="{F99B7A12-6C9F-45DE-898A-327BC51A468A}" dt="2024-09-05T19:13:53" v="2814" actId="478"/>
          <ac:picMkLst>
            <pc:docMk/>
            <pc:sldMk cId="521810183" sldId="2118"/>
            <ac:picMk id="7" creationId="{17B257D3-4785-BEB0-811A-289A8957C426}"/>
          </ac:picMkLst>
        </pc:picChg>
        <pc:picChg chg="add mod modCrop">
          <ac:chgData name="I See Maths ltd" userId="2b6a9906fb7c83c6" providerId="LiveId" clId="{F99B7A12-6C9F-45DE-898A-327BC51A468A}" dt="2024-09-05T19:34:33.004" v="3352" actId="1036"/>
          <ac:picMkLst>
            <pc:docMk/>
            <pc:sldMk cId="521810183" sldId="2118"/>
            <ac:picMk id="11" creationId="{284ED352-A1C9-535C-0987-ABF1512FF3BA}"/>
          </ac:picMkLst>
        </pc:picChg>
        <pc:picChg chg="add mod">
          <ac:chgData name="I See Maths ltd" userId="2b6a9906fb7c83c6" providerId="LiveId" clId="{F99B7A12-6C9F-45DE-898A-327BC51A468A}" dt="2024-09-05T19:34:33.004" v="3352" actId="1036"/>
          <ac:picMkLst>
            <pc:docMk/>
            <pc:sldMk cId="521810183" sldId="2118"/>
            <ac:picMk id="12" creationId="{6095FDD1-003A-19BF-DD97-B19C40D0986B}"/>
          </ac:picMkLst>
        </pc:picChg>
        <pc:picChg chg="add mod">
          <ac:chgData name="I See Maths ltd" userId="2b6a9906fb7c83c6" providerId="LiveId" clId="{F99B7A12-6C9F-45DE-898A-327BC51A468A}" dt="2024-09-05T19:34:33.004" v="3352" actId="1036"/>
          <ac:picMkLst>
            <pc:docMk/>
            <pc:sldMk cId="521810183" sldId="2118"/>
            <ac:picMk id="13" creationId="{B2DAB906-C27E-F07C-67A3-6B7FDB45E2A0}"/>
          </ac:picMkLst>
        </pc:picChg>
        <pc:picChg chg="add mod">
          <ac:chgData name="I See Maths ltd" userId="2b6a9906fb7c83c6" providerId="LiveId" clId="{F99B7A12-6C9F-45DE-898A-327BC51A468A}" dt="2024-09-05T19:34:33.004" v="3352" actId="1036"/>
          <ac:picMkLst>
            <pc:docMk/>
            <pc:sldMk cId="521810183" sldId="2118"/>
            <ac:picMk id="14" creationId="{1CF21C5B-CEA9-D561-35D0-6AF4BF147E53}"/>
          </ac:picMkLst>
        </pc:picChg>
        <pc:picChg chg="add del mod">
          <ac:chgData name="I See Maths ltd" userId="2b6a9906fb7c83c6" providerId="LiveId" clId="{F99B7A12-6C9F-45DE-898A-327BC51A468A}" dt="2024-09-05T19:45:29.922" v="3733" actId="478"/>
          <ac:picMkLst>
            <pc:docMk/>
            <pc:sldMk cId="521810183" sldId="2118"/>
            <ac:picMk id="16" creationId="{A32155F1-EE80-21FA-5792-650460BF1413}"/>
          </ac:picMkLst>
        </pc:picChg>
        <pc:picChg chg="add del mod">
          <ac:chgData name="I See Maths ltd" userId="2b6a9906fb7c83c6" providerId="LiveId" clId="{F99B7A12-6C9F-45DE-898A-327BC51A468A}" dt="2024-09-05T19:45:29.922" v="3733" actId="478"/>
          <ac:picMkLst>
            <pc:docMk/>
            <pc:sldMk cId="521810183" sldId="2118"/>
            <ac:picMk id="18" creationId="{E94B7CBD-5A61-AB05-6972-EC48F389AE89}"/>
          </ac:picMkLst>
        </pc:picChg>
        <pc:picChg chg="add del mod">
          <ac:chgData name="I See Maths ltd" userId="2b6a9906fb7c83c6" providerId="LiveId" clId="{F99B7A12-6C9F-45DE-898A-327BC51A468A}" dt="2024-09-05T19:45:29.922" v="3733" actId="478"/>
          <ac:picMkLst>
            <pc:docMk/>
            <pc:sldMk cId="521810183" sldId="2118"/>
            <ac:picMk id="19" creationId="{1C7385EA-8EC2-B787-FE6F-1945A487CB3D}"/>
          </ac:picMkLst>
        </pc:picChg>
        <pc:picChg chg="add del mod">
          <ac:chgData name="I See Maths ltd" userId="2b6a9906fb7c83c6" providerId="LiveId" clId="{F99B7A12-6C9F-45DE-898A-327BC51A468A}" dt="2024-09-05T19:45:29.922" v="3733" actId="478"/>
          <ac:picMkLst>
            <pc:docMk/>
            <pc:sldMk cId="521810183" sldId="2118"/>
            <ac:picMk id="22" creationId="{632FA62F-5E12-2156-F1DA-B264EDC57F4D}"/>
          </ac:picMkLst>
        </pc:picChg>
      </pc:sldChg>
      <pc:sldChg chg="addSp delSp modSp add mod">
        <pc:chgData name="I See Maths ltd" userId="2b6a9906fb7c83c6" providerId="LiveId" clId="{F99B7A12-6C9F-45DE-898A-327BC51A468A}" dt="2024-09-05T19:44:47.170" v="3728" actId="1036"/>
        <pc:sldMkLst>
          <pc:docMk/>
          <pc:sldMk cId="3903941525" sldId="2119"/>
        </pc:sldMkLst>
        <pc:spChg chg="del">
          <ac:chgData name="I See Maths ltd" userId="2b6a9906fb7c83c6" providerId="LiveId" clId="{F99B7A12-6C9F-45DE-898A-327BC51A468A}" dt="2024-09-05T19:36:22.832" v="3378" actId="478"/>
          <ac:spMkLst>
            <pc:docMk/>
            <pc:sldMk cId="3903941525" sldId="2119"/>
            <ac:spMk id="2" creationId="{4027BA3B-F745-A69C-7F8D-6784CDC4F07B}"/>
          </ac:spMkLst>
        </pc:spChg>
        <pc:spChg chg="add mod">
          <ac:chgData name="I See Maths ltd" userId="2b6a9906fb7c83c6" providerId="LiveId" clId="{F99B7A12-6C9F-45DE-898A-327BC51A468A}" dt="2024-09-05T19:44:47.170" v="3728" actId="1036"/>
          <ac:spMkLst>
            <pc:docMk/>
            <pc:sldMk cId="3903941525" sldId="2119"/>
            <ac:spMk id="4" creationId="{18191898-479E-38B9-53D5-DD84714FE136}"/>
          </ac:spMkLst>
        </pc:spChg>
        <pc:spChg chg="add mod">
          <ac:chgData name="I See Maths ltd" userId="2b6a9906fb7c83c6" providerId="LiveId" clId="{F99B7A12-6C9F-45DE-898A-327BC51A468A}" dt="2024-09-05T19:43:18.917" v="3600"/>
          <ac:spMkLst>
            <pc:docMk/>
            <pc:sldMk cId="3903941525" sldId="2119"/>
            <ac:spMk id="5" creationId="{A5DBFDBF-2D44-DBF6-BB92-848535A03D80}"/>
          </ac:spMkLst>
        </pc:spChg>
        <pc:spChg chg="del">
          <ac:chgData name="I See Maths ltd" userId="2b6a9906fb7c83c6" providerId="LiveId" clId="{F99B7A12-6C9F-45DE-898A-327BC51A468A}" dt="2024-09-05T19:35:52.046" v="3363" actId="478"/>
          <ac:spMkLst>
            <pc:docMk/>
            <pc:sldMk cId="3903941525" sldId="2119"/>
            <ac:spMk id="7" creationId="{CE4A01F8-E393-44D6-6339-CE3207240F9C}"/>
          </ac:spMkLst>
        </pc:spChg>
        <pc:spChg chg="del">
          <ac:chgData name="I See Maths ltd" userId="2b6a9906fb7c83c6" providerId="LiveId" clId="{F99B7A12-6C9F-45DE-898A-327BC51A468A}" dt="2024-09-05T19:42:00.270" v="3589" actId="478"/>
          <ac:spMkLst>
            <pc:docMk/>
            <pc:sldMk cId="3903941525" sldId="2119"/>
            <ac:spMk id="8" creationId="{45847AAC-33AB-2BC8-AC67-81FD0FAC5F75}"/>
          </ac:spMkLst>
        </pc:spChg>
      </pc:sldChg>
      <pc:sldChg chg="addSp delSp modSp add del mod">
        <pc:chgData name="I See Maths ltd" userId="2b6a9906fb7c83c6" providerId="LiveId" clId="{F99B7A12-6C9F-45DE-898A-327BC51A468A}" dt="2024-09-05T19:43:24.132" v="3601" actId="47"/>
        <pc:sldMkLst>
          <pc:docMk/>
          <pc:sldMk cId="2961074575" sldId="2120"/>
        </pc:sldMkLst>
        <pc:spChg chg="add mod">
          <ac:chgData name="I See Maths ltd" userId="2b6a9906fb7c83c6" providerId="LiveId" clId="{F99B7A12-6C9F-45DE-898A-327BC51A468A}" dt="2024-09-05T19:38:59.673" v="3468"/>
          <ac:spMkLst>
            <pc:docMk/>
            <pc:sldMk cId="2961074575" sldId="2120"/>
            <ac:spMk id="4" creationId="{57752F71-70B4-5525-B9B0-4CDA958D72F6}"/>
          </ac:spMkLst>
        </pc:spChg>
        <pc:spChg chg="del">
          <ac:chgData name="I See Maths ltd" userId="2b6a9906fb7c83c6" providerId="LiveId" clId="{F99B7A12-6C9F-45DE-898A-327BC51A468A}" dt="2024-09-05T19:38:59.088" v="3467" actId="478"/>
          <ac:spMkLst>
            <pc:docMk/>
            <pc:sldMk cId="2961074575" sldId="2120"/>
            <ac:spMk id="8" creationId="{45847AAC-33AB-2BC8-AC67-81FD0FAC5F75}"/>
          </ac:spMkLst>
        </pc:spChg>
      </pc:sldChg>
      <pc:sldChg chg="modSp add mod">
        <pc:chgData name="I See Maths ltd" userId="2b6a9906fb7c83c6" providerId="LiveId" clId="{F99B7A12-6C9F-45DE-898A-327BC51A468A}" dt="2024-09-05T19:42:32.604" v="3595" actId="1076"/>
        <pc:sldMkLst>
          <pc:docMk/>
          <pc:sldMk cId="1321288048" sldId="2121"/>
        </pc:sldMkLst>
        <pc:spChg chg="mod">
          <ac:chgData name="I See Maths ltd" userId="2b6a9906fb7c83c6" providerId="LiveId" clId="{F99B7A12-6C9F-45DE-898A-327BC51A468A}" dt="2024-09-05T19:42:27.346" v="3594" actId="14100"/>
          <ac:spMkLst>
            <pc:docMk/>
            <pc:sldMk cId="1321288048" sldId="2121"/>
            <ac:spMk id="7" creationId="{CE4A01F8-E393-44D6-6339-CE3207240F9C}"/>
          </ac:spMkLst>
        </pc:spChg>
        <pc:spChg chg="mod">
          <ac:chgData name="I See Maths ltd" userId="2b6a9906fb7c83c6" providerId="LiveId" clId="{F99B7A12-6C9F-45DE-898A-327BC51A468A}" dt="2024-09-05T19:42:32.604" v="3595" actId="1076"/>
          <ac:spMkLst>
            <pc:docMk/>
            <pc:sldMk cId="1321288048" sldId="2121"/>
            <ac:spMk id="8" creationId="{45847AAC-33AB-2BC8-AC67-81FD0FAC5F75}"/>
          </ac:spMkLst>
        </pc:spChg>
      </pc:sldChg>
      <pc:sldChg chg="addSp delSp modSp add mod">
        <pc:chgData name="I See Maths ltd" userId="2b6a9906fb7c83c6" providerId="LiveId" clId="{F99B7A12-6C9F-45DE-898A-327BC51A468A}" dt="2024-09-05T19:42:57.565" v="3597"/>
        <pc:sldMkLst>
          <pc:docMk/>
          <pc:sldMk cId="2576688180" sldId="2122"/>
        </pc:sldMkLst>
        <pc:spChg chg="add mod">
          <ac:chgData name="I See Maths ltd" userId="2b6a9906fb7c83c6" providerId="LiveId" clId="{F99B7A12-6C9F-45DE-898A-327BC51A468A}" dt="2024-09-05T19:42:57.565" v="3597"/>
          <ac:spMkLst>
            <pc:docMk/>
            <pc:sldMk cId="2576688180" sldId="2122"/>
            <ac:spMk id="4" creationId="{8E3A34CB-530B-6347-7A5B-DCED3E477560}"/>
          </ac:spMkLst>
        </pc:spChg>
        <pc:spChg chg="del">
          <ac:chgData name="I See Maths ltd" userId="2b6a9906fb7c83c6" providerId="LiveId" clId="{F99B7A12-6C9F-45DE-898A-327BC51A468A}" dt="2024-09-05T19:39:22.003" v="3470" actId="478"/>
          <ac:spMkLst>
            <pc:docMk/>
            <pc:sldMk cId="2576688180" sldId="2122"/>
            <ac:spMk id="7" creationId="{CE4A01F8-E393-44D6-6339-CE3207240F9C}"/>
          </ac:spMkLst>
        </pc:spChg>
        <pc:spChg chg="del">
          <ac:chgData name="I See Maths ltd" userId="2b6a9906fb7c83c6" providerId="LiveId" clId="{F99B7A12-6C9F-45DE-898A-327BC51A468A}" dt="2024-09-05T19:42:57.016" v="3596" actId="478"/>
          <ac:spMkLst>
            <pc:docMk/>
            <pc:sldMk cId="2576688180" sldId="2122"/>
            <ac:spMk id="8" creationId="{45847AAC-33AB-2BC8-AC67-81FD0FAC5F75}"/>
          </ac:spMkLst>
        </pc:spChg>
      </pc:sldChg>
      <pc:sldChg chg="delSp add mod">
        <pc:chgData name="I See Maths ltd" userId="2b6a9906fb7c83c6" providerId="LiveId" clId="{F99B7A12-6C9F-45DE-898A-327BC51A468A}" dt="2024-09-05T19:43:06.275" v="3599" actId="478"/>
        <pc:sldMkLst>
          <pc:docMk/>
          <pc:sldMk cId="2778219806" sldId="2123"/>
        </pc:sldMkLst>
        <pc:spChg chg="del">
          <ac:chgData name="I See Maths ltd" userId="2b6a9906fb7c83c6" providerId="LiveId" clId="{F99B7A12-6C9F-45DE-898A-327BC51A468A}" dt="2024-09-05T19:43:06.275" v="3599" actId="478"/>
          <ac:spMkLst>
            <pc:docMk/>
            <pc:sldMk cId="2778219806" sldId="2123"/>
            <ac:spMk id="2" creationId="{4027BA3B-F745-A69C-7F8D-6784CDC4F07B}"/>
          </ac:spMkLst>
        </pc:spChg>
      </pc:sldChg>
      <pc:sldChg chg="addSp delSp modSp add mod">
        <pc:chgData name="I See Maths ltd" userId="2b6a9906fb7c83c6" providerId="LiveId" clId="{F99B7A12-6C9F-45DE-898A-327BC51A468A}" dt="2024-09-05T19:45:17.203" v="3732" actId="478"/>
        <pc:sldMkLst>
          <pc:docMk/>
          <pc:sldMk cId="3187291863" sldId="2124"/>
        </pc:sldMkLst>
        <pc:spChg chg="add del mod">
          <ac:chgData name="I See Maths ltd" userId="2b6a9906fb7c83c6" providerId="LiveId" clId="{F99B7A12-6C9F-45DE-898A-327BC51A468A}" dt="2024-09-05T19:45:14.066" v="3731" actId="478"/>
          <ac:spMkLst>
            <pc:docMk/>
            <pc:sldMk cId="3187291863" sldId="2124"/>
            <ac:spMk id="2" creationId="{EFC7C6B5-C7B3-8FB5-B7B3-9CA13FA08371}"/>
          </ac:spMkLst>
        </pc:spChg>
        <pc:spChg chg="del">
          <ac:chgData name="I See Maths ltd" userId="2b6a9906fb7c83c6" providerId="LiveId" clId="{F99B7A12-6C9F-45DE-898A-327BC51A468A}" dt="2024-09-05T19:45:05.382" v="3729" actId="478"/>
          <ac:spMkLst>
            <pc:docMk/>
            <pc:sldMk cId="3187291863" sldId="2124"/>
            <ac:spMk id="6" creationId="{D9BDBBAB-7D35-5A51-9120-45DF499A21F4}"/>
          </ac:spMkLst>
        </pc:spChg>
        <pc:spChg chg="del">
          <ac:chgData name="I See Maths ltd" userId="2b6a9906fb7c83c6" providerId="LiveId" clId="{F99B7A12-6C9F-45DE-898A-327BC51A468A}" dt="2024-09-05T19:44:11.191" v="3616" actId="478"/>
          <ac:spMkLst>
            <pc:docMk/>
            <pc:sldMk cId="3187291863" sldId="2124"/>
            <ac:spMk id="8" creationId="{23796105-41AF-2C90-7F30-F7A3971EF92D}"/>
          </ac:spMkLst>
        </pc:spChg>
        <pc:spChg chg="del">
          <ac:chgData name="I See Maths ltd" userId="2b6a9906fb7c83c6" providerId="LiveId" clId="{F99B7A12-6C9F-45DE-898A-327BC51A468A}" dt="2024-09-05T19:45:17.203" v="3732" actId="478"/>
          <ac:spMkLst>
            <pc:docMk/>
            <pc:sldMk cId="3187291863" sldId="2124"/>
            <ac:spMk id="15" creationId="{0967EE32-ABF2-D507-A85F-07615BEF0965}"/>
          </ac:spMkLst>
        </pc:spChg>
        <pc:picChg chg="del">
          <ac:chgData name="I See Maths ltd" userId="2b6a9906fb7c83c6" providerId="LiveId" clId="{F99B7A12-6C9F-45DE-898A-327BC51A468A}" dt="2024-09-05T19:45:17.203" v="3732" actId="478"/>
          <ac:picMkLst>
            <pc:docMk/>
            <pc:sldMk cId="3187291863" sldId="2124"/>
            <ac:picMk id="16" creationId="{A32155F1-EE80-21FA-5792-650460BF1413}"/>
          </ac:picMkLst>
        </pc:picChg>
        <pc:picChg chg="del">
          <ac:chgData name="I See Maths ltd" userId="2b6a9906fb7c83c6" providerId="LiveId" clId="{F99B7A12-6C9F-45DE-898A-327BC51A468A}" dt="2024-09-05T19:45:17.203" v="3732" actId="478"/>
          <ac:picMkLst>
            <pc:docMk/>
            <pc:sldMk cId="3187291863" sldId="2124"/>
            <ac:picMk id="18" creationId="{E94B7CBD-5A61-AB05-6972-EC48F389AE89}"/>
          </ac:picMkLst>
        </pc:picChg>
        <pc:picChg chg="del">
          <ac:chgData name="I See Maths ltd" userId="2b6a9906fb7c83c6" providerId="LiveId" clId="{F99B7A12-6C9F-45DE-898A-327BC51A468A}" dt="2024-09-05T19:45:17.203" v="3732" actId="478"/>
          <ac:picMkLst>
            <pc:docMk/>
            <pc:sldMk cId="3187291863" sldId="2124"/>
            <ac:picMk id="19" creationId="{1C7385EA-8EC2-B787-FE6F-1945A487CB3D}"/>
          </ac:picMkLst>
        </pc:picChg>
        <pc:picChg chg="del">
          <ac:chgData name="I See Maths ltd" userId="2b6a9906fb7c83c6" providerId="LiveId" clId="{F99B7A12-6C9F-45DE-898A-327BC51A468A}" dt="2024-09-05T19:45:17.203" v="3732" actId="478"/>
          <ac:picMkLst>
            <pc:docMk/>
            <pc:sldMk cId="3187291863" sldId="2124"/>
            <ac:picMk id="22" creationId="{632FA62F-5E12-2156-F1DA-B264EDC57F4D}"/>
          </ac:picMkLst>
        </pc:picChg>
      </pc:sldChg>
      <pc:sldChg chg="add">
        <pc:chgData name="I See Maths ltd" userId="2b6a9906fb7c83c6" providerId="LiveId" clId="{F99B7A12-6C9F-45DE-898A-327BC51A468A}" dt="2024-09-05T19:45:09.901" v="3730" actId="2890"/>
        <pc:sldMkLst>
          <pc:docMk/>
          <pc:sldMk cId="927123639" sldId="2125"/>
        </pc:sldMkLst>
      </pc:sldChg>
      <pc:sldChg chg="add">
        <pc:chgData name="I See Maths ltd" userId="2b6a9906fb7c83c6" providerId="LiveId" clId="{F99B7A12-6C9F-45DE-898A-327BC51A468A}" dt="2024-09-05T19:45:34.248" v="3734" actId="2890"/>
        <pc:sldMkLst>
          <pc:docMk/>
          <pc:sldMk cId="1763764259" sldId="2126"/>
        </pc:sldMkLst>
      </pc:sldChg>
      <pc:sldChg chg="delSp add mod">
        <pc:chgData name="I See Maths ltd" userId="2b6a9906fb7c83c6" providerId="LiveId" clId="{F99B7A12-6C9F-45DE-898A-327BC51A468A}" dt="2024-09-05T19:46:04.643" v="3737" actId="478"/>
        <pc:sldMkLst>
          <pc:docMk/>
          <pc:sldMk cId="2223731290" sldId="2127"/>
        </pc:sldMkLst>
        <pc:spChg chg="del">
          <ac:chgData name="I See Maths ltd" userId="2b6a9906fb7c83c6" providerId="LiveId" clId="{F99B7A12-6C9F-45DE-898A-327BC51A468A}" dt="2024-09-05T19:46:04.643" v="3737" actId="478"/>
          <ac:spMkLst>
            <pc:docMk/>
            <pc:sldMk cId="2223731290" sldId="2127"/>
            <ac:spMk id="8" creationId="{23796105-41AF-2C90-7F30-F7A3971EF92D}"/>
          </ac:spMkLst>
        </pc:spChg>
      </pc:sldChg>
      <pc:sldChg chg="addSp delSp modSp add mod">
        <pc:chgData name="I See Maths ltd" userId="2b6a9906fb7c83c6" providerId="LiveId" clId="{F99B7A12-6C9F-45DE-898A-327BC51A468A}" dt="2024-09-05T19:51:47.525" v="4011" actId="1076"/>
        <pc:sldMkLst>
          <pc:docMk/>
          <pc:sldMk cId="1191122108" sldId="2128"/>
        </pc:sldMkLst>
        <pc:spChg chg="del">
          <ac:chgData name="I See Maths ltd" userId="2b6a9906fb7c83c6" providerId="LiveId" clId="{F99B7A12-6C9F-45DE-898A-327BC51A468A}" dt="2024-09-05T19:46:50.969" v="3743" actId="478"/>
          <ac:spMkLst>
            <pc:docMk/>
            <pc:sldMk cId="1191122108" sldId="2128"/>
            <ac:spMk id="2" creationId="{EFC7C6B5-C7B3-8FB5-B7B3-9CA13FA08371}"/>
          </ac:spMkLst>
        </pc:spChg>
        <pc:spChg chg="del">
          <ac:chgData name="I See Maths ltd" userId="2b6a9906fb7c83c6" providerId="LiveId" clId="{F99B7A12-6C9F-45DE-898A-327BC51A468A}" dt="2024-09-05T19:46:46.138" v="3742" actId="478"/>
          <ac:spMkLst>
            <pc:docMk/>
            <pc:sldMk cId="1191122108" sldId="2128"/>
            <ac:spMk id="3" creationId="{1EE22BE7-D8E7-260E-3FD0-6E938189B290}"/>
          </ac:spMkLst>
        </pc:spChg>
        <pc:spChg chg="del">
          <ac:chgData name="I See Maths ltd" userId="2b6a9906fb7c83c6" providerId="LiveId" clId="{F99B7A12-6C9F-45DE-898A-327BC51A468A}" dt="2024-09-05T19:46:50.969" v="3743" actId="478"/>
          <ac:spMkLst>
            <pc:docMk/>
            <pc:sldMk cId="1191122108" sldId="2128"/>
            <ac:spMk id="5" creationId="{C91486D7-358E-EB3D-9B05-C6F3B3C8DB23}"/>
          </ac:spMkLst>
        </pc:spChg>
        <pc:spChg chg="del">
          <ac:chgData name="I See Maths ltd" userId="2b6a9906fb7c83c6" providerId="LiveId" clId="{F99B7A12-6C9F-45DE-898A-327BC51A468A}" dt="2024-09-05T19:46:50.969" v="3743" actId="478"/>
          <ac:spMkLst>
            <pc:docMk/>
            <pc:sldMk cId="1191122108" sldId="2128"/>
            <ac:spMk id="9" creationId="{CD2E91E5-EA6E-68D7-92A0-B7C46D1EC769}"/>
          </ac:spMkLst>
        </pc:spChg>
        <pc:spChg chg="del">
          <ac:chgData name="I See Maths ltd" userId="2b6a9906fb7c83c6" providerId="LiveId" clId="{F99B7A12-6C9F-45DE-898A-327BC51A468A}" dt="2024-09-05T19:46:50.969" v="3743" actId="478"/>
          <ac:spMkLst>
            <pc:docMk/>
            <pc:sldMk cId="1191122108" sldId="2128"/>
            <ac:spMk id="15" creationId="{0967EE32-ABF2-D507-A85F-07615BEF0965}"/>
          </ac:spMkLst>
        </pc:spChg>
        <pc:spChg chg="add mod">
          <ac:chgData name="I See Maths ltd" userId="2b6a9906fb7c83c6" providerId="LiveId" clId="{F99B7A12-6C9F-45DE-898A-327BC51A468A}" dt="2024-09-05T19:51:47.525" v="4011" actId="1076"/>
          <ac:spMkLst>
            <pc:docMk/>
            <pc:sldMk cId="1191122108" sldId="2128"/>
            <ac:spMk id="25" creationId="{D837A098-A039-C469-834B-F37970173024}"/>
          </ac:spMkLst>
        </pc:spChg>
        <pc:picChg chg="add mod">
          <ac:chgData name="I See Maths ltd" userId="2b6a9906fb7c83c6" providerId="LiveId" clId="{F99B7A12-6C9F-45DE-898A-327BC51A468A}" dt="2024-09-05T19:51:34.697" v="4009" actId="1035"/>
          <ac:picMkLst>
            <pc:docMk/>
            <pc:sldMk cId="1191122108" sldId="2128"/>
            <ac:picMk id="6" creationId="{B696401E-33AB-144D-0DC7-09C6F7743640}"/>
          </ac:picMkLst>
        </pc:picChg>
        <pc:picChg chg="add mod">
          <ac:chgData name="I See Maths ltd" userId="2b6a9906fb7c83c6" providerId="LiveId" clId="{F99B7A12-6C9F-45DE-898A-327BC51A468A}" dt="2024-09-05T19:51:34.697" v="4009" actId="1035"/>
          <ac:picMkLst>
            <pc:docMk/>
            <pc:sldMk cId="1191122108" sldId="2128"/>
            <ac:picMk id="10" creationId="{08FE0F10-3E20-1DE3-FA1E-F1ABBF205806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1" creationId="{284ED352-A1C9-535C-0987-ABF1512FF3BA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2" creationId="{6095FDD1-003A-19BF-DD97-B19C40D0986B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3" creationId="{B2DAB906-C27E-F07C-67A3-6B7FDB45E2A0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4" creationId="{1CF21C5B-CEA9-D561-35D0-6AF4BF147E53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6" creationId="{A32155F1-EE80-21FA-5792-650460BF1413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8" creationId="{E94B7CBD-5A61-AB05-6972-EC48F389AE89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19" creationId="{1C7385EA-8EC2-B787-FE6F-1945A487CB3D}"/>
          </ac:picMkLst>
        </pc:picChg>
        <pc:picChg chg="del">
          <ac:chgData name="I See Maths ltd" userId="2b6a9906fb7c83c6" providerId="LiveId" clId="{F99B7A12-6C9F-45DE-898A-327BC51A468A}" dt="2024-09-05T19:46:50.969" v="3743" actId="478"/>
          <ac:picMkLst>
            <pc:docMk/>
            <pc:sldMk cId="1191122108" sldId="2128"/>
            <ac:picMk id="22" creationId="{632FA62F-5E12-2156-F1DA-B264EDC57F4D}"/>
          </ac:picMkLst>
        </pc:picChg>
        <pc:cxnChg chg="add mod">
          <ac:chgData name="I See Maths ltd" userId="2b6a9906fb7c83c6" providerId="LiveId" clId="{F99B7A12-6C9F-45DE-898A-327BC51A468A}" dt="2024-09-05T19:51:42.558" v="4010" actId="14100"/>
          <ac:cxnSpMkLst>
            <pc:docMk/>
            <pc:sldMk cId="1191122108" sldId="2128"/>
            <ac:cxnSpMk id="7" creationId="{1A12903F-B82A-BB79-FD4B-8002E411CCA0}"/>
          </ac:cxnSpMkLst>
        </pc:cxnChg>
      </pc:sldChg>
      <pc:sldChg chg="modSp add del mod">
        <pc:chgData name="I See Maths ltd" userId="2b6a9906fb7c83c6" providerId="LiveId" clId="{F99B7A12-6C9F-45DE-898A-327BC51A468A}" dt="2024-09-05T19:50:00.079" v="3895" actId="47"/>
        <pc:sldMkLst>
          <pc:docMk/>
          <pc:sldMk cId="3343125584" sldId="2129"/>
        </pc:sldMkLst>
        <pc:spChg chg="mod">
          <ac:chgData name="I See Maths ltd" userId="2b6a9906fb7c83c6" providerId="LiveId" clId="{F99B7A12-6C9F-45DE-898A-327BC51A468A}" dt="2024-09-05T19:48:04.746" v="3836" actId="1037"/>
          <ac:spMkLst>
            <pc:docMk/>
            <pc:sldMk cId="3343125584" sldId="2129"/>
            <ac:spMk id="4" creationId="{18191898-479E-38B9-53D5-DD84714FE136}"/>
          </ac:spMkLst>
        </pc:spChg>
        <pc:spChg chg="mod">
          <ac:chgData name="I See Maths ltd" userId="2b6a9906fb7c83c6" providerId="LiveId" clId="{F99B7A12-6C9F-45DE-898A-327BC51A468A}" dt="2024-09-05T19:47:53.614" v="3830" actId="1037"/>
          <ac:spMkLst>
            <pc:docMk/>
            <pc:sldMk cId="3343125584" sldId="2129"/>
            <ac:spMk id="5" creationId="{A5DBFDBF-2D44-DBF6-BB92-848535A03D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700919" y="1097438"/>
            <a:ext cx="7656930" cy="215443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 Task A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241535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291267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371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291267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511849" y="5439819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  <a:endParaRPr kumimoji="0" lang="en-GB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531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291267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82B8C99-B959-B59F-E360-9FAD08F1A64B}"/>
              </a:ext>
            </a:extLst>
          </p:cNvPr>
          <p:cNvSpPr txBox="1"/>
          <p:nvPr/>
        </p:nvSpPr>
        <p:spPr>
          <a:xfrm>
            <a:off x="10624868" y="6708904"/>
            <a:ext cx="536697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38     58     82     93</a:t>
            </a:r>
            <a:endParaRPr kumimoji="0" lang="en-GB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FD23E7-3484-8DE2-46FC-7DCD4F4E99E5}"/>
              </a:ext>
            </a:extLst>
          </p:cNvPr>
          <p:cNvSpPr txBox="1"/>
          <p:nvPr/>
        </p:nvSpPr>
        <p:spPr>
          <a:xfrm>
            <a:off x="10624868" y="5664599"/>
            <a:ext cx="37096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it be:</a:t>
            </a:r>
            <a:endParaRPr lang="en-GB" sz="1400" b="1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A92E51-1622-AAF8-8030-127FB21E4D74}"/>
              </a:ext>
            </a:extLst>
          </p:cNvPr>
          <p:cNvSpPr txBox="1"/>
          <p:nvPr/>
        </p:nvSpPr>
        <p:spPr>
          <a:xfrm>
            <a:off x="511849" y="5439819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  <a:endParaRPr kumimoji="0" lang="en-GB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9009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291267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511849" y="5439819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58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82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E3B658-8CBD-16EE-B50E-13223438C562}"/>
              </a:ext>
            </a:extLst>
          </p:cNvPr>
          <p:cNvSpPr txBox="1"/>
          <p:nvPr/>
        </p:nvSpPr>
        <p:spPr>
          <a:xfrm>
            <a:off x="12555083" y="3864442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96B0A5-8CE0-BD32-6714-F33B8EA01E7F}"/>
              </a:ext>
            </a:extLst>
          </p:cNvPr>
          <p:cNvCxnSpPr>
            <a:cxnSpLocks/>
          </p:cNvCxnSpPr>
          <p:nvPr/>
        </p:nvCxnSpPr>
        <p:spPr>
          <a:xfrm flipV="1">
            <a:off x="12948198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A42163-A0BE-A648-C219-28213D1C99D1}"/>
              </a:ext>
            </a:extLst>
          </p:cNvPr>
          <p:cNvSpPr txBox="1"/>
          <p:nvPr/>
        </p:nvSpPr>
        <p:spPr>
          <a:xfrm>
            <a:off x="14194268" y="3864840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</a:t>
            </a:r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6B56B92-BB75-946C-B483-C77B960A2A7B}"/>
              </a:ext>
            </a:extLst>
          </p:cNvPr>
          <p:cNvCxnSpPr>
            <a:cxnSpLocks/>
          </p:cNvCxnSpPr>
          <p:nvPr/>
        </p:nvCxnSpPr>
        <p:spPr>
          <a:xfrm flipV="1">
            <a:off x="14587383" y="3304362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3F33CB2-3691-71EE-EF98-67B86EF861D8}"/>
              </a:ext>
            </a:extLst>
          </p:cNvPr>
          <p:cNvSpPr txBox="1"/>
          <p:nvPr/>
        </p:nvSpPr>
        <p:spPr>
          <a:xfrm>
            <a:off x="9088547" y="3867842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58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9EBD19-D829-F579-8270-53261F6D529F}"/>
              </a:ext>
            </a:extLst>
          </p:cNvPr>
          <p:cNvCxnSpPr>
            <a:cxnSpLocks/>
          </p:cNvCxnSpPr>
          <p:nvPr/>
        </p:nvCxnSpPr>
        <p:spPr>
          <a:xfrm flipV="1">
            <a:off x="9481662" y="33073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C9E34D1-E4F3-FF3D-037A-C553B2F2561A}"/>
              </a:ext>
            </a:extLst>
          </p:cNvPr>
          <p:cNvSpPr txBox="1"/>
          <p:nvPr/>
        </p:nvSpPr>
        <p:spPr>
          <a:xfrm>
            <a:off x="6045833" y="3864442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38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DC2747-93EE-1384-085B-827B7F888D64}"/>
              </a:ext>
            </a:extLst>
          </p:cNvPr>
          <p:cNvCxnSpPr>
            <a:cxnSpLocks/>
          </p:cNvCxnSpPr>
          <p:nvPr/>
        </p:nvCxnSpPr>
        <p:spPr>
          <a:xfrm flipV="1">
            <a:off x="6438948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724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042012" y="1041822"/>
            <a:ext cx="9499176" cy="47397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into:	Task B Version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Task B Version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Extend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3743880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830406"/>
              </p:ext>
            </p:extLst>
          </p:nvPr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778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5" name="Picture 4" descr="Image result for tick cross">
            <a:extLst>
              <a:ext uri="{FF2B5EF4-FFF2-40B4-BE49-F238E27FC236}">
                <a16:creationId xmlns:a16="http://schemas.microsoft.com/office/drawing/2014/main" id="{47DDD8D4-58D5-C99B-CAF4-8D1338954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03833" y="806521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F0E673-6495-4A30-8F79-58A7A6637FD0}"/>
              </a:ext>
            </a:extLst>
          </p:cNvPr>
          <p:cNvSpPr txBox="1"/>
          <p:nvPr/>
        </p:nvSpPr>
        <p:spPr>
          <a:xfrm>
            <a:off x="4714580" y="3649290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29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195B63-FD5B-8A1F-A891-104C31117E0A}"/>
              </a:ext>
            </a:extLst>
          </p:cNvPr>
          <p:cNvCxnSpPr>
            <a:cxnSpLocks/>
          </p:cNvCxnSpPr>
          <p:nvPr/>
        </p:nvCxnSpPr>
        <p:spPr>
          <a:xfrm flipV="1">
            <a:off x="5107695" y="3088812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620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615927" y="4610185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9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5" name="Picture 4" descr="Image result for tick cross">
            <a:extLst>
              <a:ext uri="{FF2B5EF4-FFF2-40B4-BE49-F238E27FC236}">
                <a16:creationId xmlns:a16="http://schemas.microsoft.com/office/drawing/2014/main" id="{47DDD8D4-58D5-C99B-CAF4-8D1338954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03833" y="806521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9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615927" y="4610185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9</a:t>
            </a: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5" name="Picture 4" descr="Image result for tick cross">
            <a:extLst>
              <a:ext uri="{FF2B5EF4-FFF2-40B4-BE49-F238E27FC236}">
                <a16:creationId xmlns:a16="http://schemas.microsoft.com/office/drawing/2014/main" id="{47DDD8D4-58D5-C99B-CAF4-8D1338954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03833" y="806521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C9C42019-CE09-CBC3-8E4F-F4D4AE3684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7518179" y="806324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728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615927" y="4610185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9				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5" name="Picture 4" descr="Image result for tick cross">
            <a:extLst>
              <a:ext uri="{FF2B5EF4-FFF2-40B4-BE49-F238E27FC236}">
                <a16:creationId xmlns:a16="http://schemas.microsoft.com/office/drawing/2014/main" id="{47DDD8D4-58D5-C99B-CAF4-8D1338954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03833" y="806521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C9C42019-CE09-CBC3-8E4F-F4D4AE3684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7518179" y="806324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79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08440529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3103302125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B631FE-7EAF-DF74-EC7B-3E53FDFF22F9}"/>
              </a:ext>
            </a:extLst>
          </p:cNvPr>
          <p:cNvSpPr/>
          <p:nvPr/>
        </p:nvSpPr>
        <p:spPr>
          <a:xfrm>
            <a:off x="7747175" y="3587052"/>
            <a:ext cx="61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259E1-950D-3DBC-1586-D7B4721BE398}"/>
              </a:ext>
            </a:extLst>
          </p:cNvPr>
          <p:cNvSpPr txBox="1"/>
          <p:nvPr/>
        </p:nvSpPr>
        <p:spPr>
          <a:xfrm>
            <a:off x="7460568" y="5286081"/>
            <a:ext cx="28294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 is…</a:t>
            </a:r>
            <a:endParaRPr lang="en-GB" sz="1200" b="1" i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F6C7819-6022-4A93-AD14-700304753FF7}"/>
              </a:ext>
            </a:extLst>
          </p:cNvPr>
          <p:cNvCxnSpPr>
            <a:cxnSpLocks/>
          </p:cNvCxnSpPr>
          <p:nvPr/>
        </p:nvCxnSpPr>
        <p:spPr>
          <a:xfrm flipH="1" flipV="1">
            <a:off x="8095428" y="4254095"/>
            <a:ext cx="529957" cy="97786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342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591103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368625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37198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8848382" y="1322812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11819609" y="-1479525"/>
            <a:ext cx="252000" cy="74592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37329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615927" y="4610185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9				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F94D-C1AA-61E7-39F5-CB4143ABA343}"/>
              </a:ext>
            </a:extLst>
          </p:cNvPr>
          <p:cNvSpPr txBox="1"/>
          <p:nvPr/>
        </p:nvSpPr>
        <p:spPr>
          <a:xfrm>
            <a:off x="615927" y="5926260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C1880D-8CA7-2D17-7CB0-C1EBB7413C7F}"/>
              </a:ext>
            </a:extLst>
          </p:cNvPr>
          <p:cNvSpPr txBox="1"/>
          <p:nvPr/>
        </p:nvSpPr>
        <p:spPr>
          <a:xfrm>
            <a:off x="902472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AD260-E0CF-A5EA-CD25-A52D1EF6B010}"/>
              </a:ext>
            </a:extLst>
          </p:cNvPr>
          <p:cNvSpPr txBox="1"/>
          <p:nvPr/>
        </p:nvSpPr>
        <p:spPr>
          <a:xfrm>
            <a:off x="3972883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59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264443-2281-8BAF-3C06-5B638F016A1D}"/>
              </a:ext>
            </a:extLst>
          </p:cNvPr>
          <p:cNvSpPr txBox="1"/>
          <p:nvPr/>
        </p:nvSpPr>
        <p:spPr>
          <a:xfrm>
            <a:off x="743186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A0DABE-96B3-264E-EAD0-A233F4D5BB55}"/>
              </a:ext>
            </a:extLst>
          </p:cNvPr>
          <p:cNvSpPr txBox="1"/>
          <p:nvPr/>
        </p:nvSpPr>
        <p:spPr>
          <a:xfrm>
            <a:off x="10890837" y="7261967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</a:t>
            </a:r>
            <a:r>
              <a:rPr lang="en-US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4" descr="Image result for tick cross">
            <a:extLst>
              <a:ext uri="{FF2B5EF4-FFF2-40B4-BE49-F238E27FC236}">
                <a16:creationId xmlns:a16="http://schemas.microsoft.com/office/drawing/2014/main" id="{89AB4E86-0986-FA1B-250D-E9BCD198D5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4012953" y="8028793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Image result for tick cross">
            <a:extLst>
              <a:ext uri="{FF2B5EF4-FFF2-40B4-BE49-F238E27FC236}">
                <a16:creationId xmlns:a16="http://schemas.microsoft.com/office/drawing/2014/main" id="{47DDD8D4-58D5-C99B-CAF4-8D1338954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03833" y="806521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C9C42019-CE09-CBC3-8E4F-F4D4AE3684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7518179" y="806324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0B9659-F0A3-093A-075D-C426B4369743}"/>
              </a:ext>
            </a:extLst>
          </p:cNvPr>
          <p:cNvSpPr txBox="1"/>
          <p:nvPr/>
        </p:nvSpPr>
        <p:spPr>
          <a:xfrm>
            <a:off x="14250790" y="7307460"/>
            <a:ext cx="84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97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2" name="Picture 4" descr="Image result for tick cross">
            <a:extLst>
              <a:ext uri="{FF2B5EF4-FFF2-40B4-BE49-F238E27FC236}">
                <a16:creationId xmlns:a16="http://schemas.microsoft.com/office/drawing/2014/main" id="{9B372512-9EF7-48C9-124D-F3D53AC26A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4291131" y="7991635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Image result for tick cross">
            <a:extLst>
              <a:ext uri="{FF2B5EF4-FFF2-40B4-BE49-F238E27FC236}">
                <a16:creationId xmlns:a16="http://schemas.microsoft.com/office/drawing/2014/main" id="{94A054B1-6CBC-C7BB-5806-5FF40C3821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971750" y="8063248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993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193378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785630517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694740829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34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095171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1560456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4572086" y="-909667"/>
            <a:ext cx="252000" cy="6696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332600-C4B4-AE3F-0EFD-310F9A3316BE}"/>
              </a:ext>
            </a:extLst>
          </p:cNvPr>
          <p:cNvSpPr txBox="1"/>
          <p:nvPr/>
        </p:nvSpPr>
        <p:spPr>
          <a:xfrm>
            <a:off x="702921" y="5439819"/>
            <a:ext cx="1188031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</a:p>
        </p:txBody>
      </p:sp>
    </p:spTree>
    <p:extLst>
      <p:ext uri="{BB962C8B-B14F-4D97-AF65-F5344CB8AC3E}">
        <p14:creationId xmlns:p14="http://schemas.microsoft.com/office/powerpoint/2010/main" val="67025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1560456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4572086" y="-909667"/>
            <a:ext cx="252000" cy="6696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702921" y="5439819"/>
            <a:ext cx="1188031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2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12</a:t>
            </a:r>
          </a:p>
          <a:p>
            <a:pPr defTabSz="685800">
              <a:spcAft>
                <a:spcPts val="300"/>
              </a:spcAft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23</a:t>
            </a:r>
            <a:endParaRPr kumimoji="0" lang="en-GB" sz="4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AB5297C-C5E7-AF98-F019-4491C6481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397630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629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1560456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4572086" y="-909667"/>
            <a:ext cx="252000" cy="6696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702921" y="5439819"/>
            <a:ext cx="1188031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2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12</a:t>
            </a:r>
          </a:p>
          <a:p>
            <a:pPr defTabSz="685800">
              <a:spcAft>
                <a:spcPts val="300"/>
              </a:spcAft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23</a:t>
            </a:r>
            <a:endParaRPr kumimoji="0" lang="en-GB" sz="4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6B68AC4-8605-FF22-BE3F-9258E85EA25C}"/>
              </a:ext>
            </a:extLst>
          </p:cNvPr>
          <p:cNvSpPr/>
          <p:nvPr/>
        </p:nvSpPr>
        <p:spPr>
          <a:xfrm>
            <a:off x="4026090" y="6564573"/>
            <a:ext cx="1908000" cy="792000"/>
          </a:xfrm>
          <a:prstGeom prst="roundRect">
            <a:avLst>
              <a:gd name="adj" fmla="val 3217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E3B658-8CBD-16EE-B50E-13223438C562}"/>
              </a:ext>
            </a:extLst>
          </p:cNvPr>
          <p:cNvSpPr txBox="1"/>
          <p:nvPr/>
        </p:nvSpPr>
        <p:spPr>
          <a:xfrm>
            <a:off x="4966905" y="3864442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12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96B0A5-8CE0-BD32-6714-F33B8EA01E7F}"/>
              </a:ext>
            </a:extLst>
          </p:cNvPr>
          <p:cNvCxnSpPr>
            <a:cxnSpLocks/>
          </p:cNvCxnSpPr>
          <p:nvPr/>
        </p:nvCxnSpPr>
        <p:spPr>
          <a:xfrm flipV="1">
            <a:off x="5360020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9896697-BF30-FA64-6B12-8886E5F4F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397630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82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4448244" y="3560247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8EDAD-3733-2FD0-13A8-E9E5BB079D5E}"/>
              </a:ext>
            </a:extLst>
          </p:cNvPr>
          <p:cNvSpPr txBox="1"/>
          <p:nvPr/>
        </p:nvSpPr>
        <p:spPr>
          <a:xfrm>
            <a:off x="1560456" y="1511070"/>
            <a:ext cx="6191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B2BA3238-70B3-428A-50F4-28509EA66008}"/>
              </a:ext>
            </a:extLst>
          </p:cNvPr>
          <p:cNvSpPr/>
          <p:nvPr/>
        </p:nvSpPr>
        <p:spPr>
          <a:xfrm rot="5400000">
            <a:off x="4572086" y="-909667"/>
            <a:ext cx="252000" cy="6696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733527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E485A-806C-2BAD-D58E-F9A994CA34ED}"/>
              </a:ext>
            </a:extLst>
          </p:cNvPr>
          <p:cNvSpPr txBox="1"/>
          <p:nvPr/>
        </p:nvSpPr>
        <p:spPr>
          <a:xfrm>
            <a:off x="702921" y="5439819"/>
            <a:ext cx="1188031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has the digit 2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12</a:t>
            </a:r>
          </a:p>
          <a:p>
            <a:pPr defTabSz="685800">
              <a:spcAft>
                <a:spcPts val="300"/>
              </a:spcAft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 /  could not 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be 23</a:t>
            </a:r>
            <a:endParaRPr kumimoji="0" lang="en-GB" sz="4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6B68AC4-8605-FF22-BE3F-9258E85EA25C}"/>
              </a:ext>
            </a:extLst>
          </p:cNvPr>
          <p:cNvSpPr/>
          <p:nvPr/>
        </p:nvSpPr>
        <p:spPr>
          <a:xfrm>
            <a:off x="4026090" y="6564573"/>
            <a:ext cx="1908000" cy="792000"/>
          </a:xfrm>
          <a:prstGeom prst="roundRect">
            <a:avLst>
              <a:gd name="adj" fmla="val 3217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E3B658-8CBD-16EE-B50E-13223438C562}"/>
              </a:ext>
            </a:extLst>
          </p:cNvPr>
          <p:cNvSpPr txBox="1"/>
          <p:nvPr/>
        </p:nvSpPr>
        <p:spPr>
          <a:xfrm>
            <a:off x="4966905" y="3864442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12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96B0A5-8CE0-BD32-6714-F33B8EA01E7F}"/>
              </a:ext>
            </a:extLst>
          </p:cNvPr>
          <p:cNvCxnSpPr>
            <a:cxnSpLocks/>
          </p:cNvCxnSpPr>
          <p:nvPr/>
        </p:nvCxnSpPr>
        <p:spPr>
          <a:xfrm flipV="1">
            <a:off x="5360020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A42163-A0BE-A648-C219-28213D1C99D1}"/>
              </a:ext>
            </a:extLst>
          </p:cNvPr>
          <p:cNvSpPr txBox="1"/>
          <p:nvPr/>
        </p:nvSpPr>
        <p:spPr>
          <a:xfrm>
            <a:off x="8666911" y="3864840"/>
            <a:ext cx="786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23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6B56B92-BB75-946C-B483-C77B960A2A7B}"/>
              </a:ext>
            </a:extLst>
          </p:cNvPr>
          <p:cNvCxnSpPr>
            <a:cxnSpLocks/>
          </p:cNvCxnSpPr>
          <p:nvPr/>
        </p:nvCxnSpPr>
        <p:spPr>
          <a:xfrm flipV="1">
            <a:off x="9060026" y="3304362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4EBC71F-9EC4-A4C3-BC10-AFA053413C49}"/>
              </a:ext>
            </a:extLst>
          </p:cNvPr>
          <p:cNvSpPr/>
          <p:nvPr/>
        </p:nvSpPr>
        <p:spPr>
          <a:xfrm>
            <a:off x="6468650" y="7694807"/>
            <a:ext cx="2880000" cy="792000"/>
          </a:xfrm>
          <a:prstGeom prst="roundRect">
            <a:avLst>
              <a:gd name="adj" fmla="val 3217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76198A9-F29B-7430-164B-532E105CE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397630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90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540979"/>
              </p:ext>
            </p:extLst>
          </p:nvPr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DCEEA2-DF44-A473-45A0-971FD0C1945C}"/>
              </a:ext>
            </a:extLst>
          </p:cNvPr>
          <p:cNvSpPr/>
          <p:nvPr/>
        </p:nvSpPr>
        <p:spPr>
          <a:xfrm>
            <a:off x="7899218" y="3573412"/>
            <a:ext cx="61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A599B15-3AE5-7AFF-0F1C-DFC20FEA18E0}"/>
              </a:ext>
            </a:extLst>
          </p:cNvPr>
          <p:cNvSpPr txBox="1"/>
          <p:nvPr/>
        </p:nvSpPr>
        <p:spPr>
          <a:xfrm>
            <a:off x="7583398" y="5213577"/>
            <a:ext cx="28294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 is…</a:t>
            </a:r>
            <a:endParaRPr lang="en-GB" sz="1200" b="1" i="1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EE6438C-523D-3D4C-ECEF-2FCF38B15628}"/>
              </a:ext>
            </a:extLst>
          </p:cNvPr>
          <p:cNvCxnSpPr>
            <a:cxnSpLocks/>
          </p:cNvCxnSpPr>
          <p:nvPr/>
        </p:nvCxnSpPr>
        <p:spPr>
          <a:xfrm flipH="1" flipV="1">
            <a:off x="8218258" y="4181591"/>
            <a:ext cx="529957" cy="97786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615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306D61-3293-9050-3E63-D56CDC7FD2A8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766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7488766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2648A1-7D41-424C-31DD-C5A58F4048DA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F06B6-A142-755D-C9F9-56A52BE701CA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93CD5-5731-ED25-3445-8E48A346CF58}"/>
              </a:ext>
            </a:extLst>
          </p:cNvPr>
          <p:cNvSpPr txBox="1"/>
          <p:nvPr/>
        </p:nvSpPr>
        <p:spPr>
          <a:xfrm>
            <a:off x="7883656" y="356154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071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39590</TotalTime>
  <Words>501</Words>
  <Application>Microsoft Office PowerPoint</Application>
  <PresentationFormat>Custom</PresentationFormat>
  <Paragraphs>182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1683</cp:revision>
  <dcterms:created xsi:type="dcterms:W3CDTF">2017-06-14T20:19:49Z</dcterms:created>
  <dcterms:modified xsi:type="dcterms:W3CDTF">2024-09-12T09:58:16Z</dcterms:modified>
</cp:coreProperties>
</file>